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633" r:id="rId2"/>
    <p:sldId id="634" r:id="rId3"/>
    <p:sldId id="523" r:id="rId4"/>
    <p:sldId id="530" r:id="rId5"/>
    <p:sldId id="612" r:id="rId6"/>
    <p:sldId id="613" r:id="rId7"/>
    <p:sldId id="614" r:id="rId8"/>
    <p:sldId id="615" r:id="rId9"/>
    <p:sldId id="629" r:id="rId10"/>
    <p:sldId id="630" r:id="rId11"/>
    <p:sldId id="632" r:id="rId12"/>
    <p:sldId id="611" r:id="rId13"/>
    <p:sldId id="618" r:id="rId14"/>
    <p:sldId id="619" r:id="rId15"/>
    <p:sldId id="620" r:id="rId16"/>
    <p:sldId id="621" r:id="rId17"/>
    <p:sldId id="622" r:id="rId18"/>
    <p:sldId id="624" r:id="rId19"/>
    <p:sldId id="625" r:id="rId20"/>
    <p:sldId id="626" r:id="rId21"/>
    <p:sldId id="635" r:id="rId22"/>
    <p:sldId id="628" r:id="rId23"/>
    <p:sldId id="623" r:id="rId24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007AC0"/>
    <a:srgbClr val="348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02EF8-0875-4FB4-906C-AD608EA30EC5}" v="156" dt="2024-01-21T18:54:34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1" autoAdjust="0"/>
  </p:normalViewPr>
  <p:slideViewPr>
    <p:cSldViewPr snapToGrid="0">
      <p:cViewPr varScale="1">
        <p:scale>
          <a:sx n="87" d="100"/>
          <a:sy n="87" d="100"/>
        </p:scale>
        <p:origin x="91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7325BA2-5285-4CED-B7C2-DA2496CA1EEC}"/>
    <pc:docChg chg="undo custSel addSld delSld modSld sldOrd">
      <pc:chgData name="Richard Chalk" userId="287f8aa4f4de1d19" providerId="LiveId" clId="{47325BA2-5285-4CED-B7C2-DA2496CA1EEC}" dt="2023-08-29T12:28:49.520" v="7769" actId="113"/>
      <pc:docMkLst>
        <pc:docMk/>
      </pc:docMkLst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3213385662" sldId="309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733208413" sldId="526"/>
        </pc:sldMkLst>
      </pc:sldChg>
      <pc:sldChg chg="modSp mod">
        <pc:chgData name="Richard Chalk" userId="287f8aa4f4de1d19" providerId="LiveId" clId="{47325BA2-5285-4CED-B7C2-DA2496CA1EEC}" dt="2023-08-29T04:39:01.872" v="362" actId="207"/>
        <pc:sldMkLst>
          <pc:docMk/>
          <pc:sldMk cId="2331944968" sldId="530"/>
        </pc:sldMkLst>
        <pc:spChg chg="mod">
          <ac:chgData name="Richard Chalk" userId="287f8aa4f4de1d19" providerId="LiveId" clId="{47325BA2-5285-4CED-B7C2-DA2496CA1EEC}" dt="2023-08-29T04:39:01.872" v="362" actId="207"/>
          <ac:spMkLst>
            <pc:docMk/>
            <pc:sldMk cId="2331944968" sldId="530"/>
            <ac:spMk id="18" creationId="{CBF4E8CD-055F-8FAC-58DB-DB42DE1E6C1D}"/>
          </ac:spMkLst>
        </pc:spChg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235889856" sldId="534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490169108" sldId="537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201188176" sldId="538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798859915" sldId="539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386524637" sldId="552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3409899895" sldId="553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061833812" sldId="554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3641276947" sldId="555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2056719165" sldId="584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585440427" sldId="599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2646763606" sldId="600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2833144614" sldId="601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2623061154" sldId="603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3988664999" sldId="604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2903600961" sldId="605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3467521825" sldId="606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885736930" sldId="607"/>
        </pc:sldMkLst>
      </pc:sldChg>
      <pc:sldChg chg="del">
        <pc:chgData name="Richard Chalk" userId="287f8aa4f4de1d19" providerId="LiveId" clId="{47325BA2-5285-4CED-B7C2-DA2496CA1EEC}" dt="2023-08-29T09:36:26.282" v="6316" actId="47"/>
        <pc:sldMkLst>
          <pc:docMk/>
          <pc:sldMk cId="1077477819" sldId="608"/>
        </pc:sldMkLst>
      </pc:sldChg>
      <pc:sldChg chg="addSp delSp modSp new del mod">
        <pc:chgData name="Richard Chalk" userId="287f8aa4f4de1d19" providerId="LiveId" clId="{47325BA2-5285-4CED-B7C2-DA2496CA1EEC}" dt="2023-08-29T05:12:47.036" v="1451" actId="47"/>
        <pc:sldMkLst>
          <pc:docMk/>
          <pc:sldMk cId="4011453971" sldId="609"/>
        </pc:sldMkLst>
        <pc:spChg chg="mod">
          <ac:chgData name="Richard Chalk" userId="287f8aa4f4de1d19" providerId="LiveId" clId="{47325BA2-5285-4CED-B7C2-DA2496CA1EEC}" dt="2023-08-28T08:33:54.632" v="169" actId="20577"/>
          <ac:spMkLst>
            <pc:docMk/>
            <pc:sldMk cId="4011453971" sldId="609"/>
            <ac:spMk id="2" creationId="{8FE5D1BF-6220-1397-452F-A679D0281981}"/>
          </ac:spMkLst>
        </pc:spChg>
        <pc:spChg chg="mod">
          <ac:chgData name="Richard Chalk" userId="287f8aa4f4de1d19" providerId="LiveId" clId="{47325BA2-5285-4CED-B7C2-DA2496CA1EEC}" dt="2023-08-28T08:34:45.433" v="360" actId="20577"/>
          <ac:spMkLst>
            <pc:docMk/>
            <pc:sldMk cId="4011453971" sldId="609"/>
            <ac:spMk id="3" creationId="{13551DDC-CCED-B2C1-B49B-A37E08A7E248}"/>
          </ac:spMkLst>
        </pc:spChg>
        <pc:spChg chg="add del">
          <ac:chgData name="Richard Chalk" userId="287f8aa4f4de1d19" providerId="LiveId" clId="{47325BA2-5285-4CED-B7C2-DA2496CA1EEC}" dt="2023-08-28T08:33:58.887" v="170" actId="478"/>
          <ac:spMkLst>
            <pc:docMk/>
            <pc:sldMk cId="4011453971" sldId="609"/>
            <ac:spMk id="5" creationId="{BDDD3037-5B69-4785-D559-832B5E57F721}"/>
          </ac:spMkLst>
        </pc:spChg>
        <pc:spChg chg="add">
          <ac:chgData name="Richard Chalk" userId="287f8aa4f4de1d19" providerId="LiveId" clId="{47325BA2-5285-4CED-B7C2-DA2496CA1EEC}" dt="2023-08-28T08:23:12.068" v="93" actId="11529"/>
          <ac:spMkLst>
            <pc:docMk/>
            <pc:sldMk cId="4011453971" sldId="609"/>
            <ac:spMk id="6" creationId="{7D3E0B26-B832-04AB-4F6E-50DD9272E5F9}"/>
          </ac:spMkLst>
        </pc:spChg>
      </pc:sldChg>
      <pc:sldChg chg="add del">
        <pc:chgData name="Richard Chalk" userId="287f8aa4f4de1d19" providerId="LiveId" clId="{47325BA2-5285-4CED-B7C2-DA2496CA1EEC}" dt="2023-08-29T09:36:26.282" v="6316" actId="47"/>
        <pc:sldMkLst>
          <pc:docMk/>
          <pc:sldMk cId="2252177568" sldId="610"/>
        </pc:sldMkLst>
      </pc:sldChg>
      <pc:sldChg chg="modSp mod ord">
        <pc:chgData name="Richard Chalk" userId="287f8aa4f4de1d19" providerId="LiveId" clId="{47325BA2-5285-4CED-B7C2-DA2496CA1EEC}" dt="2023-08-29T09:36:51.145" v="6330" actId="20577"/>
        <pc:sldMkLst>
          <pc:docMk/>
          <pc:sldMk cId="528698099" sldId="611"/>
        </pc:sldMkLst>
        <pc:spChg chg="mod">
          <ac:chgData name="Richard Chalk" userId="287f8aa4f4de1d19" providerId="LiveId" clId="{47325BA2-5285-4CED-B7C2-DA2496CA1EEC}" dt="2023-08-29T09:36:51.145" v="6330" actId="20577"/>
          <ac:spMkLst>
            <pc:docMk/>
            <pc:sldMk cId="528698099" sldId="611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7325BA2-5285-4CED-B7C2-DA2496CA1EEC}" dt="2023-08-29T04:51:29.070" v="602" actId="20577"/>
        <pc:sldMkLst>
          <pc:docMk/>
          <pc:sldMk cId="4090453969" sldId="612"/>
        </pc:sldMkLst>
        <pc:spChg chg="mod">
          <ac:chgData name="Richard Chalk" userId="287f8aa4f4de1d19" providerId="LiveId" clId="{47325BA2-5285-4CED-B7C2-DA2496CA1EEC}" dt="2023-08-29T04:39:53.123" v="377" actId="207"/>
          <ac:spMkLst>
            <pc:docMk/>
            <pc:sldMk cId="4090453969" sldId="612"/>
            <ac:spMk id="2" creationId="{2CED0939-2445-F1A3-21AE-0A535344DD5D}"/>
          </ac:spMkLst>
        </pc:spChg>
        <pc:spChg chg="add del mod">
          <ac:chgData name="Richard Chalk" userId="287f8aa4f4de1d19" providerId="LiveId" clId="{47325BA2-5285-4CED-B7C2-DA2496CA1EEC}" dt="2023-08-29T04:44:39.914" v="421" actId="478"/>
          <ac:spMkLst>
            <pc:docMk/>
            <pc:sldMk cId="4090453969" sldId="612"/>
            <ac:spMk id="4" creationId="{F722FB16-5849-2F09-CC2E-17DC58854FB0}"/>
          </ac:spMkLst>
        </pc:spChg>
        <pc:spChg chg="add mod">
          <ac:chgData name="Richard Chalk" userId="287f8aa4f4de1d19" providerId="LiveId" clId="{47325BA2-5285-4CED-B7C2-DA2496CA1EEC}" dt="2023-08-29T04:44:40.255" v="422"/>
          <ac:spMkLst>
            <pc:docMk/>
            <pc:sldMk cId="4090453969" sldId="612"/>
            <ac:spMk id="9" creationId="{BA03199B-2A19-9CD8-030F-32A7E04763DE}"/>
          </ac:spMkLst>
        </pc:spChg>
        <pc:spChg chg="add mod">
          <ac:chgData name="Richard Chalk" userId="287f8aa4f4de1d19" providerId="LiveId" clId="{47325BA2-5285-4CED-B7C2-DA2496CA1EEC}" dt="2023-08-29T04:49:58.746" v="535" actId="113"/>
          <ac:spMkLst>
            <pc:docMk/>
            <pc:sldMk cId="4090453969" sldId="612"/>
            <ac:spMk id="10" creationId="{5CDBCA25-026F-23B6-6805-A22181840382}"/>
          </ac:spMkLst>
        </pc:spChg>
        <pc:spChg chg="add mod">
          <ac:chgData name="Richard Chalk" userId="287f8aa4f4de1d19" providerId="LiveId" clId="{47325BA2-5285-4CED-B7C2-DA2496CA1EEC}" dt="2023-08-29T04:49:04.344" v="526" actId="688"/>
          <ac:spMkLst>
            <pc:docMk/>
            <pc:sldMk cId="4090453969" sldId="612"/>
            <ac:spMk id="12" creationId="{C0269788-EA3B-88D7-2DFF-A591954A9927}"/>
          </ac:spMkLst>
        </pc:spChg>
        <pc:picChg chg="add mod">
          <ac:chgData name="Richard Chalk" userId="287f8aa4f4de1d19" providerId="LiveId" clId="{47325BA2-5285-4CED-B7C2-DA2496CA1EEC}" dt="2023-08-29T04:46:50.432" v="455" actId="1076"/>
          <ac:picMkLst>
            <pc:docMk/>
            <pc:sldMk cId="4090453969" sldId="612"/>
            <ac:picMk id="11" creationId="{3A4C0A88-7F3C-D721-30C3-6C22EF7633ED}"/>
          </ac:picMkLst>
        </pc:picChg>
      </pc:sldChg>
      <pc:sldChg chg="addSp modSp mod modNotesTx">
        <pc:chgData name="Richard Chalk" userId="287f8aa4f4de1d19" providerId="LiveId" clId="{47325BA2-5285-4CED-B7C2-DA2496CA1EEC}" dt="2023-08-29T04:52:23.957" v="693" actId="20577"/>
        <pc:sldMkLst>
          <pc:docMk/>
          <pc:sldMk cId="2628191814" sldId="613"/>
        </pc:sldMkLst>
        <pc:spChg chg="add mod">
          <ac:chgData name="Richard Chalk" userId="287f8aa4f4de1d19" providerId="LiveId" clId="{47325BA2-5285-4CED-B7C2-DA2496CA1EEC}" dt="2023-08-29T04:44:34.180" v="420" actId="1036"/>
          <ac:spMkLst>
            <pc:docMk/>
            <pc:sldMk cId="2628191814" sldId="613"/>
            <ac:spMk id="8" creationId="{8023E155-2BA5-CB1B-7FA2-46AA1B86F4E8}"/>
          </ac:spMkLst>
        </pc:spChg>
        <pc:spChg chg="add mod">
          <ac:chgData name="Richard Chalk" userId="287f8aa4f4de1d19" providerId="LiveId" clId="{47325BA2-5285-4CED-B7C2-DA2496CA1EEC}" dt="2023-08-29T04:50:39.635" v="571" actId="20577"/>
          <ac:spMkLst>
            <pc:docMk/>
            <pc:sldMk cId="2628191814" sldId="613"/>
            <ac:spMk id="9" creationId="{70D467A5-0E27-3F4D-85F7-B6C1D28B24BB}"/>
          </ac:spMkLst>
        </pc:spChg>
        <pc:spChg chg="add mod">
          <ac:chgData name="Richard Chalk" userId="287f8aa4f4de1d19" providerId="LiveId" clId="{47325BA2-5285-4CED-B7C2-DA2496CA1EEC}" dt="2023-08-29T04:48:46.319" v="522"/>
          <ac:spMkLst>
            <pc:docMk/>
            <pc:sldMk cId="2628191814" sldId="613"/>
            <ac:spMk id="11" creationId="{9D70EA29-0F33-244D-91B0-2B449B890076}"/>
          </ac:spMkLst>
        </pc:spChg>
        <pc:picChg chg="add mod">
          <ac:chgData name="Richard Chalk" userId="287f8aa4f4de1d19" providerId="LiveId" clId="{47325BA2-5285-4CED-B7C2-DA2496CA1EEC}" dt="2023-08-29T04:48:46.319" v="522"/>
          <ac:picMkLst>
            <pc:docMk/>
            <pc:sldMk cId="2628191814" sldId="613"/>
            <ac:picMk id="10" creationId="{ED43B144-E465-7476-3D12-0F33665E055D}"/>
          </ac:picMkLst>
        </pc:picChg>
      </pc:sldChg>
      <pc:sldChg chg="addSp modSp">
        <pc:chgData name="Richard Chalk" userId="287f8aa4f4de1d19" providerId="LiveId" clId="{47325BA2-5285-4CED-B7C2-DA2496CA1EEC}" dt="2023-08-29T04:44:41.857" v="423"/>
        <pc:sldMkLst>
          <pc:docMk/>
          <pc:sldMk cId="2050301136" sldId="614"/>
        </pc:sldMkLst>
        <pc:spChg chg="add mod">
          <ac:chgData name="Richard Chalk" userId="287f8aa4f4de1d19" providerId="LiveId" clId="{47325BA2-5285-4CED-B7C2-DA2496CA1EEC}" dt="2023-08-29T04:44:41.857" v="423"/>
          <ac:spMkLst>
            <pc:docMk/>
            <pc:sldMk cId="2050301136" sldId="614"/>
            <ac:spMk id="10" creationId="{6E295A02-7B0A-2862-97BA-DB9327F4586D}"/>
          </ac:spMkLst>
        </pc:spChg>
      </pc:sldChg>
      <pc:sldChg chg="addSp delSp modSp add mod modNotesTx">
        <pc:chgData name="Richard Chalk" userId="287f8aa4f4de1d19" providerId="LiveId" clId="{47325BA2-5285-4CED-B7C2-DA2496CA1EEC}" dt="2023-08-29T05:12:34.162" v="1450" actId="1076"/>
        <pc:sldMkLst>
          <pc:docMk/>
          <pc:sldMk cId="3182550289" sldId="615"/>
        </pc:sldMkLst>
        <pc:spChg chg="mod">
          <ac:chgData name="Richard Chalk" userId="287f8aa4f4de1d19" providerId="LiveId" clId="{47325BA2-5285-4CED-B7C2-DA2496CA1EEC}" dt="2023-08-29T05:06:08.915" v="1181" actId="20577"/>
          <ac:spMkLst>
            <pc:docMk/>
            <pc:sldMk cId="3182550289" sldId="615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05:12:14.282" v="1447" actId="20577"/>
          <ac:spMkLst>
            <pc:docMk/>
            <pc:sldMk cId="3182550289" sldId="615"/>
            <ac:spMk id="3" creationId="{173D56EC-57A4-FE19-1901-5242223ADD72}"/>
          </ac:spMkLst>
        </pc:spChg>
        <pc:spChg chg="add del mod">
          <ac:chgData name="Richard Chalk" userId="287f8aa4f4de1d19" providerId="LiveId" clId="{47325BA2-5285-4CED-B7C2-DA2496CA1EEC}" dt="2023-08-29T05:02:02.935" v="884" actId="20577"/>
          <ac:spMkLst>
            <pc:docMk/>
            <pc:sldMk cId="3182550289" sldId="615"/>
            <ac:spMk id="7" creationId="{EBD62573-4B50-EAD6-8C7E-C3AE6A9F45B4}"/>
          </ac:spMkLst>
        </pc:spChg>
        <pc:spChg chg="del">
          <ac:chgData name="Richard Chalk" userId="287f8aa4f4de1d19" providerId="LiveId" clId="{47325BA2-5285-4CED-B7C2-DA2496CA1EEC}" dt="2023-08-29T04:54:55.010" v="710" actId="478"/>
          <ac:spMkLst>
            <pc:docMk/>
            <pc:sldMk cId="3182550289" sldId="615"/>
            <ac:spMk id="11" creationId="{289240D9-2B35-5205-24FE-A65573DEA281}"/>
          </ac:spMkLst>
        </pc:spChg>
        <pc:spChg chg="add mod">
          <ac:chgData name="Richard Chalk" userId="287f8aa4f4de1d19" providerId="LiveId" clId="{47325BA2-5285-4CED-B7C2-DA2496CA1EEC}" dt="2023-08-29T05:02:46.526" v="933" actId="113"/>
          <ac:spMkLst>
            <pc:docMk/>
            <pc:sldMk cId="3182550289" sldId="615"/>
            <ac:spMk id="13" creationId="{300AAFB0-E909-C330-3CD6-B49DEF6A2F25}"/>
          </ac:spMkLst>
        </pc:spChg>
        <pc:picChg chg="del">
          <ac:chgData name="Richard Chalk" userId="287f8aa4f4de1d19" providerId="LiveId" clId="{47325BA2-5285-4CED-B7C2-DA2496CA1EEC}" dt="2023-08-29T04:54:46.408" v="704" actId="478"/>
          <ac:picMkLst>
            <pc:docMk/>
            <pc:sldMk cId="3182550289" sldId="615"/>
            <ac:picMk id="8" creationId="{E7809AD2-2D18-18EA-348E-54B511F4C130}"/>
          </ac:picMkLst>
        </pc:picChg>
        <pc:picChg chg="del">
          <ac:chgData name="Richard Chalk" userId="287f8aa4f4de1d19" providerId="LiveId" clId="{47325BA2-5285-4CED-B7C2-DA2496CA1EEC}" dt="2023-08-29T04:54:48.146" v="705" actId="478"/>
          <ac:picMkLst>
            <pc:docMk/>
            <pc:sldMk cId="3182550289" sldId="615"/>
            <ac:picMk id="9" creationId="{3FD9DE2C-01D6-9D6D-26E4-DA2F4D182203}"/>
          </ac:picMkLst>
        </pc:picChg>
        <pc:picChg chg="del">
          <ac:chgData name="Richard Chalk" userId="287f8aa4f4de1d19" providerId="LiveId" clId="{47325BA2-5285-4CED-B7C2-DA2496CA1EEC}" dt="2023-08-29T04:54:51.750" v="708" actId="478"/>
          <ac:picMkLst>
            <pc:docMk/>
            <pc:sldMk cId="3182550289" sldId="615"/>
            <ac:picMk id="10" creationId="{432DAA5A-3895-79F7-7F4A-288A8280420A}"/>
          </ac:picMkLst>
        </pc:picChg>
        <pc:picChg chg="del">
          <ac:chgData name="Richard Chalk" userId="287f8aa4f4de1d19" providerId="LiveId" clId="{47325BA2-5285-4CED-B7C2-DA2496CA1EEC}" dt="2023-08-29T04:54:53.988" v="709" actId="478"/>
          <ac:picMkLst>
            <pc:docMk/>
            <pc:sldMk cId="3182550289" sldId="615"/>
            <ac:picMk id="12" creationId="{50999DFC-D2F1-6677-CFF7-1B436CB93C24}"/>
          </ac:picMkLst>
        </pc:picChg>
        <pc:picChg chg="add mod">
          <ac:chgData name="Richard Chalk" userId="287f8aa4f4de1d19" providerId="LiveId" clId="{47325BA2-5285-4CED-B7C2-DA2496CA1EEC}" dt="2023-08-29T05:02:22.357" v="915" actId="1037"/>
          <ac:picMkLst>
            <pc:docMk/>
            <pc:sldMk cId="3182550289" sldId="615"/>
            <ac:picMk id="15" creationId="{FA252DFF-EC58-03DA-ED4E-B685EADEAEB6}"/>
          </ac:picMkLst>
        </pc:picChg>
        <pc:picChg chg="add mod">
          <ac:chgData name="Richard Chalk" userId="287f8aa4f4de1d19" providerId="LiveId" clId="{47325BA2-5285-4CED-B7C2-DA2496CA1EEC}" dt="2023-08-29T05:02:25.200" v="930" actId="1038"/>
          <ac:picMkLst>
            <pc:docMk/>
            <pc:sldMk cId="3182550289" sldId="615"/>
            <ac:picMk id="16" creationId="{49803036-58F7-A1EF-AE85-283C2D449EFB}"/>
          </ac:picMkLst>
        </pc:picChg>
        <pc:picChg chg="add del">
          <ac:chgData name="Richard Chalk" userId="287f8aa4f4de1d19" providerId="LiveId" clId="{47325BA2-5285-4CED-B7C2-DA2496CA1EEC}" dt="2023-08-29T05:10:15.100" v="1268" actId="478"/>
          <ac:picMkLst>
            <pc:docMk/>
            <pc:sldMk cId="3182550289" sldId="615"/>
            <ac:picMk id="21" creationId="{79284DD6-5904-BABF-0BE7-34EE0EE342F0}"/>
          </ac:picMkLst>
        </pc:picChg>
        <pc:picChg chg="add mod">
          <ac:chgData name="Richard Chalk" userId="287f8aa4f4de1d19" providerId="LiveId" clId="{47325BA2-5285-4CED-B7C2-DA2496CA1EEC}" dt="2023-08-29T05:10:44.363" v="1305" actId="1037"/>
          <ac:picMkLst>
            <pc:docMk/>
            <pc:sldMk cId="3182550289" sldId="615"/>
            <ac:picMk id="23" creationId="{39F0D9C6-A489-76F3-02A5-19382ED8A687}"/>
          </ac:picMkLst>
        </pc:picChg>
        <pc:picChg chg="add mod">
          <ac:chgData name="Richard Chalk" userId="287f8aa4f4de1d19" providerId="LiveId" clId="{47325BA2-5285-4CED-B7C2-DA2496CA1EEC}" dt="2023-08-29T05:12:34.162" v="1450" actId="1076"/>
          <ac:picMkLst>
            <pc:docMk/>
            <pc:sldMk cId="3182550289" sldId="615"/>
            <ac:picMk id="24" creationId="{4411D307-03F0-D552-BC57-57A35DB3896D}"/>
          </ac:picMkLst>
        </pc:picChg>
        <pc:picChg chg="add del mod">
          <ac:chgData name="Richard Chalk" userId="287f8aa4f4de1d19" providerId="LiveId" clId="{47325BA2-5285-4CED-B7C2-DA2496CA1EEC}" dt="2023-08-29T05:09:55.165" v="1264" actId="21"/>
          <ac:picMkLst>
            <pc:docMk/>
            <pc:sldMk cId="3182550289" sldId="615"/>
            <ac:picMk id="1026" creationId="{A7F9DAAC-E68F-DE79-C32F-1531CD127631}"/>
          </ac:picMkLst>
        </pc:picChg>
        <pc:picChg chg="add mod">
          <ac:chgData name="Richard Chalk" userId="287f8aa4f4de1d19" providerId="LiveId" clId="{47325BA2-5285-4CED-B7C2-DA2496CA1EEC}" dt="2023-08-29T05:12:02.841" v="1433" actId="14100"/>
          <ac:picMkLst>
            <pc:docMk/>
            <pc:sldMk cId="3182550289" sldId="615"/>
            <ac:picMk id="1028" creationId="{AA819EAF-8102-CAEA-57E8-71DA80BD946F}"/>
          </ac:picMkLst>
        </pc:picChg>
        <pc:cxnChg chg="mod">
          <ac:chgData name="Richard Chalk" userId="287f8aa4f4de1d19" providerId="LiveId" clId="{47325BA2-5285-4CED-B7C2-DA2496CA1EEC}" dt="2023-08-29T04:59:10.722" v="731" actId="14100"/>
          <ac:cxnSpMkLst>
            <pc:docMk/>
            <pc:sldMk cId="3182550289" sldId="615"/>
            <ac:cxnSpMk id="4" creationId="{8E10E644-46F5-F891-B4EC-377F5D56B5D8}"/>
          </ac:cxnSpMkLst>
        </pc:cxnChg>
        <pc:cxnChg chg="add mod">
          <ac:chgData name="Richard Chalk" userId="287f8aa4f4de1d19" providerId="LiveId" clId="{47325BA2-5285-4CED-B7C2-DA2496CA1EEC}" dt="2023-08-29T05:04:10.103" v="1148" actId="1035"/>
          <ac:cxnSpMkLst>
            <pc:docMk/>
            <pc:sldMk cId="3182550289" sldId="615"/>
            <ac:cxnSpMk id="17" creationId="{11DA5936-E267-8B7B-1FB2-1A1C9025251C}"/>
          </ac:cxnSpMkLst>
        </pc:cxnChg>
      </pc:sldChg>
      <pc:sldChg chg="addSp modSp new del">
        <pc:chgData name="Richard Chalk" userId="287f8aa4f4de1d19" providerId="LiveId" clId="{47325BA2-5285-4CED-B7C2-DA2496CA1EEC}" dt="2023-08-29T09:36:26.282" v="6316" actId="47"/>
        <pc:sldMkLst>
          <pc:docMk/>
          <pc:sldMk cId="1081646290" sldId="616"/>
        </pc:sldMkLst>
        <pc:picChg chg="add mod">
          <ac:chgData name="Richard Chalk" userId="287f8aa4f4de1d19" providerId="LiveId" clId="{47325BA2-5285-4CED-B7C2-DA2496CA1EEC}" dt="2023-08-29T05:09:58.242" v="1266" actId="1076"/>
          <ac:picMkLst>
            <pc:docMk/>
            <pc:sldMk cId="1081646290" sldId="616"/>
            <ac:picMk id="4" creationId="{CA9933E0-6566-4F23-D3ED-407D9261AFE5}"/>
          </ac:picMkLst>
        </pc:picChg>
      </pc:sldChg>
      <pc:sldChg chg="addSp delSp modSp add del mod">
        <pc:chgData name="Richard Chalk" userId="287f8aa4f4de1d19" providerId="LiveId" clId="{47325BA2-5285-4CED-B7C2-DA2496CA1EEC}" dt="2023-08-29T05:14:46.938" v="1496" actId="47"/>
        <pc:sldMkLst>
          <pc:docMk/>
          <pc:sldMk cId="229482185" sldId="617"/>
        </pc:sldMkLst>
        <pc:spChg chg="del">
          <ac:chgData name="Richard Chalk" userId="287f8aa4f4de1d19" providerId="LiveId" clId="{47325BA2-5285-4CED-B7C2-DA2496CA1EEC}" dt="2023-08-29T05:13:49.579" v="1455" actId="478"/>
          <ac:spMkLst>
            <pc:docMk/>
            <pc:sldMk cId="229482185" sldId="617"/>
            <ac:spMk id="7" creationId="{EBD62573-4B50-EAD6-8C7E-C3AE6A9F45B4}"/>
          </ac:spMkLst>
        </pc:spChg>
        <pc:picChg chg="add mod">
          <ac:chgData name="Richard Chalk" userId="287f8aa4f4de1d19" providerId="LiveId" clId="{47325BA2-5285-4CED-B7C2-DA2496CA1EEC}" dt="2023-08-29T05:14:01.563" v="1457" actId="1076"/>
          <ac:picMkLst>
            <pc:docMk/>
            <pc:sldMk cId="229482185" sldId="617"/>
            <ac:picMk id="8" creationId="{E11F0F22-A626-0C45-04A3-E42477BEF063}"/>
          </ac:picMkLst>
        </pc:picChg>
      </pc:sldChg>
      <pc:sldChg chg="addSp delSp modSp add mod modNotesTx">
        <pc:chgData name="Richard Chalk" userId="287f8aa4f4de1d19" providerId="LiveId" clId="{47325BA2-5285-4CED-B7C2-DA2496CA1EEC}" dt="2023-08-29T12:16:19.684" v="7521" actId="1036"/>
        <pc:sldMkLst>
          <pc:docMk/>
          <pc:sldMk cId="3328075943" sldId="618"/>
        </pc:sldMkLst>
        <pc:spChg chg="mod">
          <ac:chgData name="Richard Chalk" userId="287f8aa4f4de1d19" providerId="LiveId" clId="{47325BA2-5285-4CED-B7C2-DA2496CA1EEC}" dt="2023-08-29T12:15:55.505" v="7509" actId="207"/>
          <ac:spMkLst>
            <pc:docMk/>
            <pc:sldMk cId="3328075943" sldId="618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08:09:59.263" v="3457" actId="207"/>
          <ac:spMkLst>
            <pc:docMk/>
            <pc:sldMk cId="3328075943" sldId="618"/>
            <ac:spMk id="3" creationId="{E3744374-92D3-B3F2-3F1A-3448858F47B5}"/>
          </ac:spMkLst>
        </pc:spChg>
        <pc:spChg chg="del">
          <ac:chgData name="Richard Chalk" userId="287f8aa4f4de1d19" providerId="LiveId" clId="{47325BA2-5285-4CED-B7C2-DA2496CA1EEC}" dt="2023-08-29T05:14:27.129" v="1459" actId="478"/>
          <ac:spMkLst>
            <pc:docMk/>
            <pc:sldMk cId="3328075943" sldId="618"/>
            <ac:spMk id="7" creationId="{EBD62573-4B50-EAD6-8C7E-C3AE6A9F45B4}"/>
          </ac:spMkLst>
        </pc:spChg>
        <pc:spChg chg="add mod">
          <ac:chgData name="Richard Chalk" userId="287f8aa4f4de1d19" providerId="LiveId" clId="{47325BA2-5285-4CED-B7C2-DA2496CA1EEC}" dt="2023-08-29T08:09:44.221" v="3453" actId="1037"/>
          <ac:spMkLst>
            <pc:docMk/>
            <pc:sldMk cId="3328075943" sldId="618"/>
            <ac:spMk id="13" creationId="{861F716C-A906-0EDC-26A9-ADE42B1A4B4F}"/>
          </ac:spMkLst>
        </pc:spChg>
        <pc:spChg chg="add mod">
          <ac:chgData name="Richard Chalk" userId="287f8aa4f4de1d19" providerId="LiveId" clId="{47325BA2-5285-4CED-B7C2-DA2496CA1EEC}" dt="2023-08-29T08:08:18.250" v="3378" actId="20577"/>
          <ac:spMkLst>
            <pc:docMk/>
            <pc:sldMk cId="3328075943" sldId="618"/>
            <ac:spMk id="17" creationId="{C3993626-0FE9-5FDD-4FD5-A3388E69B3DE}"/>
          </ac:spMkLst>
        </pc:spChg>
        <pc:picChg chg="add del mod">
          <ac:chgData name="Richard Chalk" userId="287f8aa4f4de1d19" providerId="LiveId" clId="{47325BA2-5285-4CED-B7C2-DA2496CA1EEC}" dt="2023-08-29T08:08:06.202" v="3367" actId="478"/>
          <ac:picMkLst>
            <pc:docMk/>
            <pc:sldMk cId="3328075943" sldId="618"/>
            <ac:picMk id="5" creationId="{B4CB4426-9DBD-8124-DFF9-7634F7C21F67}"/>
          </ac:picMkLst>
        </pc:picChg>
        <pc:picChg chg="del">
          <ac:chgData name="Richard Chalk" userId="287f8aa4f4de1d19" providerId="LiveId" clId="{47325BA2-5285-4CED-B7C2-DA2496CA1EEC}" dt="2023-08-29T05:14:43.615" v="1494" actId="478"/>
          <ac:picMkLst>
            <pc:docMk/>
            <pc:sldMk cId="3328075943" sldId="618"/>
            <ac:picMk id="8" creationId="{3F7C38D4-7E68-D373-ACC2-1A0373409AEA}"/>
          </ac:picMkLst>
        </pc:picChg>
        <pc:picChg chg="del">
          <ac:chgData name="Richard Chalk" userId="287f8aa4f4de1d19" providerId="LiveId" clId="{47325BA2-5285-4CED-B7C2-DA2496CA1EEC}" dt="2023-08-29T05:14:42.799" v="1493" actId="478"/>
          <ac:picMkLst>
            <pc:docMk/>
            <pc:sldMk cId="3328075943" sldId="618"/>
            <ac:picMk id="9" creationId="{4AB90925-22D0-3FBB-692B-E5A906F153D4}"/>
          </ac:picMkLst>
        </pc:picChg>
        <pc:picChg chg="add mod">
          <ac:chgData name="Richard Chalk" userId="287f8aa4f4de1d19" providerId="LiveId" clId="{47325BA2-5285-4CED-B7C2-DA2496CA1EEC}" dt="2023-08-29T08:08:55.041" v="3394" actId="1035"/>
          <ac:picMkLst>
            <pc:docMk/>
            <pc:sldMk cId="3328075943" sldId="618"/>
            <ac:picMk id="10" creationId="{07D82ECB-F110-F306-BE9F-72E6DE1D601E}"/>
          </ac:picMkLst>
        </pc:picChg>
        <pc:picChg chg="add mod">
          <ac:chgData name="Richard Chalk" userId="287f8aa4f4de1d19" providerId="LiveId" clId="{47325BA2-5285-4CED-B7C2-DA2496CA1EEC}" dt="2023-08-29T08:08:55.041" v="3394" actId="1035"/>
          <ac:picMkLst>
            <pc:docMk/>
            <pc:sldMk cId="3328075943" sldId="618"/>
            <ac:picMk id="11" creationId="{48FA075E-0FF1-BDE8-6B56-DEFB2878050D}"/>
          </ac:picMkLst>
        </pc:picChg>
        <pc:picChg chg="add mod">
          <ac:chgData name="Richard Chalk" userId="287f8aa4f4de1d19" providerId="LiveId" clId="{47325BA2-5285-4CED-B7C2-DA2496CA1EEC}" dt="2023-08-29T08:08:55.041" v="3394" actId="1035"/>
          <ac:picMkLst>
            <pc:docMk/>
            <pc:sldMk cId="3328075943" sldId="618"/>
            <ac:picMk id="12" creationId="{C25CF2D9-F956-F7BC-C5FF-F4063EF5140E}"/>
          </ac:picMkLst>
        </pc:picChg>
        <pc:picChg chg="add mod">
          <ac:chgData name="Richard Chalk" userId="287f8aa4f4de1d19" providerId="LiveId" clId="{47325BA2-5285-4CED-B7C2-DA2496CA1EEC}" dt="2023-08-29T08:09:44.221" v="3453" actId="1037"/>
          <ac:picMkLst>
            <pc:docMk/>
            <pc:sldMk cId="3328075943" sldId="618"/>
            <ac:picMk id="15" creationId="{1E012636-7F59-A6A1-65EA-AB4A1F5BBC19}"/>
          </ac:picMkLst>
        </pc:picChg>
        <pc:picChg chg="add mod">
          <ac:chgData name="Richard Chalk" userId="287f8aa4f4de1d19" providerId="LiveId" clId="{47325BA2-5285-4CED-B7C2-DA2496CA1EEC}" dt="2023-08-29T05:30:43.565" v="2704" actId="1076"/>
          <ac:picMkLst>
            <pc:docMk/>
            <pc:sldMk cId="3328075943" sldId="618"/>
            <ac:picMk id="16" creationId="{964F9DD3-2A6F-61D5-88AE-FB695C6F2CFC}"/>
          </ac:picMkLst>
        </pc:picChg>
        <pc:picChg chg="add mod">
          <ac:chgData name="Richard Chalk" userId="287f8aa4f4de1d19" providerId="LiveId" clId="{47325BA2-5285-4CED-B7C2-DA2496CA1EEC}" dt="2023-08-29T12:16:19.684" v="7521" actId="1036"/>
          <ac:picMkLst>
            <pc:docMk/>
            <pc:sldMk cId="3328075943" sldId="618"/>
            <ac:picMk id="18" creationId="{FDA4E864-1B8F-04FE-7E95-029867081A19}"/>
          </ac:picMkLst>
        </pc:picChg>
        <pc:picChg chg="add mod">
          <ac:chgData name="Richard Chalk" userId="287f8aa4f4de1d19" providerId="LiveId" clId="{47325BA2-5285-4CED-B7C2-DA2496CA1EEC}" dt="2023-08-29T05:15:21.217" v="1506" actId="1037"/>
          <ac:picMkLst>
            <pc:docMk/>
            <pc:sldMk cId="3328075943" sldId="618"/>
            <ac:picMk id="3074" creationId="{C723634A-435C-939C-E18C-169C196AEB3D}"/>
          </ac:picMkLst>
        </pc:picChg>
        <pc:picChg chg="add mod">
          <ac:chgData name="Richard Chalk" userId="287f8aa4f4de1d19" providerId="LiveId" clId="{47325BA2-5285-4CED-B7C2-DA2496CA1EEC}" dt="2023-08-29T05:24:26.923" v="2356" actId="1035"/>
          <ac:picMkLst>
            <pc:docMk/>
            <pc:sldMk cId="3328075943" sldId="618"/>
            <ac:picMk id="3076" creationId="{D872FC09-AE67-74BE-A4F0-E814F763EA9E}"/>
          </ac:picMkLst>
        </pc:picChg>
        <pc:picChg chg="del">
          <ac:chgData name="Richard Chalk" userId="287f8aa4f4de1d19" providerId="LiveId" clId="{47325BA2-5285-4CED-B7C2-DA2496CA1EEC}" dt="2023-08-29T05:15:16.702" v="1499" actId="478"/>
          <ac:picMkLst>
            <pc:docMk/>
            <pc:sldMk cId="3328075943" sldId="618"/>
            <ac:picMk id="4098" creationId="{03A90B5D-A82D-B91C-16B6-A9F109752B0A}"/>
          </ac:picMkLst>
        </pc:picChg>
        <pc:picChg chg="del">
          <ac:chgData name="Richard Chalk" userId="287f8aa4f4de1d19" providerId="LiveId" clId="{47325BA2-5285-4CED-B7C2-DA2496CA1EEC}" dt="2023-08-29T05:14:28.927" v="1461" actId="478"/>
          <ac:picMkLst>
            <pc:docMk/>
            <pc:sldMk cId="3328075943" sldId="618"/>
            <ac:picMk id="4100" creationId="{D7D4DDE3-21C7-A69A-EEEE-DB84484D1465}"/>
          </ac:picMkLst>
        </pc:picChg>
      </pc:sldChg>
      <pc:sldChg chg="addSp delSp modSp add mod modNotesTx">
        <pc:chgData name="Richard Chalk" userId="287f8aa4f4de1d19" providerId="LiveId" clId="{47325BA2-5285-4CED-B7C2-DA2496CA1EEC}" dt="2023-08-29T12:28:32.749" v="7767" actId="113"/>
        <pc:sldMkLst>
          <pc:docMk/>
          <pc:sldMk cId="2884838781" sldId="619"/>
        </pc:sldMkLst>
        <pc:spChg chg="mod">
          <ac:chgData name="Richard Chalk" userId="287f8aa4f4de1d19" providerId="LiveId" clId="{47325BA2-5285-4CED-B7C2-DA2496CA1EEC}" dt="2023-08-29T12:28:32.749" v="7767" actId="113"/>
          <ac:spMkLst>
            <pc:docMk/>
            <pc:sldMk cId="2884838781" sldId="619"/>
            <ac:spMk id="2" creationId="{2CED0939-2445-F1A3-21AE-0A535344DD5D}"/>
          </ac:spMkLst>
        </pc:spChg>
        <pc:spChg chg="del">
          <ac:chgData name="Richard Chalk" userId="287f8aa4f4de1d19" providerId="LiveId" clId="{47325BA2-5285-4CED-B7C2-DA2496CA1EEC}" dt="2023-08-29T05:33:30.268" v="2890" actId="478"/>
          <ac:spMkLst>
            <pc:docMk/>
            <pc:sldMk cId="2884838781" sldId="619"/>
            <ac:spMk id="3" creationId="{E3744374-92D3-B3F2-3F1A-3448858F47B5}"/>
          </ac:spMkLst>
        </pc:spChg>
        <pc:spChg chg="add mod">
          <ac:chgData name="Richard Chalk" userId="287f8aa4f4de1d19" providerId="LiveId" clId="{47325BA2-5285-4CED-B7C2-DA2496CA1EEC}" dt="2023-08-29T05:36:49.461" v="2918" actId="20577"/>
          <ac:spMkLst>
            <pc:docMk/>
            <pc:sldMk cId="2884838781" sldId="619"/>
            <ac:spMk id="7" creationId="{0A97ADAA-B87F-0AB9-158D-C7429D771973}"/>
          </ac:spMkLst>
        </pc:spChg>
        <pc:spChg chg="del">
          <ac:chgData name="Richard Chalk" userId="287f8aa4f4de1d19" providerId="LiveId" clId="{47325BA2-5285-4CED-B7C2-DA2496CA1EEC}" dt="2023-08-29T05:28:48.451" v="2493" actId="478"/>
          <ac:spMkLst>
            <pc:docMk/>
            <pc:sldMk cId="2884838781" sldId="619"/>
            <ac:spMk id="13" creationId="{861F716C-A906-0EDC-26A9-ADE42B1A4B4F}"/>
          </ac:spMkLst>
        </pc:spChg>
        <pc:spChg chg="add mod">
          <ac:chgData name="Richard Chalk" userId="287f8aa4f4de1d19" providerId="LiveId" clId="{47325BA2-5285-4CED-B7C2-DA2496CA1EEC}" dt="2023-08-29T08:17:32.718" v="4014" actId="571"/>
          <ac:spMkLst>
            <pc:docMk/>
            <pc:sldMk cId="2884838781" sldId="619"/>
            <ac:spMk id="17" creationId="{E4B2D59D-3BF4-3971-B57C-3D088C8E9E08}"/>
          </ac:spMkLst>
        </pc:spChg>
        <pc:graphicFrameChg chg="add del mod">
          <ac:chgData name="Richard Chalk" userId="287f8aa4f4de1d19" providerId="LiveId" clId="{47325BA2-5285-4CED-B7C2-DA2496CA1EEC}" dt="2023-08-29T05:33:32.949" v="2891" actId="478"/>
          <ac:graphicFrameMkLst>
            <pc:docMk/>
            <pc:sldMk cId="2884838781" sldId="619"/>
            <ac:graphicFrameMk id="9" creationId="{F242DC32-6AD0-092E-A81C-D7994410547A}"/>
          </ac:graphicFrameMkLst>
        </pc:graphicFrameChg>
        <pc:graphicFrameChg chg="add mod modGraphic">
          <ac:chgData name="Richard Chalk" userId="287f8aa4f4de1d19" providerId="LiveId" clId="{47325BA2-5285-4CED-B7C2-DA2496CA1EEC}" dt="2023-08-29T05:40:57.418" v="3098" actId="20577"/>
          <ac:graphicFrameMkLst>
            <pc:docMk/>
            <pc:sldMk cId="2884838781" sldId="619"/>
            <ac:graphicFrameMk id="16" creationId="{441FE527-8285-6F36-333C-041334B052E7}"/>
          </ac:graphicFrameMkLst>
        </pc:graphicFrameChg>
        <pc:picChg chg="del">
          <ac:chgData name="Richard Chalk" userId="287f8aa4f4de1d19" providerId="LiveId" clId="{47325BA2-5285-4CED-B7C2-DA2496CA1EEC}" dt="2023-08-29T05:24:38.671" v="2358" actId="478"/>
          <ac:picMkLst>
            <pc:docMk/>
            <pc:sldMk cId="2884838781" sldId="619"/>
            <ac:picMk id="5" creationId="{B4CB4426-9DBD-8124-DFF9-7634F7C21F67}"/>
          </ac:picMkLst>
        </pc:picChg>
        <pc:picChg chg="add mod">
          <ac:chgData name="Richard Chalk" userId="287f8aa4f4de1d19" providerId="LiveId" clId="{47325BA2-5285-4CED-B7C2-DA2496CA1EEC}" dt="2023-08-29T05:30:47.458" v="2705"/>
          <ac:picMkLst>
            <pc:docMk/>
            <pc:sldMk cId="2884838781" sldId="619"/>
            <ac:picMk id="8" creationId="{1B781E9A-BA36-FE9B-05EE-3DE66C4B24EF}"/>
          </ac:picMkLst>
        </pc:picChg>
        <pc:picChg chg="del">
          <ac:chgData name="Richard Chalk" userId="287f8aa4f4de1d19" providerId="LiveId" clId="{47325BA2-5285-4CED-B7C2-DA2496CA1EEC}" dt="2023-08-29T05:25:24.878" v="2418" actId="478"/>
          <ac:picMkLst>
            <pc:docMk/>
            <pc:sldMk cId="2884838781" sldId="619"/>
            <ac:picMk id="10" creationId="{07D82ECB-F110-F306-BE9F-72E6DE1D601E}"/>
          </ac:picMkLst>
        </pc:picChg>
        <pc:picChg chg="del">
          <ac:chgData name="Richard Chalk" userId="287f8aa4f4de1d19" providerId="LiveId" clId="{47325BA2-5285-4CED-B7C2-DA2496CA1EEC}" dt="2023-08-29T05:25:24.878" v="2418" actId="478"/>
          <ac:picMkLst>
            <pc:docMk/>
            <pc:sldMk cId="2884838781" sldId="619"/>
            <ac:picMk id="11" creationId="{48FA075E-0FF1-BDE8-6B56-DEFB2878050D}"/>
          </ac:picMkLst>
        </pc:picChg>
        <pc:picChg chg="del">
          <ac:chgData name="Richard Chalk" userId="287f8aa4f4de1d19" providerId="LiveId" clId="{47325BA2-5285-4CED-B7C2-DA2496CA1EEC}" dt="2023-08-29T05:25:24.878" v="2418" actId="478"/>
          <ac:picMkLst>
            <pc:docMk/>
            <pc:sldMk cId="2884838781" sldId="619"/>
            <ac:picMk id="12" creationId="{C25CF2D9-F956-F7BC-C5FF-F4063EF5140E}"/>
          </ac:picMkLst>
        </pc:picChg>
        <pc:picChg chg="del">
          <ac:chgData name="Richard Chalk" userId="287f8aa4f4de1d19" providerId="LiveId" clId="{47325BA2-5285-4CED-B7C2-DA2496CA1EEC}" dt="2023-08-29T05:28:47.428" v="2492" actId="478"/>
          <ac:picMkLst>
            <pc:docMk/>
            <pc:sldMk cId="2884838781" sldId="619"/>
            <ac:picMk id="15" creationId="{1E012636-7F59-A6A1-65EA-AB4A1F5BBC19}"/>
          </ac:picMkLst>
        </pc:picChg>
        <pc:picChg chg="add mod">
          <ac:chgData name="Richard Chalk" userId="287f8aa4f4de1d19" providerId="LiveId" clId="{47325BA2-5285-4CED-B7C2-DA2496CA1EEC}" dt="2023-08-29T08:17:32.718" v="4014" actId="571"/>
          <ac:picMkLst>
            <pc:docMk/>
            <pc:sldMk cId="2884838781" sldId="619"/>
            <ac:picMk id="18" creationId="{CE313759-2817-4785-CC31-79256EF7B39A}"/>
          </ac:picMkLst>
        </pc:picChg>
        <pc:picChg chg="del">
          <ac:chgData name="Richard Chalk" userId="287f8aa4f4de1d19" providerId="LiveId" clId="{47325BA2-5285-4CED-B7C2-DA2496CA1EEC}" dt="2023-08-29T05:24:54.432" v="2367" actId="478"/>
          <ac:picMkLst>
            <pc:docMk/>
            <pc:sldMk cId="2884838781" sldId="619"/>
            <ac:picMk id="3074" creationId="{C723634A-435C-939C-E18C-169C196AEB3D}"/>
          </ac:picMkLst>
        </pc:picChg>
        <pc:picChg chg="add mod">
          <ac:chgData name="Richard Chalk" userId="287f8aa4f4de1d19" providerId="LiveId" clId="{47325BA2-5285-4CED-B7C2-DA2496CA1EEC}" dt="2023-08-29T05:32:19.047" v="2816" actId="1076"/>
          <ac:picMkLst>
            <pc:docMk/>
            <pc:sldMk cId="2884838781" sldId="619"/>
            <ac:picMk id="6146" creationId="{A0ED9B1D-2A5A-F1EE-11B7-0ED70C878C4D}"/>
          </ac:picMkLst>
        </pc:picChg>
      </pc:sldChg>
      <pc:sldChg chg="add del">
        <pc:chgData name="Richard Chalk" userId="287f8aa4f4de1d19" providerId="LiveId" clId="{47325BA2-5285-4CED-B7C2-DA2496CA1EEC}" dt="2023-08-29T05:23:37.479" v="2320" actId="47"/>
        <pc:sldMkLst>
          <pc:docMk/>
          <pc:sldMk cId="3065194250" sldId="619"/>
        </pc:sldMkLst>
      </pc:sldChg>
      <pc:sldChg chg="addSp delSp modSp add mod">
        <pc:chgData name="Richard Chalk" userId="287f8aa4f4de1d19" providerId="LiveId" clId="{47325BA2-5285-4CED-B7C2-DA2496CA1EEC}" dt="2023-08-29T12:28:29.071" v="7766" actId="113"/>
        <pc:sldMkLst>
          <pc:docMk/>
          <pc:sldMk cId="1536071077" sldId="620"/>
        </pc:sldMkLst>
        <pc:spChg chg="mod">
          <ac:chgData name="Richard Chalk" userId="287f8aa4f4de1d19" providerId="LiveId" clId="{47325BA2-5285-4CED-B7C2-DA2496CA1EEC}" dt="2023-08-29T12:28:29.071" v="7766" actId="113"/>
          <ac:spMkLst>
            <pc:docMk/>
            <pc:sldMk cId="1536071077" sldId="620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05:36:57.798" v="2929" actId="20577"/>
          <ac:spMkLst>
            <pc:docMk/>
            <pc:sldMk cId="1536071077" sldId="620"/>
            <ac:spMk id="7" creationId="{0A97ADAA-B87F-0AB9-158D-C7429D771973}"/>
          </ac:spMkLst>
        </pc:spChg>
        <pc:graphicFrameChg chg="modGraphic">
          <ac:chgData name="Richard Chalk" userId="287f8aa4f4de1d19" providerId="LiveId" clId="{47325BA2-5285-4CED-B7C2-DA2496CA1EEC}" dt="2023-08-29T05:40:54.358" v="3097" actId="20577"/>
          <ac:graphicFrameMkLst>
            <pc:docMk/>
            <pc:sldMk cId="1536071077" sldId="620"/>
            <ac:graphicFrameMk id="16" creationId="{441FE527-8285-6F36-333C-041334B052E7}"/>
          </ac:graphicFrameMkLst>
        </pc:graphicFrameChg>
        <pc:picChg chg="del">
          <ac:chgData name="Richard Chalk" userId="287f8aa4f4de1d19" providerId="LiveId" clId="{47325BA2-5285-4CED-B7C2-DA2496CA1EEC}" dt="2023-08-29T05:39:55.734" v="3043" actId="478"/>
          <ac:picMkLst>
            <pc:docMk/>
            <pc:sldMk cId="1536071077" sldId="620"/>
            <ac:picMk id="6146" creationId="{A0ED9B1D-2A5A-F1EE-11B7-0ED70C878C4D}"/>
          </ac:picMkLst>
        </pc:picChg>
        <pc:picChg chg="add del">
          <ac:chgData name="Richard Chalk" userId="287f8aa4f4de1d19" providerId="LiveId" clId="{47325BA2-5285-4CED-B7C2-DA2496CA1EEC}" dt="2023-08-29T05:39:40.744" v="3037" actId="478"/>
          <ac:picMkLst>
            <pc:docMk/>
            <pc:sldMk cId="1536071077" sldId="620"/>
            <ac:picMk id="7170" creationId="{141B03BF-1F1F-2E44-1E75-D551210921E3}"/>
          </ac:picMkLst>
        </pc:picChg>
        <pc:picChg chg="add mod">
          <ac:chgData name="Richard Chalk" userId="287f8aa4f4de1d19" providerId="LiveId" clId="{47325BA2-5285-4CED-B7C2-DA2496CA1EEC}" dt="2023-08-29T05:39:59.716" v="3068" actId="1037"/>
          <ac:picMkLst>
            <pc:docMk/>
            <pc:sldMk cId="1536071077" sldId="620"/>
            <ac:picMk id="7172" creationId="{740D5AF5-0A64-CA09-8844-40B07DFE9712}"/>
          </ac:picMkLst>
        </pc:picChg>
      </pc:sldChg>
      <pc:sldChg chg="addSp delSp modSp add mod">
        <pc:chgData name="Richard Chalk" userId="287f8aa4f4de1d19" providerId="LiveId" clId="{47325BA2-5285-4CED-B7C2-DA2496CA1EEC}" dt="2023-08-29T12:28:40.392" v="7768" actId="113"/>
        <pc:sldMkLst>
          <pc:docMk/>
          <pc:sldMk cId="2045854484" sldId="621"/>
        </pc:sldMkLst>
        <pc:spChg chg="mod">
          <ac:chgData name="Richard Chalk" userId="287f8aa4f4de1d19" providerId="LiveId" clId="{47325BA2-5285-4CED-B7C2-DA2496CA1EEC}" dt="2023-08-29T12:28:40.392" v="7768" actId="113"/>
          <ac:spMkLst>
            <pc:docMk/>
            <pc:sldMk cId="2045854484" sldId="621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05:40:47.645" v="3087" actId="20577"/>
          <ac:spMkLst>
            <pc:docMk/>
            <pc:sldMk cId="2045854484" sldId="621"/>
            <ac:spMk id="7" creationId="{0A97ADAA-B87F-0AB9-158D-C7429D771973}"/>
          </ac:spMkLst>
        </pc:spChg>
        <pc:graphicFrameChg chg="modGraphic">
          <ac:chgData name="Richard Chalk" userId="287f8aa4f4de1d19" providerId="LiveId" clId="{47325BA2-5285-4CED-B7C2-DA2496CA1EEC}" dt="2023-08-29T05:41:40.212" v="3133" actId="2165"/>
          <ac:graphicFrameMkLst>
            <pc:docMk/>
            <pc:sldMk cId="2045854484" sldId="621"/>
            <ac:graphicFrameMk id="16" creationId="{441FE527-8285-6F36-333C-041334B052E7}"/>
          </ac:graphicFrameMkLst>
        </pc:graphicFrameChg>
        <pc:picChg chg="del">
          <ac:chgData name="Richard Chalk" userId="287f8aa4f4de1d19" providerId="LiveId" clId="{47325BA2-5285-4CED-B7C2-DA2496CA1EEC}" dt="2023-08-29T05:43:14.275" v="3228" actId="478"/>
          <ac:picMkLst>
            <pc:docMk/>
            <pc:sldMk cId="2045854484" sldId="621"/>
            <ac:picMk id="7172" creationId="{740D5AF5-0A64-CA09-8844-40B07DFE9712}"/>
          </ac:picMkLst>
        </pc:picChg>
        <pc:picChg chg="add del">
          <ac:chgData name="Richard Chalk" userId="287f8aa4f4de1d19" providerId="LiveId" clId="{47325BA2-5285-4CED-B7C2-DA2496CA1EEC}" dt="2023-08-29T05:42:44.410" v="3176" actId="478"/>
          <ac:picMkLst>
            <pc:docMk/>
            <pc:sldMk cId="2045854484" sldId="621"/>
            <ac:picMk id="8194" creationId="{69AAF41B-4AAA-42B3-D51A-B288E845E84E}"/>
          </ac:picMkLst>
        </pc:picChg>
        <pc:picChg chg="add mod">
          <ac:chgData name="Richard Chalk" userId="287f8aa4f4de1d19" providerId="LiveId" clId="{47325BA2-5285-4CED-B7C2-DA2496CA1EEC}" dt="2023-08-29T05:43:12.999" v="3227" actId="167"/>
          <ac:picMkLst>
            <pc:docMk/>
            <pc:sldMk cId="2045854484" sldId="621"/>
            <ac:picMk id="8196" creationId="{48F018D9-16BA-DB35-8AD3-11062ACB6487}"/>
          </ac:picMkLst>
        </pc:picChg>
      </pc:sldChg>
      <pc:sldChg chg="modSp add mod">
        <pc:chgData name="Richard Chalk" userId="287f8aa4f4de1d19" providerId="LiveId" clId="{47325BA2-5285-4CED-B7C2-DA2496CA1EEC}" dt="2023-08-29T08:14:05.573" v="3666" actId="20577"/>
        <pc:sldMkLst>
          <pc:docMk/>
          <pc:sldMk cId="3871158534" sldId="622"/>
        </pc:sldMkLst>
        <pc:spChg chg="mod ord">
          <ac:chgData name="Richard Chalk" userId="287f8aa4f4de1d19" providerId="LiveId" clId="{47325BA2-5285-4CED-B7C2-DA2496CA1EEC}" dt="2023-08-29T08:14:05.573" v="3666" actId="20577"/>
          <ac:spMkLst>
            <pc:docMk/>
            <pc:sldMk cId="3871158534" sldId="622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05:43:30.376" v="3236" actId="20577"/>
          <ac:spMkLst>
            <pc:docMk/>
            <pc:sldMk cId="3871158534" sldId="622"/>
            <ac:spMk id="7" creationId="{0A97ADAA-B87F-0AB9-158D-C7429D771973}"/>
          </ac:spMkLst>
        </pc:spChg>
        <pc:graphicFrameChg chg="modGraphic">
          <ac:chgData name="Richard Chalk" userId="287f8aa4f4de1d19" providerId="LiveId" clId="{47325BA2-5285-4CED-B7C2-DA2496CA1EEC}" dt="2023-08-29T05:45:09.845" v="3364" actId="20577"/>
          <ac:graphicFrameMkLst>
            <pc:docMk/>
            <pc:sldMk cId="3871158534" sldId="622"/>
            <ac:graphicFrameMk id="16" creationId="{441FE527-8285-6F36-333C-041334B052E7}"/>
          </ac:graphicFrameMkLst>
        </pc:graphicFrameChg>
        <pc:picChg chg="mod">
          <ac:chgData name="Richard Chalk" userId="287f8aa4f4de1d19" providerId="LiveId" clId="{47325BA2-5285-4CED-B7C2-DA2496CA1EEC}" dt="2023-08-29T08:11:19.123" v="3486" actId="1036"/>
          <ac:picMkLst>
            <pc:docMk/>
            <pc:sldMk cId="3871158534" sldId="622"/>
            <ac:picMk id="8196" creationId="{48F018D9-16BA-DB35-8AD3-11062ACB6487}"/>
          </ac:picMkLst>
        </pc:picChg>
      </pc:sldChg>
      <pc:sldChg chg="addSp delSp modSp add mod modNotesTx">
        <pc:chgData name="Richard Chalk" userId="287f8aa4f4de1d19" providerId="LiveId" clId="{47325BA2-5285-4CED-B7C2-DA2496CA1EEC}" dt="2023-08-29T12:08:42.973" v="7364" actId="20577"/>
        <pc:sldMkLst>
          <pc:docMk/>
          <pc:sldMk cId="2841284304" sldId="623"/>
        </pc:sldMkLst>
        <pc:spChg chg="mod">
          <ac:chgData name="Richard Chalk" userId="287f8aa4f4de1d19" providerId="LiveId" clId="{47325BA2-5285-4CED-B7C2-DA2496CA1EEC}" dt="2023-08-29T12:05:54.798" v="7320" actId="207"/>
          <ac:spMkLst>
            <pc:docMk/>
            <pc:sldMk cId="2841284304" sldId="623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12:07:26.514" v="7328" actId="207"/>
          <ac:spMkLst>
            <pc:docMk/>
            <pc:sldMk cId="2841284304" sldId="623"/>
            <ac:spMk id="3" creationId="{E3744374-92D3-B3F2-3F1A-3448858F47B5}"/>
          </ac:spMkLst>
        </pc:spChg>
        <pc:spChg chg="add del">
          <ac:chgData name="Richard Chalk" userId="287f8aa4f4de1d19" providerId="LiveId" clId="{47325BA2-5285-4CED-B7C2-DA2496CA1EEC}" dt="2023-08-29T09:30:45.051" v="5853" actId="478"/>
          <ac:spMkLst>
            <pc:docMk/>
            <pc:sldMk cId="2841284304" sldId="623"/>
            <ac:spMk id="7" creationId="{08DAAA9E-831B-720D-F0AE-E738484A72AB}"/>
          </ac:spMkLst>
        </pc:spChg>
        <pc:spChg chg="del">
          <ac:chgData name="Richard Chalk" userId="287f8aa4f4de1d19" providerId="LiveId" clId="{47325BA2-5285-4CED-B7C2-DA2496CA1EEC}" dt="2023-08-29T09:32:44.352" v="6150" actId="478"/>
          <ac:spMkLst>
            <pc:docMk/>
            <pc:sldMk cId="2841284304" sldId="623"/>
            <ac:spMk id="13" creationId="{861F716C-A906-0EDC-26A9-ADE42B1A4B4F}"/>
          </ac:spMkLst>
        </pc:spChg>
        <pc:picChg chg="add mod">
          <ac:chgData name="Richard Chalk" userId="287f8aa4f4de1d19" providerId="LiveId" clId="{47325BA2-5285-4CED-B7C2-DA2496CA1EEC}" dt="2023-08-29T09:33:55.653" v="6225" actId="1036"/>
          <ac:picMkLst>
            <pc:docMk/>
            <pc:sldMk cId="2841284304" sldId="623"/>
            <ac:picMk id="8" creationId="{5CC89D71-37D7-F7FC-DA3C-34FBA2E4051E}"/>
          </ac:picMkLst>
        </pc:picChg>
        <pc:picChg chg="add mod">
          <ac:chgData name="Richard Chalk" userId="287f8aa4f4de1d19" providerId="LiveId" clId="{47325BA2-5285-4CED-B7C2-DA2496CA1EEC}" dt="2023-08-29T12:05:08.636" v="7296" actId="1035"/>
          <ac:picMkLst>
            <pc:docMk/>
            <pc:sldMk cId="2841284304" sldId="623"/>
            <ac:picMk id="9" creationId="{CA318906-D917-62C3-2E7E-ECB6C801D344}"/>
          </ac:picMkLst>
        </pc:picChg>
        <pc:picChg chg="del mod">
          <ac:chgData name="Richard Chalk" userId="287f8aa4f4de1d19" providerId="LiveId" clId="{47325BA2-5285-4CED-B7C2-DA2496CA1EEC}" dt="2023-08-29T12:01:43.276" v="7071" actId="478"/>
          <ac:picMkLst>
            <pc:docMk/>
            <pc:sldMk cId="2841284304" sldId="623"/>
            <ac:picMk id="10" creationId="{07D82ECB-F110-F306-BE9F-72E6DE1D601E}"/>
          </ac:picMkLst>
        </pc:picChg>
        <pc:picChg chg="del mod">
          <ac:chgData name="Richard Chalk" userId="287f8aa4f4de1d19" providerId="LiveId" clId="{47325BA2-5285-4CED-B7C2-DA2496CA1EEC}" dt="2023-08-29T12:01:43.276" v="7071" actId="478"/>
          <ac:picMkLst>
            <pc:docMk/>
            <pc:sldMk cId="2841284304" sldId="623"/>
            <ac:picMk id="11" creationId="{48FA075E-0FF1-BDE8-6B56-DEFB2878050D}"/>
          </ac:picMkLst>
        </pc:picChg>
        <pc:picChg chg="del mod">
          <ac:chgData name="Richard Chalk" userId="287f8aa4f4de1d19" providerId="LiveId" clId="{47325BA2-5285-4CED-B7C2-DA2496CA1EEC}" dt="2023-08-29T12:01:43.276" v="7071" actId="478"/>
          <ac:picMkLst>
            <pc:docMk/>
            <pc:sldMk cId="2841284304" sldId="623"/>
            <ac:picMk id="12" creationId="{C25CF2D9-F956-F7BC-C5FF-F4063EF5140E}"/>
          </ac:picMkLst>
        </pc:picChg>
        <pc:picChg chg="del">
          <ac:chgData name="Richard Chalk" userId="287f8aa4f4de1d19" providerId="LiveId" clId="{47325BA2-5285-4CED-B7C2-DA2496CA1EEC}" dt="2023-08-29T09:32:44.352" v="6150" actId="478"/>
          <ac:picMkLst>
            <pc:docMk/>
            <pc:sldMk cId="2841284304" sldId="623"/>
            <ac:picMk id="15" creationId="{1E012636-7F59-A6A1-65EA-AB4A1F5BBC19}"/>
          </ac:picMkLst>
        </pc:picChg>
        <pc:picChg chg="mod">
          <ac:chgData name="Richard Chalk" userId="287f8aa4f4de1d19" providerId="LiveId" clId="{47325BA2-5285-4CED-B7C2-DA2496CA1EEC}" dt="2023-08-29T12:08:24.641" v="7355" actId="1035"/>
          <ac:picMkLst>
            <pc:docMk/>
            <pc:sldMk cId="2841284304" sldId="623"/>
            <ac:picMk id="3074" creationId="{C723634A-435C-939C-E18C-169C196AEB3D}"/>
          </ac:picMkLst>
        </pc:picChg>
        <pc:picChg chg="add del mod">
          <ac:chgData name="Richard Chalk" userId="287f8aa4f4de1d19" providerId="LiveId" clId="{47325BA2-5285-4CED-B7C2-DA2496CA1EEC}" dt="2023-08-29T09:33:17.111" v="6156" actId="478"/>
          <ac:picMkLst>
            <pc:docMk/>
            <pc:sldMk cId="2841284304" sldId="623"/>
            <ac:picMk id="10242" creationId="{4AAFA84C-AE3B-C3CD-3D78-B0521C479D58}"/>
          </ac:picMkLst>
        </pc:picChg>
        <pc:picChg chg="add mod">
          <ac:chgData name="Richard Chalk" userId="287f8aa4f4de1d19" providerId="LiveId" clId="{47325BA2-5285-4CED-B7C2-DA2496CA1EEC}" dt="2023-08-29T12:05:01.060" v="7291" actId="1036"/>
          <ac:picMkLst>
            <pc:docMk/>
            <pc:sldMk cId="2841284304" sldId="623"/>
            <ac:picMk id="10244" creationId="{5A50E0DB-383A-6BD0-EAE1-EFA62913ACC4}"/>
          </ac:picMkLst>
        </pc:picChg>
        <pc:picChg chg="add mod">
          <ac:chgData name="Richard Chalk" userId="287f8aa4f4de1d19" providerId="LiveId" clId="{47325BA2-5285-4CED-B7C2-DA2496CA1EEC}" dt="2023-08-29T12:03:30.911" v="7221" actId="1038"/>
          <ac:picMkLst>
            <pc:docMk/>
            <pc:sldMk cId="2841284304" sldId="623"/>
            <ac:picMk id="10246" creationId="{21392FB2-DC3E-5733-CE77-51AC8A701F4D}"/>
          </ac:picMkLst>
        </pc:picChg>
        <pc:picChg chg="add del mod">
          <ac:chgData name="Richard Chalk" userId="287f8aa4f4de1d19" providerId="LiveId" clId="{47325BA2-5285-4CED-B7C2-DA2496CA1EEC}" dt="2023-08-29T12:08:19.018" v="7351" actId="478"/>
          <ac:picMkLst>
            <pc:docMk/>
            <pc:sldMk cId="2841284304" sldId="623"/>
            <ac:picMk id="10248" creationId="{E1354205-3381-41A8-73DD-8ECA5DFF9751}"/>
          </ac:picMkLst>
        </pc:picChg>
      </pc:sldChg>
      <pc:sldChg chg="addSp delSp modSp add mod">
        <pc:chgData name="Richard Chalk" userId="287f8aa4f4de1d19" providerId="LiveId" clId="{47325BA2-5285-4CED-B7C2-DA2496CA1EEC}" dt="2023-08-29T12:28:49.520" v="7769" actId="113"/>
        <pc:sldMkLst>
          <pc:docMk/>
          <pc:sldMk cId="3506799917" sldId="624"/>
        </pc:sldMkLst>
        <pc:spChg chg="mod ord">
          <ac:chgData name="Richard Chalk" userId="287f8aa4f4de1d19" providerId="LiveId" clId="{47325BA2-5285-4CED-B7C2-DA2496CA1EEC}" dt="2023-08-29T12:28:49.520" v="7769" actId="113"/>
          <ac:spMkLst>
            <pc:docMk/>
            <pc:sldMk cId="3506799917" sldId="624"/>
            <ac:spMk id="2" creationId="{2CED0939-2445-F1A3-21AE-0A535344DD5D}"/>
          </ac:spMkLst>
        </pc:spChg>
        <pc:spChg chg="add del mod">
          <ac:chgData name="Richard Chalk" userId="287f8aa4f4de1d19" providerId="LiveId" clId="{47325BA2-5285-4CED-B7C2-DA2496CA1EEC}" dt="2023-08-29T08:49:46.236" v="4105" actId="478"/>
          <ac:spMkLst>
            <pc:docMk/>
            <pc:sldMk cId="3506799917" sldId="624"/>
            <ac:spMk id="3" creationId="{9453BF67-18CA-4095-60C8-2F196D82B167}"/>
          </ac:spMkLst>
        </pc:spChg>
        <pc:spChg chg="add mod">
          <ac:chgData name="Richard Chalk" userId="287f8aa4f4de1d19" providerId="LiveId" clId="{47325BA2-5285-4CED-B7C2-DA2496CA1EEC}" dt="2023-08-29T08:56:46.115" v="4475" actId="20577"/>
          <ac:spMkLst>
            <pc:docMk/>
            <pc:sldMk cId="3506799917" sldId="624"/>
            <ac:spMk id="5" creationId="{05CBB549-4061-AF0B-FDF5-2E6849F2C78D}"/>
          </ac:spMkLst>
        </pc:spChg>
        <pc:spChg chg="mod">
          <ac:chgData name="Richard Chalk" userId="287f8aa4f4de1d19" providerId="LiveId" clId="{47325BA2-5285-4CED-B7C2-DA2496CA1EEC}" dt="2023-08-29T08:12:06.236" v="3499" actId="20577"/>
          <ac:spMkLst>
            <pc:docMk/>
            <pc:sldMk cId="3506799917" sldId="624"/>
            <ac:spMk id="7" creationId="{0A97ADAA-B87F-0AB9-158D-C7429D771973}"/>
          </ac:spMkLst>
        </pc:spChg>
        <pc:graphicFrameChg chg="del">
          <ac:chgData name="Richard Chalk" userId="287f8aa4f4de1d19" providerId="LiveId" clId="{47325BA2-5285-4CED-B7C2-DA2496CA1EEC}" dt="2023-08-29T08:15:27.597" v="3721" actId="478"/>
          <ac:graphicFrameMkLst>
            <pc:docMk/>
            <pc:sldMk cId="3506799917" sldId="624"/>
            <ac:graphicFrameMk id="16" creationId="{441FE527-8285-6F36-333C-041334B052E7}"/>
          </ac:graphicFrameMkLst>
        </pc:graphicFrameChg>
        <pc:picChg chg="add mod">
          <ac:chgData name="Richard Chalk" userId="287f8aa4f4de1d19" providerId="LiveId" clId="{47325BA2-5285-4CED-B7C2-DA2496CA1EEC}" dt="2023-08-29T08:57:34.715" v="4556" actId="1038"/>
          <ac:picMkLst>
            <pc:docMk/>
            <pc:sldMk cId="3506799917" sldId="624"/>
            <ac:picMk id="10" creationId="{F842387D-58F8-A9AF-DC3D-23652CCE155A}"/>
          </ac:picMkLst>
        </pc:picChg>
        <pc:picChg chg="add del mod">
          <ac:chgData name="Richard Chalk" userId="287f8aa4f4de1d19" providerId="LiveId" clId="{47325BA2-5285-4CED-B7C2-DA2496CA1EEC}" dt="2023-08-29T08:55:24.036" v="4458" actId="478"/>
          <ac:picMkLst>
            <pc:docMk/>
            <pc:sldMk cId="3506799917" sldId="624"/>
            <ac:picMk id="11" creationId="{06A6AF88-90AA-6655-170A-1ED13464BA4D}"/>
          </ac:picMkLst>
        </pc:picChg>
        <pc:picChg chg="add del mod">
          <ac:chgData name="Richard Chalk" userId="287f8aa4f4de1d19" providerId="LiveId" clId="{47325BA2-5285-4CED-B7C2-DA2496CA1EEC}" dt="2023-08-29T08:58:02.693" v="4557" actId="478"/>
          <ac:picMkLst>
            <pc:docMk/>
            <pc:sldMk cId="3506799917" sldId="624"/>
            <ac:picMk id="12" creationId="{D97473FD-3BE9-F7CF-F1DA-5E9F0A7A01CB}"/>
          </ac:picMkLst>
        </pc:picChg>
        <pc:picChg chg="add mod">
          <ac:chgData name="Richard Chalk" userId="287f8aa4f4de1d19" providerId="LiveId" clId="{47325BA2-5285-4CED-B7C2-DA2496CA1EEC}" dt="2023-08-29T08:58:44.318" v="4575" actId="1038"/>
          <ac:picMkLst>
            <pc:docMk/>
            <pc:sldMk cId="3506799917" sldId="624"/>
            <ac:picMk id="15" creationId="{85492364-71F5-53A4-120C-69A4A9ADFF6D}"/>
          </ac:picMkLst>
        </pc:picChg>
        <pc:picChg chg="del">
          <ac:chgData name="Richard Chalk" userId="287f8aa4f4de1d19" providerId="LiveId" clId="{47325BA2-5285-4CED-B7C2-DA2496CA1EEC}" dt="2023-08-29T08:15:18.476" v="3720" actId="478"/>
          <ac:picMkLst>
            <pc:docMk/>
            <pc:sldMk cId="3506799917" sldId="624"/>
            <ac:picMk id="8196" creationId="{48F018D9-16BA-DB35-8AD3-11062ACB6487}"/>
          </ac:picMkLst>
        </pc:picChg>
        <pc:picChg chg="add del mod">
          <ac:chgData name="Richard Chalk" userId="287f8aa4f4de1d19" providerId="LiveId" clId="{47325BA2-5285-4CED-B7C2-DA2496CA1EEC}" dt="2023-08-29T08:55:58.856" v="4466" actId="478"/>
          <ac:picMkLst>
            <pc:docMk/>
            <pc:sldMk cId="3506799917" sldId="624"/>
            <ac:picMk id="9218" creationId="{800339FD-E0B2-5E71-068B-4818036150BB}"/>
          </ac:picMkLst>
        </pc:picChg>
        <pc:picChg chg="add mod">
          <ac:chgData name="Richard Chalk" userId="287f8aa4f4de1d19" providerId="LiveId" clId="{47325BA2-5285-4CED-B7C2-DA2496CA1EEC}" dt="2023-08-29T08:56:44.599" v="4474" actId="1076"/>
          <ac:picMkLst>
            <pc:docMk/>
            <pc:sldMk cId="3506799917" sldId="624"/>
            <ac:picMk id="9220" creationId="{989C8171-A3E8-6CEB-CC2A-A788E5867125}"/>
          </ac:picMkLst>
        </pc:picChg>
        <pc:picChg chg="add mod">
          <ac:chgData name="Richard Chalk" userId="287f8aa4f4de1d19" providerId="LiveId" clId="{47325BA2-5285-4CED-B7C2-DA2496CA1EEC}" dt="2023-08-29T08:55:56.833" v="4465" actId="167"/>
          <ac:picMkLst>
            <pc:docMk/>
            <pc:sldMk cId="3506799917" sldId="624"/>
            <ac:picMk id="9222" creationId="{531651BD-AD81-60E7-ED73-85A688E7670D}"/>
          </ac:picMkLst>
        </pc:picChg>
        <pc:picChg chg="add del">
          <ac:chgData name="Richard Chalk" userId="287f8aa4f4de1d19" providerId="LiveId" clId="{47325BA2-5285-4CED-B7C2-DA2496CA1EEC}" dt="2023-08-29T08:58:04.837" v="4559" actId="478"/>
          <ac:picMkLst>
            <pc:docMk/>
            <pc:sldMk cId="3506799917" sldId="624"/>
            <ac:picMk id="9224" creationId="{CDE13971-B5E9-DBA4-8CC5-4A8E15AD05CC}"/>
          </ac:picMkLst>
        </pc:picChg>
        <pc:picChg chg="add del">
          <ac:chgData name="Richard Chalk" userId="287f8aa4f4de1d19" providerId="LiveId" clId="{47325BA2-5285-4CED-B7C2-DA2496CA1EEC}" dt="2023-08-29T08:58:17.905" v="4561" actId="21"/>
          <ac:picMkLst>
            <pc:docMk/>
            <pc:sldMk cId="3506799917" sldId="624"/>
            <ac:picMk id="9226" creationId="{68FB9BA5-3FE4-32EB-EBCA-032F1B6B9C92}"/>
          </ac:picMkLst>
        </pc:picChg>
      </pc:sldChg>
      <pc:sldChg chg="addSp delSp modSp add mod">
        <pc:chgData name="Richard Chalk" userId="287f8aa4f4de1d19" providerId="LiveId" clId="{47325BA2-5285-4CED-B7C2-DA2496CA1EEC}" dt="2023-08-29T09:19:13.648" v="4895" actId="207"/>
        <pc:sldMkLst>
          <pc:docMk/>
          <pc:sldMk cId="4260134001" sldId="625"/>
        </pc:sldMkLst>
        <pc:spChg chg="mod">
          <ac:chgData name="Richard Chalk" userId="287f8aa4f4de1d19" providerId="LiveId" clId="{47325BA2-5285-4CED-B7C2-DA2496CA1EEC}" dt="2023-08-29T09:16:21.559" v="4579" actId="14100"/>
          <ac:spMkLst>
            <pc:docMk/>
            <pc:sldMk cId="4260134001" sldId="625"/>
            <ac:spMk id="2" creationId="{2CED0939-2445-F1A3-21AE-0A535344DD5D}"/>
          </ac:spMkLst>
        </pc:spChg>
        <pc:spChg chg="del">
          <ac:chgData name="Richard Chalk" userId="287f8aa4f4de1d19" providerId="LiveId" clId="{47325BA2-5285-4CED-B7C2-DA2496CA1EEC}" dt="2023-08-29T08:16:24.968" v="3873" actId="478"/>
          <ac:spMkLst>
            <pc:docMk/>
            <pc:sldMk cId="4260134001" sldId="625"/>
            <ac:spMk id="3" creationId="{9453BF67-18CA-4095-60C8-2F196D82B167}"/>
          </ac:spMkLst>
        </pc:spChg>
        <pc:spChg chg="mod">
          <ac:chgData name="Richard Chalk" userId="287f8aa4f4de1d19" providerId="LiveId" clId="{47325BA2-5285-4CED-B7C2-DA2496CA1EEC}" dt="2023-08-29T08:15:52.842" v="3754" actId="20577"/>
          <ac:spMkLst>
            <pc:docMk/>
            <pc:sldMk cId="4260134001" sldId="625"/>
            <ac:spMk id="7" creationId="{0A97ADAA-B87F-0AB9-158D-C7429D771973}"/>
          </ac:spMkLst>
        </pc:spChg>
        <pc:spChg chg="add del mod">
          <ac:chgData name="Richard Chalk" userId="287f8aa4f4de1d19" providerId="LiveId" clId="{47325BA2-5285-4CED-B7C2-DA2496CA1EEC}" dt="2023-08-29T09:15:47.917" v="4577" actId="478"/>
          <ac:spMkLst>
            <pc:docMk/>
            <pc:sldMk cId="4260134001" sldId="625"/>
            <ac:spMk id="10" creationId="{89080FD2-6B63-0394-238B-94C41C803D8B}"/>
          </ac:spMkLst>
        </pc:spChg>
        <pc:spChg chg="add mod">
          <ac:chgData name="Richard Chalk" userId="287f8aa4f4de1d19" providerId="LiveId" clId="{47325BA2-5285-4CED-B7C2-DA2496CA1EEC}" dt="2023-08-29T09:19:13.648" v="4895" actId="207"/>
          <ac:spMkLst>
            <pc:docMk/>
            <pc:sldMk cId="4260134001" sldId="625"/>
            <ac:spMk id="11" creationId="{F73C63DA-10D2-8E69-491A-8A6B127752C8}"/>
          </ac:spMkLst>
        </pc:spChg>
        <pc:graphicFrameChg chg="add del mod">
          <ac:chgData name="Richard Chalk" userId="287f8aa4f4de1d19" providerId="LiveId" clId="{47325BA2-5285-4CED-B7C2-DA2496CA1EEC}" dt="2023-08-29T09:15:50.830" v="4578" actId="478"/>
          <ac:graphicFrameMkLst>
            <pc:docMk/>
            <pc:sldMk cId="4260134001" sldId="625"/>
            <ac:graphicFrameMk id="9" creationId="{0BBB1107-B976-CEF2-60F6-BEE05D15FF33}"/>
          </ac:graphicFrameMkLst>
        </pc:graphicFrameChg>
        <pc:picChg chg="add mod">
          <ac:chgData name="Richard Chalk" userId="287f8aa4f4de1d19" providerId="LiveId" clId="{47325BA2-5285-4CED-B7C2-DA2496CA1EEC}" dt="2023-08-29T08:18:31.304" v="4080" actId="1035"/>
          <ac:picMkLst>
            <pc:docMk/>
            <pc:sldMk cId="4260134001" sldId="625"/>
            <ac:picMk id="5" creationId="{C7791B20-C40E-E03A-933A-F902B1A9BFD4}"/>
          </ac:picMkLst>
        </pc:picChg>
        <pc:picChg chg="del">
          <ac:chgData name="Richard Chalk" userId="287f8aa4f4de1d19" providerId="LiveId" clId="{47325BA2-5285-4CED-B7C2-DA2496CA1EEC}" dt="2023-08-29T08:16:26.681" v="3874" actId="478"/>
          <ac:picMkLst>
            <pc:docMk/>
            <pc:sldMk cId="4260134001" sldId="625"/>
            <ac:picMk id="9218" creationId="{800339FD-E0B2-5E71-068B-4818036150BB}"/>
          </ac:picMkLst>
        </pc:picChg>
      </pc:sldChg>
      <pc:sldChg chg="addSp delSp modSp add mod">
        <pc:chgData name="Richard Chalk" userId="287f8aa4f4de1d19" providerId="LiveId" clId="{47325BA2-5285-4CED-B7C2-DA2496CA1EEC}" dt="2023-08-29T12:18:25.251" v="7637" actId="6549"/>
        <pc:sldMkLst>
          <pc:docMk/>
          <pc:sldMk cId="1032834014" sldId="626"/>
        </pc:sldMkLst>
        <pc:spChg chg="mod">
          <ac:chgData name="Richard Chalk" userId="287f8aa4f4de1d19" providerId="LiveId" clId="{47325BA2-5285-4CED-B7C2-DA2496CA1EEC}" dt="2023-08-29T09:41:53.263" v="6356" actId="6549"/>
          <ac:spMkLst>
            <pc:docMk/>
            <pc:sldMk cId="1032834014" sldId="626"/>
            <ac:spMk id="2" creationId="{2CED0939-2445-F1A3-21AE-0A535344DD5D}"/>
          </ac:spMkLst>
        </pc:spChg>
        <pc:spChg chg="add del">
          <ac:chgData name="Richard Chalk" userId="287f8aa4f4de1d19" providerId="LiveId" clId="{47325BA2-5285-4CED-B7C2-DA2496CA1EEC}" dt="2023-08-29T09:24:33.885" v="5344" actId="478"/>
          <ac:spMkLst>
            <pc:docMk/>
            <pc:sldMk cId="1032834014" sldId="626"/>
            <ac:spMk id="6" creationId="{0F3B7C12-F5B5-1CAF-AEA8-BDA9A3DD646D}"/>
          </ac:spMkLst>
        </pc:spChg>
        <pc:spChg chg="mod">
          <ac:chgData name="Richard Chalk" userId="287f8aa4f4de1d19" providerId="LiveId" clId="{47325BA2-5285-4CED-B7C2-DA2496CA1EEC}" dt="2023-08-29T09:19:22.766" v="4906" actId="20577"/>
          <ac:spMkLst>
            <pc:docMk/>
            <pc:sldMk cId="1032834014" sldId="626"/>
            <ac:spMk id="7" creationId="{0A97ADAA-B87F-0AB9-158D-C7429D771973}"/>
          </ac:spMkLst>
        </pc:spChg>
        <pc:spChg chg="mod">
          <ac:chgData name="Richard Chalk" userId="287f8aa4f4de1d19" providerId="LiveId" clId="{47325BA2-5285-4CED-B7C2-DA2496CA1EEC}" dt="2023-08-29T12:18:25.251" v="7637" actId="6549"/>
          <ac:spMkLst>
            <pc:docMk/>
            <pc:sldMk cId="1032834014" sldId="626"/>
            <ac:spMk id="11" creationId="{F73C63DA-10D2-8E69-491A-8A6B127752C8}"/>
          </ac:spMkLst>
        </pc:spChg>
        <pc:picChg chg="add mod">
          <ac:chgData name="Richard Chalk" userId="287f8aa4f4de1d19" providerId="LiveId" clId="{47325BA2-5285-4CED-B7C2-DA2496CA1EEC}" dt="2023-08-29T09:23:31.572" v="5310" actId="1076"/>
          <ac:picMkLst>
            <pc:docMk/>
            <pc:sldMk cId="1032834014" sldId="626"/>
            <ac:picMk id="3" creationId="{627FF938-8AFD-FEDD-8BDF-E027719FE5E9}"/>
          </ac:picMkLst>
        </pc:picChg>
        <pc:picChg chg="del">
          <ac:chgData name="Richard Chalk" userId="287f8aa4f4de1d19" providerId="LiveId" clId="{47325BA2-5285-4CED-B7C2-DA2496CA1EEC}" dt="2023-08-29T09:20:37.201" v="5118" actId="478"/>
          <ac:picMkLst>
            <pc:docMk/>
            <pc:sldMk cId="1032834014" sldId="626"/>
            <ac:picMk id="5" creationId="{C7791B20-C40E-E03A-933A-F902B1A9BFD4}"/>
          </ac:picMkLst>
        </pc:picChg>
        <pc:picChg chg="add mod">
          <ac:chgData name="Richard Chalk" userId="287f8aa4f4de1d19" providerId="LiveId" clId="{47325BA2-5285-4CED-B7C2-DA2496CA1EEC}" dt="2023-08-29T09:41:49.830" v="6355" actId="1037"/>
          <ac:picMkLst>
            <pc:docMk/>
            <pc:sldMk cId="1032834014" sldId="626"/>
            <ac:picMk id="9" creationId="{562D8D58-01C2-AAB7-28BB-66D79DEF67D6}"/>
          </ac:picMkLst>
        </pc:picChg>
        <pc:picChg chg="add mod">
          <ac:chgData name="Richard Chalk" userId="287f8aa4f4de1d19" providerId="LiveId" clId="{47325BA2-5285-4CED-B7C2-DA2496CA1EEC}" dt="2023-08-29T09:30:32.126" v="5852" actId="1038"/>
          <ac:picMkLst>
            <pc:docMk/>
            <pc:sldMk cId="1032834014" sldId="626"/>
            <ac:picMk id="10" creationId="{97D64D53-4703-2B1E-0C9E-08722638A3CD}"/>
          </ac:picMkLst>
        </pc:picChg>
      </pc:sldChg>
      <pc:sldChg chg="addSp delSp modSp add del mod">
        <pc:chgData name="Richard Chalk" userId="287f8aa4f4de1d19" providerId="LiveId" clId="{47325BA2-5285-4CED-B7C2-DA2496CA1EEC}" dt="2023-08-29T08:58:49.213" v="4576" actId="47"/>
        <pc:sldMkLst>
          <pc:docMk/>
          <pc:sldMk cId="4175171373" sldId="626"/>
        </pc:sldMkLst>
        <pc:spChg chg="del">
          <ac:chgData name="Richard Chalk" userId="287f8aa4f4de1d19" providerId="LiveId" clId="{47325BA2-5285-4CED-B7C2-DA2496CA1EEC}" dt="2023-08-29T08:49:37.478" v="4102" actId="478"/>
          <ac:spMkLst>
            <pc:docMk/>
            <pc:sldMk cId="4175171373" sldId="626"/>
            <ac:spMk id="2" creationId="{2CED0939-2445-F1A3-21AE-0A535344DD5D}"/>
          </ac:spMkLst>
        </pc:spChg>
        <pc:spChg chg="del">
          <ac:chgData name="Richard Chalk" userId="287f8aa4f4de1d19" providerId="LiveId" clId="{47325BA2-5285-4CED-B7C2-DA2496CA1EEC}" dt="2023-08-29T08:49:35.903" v="4101" actId="478"/>
          <ac:spMkLst>
            <pc:docMk/>
            <pc:sldMk cId="4175171373" sldId="626"/>
            <ac:spMk id="3" creationId="{9453BF67-18CA-4095-60C8-2F196D82B167}"/>
          </ac:spMkLst>
        </pc:spChg>
        <pc:spChg chg="add del mod">
          <ac:chgData name="Richard Chalk" userId="287f8aa4f4de1d19" providerId="LiveId" clId="{47325BA2-5285-4CED-B7C2-DA2496CA1EEC}" dt="2023-08-29T08:52:28.331" v="4437" actId="14100"/>
          <ac:spMkLst>
            <pc:docMk/>
            <pc:sldMk cId="4175171373" sldId="626"/>
            <ac:spMk id="5" creationId="{14BAB6A1-9C0A-2A48-4349-105480B71AEF}"/>
          </ac:spMkLst>
        </pc:spChg>
        <pc:spChg chg="del">
          <ac:chgData name="Richard Chalk" userId="287f8aa4f4de1d19" providerId="LiveId" clId="{47325BA2-5285-4CED-B7C2-DA2496CA1EEC}" dt="2023-08-29T08:49:33.732" v="4100" actId="478"/>
          <ac:spMkLst>
            <pc:docMk/>
            <pc:sldMk cId="4175171373" sldId="626"/>
            <ac:spMk id="7" creationId="{0A97ADAA-B87F-0AB9-158D-C7429D771973}"/>
          </ac:spMkLst>
        </pc:spChg>
        <pc:picChg chg="del">
          <ac:chgData name="Richard Chalk" userId="287f8aa4f4de1d19" providerId="LiveId" clId="{47325BA2-5285-4CED-B7C2-DA2496CA1EEC}" dt="2023-08-29T08:49:35.903" v="4101" actId="478"/>
          <ac:picMkLst>
            <pc:docMk/>
            <pc:sldMk cId="4175171373" sldId="626"/>
            <ac:picMk id="8" creationId="{1B781E9A-BA36-FE9B-05EE-3DE66C4B24EF}"/>
          </ac:picMkLst>
        </pc:picChg>
        <pc:picChg chg="add mod">
          <ac:chgData name="Richard Chalk" userId="287f8aa4f4de1d19" providerId="LiveId" clId="{47325BA2-5285-4CED-B7C2-DA2496CA1EEC}" dt="2023-08-29T08:58:22.756" v="4564" actId="1076"/>
          <ac:picMkLst>
            <pc:docMk/>
            <pc:sldMk cId="4175171373" sldId="626"/>
            <ac:picMk id="9" creationId="{41668ACE-69DA-60FB-4C2C-0B7A63C14B20}"/>
          </ac:picMkLst>
        </pc:picChg>
        <pc:picChg chg="del">
          <ac:chgData name="Richard Chalk" userId="287f8aa4f4de1d19" providerId="LiveId" clId="{47325BA2-5285-4CED-B7C2-DA2496CA1EEC}" dt="2023-08-29T08:49:35.903" v="4101" actId="478"/>
          <ac:picMkLst>
            <pc:docMk/>
            <pc:sldMk cId="4175171373" sldId="626"/>
            <ac:picMk id="14" creationId="{EA973258-836C-C24E-E650-19952D3177A0}"/>
          </ac:picMkLst>
        </pc:picChg>
        <pc:picChg chg="del">
          <ac:chgData name="Richard Chalk" userId="287f8aa4f4de1d19" providerId="LiveId" clId="{47325BA2-5285-4CED-B7C2-DA2496CA1EEC}" dt="2023-08-29T08:49:35.903" v="4101" actId="478"/>
          <ac:picMkLst>
            <pc:docMk/>
            <pc:sldMk cId="4175171373" sldId="626"/>
            <ac:picMk id="3076" creationId="{D872FC09-AE67-74BE-A4F0-E814F763EA9E}"/>
          </ac:picMkLst>
        </pc:picChg>
        <pc:picChg chg="del">
          <ac:chgData name="Richard Chalk" userId="287f8aa4f4de1d19" providerId="LiveId" clId="{47325BA2-5285-4CED-B7C2-DA2496CA1EEC}" dt="2023-08-29T08:49:38.524" v="4103" actId="478"/>
          <ac:picMkLst>
            <pc:docMk/>
            <pc:sldMk cId="4175171373" sldId="626"/>
            <ac:picMk id="9218" creationId="{800339FD-E0B2-5E71-068B-4818036150BB}"/>
          </ac:picMkLst>
        </pc:picChg>
        <pc:picChg chg="add mod">
          <ac:chgData name="Richard Chalk" userId="287f8aa4f4de1d19" providerId="LiveId" clId="{47325BA2-5285-4CED-B7C2-DA2496CA1EEC}" dt="2023-08-29T08:53:33.577" v="4448" actId="1076"/>
          <ac:picMkLst>
            <pc:docMk/>
            <pc:sldMk cId="4175171373" sldId="626"/>
            <ac:picMk id="12290" creationId="{E18C1557-F236-36F8-5645-5CCB526F5F73}"/>
          </ac:picMkLst>
        </pc:picChg>
        <pc:picChg chg="add mod">
          <ac:chgData name="Richard Chalk" userId="287f8aa4f4de1d19" providerId="LiveId" clId="{47325BA2-5285-4CED-B7C2-DA2496CA1EEC}" dt="2023-08-29T08:53:36.671" v="4449" actId="1076"/>
          <ac:picMkLst>
            <pc:docMk/>
            <pc:sldMk cId="4175171373" sldId="626"/>
            <ac:picMk id="12292" creationId="{31528E16-0C6B-4BAA-CCFA-D537E9C28952}"/>
          </ac:picMkLst>
        </pc:picChg>
        <pc:picChg chg="add mod">
          <ac:chgData name="Richard Chalk" userId="287f8aa4f4de1d19" providerId="LiveId" clId="{47325BA2-5285-4CED-B7C2-DA2496CA1EEC}" dt="2023-08-29T08:53:31.486" v="4447" actId="14100"/>
          <ac:picMkLst>
            <pc:docMk/>
            <pc:sldMk cId="4175171373" sldId="626"/>
            <ac:picMk id="12294" creationId="{E7753CDD-E928-3EE8-6842-913C25950DC9}"/>
          </ac:picMkLst>
        </pc:picChg>
        <pc:cxnChg chg="del">
          <ac:chgData name="Richard Chalk" userId="287f8aa4f4de1d19" providerId="LiveId" clId="{47325BA2-5285-4CED-B7C2-DA2496CA1EEC}" dt="2023-08-29T08:49:35.903" v="4101" actId="478"/>
          <ac:cxnSpMkLst>
            <pc:docMk/>
            <pc:sldMk cId="4175171373" sldId="626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47325BA2-5285-4CED-B7C2-DA2496CA1EEC}" dt="2023-08-29T12:25:15.398" v="7764" actId="1036"/>
        <pc:sldMkLst>
          <pc:docMk/>
          <pc:sldMk cId="1095634312" sldId="627"/>
        </pc:sldMkLst>
        <pc:spChg chg="mod">
          <ac:chgData name="Richard Chalk" userId="287f8aa4f4de1d19" providerId="LiveId" clId="{47325BA2-5285-4CED-B7C2-DA2496CA1EEC}" dt="2023-08-29T11:46:25.326" v="6485" actId="14100"/>
          <ac:spMkLst>
            <pc:docMk/>
            <pc:sldMk cId="1095634312" sldId="627"/>
            <ac:spMk id="2" creationId="{2CED0939-2445-F1A3-21AE-0A535344DD5D}"/>
          </ac:spMkLst>
        </pc:spChg>
        <pc:spChg chg="del">
          <ac:chgData name="Richard Chalk" userId="287f8aa4f4de1d19" providerId="LiveId" clId="{47325BA2-5285-4CED-B7C2-DA2496CA1EEC}" dt="2023-08-29T11:45:20.031" v="6461" actId="478"/>
          <ac:spMkLst>
            <pc:docMk/>
            <pc:sldMk cId="1095634312" sldId="627"/>
            <ac:spMk id="6" creationId="{0F3B7C12-F5B5-1CAF-AEA8-BDA9A3DD646D}"/>
          </ac:spMkLst>
        </pc:spChg>
        <pc:spChg chg="mod">
          <ac:chgData name="Richard Chalk" userId="287f8aa4f4de1d19" providerId="LiveId" clId="{47325BA2-5285-4CED-B7C2-DA2496CA1EEC}" dt="2023-08-29T11:46:00.131" v="6466" actId="1076"/>
          <ac:spMkLst>
            <pc:docMk/>
            <pc:sldMk cId="1095634312" sldId="627"/>
            <ac:spMk id="7" creationId="{0A97ADAA-B87F-0AB9-158D-C7429D771973}"/>
          </ac:spMkLst>
        </pc:spChg>
        <pc:spChg chg="del">
          <ac:chgData name="Richard Chalk" userId="287f8aa4f4de1d19" providerId="LiveId" clId="{47325BA2-5285-4CED-B7C2-DA2496CA1EEC}" dt="2023-08-29T09:34:23.778" v="6234" actId="478"/>
          <ac:spMkLst>
            <pc:docMk/>
            <pc:sldMk cId="1095634312" sldId="627"/>
            <ac:spMk id="11" creationId="{F73C63DA-10D2-8E69-491A-8A6B127752C8}"/>
          </ac:spMkLst>
        </pc:spChg>
        <pc:spChg chg="add del">
          <ac:chgData name="Richard Chalk" userId="287f8aa4f4de1d19" providerId="LiveId" clId="{47325BA2-5285-4CED-B7C2-DA2496CA1EEC}" dt="2023-08-29T11:46:48.210" v="6491" actId="478"/>
          <ac:spMkLst>
            <pc:docMk/>
            <pc:sldMk cId="1095634312" sldId="627"/>
            <ac:spMk id="13" creationId="{BE4C1329-5254-8151-B3B0-B30E91E8C221}"/>
          </ac:spMkLst>
        </pc:spChg>
        <pc:spChg chg="add del mod">
          <ac:chgData name="Richard Chalk" userId="287f8aa4f4de1d19" providerId="LiveId" clId="{47325BA2-5285-4CED-B7C2-DA2496CA1EEC}" dt="2023-08-29T11:49:55.933" v="6498" actId="478"/>
          <ac:spMkLst>
            <pc:docMk/>
            <pc:sldMk cId="1095634312" sldId="627"/>
            <ac:spMk id="15" creationId="{91508C49-EFFA-81BC-F242-CF9129FA0761}"/>
          </ac:spMkLst>
        </pc:spChg>
        <pc:spChg chg="add mod">
          <ac:chgData name="Richard Chalk" userId="287f8aa4f4de1d19" providerId="LiveId" clId="{47325BA2-5285-4CED-B7C2-DA2496CA1EEC}" dt="2023-08-29T12:24:11.165" v="7700" actId="14100"/>
          <ac:spMkLst>
            <pc:docMk/>
            <pc:sldMk cId="1095634312" sldId="627"/>
            <ac:spMk id="16" creationId="{B6E44263-5D03-5513-270C-0244090B69C5}"/>
          </ac:spMkLst>
        </pc:spChg>
        <pc:spChg chg="add mod">
          <ac:chgData name="Richard Chalk" userId="287f8aa4f4de1d19" providerId="LiveId" clId="{47325BA2-5285-4CED-B7C2-DA2496CA1EEC}" dt="2023-08-29T12:25:15.398" v="7764" actId="1036"/>
          <ac:spMkLst>
            <pc:docMk/>
            <pc:sldMk cId="1095634312" sldId="627"/>
            <ac:spMk id="19" creationId="{AD577834-DB3A-C714-11DC-1709E960F1CC}"/>
          </ac:spMkLst>
        </pc:spChg>
        <pc:picChg chg="del">
          <ac:chgData name="Richard Chalk" userId="287f8aa4f4de1d19" providerId="LiveId" clId="{47325BA2-5285-4CED-B7C2-DA2496CA1EEC}" dt="2023-08-29T09:34:27.132" v="6236" actId="478"/>
          <ac:picMkLst>
            <pc:docMk/>
            <pc:sldMk cId="1095634312" sldId="627"/>
            <ac:picMk id="3" creationId="{627FF938-8AFD-FEDD-8BDF-E027719FE5E9}"/>
          </ac:picMkLst>
        </pc:picChg>
        <pc:picChg chg="mod">
          <ac:chgData name="Richard Chalk" userId="287f8aa4f4de1d19" providerId="LiveId" clId="{47325BA2-5285-4CED-B7C2-DA2496CA1EEC}" dt="2023-08-29T11:51:44.752" v="6552" actId="166"/>
          <ac:picMkLst>
            <pc:docMk/>
            <pc:sldMk cId="1095634312" sldId="627"/>
            <ac:picMk id="8" creationId="{1B781E9A-BA36-FE9B-05EE-3DE66C4B24EF}"/>
          </ac:picMkLst>
        </pc:picChg>
        <pc:picChg chg="del">
          <ac:chgData name="Richard Chalk" userId="287f8aa4f4de1d19" providerId="LiveId" clId="{47325BA2-5285-4CED-B7C2-DA2496CA1EEC}" dt="2023-08-29T09:34:27.811" v="6237" actId="478"/>
          <ac:picMkLst>
            <pc:docMk/>
            <pc:sldMk cId="1095634312" sldId="627"/>
            <ac:picMk id="9" creationId="{562D8D58-01C2-AAB7-28BB-66D79DEF67D6}"/>
          </ac:picMkLst>
        </pc:picChg>
        <pc:picChg chg="del">
          <ac:chgData name="Richard Chalk" userId="287f8aa4f4de1d19" providerId="LiveId" clId="{47325BA2-5285-4CED-B7C2-DA2496CA1EEC}" dt="2023-08-29T09:34:21.879" v="6233" actId="478"/>
          <ac:picMkLst>
            <pc:docMk/>
            <pc:sldMk cId="1095634312" sldId="627"/>
            <ac:picMk id="10" creationId="{97D64D53-4703-2B1E-0C9E-08722638A3CD}"/>
          </ac:picMkLst>
        </pc:picChg>
        <pc:picChg chg="add del mod">
          <ac:chgData name="Richard Chalk" userId="287f8aa4f4de1d19" providerId="LiveId" clId="{47325BA2-5285-4CED-B7C2-DA2496CA1EEC}" dt="2023-08-29T12:23:37.528" v="7638" actId="478"/>
          <ac:picMkLst>
            <pc:docMk/>
            <pc:sldMk cId="1095634312" sldId="627"/>
            <ac:picMk id="12" creationId="{D3EFF48D-93D7-4018-4A63-D2697CEFE01F}"/>
          </ac:picMkLst>
        </pc:picChg>
        <pc:picChg chg="del">
          <ac:chgData name="Richard Chalk" userId="287f8aa4f4de1d19" providerId="LiveId" clId="{47325BA2-5285-4CED-B7C2-DA2496CA1EEC}" dt="2023-08-29T11:45:22.251" v="6462" actId="478"/>
          <ac:picMkLst>
            <pc:docMk/>
            <pc:sldMk cId="1095634312" sldId="627"/>
            <ac:picMk id="14" creationId="{EA973258-836C-C24E-E650-19952D3177A0}"/>
          </ac:picMkLst>
        </pc:picChg>
        <pc:picChg chg="add del">
          <ac:chgData name="Richard Chalk" userId="287f8aa4f4de1d19" providerId="LiveId" clId="{47325BA2-5285-4CED-B7C2-DA2496CA1EEC}" dt="2023-08-29T11:51:17.899" v="6546" actId="478"/>
          <ac:picMkLst>
            <pc:docMk/>
            <pc:sldMk cId="1095634312" sldId="627"/>
            <ac:picMk id="18" creationId="{A3C92FD1-A5D2-A454-C7D2-8B5C41AB6182}"/>
          </ac:picMkLst>
        </pc:picChg>
        <pc:picChg chg="add mod">
          <ac:chgData name="Richard Chalk" userId="287f8aa4f4de1d19" providerId="LiveId" clId="{47325BA2-5285-4CED-B7C2-DA2496CA1EEC}" dt="2023-08-29T12:25:15.398" v="7764" actId="1036"/>
          <ac:picMkLst>
            <pc:docMk/>
            <pc:sldMk cId="1095634312" sldId="627"/>
            <ac:picMk id="20" creationId="{F9466EE5-0644-5A11-53EE-5B3D98F36427}"/>
          </ac:picMkLst>
        </pc:picChg>
        <pc:picChg chg="add mod">
          <ac:chgData name="Richard Chalk" userId="287f8aa4f4de1d19" providerId="LiveId" clId="{47325BA2-5285-4CED-B7C2-DA2496CA1EEC}" dt="2023-08-29T12:23:48.131" v="7695" actId="14100"/>
          <ac:picMkLst>
            <pc:docMk/>
            <pc:sldMk cId="1095634312" sldId="627"/>
            <ac:picMk id="22" creationId="{BCDD18E0-CCEE-0775-EC35-BE8BB47797F3}"/>
          </ac:picMkLst>
        </pc:picChg>
        <pc:picChg chg="mod">
          <ac:chgData name="Richard Chalk" userId="287f8aa4f4de1d19" providerId="LiveId" clId="{47325BA2-5285-4CED-B7C2-DA2496CA1EEC}" dt="2023-08-29T11:51:44.752" v="6552" actId="166"/>
          <ac:picMkLst>
            <pc:docMk/>
            <pc:sldMk cId="1095634312" sldId="627"/>
            <ac:picMk id="3076" creationId="{D872FC09-AE67-74BE-A4F0-E814F763EA9E}"/>
          </ac:picMkLst>
        </pc:picChg>
        <pc:cxnChg chg="del">
          <ac:chgData name="Richard Chalk" userId="287f8aa4f4de1d19" providerId="LiveId" clId="{47325BA2-5285-4CED-B7C2-DA2496CA1EEC}" dt="2023-08-29T09:34:24.936" v="6235" actId="478"/>
          <ac:cxnSpMkLst>
            <pc:docMk/>
            <pc:sldMk cId="1095634312" sldId="627"/>
            <ac:cxnSpMk id="4" creationId="{8E10E644-46F5-F891-B4EC-377F5D56B5D8}"/>
          </ac:cxnSpMkLst>
        </pc:cxnChg>
      </pc:sldChg>
      <pc:sldChg chg="addSp delSp modSp add mod ord modNotesTx">
        <pc:chgData name="Richard Chalk" userId="287f8aa4f4de1d19" providerId="LiveId" clId="{47325BA2-5285-4CED-B7C2-DA2496CA1EEC}" dt="2023-08-29T12:06:54.354" v="7326" actId="20577"/>
        <pc:sldMkLst>
          <pc:docMk/>
          <pc:sldMk cId="1001193061" sldId="628"/>
        </pc:sldMkLst>
        <pc:spChg chg="mod">
          <ac:chgData name="Richard Chalk" userId="287f8aa4f4de1d19" providerId="LiveId" clId="{47325BA2-5285-4CED-B7C2-DA2496CA1EEC}" dt="2023-08-29T12:06:54.354" v="7326" actId="20577"/>
          <ac:spMkLst>
            <pc:docMk/>
            <pc:sldMk cId="1001193061" sldId="628"/>
            <ac:spMk id="2" creationId="{2CED0939-2445-F1A3-21AE-0A535344DD5D}"/>
          </ac:spMkLst>
        </pc:spChg>
        <pc:spChg chg="add del mod">
          <ac:chgData name="Richard Chalk" userId="287f8aa4f4de1d19" providerId="LiveId" clId="{47325BA2-5285-4CED-B7C2-DA2496CA1EEC}" dt="2023-08-29T11:52:31.256" v="6561" actId="478"/>
          <ac:spMkLst>
            <pc:docMk/>
            <pc:sldMk cId="1001193061" sldId="628"/>
            <ac:spMk id="5" creationId="{18FB359B-F167-17D4-8B7C-4FAF35FAD50A}"/>
          </ac:spMkLst>
        </pc:spChg>
        <pc:spChg chg="mod">
          <ac:chgData name="Richard Chalk" userId="287f8aa4f4de1d19" providerId="LiveId" clId="{47325BA2-5285-4CED-B7C2-DA2496CA1EEC}" dt="2023-08-29T09:35:34.480" v="6311" actId="20577"/>
          <ac:spMkLst>
            <pc:docMk/>
            <pc:sldMk cId="1001193061" sldId="628"/>
            <ac:spMk id="7" creationId="{0A97ADAA-B87F-0AB9-158D-C7429D771973}"/>
          </ac:spMkLst>
        </pc:spChg>
        <pc:spChg chg="mod">
          <ac:chgData name="Richard Chalk" userId="287f8aa4f4de1d19" providerId="LiveId" clId="{47325BA2-5285-4CED-B7C2-DA2496CA1EEC}" dt="2023-08-29T12:05:24.617" v="7298" actId="255"/>
          <ac:spMkLst>
            <pc:docMk/>
            <pc:sldMk cId="1001193061" sldId="628"/>
            <ac:spMk id="11" creationId="{F73C63DA-10D2-8E69-491A-8A6B127752C8}"/>
          </ac:spMkLst>
        </pc:spChg>
        <pc:picChg chg="del">
          <ac:chgData name="Richard Chalk" userId="287f8aa4f4de1d19" providerId="LiveId" clId="{47325BA2-5285-4CED-B7C2-DA2496CA1EEC}" dt="2023-08-29T11:53:44.939" v="6755" actId="478"/>
          <ac:picMkLst>
            <pc:docMk/>
            <pc:sldMk cId="1001193061" sldId="628"/>
            <ac:picMk id="9" creationId="{562D8D58-01C2-AAB7-28BB-66D79DEF67D6}"/>
          </ac:picMkLst>
        </pc:picChg>
        <pc:picChg chg="del">
          <ac:chgData name="Richard Chalk" userId="287f8aa4f4de1d19" providerId="LiveId" clId="{47325BA2-5285-4CED-B7C2-DA2496CA1EEC}" dt="2023-08-29T09:35:36.414" v="6312" actId="478"/>
          <ac:picMkLst>
            <pc:docMk/>
            <pc:sldMk cId="1001193061" sldId="628"/>
            <ac:picMk id="10" creationId="{97D64D53-4703-2B1E-0C9E-08722638A3CD}"/>
          </ac:picMkLst>
        </pc:picChg>
        <pc:picChg chg="add mod">
          <ac:chgData name="Richard Chalk" userId="287f8aa4f4de1d19" providerId="LiveId" clId="{47325BA2-5285-4CED-B7C2-DA2496CA1EEC}" dt="2023-08-29T12:05:31.439" v="7299" actId="1076"/>
          <ac:picMkLst>
            <pc:docMk/>
            <pc:sldMk cId="1001193061" sldId="628"/>
            <ac:picMk id="12" creationId="{45D55B1A-9B74-6341-667E-3616B51933F2}"/>
          </ac:picMkLst>
        </pc:picChg>
        <pc:picChg chg="add mod">
          <ac:chgData name="Richard Chalk" userId="287f8aa4f4de1d19" providerId="LiveId" clId="{47325BA2-5285-4CED-B7C2-DA2496CA1EEC}" dt="2023-08-29T11:59:03.901" v="7043" actId="1035"/>
          <ac:picMkLst>
            <pc:docMk/>
            <pc:sldMk cId="1001193061" sldId="628"/>
            <ac:picMk id="13" creationId="{06970E22-B83B-92A0-EDA4-C715D18A0EBB}"/>
          </ac:picMkLst>
        </pc:picChg>
      </pc:sldChg>
      <pc:sldChg chg="addSp delSp modSp add mod modNotesTx">
        <pc:chgData name="Richard Chalk" userId="287f8aa4f4de1d19" providerId="LiveId" clId="{47325BA2-5285-4CED-B7C2-DA2496CA1EEC}" dt="2023-08-29T12:15:29.605" v="7495" actId="1076"/>
        <pc:sldMkLst>
          <pc:docMk/>
          <pc:sldMk cId="2800229276" sldId="629"/>
        </pc:sldMkLst>
        <pc:spChg chg="del">
          <ac:chgData name="Richard Chalk" userId="287f8aa4f4de1d19" providerId="LiveId" clId="{47325BA2-5285-4CED-B7C2-DA2496CA1EEC}" dt="2023-08-29T12:11:36.795" v="7393" actId="478"/>
          <ac:spMkLst>
            <pc:docMk/>
            <pc:sldMk cId="2800229276" sldId="629"/>
            <ac:spMk id="2" creationId="{2CED0939-2445-F1A3-21AE-0A535344DD5D}"/>
          </ac:spMkLst>
        </pc:spChg>
        <pc:spChg chg="mod">
          <ac:chgData name="Richard Chalk" userId="287f8aa4f4de1d19" providerId="LiveId" clId="{47325BA2-5285-4CED-B7C2-DA2496CA1EEC}" dt="2023-08-29T12:12:11.592" v="7420" actId="1076"/>
          <ac:spMkLst>
            <pc:docMk/>
            <pc:sldMk cId="2800229276" sldId="629"/>
            <ac:spMk id="3" creationId="{173D56EC-57A4-FE19-1901-5242223ADD72}"/>
          </ac:spMkLst>
        </pc:spChg>
        <pc:spChg chg="mod">
          <ac:chgData name="Richard Chalk" userId="287f8aa4f4de1d19" providerId="LiveId" clId="{47325BA2-5285-4CED-B7C2-DA2496CA1EEC}" dt="2023-08-29T09:37:50.121" v="6348" actId="20577"/>
          <ac:spMkLst>
            <pc:docMk/>
            <pc:sldMk cId="2800229276" sldId="629"/>
            <ac:spMk id="7" creationId="{EBD62573-4B50-EAD6-8C7E-C3AE6A9F45B4}"/>
          </ac:spMkLst>
        </pc:spChg>
        <pc:spChg chg="add del">
          <ac:chgData name="Richard Chalk" userId="287f8aa4f4de1d19" providerId="LiveId" clId="{47325BA2-5285-4CED-B7C2-DA2496CA1EEC}" dt="2023-08-29T12:09:18.581" v="7365" actId="478"/>
          <ac:spMkLst>
            <pc:docMk/>
            <pc:sldMk cId="2800229276" sldId="629"/>
            <ac:spMk id="8" creationId="{B891CEEB-92E9-F481-FEF5-A327C84E7BB1}"/>
          </ac:spMkLst>
        </pc:spChg>
        <pc:spChg chg="add del mod">
          <ac:chgData name="Richard Chalk" userId="287f8aa4f4de1d19" providerId="LiveId" clId="{47325BA2-5285-4CED-B7C2-DA2496CA1EEC}" dt="2023-08-29T12:13:37.046" v="7441" actId="478"/>
          <ac:spMkLst>
            <pc:docMk/>
            <pc:sldMk cId="2800229276" sldId="629"/>
            <ac:spMk id="10" creationId="{ED05F141-01D6-9188-ABC6-FDA014609A9A}"/>
          </ac:spMkLst>
        </pc:spChg>
        <pc:spChg chg="mod">
          <ac:chgData name="Richard Chalk" userId="287f8aa4f4de1d19" providerId="LiveId" clId="{47325BA2-5285-4CED-B7C2-DA2496CA1EEC}" dt="2023-08-29T12:11:08.911" v="7376" actId="113"/>
          <ac:spMkLst>
            <pc:docMk/>
            <pc:sldMk cId="2800229276" sldId="629"/>
            <ac:spMk id="13" creationId="{300AAFB0-E909-C330-3CD6-B49DEF6A2F25}"/>
          </ac:spMkLst>
        </pc:spChg>
        <pc:picChg chg="mod">
          <ac:chgData name="Richard Chalk" userId="287f8aa4f4de1d19" providerId="LiveId" clId="{47325BA2-5285-4CED-B7C2-DA2496CA1EEC}" dt="2023-08-29T12:11:12.568" v="7389" actId="1037"/>
          <ac:picMkLst>
            <pc:docMk/>
            <pc:sldMk cId="2800229276" sldId="629"/>
            <ac:picMk id="15" creationId="{FA252DFF-EC58-03DA-ED4E-B685EADEAEB6}"/>
          </ac:picMkLst>
        </pc:picChg>
        <pc:picChg chg="mod">
          <ac:chgData name="Richard Chalk" userId="287f8aa4f4de1d19" providerId="LiveId" clId="{47325BA2-5285-4CED-B7C2-DA2496CA1EEC}" dt="2023-08-29T12:12:14.511" v="7421" actId="1076"/>
          <ac:picMkLst>
            <pc:docMk/>
            <pc:sldMk cId="2800229276" sldId="629"/>
            <ac:picMk id="24" creationId="{4411D307-03F0-D552-BC57-57A35DB3896D}"/>
          </ac:picMkLst>
        </pc:picChg>
        <pc:picChg chg="del">
          <ac:chgData name="Richard Chalk" userId="287f8aa4f4de1d19" providerId="LiveId" clId="{47325BA2-5285-4CED-B7C2-DA2496CA1EEC}" dt="2023-08-29T12:11:27.264" v="7392" actId="478"/>
          <ac:picMkLst>
            <pc:docMk/>
            <pc:sldMk cId="2800229276" sldId="629"/>
            <ac:picMk id="1028" creationId="{AA819EAF-8102-CAEA-57E8-71DA80BD946F}"/>
          </ac:picMkLst>
        </pc:picChg>
        <pc:picChg chg="add mod">
          <ac:chgData name="Richard Chalk" userId="287f8aa4f4de1d19" providerId="LiveId" clId="{47325BA2-5285-4CED-B7C2-DA2496CA1EEC}" dt="2023-08-29T12:13:32.583" v="7440" actId="1076"/>
          <ac:picMkLst>
            <pc:docMk/>
            <pc:sldMk cId="2800229276" sldId="629"/>
            <ac:picMk id="15362" creationId="{AA0A26B7-42A9-245C-813D-AA580F1B5B04}"/>
          </ac:picMkLst>
        </pc:picChg>
        <pc:picChg chg="add mod">
          <ac:chgData name="Richard Chalk" userId="287f8aa4f4de1d19" providerId="LiveId" clId="{47325BA2-5285-4CED-B7C2-DA2496CA1EEC}" dt="2023-08-29T12:13:27.820" v="7438" actId="1076"/>
          <ac:picMkLst>
            <pc:docMk/>
            <pc:sldMk cId="2800229276" sldId="629"/>
            <ac:picMk id="15364" creationId="{DA25DD0C-9D3D-27C1-6A01-8A0286611161}"/>
          </ac:picMkLst>
        </pc:picChg>
        <pc:picChg chg="add mod">
          <ac:chgData name="Richard Chalk" userId="287f8aa4f4de1d19" providerId="LiveId" clId="{47325BA2-5285-4CED-B7C2-DA2496CA1EEC}" dt="2023-08-29T12:13:56.824" v="7444" actId="1076"/>
          <ac:picMkLst>
            <pc:docMk/>
            <pc:sldMk cId="2800229276" sldId="629"/>
            <ac:picMk id="15366" creationId="{83C939A8-DA30-C784-D064-86999DF1E24E}"/>
          </ac:picMkLst>
        </pc:picChg>
        <pc:picChg chg="add mod">
          <ac:chgData name="Richard Chalk" userId="287f8aa4f4de1d19" providerId="LiveId" clId="{47325BA2-5285-4CED-B7C2-DA2496CA1EEC}" dt="2023-08-29T12:14:25.385" v="7483" actId="1038"/>
          <ac:picMkLst>
            <pc:docMk/>
            <pc:sldMk cId="2800229276" sldId="629"/>
            <ac:picMk id="15368" creationId="{6030ABF1-B881-5156-3293-364F1201DCD4}"/>
          </ac:picMkLst>
        </pc:picChg>
        <pc:picChg chg="add mod">
          <ac:chgData name="Richard Chalk" userId="287f8aa4f4de1d19" providerId="LiveId" clId="{47325BA2-5285-4CED-B7C2-DA2496CA1EEC}" dt="2023-08-29T12:14:55.904" v="7488" actId="1076"/>
          <ac:picMkLst>
            <pc:docMk/>
            <pc:sldMk cId="2800229276" sldId="629"/>
            <ac:picMk id="15370" creationId="{9A0EB475-375D-D88D-C131-21BD28C77C07}"/>
          </ac:picMkLst>
        </pc:picChg>
        <pc:picChg chg="add del mod">
          <ac:chgData name="Richard Chalk" userId="287f8aa4f4de1d19" providerId="LiveId" clId="{47325BA2-5285-4CED-B7C2-DA2496CA1EEC}" dt="2023-08-29T12:15:23.037" v="7492" actId="478"/>
          <ac:picMkLst>
            <pc:docMk/>
            <pc:sldMk cId="2800229276" sldId="629"/>
            <ac:picMk id="15372" creationId="{B131F466-7301-AEF4-97B6-05A1EB300BD8}"/>
          </ac:picMkLst>
        </pc:picChg>
        <pc:picChg chg="add mod">
          <ac:chgData name="Richard Chalk" userId="287f8aa4f4de1d19" providerId="LiveId" clId="{47325BA2-5285-4CED-B7C2-DA2496CA1EEC}" dt="2023-08-29T12:15:29.605" v="7495" actId="1076"/>
          <ac:picMkLst>
            <pc:docMk/>
            <pc:sldMk cId="2800229276" sldId="629"/>
            <ac:picMk id="15374" creationId="{0A0AB61C-B707-78D4-CAB5-CAF223EC3D89}"/>
          </ac:picMkLst>
        </pc:picChg>
        <pc:cxnChg chg="del">
          <ac:chgData name="Richard Chalk" userId="287f8aa4f4de1d19" providerId="LiveId" clId="{47325BA2-5285-4CED-B7C2-DA2496CA1EEC}" dt="2023-08-29T12:11:25.551" v="7391" actId="478"/>
          <ac:cxnSpMkLst>
            <pc:docMk/>
            <pc:sldMk cId="2800229276" sldId="629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F9FD87FA-F854-4E47-94F3-85DB965E2A64}"/>
    <pc:docChg chg="addSld delSld modSld">
      <pc:chgData name="Richard Chalk" userId="287f8aa4f4de1d19" providerId="LiveId" clId="{F9FD87FA-F854-4E47-94F3-85DB965E2A64}" dt="2023-07-19T15:02:20.803" v="12" actId="47"/>
      <pc:docMkLst>
        <pc:docMk/>
      </pc:docMkLst>
      <pc:sldChg chg="del">
        <pc:chgData name="Richard Chalk" userId="287f8aa4f4de1d19" providerId="LiveId" clId="{F9FD87FA-F854-4E47-94F3-85DB965E2A64}" dt="2023-07-19T15:02:20.803" v="12" actId="47"/>
        <pc:sldMkLst>
          <pc:docMk/>
          <pc:sldMk cId="0" sldId="257"/>
        </pc:sldMkLst>
      </pc:sldChg>
      <pc:sldChg chg="del">
        <pc:chgData name="Richard Chalk" userId="287f8aa4f4de1d19" providerId="LiveId" clId="{F9FD87FA-F854-4E47-94F3-85DB965E2A64}" dt="2023-07-19T10:06:35.861" v="1" actId="47"/>
        <pc:sldMkLst>
          <pc:docMk/>
          <pc:sldMk cId="541595812" sldId="266"/>
        </pc:sldMkLst>
      </pc:sldChg>
      <pc:sldChg chg="add">
        <pc:chgData name="Richard Chalk" userId="287f8aa4f4de1d19" providerId="LiveId" clId="{F9FD87FA-F854-4E47-94F3-85DB965E2A64}" dt="2023-07-19T10:06:31.023" v="0"/>
        <pc:sldMkLst>
          <pc:docMk/>
          <pc:sldMk cId="2307424035" sldId="267"/>
        </pc:sldMkLst>
      </pc:sldChg>
      <pc:sldChg chg="modSp add del">
        <pc:chgData name="Richard Chalk" userId="287f8aa4f4de1d19" providerId="LiveId" clId="{F9FD87FA-F854-4E47-94F3-85DB965E2A64}" dt="2023-07-19T15:02:17.873" v="11" actId="47"/>
        <pc:sldMkLst>
          <pc:docMk/>
          <pc:sldMk cId="0" sldId="268"/>
        </pc:sldMkLst>
        <pc:picChg chg="mod">
          <ac:chgData name="Richard Chalk" userId="287f8aa4f4de1d19" providerId="LiveId" clId="{F9FD87FA-F854-4E47-94F3-85DB965E2A64}" dt="2023-07-19T10:14:50.621" v="9" actId="1036"/>
          <ac:picMkLst>
            <pc:docMk/>
            <pc:sldMk cId="0" sldId="268"/>
            <ac:picMk id="6148" creationId="{0BD566C3-F662-D4D2-B6C4-32EAF119228B}"/>
          </ac:picMkLst>
        </pc:picChg>
      </pc:sldChg>
      <pc:sldChg chg="add">
        <pc:chgData name="Richard Chalk" userId="287f8aa4f4de1d19" providerId="LiveId" clId="{F9FD87FA-F854-4E47-94F3-85DB965E2A64}" dt="2023-07-19T15:02:15.204" v="10"/>
        <pc:sldMkLst>
          <pc:docMk/>
          <pc:sldMk cId="61398895" sldId="269"/>
        </pc:sldMkLst>
      </pc:sldChg>
    </pc:docChg>
  </pc:docChgLst>
  <pc:docChgLst>
    <pc:chgData name="Richard Chalk" userId="287f8aa4f4de1d19" providerId="LiveId" clId="{5928ED7D-9359-45E7-9580-19EC1E6024E8}"/>
    <pc:docChg chg="undo custSel modSld">
      <pc:chgData name="Richard Chalk" userId="287f8aa4f4de1d19" providerId="LiveId" clId="{5928ED7D-9359-45E7-9580-19EC1E6024E8}" dt="2022-11-07T13:24:36.552" v="646" actId="20577"/>
      <pc:docMkLst>
        <pc:docMk/>
      </pc:docMkLst>
      <pc:sldChg chg="modSp mod">
        <pc:chgData name="Richard Chalk" userId="287f8aa4f4de1d19" providerId="LiveId" clId="{5928ED7D-9359-45E7-9580-19EC1E6024E8}" dt="2022-11-06T19:35:35.336" v="198" actId="20577"/>
        <pc:sldMkLst>
          <pc:docMk/>
          <pc:sldMk cId="0" sldId="256"/>
        </pc:sldMkLst>
        <pc:spChg chg="mod">
          <ac:chgData name="Richard Chalk" userId="287f8aa4f4de1d19" providerId="LiveId" clId="{5928ED7D-9359-45E7-9580-19EC1E6024E8}" dt="2022-11-06T19:35:35.336" v="198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5T17:48:07.470" v="73" actId="1036"/>
        <pc:sldMkLst>
          <pc:docMk/>
          <pc:sldMk cId="0" sldId="257"/>
        </pc:sldMkLst>
        <pc:spChg chg="mod">
          <ac:chgData name="Richard Chalk" userId="287f8aa4f4de1d19" providerId="LiveId" clId="{5928ED7D-9359-45E7-9580-19EC1E6024E8}" dt="2022-11-05T17:48:07.470" v="73" actId="10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6T16:54:24.248" v="178" actId="20577"/>
        <pc:sldMkLst>
          <pc:docMk/>
          <pc:sldMk cId="0" sldId="258"/>
        </pc:sldMkLst>
        <pc:spChg chg="mod">
          <ac:chgData name="Richard Chalk" userId="287f8aa4f4de1d19" providerId="LiveId" clId="{5928ED7D-9359-45E7-9580-19EC1E6024E8}" dt="2022-11-06T16:54:24.248" v="178" actId="20577"/>
          <ac:spMkLst>
            <pc:docMk/>
            <pc:sldMk cId="0" sldId="258"/>
            <ac:spMk id="101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5T17:48:38.599" v="100" actId="20577"/>
        <pc:sldMkLst>
          <pc:docMk/>
          <pc:sldMk cId="0" sldId="259"/>
        </pc:sldMkLst>
        <pc:spChg chg="mod">
          <ac:chgData name="Richard Chalk" userId="287f8aa4f4de1d19" providerId="LiveId" clId="{5928ED7D-9359-45E7-9580-19EC1E6024E8}" dt="2022-11-05T17:48:38.599" v="100" actId="20577"/>
          <ac:spMkLst>
            <pc:docMk/>
            <pc:sldMk cId="0" sldId="259"/>
            <ac:spMk id="109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6T19:36:18.163" v="202" actId="313"/>
        <pc:sldMkLst>
          <pc:docMk/>
          <pc:sldMk cId="0" sldId="260"/>
        </pc:sldMkLst>
        <pc:spChg chg="mod">
          <ac:chgData name="Richard Chalk" userId="287f8aa4f4de1d19" providerId="LiveId" clId="{5928ED7D-9359-45E7-9580-19EC1E6024E8}" dt="2022-11-06T19:36:18.163" v="202" actId="313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Richard Chalk" userId="287f8aa4f4de1d19" providerId="LiveId" clId="{5928ED7D-9359-45E7-9580-19EC1E6024E8}" dt="2022-11-06T19:42:24.747" v="312" actId="21"/>
        <pc:sldMkLst>
          <pc:docMk/>
          <pc:sldMk cId="0" sldId="261"/>
        </pc:sldMkLst>
        <pc:spChg chg="mod">
          <ac:chgData name="Richard Chalk" userId="287f8aa4f4de1d19" providerId="LiveId" clId="{5928ED7D-9359-45E7-9580-19EC1E6024E8}" dt="2022-11-06T19:42:24.747" v="312" actId="21"/>
          <ac:spMkLst>
            <pc:docMk/>
            <pc:sldMk cId="0" sldId="261"/>
            <ac:spMk id="126" creationId="{00000000-0000-0000-0000-000000000000}"/>
          </ac:spMkLst>
        </pc:spChg>
      </pc:sldChg>
      <pc:sldChg chg="modNotesTx">
        <pc:chgData name="Richard Chalk" userId="287f8aa4f4de1d19" providerId="LiveId" clId="{5928ED7D-9359-45E7-9580-19EC1E6024E8}" dt="2022-11-07T13:24:36.552" v="646" actId="20577"/>
        <pc:sldMkLst>
          <pc:docMk/>
          <pc:sldMk cId="0" sldId="262"/>
        </pc:sldMkLst>
      </pc:sldChg>
      <pc:sldChg chg="modSp mod">
        <pc:chgData name="Richard Chalk" userId="287f8aa4f4de1d19" providerId="LiveId" clId="{5928ED7D-9359-45E7-9580-19EC1E6024E8}" dt="2022-11-05T17:49:49.756" v="172" actId="313"/>
        <pc:sldMkLst>
          <pc:docMk/>
          <pc:sldMk cId="0" sldId="264"/>
        </pc:sldMkLst>
        <pc:spChg chg="mod">
          <ac:chgData name="Richard Chalk" userId="287f8aa4f4de1d19" providerId="LiveId" clId="{5928ED7D-9359-45E7-9580-19EC1E6024E8}" dt="2022-11-05T17:49:49.756" v="172" actId="313"/>
          <ac:spMkLst>
            <pc:docMk/>
            <pc:sldMk cId="0" sldId="264"/>
            <ac:spMk id="151" creationId="{00000000-0000-0000-0000-000000000000}"/>
          </ac:spMkLst>
        </pc:spChg>
      </pc:sldChg>
      <pc:sldChg chg="modSp mod modNotesTx">
        <pc:chgData name="Richard Chalk" userId="287f8aa4f4de1d19" providerId="LiveId" clId="{5928ED7D-9359-45E7-9580-19EC1E6024E8}" dt="2022-11-06T19:37:50.621" v="225" actId="6549"/>
        <pc:sldMkLst>
          <pc:docMk/>
          <pc:sldMk cId="0" sldId="265"/>
        </pc:sldMkLst>
        <pc:spChg chg="mod">
          <ac:chgData name="Richard Chalk" userId="287f8aa4f4de1d19" providerId="LiveId" clId="{5928ED7D-9359-45E7-9580-19EC1E6024E8}" dt="2022-11-06T19:35:13.443" v="186" actId="207"/>
          <ac:spMkLst>
            <pc:docMk/>
            <pc:sldMk cId="0" sldId="265"/>
            <ac:spMk id="152" creationId="{00000000-0000-0000-0000-000000000000}"/>
          </ac:spMkLst>
        </pc:spChg>
      </pc:sldChg>
    </pc:docChg>
  </pc:docChgLst>
  <pc:docChgLst>
    <pc:chgData name="Richard Chalk" userId="287f8aa4f4de1d19" providerId="LiveId" clId="{4B8E7291-78B9-405B-A7E2-A14C79BD3D31}"/>
    <pc:docChg chg="modSld">
      <pc:chgData name="Richard Chalk" userId="287f8aa4f4de1d19" providerId="LiveId" clId="{4B8E7291-78B9-405B-A7E2-A14C79BD3D31}" dt="2023-10-31T13:30:22.266" v="7" actId="208"/>
      <pc:docMkLst>
        <pc:docMk/>
      </pc:docMkLst>
      <pc:sldChg chg="addSp modSp mod">
        <pc:chgData name="Richard Chalk" userId="287f8aa4f4de1d19" providerId="LiveId" clId="{4B8E7291-78B9-405B-A7E2-A14C79BD3D31}" dt="2023-10-31T13:30:22.266" v="7" actId="208"/>
        <pc:sldMkLst>
          <pc:docMk/>
          <pc:sldMk cId="1095634312" sldId="627"/>
        </pc:sldMkLst>
        <pc:spChg chg="add mod">
          <ac:chgData name="Richard Chalk" userId="287f8aa4f4de1d19" providerId="LiveId" clId="{4B8E7291-78B9-405B-A7E2-A14C79BD3D31}" dt="2023-10-31T13:30:22.266" v="7" actId="208"/>
          <ac:spMkLst>
            <pc:docMk/>
            <pc:sldMk cId="1095634312" sldId="627"/>
            <ac:spMk id="4" creationId="{9ED7F4FF-E889-02DA-A0F9-D45686D214A1}"/>
          </ac:spMkLst>
        </pc:spChg>
      </pc:sldChg>
    </pc:docChg>
  </pc:docChgLst>
  <pc:docChgLst>
    <pc:chgData name="Richard Chalk" userId="287f8aa4f4de1d19" providerId="LiveId" clId="{13ACA491-C24B-4BF5-A915-04D675A9773F}"/>
    <pc:docChg chg="undo custSel addSld modSld sldOrd">
      <pc:chgData name="Richard Chalk" userId="287f8aa4f4de1d19" providerId="LiveId" clId="{13ACA491-C24B-4BF5-A915-04D675A9773F}" dt="2023-08-22T12:32:09.038" v="1156" actId="14100"/>
      <pc:docMkLst>
        <pc:docMk/>
      </pc:docMkLst>
      <pc:sldChg chg="addSp modSp mod">
        <pc:chgData name="Richard Chalk" userId="287f8aa4f4de1d19" providerId="LiveId" clId="{13ACA491-C24B-4BF5-A915-04D675A9773F}" dt="2023-08-22T12:29:32.723" v="1130" actId="6549"/>
        <pc:sldMkLst>
          <pc:docMk/>
          <pc:sldMk cId="0" sldId="258"/>
        </pc:sldMkLst>
        <pc:spChg chg="mod">
          <ac:chgData name="Richard Chalk" userId="287f8aa4f4de1d19" providerId="LiveId" clId="{13ACA491-C24B-4BF5-A915-04D675A9773F}" dt="2023-08-22T12:27:57.793" v="1118"/>
          <ac:spMkLst>
            <pc:docMk/>
            <pc:sldMk cId="0" sldId="258"/>
            <ac:spMk id="4" creationId="{5FDF1ACC-688E-1F2F-2BDF-A4A6CE8C1328}"/>
          </ac:spMkLst>
        </pc:spChg>
        <pc:spChg chg="mod">
          <ac:chgData name="Richard Chalk" userId="287f8aa4f4de1d19" providerId="LiveId" clId="{13ACA491-C24B-4BF5-A915-04D675A9773F}" dt="2023-08-22T12:29:32.723" v="1130" actId="6549"/>
          <ac:spMkLst>
            <pc:docMk/>
            <pc:sldMk cId="0" sldId="258"/>
            <ac:spMk id="101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7:57.793" v="1118"/>
          <ac:grpSpMkLst>
            <pc:docMk/>
            <pc:sldMk cId="0" sldId="258"/>
            <ac:grpSpMk id="2" creationId="{15A4324A-9ED0-8DD6-D151-861E49A5475D}"/>
          </ac:grpSpMkLst>
        </pc:grpChg>
        <pc:picChg chg="mod">
          <ac:chgData name="Richard Chalk" userId="287f8aa4f4de1d19" providerId="LiveId" clId="{13ACA491-C24B-4BF5-A915-04D675A9773F}" dt="2023-08-22T12:27:57.793" v="1118"/>
          <ac:picMkLst>
            <pc:docMk/>
            <pc:sldMk cId="0" sldId="258"/>
            <ac:picMk id="3" creationId="{C47192FF-FAFE-0AD3-C32D-5996FFDCB10C}"/>
          </ac:picMkLst>
        </pc:picChg>
      </pc:sldChg>
      <pc:sldChg chg="addSp modSp mod">
        <pc:chgData name="Richard Chalk" userId="287f8aa4f4de1d19" providerId="LiveId" clId="{13ACA491-C24B-4BF5-A915-04D675A9773F}" dt="2023-08-22T12:27:48.118" v="1117" actId="403"/>
        <pc:sldMkLst>
          <pc:docMk/>
          <pc:sldMk cId="0" sldId="259"/>
        </pc:sldMkLst>
        <pc:spChg chg="mod">
          <ac:chgData name="Richard Chalk" userId="287f8aa4f4de1d19" providerId="LiveId" clId="{13ACA491-C24B-4BF5-A915-04D675A9773F}" dt="2023-08-22T12:27:30.269" v="1106"/>
          <ac:spMkLst>
            <pc:docMk/>
            <pc:sldMk cId="0" sldId="259"/>
            <ac:spMk id="5" creationId="{97FD0DC2-D622-3932-B967-D1DF72CE7F05}"/>
          </ac:spMkLst>
        </pc:spChg>
        <pc:spChg chg="mod">
          <ac:chgData name="Richard Chalk" userId="287f8aa4f4de1d19" providerId="LiveId" clId="{13ACA491-C24B-4BF5-A915-04D675A9773F}" dt="2023-08-22T12:27:48.118" v="1117" actId="403"/>
          <ac:spMkLst>
            <pc:docMk/>
            <pc:sldMk cId="0" sldId="259"/>
            <ac:spMk id="109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7:35.225" v="1115" actId="1036"/>
          <ac:grpSpMkLst>
            <pc:docMk/>
            <pc:sldMk cId="0" sldId="259"/>
            <ac:grpSpMk id="3" creationId="{DE4EDA26-72FE-D42B-6933-53BCCA2A46A5}"/>
          </ac:grpSpMkLst>
        </pc:grpChg>
        <pc:picChg chg="mod">
          <ac:chgData name="Richard Chalk" userId="287f8aa4f4de1d19" providerId="LiveId" clId="{13ACA491-C24B-4BF5-A915-04D675A9773F}" dt="2023-08-22T12:27:30.269" v="1106"/>
          <ac:picMkLst>
            <pc:docMk/>
            <pc:sldMk cId="0" sldId="259"/>
            <ac:picMk id="4" creationId="{B6A35B50-5605-4A9D-661C-8DA5DAD512C9}"/>
          </ac:picMkLst>
        </pc:picChg>
      </pc:sldChg>
      <pc:sldChg chg="modSp mod">
        <pc:chgData name="Richard Chalk" userId="287f8aa4f4de1d19" providerId="LiveId" clId="{13ACA491-C24B-4BF5-A915-04D675A9773F}" dt="2023-08-22T12:29:58.571" v="1133" actId="6549"/>
        <pc:sldMkLst>
          <pc:docMk/>
          <pc:sldMk cId="0" sldId="260"/>
        </pc:sldMkLst>
        <pc:spChg chg="mod">
          <ac:chgData name="Richard Chalk" userId="287f8aa4f4de1d19" providerId="LiveId" clId="{13ACA491-C24B-4BF5-A915-04D675A9773F}" dt="2023-08-22T12:29:58.571" v="1133" actId="6549"/>
          <ac:spMkLst>
            <pc:docMk/>
            <pc:sldMk cId="0" sldId="260"/>
            <ac:spMk id="117" creationId="{00000000-0000-0000-0000-000000000000}"/>
          </ac:spMkLst>
        </pc:spChg>
      </pc:sldChg>
      <pc:sldChg chg="addSp modSp mod">
        <pc:chgData name="Richard Chalk" userId="287f8aa4f4de1d19" providerId="LiveId" clId="{13ACA491-C24B-4BF5-A915-04D675A9773F}" dt="2023-08-22T12:30:35.215" v="1145" actId="207"/>
        <pc:sldMkLst>
          <pc:docMk/>
          <pc:sldMk cId="0" sldId="261"/>
        </pc:sldMkLst>
        <pc:spChg chg="mod">
          <ac:chgData name="Richard Chalk" userId="287f8aa4f4de1d19" providerId="LiveId" clId="{13ACA491-C24B-4BF5-A915-04D675A9773F}" dt="2023-08-22T12:28:29.694" v="1124"/>
          <ac:spMkLst>
            <pc:docMk/>
            <pc:sldMk cId="0" sldId="261"/>
            <ac:spMk id="5" creationId="{26F068E5-3AFA-6147-A8C3-F01EEEA16211}"/>
          </ac:spMkLst>
        </pc:spChg>
        <pc:spChg chg="mod">
          <ac:chgData name="Richard Chalk" userId="287f8aa4f4de1d19" providerId="LiveId" clId="{13ACA491-C24B-4BF5-A915-04D675A9773F}" dt="2023-08-22T12:30:35.215" v="1145" actId="207"/>
          <ac:spMkLst>
            <pc:docMk/>
            <pc:sldMk cId="0" sldId="261"/>
            <ac:spMk id="126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8:29.694" v="1124"/>
          <ac:grpSpMkLst>
            <pc:docMk/>
            <pc:sldMk cId="0" sldId="261"/>
            <ac:grpSpMk id="3" creationId="{77653BC2-7507-457C-995E-81CC603459D0}"/>
          </ac:grpSpMkLst>
        </pc:grpChg>
        <pc:picChg chg="mod">
          <ac:chgData name="Richard Chalk" userId="287f8aa4f4de1d19" providerId="LiveId" clId="{13ACA491-C24B-4BF5-A915-04D675A9773F}" dt="2023-08-22T12:28:29.694" v="1124"/>
          <ac:picMkLst>
            <pc:docMk/>
            <pc:sldMk cId="0" sldId="261"/>
            <ac:picMk id="4" creationId="{6B5872DB-C445-9A03-1430-B56178BDAB5C}"/>
          </ac:picMkLst>
        </pc:picChg>
      </pc:sldChg>
      <pc:sldChg chg="addSp modSp mod">
        <pc:chgData name="Richard Chalk" userId="287f8aa4f4de1d19" providerId="LiveId" clId="{13ACA491-C24B-4BF5-A915-04D675A9773F}" dt="2023-08-22T12:31:26.486" v="1153" actId="1076"/>
        <pc:sldMkLst>
          <pc:docMk/>
          <pc:sldMk cId="0" sldId="262"/>
        </pc:sldMkLst>
        <pc:spChg chg="mod">
          <ac:chgData name="Richard Chalk" userId="287f8aa4f4de1d19" providerId="LiveId" clId="{13ACA491-C24B-4BF5-A915-04D675A9773F}" dt="2023-08-22T12:28:30.780" v="1125"/>
          <ac:spMkLst>
            <pc:docMk/>
            <pc:sldMk cId="0" sldId="262"/>
            <ac:spMk id="5" creationId="{F583F145-9183-1BEB-0A51-A3E97613480C}"/>
          </ac:spMkLst>
        </pc:spChg>
        <pc:spChg chg="mod">
          <ac:chgData name="Richard Chalk" userId="287f8aa4f4de1d19" providerId="LiveId" clId="{13ACA491-C24B-4BF5-A915-04D675A9773F}" dt="2023-08-22T12:31:13.690" v="1150" actId="14100"/>
          <ac:spMkLst>
            <pc:docMk/>
            <pc:sldMk cId="0" sldId="262"/>
            <ac:spMk id="134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8:30.780" v="1125"/>
          <ac:grpSpMkLst>
            <pc:docMk/>
            <pc:sldMk cId="0" sldId="262"/>
            <ac:grpSpMk id="3" creationId="{243FBCAA-6191-90F9-88BB-C12A909DED86}"/>
          </ac:grpSpMkLst>
        </pc:grpChg>
        <pc:picChg chg="mod">
          <ac:chgData name="Richard Chalk" userId="287f8aa4f4de1d19" providerId="LiveId" clId="{13ACA491-C24B-4BF5-A915-04D675A9773F}" dt="2023-08-22T12:28:30.780" v="1125"/>
          <ac:picMkLst>
            <pc:docMk/>
            <pc:sldMk cId="0" sldId="262"/>
            <ac:picMk id="4" creationId="{F3404C29-CF89-C9BB-570F-C0A5CF6BC05D}"/>
          </ac:picMkLst>
        </pc:picChg>
        <pc:picChg chg="add mod">
          <ac:chgData name="Richard Chalk" userId="287f8aa4f4de1d19" providerId="LiveId" clId="{13ACA491-C24B-4BF5-A915-04D675A9773F}" dt="2023-08-22T12:31:26.486" v="1153" actId="1076"/>
          <ac:picMkLst>
            <pc:docMk/>
            <pc:sldMk cId="0" sldId="262"/>
            <ac:picMk id="6" creationId="{DA631DED-3D86-5407-53AC-4AB3AEE493F1}"/>
          </ac:picMkLst>
        </pc:picChg>
      </pc:sldChg>
      <pc:sldChg chg="addSp modSp mod">
        <pc:chgData name="Richard Chalk" userId="287f8aa4f4de1d19" providerId="LiveId" clId="{13ACA491-C24B-4BF5-A915-04D675A9773F}" dt="2023-08-22T12:31:45.726" v="1154" actId="2711"/>
        <pc:sldMkLst>
          <pc:docMk/>
          <pc:sldMk cId="0" sldId="263"/>
        </pc:sldMkLst>
        <pc:spChg chg="mod">
          <ac:chgData name="Richard Chalk" userId="287f8aa4f4de1d19" providerId="LiveId" clId="{13ACA491-C24B-4BF5-A915-04D675A9773F}" dt="2023-08-22T12:31:45.726" v="1154" actId="2711"/>
          <ac:spMkLst>
            <pc:docMk/>
            <pc:sldMk cId="0" sldId="263"/>
            <ac:spMk id="3" creationId="{EB29824A-342B-2F5C-8435-CB67A317AFAF}"/>
          </ac:spMkLst>
        </pc:spChg>
        <pc:spChg chg="mod">
          <ac:chgData name="Richard Chalk" userId="287f8aa4f4de1d19" providerId="LiveId" clId="{13ACA491-C24B-4BF5-A915-04D675A9773F}" dt="2023-08-22T12:28:42.212" v="1126"/>
          <ac:spMkLst>
            <pc:docMk/>
            <pc:sldMk cId="0" sldId="263"/>
            <ac:spMk id="7" creationId="{408380CB-54D9-8D3E-AB0C-EA6D6C6328D8}"/>
          </ac:spMkLst>
        </pc:spChg>
        <pc:grpChg chg="add mod">
          <ac:chgData name="Richard Chalk" userId="287f8aa4f4de1d19" providerId="LiveId" clId="{13ACA491-C24B-4BF5-A915-04D675A9773F}" dt="2023-08-22T12:28:42.212" v="1126"/>
          <ac:grpSpMkLst>
            <pc:docMk/>
            <pc:sldMk cId="0" sldId="263"/>
            <ac:grpSpMk id="5" creationId="{BE9A9650-B43F-7D45-CFC2-584F5EE0984F}"/>
          </ac:grpSpMkLst>
        </pc:grpChg>
        <pc:picChg chg="mod">
          <ac:chgData name="Richard Chalk" userId="287f8aa4f4de1d19" providerId="LiveId" clId="{13ACA491-C24B-4BF5-A915-04D675A9773F}" dt="2023-08-22T12:28:42.212" v="1126"/>
          <ac:picMkLst>
            <pc:docMk/>
            <pc:sldMk cId="0" sldId="263"/>
            <ac:picMk id="6" creationId="{49B652A1-85F7-F7ED-DEBC-9DF12590AA28}"/>
          </ac:picMkLst>
        </pc:picChg>
      </pc:sldChg>
      <pc:sldChg chg="addSp modSp mod">
        <pc:chgData name="Richard Chalk" userId="287f8aa4f4de1d19" providerId="LiveId" clId="{13ACA491-C24B-4BF5-A915-04D675A9773F}" dt="2023-08-22T12:32:09.038" v="1156" actId="14100"/>
        <pc:sldMkLst>
          <pc:docMk/>
          <pc:sldMk cId="0" sldId="264"/>
        </pc:sldMkLst>
        <pc:spChg chg="mod">
          <ac:chgData name="Richard Chalk" userId="287f8aa4f4de1d19" providerId="LiveId" clId="{13ACA491-C24B-4BF5-A915-04D675A9773F}" dt="2023-08-22T12:28:45.488" v="1127"/>
          <ac:spMkLst>
            <pc:docMk/>
            <pc:sldMk cId="0" sldId="264"/>
            <ac:spMk id="7" creationId="{C0001689-0F4D-FECF-D0DD-687CFC1F9215}"/>
          </ac:spMkLst>
        </pc:spChg>
        <pc:spChg chg="mod">
          <ac:chgData name="Richard Chalk" userId="287f8aa4f4de1d19" providerId="LiveId" clId="{13ACA491-C24B-4BF5-A915-04D675A9773F}" dt="2023-08-22T12:32:09.038" v="1156" actId="14100"/>
          <ac:spMkLst>
            <pc:docMk/>
            <pc:sldMk cId="0" sldId="264"/>
            <ac:spMk id="151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8:45.488" v="1127"/>
          <ac:grpSpMkLst>
            <pc:docMk/>
            <pc:sldMk cId="0" sldId="264"/>
            <ac:grpSpMk id="5" creationId="{D80B8DF4-E77A-1FBF-7365-99C1C1811B4E}"/>
          </ac:grpSpMkLst>
        </pc:grpChg>
        <pc:picChg chg="mod">
          <ac:chgData name="Richard Chalk" userId="287f8aa4f4de1d19" providerId="LiveId" clId="{13ACA491-C24B-4BF5-A915-04D675A9773F}" dt="2023-08-22T12:28:45.488" v="1127"/>
          <ac:picMkLst>
            <pc:docMk/>
            <pc:sldMk cId="0" sldId="264"/>
            <ac:picMk id="6" creationId="{15765204-D62E-1C70-420D-738800A5E663}"/>
          </ac:picMkLst>
        </pc:picChg>
      </pc:sldChg>
      <pc:sldChg chg="addSp modSp">
        <pc:chgData name="Richard Chalk" userId="287f8aa4f4de1d19" providerId="LiveId" clId="{13ACA491-C24B-4BF5-A915-04D675A9773F}" dt="2023-08-22T12:25:51.953" v="1094"/>
        <pc:sldMkLst>
          <pc:docMk/>
          <pc:sldMk cId="3960335008" sldId="581"/>
        </pc:sldMkLst>
        <pc:picChg chg="add mod">
          <ac:chgData name="Richard Chalk" userId="287f8aa4f4de1d19" providerId="LiveId" clId="{13ACA491-C24B-4BF5-A915-04D675A9773F}" dt="2023-08-22T12:25:51.953" v="1094"/>
          <ac:picMkLst>
            <pc:docMk/>
            <pc:sldMk cId="3960335008" sldId="581"/>
            <ac:picMk id="5" creationId="{DD41DB94-EBF8-5381-67CA-AF81C5CCCE44}"/>
          </ac:picMkLst>
        </pc:picChg>
      </pc:sldChg>
      <pc:sldChg chg="addSp modSp mod">
        <pc:chgData name="Richard Chalk" userId="287f8aa4f4de1d19" providerId="LiveId" clId="{13ACA491-C24B-4BF5-A915-04D675A9773F}" dt="2023-08-22T12:25:50.056" v="1093" actId="1036"/>
        <pc:sldMkLst>
          <pc:docMk/>
          <pc:sldMk cId="296006601" sldId="582"/>
        </pc:sldMkLst>
        <pc:picChg chg="add mod">
          <ac:chgData name="Richard Chalk" userId="287f8aa4f4de1d19" providerId="LiveId" clId="{13ACA491-C24B-4BF5-A915-04D675A9773F}" dt="2023-08-22T12:25:50.056" v="1093" actId="1036"/>
          <ac:picMkLst>
            <pc:docMk/>
            <pc:sldMk cId="296006601" sldId="582"/>
            <ac:picMk id="5" creationId="{5A4E7E58-AE1F-AFAD-9593-79661E266956}"/>
          </ac:picMkLst>
        </pc:picChg>
      </pc:sldChg>
      <pc:sldChg chg="addSp delSp modSp mod modNotesTx">
        <pc:chgData name="Richard Chalk" userId="287f8aa4f4de1d19" providerId="LiveId" clId="{13ACA491-C24B-4BF5-A915-04D675A9773F}" dt="2023-08-22T12:26:05.935" v="1095"/>
        <pc:sldMkLst>
          <pc:docMk/>
          <pc:sldMk cId="0" sldId="583"/>
        </pc:sldMkLst>
        <pc:picChg chg="add del">
          <ac:chgData name="Richard Chalk" userId="287f8aa4f4de1d19" providerId="LiveId" clId="{13ACA491-C24B-4BF5-A915-04D675A9773F}" dt="2023-08-22T12:01:31.318" v="72" actId="21"/>
          <ac:picMkLst>
            <pc:docMk/>
            <pc:sldMk cId="0" sldId="583"/>
            <ac:picMk id="11" creationId="{FD3A7490-E98E-5C2D-4D9A-F29B19D382ED}"/>
          </ac:picMkLst>
        </pc:picChg>
        <pc:picChg chg="add mod">
          <ac:chgData name="Richard Chalk" userId="287f8aa4f4de1d19" providerId="LiveId" clId="{13ACA491-C24B-4BF5-A915-04D675A9773F}" dt="2023-08-22T12:26:05.935" v="1095"/>
          <ac:picMkLst>
            <pc:docMk/>
            <pc:sldMk cId="0" sldId="583"/>
            <ac:picMk id="12" creationId="{CFA95908-3B03-0C1C-1A3A-85A4007364C3}"/>
          </ac:picMkLst>
        </pc:picChg>
      </pc:sldChg>
      <pc:sldChg chg="ord modNotesTx">
        <pc:chgData name="Richard Chalk" userId="287f8aa4f4de1d19" providerId="LiveId" clId="{13ACA491-C24B-4BF5-A915-04D675A9773F}" dt="2023-08-22T12:09:46.921" v="407"/>
        <pc:sldMkLst>
          <pc:docMk/>
          <pc:sldMk cId="1424244626" sldId="589"/>
        </pc:sldMkLst>
      </pc:sldChg>
      <pc:sldChg chg="ord">
        <pc:chgData name="Richard Chalk" userId="287f8aa4f4de1d19" providerId="LiveId" clId="{13ACA491-C24B-4BF5-A915-04D675A9773F}" dt="2023-08-22T12:09:46.921" v="407"/>
        <pc:sldMkLst>
          <pc:docMk/>
          <pc:sldMk cId="3520058754" sldId="590"/>
        </pc:sldMkLst>
      </pc:sldChg>
      <pc:sldChg chg="ord">
        <pc:chgData name="Richard Chalk" userId="287f8aa4f4de1d19" providerId="LiveId" clId="{13ACA491-C24B-4BF5-A915-04D675A9773F}" dt="2023-08-22T12:09:46.921" v="407"/>
        <pc:sldMkLst>
          <pc:docMk/>
          <pc:sldMk cId="2355879100" sldId="591"/>
        </pc:sldMkLst>
      </pc:sldChg>
      <pc:sldChg chg="addSp delSp modSp add mod modNotesTx">
        <pc:chgData name="Richard Chalk" userId="287f8aa4f4de1d19" providerId="LiveId" clId="{13ACA491-C24B-4BF5-A915-04D675A9773F}" dt="2023-08-22T12:09:02.877" v="405" actId="207"/>
        <pc:sldMkLst>
          <pc:docMk/>
          <pc:sldMk cId="3986521138" sldId="593"/>
        </pc:sldMkLst>
        <pc:spChg chg="mod">
          <ac:chgData name="Richard Chalk" userId="287f8aa4f4de1d19" providerId="LiveId" clId="{13ACA491-C24B-4BF5-A915-04D675A9773F}" dt="2023-08-22T12:07:22.824" v="315" actId="1076"/>
          <ac:spMkLst>
            <pc:docMk/>
            <pc:sldMk cId="3986521138" sldId="593"/>
            <ac:spMk id="3" creationId="{A21C3C7D-D14E-875D-C96E-051823C548A6}"/>
          </ac:spMkLst>
        </pc:spChg>
        <pc:spChg chg="add mod">
          <ac:chgData name="Richard Chalk" userId="287f8aa4f4de1d19" providerId="LiveId" clId="{13ACA491-C24B-4BF5-A915-04D675A9773F}" dt="2023-08-22T12:05:53.149" v="248" actId="14100"/>
          <ac:spMkLst>
            <pc:docMk/>
            <pc:sldMk cId="3986521138" sldId="593"/>
            <ac:spMk id="6" creationId="{61784E4F-0645-6888-0CD2-796868FEB71B}"/>
          </ac:spMkLst>
        </pc:spChg>
        <pc:spChg chg="add mod">
          <ac:chgData name="Richard Chalk" userId="287f8aa4f4de1d19" providerId="LiveId" clId="{13ACA491-C24B-4BF5-A915-04D675A9773F}" dt="2023-08-22T12:09:02.877" v="405" actId="207"/>
          <ac:spMkLst>
            <pc:docMk/>
            <pc:sldMk cId="3986521138" sldId="593"/>
            <ac:spMk id="8" creationId="{A20F11C5-BB5B-8341-C29A-A4A128C6D5B0}"/>
          </ac:spMkLst>
        </pc:spChg>
        <pc:spChg chg="mod">
          <ac:chgData name="Richard Chalk" userId="287f8aa4f4de1d19" providerId="LiveId" clId="{13ACA491-C24B-4BF5-A915-04D675A9773F}" dt="2023-08-22T12:01:51.951" v="95" actId="20577"/>
          <ac:spMkLst>
            <pc:docMk/>
            <pc:sldMk cId="3986521138" sldId="593"/>
            <ac:spMk id="144" creationId="{00000000-0000-0000-0000-000000000000}"/>
          </ac:spMkLst>
        </pc:spChg>
        <pc:spChg chg="del">
          <ac:chgData name="Richard Chalk" userId="287f8aa4f4de1d19" providerId="LiveId" clId="{13ACA491-C24B-4BF5-A915-04D675A9773F}" dt="2023-08-22T12:01:57.195" v="96" actId="478"/>
          <ac:spMkLst>
            <pc:docMk/>
            <pc:sldMk cId="3986521138" sldId="593"/>
            <ac:spMk id="151" creationId="{00000000-0000-0000-0000-000000000000}"/>
          </ac:spMkLst>
        </pc:spChg>
        <pc:picChg chg="del">
          <ac:chgData name="Richard Chalk" userId="287f8aa4f4de1d19" providerId="LiveId" clId="{13ACA491-C24B-4BF5-A915-04D675A9773F}" dt="2023-08-22T12:01:23.178" v="69" actId="478"/>
          <ac:picMkLst>
            <pc:docMk/>
            <pc:sldMk cId="3986521138" sldId="593"/>
            <ac:picMk id="2" creationId="{CBEC74EB-5568-CF60-84B9-14479A456EFF}"/>
          </ac:picMkLst>
        </pc:picChg>
        <pc:picChg chg="del">
          <ac:chgData name="Richard Chalk" userId="287f8aa4f4de1d19" providerId="LiveId" clId="{13ACA491-C24B-4BF5-A915-04D675A9773F}" dt="2023-08-22T12:06:53.670" v="252" actId="478"/>
          <ac:picMkLst>
            <pc:docMk/>
            <pc:sldMk cId="3986521138" sldId="593"/>
            <ac:picMk id="4" creationId="{37525475-2A21-EA9E-1142-EE73352D7138}"/>
          </ac:picMkLst>
        </pc:picChg>
        <pc:picChg chg="add mod">
          <ac:chgData name="Richard Chalk" userId="287f8aa4f4de1d19" providerId="LiveId" clId="{13ACA491-C24B-4BF5-A915-04D675A9773F}" dt="2023-08-22T12:01:48.004" v="86" actId="1035"/>
          <ac:picMkLst>
            <pc:docMk/>
            <pc:sldMk cId="3986521138" sldId="593"/>
            <ac:picMk id="5" creationId="{2A2D5C98-6020-77AF-73EA-3D9361C18E1D}"/>
          </ac:picMkLst>
        </pc:picChg>
        <pc:picChg chg="add mod">
          <ac:chgData name="Richard Chalk" userId="287f8aa4f4de1d19" providerId="LiveId" clId="{13ACA491-C24B-4BF5-A915-04D675A9773F}" dt="2023-08-22T12:07:22.824" v="315" actId="1076"/>
          <ac:picMkLst>
            <pc:docMk/>
            <pc:sldMk cId="3986521138" sldId="593"/>
            <ac:picMk id="7" creationId="{3D922302-3EB9-4EFF-A004-9A601B726368}"/>
          </ac:picMkLst>
        </pc:picChg>
        <pc:picChg chg="add mod">
          <ac:chgData name="Richard Chalk" userId="287f8aa4f4de1d19" providerId="LiveId" clId="{13ACA491-C24B-4BF5-A915-04D675A9773F}" dt="2023-08-22T12:05:46.873" v="231" actId="1076"/>
          <ac:picMkLst>
            <pc:docMk/>
            <pc:sldMk cId="3986521138" sldId="593"/>
            <ac:picMk id="1026" creationId="{42CE4965-5142-7D1A-0202-760CCA0DC5DF}"/>
          </ac:picMkLst>
        </pc:picChg>
      </pc:sldChg>
      <pc:sldChg chg="modSp add mod">
        <pc:chgData name="Richard Chalk" userId="287f8aa4f4de1d19" providerId="LiveId" clId="{13ACA491-C24B-4BF5-A915-04D675A9773F}" dt="2023-08-22T12:10:09.645" v="416" actId="20577"/>
        <pc:sldMkLst>
          <pc:docMk/>
          <pc:sldMk cId="4243124175" sldId="594"/>
        </pc:sldMkLst>
        <pc:spChg chg="mod">
          <ac:chgData name="Richard Chalk" userId="287f8aa4f4de1d19" providerId="LiveId" clId="{13ACA491-C24B-4BF5-A915-04D675A9773F}" dt="2023-08-22T12:10:09.645" v="416" actId="20577"/>
          <ac:spMkLst>
            <pc:docMk/>
            <pc:sldMk cId="4243124175" sldId="594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13ACA491-C24B-4BF5-A915-04D675A9773F}" dt="2023-08-22T12:25:21.426" v="1051" actId="20577"/>
        <pc:sldMkLst>
          <pc:docMk/>
          <pc:sldMk cId="3664709285" sldId="595"/>
        </pc:sldMkLst>
        <pc:spChg chg="add mod">
          <ac:chgData name="Richard Chalk" userId="287f8aa4f4de1d19" providerId="LiveId" clId="{13ACA491-C24B-4BF5-A915-04D675A9773F}" dt="2023-08-22T12:25:21.426" v="1051" actId="20577"/>
          <ac:spMkLst>
            <pc:docMk/>
            <pc:sldMk cId="3664709285" sldId="595"/>
            <ac:spMk id="2" creationId="{4812AC70-34F4-9BEC-960F-EE4C39634379}"/>
          </ac:spMkLst>
        </pc:spChg>
        <pc:spChg chg="del">
          <ac:chgData name="Richard Chalk" userId="287f8aa4f4de1d19" providerId="LiveId" clId="{13ACA491-C24B-4BF5-A915-04D675A9773F}" dt="2023-08-22T12:13:52.951" v="693" actId="478"/>
          <ac:spMkLst>
            <pc:docMk/>
            <pc:sldMk cId="3664709285" sldId="595"/>
            <ac:spMk id="3" creationId="{A21C3C7D-D14E-875D-C96E-051823C548A6}"/>
          </ac:spMkLst>
        </pc:spChg>
        <pc:spChg chg="mod">
          <ac:chgData name="Richard Chalk" userId="287f8aa4f4de1d19" providerId="LiveId" clId="{13ACA491-C24B-4BF5-A915-04D675A9773F}" dt="2023-08-22T12:21:50.185" v="856" actId="6549"/>
          <ac:spMkLst>
            <pc:docMk/>
            <pc:sldMk cId="3664709285" sldId="595"/>
            <ac:spMk id="6" creationId="{61784E4F-0645-6888-0CD2-796868FEB71B}"/>
          </ac:spMkLst>
        </pc:spChg>
        <pc:spChg chg="mod">
          <ac:chgData name="Richard Chalk" userId="287f8aa4f4de1d19" providerId="LiveId" clId="{13ACA491-C24B-4BF5-A915-04D675A9773F}" dt="2023-08-22T12:23:11.046" v="985" actId="207"/>
          <ac:spMkLst>
            <pc:docMk/>
            <pc:sldMk cId="3664709285" sldId="595"/>
            <ac:spMk id="8" creationId="{A20F11C5-BB5B-8341-C29A-A4A128C6D5B0}"/>
          </ac:spMkLst>
        </pc:spChg>
        <pc:spChg chg="add del">
          <ac:chgData name="Richard Chalk" userId="287f8aa4f4de1d19" providerId="LiveId" clId="{13ACA491-C24B-4BF5-A915-04D675A9773F}" dt="2023-08-22T12:21:05.807" v="830" actId="478"/>
          <ac:spMkLst>
            <pc:docMk/>
            <pc:sldMk cId="3664709285" sldId="595"/>
            <ac:spMk id="9" creationId="{D8449039-0B1D-6CAC-E761-9C63679DF86B}"/>
          </ac:spMkLst>
        </pc:spChg>
        <pc:spChg chg="add del">
          <ac:chgData name="Richard Chalk" userId="287f8aa4f4de1d19" providerId="LiveId" clId="{13ACA491-C24B-4BF5-A915-04D675A9773F}" dt="2023-08-22T12:21:06.726" v="832" actId="478"/>
          <ac:spMkLst>
            <pc:docMk/>
            <pc:sldMk cId="3664709285" sldId="595"/>
            <ac:spMk id="10" creationId="{C627C183-7AED-9D31-F5FA-64711B870A76}"/>
          </ac:spMkLst>
        </pc:spChg>
        <pc:spChg chg="add del">
          <ac:chgData name="Richard Chalk" userId="287f8aa4f4de1d19" providerId="LiveId" clId="{13ACA491-C24B-4BF5-A915-04D675A9773F}" dt="2023-08-22T12:21:07.535" v="834" actId="478"/>
          <ac:spMkLst>
            <pc:docMk/>
            <pc:sldMk cId="3664709285" sldId="595"/>
            <ac:spMk id="11" creationId="{6FAE1E17-6DD8-37D7-5133-C220866AA966}"/>
          </ac:spMkLst>
        </pc:spChg>
        <pc:spChg chg="mod">
          <ac:chgData name="Richard Chalk" userId="287f8aa4f4de1d19" providerId="LiveId" clId="{13ACA491-C24B-4BF5-A915-04D675A9773F}" dt="2023-08-22T12:24:34.563" v="986"/>
          <ac:spMkLst>
            <pc:docMk/>
            <pc:sldMk cId="3664709285" sldId="595"/>
            <ac:spMk id="14" creationId="{6C23F986-1C30-BBA8-635F-2CA0DB9D60B6}"/>
          </ac:spMkLst>
        </pc:spChg>
        <pc:spChg chg="mod">
          <ac:chgData name="Richard Chalk" userId="287f8aa4f4de1d19" providerId="LiveId" clId="{13ACA491-C24B-4BF5-A915-04D675A9773F}" dt="2023-08-22T12:11:01.001" v="425" actId="20577"/>
          <ac:spMkLst>
            <pc:docMk/>
            <pc:sldMk cId="3664709285" sldId="595"/>
            <ac:spMk id="144" creationId="{00000000-0000-0000-0000-000000000000}"/>
          </ac:spMkLst>
        </pc:spChg>
        <pc:grpChg chg="add mod">
          <ac:chgData name="Richard Chalk" userId="287f8aa4f4de1d19" providerId="LiveId" clId="{13ACA491-C24B-4BF5-A915-04D675A9773F}" dt="2023-08-22T12:25:04.098" v="1049" actId="1037"/>
          <ac:grpSpMkLst>
            <pc:docMk/>
            <pc:sldMk cId="3664709285" sldId="595"/>
            <ac:grpSpMk id="12" creationId="{CCE9C469-89D3-9D38-BA4A-3208CE538478}"/>
          </ac:grpSpMkLst>
        </pc:grpChg>
        <pc:picChg chg="add mod">
          <ac:chgData name="Richard Chalk" userId="287f8aa4f4de1d19" providerId="LiveId" clId="{13ACA491-C24B-4BF5-A915-04D675A9773F}" dt="2023-08-22T12:22:07.775" v="877" actId="1076"/>
          <ac:picMkLst>
            <pc:docMk/>
            <pc:sldMk cId="3664709285" sldId="595"/>
            <ac:picMk id="4" creationId="{E0DC95DB-4756-1AEB-CB7B-A06BED35EAEE}"/>
          </ac:picMkLst>
        </pc:picChg>
        <pc:picChg chg="del">
          <ac:chgData name="Richard Chalk" userId="287f8aa4f4de1d19" providerId="LiveId" clId="{13ACA491-C24B-4BF5-A915-04D675A9773F}" dt="2023-08-22T12:11:52.109" v="565" actId="478"/>
          <ac:picMkLst>
            <pc:docMk/>
            <pc:sldMk cId="3664709285" sldId="595"/>
            <ac:picMk id="5" creationId="{2A2D5C98-6020-77AF-73EA-3D9361C18E1D}"/>
          </ac:picMkLst>
        </pc:picChg>
        <pc:picChg chg="del">
          <ac:chgData name="Richard Chalk" userId="287f8aa4f4de1d19" providerId="LiveId" clId="{13ACA491-C24B-4BF5-A915-04D675A9773F}" dt="2023-08-22T12:13:50.521" v="692" actId="478"/>
          <ac:picMkLst>
            <pc:docMk/>
            <pc:sldMk cId="3664709285" sldId="595"/>
            <ac:picMk id="7" creationId="{3D922302-3EB9-4EFF-A004-9A601B726368}"/>
          </ac:picMkLst>
        </pc:picChg>
        <pc:picChg chg="mod">
          <ac:chgData name="Richard Chalk" userId="287f8aa4f4de1d19" providerId="LiveId" clId="{13ACA491-C24B-4BF5-A915-04D675A9773F}" dt="2023-08-22T12:24:34.563" v="986"/>
          <ac:picMkLst>
            <pc:docMk/>
            <pc:sldMk cId="3664709285" sldId="595"/>
            <ac:picMk id="13" creationId="{A47EC0DE-A831-292E-9B71-7790728FD440}"/>
          </ac:picMkLst>
        </pc:picChg>
        <pc:picChg chg="del mod">
          <ac:chgData name="Richard Chalk" userId="287f8aa4f4de1d19" providerId="LiveId" clId="{13ACA491-C24B-4BF5-A915-04D675A9773F}" dt="2023-08-22T12:15:14.380" v="710" actId="478"/>
          <ac:picMkLst>
            <pc:docMk/>
            <pc:sldMk cId="3664709285" sldId="595"/>
            <ac:picMk id="1026" creationId="{42CE4965-5142-7D1A-0202-760CCA0DC5DF}"/>
          </ac:picMkLst>
        </pc:picChg>
        <pc:picChg chg="add mod">
          <ac:chgData name="Richard Chalk" userId="287f8aa4f4de1d19" providerId="LiveId" clId="{13ACA491-C24B-4BF5-A915-04D675A9773F}" dt="2023-08-22T12:21:22.084" v="837" actId="14100"/>
          <ac:picMkLst>
            <pc:docMk/>
            <pc:sldMk cId="3664709285" sldId="595"/>
            <ac:picMk id="2056" creationId="{BC1A943D-FFC1-0CF0-89A3-FE1690260350}"/>
          </ac:picMkLst>
        </pc:picChg>
        <pc:picChg chg="add mod">
          <ac:chgData name="Richard Chalk" userId="287f8aa4f4de1d19" providerId="LiveId" clId="{13ACA491-C24B-4BF5-A915-04D675A9773F}" dt="2023-08-22T12:22:47.495" v="950" actId="1076"/>
          <ac:picMkLst>
            <pc:docMk/>
            <pc:sldMk cId="3664709285" sldId="595"/>
            <ac:picMk id="2058" creationId="{478897F0-DCFF-EC44-A82C-B099F022FDD2}"/>
          </ac:picMkLst>
        </pc:picChg>
      </pc:sldChg>
    </pc:docChg>
  </pc:docChgLst>
  <pc:docChgLst>
    <pc:chgData name="Richard Chalk" userId="287f8aa4f4de1d19" providerId="LiveId" clId="{0025F56D-FAE0-418B-8C5D-44B98C496843}"/>
    <pc:docChg chg="undo custSel addSld delSld modSld sldOrd">
      <pc:chgData name="Richard Chalk" userId="287f8aa4f4de1d19" providerId="LiveId" clId="{0025F56D-FAE0-418B-8C5D-44B98C496843}" dt="2023-08-29T19:09:49.549" v="1298" actId="113"/>
      <pc:docMkLst>
        <pc:docMk/>
      </pc:docMkLst>
      <pc:sldChg chg="del">
        <pc:chgData name="Richard Chalk" userId="287f8aa4f4de1d19" providerId="LiveId" clId="{0025F56D-FAE0-418B-8C5D-44B98C496843}" dt="2023-08-28T19:24:40.133" v="0" actId="47"/>
        <pc:sldMkLst>
          <pc:docMk/>
          <pc:sldMk cId="0" sldId="256"/>
        </pc:sldMkLst>
      </pc:sldChg>
      <pc:sldChg chg="delSp modSp mod">
        <pc:chgData name="Richard Chalk" userId="287f8aa4f4de1d19" providerId="LiveId" clId="{0025F56D-FAE0-418B-8C5D-44B98C496843}" dt="2023-08-28T19:24:46.463" v="4" actId="20577"/>
        <pc:sldMkLst>
          <pc:docMk/>
          <pc:sldMk cId="2774553520" sldId="523"/>
        </pc:sldMkLst>
        <pc:spChg chg="mod">
          <ac:chgData name="Richard Chalk" userId="287f8aa4f4de1d19" providerId="LiveId" clId="{0025F56D-FAE0-418B-8C5D-44B98C496843}" dt="2023-08-28T19:24:46.463" v="4" actId="20577"/>
          <ac:spMkLst>
            <pc:docMk/>
            <pc:sldMk cId="2774553520" sldId="523"/>
            <ac:spMk id="118" creationId="{00000000-0000-0000-0000-000000000000}"/>
          </ac:spMkLst>
        </pc:spChg>
        <pc:picChg chg="del">
          <ac:chgData name="Richard Chalk" userId="287f8aa4f4de1d19" providerId="LiveId" clId="{0025F56D-FAE0-418B-8C5D-44B98C496843}" dt="2023-08-28T19:24:42.534" v="1" actId="478"/>
          <ac:picMkLst>
            <pc:docMk/>
            <pc:sldMk cId="2774553520" sldId="523"/>
            <ac:picMk id="2" creationId="{71A6A926-DBDA-386A-A733-9025EE7F525E}"/>
          </ac:picMkLst>
        </pc:picChg>
      </pc:sldChg>
      <pc:sldChg chg="addSp delSp modSp add mod modNotesTx">
        <pc:chgData name="Richard Chalk" userId="287f8aa4f4de1d19" providerId="LiveId" clId="{0025F56D-FAE0-418B-8C5D-44B98C496843}" dt="2023-08-28T19:36:22.624" v="118" actId="20577"/>
        <pc:sldMkLst>
          <pc:docMk/>
          <pc:sldMk cId="2331944968" sldId="530"/>
        </pc:sldMkLst>
        <pc:spChg chg="mod">
          <ac:chgData name="Richard Chalk" userId="287f8aa4f4de1d19" providerId="LiveId" clId="{0025F56D-FAE0-418B-8C5D-44B98C496843}" dt="2023-08-28T19:34:44.461" v="78" actId="1036"/>
          <ac:spMkLst>
            <pc:docMk/>
            <pc:sldMk cId="2331944968" sldId="530"/>
            <ac:spMk id="10" creationId="{D0FCBE9E-D6CE-ADD4-F63F-985ADBD203CA}"/>
          </ac:spMkLst>
        </pc:spChg>
        <pc:spChg chg="mod">
          <ac:chgData name="Richard Chalk" userId="287f8aa4f4de1d19" providerId="LiveId" clId="{0025F56D-FAE0-418B-8C5D-44B98C496843}" dt="2023-08-28T19:31:41.319" v="58" actId="20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025F56D-FAE0-418B-8C5D-44B98C496843}" dt="2023-08-28T19:34:33.371" v="70" actId="20577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0025F56D-FAE0-418B-8C5D-44B98C496843}" dt="2023-08-28T19:36:12.234" v="84" actId="1036"/>
          <ac:picMkLst>
            <pc:docMk/>
            <pc:sldMk cId="2331944968" sldId="530"/>
            <ac:picMk id="11" creationId="{20CBED91-4320-F8CA-4766-3C6E1D32F909}"/>
          </ac:picMkLst>
        </pc:picChg>
        <pc:picChg chg="mod">
          <ac:chgData name="Richard Chalk" userId="287f8aa4f4de1d19" providerId="LiveId" clId="{0025F56D-FAE0-418B-8C5D-44B98C496843}" dt="2023-08-28T19:34:44.461" v="78" actId="1036"/>
          <ac:picMkLst>
            <pc:docMk/>
            <pc:sldMk cId="2331944968" sldId="530"/>
            <ac:picMk id="1026" creationId="{C7C4C33E-13D9-EA9E-10AF-DE2F31C7A163}"/>
          </ac:picMkLst>
        </pc:picChg>
        <pc:picChg chg="del">
          <ac:chgData name="Richard Chalk" userId="287f8aa4f4de1d19" providerId="LiveId" clId="{0025F56D-FAE0-418B-8C5D-44B98C496843}" dt="2023-08-28T19:30:42.471" v="18" actId="478"/>
          <ac:picMkLst>
            <pc:docMk/>
            <pc:sldMk cId="2331944968" sldId="530"/>
            <ac:picMk id="1032" creationId="{2690B391-F084-9062-35C8-7C513AECE61C}"/>
          </ac:picMkLst>
        </pc:picChg>
      </pc:sldChg>
      <pc:sldChg chg="modSp add mod ord">
        <pc:chgData name="Richard Chalk" userId="287f8aa4f4de1d19" providerId="LiveId" clId="{0025F56D-FAE0-418B-8C5D-44B98C496843}" dt="2023-08-28T19:25:03.867" v="14" actId="20577"/>
        <pc:sldMkLst>
          <pc:docMk/>
          <pc:sldMk cId="528698099" sldId="611"/>
        </pc:sldMkLst>
        <pc:spChg chg="mod">
          <ac:chgData name="Richard Chalk" userId="287f8aa4f4de1d19" providerId="LiveId" clId="{0025F56D-FAE0-418B-8C5D-44B98C496843}" dt="2023-08-28T19:25:03.867" v="14" actId="20577"/>
          <ac:spMkLst>
            <pc:docMk/>
            <pc:sldMk cId="528698099" sldId="61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0025F56D-FAE0-418B-8C5D-44B98C496843}" dt="2023-08-29T18:38:58.574" v="389" actId="20577"/>
        <pc:sldMkLst>
          <pc:docMk/>
          <pc:sldMk cId="4090453969" sldId="612"/>
        </pc:sldMkLst>
        <pc:spChg chg="mod">
          <ac:chgData name="Richard Chalk" userId="287f8aa4f4de1d19" providerId="LiveId" clId="{0025F56D-FAE0-418B-8C5D-44B98C496843}" dt="2023-08-28T19:40:20.703" v="197" actId="207"/>
          <ac:spMkLst>
            <pc:docMk/>
            <pc:sldMk cId="4090453969" sldId="612"/>
            <ac:spMk id="2" creationId="{2CED0939-2445-F1A3-21AE-0A535344DD5D}"/>
          </ac:spMkLst>
        </pc:spChg>
        <pc:spChg chg="add mod">
          <ac:chgData name="Richard Chalk" userId="287f8aa4f4de1d19" providerId="LiveId" clId="{0025F56D-FAE0-418B-8C5D-44B98C496843}" dt="2023-08-28T19:38:50.091" v="161" actId="207"/>
          <ac:spMkLst>
            <pc:docMk/>
            <pc:sldMk cId="4090453969" sldId="612"/>
            <ac:spMk id="3" creationId="{2CFE8A76-1CF9-E390-319F-B681005D9610}"/>
          </ac:spMkLst>
        </pc:spChg>
        <pc:spChg chg="mod">
          <ac:chgData name="Richard Chalk" userId="287f8aa4f4de1d19" providerId="LiveId" clId="{0025F56D-FAE0-418B-8C5D-44B98C496843}" dt="2023-08-28T19:37:14.998" v="126" actId="20577"/>
          <ac:spMkLst>
            <pc:docMk/>
            <pc:sldMk cId="4090453969" sldId="612"/>
            <ac:spMk id="7" creationId="{EBD62573-4B50-EAD6-8C7E-C3AE6A9F45B4}"/>
          </ac:spMkLst>
        </pc:spChg>
        <pc:spChg chg="add mod">
          <ac:chgData name="Richard Chalk" userId="287f8aa4f4de1d19" providerId="LiveId" clId="{0025F56D-FAE0-418B-8C5D-44B98C496843}" dt="2023-08-28T19:40:38.042" v="211" actId="1076"/>
          <ac:spMkLst>
            <pc:docMk/>
            <pc:sldMk cId="4090453969" sldId="612"/>
            <ac:spMk id="8" creationId="{9189E9A4-61CA-3017-803F-A81E7ED6DDFD}"/>
          </ac:spMkLst>
        </pc:spChg>
        <pc:spChg chg="mod">
          <ac:chgData name="Richard Chalk" userId="287f8aa4f4de1d19" providerId="LiveId" clId="{0025F56D-FAE0-418B-8C5D-44B98C496843}" dt="2023-08-29T18:38:46.660" v="386" actId="1038"/>
          <ac:spMkLst>
            <pc:docMk/>
            <pc:sldMk cId="4090453969" sldId="612"/>
            <ac:spMk id="10" creationId="{5CDBCA25-026F-23B6-6805-A22181840382}"/>
          </ac:spMkLst>
        </pc:spChg>
        <pc:picChg chg="del">
          <ac:chgData name="Richard Chalk" userId="287f8aa4f4de1d19" providerId="LiveId" clId="{0025F56D-FAE0-418B-8C5D-44B98C496843}" dt="2023-08-28T19:37:17.507" v="127" actId="478"/>
          <ac:picMkLst>
            <pc:docMk/>
            <pc:sldMk cId="4090453969" sldId="612"/>
            <ac:picMk id="4" creationId="{44390567-7772-8500-2E48-C1466DA38F1C}"/>
          </ac:picMkLst>
        </pc:picChg>
        <pc:picChg chg="mod">
          <ac:chgData name="Richard Chalk" userId="287f8aa4f4de1d19" providerId="LiveId" clId="{0025F56D-FAE0-418B-8C5D-44B98C496843}" dt="2023-08-29T18:38:46.660" v="386" actId="1038"/>
          <ac:picMkLst>
            <pc:docMk/>
            <pc:sldMk cId="4090453969" sldId="612"/>
            <ac:picMk id="11" creationId="{3A4C0A88-7F3C-D721-30C3-6C22EF7633ED}"/>
          </ac:picMkLst>
        </pc:picChg>
      </pc:sldChg>
      <pc:sldChg chg="addSp modSp add mod modNotesTx">
        <pc:chgData name="Richard Chalk" userId="287f8aa4f4de1d19" providerId="LiveId" clId="{0025F56D-FAE0-418B-8C5D-44B98C496843}" dt="2023-08-29T18:39:43.255" v="405" actId="113"/>
        <pc:sldMkLst>
          <pc:docMk/>
          <pc:sldMk cId="2628191814" sldId="613"/>
        </pc:sldMkLst>
        <pc:spChg chg="mod">
          <ac:chgData name="Richard Chalk" userId="287f8aa4f4de1d19" providerId="LiveId" clId="{0025F56D-FAE0-418B-8C5D-44B98C496843}" dt="2023-08-28T19:40:13.916" v="193" actId="14100"/>
          <ac:spMkLst>
            <pc:docMk/>
            <pc:sldMk cId="2628191814" sldId="613"/>
            <ac:spMk id="2" creationId="{2CED0939-2445-F1A3-21AE-0A535344DD5D}"/>
          </ac:spMkLst>
        </pc:spChg>
        <pc:spChg chg="mod">
          <ac:chgData name="Richard Chalk" userId="287f8aa4f4de1d19" providerId="LiveId" clId="{0025F56D-FAE0-418B-8C5D-44B98C496843}" dt="2023-08-28T19:40:02.974" v="186" actId="14100"/>
          <ac:spMkLst>
            <pc:docMk/>
            <pc:sldMk cId="2628191814" sldId="613"/>
            <ac:spMk id="3" creationId="{2CFE8A76-1CF9-E390-319F-B681005D9610}"/>
          </ac:spMkLst>
        </pc:spChg>
        <pc:spChg chg="add mod">
          <ac:chgData name="Richard Chalk" userId="287f8aa4f4de1d19" providerId="LiveId" clId="{0025F56D-FAE0-418B-8C5D-44B98C496843}" dt="2023-08-28T19:40:43.969" v="215" actId="20577"/>
          <ac:spMkLst>
            <pc:docMk/>
            <pc:sldMk cId="2628191814" sldId="613"/>
            <ac:spMk id="4" creationId="{323BA63A-1995-BDE4-AAD1-35AA4EF3D7F6}"/>
          </ac:spMkLst>
        </pc:spChg>
        <pc:spChg chg="mod">
          <ac:chgData name="Richard Chalk" userId="287f8aa4f4de1d19" providerId="LiveId" clId="{0025F56D-FAE0-418B-8C5D-44B98C496843}" dt="2023-08-28T19:39:54.849" v="184" actId="1076"/>
          <ac:spMkLst>
            <pc:docMk/>
            <pc:sldMk cId="2628191814" sldId="613"/>
            <ac:spMk id="7" creationId="{EBD62573-4B50-EAD6-8C7E-C3AE6A9F45B4}"/>
          </ac:spMkLst>
        </pc:spChg>
        <pc:spChg chg="mod">
          <ac:chgData name="Richard Chalk" userId="287f8aa4f4de1d19" providerId="LiveId" clId="{0025F56D-FAE0-418B-8C5D-44B98C496843}" dt="2023-08-29T18:39:43.255" v="405" actId="113"/>
          <ac:spMkLst>
            <pc:docMk/>
            <pc:sldMk cId="2628191814" sldId="613"/>
            <ac:spMk id="9" creationId="{70D467A5-0E27-3F4D-85F7-B6C1D28B24BB}"/>
          </ac:spMkLst>
        </pc:spChg>
      </pc:sldChg>
      <pc:sldChg chg="addSp modSp add mod">
        <pc:chgData name="Richard Chalk" userId="287f8aa4f4de1d19" providerId="LiveId" clId="{0025F56D-FAE0-418B-8C5D-44B98C496843}" dt="2023-08-29T18:40:07.511" v="406" actId="207"/>
        <pc:sldMkLst>
          <pc:docMk/>
          <pc:sldMk cId="2050301136" sldId="614"/>
        </pc:sldMkLst>
        <pc:spChg chg="mod">
          <ac:chgData name="Richard Chalk" userId="287f8aa4f4de1d19" providerId="LiveId" clId="{0025F56D-FAE0-418B-8C5D-44B98C496843}" dt="2023-08-28T19:41:53.069" v="264" actId="14100"/>
          <ac:spMkLst>
            <pc:docMk/>
            <pc:sldMk cId="2050301136" sldId="614"/>
            <ac:spMk id="2" creationId="{2CED0939-2445-F1A3-21AE-0A535344DD5D}"/>
          </ac:spMkLst>
        </pc:spChg>
        <pc:spChg chg="mod">
          <ac:chgData name="Richard Chalk" userId="287f8aa4f4de1d19" providerId="LiveId" clId="{0025F56D-FAE0-418B-8C5D-44B98C496843}" dt="2023-08-28T19:41:09.229" v="225" actId="14100"/>
          <ac:spMkLst>
            <pc:docMk/>
            <pc:sldMk cId="2050301136" sldId="614"/>
            <ac:spMk id="3" creationId="{2CFE8A76-1CF9-E390-319F-B681005D9610}"/>
          </ac:spMkLst>
        </pc:spChg>
        <pc:spChg chg="mod">
          <ac:chgData name="Richard Chalk" userId="287f8aa4f4de1d19" providerId="LiveId" clId="{0025F56D-FAE0-418B-8C5D-44B98C496843}" dt="2023-08-28T19:42:06.976" v="277" actId="1035"/>
          <ac:spMkLst>
            <pc:docMk/>
            <pc:sldMk cId="2050301136" sldId="614"/>
            <ac:spMk id="4" creationId="{323BA63A-1995-BDE4-AAD1-35AA4EF3D7F6}"/>
          </ac:spMkLst>
        </pc:spChg>
        <pc:spChg chg="mod">
          <ac:chgData name="Richard Chalk" userId="287f8aa4f4de1d19" providerId="LiveId" clId="{0025F56D-FAE0-418B-8C5D-44B98C496843}" dt="2023-08-28T19:40:52.107" v="220" actId="20577"/>
          <ac:spMkLst>
            <pc:docMk/>
            <pc:sldMk cId="2050301136" sldId="614"/>
            <ac:spMk id="7" creationId="{EBD62573-4B50-EAD6-8C7E-C3AE6A9F45B4}"/>
          </ac:spMkLst>
        </pc:spChg>
        <pc:spChg chg="add mod">
          <ac:chgData name="Richard Chalk" userId="287f8aa4f4de1d19" providerId="LiveId" clId="{0025F56D-FAE0-418B-8C5D-44B98C496843}" dt="2023-08-29T18:40:07.511" v="406" actId="207"/>
          <ac:spMkLst>
            <pc:docMk/>
            <pc:sldMk cId="2050301136" sldId="614"/>
            <ac:spMk id="8" creationId="{6187F3CC-FCC6-CB87-8EC4-BB201FCCAB30}"/>
          </ac:spMkLst>
        </pc:spChg>
        <pc:picChg chg="add mod">
          <ac:chgData name="Richard Chalk" userId="287f8aa4f4de1d19" providerId="LiveId" clId="{0025F56D-FAE0-418B-8C5D-44B98C496843}" dt="2023-08-28T19:42:43.186" v="361" actId="1038"/>
          <ac:picMkLst>
            <pc:docMk/>
            <pc:sldMk cId="2050301136" sldId="614"/>
            <ac:picMk id="9" creationId="{643AF920-6195-CBEB-A3F6-511FD9B641E9}"/>
          </ac:picMkLst>
        </pc:picChg>
        <pc:picChg chg="mod">
          <ac:chgData name="Richard Chalk" userId="287f8aa4f4de1d19" providerId="LiveId" clId="{0025F56D-FAE0-418B-8C5D-44B98C496843}" dt="2023-08-28T19:41:11.991" v="227" actId="1076"/>
          <ac:picMkLst>
            <pc:docMk/>
            <pc:sldMk cId="2050301136" sldId="614"/>
            <ac:picMk id="23554" creationId="{51740EAF-3AFE-7872-9FF2-E80FE7350BDA}"/>
          </ac:picMkLst>
        </pc:picChg>
      </pc:sldChg>
      <pc:sldChg chg="modSp mod">
        <pc:chgData name="Richard Chalk" userId="287f8aa4f4de1d19" providerId="LiveId" clId="{0025F56D-FAE0-418B-8C5D-44B98C496843}" dt="2023-08-29T18:40:29.718" v="407" actId="113"/>
        <pc:sldMkLst>
          <pc:docMk/>
          <pc:sldMk cId="3182550289" sldId="615"/>
        </pc:sldMkLst>
        <pc:spChg chg="mod">
          <ac:chgData name="Richard Chalk" userId="287f8aa4f4de1d19" providerId="LiveId" clId="{0025F56D-FAE0-418B-8C5D-44B98C496843}" dt="2023-08-29T18:40:29.718" v="407" actId="113"/>
          <ac:spMkLst>
            <pc:docMk/>
            <pc:sldMk cId="3182550289" sldId="615"/>
            <ac:spMk id="2" creationId="{2CED0939-2445-F1A3-21AE-0A535344DD5D}"/>
          </ac:spMkLst>
        </pc:spChg>
      </pc:sldChg>
      <pc:sldChg chg="modSp mod modNotesTx">
        <pc:chgData name="Richard Chalk" userId="287f8aa4f4de1d19" providerId="LiveId" clId="{0025F56D-FAE0-418B-8C5D-44B98C496843}" dt="2023-08-29T18:42:33.495" v="488" actId="20577"/>
        <pc:sldMkLst>
          <pc:docMk/>
          <pc:sldMk cId="3328075943" sldId="618"/>
        </pc:sldMkLst>
        <pc:spChg chg="mod">
          <ac:chgData name="Richard Chalk" userId="287f8aa4f4de1d19" providerId="LiveId" clId="{0025F56D-FAE0-418B-8C5D-44B98C496843}" dt="2023-08-29T18:41:33.064" v="408" actId="14100"/>
          <ac:spMkLst>
            <pc:docMk/>
            <pc:sldMk cId="3328075943" sldId="618"/>
            <ac:spMk id="2" creationId="{2CED0939-2445-F1A3-21AE-0A535344DD5D}"/>
          </ac:spMkLst>
        </pc:spChg>
        <pc:spChg chg="mod">
          <ac:chgData name="Richard Chalk" userId="287f8aa4f4de1d19" providerId="LiveId" clId="{0025F56D-FAE0-418B-8C5D-44B98C496843}" dt="2023-08-29T18:41:52.192" v="413" actId="20577"/>
          <ac:spMkLst>
            <pc:docMk/>
            <pc:sldMk cId="3328075943" sldId="618"/>
            <ac:spMk id="3" creationId="{E3744374-92D3-B3F2-3F1A-3448858F47B5}"/>
          </ac:spMkLst>
        </pc:spChg>
      </pc:sldChg>
      <pc:sldChg chg="addSp delSp modSp mod">
        <pc:chgData name="Richard Chalk" userId="287f8aa4f4de1d19" providerId="LiveId" clId="{0025F56D-FAE0-418B-8C5D-44B98C496843}" dt="2023-08-29T18:57:37.677" v="976" actId="207"/>
        <pc:sldMkLst>
          <pc:docMk/>
          <pc:sldMk cId="2884838781" sldId="619"/>
        </pc:sldMkLst>
        <pc:spChg chg="mod">
          <ac:chgData name="Richard Chalk" userId="287f8aa4f4de1d19" providerId="LiveId" clId="{0025F56D-FAE0-418B-8C5D-44B98C496843}" dt="2023-08-29T18:57:37.677" v="976" actId="207"/>
          <ac:spMkLst>
            <pc:docMk/>
            <pc:sldMk cId="2884838781" sldId="619"/>
            <ac:spMk id="2" creationId="{2CED0939-2445-F1A3-21AE-0A535344DD5D}"/>
          </ac:spMkLst>
        </pc:spChg>
        <pc:picChg chg="add del">
          <ac:chgData name="Richard Chalk" userId="287f8aa4f4de1d19" providerId="LiveId" clId="{0025F56D-FAE0-418B-8C5D-44B98C496843}" dt="2023-08-29T18:46:21.197" v="491" actId="478"/>
          <ac:picMkLst>
            <pc:docMk/>
            <pc:sldMk cId="2884838781" sldId="619"/>
            <ac:picMk id="1026" creationId="{5C5119EA-4BFE-065F-F3DD-25D0458A9B90}"/>
          </ac:picMkLst>
        </pc:picChg>
        <pc:picChg chg="add del mod">
          <ac:chgData name="Richard Chalk" userId="287f8aa4f4de1d19" providerId="LiveId" clId="{0025F56D-FAE0-418B-8C5D-44B98C496843}" dt="2023-08-29T18:47:13.687" v="530" actId="478"/>
          <ac:picMkLst>
            <pc:docMk/>
            <pc:sldMk cId="2884838781" sldId="619"/>
            <ac:picMk id="1028" creationId="{EE73B49E-7304-D224-F953-3E3165286C2B}"/>
          </ac:picMkLst>
        </pc:picChg>
        <pc:picChg chg="add mod">
          <ac:chgData name="Richard Chalk" userId="287f8aa4f4de1d19" providerId="LiveId" clId="{0025F56D-FAE0-418B-8C5D-44B98C496843}" dt="2023-08-29T18:48:28.849" v="606" actId="1038"/>
          <ac:picMkLst>
            <pc:docMk/>
            <pc:sldMk cId="2884838781" sldId="619"/>
            <ac:picMk id="1030" creationId="{6D1B5899-9ABA-D5F2-652C-47FA944140ED}"/>
          </ac:picMkLst>
        </pc:picChg>
      </pc:sldChg>
      <pc:sldChg chg="addSp modSp mod">
        <pc:chgData name="Richard Chalk" userId="287f8aa4f4de1d19" providerId="LiveId" clId="{0025F56D-FAE0-418B-8C5D-44B98C496843}" dt="2023-08-29T18:57:32.402" v="974" actId="207"/>
        <pc:sldMkLst>
          <pc:docMk/>
          <pc:sldMk cId="1536071077" sldId="620"/>
        </pc:sldMkLst>
        <pc:spChg chg="mod">
          <ac:chgData name="Richard Chalk" userId="287f8aa4f4de1d19" providerId="LiveId" clId="{0025F56D-FAE0-418B-8C5D-44B98C496843}" dt="2023-08-29T18:57:32.402" v="974" actId="207"/>
          <ac:spMkLst>
            <pc:docMk/>
            <pc:sldMk cId="1536071077" sldId="620"/>
            <ac:spMk id="2" creationId="{2CED0939-2445-F1A3-21AE-0A535344DD5D}"/>
          </ac:spMkLst>
        </pc:spChg>
        <pc:picChg chg="add mod">
          <ac:chgData name="Richard Chalk" userId="287f8aa4f4de1d19" providerId="LiveId" clId="{0025F56D-FAE0-418B-8C5D-44B98C496843}" dt="2023-08-29T18:48:32.262" v="619" actId="1037"/>
          <ac:picMkLst>
            <pc:docMk/>
            <pc:sldMk cId="1536071077" sldId="620"/>
            <ac:picMk id="2050" creationId="{18E754E2-964C-BF0C-F074-1EF936D7C502}"/>
          </ac:picMkLst>
        </pc:picChg>
      </pc:sldChg>
      <pc:sldChg chg="addSp modSp mod">
        <pc:chgData name="Richard Chalk" userId="287f8aa4f4de1d19" providerId="LiveId" clId="{0025F56D-FAE0-418B-8C5D-44B98C496843}" dt="2023-08-29T18:57:27.139" v="972" actId="113"/>
        <pc:sldMkLst>
          <pc:docMk/>
          <pc:sldMk cId="2045854484" sldId="621"/>
        </pc:sldMkLst>
        <pc:spChg chg="mod ord">
          <ac:chgData name="Richard Chalk" userId="287f8aa4f4de1d19" providerId="LiveId" clId="{0025F56D-FAE0-418B-8C5D-44B98C496843}" dt="2023-08-29T18:57:27.139" v="972" actId="113"/>
          <ac:spMkLst>
            <pc:docMk/>
            <pc:sldMk cId="2045854484" sldId="621"/>
            <ac:spMk id="2" creationId="{2CED0939-2445-F1A3-21AE-0A535344DD5D}"/>
          </ac:spMkLst>
        </pc:spChg>
        <pc:picChg chg="add mod">
          <ac:chgData name="Richard Chalk" userId="287f8aa4f4de1d19" providerId="LiveId" clId="{0025F56D-FAE0-418B-8C5D-44B98C496843}" dt="2023-08-29T18:50:04.072" v="682" actId="1036"/>
          <ac:picMkLst>
            <pc:docMk/>
            <pc:sldMk cId="2045854484" sldId="621"/>
            <ac:picMk id="3" creationId="{14CE6A01-B31D-AA4F-E028-AE4A5C42D258}"/>
          </ac:picMkLst>
        </pc:picChg>
        <pc:picChg chg="mod">
          <ac:chgData name="Richard Chalk" userId="287f8aa4f4de1d19" providerId="LiveId" clId="{0025F56D-FAE0-418B-8C5D-44B98C496843}" dt="2023-08-29T18:50:41.821" v="703" actId="1035"/>
          <ac:picMkLst>
            <pc:docMk/>
            <pc:sldMk cId="2045854484" sldId="621"/>
            <ac:picMk id="8196" creationId="{48F018D9-16BA-DB35-8AD3-11062ACB6487}"/>
          </ac:picMkLst>
        </pc:picChg>
      </pc:sldChg>
      <pc:sldChg chg="addSp delSp modSp mod">
        <pc:chgData name="Richard Chalk" userId="287f8aa4f4de1d19" providerId="LiveId" clId="{0025F56D-FAE0-418B-8C5D-44B98C496843}" dt="2023-08-29T18:57:22.344" v="970" actId="207"/>
        <pc:sldMkLst>
          <pc:docMk/>
          <pc:sldMk cId="3871158534" sldId="622"/>
        </pc:sldMkLst>
        <pc:spChg chg="mod ord">
          <ac:chgData name="Richard Chalk" userId="287f8aa4f4de1d19" providerId="LiveId" clId="{0025F56D-FAE0-418B-8C5D-44B98C496843}" dt="2023-08-29T18:57:22.344" v="970" actId="207"/>
          <ac:spMkLst>
            <pc:docMk/>
            <pc:sldMk cId="3871158534" sldId="622"/>
            <ac:spMk id="2" creationId="{2CED0939-2445-F1A3-21AE-0A535344DD5D}"/>
          </ac:spMkLst>
        </pc:spChg>
        <pc:spChg chg="ord">
          <ac:chgData name="Richard Chalk" userId="287f8aa4f4de1d19" providerId="LiveId" clId="{0025F56D-FAE0-418B-8C5D-44B98C496843}" dt="2023-08-29T18:53:49.931" v="801" actId="167"/>
          <ac:spMkLst>
            <pc:docMk/>
            <pc:sldMk cId="3871158534" sldId="622"/>
            <ac:spMk id="7" creationId="{0A97ADAA-B87F-0AB9-158D-C7429D771973}"/>
          </ac:spMkLst>
        </pc:spChg>
        <pc:spChg chg="add mod">
          <ac:chgData name="Richard Chalk" userId="287f8aa4f4de1d19" providerId="LiveId" clId="{0025F56D-FAE0-418B-8C5D-44B98C496843}" dt="2023-08-29T18:53:26.870" v="778" actId="164"/>
          <ac:spMkLst>
            <pc:docMk/>
            <pc:sldMk cId="3871158534" sldId="622"/>
            <ac:spMk id="11" creationId="{66ED8205-C7C6-48D0-956C-763A06CA82D7}"/>
          </ac:spMkLst>
        </pc:spChg>
        <pc:grpChg chg="add mod ord">
          <ac:chgData name="Richard Chalk" userId="287f8aa4f4de1d19" providerId="LiveId" clId="{0025F56D-FAE0-418B-8C5D-44B98C496843}" dt="2023-08-29T18:54:09.110" v="822" actId="1035"/>
          <ac:grpSpMkLst>
            <pc:docMk/>
            <pc:sldMk cId="3871158534" sldId="622"/>
            <ac:grpSpMk id="12" creationId="{4CC80CF0-3CC0-17DE-3941-FB1992190E35}"/>
          </ac:grpSpMkLst>
        </pc:grpChg>
        <pc:picChg chg="add del">
          <ac:chgData name="Richard Chalk" userId="287f8aa4f4de1d19" providerId="LiveId" clId="{0025F56D-FAE0-418B-8C5D-44B98C496843}" dt="2023-08-29T18:52:18.888" v="710" actId="478"/>
          <ac:picMkLst>
            <pc:docMk/>
            <pc:sldMk cId="3871158534" sldId="622"/>
            <ac:picMk id="5" creationId="{07B609C9-ABFA-8F7B-1537-3C65B426F657}"/>
          </ac:picMkLst>
        </pc:picChg>
        <pc:picChg chg="add mod">
          <ac:chgData name="Richard Chalk" userId="287f8aa4f4de1d19" providerId="LiveId" clId="{0025F56D-FAE0-418B-8C5D-44B98C496843}" dt="2023-08-29T18:53:26.870" v="778" actId="164"/>
          <ac:picMkLst>
            <pc:docMk/>
            <pc:sldMk cId="3871158534" sldId="622"/>
            <ac:picMk id="10" creationId="{E206FA38-98B5-D070-CA70-EE8F3B1D091C}"/>
          </ac:picMkLst>
        </pc:picChg>
      </pc:sldChg>
      <pc:sldChg chg="modSp mod">
        <pc:chgData name="Richard Chalk" userId="287f8aa4f4de1d19" providerId="LiveId" clId="{0025F56D-FAE0-418B-8C5D-44B98C496843}" dt="2023-08-29T19:09:49.549" v="1298" actId="113"/>
        <pc:sldMkLst>
          <pc:docMk/>
          <pc:sldMk cId="2841284304" sldId="623"/>
        </pc:sldMkLst>
        <pc:spChg chg="mod">
          <ac:chgData name="Richard Chalk" userId="287f8aa4f4de1d19" providerId="LiveId" clId="{0025F56D-FAE0-418B-8C5D-44B98C496843}" dt="2023-08-29T19:09:49.549" v="1298" actId="113"/>
          <ac:spMkLst>
            <pc:docMk/>
            <pc:sldMk cId="2841284304" sldId="623"/>
            <ac:spMk id="2" creationId="{2CED0939-2445-F1A3-21AE-0A535344DD5D}"/>
          </ac:spMkLst>
        </pc:spChg>
      </pc:sldChg>
      <pc:sldChg chg="addSp modSp mod">
        <pc:chgData name="Richard Chalk" userId="287f8aa4f4de1d19" providerId="LiveId" clId="{0025F56D-FAE0-418B-8C5D-44B98C496843}" dt="2023-08-29T18:57:15.392" v="968" actId="207"/>
        <pc:sldMkLst>
          <pc:docMk/>
          <pc:sldMk cId="3506799917" sldId="624"/>
        </pc:sldMkLst>
        <pc:spChg chg="mod">
          <ac:chgData name="Richard Chalk" userId="287f8aa4f4de1d19" providerId="LiveId" clId="{0025F56D-FAE0-418B-8C5D-44B98C496843}" dt="2023-08-29T18:57:15.392" v="968" actId="207"/>
          <ac:spMkLst>
            <pc:docMk/>
            <pc:sldMk cId="3506799917" sldId="624"/>
            <ac:spMk id="2" creationId="{2CED0939-2445-F1A3-21AE-0A535344DD5D}"/>
          </ac:spMkLst>
        </pc:spChg>
        <pc:picChg chg="add mod">
          <ac:chgData name="Richard Chalk" userId="287f8aa4f4de1d19" providerId="LiveId" clId="{0025F56D-FAE0-418B-8C5D-44B98C496843}" dt="2023-08-29T18:55:21.171" v="855" actId="1037"/>
          <ac:picMkLst>
            <pc:docMk/>
            <pc:sldMk cId="3506799917" sldId="624"/>
            <ac:picMk id="3" creationId="{3F6146CD-F3E2-A7D0-EE7E-DAC665CCC859}"/>
          </ac:picMkLst>
        </pc:picChg>
        <pc:picChg chg="mod">
          <ac:chgData name="Richard Chalk" userId="287f8aa4f4de1d19" providerId="LiveId" clId="{0025F56D-FAE0-418B-8C5D-44B98C496843}" dt="2023-08-29T18:56:15.075" v="965" actId="1035"/>
          <ac:picMkLst>
            <pc:docMk/>
            <pc:sldMk cId="3506799917" sldId="624"/>
            <ac:picMk id="9222" creationId="{531651BD-AD81-60E7-ED73-85A688E7670D}"/>
          </ac:picMkLst>
        </pc:picChg>
      </pc:sldChg>
      <pc:sldChg chg="addSp delSp modSp mod">
        <pc:chgData name="Richard Chalk" userId="287f8aa4f4de1d19" providerId="LiveId" clId="{0025F56D-FAE0-418B-8C5D-44B98C496843}" dt="2023-08-29T19:01:03.438" v="1174" actId="113"/>
        <pc:sldMkLst>
          <pc:docMk/>
          <pc:sldMk cId="4260134001" sldId="625"/>
        </pc:sldMkLst>
        <pc:spChg chg="mod">
          <ac:chgData name="Richard Chalk" userId="287f8aa4f4de1d19" providerId="LiveId" clId="{0025F56D-FAE0-418B-8C5D-44B98C496843}" dt="2023-08-29T18:58:25.884" v="977" actId="14100"/>
          <ac:spMkLst>
            <pc:docMk/>
            <pc:sldMk cId="4260134001" sldId="625"/>
            <ac:spMk id="2" creationId="{2CED0939-2445-F1A3-21AE-0A535344DD5D}"/>
          </ac:spMkLst>
        </pc:spChg>
        <pc:spChg chg="mod">
          <ac:chgData name="Richard Chalk" userId="287f8aa4f4de1d19" providerId="LiveId" clId="{0025F56D-FAE0-418B-8C5D-44B98C496843}" dt="2023-08-29T19:01:03.438" v="1174" actId="113"/>
          <ac:spMkLst>
            <pc:docMk/>
            <pc:sldMk cId="4260134001" sldId="625"/>
            <ac:spMk id="11" creationId="{F73C63DA-10D2-8E69-491A-8A6B127752C8}"/>
          </ac:spMkLst>
        </pc:spChg>
        <pc:picChg chg="add mod">
          <ac:chgData name="Richard Chalk" userId="287f8aa4f4de1d19" providerId="LiveId" clId="{0025F56D-FAE0-418B-8C5D-44B98C496843}" dt="2023-08-29T19:00:51.292" v="1171" actId="1038"/>
          <ac:picMkLst>
            <pc:docMk/>
            <pc:sldMk cId="4260134001" sldId="625"/>
            <ac:picMk id="9" creationId="{32C92FF1-DEB0-74E4-8357-08582752CAE6}"/>
          </ac:picMkLst>
        </pc:picChg>
        <pc:picChg chg="add del">
          <ac:chgData name="Richard Chalk" userId="287f8aa4f4de1d19" providerId="LiveId" clId="{0025F56D-FAE0-418B-8C5D-44B98C496843}" dt="2023-08-29T18:59:32.647" v="981" actId="478"/>
          <ac:picMkLst>
            <pc:docMk/>
            <pc:sldMk cId="4260134001" sldId="625"/>
            <ac:picMk id="5122" creationId="{C28EAE5C-EFEA-E44F-0BAA-FF293AD758A5}"/>
          </ac:picMkLst>
        </pc:picChg>
      </pc:sldChg>
      <pc:sldChg chg="modSp mod">
        <pc:chgData name="Richard Chalk" userId="287f8aa4f4de1d19" providerId="LiveId" clId="{0025F56D-FAE0-418B-8C5D-44B98C496843}" dt="2023-08-29T19:02:34.093" v="1181" actId="113"/>
        <pc:sldMkLst>
          <pc:docMk/>
          <pc:sldMk cId="1032834014" sldId="626"/>
        </pc:sldMkLst>
        <pc:spChg chg="mod">
          <ac:chgData name="Richard Chalk" userId="287f8aa4f4de1d19" providerId="LiveId" clId="{0025F56D-FAE0-418B-8C5D-44B98C496843}" dt="2023-08-29T19:01:59.026" v="1178" actId="207"/>
          <ac:spMkLst>
            <pc:docMk/>
            <pc:sldMk cId="1032834014" sldId="626"/>
            <ac:spMk id="2" creationId="{2CED0939-2445-F1A3-21AE-0A535344DD5D}"/>
          </ac:spMkLst>
        </pc:spChg>
        <pc:spChg chg="mod">
          <ac:chgData name="Richard Chalk" userId="287f8aa4f4de1d19" providerId="LiveId" clId="{0025F56D-FAE0-418B-8C5D-44B98C496843}" dt="2023-08-29T19:02:34.093" v="1181" actId="113"/>
          <ac:spMkLst>
            <pc:docMk/>
            <pc:sldMk cId="1032834014" sldId="626"/>
            <ac:spMk id="11" creationId="{F73C63DA-10D2-8E69-491A-8A6B127752C8}"/>
          </ac:spMkLst>
        </pc:spChg>
      </pc:sldChg>
      <pc:sldChg chg="addSp modSp mod">
        <pc:chgData name="Richard Chalk" userId="287f8aa4f4de1d19" providerId="LiveId" clId="{0025F56D-FAE0-418B-8C5D-44B98C496843}" dt="2023-08-29T19:06:16.320" v="1275" actId="1037"/>
        <pc:sldMkLst>
          <pc:docMk/>
          <pc:sldMk cId="1095634312" sldId="627"/>
        </pc:sldMkLst>
        <pc:spChg chg="mod">
          <ac:chgData name="Richard Chalk" userId="287f8aa4f4de1d19" providerId="LiveId" clId="{0025F56D-FAE0-418B-8C5D-44B98C496843}" dt="2023-08-29T19:02:47.249" v="1182" actId="6549"/>
          <ac:spMkLst>
            <pc:docMk/>
            <pc:sldMk cId="1095634312" sldId="627"/>
            <ac:spMk id="2" creationId="{2CED0939-2445-F1A3-21AE-0A535344DD5D}"/>
          </ac:spMkLst>
        </pc:spChg>
        <pc:spChg chg="add mod">
          <ac:chgData name="Richard Chalk" userId="287f8aa4f4de1d19" providerId="LiveId" clId="{0025F56D-FAE0-418B-8C5D-44B98C496843}" dt="2023-08-29T19:06:16.320" v="1275" actId="1037"/>
          <ac:spMkLst>
            <pc:docMk/>
            <pc:sldMk cId="1095634312" sldId="627"/>
            <ac:spMk id="3" creationId="{980AF94E-0495-C8DA-277A-F7896D80D3DD}"/>
          </ac:spMkLst>
        </pc:spChg>
        <pc:picChg chg="add mod">
          <ac:chgData name="Richard Chalk" userId="287f8aa4f4de1d19" providerId="LiveId" clId="{0025F56D-FAE0-418B-8C5D-44B98C496843}" dt="2023-08-29T19:03:21.267" v="1195" actId="1035"/>
          <ac:picMkLst>
            <pc:docMk/>
            <pc:sldMk cId="1095634312" sldId="627"/>
            <ac:picMk id="6146" creationId="{B0D96A10-7914-A48F-3FF4-5623203DA0EB}"/>
          </ac:picMkLst>
        </pc:picChg>
        <pc:picChg chg="add mod">
          <ac:chgData name="Richard Chalk" userId="287f8aa4f4de1d19" providerId="LiveId" clId="{0025F56D-FAE0-418B-8C5D-44B98C496843}" dt="2023-08-29T19:06:00.921" v="1244" actId="1076"/>
          <ac:picMkLst>
            <pc:docMk/>
            <pc:sldMk cId="1095634312" sldId="627"/>
            <ac:picMk id="6148" creationId="{66F5EFBD-79F5-74AD-9FCA-0CA88A36EA32}"/>
          </ac:picMkLst>
        </pc:picChg>
      </pc:sldChg>
      <pc:sldChg chg="modSp mod">
        <pc:chgData name="Richard Chalk" userId="287f8aa4f4de1d19" providerId="LiveId" clId="{0025F56D-FAE0-418B-8C5D-44B98C496843}" dt="2023-08-29T19:09:23.478" v="1296" actId="207"/>
        <pc:sldMkLst>
          <pc:docMk/>
          <pc:sldMk cId="1001193061" sldId="628"/>
        </pc:sldMkLst>
        <pc:spChg chg="mod">
          <ac:chgData name="Richard Chalk" userId="287f8aa4f4de1d19" providerId="LiveId" clId="{0025F56D-FAE0-418B-8C5D-44B98C496843}" dt="2023-08-29T19:04:43.490" v="1239" actId="20577"/>
          <ac:spMkLst>
            <pc:docMk/>
            <pc:sldMk cId="1001193061" sldId="628"/>
            <ac:spMk id="2" creationId="{2CED0939-2445-F1A3-21AE-0A535344DD5D}"/>
          </ac:spMkLst>
        </pc:spChg>
        <pc:spChg chg="mod">
          <ac:chgData name="Richard Chalk" userId="287f8aa4f4de1d19" providerId="LiveId" clId="{0025F56D-FAE0-418B-8C5D-44B98C496843}" dt="2023-08-29T19:09:23.478" v="1296" actId="207"/>
          <ac:spMkLst>
            <pc:docMk/>
            <pc:sldMk cId="1001193061" sldId="628"/>
            <ac:spMk id="11" creationId="{F73C63DA-10D2-8E69-491A-8A6B127752C8}"/>
          </ac:spMkLst>
        </pc:spChg>
        <pc:picChg chg="mod">
          <ac:chgData name="Richard Chalk" userId="287f8aa4f4de1d19" providerId="LiveId" clId="{0025F56D-FAE0-418B-8C5D-44B98C496843}" dt="2023-08-29T19:04:20.061" v="1234" actId="1036"/>
          <ac:picMkLst>
            <pc:docMk/>
            <pc:sldMk cId="1001193061" sldId="628"/>
            <ac:picMk id="12" creationId="{45D55B1A-9B74-6341-667E-3616B51933F2}"/>
          </ac:picMkLst>
        </pc:picChg>
      </pc:sldChg>
      <pc:sldChg chg="addSp delSp modSp new del mod">
        <pc:chgData name="Richard Chalk" userId="287f8aa4f4de1d19" providerId="LiveId" clId="{0025F56D-FAE0-418B-8C5D-44B98C496843}" dt="2023-08-29T18:55:04.274" v="823" actId="47"/>
        <pc:sldMkLst>
          <pc:docMk/>
          <pc:sldMk cId="2658543794" sldId="630"/>
        </pc:sldMkLst>
        <pc:spChg chg="del">
          <ac:chgData name="Richard Chalk" userId="287f8aa4f4de1d19" providerId="LiveId" clId="{0025F56D-FAE0-418B-8C5D-44B98C496843}" dt="2023-08-29T18:51:51.747" v="706" actId="478"/>
          <ac:spMkLst>
            <pc:docMk/>
            <pc:sldMk cId="2658543794" sldId="630"/>
            <ac:spMk id="3" creationId="{78FADE5E-ED82-EEA0-A85C-5F71922BD1A2}"/>
          </ac:spMkLst>
        </pc:spChg>
        <pc:picChg chg="add mod">
          <ac:chgData name="Richard Chalk" userId="287f8aa4f4de1d19" providerId="LiveId" clId="{0025F56D-FAE0-418B-8C5D-44B98C496843}" dt="2023-08-29T18:51:58.878" v="708" actId="1076"/>
          <ac:picMkLst>
            <pc:docMk/>
            <pc:sldMk cId="2658543794" sldId="630"/>
            <ac:picMk id="3074" creationId="{12EE6CC2-7597-B0E7-7E03-FE2824C37095}"/>
          </ac:picMkLst>
        </pc:picChg>
      </pc:sldChg>
    </pc:docChg>
  </pc:docChgLst>
  <pc:docChgLst>
    <pc:chgData name="Richard Chalk" userId="287f8aa4f4de1d19" providerId="LiveId" clId="{E7F6F532-EBDE-4C1E-9B10-0894CC746DA2}"/>
    <pc:docChg chg="modSld">
      <pc:chgData name="Richard Chalk" userId="287f8aa4f4de1d19" providerId="LiveId" clId="{E7F6F532-EBDE-4C1E-9B10-0894CC746DA2}" dt="2022-11-16T09:12:01.517" v="0" actId="2711"/>
      <pc:docMkLst>
        <pc:docMk/>
      </pc:docMkLst>
      <pc:sldChg chg="modSp mod">
        <pc:chgData name="Richard Chalk" userId="287f8aa4f4de1d19" providerId="LiveId" clId="{E7F6F532-EBDE-4C1E-9B10-0894CC746DA2}" dt="2022-11-16T09:12:01.517" v="0" actId="2711"/>
        <pc:sldMkLst>
          <pc:docMk/>
          <pc:sldMk cId="0" sldId="258"/>
        </pc:sldMkLst>
        <pc:spChg chg="mod">
          <ac:chgData name="Richard Chalk" userId="287f8aa4f4de1d19" providerId="LiveId" clId="{E7F6F532-EBDE-4C1E-9B10-0894CC746DA2}" dt="2022-11-16T09:12:01.517" v="0" actId="2711"/>
          <ac:spMkLst>
            <pc:docMk/>
            <pc:sldMk cId="0" sldId="258"/>
            <ac:spMk id="94" creationId="{00000000-0000-0000-0000-000000000000}"/>
          </ac:spMkLst>
        </pc:spChg>
      </pc:sldChg>
    </pc:docChg>
  </pc:docChgLst>
  <pc:docChgLst>
    <pc:chgData name="Richard Chalk" userId="287f8aa4f4de1d19" providerId="LiveId" clId="{26AC335A-454B-46ED-9F88-1BC530BD4D82}"/>
    <pc:docChg chg="modSld">
      <pc:chgData name="Richard Chalk" userId="287f8aa4f4de1d19" providerId="LiveId" clId="{26AC335A-454B-46ED-9F88-1BC530BD4D82}" dt="2023-08-22T12:33:13.438" v="9" actId="20577"/>
      <pc:docMkLst>
        <pc:docMk/>
      </pc:docMkLst>
      <pc:sldChg chg="modSp mod">
        <pc:chgData name="Richard Chalk" userId="287f8aa4f4de1d19" providerId="LiveId" clId="{26AC335A-454B-46ED-9F88-1BC530BD4D82}" dt="2023-08-22T12:33:13.438" v="9" actId="20577"/>
        <pc:sldMkLst>
          <pc:docMk/>
          <pc:sldMk cId="3213385662" sldId="309"/>
        </pc:sldMkLst>
        <pc:spChg chg="mod">
          <ac:chgData name="Richard Chalk" userId="287f8aa4f4de1d19" providerId="LiveId" clId="{26AC335A-454B-46ED-9F88-1BC530BD4D82}" dt="2023-08-22T12:33:13.438" v="9" actId="20577"/>
          <ac:spMkLst>
            <pc:docMk/>
            <pc:sldMk cId="3213385662" sldId="309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56E14B00-CFCD-4A74-AB40-DA3711622EB8}"/>
    <pc:docChg chg="custSel addSld delSld modSld sldOrd">
      <pc:chgData name="Richard Chalk" userId="287f8aa4f4de1d19" providerId="LiveId" clId="{56E14B00-CFCD-4A74-AB40-DA3711622EB8}" dt="2023-08-21T09:03:46.366" v="287" actId="47"/>
      <pc:docMkLst>
        <pc:docMk/>
      </pc:docMkLst>
      <pc:sldChg chg="addSp delSp modSp mod">
        <pc:chgData name="Richard Chalk" userId="287f8aa4f4de1d19" providerId="LiveId" clId="{56E14B00-CFCD-4A74-AB40-DA3711622EB8}" dt="2023-08-21T08:59:26.031" v="109" actId="1076"/>
        <pc:sldMkLst>
          <pc:docMk/>
          <pc:sldMk cId="0" sldId="258"/>
        </pc:sldMkLst>
        <pc:spChg chg="del">
          <ac:chgData name="Richard Chalk" userId="287f8aa4f4de1d19" providerId="LiveId" clId="{56E14B00-CFCD-4A74-AB40-DA3711622EB8}" dt="2023-08-21T08:59:02.662" v="106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8:59:26.031" v="109" actId="1076"/>
          <ac:picMkLst>
            <pc:docMk/>
            <pc:sldMk cId="0" sldId="258"/>
            <ac:picMk id="3074" creationId="{DDAAEBDB-EAA7-53CC-3458-80BB03A4EE02}"/>
          </ac:picMkLst>
        </pc:picChg>
      </pc:sldChg>
      <pc:sldChg chg="addSp delSp modSp mod">
        <pc:chgData name="Richard Chalk" userId="287f8aa4f4de1d19" providerId="LiveId" clId="{56E14B00-CFCD-4A74-AB40-DA3711622EB8}" dt="2023-08-21T08:59:38.059" v="115" actId="478"/>
        <pc:sldMkLst>
          <pc:docMk/>
          <pc:sldMk cId="0" sldId="259"/>
        </pc:sldMkLst>
        <pc:spChg chg="del">
          <ac:chgData name="Richard Chalk" userId="287f8aa4f4de1d19" providerId="LiveId" clId="{56E14B00-CFCD-4A74-AB40-DA3711622EB8}" dt="2023-08-21T08:59:38.059" v="115" actId="478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8:59:35.602" v="114" actId="14100"/>
          <ac:spMkLst>
            <pc:docMk/>
            <pc:sldMk cId="0" sldId="259"/>
            <ac:spMk id="109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8:59:27.929" v="110"/>
          <ac:picMkLst>
            <pc:docMk/>
            <pc:sldMk cId="0" sldId="259"/>
            <ac:picMk id="2" creationId="{929BBDB2-B94E-E6B4-7353-6A610CE69052}"/>
          </ac:picMkLst>
        </pc:picChg>
      </pc:sldChg>
      <pc:sldChg chg="addSp delSp modSp mod">
        <pc:chgData name="Richard Chalk" userId="287f8aa4f4de1d19" providerId="LiveId" clId="{56E14B00-CFCD-4A74-AB40-DA3711622EB8}" dt="2023-08-21T09:00:03.056" v="125" actId="14100"/>
        <pc:sldMkLst>
          <pc:docMk/>
          <pc:sldMk cId="0" sldId="260"/>
        </pc:sldMkLst>
        <pc:spChg chg="mod">
          <ac:chgData name="Richard Chalk" userId="287f8aa4f4de1d19" providerId="LiveId" clId="{56E14B00-CFCD-4A74-AB40-DA3711622EB8}" dt="2023-08-21T08:59:50.512" v="118" actId="1076"/>
          <ac:spMkLst>
            <pc:docMk/>
            <pc:sldMk cId="0" sldId="260"/>
            <ac:spMk id="2" creationId="{72783E18-702C-0153-6FDC-376C6501B3D6}"/>
          </ac:spMkLst>
        </pc:spChg>
        <pc:spChg chg="del">
          <ac:chgData name="Richard Chalk" userId="287f8aa4f4de1d19" providerId="LiveId" clId="{56E14B00-CFCD-4A74-AB40-DA3711622EB8}" dt="2023-08-21T08:59:45.973" v="117" actId="478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9:00:03.056" v="125" actId="14100"/>
          <ac:spMkLst>
            <pc:docMk/>
            <pc:sldMk cId="0" sldId="260"/>
            <ac:spMk id="117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8:59:40.883" v="116"/>
          <ac:picMkLst>
            <pc:docMk/>
            <pc:sldMk cId="0" sldId="260"/>
            <ac:picMk id="3" creationId="{5C10DDC8-807C-5829-FB71-DC071120DBA6}"/>
          </ac:picMkLst>
        </pc:picChg>
        <pc:picChg chg="mod">
          <ac:chgData name="Richard Chalk" userId="287f8aa4f4de1d19" providerId="LiveId" clId="{56E14B00-CFCD-4A74-AB40-DA3711622EB8}" dt="2023-08-21T08:59:50.512" v="118" actId="1076"/>
          <ac:picMkLst>
            <pc:docMk/>
            <pc:sldMk cId="0" sldId="260"/>
            <ac:picMk id="118" creationId="{00000000-0000-0000-0000-000000000000}"/>
          </ac:picMkLst>
        </pc:picChg>
      </pc:sldChg>
      <pc:sldChg chg="addSp delSp modSp mod">
        <pc:chgData name="Richard Chalk" userId="287f8aa4f4de1d19" providerId="LiveId" clId="{56E14B00-CFCD-4A74-AB40-DA3711622EB8}" dt="2023-08-21T09:00:22.526" v="132" actId="478"/>
        <pc:sldMkLst>
          <pc:docMk/>
          <pc:sldMk cId="0" sldId="261"/>
        </pc:sldMkLst>
        <pc:spChg chg="del">
          <ac:chgData name="Richard Chalk" userId="287f8aa4f4de1d19" providerId="LiveId" clId="{56E14B00-CFCD-4A74-AB40-DA3711622EB8}" dt="2023-08-21T09:00:22.526" v="132" actId="478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9:00:13.128" v="129" actId="14100"/>
          <ac:spMkLst>
            <pc:docMk/>
            <pc:sldMk cId="0" sldId="261"/>
            <ac:spMk id="126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0:05.599" v="126"/>
          <ac:picMkLst>
            <pc:docMk/>
            <pc:sldMk cId="0" sldId="261"/>
            <ac:picMk id="2" creationId="{03819706-CFBF-15F2-B3A0-355C9A1EB6CB}"/>
          </ac:picMkLst>
        </pc:picChg>
      </pc:sldChg>
      <pc:sldChg chg="addSp delSp modSp mod">
        <pc:chgData name="Richard Chalk" userId="287f8aa4f4de1d19" providerId="LiveId" clId="{56E14B00-CFCD-4A74-AB40-DA3711622EB8}" dt="2023-08-21T09:00:20.231" v="131" actId="478"/>
        <pc:sldMkLst>
          <pc:docMk/>
          <pc:sldMk cId="0" sldId="262"/>
        </pc:sldMkLst>
        <pc:spChg chg="del">
          <ac:chgData name="Richard Chalk" userId="287f8aa4f4de1d19" providerId="LiveId" clId="{56E14B00-CFCD-4A74-AB40-DA3711622EB8}" dt="2023-08-21T09:00:20.231" v="131" actId="478"/>
          <ac:spMkLst>
            <pc:docMk/>
            <pc:sldMk cId="0" sldId="262"/>
            <ac:spMk id="133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0:16.247" v="130"/>
          <ac:picMkLst>
            <pc:docMk/>
            <pc:sldMk cId="0" sldId="262"/>
            <ac:picMk id="2" creationId="{FBFD349E-34E0-5183-4E52-55A75A25A690}"/>
          </ac:picMkLst>
        </pc:picChg>
      </pc:sldChg>
      <pc:sldChg chg="addSp delSp modSp mod">
        <pc:chgData name="Richard Chalk" userId="287f8aa4f4de1d19" providerId="LiveId" clId="{56E14B00-CFCD-4A74-AB40-DA3711622EB8}" dt="2023-08-21T09:01:07.806" v="148" actId="478"/>
        <pc:sldMkLst>
          <pc:docMk/>
          <pc:sldMk cId="0" sldId="263"/>
        </pc:sldMkLst>
        <pc:spChg chg="add mod">
          <ac:chgData name="Richard Chalk" userId="287f8aa4f4de1d19" providerId="LiveId" clId="{56E14B00-CFCD-4A74-AB40-DA3711622EB8}" dt="2023-08-21T09:01:05.196" v="147" actId="6549"/>
          <ac:spMkLst>
            <pc:docMk/>
            <pc:sldMk cId="0" sldId="263"/>
            <ac:spMk id="3" creationId="{EB29824A-342B-2F5C-8435-CB67A317AFAF}"/>
          </ac:spMkLst>
        </pc:spChg>
        <pc:spChg chg="del">
          <ac:chgData name="Richard Chalk" userId="287f8aa4f4de1d19" providerId="LiveId" clId="{56E14B00-CFCD-4A74-AB40-DA3711622EB8}" dt="2023-08-21T09:01:07.806" v="148" actId="478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Richard Chalk" userId="287f8aa4f4de1d19" providerId="LiveId" clId="{56E14B00-CFCD-4A74-AB40-DA3711622EB8}" dt="2023-08-21T09:00:40.473" v="138" actId="14100"/>
          <ac:spMkLst>
            <pc:docMk/>
            <pc:sldMk cId="0" sldId="263"/>
            <ac:spMk id="142" creationId="{00000000-0000-0000-0000-000000000000}"/>
          </ac:spMkLst>
        </pc:spChg>
        <pc:spChg chg="del">
          <ac:chgData name="Richard Chalk" userId="287f8aa4f4de1d19" providerId="LiveId" clId="{56E14B00-CFCD-4A74-AB40-DA3711622EB8}" dt="2023-08-21T09:00:57.717" v="143" actId="478"/>
          <ac:spMkLst>
            <pc:docMk/>
            <pc:sldMk cId="0" sldId="263"/>
            <ac:spMk id="143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0:27.103" v="133"/>
          <ac:picMkLst>
            <pc:docMk/>
            <pc:sldMk cId="0" sldId="263"/>
            <ac:picMk id="2" creationId="{6662D274-209F-D8F0-2762-3BE075365665}"/>
          </ac:picMkLst>
        </pc:picChg>
        <pc:picChg chg="add mod">
          <ac:chgData name="Richard Chalk" userId="287f8aa4f4de1d19" providerId="LiveId" clId="{56E14B00-CFCD-4A74-AB40-DA3711622EB8}" dt="2023-08-21T09:00:49.915" v="140" actId="1076"/>
          <ac:picMkLst>
            <pc:docMk/>
            <pc:sldMk cId="0" sldId="263"/>
            <ac:picMk id="4" creationId="{31C18A8C-DD1F-56B4-BB0C-A36DEB4A7623}"/>
          </ac:picMkLst>
        </pc:picChg>
      </pc:sldChg>
      <pc:sldChg chg="addSp delSp modSp mod modNotesTx">
        <pc:chgData name="Richard Chalk" userId="287f8aa4f4de1d19" providerId="LiveId" clId="{56E14B00-CFCD-4A74-AB40-DA3711622EB8}" dt="2023-08-21T09:02:24.863" v="171" actId="207"/>
        <pc:sldMkLst>
          <pc:docMk/>
          <pc:sldMk cId="0" sldId="264"/>
        </pc:sldMkLst>
        <pc:spChg chg="add mod">
          <ac:chgData name="Richard Chalk" userId="287f8aa4f4de1d19" providerId="LiveId" clId="{56E14B00-CFCD-4A74-AB40-DA3711622EB8}" dt="2023-08-21T09:02:24.863" v="171" actId="207"/>
          <ac:spMkLst>
            <pc:docMk/>
            <pc:sldMk cId="0" sldId="264"/>
            <ac:spMk id="3" creationId="{A21C3C7D-D14E-875D-C96E-051823C548A6}"/>
          </ac:spMkLst>
        </pc:spChg>
        <pc:spChg chg="del">
          <ac:chgData name="Richard Chalk" userId="287f8aa4f4de1d19" providerId="LiveId" clId="{56E14B00-CFCD-4A74-AB40-DA3711622EB8}" dt="2023-08-21T09:02:05.165" v="162" actId="478"/>
          <ac:spMkLst>
            <pc:docMk/>
            <pc:sldMk cId="0" sldId="264"/>
            <ac:spMk id="150" creationId="{00000000-0000-0000-0000-000000000000}"/>
          </ac:spMkLst>
        </pc:spChg>
        <pc:picChg chg="add mod">
          <ac:chgData name="Richard Chalk" userId="287f8aa4f4de1d19" providerId="LiveId" clId="{56E14B00-CFCD-4A74-AB40-DA3711622EB8}" dt="2023-08-21T09:01:11.746" v="149"/>
          <ac:picMkLst>
            <pc:docMk/>
            <pc:sldMk cId="0" sldId="264"/>
            <ac:picMk id="2" creationId="{CBEC74EB-5568-CF60-84B9-14479A456EFF}"/>
          </ac:picMkLst>
        </pc:picChg>
        <pc:picChg chg="add mod">
          <ac:chgData name="Richard Chalk" userId="287f8aa4f4de1d19" providerId="LiveId" clId="{56E14B00-CFCD-4A74-AB40-DA3711622EB8}" dt="2023-08-21T09:02:03.130" v="161" actId="1076"/>
          <ac:picMkLst>
            <pc:docMk/>
            <pc:sldMk cId="0" sldId="264"/>
            <ac:picMk id="4" creationId="{37525475-2A21-EA9E-1142-EE73352D7138}"/>
          </ac:picMkLst>
        </pc:picChg>
      </pc:sldChg>
      <pc:sldChg chg="addSp delSp modSp del mod">
        <pc:chgData name="Richard Chalk" userId="287f8aa4f4de1d19" providerId="LiveId" clId="{56E14B00-CFCD-4A74-AB40-DA3711622EB8}" dt="2023-08-21T09:02:28.878" v="172" actId="47"/>
        <pc:sldMkLst>
          <pc:docMk/>
          <pc:sldMk cId="0" sldId="265"/>
        </pc:sldMkLst>
        <pc:spChg chg="add del mod">
          <ac:chgData name="Richard Chalk" userId="287f8aa4f4de1d19" providerId="LiveId" clId="{56E14B00-CFCD-4A74-AB40-DA3711622EB8}" dt="2023-08-21T09:01:25.770" v="152" actId="21"/>
          <ac:spMkLst>
            <pc:docMk/>
            <pc:sldMk cId="0" sldId="265"/>
            <ac:spMk id="2" creationId="{9456E356-54C4-4C22-6CEF-D7B80626D0CA}"/>
          </ac:spMkLst>
        </pc:spChg>
        <pc:spChg chg="del">
          <ac:chgData name="Richard Chalk" userId="287f8aa4f4de1d19" providerId="LiveId" clId="{56E14B00-CFCD-4A74-AB40-DA3711622EB8}" dt="2023-08-21T09:01:22.158" v="150" actId="478"/>
          <ac:spMkLst>
            <pc:docMk/>
            <pc:sldMk cId="0" sldId="265"/>
            <ac:spMk id="158" creationId="{00000000-0000-0000-0000-000000000000}"/>
          </ac:spMkLst>
        </pc:spChg>
        <pc:picChg chg="add del mod">
          <ac:chgData name="Richard Chalk" userId="287f8aa4f4de1d19" providerId="LiveId" clId="{56E14B00-CFCD-4A74-AB40-DA3711622EB8}" dt="2023-08-21T09:01:25.770" v="152" actId="21"/>
          <ac:picMkLst>
            <pc:docMk/>
            <pc:sldMk cId="0" sldId="265"/>
            <ac:picMk id="3" creationId="{6720812D-3DC0-E91C-3940-EAD020F56734}"/>
          </ac:picMkLst>
        </pc:picChg>
      </pc:sldChg>
      <pc:sldChg chg="addSp delSp modSp mod">
        <pc:chgData name="Richard Chalk" userId="287f8aa4f4de1d19" providerId="LiveId" clId="{56E14B00-CFCD-4A74-AB40-DA3711622EB8}" dt="2023-08-21T09:03:40.758" v="286" actId="1035"/>
        <pc:sldMkLst>
          <pc:docMk/>
          <pc:sldMk cId="2307424035" sldId="267"/>
        </pc:sldMkLst>
        <pc:spChg chg="mod">
          <ac:chgData name="Richard Chalk" userId="287f8aa4f4de1d19" providerId="LiveId" clId="{56E14B00-CFCD-4A74-AB40-DA3711622EB8}" dt="2023-08-21T09:03:33.190" v="264" actId="6549"/>
          <ac:spMkLst>
            <pc:docMk/>
            <pc:sldMk cId="2307424035" sldId="267"/>
            <ac:spMk id="159" creationId="{00000000-0000-0000-0000-000000000000}"/>
          </ac:spMkLst>
        </pc:spChg>
        <pc:picChg chg="add del mod">
          <ac:chgData name="Richard Chalk" userId="287f8aa4f4de1d19" providerId="LiveId" clId="{56E14B00-CFCD-4A74-AB40-DA3711622EB8}" dt="2023-08-21T09:02:53.999" v="175" actId="21"/>
          <ac:picMkLst>
            <pc:docMk/>
            <pc:sldMk cId="2307424035" sldId="267"/>
            <ac:picMk id="12" creationId="{1F5575FC-5DDC-6656-966F-D0966869D5E0}"/>
          </ac:picMkLst>
        </pc:picChg>
        <pc:picChg chg="add del">
          <ac:chgData name="Richard Chalk" userId="287f8aa4f4de1d19" providerId="LiveId" clId="{56E14B00-CFCD-4A74-AB40-DA3711622EB8}" dt="2023-08-21T09:03:16.339" v="179" actId="478"/>
          <ac:picMkLst>
            <pc:docMk/>
            <pc:sldMk cId="2307424035" sldId="267"/>
            <ac:picMk id="14" creationId="{A40E28BA-D02E-17CB-8A1C-4BB9DAA11131}"/>
          </ac:picMkLst>
        </pc:picChg>
        <pc:picChg chg="add mod">
          <ac:chgData name="Richard Chalk" userId="287f8aa4f4de1d19" providerId="LiveId" clId="{56E14B00-CFCD-4A74-AB40-DA3711622EB8}" dt="2023-08-21T09:03:40.758" v="286" actId="1035"/>
          <ac:picMkLst>
            <pc:docMk/>
            <pc:sldMk cId="2307424035" sldId="267"/>
            <ac:picMk id="16" creationId="{25DD32C2-81F9-65E4-B892-A16FC4A1649E}"/>
          </ac:picMkLst>
        </pc:picChg>
      </pc:sldChg>
      <pc:sldChg chg="ord">
        <pc:chgData name="Richard Chalk" userId="287f8aa4f4de1d19" providerId="LiveId" clId="{56E14B00-CFCD-4A74-AB40-DA3711622EB8}" dt="2023-08-21T08:58:19.856" v="64"/>
        <pc:sldMkLst>
          <pc:docMk/>
          <pc:sldMk cId="61398895" sldId="269"/>
        </pc:sldMkLst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3213385662" sldId="309"/>
        </pc:sldMkLst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2331944968" sldId="530"/>
        </pc:sldMkLst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2914032141" sldId="535"/>
        </pc:sldMkLst>
      </pc:sldChg>
      <pc:sldChg chg="addSp delSp modSp add mod">
        <pc:chgData name="Richard Chalk" userId="287f8aa4f4de1d19" providerId="LiveId" clId="{56E14B00-CFCD-4A74-AB40-DA3711622EB8}" dt="2023-08-21T08:58:35.691" v="85" actId="1035"/>
        <pc:sldMkLst>
          <pc:docMk/>
          <pc:sldMk cId="3960335008" sldId="581"/>
        </pc:sldMkLst>
        <pc:spChg chg="mod">
          <ac:chgData name="Richard Chalk" userId="287f8aa4f4de1d19" providerId="LiveId" clId="{56E14B00-CFCD-4A74-AB40-DA3711622EB8}" dt="2023-08-21T08:56:55.555" v="41" actId="6549"/>
          <ac:spMkLst>
            <pc:docMk/>
            <pc:sldMk cId="3960335008" sldId="581"/>
            <ac:spMk id="2" creationId="{2CED0939-2445-F1A3-21AE-0A535344DD5D}"/>
          </ac:spMkLst>
        </pc:spChg>
        <pc:spChg chg="add del mod">
          <ac:chgData name="Richard Chalk" userId="287f8aa4f4de1d19" providerId="LiveId" clId="{56E14B00-CFCD-4A74-AB40-DA3711622EB8}" dt="2023-08-21T08:54:50.932" v="16" actId="478"/>
          <ac:spMkLst>
            <pc:docMk/>
            <pc:sldMk cId="3960335008" sldId="581"/>
            <ac:spMk id="5" creationId="{77A52F7F-E70C-0D95-5652-AE850DAC2D71}"/>
          </ac:spMkLst>
        </pc:spChg>
        <pc:picChg chg="add del mod">
          <ac:chgData name="Richard Chalk" userId="287f8aa4f4de1d19" providerId="LiveId" clId="{56E14B00-CFCD-4A74-AB40-DA3711622EB8}" dt="2023-08-21T08:56:15.425" v="20" actId="478"/>
          <ac:picMkLst>
            <pc:docMk/>
            <pc:sldMk cId="3960335008" sldId="581"/>
            <ac:picMk id="8" creationId="{AACFCC14-267F-5337-9641-C3419737932B}"/>
          </ac:picMkLst>
        </pc:picChg>
        <pc:picChg chg="del">
          <ac:chgData name="Richard Chalk" userId="287f8aa4f4de1d19" providerId="LiveId" clId="{56E14B00-CFCD-4A74-AB40-DA3711622EB8}" dt="2023-08-21T08:54:53.844" v="17" actId="478"/>
          <ac:picMkLst>
            <pc:docMk/>
            <pc:sldMk cId="3960335008" sldId="581"/>
            <ac:picMk id="9" creationId="{C1C9E6DC-9589-D3E2-ED44-EE6E3D307849}"/>
          </ac:picMkLst>
        </pc:picChg>
        <pc:picChg chg="add del">
          <ac:chgData name="Richard Chalk" userId="287f8aa4f4de1d19" providerId="LiveId" clId="{56E14B00-CFCD-4A74-AB40-DA3711622EB8}" dt="2023-08-21T08:56:19.758" v="22" actId="478"/>
          <ac:picMkLst>
            <pc:docMk/>
            <pc:sldMk cId="3960335008" sldId="581"/>
            <ac:picMk id="1026" creationId="{8E3E80BF-30DB-6CA2-CD8D-734F663FC907}"/>
          </ac:picMkLst>
        </pc:picChg>
        <pc:picChg chg="add mod">
          <ac:chgData name="Richard Chalk" userId="287f8aa4f4de1d19" providerId="LiveId" clId="{56E14B00-CFCD-4A74-AB40-DA3711622EB8}" dt="2023-08-21T08:58:35.691" v="85" actId="1035"/>
          <ac:picMkLst>
            <pc:docMk/>
            <pc:sldMk cId="3960335008" sldId="581"/>
            <ac:picMk id="1028" creationId="{F347B09E-68CD-D217-D5BC-C2CB49402BA1}"/>
          </ac:picMkLst>
        </pc:picChg>
      </pc:sldChg>
      <pc:sldChg chg="addSp delSp modSp add mod">
        <pc:chgData name="Richard Chalk" userId="287f8aa4f4de1d19" providerId="LiveId" clId="{56E14B00-CFCD-4A74-AB40-DA3711622EB8}" dt="2023-08-21T08:58:32.578" v="82" actId="1035"/>
        <pc:sldMkLst>
          <pc:docMk/>
          <pc:sldMk cId="296006601" sldId="582"/>
        </pc:sldMkLst>
        <pc:spChg chg="mod">
          <ac:chgData name="Richard Chalk" userId="287f8aa4f4de1d19" providerId="LiveId" clId="{56E14B00-CFCD-4A74-AB40-DA3711622EB8}" dt="2023-08-21T08:57:47.479" v="62" actId="20577"/>
          <ac:spMkLst>
            <pc:docMk/>
            <pc:sldMk cId="296006601" sldId="582"/>
            <ac:spMk id="2" creationId="{2CED0939-2445-F1A3-21AE-0A535344DD5D}"/>
          </ac:spMkLst>
        </pc:spChg>
        <pc:picChg chg="del">
          <ac:chgData name="Richard Chalk" userId="287f8aa4f4de1d19" providerId="LiveId" clId="{56E14B00-CFCD-4A74-AB40-DA3711622EB8}" dt="2023-08-21T08:57:05.136" v="53" actId="478"/>
          <ac:picMkLst>
            <pc:docMk/>
            <pc:sldMk cId="296006601" sldId="582"/>
            <ac:picMk id="9" creationId="{C1C9E6DC-9589-D3E2-ED44-EE6E3D307849}"/>
          </ac:picMkLst>
        </pc:picChg>
        <pc:picChg chg="add del">
          <ac:chgData name="Richard Chalk" userId="287f8aa4f4de1d19" providerId="LiveId" clId="{56E14B00-CFCD-4A74-AB40-DA3711622EB8}" dt="2023-08-21T08:57:18.850" v="55" actId="478"/>
          <ac:picMkLst>
            <pc:docMk/>
            <pc:sldMk cId="296006601" sldId="582"/>
            <ac:picMk id="2050" creationId="{E1943E8D-BEB6-3851-8A57-415413F63C1F}"/>
          </ac:picMkLst>
        </pc:picChg>
        <pc:picChg chg="add mod">
          <ac:chgData name="Richard Chalk" userId="287f8aa4f4de1d19" providerId="LiveId" clId="{56E14B00-CFCD-4A74-AB40-DA3711622EB8}" dt="2023-08-21T08:58:32.578" v="82" actId="1035"/>
          <ac:picMkLst>
            <pc:docMk/>
            <pc:sldMk cId="296006601" sldId="582"/>
            <ac:picMk id="2052" creationId="{830902D1-FD51-C3FC-AD45-CB085C9433DD}"/>
          </ac:picMkLst>
        </pc:picChg>
      </pc:sldChg>
      <pc:sldChg chg="add">
        <pc:chgData name="Richard Chalk" userId="287f8aa4f4de1d19" providerId="LiveId" clId="{56E14B00-CFCD-4A74-AB40-DA3711622EB8}" dt="2023-08-21T06:25:57.363" v="0"/>
        <pc:sldMkLst>
          <pc:docMk/>
          <pc:sldMk cId="0" sldId="583"/>
        </pc:sldMkLst>
      </pc:sldChg>
      <pc:sldChg chg="add del">
        <pc:chgData name="Richard Chalk" userId="287f8aa4f4de1d19" providerId="LiveId" clId="{56E14B00-CFCD-4A74-AB40-DA3711622EB8}" dt="2023-08-21T06:26:53.591" v="3"/>
        <pc:sldMkLst>
          <pc:docMk/>
          <pc:sldMk cId="1424244626" sldId="589"/>
        </pc:sldMkLst>
      </pc:sldChg>
      <pc:sldChg chg="add del">
        <pc:chgData name="Richard Chalk" userId="287f8aa4f4de1d19" providerId="LiveId" clId="{56E14B00-CFCD-4A74-AB40-DA3711622EB8}" dt="2023-08-21T06:26:53.591" v="3"/>
        <pc:sldMkLst>
          <pc:docMk/>
          <pc:sldMk cId="3520058754" sldId="590"/>
        </pc:sldMkLst>
      </pc:sldChg>
      <pc:sldChg chg="add del">
        <pc:chgData name="Richard Chalk" userId="287f8aa4f4de1d19" providerId="LiveId" clId="{56E14B00-CFCD-4A74-AB40-DA3711622EB8}" dt="2023-08-21T06:26:53.591" v="3"/>
        <pc:sldMkLst>
          <pc:docMk/>
          <pc:sldMk cId="2355879100" sldId="591"/>
        </pc:sldMkLst>
      </pc:sldChg>
      <pc:sldChg chg="modSp add mod">
        <pc:chgData name="Richard Chalk" userId="287f8aa4f4de1d19" providerId="LiveId" clId="{56E14B00-CFCD-4A74-AB40-DA3711622EB8}" dt="2023-08-21T08:58:58.376" v="105" actId="20577"/>
        <pc:sldMkLst>
          <pc:docMk/>
          <pc:sldMk cId="3536938106" sldId="592"/>
        </pc:sldMkLst>
        <pc:spChg chg="mod">
          <ac:chgData name="Richard Chalk" userId="287f8aa4f4de1d19" providerId="LiveId" clId="{56E14B00-CFCD-4A74-AB40-DA3711622EB8}" dt="2023-08-21T08:58:58.376" v="105" actId="20577"/>
          <ac:spMkLst>
            <pc:docMk/>
            <pc:sldMk cId="3536938106" sldId="592"/>
            <ac:spMk id="118" creationId="{00000000-0000-0000-0000-000000000000}"/>
          </ac:spMkLst>
        </pc:spChg>
      </pc:sldChg>
      <pc:sldChg chg="addSp modSp new del">
        <pc:chgData name="Richard Chalk" userId="287f8aa4f4de1d19" providerId="LiveId" clId="{56E14B00-CFCD-4A74-AB40-DA3711622EB8}" dt="2023-08-21T09:03:46.366" v="287" actId="47"/>
        <pc:sldMkLst>
          <pc:docMk/>
          <pc:sldMk cId="625734704" sldId="593"/>
        </pc:sldMkLst>
        <pc:picChg chg="add mod">
          <ac:chgData name="Richard Chalk" userId="287f8aa4f4de1d19" providerId="LiveId" clId="{56E14B00-CFCD-4A74-AB40-DA3711622EB8}" dt="2023-08-21T09:02:58.553" v="177" actId="1076"/>
          <ac:picMkLst>
            <pc:docMk/>
            <pc:sldMk cId="625734704" sldId="593"/>
            <ac:picMk id="4" creationId="{08A7EFF4-9587-5EF5-FCDF-6731862F7022}"/>
          </ac:picMkLst>
        </pc:picChg>
      </pc:sldChg>
    </pc:docChg>
  </pc:docChgLst>
  <pc:docChgLst>
    <pc:chgData name="Richard Chalk" userId="287f8aa4f4de1d19" providerId="LiveId" clId="{06A1783C-C807-4D93-90C6-34B6DEA64637}"/>
    <pc:docChg chg="undo custSel addSld delSld modSld sldOrd delMainMaster">
      <pc:chgData name="Richard Chalk" userId="287f8aa4f4de1d19" providerId="LiveId" clId="{06A1783C-C807-4D93-90C6-34B6DEA64637}" dt="2023-08-24T19:06:03.350" v="4265" actId="20577"/>
      <pc:docMkLst>
        <pc:docMk/>
      </pc:docMkLst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58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59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0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1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2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3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264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307424035" sldId="267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61398895" sldId="269"/>
        </pc:sldMkLst>
      </pc:sldChg>
      <pc:sldChg chg="modSp mod ord">
        <pc:chgData name="Richard Chalk" userId="287f8aa4f4de1d19" providerId="LiveId" clId="{06A1783C-C807-4D93-90C6-34B6DEA64637}" dt="2023-08-24T12:21:12.658" v="2239" actId="20577"/>
        <pc:sldMkLst>
          <pc:docMk/>
          <pc:sldMk cId="3213385662" sldId="309"/>
        </pc:sldMkLst>
        <pc:spChg chg="mod">
          <ac:chgData name="Richard Chalk" userId="287f8aa4f4de1d19" providerId="LiveId" clId="{06A1783C-C807-4D93-90C6-34B6DEA64637}" dt="2023-08-24T12:21:12.658" v="223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06A1783C-C807-4D93-90C6-34B6DEA64637}" dt="2023-08-24T12:20:32.587" v="2220" actId="1076"/>
        <pc:sldMkLst>
          <pc:docMk/>
          <pc:sldMk cId="2774553520" sldId="523"/>
        </pc:sldMkLst>
        <pc:picChg chg="add mod">
          <ac:chgData name="Richard Chalk" userId="287f8aa4f4de1d19" providerId="LiveId" clId="{06A1783C-C807-4D93-90C6-34B6DEA64637}" dt="2023-08-24T12:20:32.587" v="2220" actId="1076"/>
          <ac:picMkLst>
            <pc:docMk/>
            <pc:sldMk cId="2774553520" sldId="523"/>
            <ac:picMk id="2" creationId="{71A6A926-DBDA-386A-A733-9025EE7F525E}"/>
          </ac:picMkLst>
        </pc:picChg>
      </pc:sldChg>
      <pc:sldChg chg="addSp delSp modSp add">
        <pc:chgData name="Richard Chalk" userId="287f8aa4f4de1d19" providerId="LiveId" clId="{06A1783C-C807-4D93-90C6-34B6DEA64637}" dt="2023-08-24T12:20:48.925" v="2223"/>
        <pc:sldMkLst>
          <pc:docMk/>
          <pc:sldMk cId="733208413" sldId="526"/>
        </pc:sldMkLst>
        <pc:picChg chg="add del mod">
          <ac:chgData name="Richard Chalk" userId="287f8aa4f4de1d19" providerId="LiveId" clId="{06A1783C-C807-4D93-90C6-34B6DEA64637}" dt="2023-08-24T12:20:43.744" v="2222"/>
          <ac:picMkLst>
            <pc:docMk/>
            <pc:sldMk cId="733208413" sldId="526"/>
            <ac:picMk id="2" creationId="{822885BC-6FF8-A27B-A25F-766301C48875}"/>
          </ac:picMkLst>
        </pc:picChg>
        <pc:picChg chg="add mod">
          <ac:chgData name="Richard Chalk" userId="287f8aa4f4de1d19" providerId="LiveId" clId="{06A1783C-C807-4D93-90C6-34B6DEA64637}" dt="2023-08-24T12:20:48.925" v="2223"/>
          <ac:picMkLst>
            <pc:docMk/>
            <pc:sldMk cId="733208413" sldId="526"/>
            <ac:picMk id="3" creationId="{FE62EDB0-3CB4-E0A5-5A1D-E79211DE2FF9}"/>
          </ac:picMkLst>
        </pc:pic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331944968" sldId="530"/>
        </pc:sldMkLst>
      </pc:sldChg>
      <pc:sldChg chg="addSp modSp add mod">
        <pc:chgData name="Richard Chalk" userId="287f8aa4f4de1d19" providerId="LiveId" clId="{06A1783C-C807-4D93-90C6-34B6DEA64637}" dt="2023-08-24T05:50:39.245" v="156" actId="1038"/>
        <pc:sldMkLst>
          <pc:docMk/>
          <pc:sldMk cId="1235889856" sldId="534"/>
        </pc:sldMkLst>
        <pc:spChg chg="mod">
          <ac:chgData name="Richard Chalk" userId="287f8aa4f4de1d19" providerId="LiveId" clId="{06A1783C-C807-4D93-90C6-34B6DEA64637}" dt="2023-08-24T05:49:23.866" v="45" actId="404"/>
          <ac:spMkLst>
            <pc:docMk/>
            <pc:sldMk cId="1235889856" sldId="534"/>
            <ac:spMk id="11" creationId="{15066BB9-5584-B434-6E99-A135E9FCB81A}"/>
          </ac:spMkLst>
        </pc:spChg>
        <pc:spChg chg="mod">
          <ac:chgData name="Richard Chalk" userId="287f8aa4f4de1d19" providerId="LiveId" clId="{06A1783C-C807-4D93-90C6-34B6DEA64637}" dt="2023-08-24T05:49:49.662" v="47" actId="404"/>
          <ac:spMkLst>
            <pc:docMk/>
            <pc:sldMk cId="1235889856" sldId="534"/>
            <ac:spMk id="14" creationId="{72A64BBA-856D-E953-4F92-1EC6A9B7FA1D}"/>
          </ac:spMkLst>
        </pc:spChg>
        <pc:spChg chg="mod">
          <ac:chgData name="Richard Chalk" userId="287f8aa4f4de1d19" providerId="LiveId" clId="{06A1783C-C807-4D93-90C6-34B6DEA64637}" dt="2023-08-24T05:49:53.952" v="49" actId="404"/>
          <ac:spMkLst>
            <pc:docMk/>
            <pc:sldMk cId="1235889856" sldId="534"/>
            <ac:spMk id="17" creationId="{0178DFCF-7DD8-D79B-949F-950655479FCD}"/>
          </ac:spMkLst>
        </pc:spChg>
        <pc:picChg chg="add mod">
          <ac:chgData name="Richard Chalk" userId="287f8aa4f4de1d19" providerId="LiveId" clId="{06A1783C-C807-4D93-90C6-34B6DEA64637}" dt="2023-08-24T05:50:39.245" v="156" actId="1038"/>
          <ac:picMkLst>
            <pc:docMk/>
            <pc:sldMk cId="1235889856" sldId="534"/>
            <ac:picMk id="3" creationId="{28286991-E370-DD88-09F4-D95FF9BF0406}"/>
          </ac:picMkLst>
        </pc:picChg>
        <pc:cxnChg chg="mod">
          <ac:chgData name="Richard Chalk" userId="287f8aa4f4de1d19" providerId="LiveId" clId="{06A1783C-C807-4D93-90C6-34B6DEA64637}" dt="2023-08-24T05:49:53.952" v="49" actId="404"/>
          <ac:cxnSpMkLst>
            <pc:docMk/>
            <pc:sldMk cId="1235889856" sldId="534"/>
            <ac:cxnSpMk id="20" creationId="{967E3EC8-78A0-B3DE-CC00-7E6C3CDDBFE6}"/>
          </ac:cxnSpMkLst>
        </pc:cxn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914032141" sldId="535"/>
        </pc:sldMkLst>
      </pc:sldChg>
      <pc:sldChg chg="addSp modSp add">
        <pc:chgData name="Richard Chalk" userId="287f8aa4f4de1d19" providerId="LiveId" clId="{06A1783C-C807-4D93-90C6-34B6DEA64637}" dt="2023-08-24T05:50:42.876" v="158"/>
        <pc:sldMkLst>
          <pc:docMk/>
          <pc:sldMk cId="490169108" sldId="537"/>
        </pc:sldMkLst>
        <pc:picChg chg="add mod">
          <ac:chgData name="Richard Chalk" userId="287f8aa4f4de1d19" providerId="LiveId" clId="{06A1783C-C807-4D93-90C6-34B6DEA64637}" dt="2023-08-24T05:50:42.876" v="158"/>
          <ac:picMkLst>
            <pc:docMk/>
            <pc:sldMk cId="490169108" sldId="537"/>
            <ac:picMk id="8" creationId="{E7809AD2-2D18-18EA-348E-54B511F4C130}"/>
          </ac:picMkLst>
        </pc:picChg>
      </pc:sldChg>
      <pc:sldChg chg="addSp modSp add mod">
        <pc:chgData name="Richard Chalk" userId="287f8aa4f4de1d19" providerId="LiveId" clId="{06A1783C-C807-4D93-90C6-34B6DEA64637}" dt="2023-08-24T05:50:40.753" v="157"/>
        <pc:sldMkLst>
          <pc:docMk/>
          <pc:sldMk cId="1201188176" sldId="538"/>
        </pc:sldMkLst>
        <pc:spChg chg="mod">
          <ac:chgData name="Richard Chalk" userId="287f8aa4f4de1d19" providerId="LiveId" clId="{06A1783C-C807-4D93-90C6-34B6DEA64637}" dt="2023-08-24T05:50:06.613" v="51" actId="404"/>
          <ac:spMkLst>
            <pc:docMk/>
            <pc:sldMk cId="1201188176" sldId="538"/>
            <ac:spMk id="11" creationId="{15066BB9-5584-B434-6E99-A135E9FCB81A}"/>
          </ac:spMkLst>
        </pc:spChg>
        <pc:spChg chg="mod">
          <ac:chgData name="Richard Chalk" userId="287f8aa4f4de1d19" providerId="LiveId" clId="{06A1783C-C807-4D93-90C6-34B6DEA64637}" dt="2023-08-24T05:50:10.536" v="53" actId="404"/>
          <ac:spMkLst>
            <pc:docMk/>
            <pc:sldMk cId="1201188176" sldId="538"/>
            <ac:spMk id="14" creationId="{72A64BBA-856D-E953-4F92-1EC6A9B7FA1D}"/>
          </ac:spMkLst>
        </pc:spChg>
        <pc:spChg chg="mod">
          <ac:chgData name="Richard Chalk" userId="287f8aa4f4de1d19" providerId="LiveId" clId="{06A1783C-C807-4D93-90C6-34B6DEA64637}" dt="2023-08-24T05:50:13.895" v="55" actId="404"/>
          <ac:spMkLst>
            <pc:docMk/>
            <pc:sldMk cId="1201188176" sldId="538"/>
            <ac:spMk id="17" creationId="{0178DFCF-7DD8-D79B-949F-950655479FCD}"/>
          </ac:spMkLst>
        </pc:spChg>
        <pc:picChg chg="add mod">
          <ac:chgData name="Richard Chalk" userId="287f8aa4f4de1d19" providerId="LiveId" clId="{06A1783C-C807-4D93-90C6-34B6DEA64637}" dt="2023-08-24T05:50:40.753" v="157"/>
          <ac:picMkLst>
            <pc:docMk/>
            <pc:sldMk cId="1201188176" sldId="538"/>
            <ac:picMk id="7" creationId="{AE99D54B-02EC-6117-79BC-29C574AD17BD}"/>
          </ac:picMkLst>
        </pc:picChg>
        <pc:cxnChg chg="mod">
          <ac:chgData name="Richard Chalk" userId="287f8aa4f4de1d19" providerId="LiveId" clId="{06A1783C-C807-4D93-90C6-34B6DEA64637}" dt="2023-08-24T05:50:13.895" v="55" actId="404"/>
          <ac:cxnSpMkLst>
            <pc:docMk/>
            <pc:sldMk cId="1201188176" sldId="538"/>
            <ac:cxnSpMk id="20" creationId="{967E3EC8-78A0-B3DE-CC00-7E6C3CDDBFE6}"/>
          </ac:cxnSpMkLst>
        </pc:cxnChg>
      </pc:sldChg>
      <pc:sldChg chg="addSp modSp add">
        <pc:chgData name="Richard Chalk" userId="287f8aa4f4de1d19" providerId="LiveId" clId="{06A1783C-C807-4D93-90C6-34B6DEA64637}" dt="2023-08-24T05:50:47.806" v="159"/>
        <pc:sldMkLst>
          <pc:docMk/>
          <pc:sldMk cId="1798859915" sldId="539"/>
        </pc:sldMkLst>
        <pc:picChg chg="add mod">
          <ac:chgData name="Richard Chalk" userId="287f8aa4f4de1d19" providerId="LiveId" clId="{06A1783C-C807-4D93-90C6-34B6DEA64637}" dt="2023-08-24T05:50:47.806" v="159"/>
          <ac:picMkLst>
            <pc:docMk/>
            <pc:sldMk cId="1798859915" sldId="539"/>
            <ac:picMk id="9" creationId="{8C822B1A-EEB1-26D6-E1DB-0A5ED9BF049E}"/>
          </ac:picMkLst>
        </pc:picChg>
      </pc:sldChg>
      <pc:sldChg chg="addSp modSp add mod">
        <pc:chgData name="Richard Chalk" userId="287f8aa4f4de1d19" providerId="LiveId" clId="{06A1783C-C807-4D93-90C6-34B6DEA64637}" dt="2023-08-24T05:48:22.715" v="42" actId="1076"/>
        <pc:sldMkLst>
          <pc:docMk/>
          <pc:sldMk cId="1386524637" sldId="552"/>
        </pc:sldMkLst>
        <pc:picChg chg="add mod ord">
          <ac:chgData name="Richard Chalk" userId="287f8aa4f4de1d19" providerId="LiveId" clId="{06A1783C-C807-4D93-90C6-34B6DEA64637}" dt="2023-08-24T05:48:22.715" v="42" actId="1076"/>
          <ac:picMkLst>
            <pc:docMk/>
            <pc:sldMk cId="1386524637" sldId="552"/>
            <ac:picMk id="4" creationId="{44390567-7772-8500-2E48-C1466DA38F1C}"/>
          </ac:picMkLst>
        </pc:picChg>
      </pc:sldChg>
      <pc:sldChg chg="addSp delSp modSp add mod">
        <pc:chgData name="Richard Chalk" userId="287f8aa4f4de1d19" providerId="LiveId" clId="{06A1783C-C807-4D93-90C6-34B6DEA64637}" dt="2023-08-24T05:48:11.462" v="38" actId="1036"/>
        <pc:sldMkLst>
          <pc:docMk/>
          <pc:sldMk cId="3409899895" sldId="553"/>
        </pc:sldMkLst>
        <pc:picChg chg="add del mod">
          <ac:chgData name="Richard Chalk" userId="287f8aa4f4de1d19" providerId="LiveId" clId="{06A1783C-C807-4D93-90C6-34B6DEA64637}" dt="2023-08-24T05:47:43.681" v="22" actId="478"/>
          <ac:picMkLst>
            <pc:docMk/>
            <pc:sldMk cId="3409899895" sldId="553"/>
            <ac:picMk id="3" creationId="{6AE906B7-34C0-4E50-03D4-A7C5EF94DCCB}"/>
          </ac:picMkLst>
        </pc:picChg>
        <pc:picChg chg="add mod">
          <ac:chgData name="Richard Chalk" userId="287f8aa4f4de1d19" providerId="LiveId" clId="{06A1783C-C807-4D93-90C6-34B6DEA64637}" dt="2023-08-24T05:48:11.462" v="38" actId="1036"/>
          <ac:picMkLst>
            <pc:docMk/>
            <pc:sldMk cId="3409899895" sldId="553"/>
            <ac:picMk id="10" creationId="{57268742-EE47-814F-1394-B74628BC0547}"/>
          </ac:picMkLst>
        </pc:picChg>
      </pc:sldChg>
      <pc:sldChg chg="addSp modSp add mod">
        <pc:chgData name="Richard Chalk" userId="287f8aa4f4de1d19" providerId="LiveId" clId="{06A1783C-C807-4D93-90C6-34B6DEA64637}" dt="2023-08-24T05:47:56.322" v="28" actId="1076"/>
        <pc:sldMkLst>
          <pc:docMk/>
          <pc:sldMk cId="1061833812" sldId="554"/>
        </pc:sldMkLst>
        <pc:picChg chg="add mod">
          <ac:chgData name="Richard Chalk" userId="287f8aa4f4de1d19" providerId="LiveId" clId="{06A1783C-C807-4D93-90C6-34B6DEA64637}" dt="2023-08-24T05:47:56.322" v="28" actId="1076"/>
          <ac:picMkLst>
            <pc:docMk/>
            <pc:sldMk cId="1061833812" sldId="554"/>
            <ac:picMk id="8" creationId="{F473B1AD-47B9-B69C-374E-F1202D6FC926}"/>
          </ac:picMkLst>
        </pc:picChg>
      </pc:sldChg>
      <pc:sldChg chg="addSp modSp add mod">
        <pc:chgData name="Richard Chalk" userId="287f8aa4f4de1d19" providerId="LiveId" clId="{06A1783C-C807-4D93-90C6-34B6DEA64637}" dt="2023-08-24T05:48:02.240" v="30" actId="1076"/>
        <pc:sldMkLst>
          <pc:docMk/>
          <pc:sldMk cId="3641276947" sldId="555"/>
        </pc:sldMkLst>
        <pc:picChg chg="add mod">
          <ac:chgData name="Richard Chalk" userId="287f8aa4f4de1d19" providerId="LiveId" clId="{06A1783C-C807-4D93-90C6-34B6DEA64637}" dt="2023-08-24T05:48:02.240" v="30" actId="1076"/>
          <ac:picMkLst>
            <pc:docMk/>
            <pc:sldMk cId="3641276947" sldId="555"/>
            <ac:picMk id="8" creationId="{7DCB52D5-3BE6-F665-5294-5DFAFE95D29E}"/>
          </ac:picMkLst>
        </pc:pic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960335008" sldId="581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96006601" sldId="582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0" sldId="583"/>
        </pc:sldMkLst>
      </pc:sldChg>
      <pc:sldChg chg="addSp delSp modSp add mod modNotesTx">
        <pc:chgData name="Richard Chalk" userId="287f8aa4f4de1d19" providerId="LiveId" clId="{06A1783C-C807-4D93-90C6-34B6DEA64637}" dt="2023-08-24T19:06:03.350" v="4265" actId="20577"/>
        <pc:sldMkLst>
          <pc:docMk/>
          <pc:sldMk cId="2056719165" sldId="584"/>
        </pc:sldMkLst>
        <pc:spChg chg="mod">
          <ac:chgData name="Richard Chalk" userId="287f8aa4f4de1d19" providerId="LiveId" clId="{06A1783C-C807-4D93-90C6-34B6DEA64637}" dt="2023-08-24T19:06:03.350" v="4265" actId="20577"/>
          <ac:spMkLst>
            <pc:docMk/>
            <pc:sldMk cId="2056719165" sldId="584"/>
            <ac:spMk id="2" creationId="{2CED0939-2445-F1A3-21AE-0A535344DD5D}"/>
          </ac:spMkLst>
        </pc:spChg>
        <pc:spChg chg="add mod">
          <ac:chgData name="Richard Chalk" userId="287f8aa4f4de1d19" providerId="LiveId" clId="{06A1783C-C807-4D93-90C6-34B6DEA64637}" dt="2023-08-24T18:47:44.925" v="3749" actId="1035"/>
          <ac:spMkLst>
            <pc:docMk/>
            <pc:sldMk cId="2056719165" sldId="584"/>
            <ac:spMk id="3" creationId="{033F2DA1-A4ED-5D42-5138-B4BAFBC565C4}"/>
          </ac:spMkLst>
        </pc:spChg>
        <pc:spChg chg="mod">
          <ac:chgData name="Richard Chalk" userId="287f8aa4f4de1d19" providerId="LiveId" clId="{06A1783C-C807-4D93-90C6-34B6DEA64637}" dt="2023-08-24T18:46:29.205" v="3628" actId="20577"/>
          <ac:spMkLst>
            <pc:docMk/>
            <pc:sldMk cId="2056719165" sldId="584"/>
            <ac:spMk id="7" creationId="{EBD62573-4B50-EAD6-8C7E-C3AE6A9F45B4}"/>
          </ac:spMkLst>
        </pc:spChg>
        <pc:spChg chg="mod">
          <ac:chgData name="Richard Chalk" userId="287f8aa4f4de1d19" providerId="LiveId" clId="{06A1783C-C807-4D93-90C6-34B6DEA64637}" dt="2023-08-24T10:07:22.664" v="1986" actId="1035"/>
          <ac:spMkLst>
            <pc:docMk/>
            <pc:sldMk cId="2056719165" sldId="584"/>
            <ac:spMk id="10" creationId="{20F146F1-1B27-9D07-DCD0-2A2DFC9885D3}"/>
          </ac:spMkLst>
        </pc:spChg>
        <pc:spChg chg="del">
          <ac:chgData name="Richard Chalk" userId="287f8aa4f4de1d19" providerId="LiveId" clId="{06A1783C-C807-4D93-90C6-34B6DEA64637}" dt="2023-08-24T09:56:32.658" v="1380" actId="478"/>
          <ac:spMkLst>
            <pc:docMk/>
            <pc:sldMk cId="2056719165" sldId="584"/>
            <ac:spMk id="12" creationId="{0F47BC57-5C51-0D45-F0AF-DF977E1D8B04}"/>
          </ac:spMkLst>
        </pc:spChg>
        <pc:spChg chg="add del mod ord">
          <ac:chgData name="Richard Chalk" userId="287f8aa4f4de1d19" providerId="LiveId" clId="{06A1783C-C807-4D93-90C6-34B6DEA64637}" dt="2023-08-24T18:50:56.378" v="4027" actId="478"/>
          <ac:spMkLst>
            <pc:docMk/>
            <pc:sldMk cId="2056719165" sldId="584"/>
            <ac:spMk id="13" creationId="{A9B614E9-DEC6-4121-E39E-4A834A808287}"/>
          </ac:spMkLst>
        </pc:spChg>
        <pc:spChg chg="add del mod">
          <ac:chgData name="Richard Chalk" userId="287f8aa4f4de1d19" providerId="LiveId" clId="{06A1783C-C807-4D93-90C6-34B6DEA64637}" dt="2023-08-24T12:07:38.701" v="2028" actId="478"/>
          <ac:spMkLst>
            <pc:docMk/>
            <pc:sldMk cId="2056719165" sldId="584"/>
            <ac:spMk id="15" creationId="{A0399289-F77B-C39B-6E73-40B6703A8B6C}"/>
          </ac:spMkLst>
        </pc:spChg>
        <pc:spChg chg="add mod">
          <ac:chgData name="Richard Chalk" userId="287f8aa4f4de1d19" providerId="LiveId" clId="{06A1783C-C807-4D93-90C6-34B6DEA64637}" dt="2023-08-24T19:03:00.057" v="4067" actId="1036"/>
          <ac:spMkLst>
            <pc:docMk/>
            <pc:sldMk cId="2056719165" sldId="584"/>
            <ac:spMk id="17" creationId="{FC409CBB-8841-F86B-2C6D-334B6F9ACFF3}"/>
          </ac:spMkLst>
        </pc:spChg>
        <pc:spChg chg="add mod">
          <ac:chgData name="Richard Chalk" userId="287f8aa4f4de1d19" providerId="LiveId" clId="{06A1783C-C807-4D93-90C6-34B6DEA64637}" dt="2023-08-24T19:03:24.331" v="4073" actId="14100"/>
          <ac:spMkLst>
            <pc:docMk/>
            <pc:sldMk cId="2056719165" sldId="584"/>
            <ac:spMk id="19" creationId="{5A19460B-589C-4F0B-7FC5-5BB14EE37C55}"/>
          </ac:spMkLst>
        </pc:spChg>
        <pc:spChg chg="add del">
          <ac:chgData name="Richard Chalk" userId="287f8aa4f4de1d19" providerId="LiveId" clId="{06A1783C-C807-4D93-90C6-34B6DEA64637}" dt="2023-08-24T19:05:15.051" v="4261" actId="478"/>
          <ac:spMkLst>
            <pc:docMk/>
            <pc:sldMk cId="2056719165" sldId="584"/>
            <ac:spMk id="20" creationId="{F5D3F8AB-17EB-3F71-55CF-9DF6DC19DFFC}"/>
          </ac:spMkLst>
        </pc:spChg>
        <pc:picChg chg="del">
          <ac:chgData name="Richard Chalk" userId="287f8aa4f4de1d19" providerId="LiveId" clId="{06A1783C-C807-4D93-90C6-34B6DEA64637}" dt="2023-08-24T09:56:18.191" v="1379" actId="478"/>
          <ac:picMkLst>
            <pc:docMk/>
            <pc:sldMk cId="2056719165" sldId="584"/>
            <ac:picMk id="3" creationId="{A78A0620-E6F9-BC1A-F1E5-E0D0E7E2B772}"/>
          </ac:picMkLst>
        </pc:picChg>
        <pc:picChg chg="add del">
          <ac:chgData name="Richard Chalk" userId="287f8aa4f4de1d19" providerId="LiveId" clId="{06A1783C-C807-4D93-90C6-34B6DEA64637}" dt="2023-08-24T10:06:41.652" v="1964" actId="478"/>
          <ac:picMkLst>
            <pc:docMk/>
            <pc:sldMk cId="2056719165" sldId="584"/>
            <ac:picMk id="5" creationId="{6325E9FD-CB31-18CC-9788-1DF96F31E1FE}"/>
          </ac:picMkLst>
        </pc:picChg>
        <pc:picChg chg="add mod">
          <ac:chgData name="Richard Chalk" userId="287f8aa4f4de1d19" providerId="LiveId" clId="{06A1783C-C807-4D93-90C6-34B6DEA64637}" dt="2023-08-24T19:03:28.269" v="4078" actId="1036"/>
          <ac:picMkLst>
            <pc:docMk/>
            <pc:sldMk cId="2056719165" sldId="584"/>
            <ac:picMk id="5" creationId="{953F03CC-1C35-4B02-9A63-BB6B138CC61C}"/>
          </ac:picMkLst>
        </pc:picChg>
        <pc:picChg chg="add mod">
          <ac:chgData name="Richard Chalk" userId="287f8aa4f4de1d19" providerId="LiveId" clId="{06A1783C-C807-4D93-90C6-34B6DEA64637}" dt="2023-08-24T12:23:37.994" v="2393" actId="1038"/>
          <ac:picMkLst>
            <pc:docMk/>
            <pc:sldMk cId="2056719165" sldId="584"/>
            <ac:picMk id="8" creationId="{E979C504-21E9-D19D-0761-959058A0168D}"/>
          </ac:picMkLst>
        </pc:picChg>
        <pc:picChg chg="add mod">
          <ac:chgData name="Richard Chalk" userId="287f8aa4f4de1d19" providerId="LiveId" clId="{06A1783C-C807-4D93-90C6-34B6DEA64637}" dt="2023-08-24T18:47:24.732" v="3725" actId="1037"/>
          <ac:picMkLst>
            <pc:docMk/>
            <pc:sldMk cId="2056719165" sldId="584"/>
            <ac:picMk id="9" creationId="{BDB97413-C415-EB0D-73EE-B2AEF5D87959}"/>
          </ac:picMkLst>
        </pc:picChg>
        <pc:picChg chg="del mod">
          <ac:chgData name="Richard Chalk" userId="287f8aa4f4de1d19" providerId="LiveId" clId="{06A1783C-C807-4D93-90C6-34B6DEA64637}" dt="2023-08-24T18:46:41.436" v="3632" actId="478"/>
          <ac:picMkLst>
            <pc:docMk/>
            <pc:sldMk cId="2056719165" sldId="584"/>
            <ac:picMk id="11" creationId="{21790CD6-316D-D2A2-3645-51BE3E024507}"/>
          </ac:picMkLst>
        </pc:picChg>
        <pc:picChg chg="add mod">
          <ac:chgData name="Richard Chalk" userId="287f8aa4f4de1d19" providerId="LiveId" clId="{06A1783C-C807-4D93-90C6-34B6DEA64637}" dt="2023-08-24T18:48:41.832" v="3758" actId="1076"/>
          <ac:picMkLst>
            <pc:docMk/>
            <pc:sldMk cId="2056719165" sldId="584"/>
            <ac:picMk id="12" creationId="{8C8133B1-E1DF-748D-83E7-48E0231C30F2}"/>
          </ac:picMkLst>
        </pc:picChg>
        <pc:picChg chg="add del mod">
          <ac:chgData name="Richard Chalk" userId="287f8aa4f4de1d19" providerId="LiveId" clId="{06A1783C-C807-4D93-90C6-34B6DEA64637}" dt="2023-08-24T18:50:56.378" v="4027" actId="478"/>
          <ac:picMkLst>
            <pc:docMk/>
            <pc:sldMk cId="2056719165" sldId="584"/>
            <ac:picMk id="14" creationId="{88BCACAD-641E-889B-58AA-B2B0E1D02A10}"/>
          </ac:picMkLst>
        </pc:picChg>
        <pc:picChg chg="add del mod">
          <ac:chgData name="Richard Chalk" userId="287f8aa4f4de1d19" providerId="LiveId" clId="{06A1783C-C807-4D93-90C6-34B6DEA64637}" dt="2023-08-24T18:46:42.503" v="3633" actId="478"/>
          <ac:picMkLst>
            <pc:docMk/>
            <pc:sldMk cId="2056719165" sldId="584"/>
            <ac:picMk id="16" creationId="{F7156610-D5E3-698B-685A-56E75E160F38}"/>
          </ac:picMkLst>
        </pc:picChg>
        <pc:picChg chg="del">
          <ac:chgData name="Richard Chalk" userId="287f8aa4f4de1d19" providerId="LiveId" clId="{06A1783C-C807-4D93-90C6-34B6DEA64637}" dt="2023-08-24T10:02:07.048" v="1712" actId="478"/>
          <ac:picMkLst>
            <pc:docMk/>
            <pc:sldMk cId="2056719165" sldId="584"/>
            <ac:picMk id="1026" creationId="{76183A66-65B6-3BC2-2C67-FCC7C9C20361}"/>
          </ac:picMkLst>
        </pc:picChg>
        <pc:picChg chg="add del mod">
          <ac:chgData name="Richard Chalk" userId="287f8aa4f4de1d19" providerId="LiveId" clId="{06A1783C-C807-4D93-90C6-34B6DEA64637}" dt="2023-08-24T18:46:33.326" v="3629" actId="478"/>
          <ac:picMkLst>
            <pc:docMk/>
            <pc:sldMk cId="2056719165" sldId="584"/>
            <ac:picMk id="9218" creationId="{0819C6A3-C22C-A5E3-734F-3C9562682AA0}"/>
          </ac:picMkLst>
        </pc:picChg>
        <pc:picChg chg="add mod">
          <ac:chgData name="Richard Chalk" userId="287f8aa4f4de1d19" providerId="LiveId" clId="{06A1783C-C807-4D93-90C6-34B6DEA64637}" dt="2023-08-24T10:07:22.664" v="1986" actId="1035"/>
          <ac:picMkLst>
            <pc:docMk/>
            <pc:sldMk cId="2056719165" sldId="584"/>
            <ac:picMk id="9220" creationId="{C38DC2C9-7648-BC15-0F11-07524F2BCDBF}"/>
          </ac:picMkLst>
        </pc:picChg>
        <pc:picChg chg="add del mod">
          <ac:chgData name="Richard Chalk" userId="287f8aa4f4de1d19" providerId="LiveId" clId="{06A1783C-C807-4D93-90C6-34B6DEA64637}" dt="2023-08-24T18:51:14.555" v="4028" actId="478"/>
          <ac:picMkLst>
            <pc:docMk/>
            <pc:sldMk cId="2056719165" sldId="584"/>
            <ac:picMk id="9222" creationId="{6E2134BA-C255-6B56-5870-A00403674059}"/>
          </ac:picMkLst>
        </pc:picChg>
        <pc:picChg chg="del">
          <ac:chgData name="Richard Chalk" userId="287f8aa4f4de1d19" providerId="LiveId" clId="{06A1783C-C807-4D93-90C6-34B6DEA64637}" dt="2023-08-24T10:01:58.768" v="1705" actId="478"/>
          <ac:picMkLst>
            <pc:docMk/>
            <pc:sldMk cId="2056719165" sldId="584"/>
            <ac:picMk id="21506" creationId="{111204AC-4AB0-9459-9E73-12B044C0A4BD}"/>
          </ac:picMkLst>
        </pc:picChg>
        <pc:picChg chg="del">
          <ac:chgData name="Richard Chalk" userId="287f8aa4f4de1d19" providerId="LiveId" clId="{06A1783C-C807-4D93-90C6-34B6DEA64637}" dt="2023-08-24T10:02:00.236" v="1707" actId="478"/>
          <ac:picMkLst>
            <pc:docMk/>
            <pc:sldMk cId="2056719165" sldId="584"/>
            <ac:picMk id="21508" creationId="{B9315BDC-612E-0674-C75C-E75E237A6158}"/>
          </ac:picMkLst>
        </pc:picChg>
        <pc:picChg chg="del">
          <ac:chgData name="Richard Chalk" userId="287f8aa4f4de1d19" providerId="LiveId" clId="{06A1783C-C807-4D93-90C6-34B6DEA64637}" dt="2023-08-24T10:02:01.335" v="1709" actId="478"/>
          <ac:picMkLst>
            <pc:docMk/>
            <pc:sldMk cId="2056719165" sldId="584"/>
            <ac:picMk id="21510" creationId="{99C11063-3AA3-D051-6403-77DE23B11848}"/>
          </ac:picMkLst>
        </pc:picChg>
        <pc:picChg chg="del">
          <ac:chgData name="Richard Chalk" userId="287f8aa4f4de1d19" providerId="LiveId" clId="{06A1783C-C807-4D93-90C6-34B6DEA64637}" dt="2023-08-24T10:02:00.797" v="1708" actId="478"/>
          <ac:picMkLst>
            <pc:docMk/>
            <pc:sldMk cId="2056719165" sldId="584"/>
            <ac:picMk id="21512" creationId="{EECB9095-9221-BD12-08F1-F114B3CAA19F}"/>
          </ac:picMkLst>
        </pc:picChg>
        <pc:picChg chg="del">
          <ac:chgData name="Richard Chalk" userId="287f8aa4f4de1d19" providerId="LiveId" clId="{06A1783C-C807-4D93-90C6-34B6DEA64637}" dt="2023-08-24T10:01:59.699" v="1706" actId="478"/>
          <ac:picMkLst>
            <pc:docMk/>
            <pc:sldMk cId="2056719165" sldId="584"/>
            <ac:picMk id="21514" creationId="{F4752FF5-F6EF-2D78-D776-A897C6149227}"/>
          </ac:picMkLst>
        </pc:picChg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1424244626" sldId="589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520058754" sldId="590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2355879100" sldId="591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536938106" sldId="592"/>
        </pc:sldMkLst>
      </pc:sldChg>
      <pc:sldChg chg="del">
        <pc:chgData name="Richard Chalk" userId="287f8aa4f4de1d19" providerId="LiveId" clId="{06A1783C-C807-4D93-90C6-34B6DEA64637}" dt="2023-08-24T12:43:21.960" v="2895" actId="47"/>
        <pc:sldMkLst>
          <pc:docMk/>
          <pc:sldMk cId="3986521138" sldId="593"/>
        </pc:sldMkLst>
      </pc:sldChg>
      <pc:sldChg chg="del">
        <pc:chgData name="Richard Chalk" userId="287f8aa4f4de1d19" providerId="LiveId" clId="{06A1783C-C807-4D93-90C6-34B6DEA64637}" dt="2023-08-24T05:44:18.087" v="0" actId="47"/>
        <pc:sldMkLst>
          <pc:docMk/>
          <pc:sldMk cId="1767876126" sldId="594"/>
        </pc:sldMkLst>
      </pc:sldChg>
      <pc:sldChg chg="del">
        <pc:chgData name="Richard Chalk" userId="287f8aa4f4de1d19" providerId="LiveId" clId="{06A1783C-C807-4D93-90C6-34B6DEA64637}" dt="2023-08-24T05:44:18.087" v="0" actId="47"/>
        <pc:sldMkLst>
          <pc:docMk/>
          <pc:sldMk cId="3872568016" sldId="595"/>
        </pc:sldMkLst>
      </pc:sldChg>
      <pc:sldChg chg="addSp modSp del mod">
        <pc:chgData name="Richard Chalk" userId="287f8aa4f4de1d19" providerId="LiveId" clId="{06A1783C-C807-4D93-90C6-34B6DEA64637}" dt="2023-08-24T09:44:21.518" v="1373" actId="47"/>
        <pc:sldMkLst>
          <pc:docMk/>
          <pc:sldMk cId="2852648446" sldId="596"/>
        </pc:sldMkLst>
        <pc:spChg chg="add mod">
          <ac:chgData name="Richard Chalk" userId="287f8aa4f4de1d19" providerId="LiveId" clId="{06A1783C-C807-4D93-90C6-34B6DEA64637}" dt="2023-08-24T06:16:00.371" v="366" actId="1076"/>
          <ac:spMkLst>
            <pc:docMk/>
            <pc:sldMk cId="2852648446" sldId="596"/>
            <ac:spMk id="2" creationId="{E196A73E-6A1C-7C96-28C9-B95D924181D0}"/>
          </ac:spMkLst>
        </pc:spChg>
      </pc:sldChg>
      <pc:sldChg chg="addSp delSp modSp del mod">
        <pc:chgData name="Richard Chalk" userId="287f8aa4f4de1d19" providerId="LiveId" clId="{06A1783C-C807-4D93-90C6-34B6DEA64637}" dt="2023-08-24T12:43:21.960" v="2895" actId="47"/>
        <pc:sldMkLst>
          <pc:docMk/>
          <pc:sldMk cId="2281876224" sldId="597"/>
        </pc:sldMkLst>
        <pc:spChg chg="del">
          <ac:chgData name="Richard Chalk" userId="287f8aa4f4de1d19" providerId="LiveId" clId="{06A1783C-C807-4D93-90C6-34B6DEA64637}" dt="2023-08-24T05:44:59.780" v="12" actId="478"/>
          <ac:spMkLst>
            <pc:docMk/>
            <pc:sldMk cId="2281876224" sldId="597"/>
            <ac:spMk id="2" creationId="{BD240E7F-8B30-DC6A-9029-913C03D37BFA}"/>
          </ac:spMkLst>
        </pc:spChg>
        <pc:spChg chg="del">
          <ac:chgData name="Richard Chalk" userId="287f8aa4f4de1d19" providerId="LiveId" clId="{06A1783C-C807-4D93-90C6-34B6DEA64637}" dt="2023-08-24T05:44:58.412" v="11" actId="478"/>
          <ac:spMkLst>
            <pc:docMk/>
            <pc:sldMk cId="2281876224" sldId="597"/>
            <ac:spMk id="3" creationId="{BC2072A6-42A2-F913-9108-5F026737E139}"/>
          </ac:spMkLst>
        </pc:spChg>
        <pc:spChg chg="del">
          <ac:chgData name="Richard Chalk" userId="287f8aa4f4de1d19" providerId="LiveId" clId="{06A1783C-C807-4D93-90C6-34B6DEA64637}" dt="2023-08-24T05:44:56.631" v="10" actId="478"/>
          <ac:spMkLst>
            <pc:docMk/>
            <pc:sldMk cId="2281876224" sldId="597"/>
            <ac:spMk id="4" creationId="{B139874B-3528-ECA6-E1B3-08E4AE6B998E}"/>
          </ac:spMkLst>
        </pc:spChg>
        <pc:picChg chg="add del mod">
          <ac:chgData name="Richard Chalk" userId="287f8aa4f4de1d19" providerId="LiveId" clId="{06A1783C-C807-4D93-90C6-34B6DEA64637}" dt="2023-08-24T09:06:19.096" v="696" actId="478"/>
          <ac:picMkLst>
            <pc:docMk/>
            <pc:sldMk cId="2281876224" sldId="597"/>
            <ac:picMk id="5" creationId="{DAB0B533-B79E-41AE-8976-189D442BDF1E}"/>
          </ac:picMkLst>
        </pc:picChg>
        <pc:picChg chg="add mod">
          <ac:chgData name="Richard Chalk" userId="287f8aa4f4de1d19" providerId="LiveId" clId="{06A1783C-C807-4D93-90C6-34B6DEA64637}" dt="2023-08-24T12:29:35.734" v="2476"/>
          <ac:picMkLst>
            <pc:docMk/>
            <pc:sldMk cId="2281876224" sldId="597"/>
            <ac:picMk id="6" creationId="{A94D32A2-53E1-749D-4BB4-8B7770799A7E}"/>
          </ac:picMkLst>
        </pc:picChg>
        <pc:picChg chg="add del">
          <ac:chgData name="Richard Chalk" userId="287f8aa4f4de1d19" providerId="LiveId" clId="{06A1783C-C807-4D93-90C6-34B6DEA64637}" dt="2023-08-24T12:29:30.799" v="2475" actId="478"/>
          <ac:picMkLst>
            <pc:docMk/>
            <pc:sldMk cId="2281876224" sldId="597"/>
            <ac:picMk id="3074" creationId="{ED621572-BEC0-D6DB-D755-6708B0495049}"/>
          </ac:picMkLst>
        </pc:picChg>
      </pc:sldChg>
      <pc:sldChg chg="add del">
        <pc:chgData name="Richard Chalk" userId="287f8aa4f4de1d19" providerId="LiveId" clId="{06A1783C-C807-4D93-90C6-34B6DEA64637}" dt="2023-08-24T12:43:21.960" v="2895" actId="47"/>
        <pc:sldMkLst>
          <pc:docMk/>
          <pc:sldMk cId="34272127" sldId="598"/>
        </pc:sldMkLst>
      </pc:sldChg>
      <pc:sldChg chg="add del">
        <pc:chgData name="Richard Chalk" userId="287f8aa4f4de1d19" providerId="LiveId" clId="{06A1783C-C807-4D93-90C6-34B6DEA64637}" dt="2023-08-24T05:44:36.855" v="2"/>
        <pc:sldMkLst>
          <pc:docMk/>
          <pc:sldMk cId="1295428511" sldId="598"/>
        </pc:sldMkLst>
      </pc:sldChg>
      <pc:sldChg chg="addSp delSp modSp add mod ord modNotesTx">
        <pc:chgData name="Richard Chalk" userId="287f8aa4f4de1d19" providerId="LiveId" clId="{06A1783C-C807-4D93-90C6-34B6DEA64637}" dt="2023-08-24T12:52:26.090" v="3174" actId="1038"/>
        <pc:sldMkLst>
          <pc:docMk/>
          <pc:sldMk cId="1585440427" sldId="599"/>
        </pc:sldMkLst>
        <pc:spChg chg="mod">
          <ac:chgData name="Richard Chalk" userId="287f8aa4f4de1d19" providerId="LiveId" clId="{06A1783C-C807-4D93-90C6-34B6DEA64637}" dt="2023-08-24T12:21:28.051" v="2241" actId="20577"/>
          <ac:spMkLst>
            <pc:docMk/>
            <pc:sldMk cId="1585440427" sldId="599"/>
            <ac:spMk id="7" creationId="{EBD62573-4B50-EAD6-8C7E-C3AE6A9F45B4}"/>
          </ac:spMkLst>
        </pc:spChg>
        <pc:spChg chg="add mod">
          <ac:chgData name="Richard Chalk" userId="287f8aa4f4de1d19" providerId="LiveId" clId="{06A1783C-C807-4D93-90C6-34B6DEA64637}" dt="2023-08-24T09:10:34.763" v="881" actId="207"/>
          <ac:spMkLst>
            <pc:docMk/>
            <pc:sldMk cId="1585440427" sldId="599"/>
            <ac:spMk id="14" creationId="{050D0395-34FA-ACE8-6216-A2774E2109FF}"/>
          </ac:spMkLst>
        </pc:spChg>
        <pc:spChg chg="mod">
          <ac:chgData name="Richard Chalk" userId="287f8aa4f4de1d19" providerId="LiveId" clId="{06A1783C-C807-4D93-90C6-34B6DEA64637}" dt="2023-08-24T09:11:43.330" v="898" actId="207"/>
          <ac:spMkLst>
            <pc:docMk/>
            <pc:sldMk cId="1585440427" sldId="599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12:52:07.708" v="3093" actId="207"/>
          <ac:spMkLst>
            <pc:docMk/>
            <pc:sldMk cId="1585440427" sldId="599"/>
            <ac:spMk id="658" creationId="{00000000-0000-0000-0000-000000000000}"/>
          </ac:spMkLst>
        </pc:spChg>
        <pc:picChg chg="mod">
          <ac:chgData name="Richard Chalk" userId="287f8aa4f4de1d19" providerId="LiveId" clId="{06A1783C-C807-4D93-90C6-34B6DEA64637}" dt="2023-08-24T06:00:39.213" v="182" actId="1035"/>
          <ac:picMkLst>
            <pc:docMk/>
            <pc:sldMk cId="1585440427" sldId="599"/>
            <ac:picMk id="2" creationId="{1798266B-4E23-1125-CABF-2421F7B57CB6}"/>
          </ac:picMkLst>
        </pc:picChg>
        <pc:picChg chg="mod">
          <ac:chgData name="Richard Chalk" userId="287f8aa4f4de1d19" providerId="LiveId" clId="{06A1783C-C807-4D93-90C6-34B6DEA64637}" dt="2023-08-24T06:00:39.213" v="182" actId="1035"/>
          <ac:picMkLst>
            <pc:docMk/>
            <pc:sldMk cId="1585440427" sldId="599"/>
            <ac:picMk id="3" creationId="{00F42DEA-93D1-0D04-0FB8-52092F46A3C0}"/>
          </ac:picMkLst>
        </pc:picChg>
        <pc:picChg chg="add mod">
          <ac:chgData name="Richard Chalk" userId="287f8aa4f4de1d19" providerId="LiveId" clId="{06A1783C-C807-4D93-90C6-34B6DEA64637}" dt="2023-08-24T09:08:05.493" v="822" actId="1035"/>
          <ac:picMkLst>
            <pc:docMk/>
            <pc:sldMk cId="1585440427" sldId="599"/>
            <ac:picMk id="10" creationId="{A74D5A73-696B-CCD2-D548-59AD8091242B}"/>
          </ac:picMkLst>
        </pc:picChg>
        <pc:picChg chg="add mod">
          <ac:chgData name="Richard Chalk" userId="287f8aa4f4de1d19" providerId="LiveId" clId="{06A1783C-C807-4D93-90C6-34B6DEA64637}" dt="2023-08-24T12:52:26.090" v="3174" actId="1038"/>
          <ac:picMkLst>
            <pc:docMk/>
            <pc:sldMk cId="1585440427" sldId="599"/>
            <ac:picMk id="15" creationId="{4FE20E99-FB44-5672-064D-E3E83C97D0F6}"/>
          </ac:picMkLst>
        </pc:picChg>
        <pc:picChg chg="add mod">
          <ac:chgData name="Richard Chalk" userId="287f8aa4f4de1d19" providerId="LiveId" clId="{06A1783C-C807-4D93-90C6-34B6DEA64637}" dt="2023-08-24T09:08:22.249" v="848" actId="1037"/>
          <ac:picMkLst>
            <pc:docMk/>
            <pc:sldMk cId="1585440427" sldId="599"/>
            <ac:picMk id="1026" creationId="{B55714EF-6AD8-6E5F-E16B-D7646FA84958}"/>
          </ac:picMkLst>
        </pc:picChg>
        <pc:picChg chg="del">
          <ac:chgData name="Richard Chalk" userId="287f8aa4f4de1d19" providerId="LiveId" clId="{06A1783C-C807-4D93-90C6-34B6DEA64637}" dt="2023-08-24T06:00:41.042" v="183" actId="478"/>
          <ac:picMkLst>
            <pc:docMk/>
            <pc:sldMk cId="1585440427" sldId="599"/>
            <ac:picMk id="1032" creationId="{2690B391-F084-9062-35C8-7C513AECE61C}"/>
          </ac:picMkLst>
        </pc:picChg>
      </pc:sldChg>
      <pc:sldChg chg="addSp delSp modSp add mod modNotesTx">
        <pc:chgData name="Richard Chalk" userId="287f8aa4f4de1d19" providerId="LiveId" clId="{06A1783C-C807-4D93-90C6-34B6DEA64637}" dt="2023-08-24T09:36:05.622" v="1127" actId="113"/>
        <pc:sldMkLst>
          <pc:docMk/>
          <pc:sldMk cId="2646763606" sldId="600"/>
        </pc:sldMkLst>
        <pc:spChg chg="mod">
          <ac:chgData name="Richard Chalk" userId="287f8aa4f4de1d19" providerId="LiveId" clId="{06A1783C-C807-4D93-90C6-34B6DEA64637}" dt="2023-08-24T09:36:05.622" v="1127" actId="113"/>
          <ac:spMkLst>
            <pc:docMk/>
            <pc:sldMk cId="2646763606" sldId="600"/>
            <ac:spMk id="7" creationId="{EBD62573-4B50-EAD6-8C7E-C3AE6A9F45B4}"/>
          </ac:spMkLst>
        </pc:spChg>
        <pc:spChg chg="add mod">
          <ac:chgData name="Richard Chalk" userId="287f8aa4f4de1d19" providerId="LiveId" clId="{06A1783C-C807-4D93-90C6-34B6DEA64637}" dt="2023-08-24T09:10:25.711" v="879" actId="14100"/>
          <ac:spMkLst>
            <pc:docMk/>
            <pc:sldMk cId="2646763606" sldId="600"/>
            <ac:spMk id="10" creationId="{B351AD66-C827-22F0-0BE6-D52918B5DADD}"/>
          </ac:spMkLst>
        </pc:spChg>
        <pc:spChg chg="mod">
          <ac:chgData name="Richard Chalk" userId="287f8aa4f4de1d19" providerId="LiveId" clId="{06A1783C-C807-4D93-90C6-34B6DEA64637}" dt="2023-08-24T09:11:49.468" v="899" actId="207"/>
          <ac:spMkLst>
            <pc:docMk/>
            <pc:sldMk cId="2646763606" sldId="600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09:10:58.776" v="896" actId="20577"/>
          <ac:spMkLst>
            <pc:docMk/>
            <pc:sldMk cId="2646763606" sldId="600"/>
            <ac:spMk id="658" creationId="{00000000-0000-0000-0000-000000000000}"/>
          </ac:spMkLst>
        </pc:spChg>
        <pc:picChg chg="add mod">
          <ac:chgData name="Richard Chalk" userId="287f8aa4f4de1d19" providerId="LiveId" clId="{06A1783C-C807-4D93-90C6-34B6DEA64637}" dt="2023-08-24T09:09:23.904" v="849"/>
          <ac:picMkLst>
            <pc:docMk/>
            <pc:sldMk cId="2646763606" sldId="600"/>
            <ac:picMk id="8" creationId="{5EEB1307-E5F2-0163-415B-797BB3710BCE}"/>
          </ac:picMkLst>
        </pc:picChg>
        <pc:picChg chg="add del mod">
          <ac:chgData name="Richard Chalk" userId="287f8aa4f4de1d19" providerId="LiveId" clId="{06A1783C-C807-4D93-90C6-34B6DEA64637}" dt="2023-08-24T09:09:28.480" v="850" actId="478"/>
          <ac:picMkLst>
            <pc:docMk/>
            <pc:sldMk cId="2646763606" sldId="600"/>
            <ac:picMk id="11" creationId="{B710F86C-E04B-A6F6-1925-C6C9BF71915D}"/>
          </ac:picMkLst>
        </pc:picChg>
        <pc:picChg chg="del mod">
          <ac:chgData name="Richard Chalk" userId="287f8aa4f4de1d19" providerId="LiveId" clId="{06A1783C-C807-4D93-90C6-34B6DEA64637}" dt="2023-08-24T06:26:25.588" v="549" actId="478"/>
          <ac:picMkLst>
            <pc:docMk/>
            <pc:sldMk cId="2646763606" sldId="600"/>
            <ac:picMk id="1026" creationId="{B55714EF-6AD8-6E5F-E16B-D7646FA84958}"/>
          </ac:picMkLst>
        </pc:picChg>
        <pc:picChg chg="add mod">
          <ac:chgData name="Richard Chalk" userId="287f8aa4f4de1d19" providerId="LiveId" clId="{06A1783C-C807-4D93-90C6-34B6DEA64637}" dt="2023-08-24T09:09:39.942" v="854" actId="1076"/>
          <ac:picMkLst>
            <pc:docMk/>
            <pc:sldMk cId="2646763606" sldId="600"/>
            <ac:picMk id="2050" creationId="{54711189-05B6-4DC9-171E-91DC909FD4CD}"/>
          </ac:picMkLst>
        </pc:picChg>
      </pc:sldChg>
      <pc:sldChg chg="addSp delSp modSp add mod">
        <pc:chgData name="Richard Chalk" userId="287f8aa4f4de1d19" providerId="LiveId" clId="{06A1783C-C807-4D93-90C6-34B6DEA64637}" dt="2023-08-24T09:37:57.821" v="1142" actId="207"/>
        <pc:sldMkLst>
          <pc:docMk/>
          <pc:sldMk cId="2833144614" sldId="601"/>
        </pc:sldMkLst>
        <pc:spChg chg="mod">
          <ac:chgData name="Richard Chalk" userId="287f8aa4f4de1d19" providerId="LiveId" clId="{06A1783C-C807-4D93-90C6-34B6DEA64637}" dt="2023-08-24T09:35:58.823" v="1126" actId="113"/>
          <ac:spMkLst>
            <pc:docMk/>
            <pc:sldMk cId="2833144614" sldId="601"/>
            <ac:spMk id="7" creationId="{EBD62573-4B50-EAD6-8C7E-C3AE6A9F45B4}"/>
          </ac:spMkLst>
        </pc:spChg>
        <pc:spChg chg="add del">
          <ac:chgData name="Richard Chalk" userId="287f8aa4f4de1d19" providerId="LiveId" clId="{06A1783C-C807-4D93-90C6-34B6DEA64637}" dt="2023-08-24T09:20:53.879" v="986" actId="478"/>
          <ac:spMkLst>
            <pc:docMk/>
            <pc:sldMk cId="2833144614" sldId="601"/>
            <ac:spMk id="8" creationId="{DB95E9A5-0511-CCD3-23D9-4C4D110D2031}"/>
          </ac:spMkLst>
        </pc:spChg>
        <pc:spChg chg="add mod">
          <ac:chgData name="Richard Chalk" userId="287f8aa4f4de1d19" providerId="LiveId" clId="{06A1783C-C807-4D93-90C6-34B6DEA64637}" dt="2023-08-24T09:24:41.837" v="1056" actId="1036"/>
          <ac:spMkLst>
            <pc:docMk/>
            <pc:sldMk cId="2833144614" sldId="601"/>
            <ac:spMk id="11" creationId="{28B38BA2-228D-CCE5-77CB-AC7E86DA3606}"/>
          </ac:spMkLst>
        </pc:spChg>
        <pc:spChg chg="mod">
          <ac:chgData name="Richard Chalk" userId="287f8aa4f4de1d19" providerId="LiveId" clId="{06A1783C-C807-4D93-90C6-34B6DEA64637}" dt="2023-08-24T09:26:01.949" v="1096" actId="1035"/>
          <ac:spMkLst>
            <pc:docMk/>
            <pc:sldMk cId="2833144614" sldId="601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09:37:57.821" v="1142" actId="207"/>
          <ac:spMkLst>
            <pc:docMk/>
            <pc:sldMk cId="2833144614" sldId="601"/>
            <ac:spMk id="658" creationId="{00000000-0000-0000-0000-000000000000}"/>
          </ac:spMkLst>
        </pc:spChg>
        <pc:picChg chg="mod">
          <ac:chgData name="Richard Chalk" userId="287f8aa4f4de1d19" providerId="LiveId" clId="{06A1783C-C807-4D93-90C6-34B6DEA64637}" dt="2023-08-24T09:26:01.949" v="1096" actId="1035"/>
          <ac:picMkLst>
            <pc:docMk/>
            <pc:sldMk cId="2833144614" sldId="601"/>
            <ac:picMk id="2" creationId="{1798266B-4E23-1125-CABF-2421F7B57CB6}"/>
          </ac:picMkLst>
        </pc:picChg>
        <pc:picChg chg="mod">
          <ac:chgData name="Richard Chalk" userId="287f8aa4f4de1d19" providerId="LiveId" clId="{06A1783C-C807-4D93-90C6-34B6DEA64637}" dt="2023-08-24T09:26:01.949" v="1096" actId="1035"/>
          <ac:picMkLst>
            <pc:docMk/>
            <pc:sldMk cId="2833144614" sldId="601"/>
            <ac:picMk id="3" creationId="{00F42DEA-93D1-0D04-0FB8-52092F46A3C0}"/>
          </ac:picMkLst>
        </pc:picChg>
        <pc:picChg chg="add mod">
          <ac:chgData name="Richard Chalk" userId="287f8aa4f4de1d19" providerId="LiveId" clId="{06A1783C-C807-4D93-90C6-34B6DEA64637}" dt="2023-08-24T09:22:52.710" v="1029"/>
          <ac:picMkLst>
            <pc:docMk/>
            <pc:sldMk cId="2833144614" sldId="601"/>
            <ac:picMk id="10" creationId="{95EE90F3-B6F0-59E0-1CC9-6D1373FFD27F}"/>
          </ac:picMkLst>
        </pc:picChg>
        <pc:picChg chg="add del mod">
          <ac:chgData name="Richard Chalk" userId="287f8aa4f4de1d19" providerId="LiveId" clId="{06A1783C-C807-4D93-90C6-34B6DEA64637}" dt="2023-08-24T09:24:22.920" v="1039" actId="478"/>
          <ac:picMkLst>
            <pc:docMk/>
            <pc:sldMk cId="2833144614" sldId="601"/>
            <ac:picMk id="14" creationId="{ED44F3D7-EEDD-9AFD-4EE6-36F770EBBAC4}"/>
          </ac:picMkLst>
        </pc:picChg>
        <pc:picChg chg="del">
          <ac:chgData name="Richard Chalk" userId="287f8aa4f4de1d19" providerId="LiveId" clId="{06A1783C-C807-4D93-90C6-34B6DEA64637}" dt="2023-08-24T09:23:07.137" v="1032" actId="478"/>
          <ac:picMkLst>
            <pc:docMk/>
            <pc:sldMk cId="2833144614" sldId="601"/>
            <ac:picMk id="2050" creationId="{54711189-05B6-4DC9-171E-91DC909FD4CD}"/>
          </ac:picMkLst>
        </pc:picChg>
        <pc:picChg chg="add mod">
          <ac:chgData name="Richard Chalk" userId="287f8aa4f4de1d19" providerId="LiveId" clId="{06A1783C-C807-4D93-90C6-34B6DEA64637}" dt="2023-08-24T09:24:33.716" v="1042" actId="1076"/>
          <ac:picMkLst>
            <pc:docMk/>
            <pc:sldMk cId="2833144614" sldId="601"/>
            <ac:picMk id="7170" creationId="{6D31917B-BF26-29B7-C6E6-4C140EDD498E}"/>
          </ac:picMkLst>
        </pc:picChg>
      </pc:sldChg>
      <pc:sldChg chg="delSp modSp add del mod">
        <pc:chgData name="Richard Chalk" userId="287f8aa4f4de1d19" providerId="LiveId" clId="{06A1783C-C807-4D93-90C6-34B6DEA64637}" dt="2023-08-24T09:38:28.484" v="1144" actId="47"/>
        <pc:sldMkLst>
          <pc:docMk/>
          <pc:sldMk cId="2244339495" sldId="602"/>
        </pc:sldMkLst>
        <pc:spChg chg="mod">
          <ac:chgData name="Richard Chalk" userId="287f8aa4f4de1d19" providerId="LiveId" clId="{06A1783C-C807-4D93-90C6-34B6DEA64637}" dt="2023-08-24T06:28:55.269" v="670" actId="20577"/>
          <ac:spMkLst>
            <pc:docMk/>
            <pc:sldMk cId="2244339495" sldId="602"/>
            <ac:spMk id="7" creationId="{EBD62573-4B50-EAD6-8C7E-C3AE6A9F45B4}"/>
          </ac:spMkLst>
        </pc:spChg>
        <pc:spChg chg="del">
          <ac:chgData name="Richard Chalk" userId="287f8aa4f4de1d19" providerId="LiveId" clId="{06A1783C-C807-4D93-90C6-34B6DEA64637}" dt="2023-08-24T09:38:21.890" v="1143" actId="478"/>
          <ac:spMkLst>
            <pc:docMk/>
            <pc:sldMk cId="2244339495" sldId="602"/>
            <ac:spMk id="8" creationId="{DB95E9A5-0511-CCD3-23D9-4C4D110D2031}"/>
          </ac:spMkLst>
        </pc:spChg>
      </pc:sldChg>
      <pc:sldChg chg="addSp delSp modSp add mod">
        <pc:chgData name="Richard Chalk" userId="287f8aa4f4de1d19" providerId="LiveId" clId="{06A1783C-C807-4D93-90C6-34B6DEA64637}" dt="2023-08-24T12:24:17.918" v="2422" actId="20577"/>
        <pc:sldMkLst>
          <pc:docMk/>
          <pc:sldMk cId="2623061154" sldId="603"/>
        </pc:sldMkLst>
        <pc:spChg chg="mod">
          <ac:chgData name="Richard Chalk" userId="287f8aa4f4de1d19" providerId="LiveId" clId="{06A1783C-C807-4D93-90C6-34B6DEA64637}" dt="2023-08-24T12:24:17.918" v="2422" actId="20577"/>
          <ac:spMkLst>
            <pc:docMk/>
            <pc:sldMk cId="2623061154" sldId="603"/>
            <ac:spMk id="2" creationId="{2CED0939-2445-F1A3-21AE-0A535344DD5D}"/>
          </ac:spMkLst>
        </pc:spChg>
        <pc:spChg chg="mod">
          <ac:chgData name="Richard Chalk" userId="287f8aa4f4de1d19" providerId="LiveId" clId="{06A1783C-C807-4D93-90C6-34B6DEA64637}" dt="2023-08-24T12:19:31.190" v="2217" actId="6549"/>
          <ac:spMkLst>
            <pc:docMk/>
            <pc:sldMk cId="2623061154" sldId="603"/>
            <ac:spMk id="3" creationId="{E3744374-92D3-B3F2-3F1A-3448858F47B5}"/>
          </ac:spMkLst>
        </pc:spChg>
        <pc:spChg chg="mod">
          <ac:chgData name="Richard Chalk" userId="287f8aa4f4de1d19" providerId="LiveId" clId="{06A1783C-C807-4D93-90C6-34B6DEA64637}" dt="2023-08-24T06:30:41.682" v="684" actId="20577"/>
          <ac:spMkLst>
            <pc:docMk/>
            <pc:sldMk cId="2623061154" sldId="603"/>
            <ac:spMk id="7" creationId="{EBD62573-4B50-EAD6-8C7E-C3AE6A9F45B4}"/>
          </ac:spMkLst>
        </pc:spChg>
        <pc:spChg chg="add del mod">
          <ac:chgData name="Richard Chalk" userId="287f8aa4f4de1d19" providerId="LiveId" clId="{06A1783C-C807-4D93-90C6-34B6DEA64637}" dt="2023-08-24T12:13:21.946" v="2032" actId="478"/>
          <ac:spMkLst>
            <pc:docMk/>
            <pc:sldMk cId="2623061154" sldId="603"/>
            <ac:spMk id="8" creationId="{D22B400F-9C0C-2F44-5FDF-014505FBFFE1}"/>
          </ac:spMkLst>
        </pc:spChg>
        <pc:spChg chg="add mod">
          <ac:chgData name="Richard Chalk" userId="287f8aa4f4de1d19" providerId="LiveId" clId="{06A1783C-C807-4D93-90C6-34B6DEA64637}" dt="2023-08-24T12:18:00.809" v="2192" actId="1036"/>
          <ac:spMkLst>
            <pc:docMk/>
            <pc:sldMk cId="2623061154" sldId="603"/>
            <ac:spMk id="10" creationId="{E3D33986-F0D9-509E-A02E-151F0A6E3E22}"/>
          </ac:spMkLst>
        </pc:spChg>
        <pc:picChg chg="del">
          <ac:chgData name="Richard Chalk" userId="287f8aa4f4de1d19" providerId="LiveId" clId="{06A1783C-C807-4D93-90C6-34B6DEA64637}" dt="2023-08-24T06:30:45.827" v="685" actId="478"/>
          <ac:picMkLst>
            <pc:docMk/>
            <pc:sldMk cId="2623061154" sldId="603"/>
            <ac:picMk id="5" creationId="{DD41DB94-EBF8-5381-67CA-AF81C5CCCE44}"/>
          </ac:picMkLst>
        </pc:picChg>
        <pc:picChg chg="add mod">
          <ac:chgData name="Richard Chalk" userId="287f8aa4f4de1d19" providerId="LiveId" clId="{06A1783C-C807-4D93-90C6-34B6DEA64637}" dt="2023-08-24T12:18:00.809" v="2192" actId="1036"/>
          <ac:picMkLst>
            <pc:docMk/>
            <pc:sldMk cId="2623061154" sldId="603"/>
            <ac:picMk id="9" creationId="{4067E0C6-497E-62DB-30B0-1ACE59157D43}"/>
          </ac:picMkLst>
        </pc:picChg>
        <pc:picChg chg="add del">
          <ac:chgData name="Richard Chalk" userId="287f8aa4f4de1d19" providerId="LiveId" clId="{06A1783C-C807-4D93-90C6-34B6DEA64637}" dt="2023-08-24T12:13:49.841" v="2034" actId="478"/>
          <ac:picMkLst>
            <pc:docMk/>
            <pc:sldMk cId="2623061154" sldId="603"/>
            <ac:picMk id="12" creationId="{219C4D09-3AAF-15BD-98AE-5E7498F5B94A}"/>
          </ac:picMkLst>
        </pc:picChg>
        <pc:picChg chg="add mod">
          <ac:chgData name="Richard Chalk" userId="287f8aa4f4de1d19" providerId="LiveId" clId="{06A1783C-C807-4D93-90C6-34B6DEA64637}" dt="2023-08-24T12:14:01.736" v="2039" actId="14100"/>
          <ac:picMkLst>
            <pc:docMk/>
            <pc:sldMk cId="2623061154" sldId="603"/>
            <ac:picMk id="15" creationId="{49F0EA0B-BD01-5F7E-C059-0CBBD58D11E5}"/>
          </ac:picMkLst>
        </pc:picChg>
        <pc:picChg chg="del">
          <ac:chgData name="Richard Chalk" userId="287f8aa4f4de1d19" providerId="LiveId" clId="{06A1783C-C807-4D93-90C6-34B6DEA64637}" dt="2023-08-24T12:13:17.936" v="2030" actId="478"/>
          <ac:picMkLst>
            <pc:docMk/>
            <pc:sldMk cId="2623061154" sldId="603"/>
            <ac:picMk id="16" creationId="{5D8FE8A0-A188-63BC-2256-0242F865CB47}"/>
          </ac:picMkLst>
        </pc:picChg>
        <pc:picChg chg="add mod">
          <ac:chgData name="Richard Chalk" userId="287f8aa4f4de1d19" providerId="LiveId" clId="{06A1783C-C807-4D93-90C6-34B6DEA64637}" dt="2023-08-24T12:14:54.930" v="2155" actId="1076"/>
          <ac:picMkLst>
            <pc:docMk/>
            <pc:sldMk cId="2623061154" sldId="603"/>
            <ac:picMk id="17" creationId="{D2E61005-4AF9-C586-6145-F9A1CF9A8320}"/>
          </ac:picMkLst>
        </pc:picChg>
        <pc:picChg chg="add mod">
          <ac:chgData name="Richard Chalk" userId="287f8aa4f4de1d19" providerId="LiveId" clId="{06A1783C-C807-4D93-90C6-34B6DEA64637}" dt="2023-08-24T12:19:13.210" v="2200" actId="1076"/>
          <ac:picMkLst>
            <pc:docMk/>
            <pc:sldMk cId="2623061154" sldId="603"/>
            <ac:picMk id="18" creationId="{63880D40-55DC-1D01-75C1-066A359A58DD}"/>
          </ac:picMkLst>
        </pc:picChg>
        <pc:picChg chg="add mod">
          <ac:chgData name="Richard Chalk" userId="287f8aa4f4de1d19" providerId="LiveId" clId="{06A1783C-C807-4D93-90C6-34B6DEA64637}" dt="2023-08-24T12:18:38.806" v="2195" actId="1076"/>
          <ac:picMkLst>
            <pc:docMk/>
            <pc:sldMk cId="2623061154" sldId="603"/>
            <ac:picMk id="5122" creationId="{9F92071D-E288-A9C7-398A-F814D791FC6F}"/>
          </ac:picMkLst>
        </pc:picChg>
      </pc:sldChg>
      <pc:sldChg chg="addSp delSp modSp add mod modNotesTx">
        <pc:chgData name="Richard Chalk" userId="287f8aa4f4de1d19" providerId="LiveId" clId="{06A1783C-C807-4D93-90C6-34B6DEA64637}" dt="2023-08-24T14:37:05.290" v="3208" actId="20577"/>
        <pc:sldMkLst>
          <pc:docMk/>
          <pc:sldMk cId="3988664999" sldId="604"/>
        </pc:sldMkLst>
        <pc:spChg chg="mod">
          <ac:chgData name="Richard Chalk" userId="287f8aa4f4de1d19" providerId="LiveId" clId="{06A1783C-C807-4D93-90C6-34B6DEA64637}" dt="2023-08-24T12:30:37.008" v="2483" actId="14100"/>
          <ac:spMkLst>
            <pc:docMk/>
            <pc:sldMk cId="3988664999" sldId="604"/>
            <ac:spMk id="2" creationId="{2CED0939-2445-F1A3-21AE-0A535344DD5D}"/>
          </ac:spMkLst>
        </pc:spChg>
        <pc:spChg chg="mod">
          <ac:chgData name="Richard Chalk" userId="287f8aa4f4de1d19" providerId="LiveId" clId="{06A1783C-C807-4D93-90C6-34B6DEA64637}" dt="2023-08-24T12:44:48.100" v="2955" actId="1036"/>
          <ac:spMkLst>
            <pc:docMk/>
            <pc:sldMk cId="3988664999" sldId="604"/>
            <ac:spMk id="3" creationId="{E3744374-92D3-B3F2-3F1A-3448858F47B5}"/>
          </ac:spMkLst>
        </pc:spChg>
        <pc:spChg chg="add del mod">
          <ac:chgData name="Richard Chalk" userId="287f8aa4f4de1d19" providerId="LiveId" clId="{06A1783C-C807-4D93-90C6-34B6DEA64637}" dt="2023-08-24T12:20:10.733" v="2218" actId="478"/>
          <ac:spMkLst>
            <pc:docMk/>
            <pc:sldMk cId="3988664999" sldId="604"/>
            <ac:spMk id="5" creationId="{039CEC67-57AB-AFA3-44B4-2835DF6E02A1}"/>
          </ac:spMkLst>
        </pc:spChg>
        <pc:spChg chg="mod">
          <ac:chgData name="Richard Chalk" userId="287f8aa4f4de1d19" providerId="LiveId" clId="{06A1783C-C807-4D93-90C6-34B6DEA64637}" dt="2023-08-24T14:37:05.290" v="3208" actId="20577"/>
          <ac:spMkLst>
            <pc:docMk/>
            <pc:sldMk cId="3988664999" sldId="604"/>
            <ac:spMk id="7" creationId="{EBD62573-4B50-EAD6-8C7E-C3AE6A9F45B4}"/>
          </ac:spMkLst>
        </pc:spChg>
        <pc:picChg chg="add mod">
          <ac:chgData name="Richard Chalk" userId="287f8aa4f4de1d19" providerId="LiveId" clId="{06A1783C-C807-4D93-90C6-34B6DEA64637}" dt="2023-08-24T12:30:47.791" v="2511" actId="1035"/>
          <ac:picMkLst>
            <pc:docMk/>
            <pc:sldMk cId="3988664999" sldId="604"/>
            <ac:picMk id="8" creationId="{3F7C38D4-7E68-D373-ACC2-1A0373409AEA}"/>
          </ac:picMkLst>
        </pc:picChg>
        <pc:picChg chg="add mod">
          <ac:chgData name="Richard Chalk" userId="287f8aa4f4de1d19" providerId="LiveId" clId="{06A1783C-C807-4D93-90C6-34B6DEA64637}" dt="2023-08-24T12:30:42.701" v="2485" actId="1076"/>
          <ac:picMkLst>
            <pc:docMk/>
            <pc:sldMk cId="3988664999" sldId="604"/>
            <ac:picMk id="9" creationId="{4AB90925-22D0-3FBB-692B-E5A906F153D4}"/>
          </ac:picMkLst>
        </pc:picChg>
        <pc:picChg chg="add del mod">
          <ac:chgData name="Richard Chalk" userId="287f8aa4f4de1d19" providerId="LiveId" clId="{06A1783C-C807-4D93-90C6-34B6DEA64637}" dt="2023-08-24T12:44:53.965" v="2957" actId="478"/>
          <ac:picMkLst>
            <pc:docMk/>
            <pc:sldMk cId="3988664999" sldId="604"/>
            <ac:picMk id="10" creationId="{43084D8E-9F78-4F26-6AFC-8748E914830D}"/>
          </ac:picMkLst>
        </pc:picChg>
        <pc:picChg chg="del">
          <ac:chgData name="Richard Chalk" userId="287f8aa4f4de1d19" providerId="LiveId" clId="{06A1783C-C807-4D93-90C6-34B6DEA64637}" dt="2023-08-24T12:44:08.227" v="2896" actId="478"/>
          <ac:picMkLst>
            <pc:docMk/>
            <pc:sldMk cId="3988664999" sldId="604"/>
            <ac:picMk id="16" creationId="{5D8FE8A0-A188-63BC-2256-0242F865CB47}"/>
          </ac:picMkLst>
        </pc:picChg>
        <pc:picChg chg="del">
          <ac:chgData name="Richard Chalk" userId="287f8aa4f4de1d19" providerId="LiveId" clId="{06A1783C-C807-4D93-90C6-34B6DEA64637}" dt="2023-08-24T12:28:02.062" v="2436" actId="478"/>
          <ac:picMkLst>
            <pc:docMk/>
            <pc:sldMk cId="3988664999" sldId="604"/>
            <ac:picMk id="1028" creationId="{F347B09E-68CD-D217-D5BC-C2CB49402BA1}"/>
          </ac:picMkLst>
        </pc:picChg>
        <pc:picChg chg="add mod">
          <ac:chgData name="Richard Chalk" userId="287f8aa4f4de1d19" providerId="LiveId" clId="{06A1783C-C807-4D93-90C6-34B6DEA64637}" dt="2023-08-24T12:28:11.641" v="2439" actId="1076"/>
          <ac:picMkLst>
            <pc:docMk/>
            <pc:sldMk cId="3988664999" sldId="604"/>
            <ac:picMk id="4098" creationId="{03A90B5D-A82D-B91C-16B6-A9F109752B0A}"/>
          </ac:picMkLst>
        </pc:picChg>
        <pc:picChg chg="add mod">
          <ac:chgData name="Richard Chalk" userId="287f8aa4f4de1d19" providerId="LiveId" clId="{06A1783C-C807-4D93-90C6-34B6DEA64637}" dt="2023-08-24T12:44:52.475" v="2956" actId="167"/>
          <ac:picMkLst>
            <pc:docMk/>
            <pc:sldMk cId="3988664999" sldId="604"/>
            <ac:picMk id="4100" creationId="{D7D4DDE3-21C7-A69A-EEEE-DB84484D1465}"/>
          </ac:picMkLst>
        </pc:picChg>
      </pc:sldChg>
      <pc:sldChg chg="addSp delSp modSp add mod modNotesTx">
        <pc:chgData name="Richard Chalk" userId="287f8aa4f4de1d19" providerId="LiveId" clId="{06A1783C-C807-4D93-90C6-34B6DEA64637}" dt="2023-08-24T09:50:44.657" v="1374" actId="113"/>
        <pc:sldMkLst>
          <pc:docMk/>
          <pc:sldMk cId="2903600961" sldId="605"/>
        </pc:sldMkLst>
        <pc:spChg chg="mod">
          <ac:chgData name="Richard Chalk" userId="287f8aa4f4de1d19" providerId="LiveId" clId="{06A1783C-C807-4D93-90C6-34B6DEA64637}" dt="2023-08-24T09:38:36.354" v="1152" actId="20577"/>
          <ac:spMkLst>
            <pc:docMk/>
            <pc:sldMk cId="2903600961" sldId="605"/>
            <ac:spMk id="7" creationId="{EBD62573-4B50-EAD6-8C7E-C3AE6A9F45B4}"/>
          </ac:spMkLst>
        </pc:spChg>
        <pc:spChg chg="mod">
          <ac:chgData name="Richard Chalk" userId="287f8aa4f4de1d19" providerId="LiveId" clId="{06A1783C-C807-4D93-90C6-34B6DEA64637}" dt="2023-08-24T09:40:29.839" v="1253" actId="1076"/>
          <ac:spMkLst>
            <pc:docMk/>
            <pc:sldMk cId="2903600961" sldId="605"/>
            <ac:spMk id="11" creationId="{28B38BA2-228D-CCE5-77CB-AC7E86DA3606}"/>
          </ac:spMkLst>
        </pc:spChg>
        <pc:spChg chg="mod">
          <ac:chgData name="Richard Chalk" userId="287f8aa4f4de1d19" providerId="LiveId" clId="{06A1783C-C807-4D93-90C6-34B6DEA64637}" dt="2023-08-24T09:39:36.014" v="1246" actId="207"/>
          <ac:spMkLst>
            <pc:docMk/>
            <pc:sldMk cId="2903600961" sldId="605"/>
            <ac:spMk id="18" creationId="{CBF4E8CD-055F-8FAC-58DB-DB42DE1E6C1D}"/>
          </ac:spMkLst>
        </pc:spChg>
        <pc:spChg chg="mod">
          <ac:chgData name="Richard Chalk" userId="287f8aa4f4de1d19" providerId="LiveId" clId="{06A1783C-C807-4D93-90C6-34B6DEA64637}" dt="2023-08-24T09:50:44.657" v="1374" actId="113"/>
          <ac:spMkLst>
            <pc:docMk/>
            <pc:sldMk cId="2903600961" sldId="605"/>
            <ac:spMk id="658" creationId="{00000000-0000-0000-0000-000000000000}"/>
          </ac:spMkLst>
        </pc:spChg>
        <pc:picChg chg="mod">
          <ac:chgData name="Richard Chalk" userId="287f8aa4f4de1d19" providerId="LiveId" clId="{06A1783C-C807-4D93-90C6-34B6DEA64637}" dt="2023-08-24T09:39:13.881" v="1225" actId="1038"/>
          <ac:picMkLst>
            <pc:docMk/>
            <pc:sldMk cId="2903600961" sldId="605"/>
            <ac:picMk id="2" creationId="{1798266B-4E23-1125-CABF-2421F7B57CB6}"/>
          </ac:picMkLst>
        </pc:picChg>
        <pc:picChg chg="mod">
          <ac:chgData name="Richard Chalk" userId="287f8aa4f4de1d19" providerId="LiveId" clId="{06A1783C-C807-4D93-90C6-34B6DEA64637}" dt="2023-08-24T09:39:10.613" v="1213" actId="1038"/>
          <ac:picMkLst>
            <pc:docMk/>
            <pc:sldMk cId="2903600961" sldId="605"/>
            <ac:picMk id="3" creationId="{00F42DEA-93D1-0D04-0FB8-52092F46A3C0}"/>
          </ac:picMkLst>
        </pc:picChg>
        <pc:picChg chg="del">
          <ac:chgData name="Richard Chalk" userId="287f8aa4f4de1d19" providerId="LiveId" clId="{06A1783C-C807-4D93-90C6-34B6DEA64637}" dt="2023-08-24T09:40:49.223" v="1254" actId="478"/>
          <ac:picMkLst>
            <pc:docMk/>
            <pc:sldMk cId="2903600961" sldId="605"/>
            <ac:picMk id="7170" creationId="{6D31917B-BF26-29B7-C6E6-4C140EDD498E}"/>
          </ac:picMkLst>
        </pc:picChg>
        <pc:picChg chg="add mod">
          <ac:chgData name="Richard Chalk" userId="287f8aa4f4de1d19" providerId="LiveId" clId="{06A1783C-C807-4D93-90C6-34B6DEA64637}" dt="2023-08-24T09:40:58.404" v="1257" actId="1076"/>
          <ac:picMkLst>
            <pc:docMk/>
            <pc:sldMk cId="2903600961" sldId="605"/>
            <ac:picMk id="8194" creationId="{7DF0FCD7-0ABF-0560-AB78-EAFF936F3FAD}"/>
          </ac:picMkLst>
        </pc:picChg>
      </pc:sldChg>
      <pc:sldChg chg="addSp delSp modSp add mod">
        <pc:chgData name="Richard Chalk" userId="287f8aa4f4de1d19" providerId="LiveId" clId="{06A1783C-C807-4D93-90C6-34B6DEA64637}" dt="2023-08-24T12:53:44.397" v="3207" actId="1076"/>
        <pc:sldMkLst>
          <pc:docMk/>
          <pc:sldMk cId="3467521825" sldId="606"/>
        </pc:sldMkLst>
        <pc:spChg chg="mod">
          <ac:chgData name="Richard Chalk" userId="287f8aa4f4de1d19" providerId="LiveId" clId="{06A1783C-C807-4D93-90C6-34B6DEA64637}" dt="2023-08-24T12:23:58.278" v="2405" actId="20577"/>
          <ac:spMkLst>
            <pc:docMk/>
            <pc:sldMk cId="3467521825" sldId="606"/>
            <ac:spMk id="118" creationId="{00000000-0000-0000-0000-000000000000}"/>
          </ac:spMkLst>
        </pc:spChg>
        <pc:spChg chg="del">
          <ac:chgData name="Richard Chalk" userId="287f8aa4f4de1d19" providerId="LiveId" clId="{06A1783C-C807-4D93-90C6-34B6DEA64637}" dt="2023-08-24T12:53:36.914" v="3204" actId="478"/>
          <ac:spMkLst>
            <pc:docMk/>
            <pc:sldMk cId="3467521825" sldId="606"/>
            <ac:spMk id="120" creationId="{00000000-0000-0000-0000-000000000000}"/>
          </ac:spMkLst>
        </pc:spChg>
        <pc:picChg chg="del">
          <ac:chgData name="Richard Chalk" userId="287f8aa4f4de1d19" providerId="LiveId" clId="{06A1783C-C807-4D93-90C6-34B6DEA64637}" dt="2023-08-24T12:53:32.572" v="3202" actId="478"/>
          <ac:picMkLst>
            <pc:docMk/>
            <pc:sldMk cId="3467521825" sldId="606"/>
            <ac:picMk id="121" creationId="{00000000-0000-0000-0000-000000000000}"/>
          </ac:picMkLst>
        </pc:picChg>
        <pc:picChg chg="add mod">
          <ac:chgData name="Richard Chalk" userId="287f8aa4f4de1d19" providerId="LiveId" clId="{06A1783C-C807-4D93-90C6-34B6DEA64637}" dt="2023-08-24T12:53:44.397" v="3207" actId="1076"/>
          <ac:picMkLst>
            <pc:docMk/>
            <pc:sldMk cId="3467521825" sldId="606"/>
            <ac:picMk id="1026" creationId="{DFD569CC-E6FA-C53D-22F0-D5DC7AFEC1C4}"/>
          </ac:picMkLst>
        </pc:picChg>
      </pc:sldChg>
      <pc:sldChg chg="addSp delSp modSp add mod modNotesTx">
        <pc:chgData name="Richard Chalk" userId="287f8aa4f4de1d19" providerId="LiveId" clId="{06A1783C-C807-4D93-90C6-34B6DEA64637}" dt="2023-08-24T14:37:18.544" v="3212" actId="20577"/>
        <pc:sldMkLst>
          <pc:docMk/>
          <pc:sldMk cId="1885736930" sldId="607"/>
        </pc:sldMkLst>
        <pc:spChg chg="mod">
          <ac:chgData name="Richard Chalk" userId="287f8aa4f4de1d19" providerId="LiveId" clId="{06A1783C-C807-4D93-90C6-34B6DEA64637}" dt="2023-08-24T12:46:21.785" v="3054" actId="1036"/>
          <ac:spMkLst>
            <pc:docMk/>
            <pc:sldMk cId="1885736930" sldId="607"/>
            <ac:spMk id="2" creationId="{2CED0939-2445-F1A3-21AE-0A535344DD5D}"/>
          </ac:spMkLst>
        </pc:spChg>
        <pc:spChg chg="mod">
          <ac:chgData name="Richard Chalk" userId="287f8aa4f4de1d19" providerId="LiveId" clId="{06A1783C-C807-4D93-90C6-34B6DEA64637}" dt="2023-08-24T12:42:02.187" v="2787" actId="20577"/>
          <ac:spMkLst>
            <pc:docMk/>
            <pc:sldMk cId="1885736930" sldId="607"/>
            <ac:spMk id="3" creationId="{E3744374-92D3-B3F2-3F1A-3448858F47B5}"/>
          </ac:spMkLst>
        </pc:spChg>
        <pc:spChg chg="mod">
          <ac:chgData name="Richard Chalk" userId="287f8aa4f4de1d19" providerId="LiveId" clId="{06A1783C-C807-4D93-90C6-34B6DEA64637}" dt="2023-08-24T14:37:18.544" v="3212" actId="20577"/>
          <ac:spMkLst>
            <pc:docMk/>
            <pc:sldMk cId="1885736930" sldId="607"/>
            <ac:spMk id="7" creationId="{EBD62573-4B50-EAD6-8C7E-C3AE6A9F45B4}"/>
          </ac:spMkLst>
        </pc:spChg>
        <pc:spChg chg="add mod">
          <ac:chgData name="Richard Chalk" userId="287f8aa4f4de1d19" providerId="LiveId" clId="{06A1783C-C807-4D93-90C6-34B6DEA64637}" dt="2023-08-24T12:43:10.889" v="2894" actId="20577"/>
          <ac:spMkLst>
            <pc:docMk/>
            <pc:sldMk cId="1885736930" sldId="607"/>
            <ac:spMk id="12" creationId="{6857CB3F-677B-4CDF-A978-4E8C12F8C052}"/>
          </ac:spMkLst>
        </pc:spChg>
        <pc:picChg chg="add del mod">
          <ac:chgData name="Richard Chalk" userId="287f8aa4f4de1d19" providerId="LiveId" clId="{06A1783C-C807-4D93-90C6-34B6DEA64637}" dt="2023-08-24T12:45:12.155" v="2959" actId="478"/>
          <ac:picMkLst>
            <pc:docMk/>
            <pc:sldMk cId="1885736930" sldId="607"/>
            <ac:picMk id="5" creationId="{685D6FFB-5AC5-E613-5870-936DB8DA68B5}"/>
          </ac:picMkLst>
        </pc:picChg>
        <pc:picChg chg="del">
          <ac:chgData name="Richard Chalk" userId="287f8aa4f4de1d19" providerId="LiveId" clId="{06A1783C-C807-4D93-90C6-34B6DEA64637}" dt="2023-08-24T12:34:21.102" v="2585" actId="478"/>
          <ac:picMkLst>
            <pc:docMk/>
            <pc:sldMk cId="1885736930" sldId="607"/>
            <ac:picMk id="8" creationId="{3F7C38D4-7E68-D373-ACC2-1A0373409AEA}"/>
          </ac:picMkLst>
        </pc:picChg>
        <pc:picChg chg="del">
          <ac:chgData name="Richard Chalk" userId="287f8aa4f4de1d19" providerId="LiveId" clId="{06A1783C-C807-4D93-90C6-34B6DEA64637}" dt="2023-08-24T12:34:20.471" v="2584" actId="478"/>
          <ac:picMkLst>
            <pc:docMk/>
            <pc:sldMk cId="1885736930" sldId="607"/>
            <ac:picMk id="9" creationId="{4AB90925-22D0-3FBB-692B-E5A906F153D4}"/>
          </ac:picMkLst>
        </pc:picChg>
        <pc:picChg chg="add mod">
          <ac:chgData name="Richard Chalk" userId="287f8aa4f4de1d19" providerId="LiveId" clId="{06A1783C-C807-4D93-90C6-34B6DEA64637}" dt="2023-08-24T12:39:41.657" v="2702" actId="1076"/>
          <ac:picMkLst>
            <pc:docMk/>
            <pc:sldMk cId="1885736930" sldId="607"/>
            <ac:picMk id="10" creationId="{B90AD574-2A5B-B554-07BB-5D0FCADB8B92}"/>
          </ac:picMkLst>
        </pc:picChg>
        <pc:picChg chg="add mod">
          <ac:chgData name="Richard Chalk" userId="287f8aa4f4de1d19" providerId="LiveId" clId="{06A1783C-C807-4D93-90C6-34B6DEA64637}" dt="2023-08-24T12:39:49.156" v="2774" actId="1038"/>
          <ac:picMkLst>
            <pc:docMk/>
            <pc:sldMk cId="1885736930" sldId="607"/>
            <ac:picMk id="11" creationId="{5337B309-8E52-AB4E-030A-6B2E3D45FDFF}"/>
          </ac:picMkLst>
        </pc:picChg>
        <pc:picChg chg="add mod">
          <ac:chgData name="Richard Chalk" userId="287f8aa4f4de1d19" providerId="LiveId" clId="{06A1783C-C807-4D93-90C6-34B6DEA64637}" dt="2023-08-24T12:42:19.893" v="2819" actId="1036"/>
          <ac:picMkLst>
            <pc:docMk/>
            <pc:sldMk cId="1885736930" sldId="607"/>
            <ac:picMk id="13" creationId="{BBF5CDE2-2C08-AFF0-204F-6BF77F7A24AD}"/>
          </ac:picMkLst>
        </pc:picChg>
        <pc:picChg chg="add mod">
          <ac:chgData name="Richard Chalk" userId="287f8aa4f4de1d19" providerId="LiveId" clId="{06A1783C-C807-4D93-90C6-34B6DEA64637}" dt="2023-08-24T12:46:28.691" v="3068" actId="1036"/>
          <ac:picMkLst>
            <pc:docMk/>
            <pc:sldMk cId="1885736930" sldId="607"/>
            <ac:picMk id="15" creationId="{9EFD129C-7507-4793-35F8-0F3CA17D5224}"/>
          </ac:picMkLst>
        </pc:picChg>
        <pc:picChg chg="mod ord">
          <ac:chgData name="Richard Chalk" userId="287f8aa4f4de1d19" providerId="LiveId" clId="{06A1783C-C807-4D93-90C6-34B6DEA64637}" dt="2023-08-24T12:43:03.015" v="2832" actId="1076"/>
          <ac:picMkLst>
            <pc:docMk/>
            <pc:sldMk cId="1885736930" sldId="607"/>
            <ac:picMk id="16" creationId="{5D8FE8A0-A188-63BC-2256-0242F865CB47}"/>
          </ac:picMkLst>
        </pc:picChg>
        <pc:picChg chg="del">
          <ac:chgData name="Richard Chalk" userId="287f8aa4f4de1d19" providerId="LiveId" clId="{06A1783C-C807-4D93-90C6-34B6DEA64637}" dt="2023-08-24T12:34:51.675" v="2600" actId="478"/>
          <ac:picMkLst>
            <pc:docMk/>
            <pc:sldMk cId="1885736930" sldId="607"/>
            <ac:picMk id="4098" creationId="{03A90B5D-A82D-B91C-16B6-A9F109752B0A}"/>
          </ac:picMkLst>
        </pc:picChg>
      </pc:sldChg>
      <pc:sldChg chg="add">
        <pc:chgData name="Richard Chalk" userId="287f8aa4f4de1d19" providerId="LiveId" clId="{06A1783C-C807-4D93-90C6-34B6DEA64637}" dt="2023-08-24T18:46:18.438" v="3624"/>
        <pc:sldMkLst>
          <pc:docMk/>
          <pc:sldMk cId="1077477819" sldId="608"/>
        </pc:sldMkLst>
      </pc:sldChg>
      <pc:sldMasterChg chg="del delSldLayout">
        <pc:chgData name="Richard Chalk" userId="287f8aa4f4de1d19" providerId="LiveId" clId="{06A1783C-C807-4D93-90C6-34B6DEA64637}" dt="2023-08-24T12:43:21.960" v="2895" actId="47"/>
        <pc:sldMasterMkLst>
          <pc:docMk/>
          <pc:sldMasterMk cId="0" sldId="2147483661"/>
        </pc:sldMasterMkLst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0" sldId="2147483673"/>
          </pc:sldLayoutMkLst>
        </pc:sldLayoutChg>
        <pc:sldLayoutChg chg="del">
          <pc:chgData name="Richard Chalk" userId="287f8aa4f4de1d19" providerId="LiveId" clId="{06A1783C-C807-4D93-90C6-34B6DEA64637}" dt="2023-08-24T12:43:21.960" v="2895" actId="47"/>
          <pc:sldLayoutMkLst>
            <pc:docMk/>
            <pc:sldMasterMk cId="0" sldId="2147483661"/>
            <pc:sldLayoutMk cId="2941703255" sldId="2147483675"/>
          </pc:sldLayoutMkLst>
        </pc:sldLayoutChg>
      </pc:sldMasterChg>
    </pc:docChg>
  </pc:docChgLst>
  <pc:docChgLst>
    <pc:chgData name="Richard Chalk" userId="287f8aa4f4de1d19" providerId="LiveId" clId="{DCF8A30E-D87C-400A-81E8-DE3FFE28BB02}"/>
    <pc:docChg chg="custSel modSld">
      <pc:chgData name="Richard Chalk" userId="287f8aa4f4de1d19" providerId="LiveId" clId="{DCF8A30E-D87C-400A-81E8-DE3FFE28BB02}" dt="2023-08-22T11:45:06.528" v="162" actId="6549"/>
      <pc:docMkLst>
        <pc:docMk/>
      </pc:docMkLst>
      <pc:sldChg chg="modSp mod">
        <pc:chgData name="Richard Chalk" userId="287f8aa4f4de1d19" providerId="LiveId" clId="{DCF8A30E-D87C-400A-81E8-DE3FFE28BB02}" dt="2023-08-21T09:32:20.921" v="161" actId="207"/>
        <pc:sldMkLst>
          <pc:docMk/>
          <pc:sldMk cId="0" sldId="264"/>
        </pc:sldMkLst>
        <pc:spChg chg="mod">
          <ac:chgData name="Richard Chalk" userId="287f8aa4f4de1d19" providerId="LiveId" clId="{DCF8A30E-D87C-400A-81E8-DE3FFE28BB02}" dt="2023-08-21T09:32:20.921" v="161" actId="207"/>
          <ac:spMkLst>
            <pc:docMk/>
            <pc:sldMk cId="0" sldId="264"/>
            <ac:spMk id="3" creationId="{A21C3C7D-D14E-875D-C96E-051823C548A6}"/>
          </ac:spMkLst>
        </pc:spChg>
      </pc:sldChg>
      <pc:sldChg chg="addSp modSp mod modNotesTx">
        <pc:chgData name="Richard Chalk" userId="287f8aa4f4de1d19" providerId="LiveId" clId="{DCF8A30E-D87C-400A-81E8-DE3FFE28BB02}" dt="2023-07-31T04:44:34.450" v="160" actId="207"/>
        <pc:sldMkLst>
          <pc:docMk/>
          <pc:sldMk cId="2307424035" sldId="267"/>
        </pc:sldMkLst>
        <pc:spChg chg="add mod">
          <ac:chgData name="Richard Chalk" userId="287f8aa4f4de1d19" providerId="LiveId" clId="{DCF8A30E-D87C-400A-81E8-DE3FFE28BB02}" dt="2023-07-31T04:41:17.157" v="139" actId="1076"/>
          <ac:spMkLst>
            <pc:docMk/>
            <pc:sldMk cId="2307424035" sldId="267"/>
            <ac:spMk id="9" creationId="{4711E27A-9FED-009E-19F3-DA48C19A4FFF}"/>
          </ac:spMkLst>
        </pc:spChg>
        <pc:spChg chg="add mod">
          <ac:chgData name="Richard Chalk" userId="287f8aa4f4de1d19" providerId="LiveId" clId="{DCF8A30E-D87C-400A-81E8-DE3FFE28BB02}" dt="2023-07-31T04:41:31.561" v="145" actId="1035"/>
          <ac:spMkLst>
            <pc:docMk/>
            <pc:sldMk cId="2307424035" sldId="267"/>
            <ac:spMk id="11" creationId="{9A182F15-CB8F-57C7-88FE-DB9C539B1001}"/>
          </ac:spMkLst>
        </pc:spChg>
        <pc:spChg chg="mod">
          <ac:chgData name="Richard Chalk" userId="287f8aa4f4de1d19" providerId="LiveId" clId="{DCF8A30E-D87C-400A-81E8-DE3FFE28BB02}" dt="2023-07-31T04:44:34.450" v="160" actId="207"/>
          <ac:spMkLst>
            <pc:docMk/>
            <pc:sldMk cId="2307424035" sldId="267"/>
            <ac:spMk id="159" creationId="{00000000-0000-0000-0000-000000000000}"/>
          </ac:spMkLst>
        </pc:spChg>
        <pc:picChg chg="add mod">
          <ac:chgData name="Richard Chalk" userId="287f8aa4f4de1d19" providerId="LiveId" clId="{DCF8A30E-D87C-400A-81E8-DE3FFE28BB02}" dt="2023-07-31T04:41:17.157" v="139" actId="1076"/>
          <ac:picMkLst>
            <pc:docMk/>
            <pc:sldMk cId="2307424035" sldId="267"/>
            <ac:picMk id="10" creationId="{C59F8F17-0478-EA1B-85F6-0876915872FD}"/>
          </ac:picMkLst>
        </pc:picChg>
      </pc:sldChg>
      <pc:sldChg chg="modSp mod">
        <pc:chgData name="Richard Chalk" userId="287f8aa4f4de1d19" providerId="LiveId" clId="{DCF8A30E-D87C-400A-81E8-DE3FFE28BB02}" dt="2023-08-22T11:45:06.528" v="162" actId="6549"/>
        <pc:sldMkLst>
          <pc:docMk/>
          <pc:sldMk cId="3536938106" sldId="592"/>
        </pc:sldMkLst>
        <pc:spChg chg="mod">
          <ac:chgData name="Richard Chalk" userId="287f8aa4f4de1d19" providerId="LiveId" clId="{DCF8A30E-D87C-400A-81E8-DE3FFE28BB02}" dt="2023-08-22T11:45:06.528" v="162" actId="6549"/>
          <ac:spMkLst>
            <pc:docMk/>
            <pc:sldMk cId="3536938106" sldId="592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99B5AA4-8B2A-4264-9303-732AA5F95B73}"/>
    <pc:docChg chg="undo custSel addSld modSld">
      <pc:chgData name="Richard Chalk" userId="287f8aa4f4de1d19" providerId="LiveId" clId="{199B5AA4-8B2A-4264-9303-732AA5F95B73}" dt="2022-11-05T13:32:32.135" v="1349" actId="14100"/>
      <pc:docMkLst>
        <pc:docMk/>
      </pc:docMkLst>
      <pc:sldChg chg="addSp delSp modSp mod">
        <pc:chgData name="Richard Chalk" userId="287f8aa4f4de1d19" providerId="LiveId" clId="{199B5AA4-8B2A-4264-9303-732AA5F95B73}" dt="2022-11-05T06:39:58.559" v="27" actId="478"/>
        <pc:sldMkLst>
          <pc:docMk/>
          <pc:sldMk cId="0" sldId="256"/>
        </pc:sldMkLst>
        <pc:spChg chg="add del mod">
          <ac:chgData name="Richard Chalk" userId="287f8aa4f4de1d19" providerId="LiveId" clId="{199B5AA4-8B2A-4264-9303-732AA5F95B73}" dt="2022-11-05T06:39:58.559" v="27" actId="478"/>
          <ac:spMkLst>
            <pc:docMk/>
            <pc:sldMk cId="0" sldId="256"/>
            <ac:spMk id="2" creationId="{D40215E9-FB6B-1D51-4C4B-AA29BB13BC44}"/>
          </ac:spMkLst>
        </pc:spChg>
        <pc:spChg chg="mod">
          <ac:chgData name="Richard Chalk" userId="287f8aa4f4de1d19" providerId="LiveId" clId="{199B5AA4-8B2A-4264-9303-732AA5F95B73}" dt="2022-11-05T06:39:43.350" v="24" actId="27636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Richard Chalk" userId="287f8aa4f4de1d19" providerId="LiveId" clId="{199B5AA4-8B2A-4264-9303-732AA5F95B73}" dt="2022-11-05T06:42:38.249" v="51" actId="478"/>
        <pc:sldMkLst>
          <pc:docMk/>
          <pc:sldMk cId="0" sldId="257"/>
        </pc:sldMkLst>
        <pc:spChg chg="mod">
          <ac:chgData name="Richard Chalk" userId="287f8aa4f4de1d19" providerId="LiveId" clId="{199B5AA4-8B2A-4264-9303-732AA5F95B73}" dt="2022-11-05T06:39:55.423" v="26" actId="207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88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90" creationId="{00000000-0000-0000-0000-000000000000}"/>
          </ac:spMkLst>
        </pc:spChg>
        <pc:spChg chg="del">
          <ac:chgData name="Richard Chalk" userId="287f8aa4f4de1d19" providerId="LiveId" clId="{199B5AA4-8B2A-4264-9303-732AA5F95B73}" dt="2022-11-04T19:43:16.763" v="22" actId="47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6:42:35.992" v="50" actId="6549"/>
          <ac:spMkLst>
            <pc:docMk/>
            <pc:sldMk cId="0" sldId="257"/>
            <ac:spMk id="93" creationId="{00000000-0000-0000-0000-000000000000}"/>
          </ac:spMkLst>
        </pc:spChg>
        <pc:picChg chg="add del mod">
          <ac:chgData name="Richard Chalk" userId="287f8aa4f4de1d19" providerId="LiveId" clId="{199B5AA4-8B2A-4264-9303-732AA5F95B73}" dt="2022-11-05T06:42:38.249" v="51" actId="478"/>
          <ac:picMkLst>
            <pc:docMk/>
            <pc:sldMk cId="0" sldId="257"/>
            <ac:picMk id="1026" creationId="{B1710B49-C857-FAB9-E7B8-4958FC878EE5}"/>
          </ac:picMkLst>
        </pc:picChg>
      </pc:sldChg>
      <pc:sldChg chg="delSp modSp mod">
        <pc:chgData name="Richard Chalk" userId="287f8aa4f4de1d19" providerId="LiveId" clId="{199B5AA4-8B2A-4264-9303-732AA5F95B73}" dt="2022-11-05T06:45:05.141" v="91" actId="20577"/>
        <pc:sldMkLst>
          <pc:docMk/>
          <pc:sldMk cId="0" sldId="258"/>
        </pc:sldMkLst>
        <pc:spChg chg="mod">
          <ac:chgData name="Richard Chalk" userId="287f8aa4f4de1d19" providerId="LiveId" clId="{199B5AA4-8B2A-4264-9303-732AA5F95B73}" dt="2022-11-05T06:40:16.304" v="30" actId="207"/>
          <ac:spMkLst>
            <pc:docMk/>
            <pc:sldMk cId="0" sldId="258"/>
            <ac:spMk id="9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5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8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6:43:15.206" v="53" actId="478"/>
          <ac:spMkLst>
            <pc:docMk/>
            <pc:sldMk cId="0" sldId="258"/>
            <ac:spMk id="99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6:45:05.141" v="91" actId="20577"/>
          <ac:spMkLst>
            <pc:docMk/>
            <pc:sldMk cId="0" sldId="258"/>
            <ac:spMk id="101" creationId="{00000000-0000-0000-0000-000000000000}"/>
          </ac:spMkLst>
        </pc:spChg>
      </pc:sldChg>
      <pc:sldChg chg="delSp modSp mod">
        <pc:chgData name="Richard Chalk" userId="287f8aa4f4de1d19" providerId="LiveId" clId="{199B5AA4-8B2A-4264-9303-732AA5F95B73}" dt="2022-11-05T09:13:34.841" v="274" actId="207"/>
        <pc:sldMkLst>
          <pc:docMk/>
          <pc:sldMk cId="0" sldId="259"/>
        </pc:sldMkLst>
        <pc:spChg chg="mod">
          <ac:chgData name="Richard Chalk" userId="287f8aa4f4de1d19" providerId="LiveId" clId="{199B5AA4-8B2A-4264-9303-732AA5F95B73}" dt="2022-11-05T06:40:20.087" v="31" actId="207"/>
          <ac:spMkLst>
            <pc:docMk/>
            <pc:sldMk cId="0" sldId="259"/>
            <ac:spMk id="102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3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06:33.819" v="117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9:13:34.841" v="274" actId="207"/>
          <ac:spMkLst>
            <pc:docMk/>
            <pc:sldMk cId="0" sldId="259"/>
            <ac:spMk id="109" creationId="{00000000-0000-0000-0000-000000000000}"/>
          </ac:spMkLst>
        </pc:spChg>
      </pc:sldChg>
      <pc:sldChg chg="addSp delSp modSp mod">
        <pc:chgData name="Richard Chalk" userId="287f8aa4f4de1d19" providerId="LiveId" clId="{199B5AA4-8B2A-4264-9303-732AA5F95B73}" dt="2022-11-05T09:15:55.785" v="368" actId="208"/>
        <pc:sldMkLst>
          <pc:docMk/>
          <pc:sldMk cId="0" sldId="260"/>
        </pc:sldMkLst>
        <pc:spChg chg="add mod">
          <ac:chgData name="Richard Chalk" userId="287f8aa4f4de1d19" providerId="LiveId" clId="{199B5AA4-8B2A-4264-9303-732AA5F95B73}" dt="2022-11-05T09:15:55.785" v="368" actId="208"/>
          <ac:spMkLst>
            <pc:docMk/>
            <pc:sldMk cId="0" sldId="260"/>
            <ac:spMk id="2" creationId="{72783E18-702C-0153-6FDC-376C6501B3D6}"/>
          </ac:spMkLst>
        </pc:spChg>
        <pc:spChg chg="mod">
          <ac:chgData name="Richard Chalk" userId="287f8aa4f4de1d19" providerId="LiveId" clId="{199B5AA4-8B2A-4264-9303-732AA5F95B73}" dt="2022-11-05T09:15:23.499" v="363" actId="14100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1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2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1:46.331" v="250" actId="478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9:15:13.680" v="361" actId="6549"/>
          <ac:spMkLst>
            <pc:docMk/>
            <pc:sldMk cId="0" sldId="260"/>
            <ac:spMk id="117" creationId="{00000000-0000-0000-0000-000000000000}"/>
          </ac:spMkLst>
        </pc:spChg>
        <pc:picChg chg="mod">
          <ac:chgData name="Richard Chalk" userId="287f8aa4f4de1d19" providerId="LiveId" clId="{199B5AA4-8B2A-4264-9303-732AA5F95B73}" dt="2022-11-05T09:11:55.476" v="252" actId="1076"/>
          <ac:picMkLst>
            <pc:docMk/>
            <pc:sldMk cId="0" sldId="260"/>
            <ac:picMk id="118" creationId="{00000000-0000-0000-0000-000000000000}"/>
          </ac:picMkLst>
        </pc:picChg>
      </pc:sldChg>
      <pc:sldChg chg="addSp delSp modSp mod">
        <pc:chgData name="Richard Chalk" userId="287f8aa4f4de1d19" providerId="LiveId" clId="{199B5AA4-8B2A-4264-9303-732AA5F95B73}" dt="2022-11-05T13:31:33.520" v="1293" actId="115"/>
        <pc:sldMkLst>
          <pc:docMk/>
          <pc:sldMk cId="0" sldId="261"/>
        </pc:sldMkLst>
        <pc:spChg chg="mod">
          <ac:chgData name="Richard Chalk" userId="287f8aa4f4de1d19" providerId="LiveId" clId="{199B5AA4-8B2A-4264-9303-732AA5F95B73}" dt="2022-11-05T06:40:29.830" v="33" actId="207"/>
          <ac:spMkLst>
            <pc:docMk/>
            <pc:sldMk cId="0" sldId="261"/>
            <ac:spMk id="119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0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1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3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19:03.503" v="633" actId="478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31:33.520" v="1293" actId="115"/>
          <ac:spMkLst>
            <pc:docMk/>
            <pc:sldMk cId="0" sldId="261"/>
            <ac:spMk id="126" creationId="{00000000-0000-0000-0000-000000000000}"/>
          </ac:spMkLst>
        </pc:spChg>
        <pc:graphicFrameChg chg="add del mod">
          <ac:chgData name="Richard Chalk" userId="287f8aa4f4de1d19" providerId="LiveId" clId="{199B5AA4-8B2A-4264-9303-732AA5F95B73}" dt="2022-11-05T13:29:20.940" v="1258" actId="3680"/>
          <ac:graphicFrameMkLst>
            <pc:docMk/>
            <pc:sldMk cId="0" sldId="261"/>
            <ac:graphicFrameMk id="2" creationId="{8BE96E4C-A035-68A4-57B9-3A42D8B9A3EF}"/>
          </ac:graphicFrameMkLst>
        </pc:graphicFrameChg>
      </pc:sldChg>
      <pc:sldChg chg="delSp modSp mod modNotesTx">
        <pc:chgData name="Richard Chalk" userId="287f8aa4f4de1d19" providerId="LiveId" clId="{199B5AA4-8B2A-4264-9303-732AA5F95B73}" dt="2022-11-05T09:27:35.921" v="1024" actId="207"/>
        <pc:sldMkLst>
          <pc:docMk/>
          <pc:sldMk cId="0" sldId="262"/>
        </pc:sldMkLst>
        <pc:spChg chg="mod">
          <ac:chgData name="Richard Chalk" userId="287f8aa4f4de1d19" providerId="LiveId" clId="{199B5AA4-8B2A-4264-9303-732AA5F95B73}" dt="2022-11-05T06:40:33.741" v="34" actId="207"/>
          <ac:spMkLst>
            <pc:docMk/>
            <pc:sldMk cId="0" sldId="262"/>
            <ac:spMk id="127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28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29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31" creationId="{00000000-0000-0000-0000-000000000000}"/>
          </ac:spMkLst>
        </pc:spChg>
        <pc:spChg chg="del">
          <ac:chgData name="Richard Chalk" userId="287f8aa4f4de1d19" providerId="LiveId" clId="{199B5AA4-8B2A-4264-9303-732AA5F95B73}" dt="2022-11-05T09:21:09.216" v="743" actId="478"/>
          <ac:spMkLst>
            <pc:docMk/>
            <pc:sldMk cId="0" sldId="262"/>
            <ac:spMk id="132" creationId="{00000000-0000-0000-0000-000000000000}"/>
          </ac:spMkLst>
        </pc:spChg>
        <pc:spChg chg="mod">
          <ac:chgData name="Richard Chalk" userId="287f8aa4f4de1d19" providerId="LiveId" clId="{199B5AA4-8B2A-4264-9303-732AA5F95B73}" dt="2022-11-05T09:27:35.921" v="1024" actId="207"/>
          <ac:spMkLst>
            <pc:docMk/>
            <pc:sldMk cId="0" sldId="262"/>
            <ac:spMk id="134" creationId="{00000000-0000-0000-0000-000000000000}"/>
          </ac:spMkLst>
        </pc:spChg>
      </pc:sldChg>
      <pc:sldChg chg="delSp modSp mod">
        <pc:chgData name="Richard Chalk" userId="287f8aa4f4de1d19" providerId="LiveId" clId="{199B5AA4-8B2A-4264-9303-732AA5F95B73}" dt="2022-11-05T13:32:32.135" v="1349" actId="14100"/>
        <pc:sldMkLst>
          <pc:docMk/>
          <pc:sldMk cId="0" sldId="263"/>
        </pc:sldMkLst>
        <pc:spChg chg="mod">
          <ac:chgData name="Richard Chalk" userId="287f8aa4f4de1d19" providerId="LiveId" clId="{199B5AA4-8B2A-4264-9303-732AA5F95B73}" dt="2022-11-05T06:40:37.479" v="35" actId="207"/>
          <ac:spMkLst>
            <pc:docMk/>
            <pc:sldMk cId="0" sldId="263"/>
            <ac:spMk id="135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3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37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39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32:17.013" v="1346" actId="478"/>
          <ac:spMkLst>
            <pc:docMk/>
            <pc:sldMk cId="0" sldId="263"/>
            <ac:spMk id="140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32:21.162" v="1347" actId="1076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32:32.135" v="1349" actId="14100"/>
          <ac:spMkLst>
            <pc:docMk/>
            <pc:sldMk cId="0" sldId="263"/>
            <ac:spMk id="143" creationId="{00000000-0000-0000-0000-000000000000}"/>
          </ac:spMkLst>
        </pc:spChg>
      </pc:sldChg>
      <pc:sldChg chg="delSp modSp mod">
        <pc:chgData name="Richard Chalk" userId="287f8aa4f4de1d19" providerId="LiveId" clId="{199B5AA4-8B2A-4264-9303-732AA5F95B73}" dt="2022-11-05T13:21:25.255" v="1070" actId="1076"/>
        <pc:sldMkLst>
          <pc:docMk/>
          <pc:sldMk cId="0" sldId="264"/>
        </pc:sldMkLst>
        <pc:spChg chg="mod">
          <ac:chgData name="Richard Chalk" userId="287f8aa4f4de1d19" providerId="LiveId" clId="{199B5AA4-8B2A-4264-9303-732AA5F95B73}" dt="2022-11-05T06:40:42.221" v="36" actId="207"/>
          <ac:spMkLst>
            <pc:docMk/>
            <pc:sldMk cId="0" sldId="264"/>
            <ac:spMk id="14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5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8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13.688" v="1067" actId="478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21:25.255" v="1070" actId="1076"/>
          <ac:spMkLst>
            <pc:docMk/>
            <pc:sldMk cId="0" sldId="264"/>
            <ac:spMk id="151" creationId="{00000000-0000-0000-0000-000000000000}"/>
          </ac:spMkLst>
        </pc:spChg>
      </pc:sldChg>
      <pc:sldChg chg="addSp delSp modSp mod">
        <pc:chgData name="Richard Chalk" userId="287f8aa4f4de1d19" providerId="LiveId" clId="{199B5AA4-8B2A-4264-9303-732AA5F95B73}" dt="2022-11-05T13:26:38.705" v="1199" actId="6549"/>
        <pc:sldMkLst>
          <pc:docMk/>
          <pc:sldMk cId="0" sldId="265"/>
        </pc:sldMkLst>
        <pc:spChg chg="add del">
          <ac:chgData name="Richard Chalk" userId="287f8aa4f4de1d19" providerId="LiveId" clId="{199B5AA4-8B2A-4264-9303-732AA5F95B73}" dt="2022-11-05T13:21:59.444" v="1075" actId="478"/>
          <ac:spMkLst>
            <pc:docMk/>
            <pc:sldMk cId="0" sldId="265"/>
            <ac:spMk id="3" creationId="{D1E2D5A6-C09E-51DA-79A7-8B7835874327}"/>
          </ac:spMkLst>
        </pc:spChg>
        <pc:spChg chg="mod">
          <ac:chgData name="Richard Chalk" userId="287f8aa4f4de1d19" providerId="LiveId" clId="{199B5AA4-8B2A-4264-9303-732AA5F95B73}" dt="2022-11-05T06:40:45.884" v="37" actId="207"/>
          <ac:spMkLst>
            <pc:docMk/>
            <pc:sldMk cId="0" sldId="265"/>
            <ac:spMk id="152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3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4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6" creationId="{00000000-0000-0000-0000-000000000000}"/>
          </ac:spMkLst>
        </pc:spChg>
        <pc:spChg chg="del">
          <ac:chgData name="Richard Chalk" userId="287f8aa4f4de1d19" providerId="LiveId" clId="{199B5AA4-8B2A-4264-9303-732AA5F95B73}" dt="2022-11-05T13:21:32.150" v="1072" actId="478"/>
          <ac:spMkLst>
            <pc:docMk/>
            <pc:sldMk cId="0" sldId="265"/>
            <ac:spMk id="157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26:38.705" v="1199" actId="6549"/>
          <ac:spMkLst>
            <pc:docMk/>
            <pc:sldMk cId="0" sldId="265"/>
            <ac:spMk id="159" creationId="{00000000-0000-0000-0000-000000000000}"/>
          </ac:spMkLst>
        </pc:spChg>
      </pc:sldChg>
      <pc:sldChg chg="modSp add mod">
        <pc:chgData name="Richard Chalk" userId="287f8aa4f4de1d19" providerId="LiveId" clId="{199B5AA4-8B2A-4264-9303-732AA5F95B73}" dt="2022-11-05T13:26:20.477" v="1196" actId="313"/>
        <pc:sldMkLst>
          <pc:docMk/>
          <pc:sldMk cId="541595812" sldId="266"/>
        </pc:sldMkLst>
        <pc:spChg chg="mod">
          <ac:chgData name="Richard Chalk" userId="287f8aa4f4de1d19" providerId="LiveId" clId="{199B5AA4-8B2A-4264-9303-732AA5F95B73}" dt="2022-11-05T13:23:15.512" v="1096" actId="20577"/>
          <ac:spMkLst>
            <pc:docMk/>
            <pc:sldMk cId="541595812" sldId="266"/>
            <ac:spMk id="152" creationId="{00000000-0000-0000-0000-000000000000}"/>
          </ac:spMkLst>
        </pc:spChg>
        <pc:spChg chg="mod">
          <ac:chgData name="Richard Chalk" userId="287f8aa4f4de1d19" providerId="LiveId" clId="{199B5AA4-8B2A-4264-9303-732AA5F95B73}" dt="2022-11-05T13:26:20.477" v="1196" actId="313"/>
          <ac:spMkLst>
            <pc:docMk/>
            <pc:sldMk cId="541595812" sldId="266"/>
            <ac:spMk id="159" creationId="{00000000-0000-0000-0000-000000000000}"/>
          </ac:spMkLst>
        </pc:spChg>
      </pc:sldChg>
    </pc:docChg>
  </pc:docChgLst>
  <pc:docChgLst>
    <pc:chgData name="Richard Chalk" userId="287f8aa4f4de1d19" providerId="LiveId" clId="{0ED8F571-E4C3-4123-A7B7-260A61FF3003}"/>
    <pc:docChg chg="custSel addSld delSld modSld sldOrd">
      <pc:chgData name="Richard Chalk" userId="287f8aa4f4de1d19" providerId="LiveId" clId="{0ED8F571-E4C3-4123-A7B7-260A61FF3003}" dt="2023-08-22T13:20:25.970" v="302" actId="1076"/>
      <pc:docMkLst>
        <pc:docMk/>
      </pc:docMkLst>
      <pc:sldChg chg="modSp mod ord">
        <pc:chgData name="Richard Chalk" userId="287f8aa4f4de1d19" providerId="LiveId" clId="{0ED8F571-E4C3-4123-A7B7-260A61FF3003}" dt="2023-08-22T12:34:19.379" v="4"/>
        <pc:sldMkLst>
          <pc:docMk/>
          <pc:sldMk cId="0" sldId="256"/>
        </pc:sldMkLst>
        <pc:spChg chg="mod">
          <ac:chgData name="Richard Chalk" userId="287f8aa4f4de1d19" providerId="LiveId" clId="{0ED8F571-E4C3-4123-A7B7-260A61FF3003}" dt="2023-08-22T12:34:03.738" v="0"/>
          <ac:spMkLst>
            <pc:docMk/>
            <pc:sldMk cId="0" sldId="256"/>
            <ac:spMk id="81" creationId="{00000000-0000-0000-0000-000000000000}"/>
          </ac:spMkLst>
        </pc:spChg>
      </pc:sldChg>
      <pc:sldChg chg="add">
        <pc:chgData name="Richard Chalk" userId="287f8aa4f4de1d19" providerId="LiveId" clId="{0ED8F571-E4C3-4123-A7B7-260A61FF3003}" dt="2023-08-22T12:34:16.662" v="2"/>
        <pc:sldMkLst>
          <pc:docMk/>
          <pc:sldMk cId="1767876126" sldId="594"/>
        </pc:sldMkLst>
      </pc:sldChg>
      <pc:sldChg chg="del">
        <pc:chgData name="Richard Chalk" userId="287f8aa4f4de1d19" providerId="LiveId" clId="{0ED8F571-E4C3-4123-A7B7-260A61FF3003}" dt="2023-08-22T12:34:12.805" v="1" actId="2696"/>
        <pc:sldMkLst>
          <pc:docMk/>
          <pc:sldMk cId="4243124175" sldId="594"/>
        </pc:sldMkLst>
      </pc:sldChg>
      <pc:sldChg chg="del">
        <pc:chgData name="Richard Chalk" userId="287f8aa4f4de1d19" providerId="LiveId" clId="{0ED8F571-E4C3-4123-A7B7-260A61FF3003}" dt="2023-08-22T12:34:12.805" v="1" actId="2696"/>
        <pc:sldMkLst>
          <pc:docMk/>
          <pc:sldMk cId="3664709285" sldId="595"/>
        </pc:sldMkLst>
      </pc:sldChg>
      <pc:sldChg chg="addSp modSp add mod">
        <pc:chgData name="Richard Chalk" userId="287f8aa4f4de1d19" providerId="LiveId" clId="{0ED8F571-E4C3-4123-A7B7-260A61FF3003}" dt="2023-08-22T12:47:55.309" v="289" actId="113"/>
        <pc:sldMkLst>
          <pc:docMk/>
          <pc:sldMk cId="3872568016" sldId="595"/>
        </pc:sldMkLst>
        <pc:spChg chg="mod">
          <ac:chgData name="Richard Chalk" userId="287f8aa4f4de1d19" providerId="LiveId" clId="{0ED8F571-E4C3-4123-A7B7-260A61FF3003}" dt="2023-08-22T12:47:55.309" v="289" actId="113"/>
          <ac:spMkLst>
            <pc:docMk/>
            <pc:sldMk cId="3872568016" sldId="595"/>
            <ac:spMk id="2" creationId="{4812AC70-34F4-9BEC-960F-EE4C39634379}"/>
          </ac:spMkLst>
        </pc:spChg>
        <pc:spChg chg="mod">
          <ac:chgData name="Richard Chalk" userId="287f8aa4f4de1d19" providerId="LiveId" clId="{0ED8F571-E4C3-4123-A7B7-260A61FF3003}" dt="2023-08-22T12:35:29.381" v="94" actId="20577"/>
          <ac:spMkLst>
            <pc:docMk/>
            <pc:sldMk cId="3872568016" sldId="595"/>
            <ac:spMk id="6" creationId="{61784E4F-0645-6888-0CD2-796868FEB71B}"/>
          </ac:spMkLst>
        </pc:spChg>
        <pc:spChg chg="mod">
          <ac:chgData name="Richard Chalk" userId="287f8aa4f4de1d19" providerId="LiveId" clId="{0ED8F571-E4C3-4123-A7B7-260A61FF3003}" dt="2023-08-22T12:35:16.378" v="70" actId="21"/>
          <ac:spMkLst>
            <pc:docMk/>
            <pc:sldMk cId="3872568016" sldId="595"/>
            <ac:spMk id="8" creationId="{A20F11C5-BB5B-8341-C29A-A4A128C6D5B0}"/>
          </ac:spMkLst>
        </pc:spChg>
        <pc:spChg chg="mod">
          <ac:chgData name="Richard Chalk" userId="287f8aa4f4de1d19" providerId="LiveId" clId="{0ED8F571-E4C3-4123-A7B7-260A61FF3003}" dt="2023-08-22T12:35:36.611" v="110" actId="20577"/>
          <ac:spMkLst>
            <pc:docMk/>
            <pc:sldMk cId="3872568016" sldId="595"/>
            <ac:spMk id="144" creationId="{00000000-0000-0000-0000-000000000000}"/>
          </ac:spMkLst>
        </pc:spChg>
        <pc:picChg chg="add mod">
          <ac:chgData name="Richard Chalk" userId="287f8aa4f4de1d19" providerId="LiveId" clId="{0ED8F571-E4C3-4123-A7B7-260A61FF3003}" dt="2023-08-22T12:37:32.826" v="285" actId="1035"/>
          <ac:picMkLst>
            <pc:docMk/>
            <pc:sldMk cId="3872568016" sldId="595"/>
            <ac:picMk id="3" creationId="{F076AD18-CE44-CE01-E62A-70A2D46ED626}"/>
          </ac:picMkLst>
        </pc:picChg>
        <pc:picChg chg="mod">
          <ac:chgData name="Richard Chalk" userId="287f8aa4f4de1d19" providerId="LiveId" clId="{0ED8F571-E4C3-4123-A7B7-260A61FF3003}" dt="2023-08-22T12:36:49.148" v="250" actId="1076"/>
          <ac:picMkLst>
            <pc:docMk/>
            <pc:sldMk cId="3872568016" sldId="595"/>
            <ac:picMk id="4" creationId="{E0DC95DB-4756-1AEB-CB7B-A06BED35EAEE}"/>
          </ac:picMkLst>
        </pc:picChg>
        <pc:picChg chg="add mod">
          <ac:chgData name="Richard Chalk" userId="287f8aa4f4de1d19" providerId="LiveId" clId="{0ED8F571-E4C3-4123-A7B7-260A61FF3003}" dt="2023-08-22T12:37:28.209" v="283" actId="1038"/>
          <ac:picMkLst>
            <pc:docMk/>
            <pc:sldMk cId="3872568016" sldId="595"/>
            <ac:picMk id="5" creationId="{DCBF80D0-0861-2CF0-288E-D0651B726EFA}"/>
          </ac:picMkLst>
        </pc:picChg>
        <pc:picChg chg="mod">
          <ac:chgData name="Richard Chalk" userId="287f8aa4f4de1d19" providerId="LiveId" clId="{0ED8F571-E4C3-4123-A7B7-260A61FF3003}" dt="2023-08-22T12:35:24.823" v="75" actId="1076"/>
          <ac:picMkLst>
            <pc:docMk/>
            <pc:sldMk cId="3872568016" sldId="595"/>
            <ac:picMk id="2058" creationId="{478897F0-DCFF-EC44-A82C-B099F022FDD2}"/>
          </ac:picMkLst>
        </pc:picChg>
      </pc:sldChg>
      <pc:sldChg chg="addSp delSp modSp new mod">
        <pc:chgData name="Richard Chalk" userId="287f8aa4f4de1d19" providerId="LiveId" clId="{0ED8F571-E4C3-4123-A7B7-260A61FF3003}" dt="2023-08-22T13:20:25.970" v="302" actId="1076"/>
        <pc:sldMkLst>
          <pc:docMk/>
          <pc:sldMk cId="2852648446" sldId="596"/>
        </pc:sldMkLst>
        <pc:spChg chg="del">
          <ac:chgData name="Richard Chalk" userId="287f8aa4f4de1d19" providerId="LiveId" clId="{0ED8F571-E4C3-4123-A7B7-260A61FF3003}" dt="2023-08-22T13:19:54.753" v="293" actId="478"/>
          <ac:spMkLst>
            <pc:docMk/>
            <pc:sldMk cId="2852648446" sldId="596"/>
            <ac:spMk id="2" creationId="{BD240E7F-8B30-DC6A-9029-913C03D37BFA}"/>
          </ac:spMkLst>
        </pc:spChg>
        <pc:spChg chg="del">
          <ac:chgData name="Richard Chalk" userId="287f8aa4f4de1d19" providerId="LiveId" clId="{0ED8F571-E4C3-4123-A7B7-260A61FF3003}" dt="2023-08-22T13:19:52.901" v="292" actId="478"/>
          <ac:spMkLst>
            <pc:docMk/>
            <pc:sldMk cId="2852648446" sldId="596"/>
            <ac:spMk id="3" creationId="{BC2072A6-42A2-F913-9108-5F026737E139}"/>
          </ac:spMkLst>
        </pc:spChg>
        <pc:spChg chg="add del">
          <ac:chgData name="Richard Chalk" userId="287f8aa4f4de1d19" providerId="LiveId" clId="{0ED8F571-E4C3-4123-A7B7-260A61FF3003}" dt="2023-08-22T13:19:50.844" v="291" actId="478"/>
          <ac:spMkLst>
            <pc:docMk/>
            <pc:sldMk cId="2852648446" sldId="596"/>
            <ac:spMk id="4" creationId="{B139874B-3528-ECA6-E1B3-08E4AE6B998E}"/>
          </ac:spMkLst>
        </pc:spChg>
        <pc:spChg chg="add mod">
          <ac:chgData name="Richard Chalk" userId="287f8aa4f4de1d19" providerId="LiveId" clId="{0ED8F571-E4C3-4123-A7B7-260A61FF3003}" dt="2023-08-22T13:20:25.970" v="302" actId="1076"/>
          <ac:spMkLst>
            <pc:docMk/>
            <pc:sldMk cId="2852648446" sldId="596"/>
            <ac:spMk id="6" creationId="{150F56ED-BF18-72F1-08FB-67F06EB368CE}"/>
          </ac:spMkLst>
        </pc:spChg>
      </pc:sldChg>
      <pc:sldChg chg="add">
        <pc:chgData name="Richard Chalk" userId="287f8aa4f4de1d19" providerId="LiveId" clId="{0ED8F571-E4C3-4123-A7B7-260A61FF3003}" dt="2023-08-22T13:19:48.703" v="290"/>
        <pc:sldMkLst>
          <pc:docMk/>
          <pc:sldMk cId="2281876224" sldId="597"/>
        </pc:sldMkLst>
      </pc:sldChg>
    </pc:docChg>
  </pc:docChgLst>
  <pc:docChgLst>
    <pc:chgData name="Richard Chalk" userId="287f8aa4f4de1d19" providerId="LiveId" clId="{05902EF8-0875-4FB4-906C-AD608EA30EC5}"/>
    <pc:docChg chg="undo custSel addSld delSld modSld sldOrd">
      <pc:chgData name="Richard Chalk" userId="287f8aa4f4de1d19" providerId="LiveId" clId="{05902EF8-0875-4FB4-906C-AD608EA30EC5}" dt="2024-01-21T18:55:20.186" v="765" actId="20577"/>
      <pc:docMkLst>
        <pc:docMk/>
      </pc:docMkLst>
      <pc:sldChg chg="ord">
        <pc:chgData name="Richard Chalk" userId="287f8aa4f4de1d19" providerId="LiveId" clId="{05902EF8-0875-4FB4-906C-AD608EA30EC5}" dt="2024-01-07T19:38:11.246" v="404"/>
        <pc:sldMkLst>
          <pc:docMk/>
          <pc:sldMk cId="2774553520" sldId="523"/>
        </pc:sldMkLst>
      </pc:sldChg>
      <pc:sldChg chg="modSp mod">
        <pc:chgData name="Richard Chalk" userId="287f8aa4f4de1d19" providerId="LiveId" clId="{05902EF8-0875-4FB4-906C-AD608EA30EC5}" dt="2024-01-21T17:13:02.742" v="475" actId="14100"/>
        <pc:sldMkLst>
          <pc:docMk/>
          <pc:sldMk cId="2331944968" sldId="530"/>
        </pc:sldMkLst>
        <pc:spChg chg="mod">
          <ac:chgData name="Richard Chalk" userId="287f8aa4f4de1d19" providerId="LiveId" clId="{05902EF8-0875-4FB4-906C-AD608EA30EC5}" dt="2024-01-21T17:12:52.738" v="470" actId="1076"/>
          <ac:spMkLst>
            <pc:docMk/>
            <pc:sldMk cId="2331944968" sldId="530"/>
            <ac:spMk id="10" creationId="{D0FCBE9E-D6CE-ADD4-F63F-985ADBD203CA}"/>
          </ac:spMkLst>
        </pc:spChg>
        <pc:spChg chg="mod">
          <ac:chgData name="Richard Chalk" userId="287f8aa4f4de1d19" providerId="LiveId" clId="{05902EF8-0875-4FB4-906C-AD608EA30EC5}" dt="2024-01-21T17:12:30.691" v="44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5902EF8-0875-4FB4-906C-AD608EA30EC5}" dt="2024-01-21T17:13:02.742" v="475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05902EF8-0875-4FB4-906C-AD608EA30EC5}" dt="2024-01-21T17:12:50.074" v="469" actId="1076"/>
          <ac:picMkLst>
            <pc:docMk/>
            <pc:sldMk cId="2331944968" sldId="530"/>
            <ac:picMk id="1026" creationId="{C7C4C33E-13D9-EA9E-10AF-DE2F31C7A163}"/>
          </ac:picMkLst>
        </pc:picChg>
      </pc:sldChg>
      <pc:sldChg chg="modSp mod">
        <pc:chgData name="Richard Chalk" userId="287f8aa4f4de1d19" providerId="LiveId" clId="{05902EF8-0875-4FB4-906C-AD608EA30EC5}" dt="2024-01-21T17:13:20.695" v="480" actId="5793"/>
        <pc:sldMkLst>
          <pc:docMk/>
          <pc:sldMk cId="4090453969" sldId="612"/>
        </pc:sldMkLst>
        <pc:spChg chg="mod">
          <ac:chgData name="Richard Chalk" userId="287f8aa4f4de1d19" providerId="LiveId" clId="{05902EF8-0875-4FB4-906C-AD608EA30EC5}" dt="2024-01-21T17:13:20.695" v="480" actId="5793"/>
          <ac:spMkLst>
            <pc:docMk/>
            <pc:sldMk cId="4090453969" sldId="612"/>
            <ac:spMk id="10" creationId="{5CDBCA25-026F-23B6-6805-A22181840382}"/>
          </ac:spMkLst>
        </pc:spChg>
      </pc:sldChg>
      <pc:sldChg chg="modSp mod">
        <pc:chgData name="Richard Chalk" userId="287f8aa4f4de1d19" providerId="LiveId" clId="{05902EF8-0875-4FB4-906C-AD608EA30EC5}" dt="2024-01-21T17:14:41.571" v="486" actId="20577"/>
        <pc:sldMkLst>
          <pc:docMk/>
          <pc:sldMk cId="3328075943" sldId="618"/>
        </pc:sldMkLst>
        <pc:spChg chg="mod">
          <ac:chgData name="Richard Chalk" userId="287f8aa4f4de1d19" providerId="LiveId" clId="{05902EF8-0875-4FB4-906C-AD608EA30EC5}" dt="2024-01-21T17:14:41.571" v="486" actId="20577"/>
          <ac:spMkLst>
            <pc:docMk/>
            <pc:sldMk cId="3328075943" sldId="618"/>
            <ac:spMk id="3" creationId="{E3744374-92D3-B3F2-3F1A-3448858F47B5}"/>
          </ac:spMkLst>
        </pc:spChg>
      </pc:sldChg>
      <pc:sldChg chg="modSp mod">
        <pc:chgData name="Richard Chalk" userId="287f8aa4f4de1d19" providerId="LiveId" clId="{05902EF8-0875-4FB4-906C-AD608EA30EC5}" dt="2024-01-21T17:15:00.271" v="487" actId="113"/>
        <pc:sldMkLst>
          <pc:docMk/>
          <pc:sldMk cId="2884838781" sldId="619"/>
        </pc:sldMkLst>
        <pc:spChg chg="mod">
          <ac:chgData name="Richard Chalk" userId="287f8aa4f4de1d19" providerId="LiveId" clId="{05902EF8-0875-4FB4-906C-AD608EA30EC5}" dt="2024-01-21T17:15:00.271" v="487" actId="113"/>
          <ac:spMkLst>
            <pc:docMk/>
            <pc:sldMk cId="2884838781" sldId="619"/>
            <ac:spMk id="2" creationId="{2CED0939-2445-F1A3-21AE-0A535344DD5D}"/>
          </ac:spMkLst>
        </pc:spChg>
      </pc:sldChg>
      <pc:sldChg chg="modSp mod">
        <pc:chgData name="Richard Chalk" userId="287f8aa4f4de1d19" providerId="LiveId" clId="{05902EF8-0875-4FB4-906C-AD608EA30EC5}" dt="2024-01-21T17:18:16.640" v="489" actId="20577"/>
        <pc:sldMkLst>
          <pc:docMk/>
          <pc:sldMk cId="4260134001" sldId="625"/>
        </pc:sldMkLst>
        <pc:spChg chg="mod">
          <ac:chgData name="Richard Chalk" userId="287f8aa4f4de1d19" providerId="LiveId" clId="{05902EF8-0875-4FB4-906C-AD608EA30EC5}" dt="2024-01-21T17:18:16.640" v="489" actId="20577"/>
          <ac:spMkLst>
            <pc:docMk/>
            <pc:sldMk cId="4260134001" sldId="625"/>
            <ac:spMk id="11" creationId="{F73C63DA-10D2-8E69-491A-8A6B127752C8}"/>
          </ac:spMkLst>
        </pc:spChg>
      </pc:sldChg>
      <pc:sldChg chg="del">
        <pc:chgData name="Richard Chalk" userId="287f8aa4f4de1d19" providerId="LiveId" clId="{05902EF8-0875-4FB4-906C-AD608EA30EC5}" dt="2024-01-21T18:54:00.981" v="756" actId="47"/>
        <pc:sldMkLst>
          <pc:docMk/>
          <pc:sldMk cId="1095634312" sldId="627"/>
        </pc:sldMkLst>
      </pc:sldChg>
      <pc:sldChg chg="modSp mod modNotesTx">
        <pc:chgData name="Richard Chalk" userId="287f8aa4f4de1d19" providerId="LiveId" clId="{05902EF8-0875-4FB4-906C-AD608EA30EC5}" dt="2024-01-21T18:55:20.186" v="765" actId="20577"/>
        <pc:sldMkLst>
          <pc:docMk/>
          <pc:sldMk cId="1001193061" sldId="628"/>
        </pc:sldMkLst>
        <pc:spChg chg="mod">
          <ac:chgData name="Richard Chalk" userId="287f8aa4f4de1d19" providerId="LiveId" clId="{05902EF8-0875-4FB4-906C-AD608EA30EC5}" dt="2024-01-21T17:22:05.975" v="562" actId="113"/>
          <ac:spMkLst>
            <pc:docMk/>
            <pc:sldMk cId="1001193061" sldId="628"/>
            <ac:spMk id="2" creationId="{2CED0939-2445-F1A3-21AE-0A535344DD5D}"/>
          </ac:spMkLst>
        </pc:spChg>
        <pc:spChg chg="mod">
          <ac:chgData name="Richard Chalk" userId="287f8aa4f4de1d19" providerId="LiveId" clId="{05902EF8-0875-4FB4-906C-AD608EA30EC5}" dt="2024-01-21T18:55:10.150" v="759" actId="14100"/>
          <ac:spMkLst>
            <pc:docMk/>
            <pc:sldMk cId="1001193061" sldId="628"/>
            <ac:spMk id="11" creationId="{F73C63DA-10D2-8E69-491A-8A6B127752C8}"/>
          </ac:spMkLst>
        </pc:spChg>
        <pc:picChg chg="mod">
          <ac:chgData name="Richard Chalk" userId="287f8aa4f4de1d19" providerId="LiveId" clId="{05902EF8-0875-4FB4-906C-AD608EA30EC5}" dt="2024-01-21T17:21:05.774" v="507" actId="1036"/>
          <ac:picMkLst>
            <pc:docMk/>
            <pc:sldMk cId="1001193061" sldId="628"/>
            <ac:picMk id="3" creationId="{627FF938-8AFD-FEDD-8BDF-E027719FE5E9}"/>
          </ac:picMkLst>
        </pc:picChg>
        <pc:picChg chg="mod">
          <ac:chgData name="Richard Chalk" userId="287f8aa4f4de1d19" providerId="LiveId" clId="{05902EF8-0875-4FB4-906C-AD608EA30EC5}" dt="2024-01-21T18:16:09.676" v="730" actId="1035"/>
          <ac:picMkLst>
            <pc:docMk/>
            <pc:sldMk cId="1001193061" sldId="628"/>
            <ac:picMk id="12" creationId="{45D55B1A-9B74-6341-667E-3616B51933F2}"/>
          </ac:picMkLst>
        </pc:picChg>
      </pc:sldChg>
      <pc:sldChg chg="modSp add mod">
        <pc:chgData name="Richard Chalk" userId="287f8aa4f4de1d19" providerId="LiveId" clId="{05902EF8-0875-4FB4-906C-AD608EA30EC5}" dt="2024-01-07T19:17:18.009" v="107" actId="20577"/>
        <pc:sldMkLst>
          <pc:docMk/>
          <pc:sldMk cId="1679750447" sldId="630"/>
        </pc:sldMkLst>
        <pc:spChg chg="mod">
          <ac:chgData name="Richard Chalk" userId="287f8aa4f4de1d19" providerId="LiveId" clId="{05902EF8-0875-4FB4-906C-AD608EA30EC5}" dt="2024-01-07T19:17:18.009" v="107" actId="20577"/>
          <ac:spMkLst>
            <pc:docMk/>
            <pc:sldMk cId="1679750447" sldId="630"/>
            <ac:spMk id="118" creationId="{00000000-0000-0000-0000-000000000000}"/>
          </ac:spMkLst>
        </pc:spChg>
      </pc:sldChg>
      <pc:sldChg chg="addSp delSp modSp add del mod">
        <pc:chgData name="Richard Chalk" userId="287f8aa4f4de1d19" providerId="LiveId" clId="{05902EF8-0875-4FB4-906C-AD608EA30EC5}" dt="2024-01-07T19:17:29.801" v="109" actId="47"/>
        <pc:sldMkLst>
          <pc:docMk/>
          <pc:sldMk cId="1126150619" sldId="631"/>
        </pc:sldMkLst>
        <pc:spChg chg="add del mod">
          <ac:chgData name="Richard Chalk" userId="287f8aa4f4de1d19" providerId="LiveId" clId="{05902EF8-0875-4FB4-906C-AD608EA30EC5}" dt="2024-01-07T19:15:10.944" v="100" actId="478"/>
          <ac:spMkLst>
            <pc:docMk/>
            <pc:sldMk cId="1126150619" sldId="631"/>
            <ac:spMk id="8" creationId="{40E7A15B-C223-9EC6-3A94-6E105D8AD533}"/>
          </ac:spMkLst>
        </pc:spChg>
      </pc:sldChg>
      <pc:sldChg chg="addSp delSp modSp add mod modNotesTx">
        <pc:chgData name="Richard Chalk" userId="287f8aa4f4de1d19" providerId="LiveId" clId="{05902EF8-0875-4FB4-906C-AD608EA30EC5}" dt="2024-01-07T19:25:35.525" v="228" actId="207"/>
        <pc:sldMkLst>
          <pc:docMk/>
          <pc:sldMk cId="1900112744" sldId="632"/>
        </pc:sldMkLst>
        <pc:spChg chg="mod">
          <ac:chgData name="Richard Chalk" userId="287f8aa4f4de1d19" providerId="LiveId" clId="{05902EF8-0875-4FB4-906C-AD608EA30EC5}" dt="2024-01-07T19:23:33.826" v="187" actId="207"/>
          <ac:spMkLst>
            <pc:docMk/>
            <pc:sldMk cId="1900112744" sldId="632"/>
            <ac:spMk id="2" creationId="{2CED0939-2445-F1A3-21AE-0A535344DD5D}"/>
          </ac:spMkLst>
        </pc:spChg>
        <pc:spChg chg="mod">
          <ac:chgData name="Richard Chalk" userId="287f8aa4f4de1d19" providerId="LiveId" clId="{05902EF8-0875-4FB4-906C-AD608EA30EC5}" dt="2024-01-07T19:25:35.525" v="228" actId="207"/>
          <ac:spMkLst>
            <pc:docMk/>
            <pc:sldMk cId="1900112744" sldId="632"/>
            <ac:spMk id="3" creationId="{E3744374-92D3-B3F2-3F1A-3448858F47B5}"/>
          </ac:spMkLst>
        </pc:spChg>
        <pc:spChg chg="add mod">
          <ac:chgData name="Richard Chalk" userId="287f8aa4f4de1d19" providerId="LiveId" clId="{05902EF8-0875-4FB4-906C-AD608EA30EC5}" dt="2024-01-07T19:24:34.237" v="214" actId="113"/>
          <ac:spMkLst>
            <pc:docMk/>
            <pc:sldMk cId="1900112744" sldId="632"/>
            <ac:spMk id="7" creationId="{68384951-8E49-1A0B-5192-B2E74FD691A4}"/>
          </ac:spMkLst>
        </pc:spChg>
        <pc:spChg chg="add mod">
          <ac:chgData name="Richard Chalk" userId="287f8aa4f4de1d19" providerId="LiveId" clId="{05902EF8-0875-4FB4-906C-AD608EA30EC5}" dt="2024-01-07T19:25:20.696" v="227" actId="207"/>
          <ac:spMkLst>
            <pc:docMk/>
            <pc:sldMk cId="1900112744" sldId="632"/>
            <ac:spMk id="8" creationId="{273AD0C6-DB60-8026-0895-CACBD4388707}"/>
          </ac:spMkLst>
        </pc:spChg>
        <pc:spChg chg="del">
          <ac:chgData name="Richard Chalk" userId="287f8aa4f4de1d19" providerId="LiveId" clId="{05902EF8-0875-4FB4-906C-AD608EA30EC5}" dt="2024-01-07T19:17:53.436" v="130" actId="478"/>
          <ac:spMkLst>
            <pc:docMk/>
            <pc:sldMk cId="1900112744" sldId="632"/>
            <ac:spMk id="13" creationId="{861F716C-A906-0EDC-26A9-ADE42B1A4B4F}"/>
          </ac:spMkLst>
        </pc:spChg>
        <pc:spChg chg="del mod">
          <ac:chgData name="Richard Chalk" userId="287f8aa4f4de1d19" providerId="LiveId" clId="{05902EF8-0875-4FB4-906C-AD608EA30EC5}" dt="2024-01-07T19:24:12.188" v="202" actId="478"/>
          <ac:spMkLst>
            <pc:docMk/>
            <pc:sldMk cId="1900112744" sldId="632"/>
            <ac:spMk id="17" creationId="{C3993626-0FE9-5FDD-4FD5-A3388E69B3DE}"/>
          </ac:spMkLst>
        </pc:spChg>
        <pc:picChg chg="add mod">
          <ac:chgData name="Richard Chalk" userId="287f8aa4f4de1d19" providerId="LiveId" clId="{05902EF8-0875-4FB4-906C-AD608EA30EC5}" dt="2024-01-07T19:25:00.035" v="226" actId="1038"/>
          <ac:picMkLst>
            <pc:docMk/>
            <pc:sldMk cId="1900112744" sldId="632"/>
            <ac:picMk id="5" creationId="{92B9CC18-77E9-D710-15F8-8ADAB4E7FC06}"/>
          </ac:picMkLst>
        </pc:picChg>
        <pc:picChg chg="del">
          <ac:chgData name="Richard Chalk" userId="287f8aa4f4de1d19" providerId="LiveId" clId="{05902EF8-0875-4FB4-906C-AD608EA30EC5}" dt="2024-01-07T19:17:46.895" v="127" actId="478"/>
          <ac:picMkLst>
            <pc:docMk/>
            <pc:sldMk cId="1900112744" sldId="632"/>
            <ac:picMk id="10" creationId="{07D82ECB-F110-F306-BE9F-72E6DE1D601E}"/>
          </ac:picMkLst>
        </pc:picChg>
        <pc:picChg chg="del">
          <ac:chgData name="Richard Chalk" userId="287f8aa4f4de1d19" providerId="LiveId" clId="{05902EF8-0875-4FB4-906C-AD608EA30EC5}" dt="2024-01-07T19:17:46.895" v="127" actId="478"/>
          <ac:picMkLst>
            <pc:docMk/>
            <pc:sldMk cId="1900112744" sldId="632"/>
            <ac:picMk id="11" creationId="{48FA075E-0FF1-BDE8-6B56-DEFB2878050D}"/>
          </ac:picMkLst>
        </pc:picChg>
        <pc:picChg chg="del">
          <ac:chgData name="Richard Chalk" userId="287f8aa4f4de1d19" providerId="LiveId" clId="{05902EF8-0875-4FB4-906C-AD608EA30EC5}" dt="2024-01-07T19:17:46.895" v="127" actId="478"/>
          <ac:picMkLst>
            <pc:docMk/>
            <pc:sldMk cId="1900112744" sldId="632"/>
            <ac:picMk id="12" creationId="{C25CF2D9-F956-F7BC-C5FF-F4063EF5140E}"/>
          </ac:picMkLst>
        </pc:picChg>
        <pc:picChg chg="del">
          <ac:chgData name="Richard Chalk" userId="287f8aa4f4de1d19" providerId="LiveId" clId="{05902EF8-0875-4FB4-906C-AD608EA30EC5}" dt="2024-01-07T19:17:50.758" v="129" actId="478"/>
          <ac:picMkLst>
            <pc:docMk/>
            <pc:sldMk cId="1900112744" sldId="632"/>
            <ac:picMk id="15" creationId="{1E012636-7F59-A6A1-65EA-AB4A1F5BBC19}"/>
          </ac:picMkLst>
        </pc:picChg>
        <pc:picChg chg="del">
          <ac:chgData name="Richard Chalk" userId="287f8aa4f4de1d19" providerId="LiveId" clId="{05902EF8-0875-4FB4-906C-AD608EA30EC5}" dt="2024-01-07T19:17:34.168" v="110" actId="478"/>
          <ac:picMkLst>
            <pc:docMk/>
            <pc:sldMk cId="1900112744" sldId="632"/>
            <ac:picMk id="16" creationId="{964F9DD3-2A6F-61D5-88AE-FB695C6F2CFC}"/>
          </ac:picMkLst>
        </pc:picChg>
        <pc:picChg chg="del">
          <ac:chgData name="Richard Chalk" userId="287f8aa4f4de1d19" providerId="LiveId" clId="{05902EF8-0875-4FB4-906C-AD608EA30EC5}" dt="2024-01-07T19:17:44.781" v="126" actId="478"/>
          <ac:picMkLst>
            <pc:docMk/>
            <pc:sldMk cId="1900112744" sldId="632"/>
            <ac:picMk id="18" creationId="{FDA4E864-1B8F-04FE-7E95-029867081A19}"/>
          </ac:picMkLst>
        </pc:picChg>
        <pc:picChg chg="del">
          <ac:chgData name="Richard Chalk" userId="287f8aa4f4de1d19" providerId="LiveId" clId="{05902EF8-0875-4FB4-906C-AD608EA30EC5}" dt="2024-01-07T19:17:43.285" v="125" actId="478"/>
          <ac:picMkLst>
            <pc:docMk/>
            <pc:sldMk cId="1900112744" sldId="632"/>
            <ac:picMk id="3074" creationId="{C723634A-435C-939C-E18C-169C196AEB3D}"/>
          </ac:picMkLst>
        </pc:picChg>
        <pc:picChg chg="del">
          <ac:chgData name="Richard Chalk" userId="287f8aa4f4de1d19" providerId="LiveId" clId="{05902EF8-0875-4FB4-906C-AD608EA30EC5}" dt="2024-01-07T19:17:34.168" v="110" actId="478"/>
          <ac:picMkLst>
            <pc:docMk/>
            <pc:sldMk cId="1900112744" sldId="632"/>
            <ac:picMk id="3076" creationId="{D872FC09-AE67-74BE-A4F0-E814F763EA9E}"/>
          </ac:picMkLst>
        </pc:picChg>
      </pc:sldChg>
      <pc:sldChg chg="modSp add del mod">
        <pc:chgData name="Richard Chalk" userId="287f8aa4f4de1d19" providerId="LiveId" clId="{05902EF8-0875-4FB4-906C-AD608EA30EC5}" dt="2024-01-07T19:38:04.161" v="401" actId="2696"/>
        <pc:sldMkLst>
          <pc:docMk/>
          <pc:sldMk cId="2314802897" sldId="633"/>
        </pc:sldMkLst>
        <pc:spChg chg="mod">
          <ac:chgData name="Richard Chalk" userId="287f8aa4f4de1d19" providerId="LiveId" clId="{05902EF8-0875-4FB4-906C-AD608EA30EC5}" dt="2024-01-07T19:30:37.637" v="243" actId="20577"/>
          <ac:spMkLst>
            <pc:docMk/>
            <pc:sldMk cId="2314802897" sldId="633"/>
            <ac:spMk id="118" creationId="{00000000-0000-0000-0000-000000000000}"/>
          </ac:spMkLst>
        </pc:spChg>
      </pc:sldChg>
      <pc:sldChg chg="add">
        <pc:chgData name="Richard Chalk" userId="287f8aa4f4de1d19" providerId="LiveId" clId="{05902EF8-0875-4FB4-906C-AD608EA30EC5}" dt="2024-01-07T19:38:07.403" v="402"/>
        <pc:sldMkLst>
          <pc:docMk/>
          <pc:sldMk cId="2769736480" sldId="633"/>
        </pc:sldMkLst>
      </pc:sldChg>
      <pc:sldChg chg="delSp add del">
        <pc:chgData name="Richard Chalk" userId="287f8aa4f4de1d19" providerId="LiveId" clId="{05902EF8-0875-4FB4-906C-AD608EA30EC5}" dt="2024-01-07T19:31:07.512" v="246" actId="47"/>
        <pc:sldMkLst>
          <pc:docMk/>
          <pc:sldMk cId="946438141" sldId="634"/>
        </pc:sldMkLst>
        <pc:picChg chg="del">
          <ac:chgData name="Richard Chalk" userId="287f8aa4f4de1d19" providerId="LiveId" clId="{05902EF8-0875-4FB4-906C-AD608EA30EC5}" dt="2024-01-07T19:30:54.530" v="245" actId="478"/>
          <ac:picMkLst>
            <pc:docMk/>
            <pc:sldMk cId="946438141" sldId="634"/>
            <ac:picMk id="8" creationId="{1B781E9A-BA36-FE9B-05EE-3DE66C4B24EF}"/>
          </ac:picMkLst>
        </pc:picChg>
        <pc:picChg chg="del">
          <ac:chgData name="Richard Chalk" userId="287f8aa4f4de1d19" providerId="LiveId" clId="{05902EF8-0875-4FB4-906C-AD608EA30EC5}" dt="2024-01-07T19:30:54.530" v="245" actId="478"/>
          <ac:picMkLst>
            <pc:docMk/>
            <pc:sldMk cId="946438141" sldId="634"/>
            <ac:picMk id="3076" creationId="{D872FC09-AE67-74BE-A4F0-E814F763EA9E}"/>
          </ac:picMkLst>
        </pc:picChg>
      </pc:sldChg>
      <pc:sldChg chg="addSp delSp modSp add del mod">
        <pc:chgData name="Richard Chalk" userId="287f8aa4f4de1d19" providerId="LiveId" clId="{05902EF8-0875-4FB4-906C-AD608EA30EC5}" dt="2024-01-07T19:38:04.161" v="401" actId="2696"/>
        <pc:sldMkLst>
          <pc:docMk/>
          <pc:sldMk cId="1372296010" sldId="634"/>
        </pc:sldMkLst>
        <pc:spChg chg="mod">
          <ac:chgData name="Richard Chalk" userId="287f8aa4f4de1d19" providerId="LiveId" clId="{05902EF8-0875-4FB4-906C-AD608EA30EC5}" dt="2024-01-07T19:37:34.219" v="381" actId="1076"/>
          <ac:spMkLst>
            <pc:docMk/>
            <pc:sldMk cId="1372296010" sldId="634"/>
            <ac:spMk id="10" creationId="{D0FCBE9E-D6CE-ADD4-F63F-985ADBD203CA}"/>
          </ac:spMkLst>
        </pc:spChg>
        <pc:spChg chg="mod">
          <ac:chgData name="Richard Chalk" userId="287f8aa4f4de1d19" providerId="LiveId" clId="{05902EF8-0875-4FB4-906C-AD608EA30EC5}" dt="2024-01-07T19:31:29.819" v="261" actId="1035"/>
          <ac:spMkLst>
            <pc:docMk/>
            <pc:sldMk cId="1372296010" sldId="634"/>
            <ac:spMk id="13" creationId="{0E217EFC-0105-CCF9-8B4A-7CF7CBFCD1A0}"/>
          </ac:spMkLst>
        </pc:spChg>
        <pc:spChg chg="add mod">
          <ac:chgData name="Richard Chalk" userId="287f8aa4f4de1d19" providerId="LiveId" clId="{05902EF8-0875-4FB4-906C-AD608EA30EC5}" dt="2024-01-07T19:37:39.239" v="400" actId="1036"/>
          <ac:spMkLst>
            <pc:docMk/>
            <pc:sldMk cId="1372296010" sldId="634"/>
            <ac:spMk id="14" creationId="{243BF557-EAD1-A95E-D584-5A468B37D2CE}"/>
          </ac:spMkLst>
        </pc:spChg>
        <pc:spChg chg="add mod">
          <ac:chgData name="Richard Chalk" userId="287f8aa4f4de1d19" providerId="LiveId" clId="{05902EF8-0875-4FB4-906C-AD608EA30EC5}" dt="2024-01-07T19:37:39.239" v="400" actId="1036"/>
          <ac:spMkLst>
            <pc:docMk/>
            <pc:sldMk cId="1372296010" sldId="634"/>
            <ac:spMk id="16" creationId="{1AAB0312-1EDE-DC1E-7A2A-792ADCD2B024}"/>
          </ac:spMkLst>
        </pc:spChg>
        <pc:spChg chg="mod">
          <ac:chgData name="Richard Chalk" userId="287f8aa4f4de1d19" providerId="LiveId" clId="{05902EF8-0875-4FB4-906C-AD608EA30EC5}" dt="2024-01-07T19:34:51.847" v="268" actId="20577"/>
          <ac:spMkLst>
            <pc:docMk/>
            <pc:sldMk cId="1372296010" sldId="634"/>
            <ac:spMk id="18" creationId="{CBF4E8CD-055F-8FAC-58DB-DB42DE1E6C1D}"/>
          </ac:spMkLst>
        </pc:spChg>
        <pc:spChg chg="mod">
          <ac:chgData name="Richard Chalk" userId="287f8aa4f4de1d19" providerId="LiveId" clId="{05902EF8-0875-4FB4-906C-AD608EA30EC5}" dt="2024-01-07T19:37:13.541" v="379" actId="207"/>
          <ac:spMkLst>
            <pc:docMk/>
            <pc:sldMk cId="1372296010" sldId="634"/>
            <ac:spMk id="658" creationId="{00000000-0000-0000-0000-000000000000}"/>
          </ac:spMkLst>
        </pc:spChg>
        <pc:grpChg chg="add mod">
          <ac:chgData name="Richard Chalk" userId="287f8aa4f4de1d19" providerId="LiveId" clId="{05902EF8-0875-4FB4-906C-AD608EA30EC5}" dt="2024-01-07T19:37:39.239" v="400" actId="1036"/>
          <ac:grpSpMkLst>
            <pc:docMk/>
            <pc:sldMk cId="1372296010" sldId="634"/>
            <ac:grpSpMk id="15" creationId="{83FA62B3-DEC9-2A45-EDAD-355474C5524A}"/>
          </ac:grpSpMkLst>
        </pc:grpChg>
        <pc:grpChg chg="add mod">
          <ac:chgData name="Richard Chalk" userId="287f8aa4f4de1d19" providerId="LiveId" clId="{05902EF8-0875-4FB4-906C-AD608EA30EC5}" dt="2024-01-07T19:37:39.239" v="400" actId="1036"/>
          <ac:grpSpMkLst>
            <pc:docMk/>
            <pc:sldMk cId="1372296010" sldId="634"/>
            <ac:grpSpMk id="17" creationId="{3EB84966-5A87-8594-57EA-D2B838177DE1}"/>
          </ac:grpSpMkLst>
        </pc:grpChg>
        <pc:picChg chg="mod">
          <ac:chgData name="Richard Chalk" userId="287f8aa4f4de1d19" providerId="LiveId" clId="{05902EF8-0875-4FB4-906C-AD608EA30EC5}" dt="2024-01-07T19:34:54.722" v="269" actId="1076"/>
          <ac:picMkLst>
            <pc:docMk/>
            <pc:sldMk cId="1372296010" sldId="634"/>
            <ac:picMk id="2" creationId="{1798266B-4E23-1125-CABF-2421F7B57CB6}"/>
          </ac:picMkLst>
        </pc:picChg>
        <pc:picChg chg="mod">
          <ac:chgData name="Richard Chalk" userId="287f8aa4f4de1d19" providerId="LiveId" clId="{05902EF8-0875-4FB4-906C-AD608EA30EC5}" dt="2024-01-07T19:34:56.719" v="270" actId="1076"/>
          <ac:picMkLst>
            <pc:docMk/>
            <pc:sldMk cId="1372296010" sldId="634"/>
            <ac:picMk id="3" creationId="{00F42DEA-93D1-0D04-0FB8-52092F46A3C0}"/>
          </ac:picMkLst>
        </pc:picChg>
        <pc:picChg chg="add mod">
          <ac:chgData name="Richard Chalk" userId="287f8aa4f4de1d19" providerId="LiveId" clId="{05902EF8-0875-4FB4-906C-AD608EA30EC5}" dt="2024-01-07T19:37:39.239" v="400" actId="1036"/>
          <ac:picMkLst>
            <pc:docMk/>
            <pc:sldMk cId="1372296010" sldId="634"/>
            <ac:picMk id="8" creationId="{398779F7-B909-D234-C88A-34DAE9A8ADFA}"/>
          </ac:picMkLst>
        </pc:picChg>
        <pc:picChg chg="del">
          <ac:chgData name="Richard Chalk" userId="287f8aa4f4de1d19" providerId="LiveId" clId="{05902EF8-0875-4FB4-906C-AD608EA30EC5}" dt="2024-01-07T19:35:31.535" v="272" actId="478"/>
          <ac:picMkLst>
            <pc:docMk/>
            <pc:sldMk cId="1372296010" sldId="634"/>
            <ac:picMk id="11" creationId="{20CBED91-4320-F8CA-4766-3C6E1D32F909}"/>
          </ac:picMkLst>
        </pc:picChg>
        <pc:picChg chg="mod">
          <ac:chgData name="Richard Chalk" userId="287f8aa4f4de1d19" providerId="LiveId" clId="{05902EF8-0875-4FB4-906C-AD608EA30EC5}" dt="2024-01-07T19:37:34.219" v="381" actId="1076"/>
          <ac:picMkLst>
            <pc:docMk/>
            <pc:sldMk cId="1372296010" sldId="634"/>
            <ac:picMk id="1026" creationId="{C7C4C33E-13D9-EA9E-10AF-DE2F31C7A163}"/>
          </ac:picMkLst>
        </pc:picChg>
        <pc:cxnChg chg="mod">
          <ac:chgData name="Richard Chalk" userId="287f8aa4f4de1d19" providerId="LiveId" clId="{05902EF8-0875-4FB4-906C-AD608EA30EC5}" dt="2024-01-07T19:35:51.515" v="297" actId="1036"/>
          <ac:cxnSpMkLst>
            <pc:docMk/>
            <pc:sldMk cId="1372296010" sldId="634"/>
            <ac:cxnSpMk id="9" creationId="{A50E3248-F1C9-60C4-B00D-907E554C43F3}"/>
          </ac:cxnSpMkLst>
        </pc:cxnChg>
      </pc:sldChg>
      <pc:sldChg chg="addSp modSp add mod">
        <pc:chgData name="Richard Chalk" userId="287f8aa4f4de1d19" providerId="LiveId" clId="{05902EF8-0875-4FB4-906C-AD608EA30EC5}" dt="2024-01-21T17:11:43.443" v="435" actId="207"/>
        <pc:sldMkLst>
          <pc:docMk/>
          <pc:sldMk cId="2349312834" sldId="634"/>
        </pc:sldMkLst>
        <pc:spChg chg="mod">
          <ac:chgData name="Richard Chalk" userId="287f8aa4f4de1d19" providerId="LiveId" clId="{05902EF8-0875-4FB4-906C-AD608EA30EC5}" dt="2024-01-07T19:39:32.891" v="434" actId="1037"/>
          <ac:spMkLst>
            <pc:docMk/>
            <pc:sldMk cId="2349312834" sldId="634"/>
            <ac:spMk id="10" creationId="{D0FCBE9E-D6CE-ADD4-F63F-985ADBD203CA}"/>
          </ac:spMkLst>
        </pc:spChg>
        <pc:spChg chg="add mod">
          <ac:chgData name="Richard Chalk" userId="287f8aa4f4de1d19" providerId="LiveId" clId="{05902EF8-0875-4FB4-906C-AD608EA30EC5}" dt="2024-01-07T19:39:16.062" v="425" actId="1036"/>
          <ac:spMkLst>
            <pc:docMk/>
            <pc:sldMk cId="2349312834" sldId="634"/>
            <ac:spMk id="11" creationId="{C8FD2859-9F3A-75DF-7B8E-B827DF2CD1C0}"/>
          </ac:spMkLst>
        </pc:spChg>
        <pc:spChg chg="mod">
          <ac:chgData name="Richard Chalk" userId="287f8aa4f4de1d19" providerId="LiveId" clId="{05902EF8-0875-4FB4-906C-AD608EA30EC5}" dt="2024-01-21T17:11:43.443" v="435" actId="207"/>
          <ac:spMkLst>
            <pc:docMk/>
            <pc:sldMk cId="2349312834" sldId="634"/>
            <ac:spMk id="18" creationId="{CBF4E8CD-055F-8FAC-58DB-DB42DE1E6C1D}"/>
          </ac:spMkLst>
        </pc:spChg>
        <pc:picChg chg="mod">
          <ac:chgData name="Richard Chalk" userId="287f8aa4f4de1d19" providerId="LiveId" clId="{05902EF8-0875-4FB4-906C-AD608EA30EC5}" dt="2024-01-07T19:39:25.187" v="426" actId="1076"/>
          <ac:picMkLst>
            <pc:docMk/>
            <pc:sldMk cId="2349312834" sldId="634"/>
            <ac:picMk id="1026" creationId="{C7C4C33E-13D9-EA9E-10AF-DE2F31C7A163}"/>
          </ac:picMkLst>
        </pc:picChg>
      </pc:sldChg>
      <pc:sldChg chg="add">
        <pc:chgData name="Richard Chalk" userId="287f8aa4f4de1d19" providerId="LiveId" clId="{05902EF8-0875-4FB4-906C-AD608EA30EC5}" dt="2024-01-21T18:53:59.065" v="755"/>
        <pc:sldMkLst>
          <pc:docMk/>
          <pc:sldMk cId="1504006915" sldId="635"/>
        </pc:sldMkLst>
      </pc:sldChg>
    </pc:docChg>
  </pc:docChgLst>
  <pc:docChgLst>
    <pc:chgData name="Richard Chalk" userId="287f8aa4f4de1d19" providerId="LiveId" clId="{584F7B99-CFFF-4813-85E1-7EB62262E93C}"/>
    <pc:docChg chg="modSld">
      <pc:chgData name="Richard Chalk" userId="287f8aa4f4de1d19" providerId="LiveId" clId="{584F7B99-CFFF-4813-85E1-7EB62262E93C}" dt="2023-10-25T09:46:19.278" v="100"/>
      <pc:docMkLst>
        <pc:docMk/>
      </pc:docMkLst>
      <pc:sldChg chg="modSp mod">
        <pc:chgData name="Richard Chalk" userId="287f8aa4f4de1d19" providerId="LiveId" clId="{584F7B99-CFFF-4813-85E1-7EB62262E93C}" dt="2023-10-24T18:47:36.439" v="1" actId="207"/>
        <pc:sldMkLst>
          <pc:docMk/>
          <pc:sldMk cId="2331944968" sldId="530"/>
        </pc:sldMkLst>
        <pc:spChg chg="mod">
          <ac:chgData name="Richard Chalk" userId="287f8aa4f4de1d19" providerId="LiveId" clId="{584F7B99-CFFF-4813-85E1-7EB62262E93C}" dt="2023-10-24T18:47:36.439" v="1" actId="207"/>
          <ac:spMkLst>
            <pc:docMk/>
            <pc:sldMk cId="2331944968" sldId="530"/>
            <ac:spMk id="18" creationId="{CBF4E8CD-055F-8FAC-58DB-DB42DE1E6C1D}"/>
          </ac:spMkLst>
        </pc:spChg>
      </pc:sldChg>
      <pc:sldChg chg="modSp mod">
        <pc:chgData name="Richard Chalk" userId="287f8aa4f4de1d19" providerId="LiveId" clId="{584F7B99-CFFF-4813-85E1-7EB62262E93C}" dt="2023-10-24T18:47:58.816" v="2" actId="20577"/>
        <pc:sldMkLst>
          <pc:docMk/>
          <pc:sldMk cId="4090453969" sldId="612"/>
        </pc:sldMkLst>
        <pc:spChg chg="mod">
          <ac:chgData name="Richard Chalk" userId="287f8aa4f4de1d19" providerId="LiveId" clId="{584F7B99-CFFF-4813-85E1-7EB62262E93C}" dt="2023-10-24T18:47:58.816" v="2" actId="20577"/>
          <ac:spMkLst>
            <pc:docMk/>
            <pc:sldMk cId="4090453969" sldId="612"/>
            <ac:spMk id="10" creationId="{5CDBCA25-026F-23B6-6805-A22181840382}"/>
          </ac:spMkLst>
        </pc:spChg>
      </pc:sldChg>
      <pc:sldChg chg="modSp mod">
        <pc:chgData name="Richard Chalk" userId="287f8aa4f4de1d19" providerId="LiveId" clId="{584F7B99-CFFF-4813-85E1-7EB62262E93C}" dt="2023-10-24T18:50:42.012" v="4" actId="20577"/>
        <pc:sldMkLst>
          <pc:docMk/>
          <pc:sldMk cId="2045854484" sldId="621"/>
        </pc:sldMkLst>
        <pc:spChg chg="mod">
          <ac:chgData name="Richard Chalk" userId="287f8aa4f4de1d19" providerId="LiveId" clId="{584F7B99-CFFF-4813-85E1-7EB62262E93C}" dt="2023-10-24T18:50:42.012" v="4" actId="20577"/>
          <ac:spMkLst>
            <pc:docMk/>
            <pc:sldMk cId="2045854484" sldId="621"/>
            <ac:spMk id="2" creationId="{2CED0939-2445-F1A3-21AE-0A535344DD5D}"/>
          </ac:spMkLst>
        </pc:spChg>
      </pc:sldChg>
      <pc:sldChg chg="delSp modSp mod">
        <pc:chgData name="Richard Chalk" userId="287f8aa4f4de1d19" providerId="LiveId" clId="{584F7B99-CFFF-4813-85E1-7EB62262E93C}" dt="2023-10-25T09:44:09.662" v="98" actId="1038"/>
        <pc:sldMkLst>
          <pc:docMk/>
          <pc:sldMk cId="2841284304" sldId="623"/>
        </pc:sldMkLst>
        <pc:spChg chg="mod">
          <ac:chgData name="Richard Chalk" userId="287f8aa4f4de1d19" providerId="LiveId" clId="{584F7B99-CFFF-4813-85E1-7EB62262E93C}" dt="2023-10-25T04:58:36.390" v="57" actId="113"/>
          <ac:spMkLst>
            <pc:docMk/>
            <pc:sldMk cId="2841284304" sldId="623"/>
            <ac:spMk id="2" creationId="{2CED0939-2445-F1A3-21AE-0A535344DD5D}"/>
          </ac:spMkLst>
        </pc:spChg>
        <pc:picChg chg="mod">
          <ac:chgData name="Richard Chalk" userId="287f8aa4f4de1d19" providerId="LiveId" clId="{584F7B99-CFFF-4813-85E1-7EB62262E93C}" dt="2023-10-25T09:44:09.662" v="98" actId="1038"/>
          <ac:picMkLst>
            <pc:docMk/>
            <pc:sldMk cId="2841284304" sldId="623"/>
            <ac:picMk id="16" creationId="{964F9DD3-2A6F-61D5-88AE-FB695C6F2CFC}"/>
          </ac:picMkLst>
        </pc:picChg>
        <pc:picChg chg="del">
          <ac:chgData name="Richard Chalk" userId="287f8aa4f4de1d19" providerId="LiveId" clId="{584F7B99-CFFF-4813-85E1-7EB62262E93C}" dt="2023-10-25T09:44:05.605" v="58" actId="478"/>
          <ac:picMkLst>
            <pc:docMk/>
            <pc:sldMk cId="2841284304" sldId="623"/>
            <ac:picMk id="3076" creationId="{D872FC09-AE67-74BE-A4F0-E814F763EA9E}"/>
          </ac:picMkLst>
        </pc:picChg>
      </pc:sldChg>
      <pc:sldChg chg="modSp mod">
        <pc:chgData name="Richard Chalk" userId="287f8aa4f4de1d19" providerId="LiveId" clId="{584F7B99-CFFF-4813-85E1-7EB62262E93C}" dt="2023-10-25T09:46:19.278" v="100"/>
        <pc:sldMkLst>
          <pc:docMk/>
          <pc:sldMk cId="1001193061" sldId="628"/>
        </pc:sldMkLst>
        <pc:spChg chg="mod">
          <ac:chgData name="Richard Chalk" userId="287f8aa4f4de1d19" providerId="LiveId" clId="{584F7B99-CFFF-4813-85E1-7EB62262E93C}" dt="2023-10-25T09:46:19.278" v="100"/>
          <ac:spMkLst>
            <pc:docMk/>
            <pc:sldMk cId="1001193061" sldId="628"/>
            <ac:spMk id="2" creationId="{2CED0939-2445-F1A3-21AE-0A535344DD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CB3B7-93EC-4182-8E15-EAE6BC741785}" type="datetimeFigureOut">
              <a:rPr lang="sv-SE" smtClean="0"/>
              <a:t>2024-01-21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F5763-C847-4A98-96B6-97026B6D62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2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31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609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35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Ni får hitta på era alldeles egna kunder och därmed datafiler sedan!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Jag använder Webhallen endast som ett exempel i min övning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8653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Richard: Öppna alla filer en i taget och visa innehållet.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Börjar med denna så klart…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sz="4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01 OrderInfo från Webben.xlsx</a:t>
            </a: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6874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4007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72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9236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5390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4071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461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0647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099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måste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eleverna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skriva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 syntax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transformera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filerna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önskad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4800" b="0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en-US" sz="4800" b="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</a:t>
            </a:r>
          </a:p>
          <a:p>
            <a:pPr algn="l">
              <a:buFont typeface="+mj-lt"/>
              <a:buNone/>
            </a:pPr>
            <a:r>
              <a:rPr lang="en-US" sz="4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08 </a:t>
            </a:r>
            <a:r>
              <a:rPr lang="en-US" sz="4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Din_MS_SQL_Databas.sql</a:t>
            </a:r>
            <a:r>
              <a:rPr lang="en-US" sz="4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303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Ni får hitta på era alldeles egna kunder och därmed datafiler/design!</a:t>
            </a:r>
          </a:p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24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73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 err="1">
                <a:solidFill>
                  <a:srgbClr val="D1D5DB"/>
                </a:solidFill>
                <a:effectLst/>
                <a:latin typeface="Söhne"/>
              </a:rPr>
              <a:t>Extract</a:t>
            </a: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Stagingsområdet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fungerar som en buffert mellan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datawarehouset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och källdata.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Eftersom data kan komma från olika källor, är det troligtvis i olika format,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och att direkt överföra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datan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till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warehouset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kan orsaka korrupt data.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Stagingsområdet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används för datarengöring och organisering.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OBS - VARNING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En stor utmaning under datautvinning är hur ditt ETL-verktyg hanterar strukturerad och ostrukturerad data.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Dessa ostrukturerade objekt (t.ex. e-postmeddelanden, webbsidor, etc.) kan vara svåra att utvinna utan rätt verktyg.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Du kan vara tvungen att skapa en anpassad överföringslösning om du väljer ett verktyg med dåliga förmågor för ostrukturerad data.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311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 rtl="0"/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ETL </a:t>
            </a:r>
            <a:r>
              <a:rPr lang="en-US" sz="48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använder</a:t>
            </a: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dessa </a:t>
            </a:r>
            <a:r>
              <a:rPr lang="en-US" sz="48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metoder</a:t>
            </a: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för </a:t>
            </a:r>
            <a:r>
              <a:rPr lang="en-US" sz="48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att</a:t>
            </a: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8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ändra</a:t>
            </a: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8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på</a:t>
            </a: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datat</a:t>
            </a:r>
          </a:p>
          <a:p>
            <a:pPr algn="l" rtl="0"/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=================================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Cleaning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Filtering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Joining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Sorting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Splitting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Deduplication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Summarization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Normalization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1511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525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… är ett högnivå-, mångsidigt programmeringsspråk som är känt för sin enkelhet och läsbarhet.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betonar läsbarhet i koden och en ren syntax, vilket gör det till ett utmärkt val både för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nybörjare och erfarna programmerare.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stödjer olika programmeringsparadigm och har ett omfattande ekosystem av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bibliotek som underlättar uppgifter från webbutveckling till dataanalys.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Apache </a:t>
            </a:r>
            <a:r>
              <a:rPr lang="sv-SE" sz="3600" b="1" i="0" dirty="0" err="1">
                <a:solidFill>
                  <a:srgbClr val="D1D5DB"/>
                </a:solidFill>
                <a:effectLst/>
                <a:latin typeface="Söhne"/>
              </a:rPr>
              <a:t>Airflow</a:t>
            </a: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… 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är en öppen källkodsplattform som används för att schemalägga,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övervaka och automatisera komplexa datatransformationer och arbetsflöden.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låter användare definiera arbetsflöden, vilket möjliggör automatisering av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uppgifter som data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extraction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, transformation och loading (ETL), samt andra programmeringsuppgifter.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*Pandas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…är ett snabbt, kraftfullt, flexibelt och lättanvänt öppen källkodsverktyg för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dataanalys och manipulation, byggt ovanpå programmeringsspråket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192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59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3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5"/>
          <a:stretch/>
        </p:blipFill>
        <p:spPr>
          <a:xfrm>
            <a:off x="9420480" y="6450120"/>
            <a:ext cx="2739600" cy="40500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6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docs.google.com/spreadsheets/d/1Z86k_Aj4Vuq0gqvrk2U18gbIA12YOorn/edit?usp=sharing&amp;ouid=114507343965783806346&amp;rtpof=true&amp;sd=true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drive.google.com/file/d/1DKtcT46YaeC8NadU57DQ0TGVZ7E3YFHp/view?usp=sharing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drive.google.com/file/d/1xjsxSvuAvHl-xWYdgS3CQpMFMzl-Ywsd/view?usp=sharing" TargetMode="Externa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https://drive.google.com/file/d/1V9Mk1uK67hYtnuhjcntDnSaCEc3POAT0/view?usp=sharing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drive.google.com/file/d/113c3koXcxSugbJOBPb8eK35UaoNnTdYx/view?usp=sharing" TargetMode="Externa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10" Type="http://schemas.openxmlformats.org/officeDocument/2006/relationships/image" Target="../media/image35.png"/><Relationship Id="rId4" Type="http://schemas.openxmlformats.org/officeDocument/2006/relationships/image" Target="../media/image32.jpeg"/><Relationship Id="rId9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docs.google.com/spreadsheets/d/1KPr-FgdhYBXUXeuqHsHCbnM-bu9e6ISU/edit?usp=sharing&amp;ouid=114507343965783806346&amp;rtpof=true&amp;sd=true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GjQJmX_IfM&amp;t=29s&amp;ab_channel=Simplilear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hyperlink" Target="https://www.coursera.org/articles/data-pipeline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3.png"/><Relationship Id="rId4" Type="http://schemas.openxmlformats.org/officeDocument/2006/relationships/image" Target="../media/image24.jpeg"/><Relationship Id="rId9" Type="http://schemas.openxmlformats.org/officeDocument/2006/relationships/hyperlink" Target="https://drive.google.com/file/d/1GhVLHmF14XFmM0dJY1LvMd5Z6PUITTq4/view?usp=shari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4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drive/folders/1go4H_kG0R6d2wJBLFBq1sakD01kbYNFm?usp=sharing" TargetMode="External"/><Relationship Id="rId4" Type="http://schemas.openxmlformats.org/officeDocument/2006/relationships/hyperlink" Target="https://drive.google.com/drive/folders/1hlv04rBCPnXPwVRDeH5Cih8BThD1KFBW?usp=sharing" TargetMode="Externa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43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1.png"/><Relationship Id="rId10" Type="http://schemas.openxmlformats.org/officeDocument/2006/relationships/image" Target="../media/image46.jpeg"/><Relationship Id="rId4" Type="http://schemas.openxmlformats.org/officeDocument/2006/relationships/hyperlink" Target="https://drive.google.com/drive/folders/1hlv04rBCPnXPwVRDeH5Cih8BThD1KFBW?usp=sharing" TargetMode="External"/><Relationship Id="rId9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tegrate.io/blog/etl-data-warehousing-explained-etl-tool-basics/#:~:text=use%20your%20data.-,What%20Is%20ETL%3F,that%20data%20into%20your%20warehouse.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youtube.com/watch?v=wyn-PkJB3Lk&amp;ab_channel=SkillCur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jpe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hyperlink" Target="https://www.datacamp.com/blog/a-list-of-the-16-best-etl-tools-and-why-to-choose-them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852345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Pipelines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73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852345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ETL vs ELT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75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1"/>
            <a:ext cx="5346078" cy="49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Extract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extraheras från olika källor.</a:t>
            </a:r>
          </a:p>
          <a:p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Transform: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transformeras (rensas, normaliseras, aggregeras, osv.)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innan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 laddas till målet. </a:t>
            </a:r>
          </a:p>
          <a:p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Load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 transformerade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laddas sedan in i datalagret (tex. ett data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</a:t>
            </a:r>
          </a:p>
          <a:p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Användningsområde: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passar bra för miljöer där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datans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integritet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kvalitet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viktig, och där bearbetningen behöver ske utanför måldatabasen.</a:t>
            </a:r>
          </a:p>
          <a:p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Prestanda: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vara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långsammare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eftersom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måste transformeras innan den laddas in i datalagret.</a:t>
            </a:r>
            <a:endParaRPr lang="sv-SE" sz="22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49602"/>
            <a:ext cx="5547961" cy="50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Extract</a:t>
            </a:r>
            <a:r>
              <a:rPr lang="sv-SE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extraheras från källor på samma sätt som i ETL.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Load</a:t>
            </a:r>
            <a:r>
              <a:rPr lang="sv-SE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laddas 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omedelbart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 i datalagret, ofta i sin råa (eller nästan råa) form.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Transform: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Transformationen av </a:t>
            </a:r>
            <a:r>
              <a:rPr lang="sv-SE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sker 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inuti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datalagret.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Användningsområde: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ELT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effektivt när man använder molnbaserade data </a:t>
            </a:r>
            <a:r>
              <a:rPr lang="sv-SE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warehouses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  <a:r>
              <a:rPr lang="sv-SE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BigQuery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Redshift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eller </a:t>
            </a:r>
            <a:r>
              <a:rPr lang="sv-SE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Snowflake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där bearbetningskapaciteten är stor.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Prestanda: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vara </a:t>
            </a:r>
            <a:r>
              <a:rPr lang="sv-SE" sz="2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snabbare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eftersom </a:t>
            </a:r>
            <a:r>
              <a:rPr lang="sv-SE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snabbt laddas in i datalagret och transformeras efter behov.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CC18-77E9-D710-15F8-8ADAB4E7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27" y="3341077"/>
            <a:ext cx="788801" cy="9020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84951-8E49-1A0B-5192-B2E74FD691A4}"/>
              </a:ext>
            </a:extLst>
          </p:cNvPr>
          <p:cNvSpPr/>
          <p:nvPr/>
        </p:nvSpPr>
        <p:spPr>
          <a:xfrm>
            <a:off x="975946" y="787021"/>
            <a:ext cx="5120054" cy="662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3AD0C6-DB60-8026-0895-CACBD4388707}"/>
              </a:ext>
            </a:extLst>
          </p:cNvPr>
          <p:cNvSpPr/>
          <p:nvPr/>
        </p:nvSpPr>
        <p:spPr>
          <a:xfrm>
            <a:off x="6604873" y="787021"/>
            <a:ext cx="5120054" cy="662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ELT</a:t>
            </a:r>
          </a:p>
        </p:txBody>
      </p:sp>
    </p:spTree>
    <p:extLst>
      <p:ext uri="{BB962C8B-B14F-4D97-AF65-F5344CB8AC3E}">
        <p14:creationId xmlns:p14="http://schemas.microsoft.com/office/powerpoint/2010/main" val="190011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852345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ETL Manuell Övning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69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1"/>
            <a:ext cx="5346078" cy="49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i ska bygga er alldeles egen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Pipeline </a:t>
            </a:r>
          </a:p>
          <a:p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börjar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ett exempel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åt en online webbutik.</a:t>
            </a:r>
            <a:r>
              <a:rPr lang="sv-SE" sz="2600" b="1" strike="noStrike" dirty="0">
                <a:solidFill>
                  <a:srgbClr val="007A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Webhallen!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illustrera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behovet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så många olika ETL verktyg ska ni bygga er ETL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hand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kommer att se att det är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Tidskrävande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 att göra fel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49602"/>
            <a:ext cx="5547961" cy="36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ska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’hämta’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från olika källor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och sammanfoga dessa till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komplett fil.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ni har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sammanställt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all data ska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skickas till en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Staging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Area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delen där datat ska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manipuleras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anpassas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… och sist ska ni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loada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 till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 </a:t>
            </a:r>
            <a:r>
              <a:rPr lang="sv-SE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074" name="Picture 2" descr="Pin on letter N . . .">
            <a:extLst>
              <a:ext uri="{FF2B5EF4-FFF2-40B4-BE49-F238E27FC236}">
                <a16:creationId xmlns:a16="http://schemas.microsoft.com/office/drawing/2014/main" id="{C723634A-435C-939C-E18C-169C196A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5" y="1639692"/>
            <a:ext cx="878290" cy="10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07D82ECB-F110-F306-BE9F-72E6DE1D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40" y="5096197"/>
            <a:ext cx="397167" cy="3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48FA075E-0FF1-BDE8-6B56-DEFB2878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40" y="5469822"/>
            <a:ext cx="397167" cy="3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C25CF2D9-F956-F7BC-C5FF-F4063EF5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40" y="5869823"/>
            <a:ext cx="397167" cy="3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1F716C-A906-0EDC-26A9-ADE42B1A4B4F}"/>
              </a:ext>
            </a:extLst>
          </p:cNvPr>
          <p:cNvSpPr txBox="1"/>
          <p:nvPr/>
        </p:nvSpPr>
        <p:spPr>
          <a:xfrm>
            <a:off x="6866796" y="5120931"/>
            <a:ext cx="4974597" cy="1354217"/>
          </a:xfrm>
          <a:custGeom>
            <a:avLst/>
            <a:gdLst>
              <a:gd name="connsiteX0" fmla="*/ 0 w 4974597"/>
              <a:gd name="connsiteY0" fmla="*/ 0 h 1354217"/>
              <a:gd name="connsiteX1" fmla="*/ 4974597 w 4974597"/>
              <a:gd name="connsiteY1" fmla="*/ 0 h 1354217"/>
              <a:gd name="connsiteX2" fmla="*/ 4974597 w 4974597"/>
              <a:gd name="connsiteY2" fmla="*/ 1354217 h 1354217"/>
              <a:gd name="connsiteX3" fmla="*/ 0 w 4974597"/>
              <a:gd name="connsiteY3" fmla="*/ 1354217 h 1354217"/>
              <a:gd name="connsiteX4" fmla="*/ 0 w 4974597"/>
              <a:gd name="connsiteY4" fmla="*/ 0 h 135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97" h="1354217" fill="none" extrusionOk="0">
                <a:moveTo>
                  <a:pt x="0" y="0"/>
                </a:moveTo>
                <a:cubicBezTo>
                  <a:pt x="1803172" y="102978"/>
                  <a:pt x="3547281" y="101137"/>
                  <a:pt x="4974597" y="0"/>
                </a:cubicBezTo>
                <a:cubicBezTo>
                  <a:pt x="4932847" y="565265"/>
                  <a:pt x="4992942" y="986413"/>
                  <a:pt x="4974597" y="1354217"/>
                </a:cubicBezTo>
                <a:cubicBezTo>
                  <a:pt x="3604227" y="1418724"/>
                  <a:pt x="523415" y="1343232"/>
                  <a:pt x="0" y="1354217"/>
                </a:cubicBezTo>
                <a:cubicBezTo>
                  <a:pt x="-57400" y="876062"/>
                  <a:pt x="24463" y="319150"/>
                  <a:pt x="0" y="0"/>
                </a:cubicBezTo>
                <a:close/>
              </a:path>
              <a:path w="4974597" h="1354217" stroke="0" extrusionOk="0">
                <a:moveTo>
                  <a:pt x="0" y="0"/>
                </a:moveTo>
                <a:cubicBezTo>
                  <a:pt x="1586505" y="-951"/>
                  <a:pt x="4105889" y="36535"/>
                  <a:pt x="4974597" y="0"/>
                </a:cubicBezTo>
                <a:cubicBezTo>
                  <a:pt x="4941836" y="379673"/>
                  <a:pt x="4868182" y="689152"/>
                  <a:pt x="4974597" y="1354217"/>
                </a:cubicBezTo>
                <a:cubicBezTo>
                  <a:pt x="4231476" y="1416538"/>
                  <a:pt x="1960345" y="1389725"/>
                  <a:pt x="0" y="1354217"/>
                </a:cubicBezTo>
                <a:cubicBezTo>
                  <a:pt x="-101542" y="947255"/>
                  <a:pt x="-12425" y="2435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Eftersom detta är en 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simuleringsövning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kommer ni egentligen 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 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hämta datat från olika källor (ni kommer att skapa filerna själva) men ni kommer att förstå poängen!</a:t>
            </a:r>
            <a:endPara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E012636-7F59-A6A1-65EA-AB4A1F5BB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85" y="4719457"/>
            <a:ext cx="713060" cy="713060"/>
          </a:xfrm>
          <a:prstGeom prst="rect">
            <a:avLst/>
          </a:prstGeom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964F9DD3-2A6F-61D5-88AE-FB695C6F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ETL - Manuellt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A4E864-1B8F-04FE-7E95-029867081A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7940" y="5190529"/>
            <a:ext cx="1820121" cy="9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7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2"/>
            <a:ext cx="5618299" cy="41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antal filer ska ’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olika källor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1.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Information ’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från </a:t>
            </a:r>
            <a:r>
              <a:rPr lang="sv-SE" sz="2600" b="1" dirty="0">
                <a:solidFill>
                  <a:srgbClr val="007A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Webhallens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webbsida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fil ska innehålla all relevant information om en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Spara filen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 format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tex.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01 OrderInfo från Webben.xlsx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- ORDER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XCEL LOGO - Microsoft Community Hub">
            <a:extLst>
              <a:ext uri="{FF2B5EF4-FFF2-40B4-BE49-F238E27FC236}">
                <a16:creationId xmlns:a16="http://schemas.microsoft.com/office/drawing/2014/main" id="{A0ED9B1D-2A5A-F1EE-11B7-0ED70C87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9" y="4721425"/>
            <a:ext cx="991388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1FE527-8285-6F36-333C-041334B0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02291"/>
              </p:ext>
            </p:extLst>
          </p:nvPr>
        </p:nvGraphicFramePr>
        <p:xfrm>
          <a:off x="7777349" y="2329818"/>
          <a:ext cx="3035746" cy="3091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668">
                  <a:extLst>
                    <a:ext uri="{9D8B030D-6E8A-4147-A177-3AD203B41FA5}">
                      <a16:colId xmlns:a16="http://schemas.microsoft.com/office/drawing/2014/main" val="1607754046"/>
                    </a:ext>
                  </a:extLst>
                </a:gridCol>
                <a:gridCol w="2134078">
                  <a:extLst>
                    <a:ext uri="{9D8B030D-6E8A-4147-A177-3AD203B41FA5}">
                      <a16:colId xmlns:a16="http://schemas.microsoft.com/office/drawing/2014/main" val="2825611870"/>
                    </a:ext>
                  </a:extLst>
                </a:gridCol>
              </a:tblGrid>
              <a:tr h="7134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712922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OrderID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505071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 Date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0193351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 Priority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7776234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 Quantity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4055172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 Discount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8098240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Shipping Mode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4654555"/>
                  </a:ext>
                </a:extLst>
              </a:tr>
            </a:tbl>
          </a:graphicData>
        </a:graphic>
      </p:graphicFrame>
      <p:pic>
        <p:nvPicPr>
          <p:cNvPr id="1030" name="Picture 6" descr="Website Icon">
            <a:extLst>
              <a:ext uri="{FF2B5EF4-FFF2-40B4-BE49-F238E27FC236}">
                <a16:creationId xmlns:a16="http://schemas.microsoft.com/office/drawing/2014/main" id="{6D1B5899-9ABA-D5F2-652C-47FA94414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46" y="2294835"/>
            <a:ext cx="857588" cy="8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3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2"/>
            <a:ext cx="5547960" cy="41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antal filer ska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’hämtas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olika källor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1.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Product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Information ’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från </a:t>
            </a:r>
            <a:r>
              <a:rPr lang="sv-SE" sz="2600" b="1" dirty="0">
                <a:solidFill>
                  <a:srgbClr val="007A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Webhallens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locala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server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fil ska innehålla all relevant information om en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Product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Spara filen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Text format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tex.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02 ProductInfo från Server.txt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- PRODUCT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1FE527-8285-6F36-333C-041334B0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99809"/>
              </p:ext>
            </p:extLst>
          </p:nvPr>
        </p:nvGraphicFramePr>
        <p:xfrm>
          <a:off x="7777349" y="2329818"/>
          <a:ext cx="3035746" cy="3091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668">
                  <a:extLst>
                    <a:ext uri="{9D8B030D-6E8A-4147-A177-3AD203B41FA5}">
                      <a16:colId xmlns:a16="http://schemas.microsoft.com/office/drawing/2014/main" val="1607754046"/>
                    </a:ext>
                  </a:extLst>
                </a:gridCol>
                <a:gridCol w="2134078">
                  <a:extLst>
                    <a:ext uri="{9D8B030D-6E8A-4147-A177-3AD203B41FA5}">
                      <a16:colId xmlns:a16="http://schemas.microsoft.com/office/drawing/2014/main" val="2825611870"/>
                    </a:ext>
                  </a:extLst>
                </a:gridCol>
              </a:tblGrid>
              <a:tr h="7134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712922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ProductID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505071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0193351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7776234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4055172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8098240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Unit Cost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4654555"/>
                  </a:ext>
                </a:extLst>
              </a:tr>
            </a:tbl>
          </a:graphicData>
        </a:graphic>
      </p:graphicFrame>
      <p:pic>
        <p:nvPicPr>
          <p:cNvPr id="7172" name="Picture 4" descr="Txt text file extension symbol - Free interface icons">
            <a:extLst>
              <a:ext uri="{FF2B5EF4-FFF2-40B4-BE49-F238E27FC236}">
                <a16:creationId xmlns:a16="http://schemas.microsoft.com/office/drawing/2014/main" id="{740D5AF5-0A64-CA09-8844-40B07DFE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50" y="4735795"/>
            <a:ext cx="700087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ns Server Icon #422717 - Free Icons Library">
            <a:extLst>
              <a:ext uri="{FF2B5EF4-FFF2-40B4-BE49-F238E27FC236}">
                <a16:creationId xmlns:a16="http://schemas.microsoft.com/office/drawing/2014/main" id="{18E754E2-964C-BF0C-F074-1EF936D7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9" y="2339118"/>
            <a:ext cx="840764" cy="8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07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1"/>
            <a:ext cx="5574337" cy="468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antal filer ska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’hämtas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olika källor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1.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Information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’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</a:t>
            </a:r>
            <a:r>
              <a:rPr lang="sv-SE" sz="2600" b="1" dirty="0">
                <a:solidFill>
                  <a:srgbClr val="007A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Webhallens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lokala server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fil ska innehålla all relevant information om en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Spara filen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tex.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03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CustomerInfo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 från Server.csv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8196" name="Picture 4" descr="Csv Icon #270391 - Free Icons Library">
            <a:extLst>
              <a:ext uri="{FF2B5EF4-FFF2-40B4-BE49-F238E27FC236}">
                <a16:creationId xmlns:a16="http://schemas.microsoft.com/office/drawing/2014/main" id="{48F018D9-16BA-DB35-8AD3-11062ACB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1" y="4871890"/>
            <a:ext cx="1221978" cy="122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- CUSTOMER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1FE527-8285-6F36-333C-041334B0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85989"/>
              </p:ext>
            </p:extLst>
          </p:nvPr>
        </p:nvGraphicFramePr>
        <p:xfrm>
          <a:off x="7777349" y="2329818"/>
          <a:ext cx="3035746" cy="2695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668">
                  <a:extLst>
                    <a:ext uri="{9D8B030D-6E8A-4147-A177-3AD203B41FA5}">
                      <a16:colId xmlns:a16="http://schemas.microsoft.com/office/drawing/2014/main" val="1607754046"/>
                    </a:ext>
                  </a:extLst>
                </a:gridCol>
                <a:gridCol w="2134078">
                  <a:extLst>
                    <a:ext uri="{9D8B030D-6E8A-4147-A177-3AD203B41FA5}">
                      <a16:colId xmlns:a16="http://schemas.microsoft.com/office/drawing/2014/main" val="2825611870"/>
                    </a:ext>
                  </a:extLst>
                </a:gridCol>
              </a:tblGrid>
              <a:tr h="7134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712922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CustomerID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505071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0193351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7776234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4055172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8098240"/>
                  </a:ext>
                </a:extLst>
              </a:tr>
            </a:tbl>
          </a:graphicData>
        </a:graphic>
      </p:graphicFrame>
      <p:pic>
        <p:nvPicPr>
          <p:cNvPr id="3" name="Picture 2" descr="Dns Server Icon #422717 - Free Icons Library">
            <a:extLst>
              <a:ext uri="{FF2B5EF4-FFF2-40B4-BE49-F238E27FC236}">
                <a16:creationId xmlns:a16="http://schemas.microsoft.com/office/drawing/2014/main" id="{14CE6A01-B31D-AA4F-E028-AE4A5C42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9" y="2506172"/>
            <a:ext cx="840764" cy="8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5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1"/>
            <a:ext cx="5574337" cy="462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antal filer ska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’hämtas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olika källor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1.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Address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Information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’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</a:t>
            </a:r>
            <a:r>
              <a:rPr lang="sv-SE" sz="2600" b="1" dirty="0">
                <a:solidFill>
                  <a:srgbClr val="007A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Webhallens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CRM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system.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fil ska innehålla all relevant information om en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adress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Spara filen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tex.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04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CustomerAdr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 från CRM.csv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- ADDRESS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C80CF0-3CC0-17DE-3941-FB1992190E35}"/>
              </a:ext>
            </a:extLst>
          </p:cNvPr>
          <p:cNvGrpSpPr/>
          <p:nvPr/>
        </p:nvGrpSpPr>
        <p:grpSpPr>
          <a:xfrm>
            <a:off x="989619" y="2461024"/>
            <a:ext cx="755021" cy="906432"/>
            <a:chOff x="852839" y="2434641"/>
            <a:chExt cx="949584" cy="10646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06FA38-98B5-D070-CA70-EE8F3B1D0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839" y="2434641"/>
              <a:ext cx="949584" cy="9123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ED8205-C7C6-48D0-956C-763A06CA82D7}"/>
                </a:ext>
              </a:extLst>
            </p:cNvPr>
            <p:cNvSpPr/>
            <p:nvPr/>
          </p:nvSpPr>
          <p:spPr>
            <a:xfrm>
              <a:off x="852839" y="3329402"/>
              <a:ext cx="949584" cy="169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8196" name="Picture 4" descr="Csv Icon #270391 - Free Icons Library">
            <a:extLst>
              <a:ext uri="{FF2B5EF4-FFF2-40B4-BE49-F238E27FC236}">
                <a16:creationId xmlns:a16="http://schemas.microsoft.com/office/drawing/2014/main" id="{48F018D9-16BA-DB35-8AD3-11062ACB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1" y="4880682"/>
            <a:ext cx="1221978" cy="122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1FE527-8285-6F36-333C-041334B0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29153"/>
              </p:ext>
            </p:extLst>
          </p:nvPr>
        </p:nvGraphicFramePr>
        <p:xfrm>
          <a:off x="7777349" y="2329818"/>
          <a:ext cx="3035746" cy="2695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668">
                  <a:extLst>
                    <a:ext uri="{9D8B030D-6E8A-4147-A177-3AD203B41FA5}">
                      <a16:colId xmlns:a16="http://schemas.microsoft.com/office/drawing/2014/main" val="1607754046"/>
                    </a:ext>
                  </a:extLst>
                </a:gridCol>
                <a:gridCol w="2134078">
                  <a:extLst>
                    <a:ext uri="{9D8B030D-6E8A-4147-A177-3AD203B41FA5}">
                      <a16:colId xmlns:a16="http://schemas.microsoft.com/office/drawing/2014/main" val="2825611870"/>
                    </a:ext>
                  </a:extLst>
                </a:gridCol>
              </a:tblGrid>
              <a:tr h="7134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712922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AddressID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5050716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CustomerID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0193351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StreetName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7776234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ZipCode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4055172"/>
                  </a:ext>
                </a:extLst>
              </a:tr>
              <a:tr h="396371"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sv-S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City</a:t>
                      </a:r>
                      <a:endParaRPr lang="sv-S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809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5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1"/>
            <a:ext cx="5574337" cy="50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antal filer ska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’hämtas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från olika källor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1.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Category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Information ’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’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från ett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email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.jpg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attachment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från </a:t>
            </a:r>
            <a:r>
              <a:rPr lang="sv-SE" sz="2600" b="1" dirty="0">
                <a:solidFill>
                  <a:srgbClr val="007A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Webhallens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marketing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chef.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fil ska innehålla all relevant information om en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Category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Spara bilden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.jpg format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tex.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05 CategoryInfo.jpg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9222" name="Picture 6" descr="Premium Vector | Jpg format file template for your design">
            <a:extLst>
              <a:ext uri="{FF2B5EF4-FFF2-40B4-BE49-F238E27FC236}">
                <a16:creationId xmlns:a16="http://schemas.microsoft.com/office/drawing/2014/main" id="{531651BD-AD81-60E7-ED73-85A688E7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5349095"/>
            <a:ext cx="1040499" cy="10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- CATEGORY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58;p44">
            <a:extLst>
              <a:ext uri="{FF2B5EF4-FFF2-40B4-BE49-F238E27FC236}">
                <a16:creationId xmlns:a16="http://schemas.microsoft.com/office/drawing/2014/main" id="{05CBB549-4061-AF0B-FDF5-2E6849F2C78D}"/>
              </a:ext>
            </a:extLst>
          </p:cNvPr>
          <p:cNvSpPr/>
          <p:nvPr/>
        </p:nvSpPr>
        <p:spPr>
          <a:xfrm>
            <a:off x="6497497" y="1449601"/>
            <a:ext cx="5574337" cy="2612445"/>
          </a:xfrm>
          <a:prstGeom prst="rect">
            <a:avLst/>
          </a:prstGeom>
          <a:noFill/>
          <a:ln w="57150">
            <a:solidFill>
              <a:srgbClr val="1D9A78"/>
            </a:solidFill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Hej Richard!</a:t>
            </a:r>
          </a:p>
          <a:p>
            <a:endParaRPr lang="sv-SE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har vi på marketing bestämt </a:t>
            </a:r>
          </a:p>
          <a:p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koderna ska se ut för våra olika kategorier. Hoppas att detta hjälper.</a:t>
            </a:r>
          </a:p>
          <a:p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 en fin dag, </a:t>
            </a:r>
            <a:r>
              <a:rPr lang="sv-SE" sz="2600" b="1" i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Marketing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89C8171-A3E8-6CEB-CC2A-A788E586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641" y="1596264"/>
            <a:ext cx="836124" cy="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ollage of people sitting at a desk&#10;&#10;Description automatically generated">
            <a:extLst>
              <a:ext uri="{FF2B5EF4-FFF2-40B4-BE49-F238E27FC236}">
                <a16:creationId xmlns:a16="http://schemas.microsoft.com/office/drawing/2014/main" id="{F842387D-58F8-A9AF-DC3D-23652CCE1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59" y="4528017"/>
            <a:ext cx="4274069" cy="1597803"/>
          </a:xfrm>
          <a:prstGeom prst="rect">
            <a:avLst/>
          </a:prstGeom>
          <a:ln w="76200">
            <a:solidFill>
              <a:srgbClr val="1D9A78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92364-71F5-53A4-120C-69A4A9ADFF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5809" y="4148280"/>
            <a:ext cx="738788" cy="68913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F6146CD-F3E2-A7D0-EE7E-DAC665CC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5" y="2588173"/>
            <a:ext cx="676231" cy="6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9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49601"/>
            <a:ext cx="5469588" cy="431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är det dags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sammanfoga all information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en enda fil som skickas till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Staging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Area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innan transformering.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 information som har samlats in från samtliga källor ska inkluderas i filen. 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sparar filen i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 format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tex.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06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AllData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 To Staging.xlsx</a:t>
            </a: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Transform –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Area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CEL LOGO - Microsoft Community Hub">
            <a:extLst>
              <a:ext uri="{FF2B5EF4-FFF2-40B4-BE49-F238E27FC236}">
                <a16:creationId xmlns:a16="http://schemas.microsoft.com/office/drawing/2014/main" id="{C7791B20-C40E-E03A-933A-F902B1A9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9" y="4950025"/>
            <a:ext cx="991388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F73C63DA-10D2-8E69-491A-8A6B127752C8}"/>
              </a:ext>
            </a:extLst>
          </p:cNvPr>
          <p:cNvSpPr/>
          <p:nvPr/>
        </p:nvSpPr>
        <p:spPr>
          <a:xfrm>
            <a:off x="6509219" y="1452532"/>
            <a:ext cx="5386773" cy="47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all detta arbete har vi nu en färdigställd fil som innehåller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 behöver. 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Den sammanställde filen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ligger nu i vad som kallas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Staging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Area</a:t>
            </a:r>
          </a:p>
          <a:p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Nästa steg är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 så att den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formatet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vår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kräver!</a:t>
            </a: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92FF1-DEB0-74E4-8357-08582752C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562" y="3046053"/>
            <a:ext cx="1524132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3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EB84966-5A87-8594-57EA-D2B838177DE1}"/>
              </a:ext>
            </a:extLst>
          </p:cNvPr>
          <p:cNvGrpSpPr/>
          <p:nvPr/>
        </p:nvGrpSpPr>
        <p:grpSpPr>
          <a:xfrm>
            <a:off x="5166973" y="3925671"/>
            <a:ext cx="6855069" cy="2861345"/>
            <a:chOff x="5166973" y="3327798"/>
            <a:chExt cx="6855069" cy="28613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FA62B3-DEC9-2A45-EDAD-355474C5524A}"/>
                </a:ext>
              </a:extLst>
            </p:cNvPr>
            <p:cNvGrpSpPr/>
            <p:nvPr/>
          </p:nvGrpSpPr>
          <p:grpSpPr>
            <a:xfrm>
              <a:off x="5166973" y="3347135"/>
              <a:ext cx="6855069" cy="2842008"/>
              <a:chOff x="5166973" y="3180082"/>
              <a:chExt cx="6855069" cy="2842008"/>
            </a:xfrm>
          </p:grpSpPr>
          <p:pic>
            <p:nvPicPr>
              <p:cNvPr id="8" name="Picture 2" descr="What is Data Pipeline: Components, Types, and Use Cases">
                <a:extLst>
                  <a:ext uri="{FF2B5EF4-FFF2-40B4-BE49-F238E27FC236}">
                    <a16:creationId xmlns:a16="http://schemas.microsoft.com/office/drawing/2014/main" id="{398779F7-B909-D234-C88A-34DAE9A8A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6973" y="3180082"/>
                <a:ext cx="6855069" cy="279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3BF557-EAD1-A95E-D584-5A468B37D2CE}"/>
                  </a:ext>
                </a:extLst>
              </p:cNvPr>
              <p:cNvSpPr/>
              <p:nvPr/>
            </p:nvSpPr>
            <p:spPr>
              <a:xfrm>
                <a:off x="10640872" y="5512777"/>
                <a:ext cx="1381170" cy="50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AB0312-1EDE-DC1E-7A2A-792ADCD2B024}"/>
                </a:ext>
              </a:extLst>
            </p:cNvPr>
            <p:cNvSpPr/>
            <p:nvPr/>
          </p:nvSpPr>
          <p:spPr>
            <a:xfrm>
              <a:off x="7860323" y="3327798"/>
              <a:ext cx="1560157" cy="347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376901"/>
            <a:ext cx="10816646" cy="244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Syftet med en data pipeline är att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automatisera flödet av data och att transformera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under processens gång för att möta de specifika behoven hos en organisation eller ett system.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950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pipeline</a:t>
            </a:r>
            <a:r>
              <a:rPr lang="sv-SE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</a:t>
            </a:r>
            <a:r>
              <a:rPr lang="sv-SE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uppsättning av processer för att flytta data från en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källa</a:t>
            </a:r>
            <a:r>
              <a:rPr lang="sv-SE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destination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35" y="189605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252340" y="1909822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239789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7" y="288344"/>
            <a:ext cx="1754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Data Pipelines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CBE9E-D6CE-ADD4-F63F-985ADBD203CA}"/>
              </a:ext>
            </a:extLst>
          </p:cNvPr>
          <p:cNvSpPr txBox="1"/>
          <p:nvPr/>
        </p:nvSpPr>
        <p:spPr>
          <a:xfrm>
            <a:off x="3044251" y="5198728"/>
            <a:ext cx="1830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Read me</a:t>
            </a:r>
            <a:endParaRPr lang="sv-SE" b="1" dirty="0"/>
          </a:p>
        </p:txBody>
      </p:sp>
      <p:pic>
        <p:nvPicPr>
          <p:cNvPr id="1026" name="Picture 2" descr="Textbooks alone are bad for us. Here's Why | by Ryan Chadha | Chaddi's  Chatter | Medium">
            <a:extLst>
              <a:ext uri="{FF2B5EF4-FFF2-40B4-BE49-F238E27FC236}">
                <a16:creationId xmlns:a16="http://schemas.microsoft.com/office/drawing/2014/main" id="{C7C4C33E-13D9-EA9E-10AF-DE2F31C7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02" y="4829684"/>
            <a:ext cx="1832704" cy="122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C8FD2859-9F3A-75DF-7B8E-B827DF2CD1C0}"/>
              </a:ext>
            </a:extLst>
          </p:cNvPr>
          <p:cNvSpPr/>
          <p:nvPr/>
        </p:nvSpPr>
        <p:spPr>
          <a:xfrm rot="16200000">
            <a:off x="8299082" y="1203930"/>
            <a:ext cx="315091" cy="657930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31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49601"/>
            <a:ext cx="5469588" cy="50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Vår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vissa krav på hur datat ska ser ut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 kan laddas upp.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Det som ska laddas upp är en </a:t>
            </a:r>
          </a:p>
          <a:p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MS-SQL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relational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Saker att tänka på!</a:t>
            </a:r>
          </a:p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Samtliga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nödvändiga relationer ska     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skapas!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Ingen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redundant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finnas på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vår Data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Om datat inte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behövs ska den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laddas upp!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F73C63DA-10D2-8E69-491A-8A6B127752C8}"/>
              </a:ext>
            </a:extLst>
          </p:cNvPr>
          <p:cNvSpPr/>
          <p:nvPr/>
        </p:nvSpPr>
        <p:spPr>
          <a:xfrm>
            <a:off x="6553179" y="2410891"/>
            <a:ext cx="5386773" cy="415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Bl.a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ShippingMode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intressant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 ny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kategoriSKU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skapas som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består av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CategoryCode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bokstäver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SKU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Tex. SKU501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2 nya kolumner behövs som heter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FirstName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SurName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ny kolumn som heter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ProductValue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skapas.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Quantity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*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UnitCost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Databasen ska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skapas med SQL syntax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och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minst 5 data poster ska fyllas i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27FF938-8AFD-FEDD-8BDF-E027719FE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9" y="2774761"/>
            <a:ext cx="713060" cy="713060"/>
          </a:xfrm>
          <a:prstGeom prst="rect">
            <a:avLst/>
          </a:prstGeom>
        </p:spPr>
      </p:pic>
      <p:pic>
        <p:nvPicPr>
          <p:cNvPr id="9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562D8D58-01C2-AAB7-28BB-66D79DEF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01" y="3640069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64D53-4703-2B1E-0C9E-08722638A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139" y="1357362"/>
            <a:ext cx="4724643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3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49602"/>
            <a:ext cx="4044476" cy="263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här måste databasen ser ut 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acceptera den! 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en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 syntax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skapar denna databas!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(inkl. data)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Transform - ERD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77834-DB3A-C714-11DC-1709E960F1CC}"/>
              </a:ext>
            </a:extLst>
          </p:cNvPr>
          <p:cNvSpPr txBox="1"/>
          <p:nvPr/>
        </p:nvSpPr>
        <p:spPr>
          <a:xfrm>
            <a:off x="1002323" y="4820364"/>
            <a:ext cx="4802046" cy="1477328"/>
          </a:xfrm>
          <a:custGeom>
            <a:avLst/>
            <a:gdLst>
              <a:gd name="connsiteX0" fmla="*/ 0 w 4802046"/>
              <a:gd name="connsiteY0" fmla="*/ 0 h 1477328"/>
              <a:gd name="connsiteX1" fmla="*/ 4802046 w 4802046"/>
              <a:gd name="connsiteY1" fmla="*/ 0 h 1477328"/>
              <a:gd name="connsiteX2" fmla="*/ 4802046 w 4802046"/>
              <a:gd name="connsiteY2" fmla="*/ 1477328 h 1477328"/>
              <a:gd name="connsiteX3" fmla="*/ 0 w 4802046"/>
              <a:gd name="connsiteY3" fmla="*/ 1477328 h 1477328"/>
              <a:gd name="connsiteX4" fmla="*/ 0 w 4802046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46" h="1477328" fill="none" extrusionOk="0">
                <a:moveTo>
                  <a:pt x="0" y="0"/>
                </a:moveTo>
                <a:cubicBezTo>
                  <a:pt x="2327819" y="102978"/>
                  <a:pt x="3305423" y="101137"/>
                  <a:pt x="4802046" y="0"/>
                </a:cubicBezTo>
                <a:cubicBezTo>
                  <a:pt x="4816654" y="429551"/>
                  <a:pt x="4920733" y="850751"/>
                  <a:pt x="4802046" y="1477328"/>
                </a:cubicBezTo>
                <a:cubicBezTo>
                  <a:pt x="3498748" y="1541835"/>
                  <a:pt x="1168217" y="1466343"/>
                  <a:pt x="0" y="1477328"/>
                </a:cubicBezTo>
                <a:cubicBezTo>
                  <a:pt x="108785" y="740995"/>
                  <a:pt x="-31173" y="627273"/>
                  <a:pt x="0" y="0"/>
                </a:cubicBezTo>
                <a:close/>
              </a:path>
              <a:path w="4802046" h="1477328" stroke="0" extrusionOk="0">
                <a:moveTo>
                  <a:pt x="0" y="0"/>
                </a:moveTo>
                <a:cubicBezTo>
                  <a:pt x="1131795" y="-951"/>
                  <a:pt x="3922961" y="36535"/>
                  <a:pt x="4802046" y="0"/>
                </a:cubicBezTo>
                <a:cubicBezTo>
                  <a:pt x="4891656" y="293396"/>
                  <a:pt x="4729204" y="799837"/>
                  <a:pt x="4802046" y="1477328"/>
                </a:cubicBezTo>
                <a:cubicBezTo>
                  <a:pt x="2771902" y="1539649"/>
                  <a:pt x="2283549" y="1512836"/>
                  <a:pt x="0" y="1477328"/>
                </a:cubicBezTo>
                <a:cubicBezTo>
                  <a:pt x="-90962" y="861088"/>
                  <a:pt x="87248" y="65009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rödmarkerade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kolumner ska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inkluderas i databasen!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grönmarkerade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kolumner är nya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inkluderas i databasen!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9466EE5-0644-5A11-53EE-5B3D98F3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61" y="4418890"/>
            <a:ext cx="713060" cy="713060"/>
          </a:xfrm>
          <a:prstGeom prst="rect">
            <a:avLst/>
          </a:prstGeom>
        </p:spPr>
      </p:pic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54" y="85854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90" y="5706423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DD18E0-CCEE-0775-EC35-BE8BB477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240" y="74738"/>
            <a:ext cx="5179277" cy="5559175"/>
          </a:xfrm>
          <a:prstGeom prst="rect">
            <a:avLst/>
          </a:prstGeom>
        </p:spPr>
      </p:pic>
      <p:pic>
        <p:nvPicPr>
          <p:cNvPr id="6146" name="Picture 2" descr="The Role of Quality for Commissioning Success">
            <a:extLst>
              <a:ext uri="{FF2B5EF4-FFF2-40B4-BE49-F238E27FC236}">
                <a16:creationId xmlns:a16="http://schemas.microsoft.com/office/drawing/2014/main" id="{B0D96A10-7914-A48F-3FF4-5623203D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70" y="1397710"/>
            <a:ext cx="1912366" cy="14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le type drawio&quot; Icon - Download for free – Iconduck">
            <a:extLst>
              <a:ext uri="{FF2B5EF4-FFF2-40B4-BE49-F238E27FC236}">
                <a16:creationId xmlns:a16="http://schemas.microsoft.com/office/drawing/2014/main" id="{66F5EFBD-79F5-74AD-9FCA-0CA88A36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82" y="5801298"/>
            <a:ext cx="617086" cy="6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0AF94E-0495-C8DA-277A-F7896D80D3DD}"/>
              </a:ext>
            </a:extLst>
          </p:cNvPr>
          <p:cNvSpPr txBox="1"/>
          <p:nvPr/>
        </p:nvSpPr>
        <p:spPr>
          <a:xfrm>
            <a:off x="10207873" y="592421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ERD Finns </a:t>
            </a:r>
            <a:r>
              <a:rPr lang="sv-SE" dirty="0">
                <a:hlinkClick r:id="rId9"/>
              </a:rPr>
              <a:t>här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7F4FF-E889-02DA-A0F9-D45686D214A1}"/>
              </a:ext>
            </a:extLst>
          </p:cNvPr>
          <p:cNvSpPr/>
          <p:nvPr/>
        </p:nvSpPr>
        <p:spPr>
          <a:xfrm>
            <a:off x="8482519" y="2783345"/>
            <a:ext cx="418290" cy="13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6E997D-7A4A-996D-8081-F230611628A9}"/>
              </a:ext>
            </a:extLst>
          </p:cNvPr>
          <p:cNvSpPr/>
          <p:nvPr/>
        </p:nvSpPr>
        <p:spPr>
          <a:xfrm>
            <a:off x="4817877" y="3079700"/>
            <a:ext cx="1718320" cy="43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00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WHAT DEFINES SUCCESS?">
            <a:extLst>
              <a:ext uri="{FF2B5EF4-FFF2-40B4-BE49-F238E27FC236}">
                <a16:creationId xmlns:a16="http://schemas.microsoft.com/office/drawing/2014/main" id="{45D55B1A-9B74-6341-667E-3616B519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74" y="5207713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49601"/>
            <a:ext cx="5469588" cy="50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har vi förberett databasen inför uppladdningen till vår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För att klara uppgiften ska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arbetsfiler laddas upp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också!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mapp med ditt namn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här</a:t>
            </a: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tex.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Richard Chalk - Webhallen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Ladda upp samtliga arbetsfiler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detta </a:t>
            </a:r>
            <a:r>
              <a:rPr lang="sv-SE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6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endParaRPr lang="sv-SE" sz="26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Alla mina exempel filer finns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här</a:t>
            </a: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Webhallen rabattkod - SPARA IDAG - Sockerbiten">
            <a:extLst>
              <a:ext uri="{FF2B5EF4-FFF2-40B4-BE49-F238E27FC236}">
                <a16:creationId xmlns:a16="http://schemas.microsoft.com/office/drawing/2014/main" id="{D872FC09-AE67-74BE-A4F0-E814F763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9" y="135320"/>
            <a:ext cx="2359269" cy="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0A97ADAA-B87F-0AB9-158D-C7429D77197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1B781E9A-BA36-FE9B-05EE-3DE66C4B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56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F73C63DA-10D2-8E69-491A-8A6B127752C8}"/>
              </a:ext>
            </a:extLst>
          </p:cNvPr>
          <p:cNvSpPr/>
          <p:nvPr/>
        </p:nvSpPr>
        <p:spPr>
          <a:xfrm>
            <a:off x="6596651" y="1529620"/>
            <a:ext cx="5566668" cy="332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*Samtliga arbetsfiler</a:t>
            </a:r>
          </a:p>
          <a:p>
            <a:r>
              <a:rPr lang="sv-SE" sz="22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01 OrderInfo från Webben.xlsx</a:t>
            </a:r>
          </a:p>
          <a:p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02 ProductInfo från Server.txt</a:t>
            </a:r>
          </a:p>
          <a:p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03 </a:t>
            </a:r>
            <a:r>
              <a:rPr lang="sv-SE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CustomerInfo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Server.csv</a:t>
            </a:r>
          </a:p>
          <a:p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04 </a:t>
            </a:r>
            <a:r>
              <a:rPr lang="sv-SE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CustomerAdr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CRM.csv</a:t>
            </a:r>
          </a:p>
          <a:p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05 CategoryInfo.jpg</a:t>
            </a:r>
          </a:p>
          <a:p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06 </a:t>
            </a:r>
            <a:r>
              <a:rPr lang="sv-SE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AllData</a:t>
            </a:r>
            <a:r>
              <a:rPr lang="sv-SE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To Staging.xlsx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07 Data Warehouse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REQUIREMENTS.drawio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08 </a:t>
            </a:r>
            <a:r>
              <a:rPr lang="en-US" sz="22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Din_MS_SQL_Syntax.sql</a:t>
            </a:r>
            <a:r>
              <a:rPr lang="en-US" sz="2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facit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finns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ej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27FF938-8AFD-FEDD-8BDF-E027719FE5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9" y="2976981"/>
            <a:ext cx="713060" cy="71306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6970E22-B83B-92A0-EDA4-C715D18A0E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9" y="5753524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A318906-D917-62C3-2E7E-ECB6C801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796" y="1300995"/>
            <a:ext cx="2140412" cy="14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49602"/>
            <a:ext cx="5346078" cy="50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i ska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individuellt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bygga er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alldeles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egen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Pipeline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Det är helt upp till er hur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designen ser ut men ni ska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följa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steg som jag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gjorde</a:t>
            </a:r>
          </a:p>
          <a:p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upp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era arbetsfiler till </a:t>
            </a:r>
          </a:p>
          <a:p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 </a:t>
            </a:r>
            <a:r>
              <a:rPr lang="sv-SE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mapp </a:t>
            </a:r>
          </a:p>
          <a:p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med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ditt namn</a:t>
            </a:r>
            <a:r>
              <a:rPr lang="sv-SE" sz="2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här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6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4" y="1449603"/>
            <a:ext cx="3471111" cy="13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Nästa lektion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vi få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 chans att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presentera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ert arbete!</a:t>
            </a:r>
          </a:p>
        </p:txBody>
      </p:sp>
      <p:pic>
        <p:nvPicPr>
          <p:cNvPr id="5" name="Picture 2" descr="Homework &amp; Spelling Tasks | Blakedown Primary School">
            <a:extLst>
              <a:ext uri="{FF2B5EF4-FFF2-40B4-BE49-F238E27FC236}">
                <a16:creationId xmlns:a16="http://schemas.microsoft.com/office/drawing/2014/main" id="{B4CB4426-9DBD-8124-DFF9-7634F7C2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2" y="508032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in on letter N . . .">
            <a:extLst>
              <a:ext uri="{FF2B5EF4-FFF2-40B4-BE49-F238E27FC236}">
                <a16:creationId xmlns:a16="http://schemas.microsoft.com/office/drawing/2014/main" id="{C723634A-435C-939C-E18C-169C196A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5" y="1604524"/>
            <a:ext cx="878290" cy="10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xample Images – Browse 310,165 Stock Photos, Vectors, and Video | Adobe  Stock">
            <a:extLst>
              <a:ext uri="{FF2B5EF4-FFF2-40B4-BE49-F238E27FC236}">
                <a16:creationId xmlns:a16="http://schemas.microsoft.com/office/drawing/2014/main" id="{964F9DD3-2A6F-61D5-88AE-FB695C6F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12" y="135320"/>
            <a:ext cx="1992782" cy="9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o You Do The Important Things First? - JudiMoreo.com">
            <a:extLst>
              <a:ext uri="{FF2B5EF4-FFF2-40B4-BE49-F238E27FC236}">
                <a16:creationId xmlns:a16="http://schemas.microsoft.com/office/drawing/2014/main" id="{5CC89D71-37D7-F7FC-DA3C-34FBA2E4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1" y="3213418"/>
            <a:ext cx="1619346" cy="13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reate Powerful Classroom Presentations that Grab Attention - Online  Professional Development Courses for Teachers - Dominican CA Online">
            <a:extLst>
              <a:ext uri="{FF2B5EF4-FFF2-40B4-BE49-F238E27FC236}">
                <a16:creationId xmlns:a16="http://schemas.microsoft.com/office/drawing/2014/main" id="{5A50E0DB-383A-6BD0-EAE1-EFA62913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52" y="2845162"/>
            <a:ext cx="5327763" cy="35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Data Warehouse PNG Transparent Images Free Download | Vector Files | Pngtree">
            <a:extLst>
              <a:ext uri="{FF2B5EF4-FFF2-40B4-BE49-F238E27FC236}">
                <a16:creationId xmlns:a16="http://schemas.microsoft.com/office/drawing/2014/main" id="{21392FB2-DC3E-5733-CE77-51AC8A70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0" y="5153426"/>
            <a:ext cx="1196542" cy="11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852345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55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879877"/>
            <a:ext cx="4950083" cy="122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…vanligtvis i syfte att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analysera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integrera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andra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inför rapportering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9500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står för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xtract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ransform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sv-SE" sz="28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oad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vilket är en process som används för att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flytta data från en databas </a:t>
            </a:r>
          </a:p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eller datakälla till en annan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(tex. En </a:t>
            </a:r>
            <a:r>
              <a:rPr lang="sv-SE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89" y="204083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17986" y="199017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4762EC8-A3F2-60B0-6352-C306C68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17EFC-0105-CCF9-8B4A-7CF7CBFCD1A0}"/>
              </a:ext>
            </a:extLst>
          </p:cNvPr>
          <p:cNvSpPr txBox="1"/>
          <p:nvPr/>
        </p:nvSpPr>
        <p:spPr>
          <a:xfrm>
            <a:off x="9763756" y="508151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ETL 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CBE9E-D6CE-ADD4-F63F-985ADBD203CA}"/>
              </a:ext>
            </a:extLst>
          </p:cNvPr>
          <p:cNvSpPr txBox="1"/>
          <p:nvPr/>
        </p:nvSpPr>
        <p:spPr>
          <a:xfrm>
            <a:off x="3541746" y="5927518"/>
            <a:ext cx="1830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Read me</a:t>
            </a:r>
            <a:endParaRPr lang="sv-SE" b="1" dirty="0"/>
          </a:p>
        </p:txBody>
      </p:sp>
      <p:pic>
        <p:nvPicPr>
          <p:cNvPr id="1026" name="Picture 2" descr="Textbooks alone are bad for us. Here's Why | by Ryan Chadha | Chaddi's  Chatter | Medium">
            <a:extLst>
              <a:ext uri="{FF2B5EF4-FFF2-40B4-BE49-F238E27FC236}">
                <a16:creationId xmlns:a16="http://schemas.microsoft.com/office/drawing/2014/main" id="{C7C4C33E-13D9-EA9E-10AF-DE2F31C7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46" y="4818174"/>
            <a:ext cx="1832704" cy="122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BED91-4320-F8CA-4766-3C6E1D32F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9245" y="4017688"/>
            <a:ext cx="5432845" cy="23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3859838" cy="482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Extract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(Extrahera):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första steget handlar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att extrahera data från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källor.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kan vara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atabaser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-filer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Text</a:t>
            </a: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API:er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så vidare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54" name="Picture 2" descr="Data Warehousing - Overview, Steps, Pros and Cons">
            <a:extLst>
              <a:ext uri="{FF2B5EF4-FFF2-40B4-BE49-F238E27FC236}">
                <a16:creationId xmlns:a16="http://schemas.microsoft.com/office/drawing/2014/main" id="{51740EAF-3AFE-7872-9FF2-E80FE735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51" y="1286480"/>
            <a:ext cx="6965729" cy="34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FE8A76-1CF9-E390-319F-B681005D9610}"/>
              </a:ext>
            </a:extLst>
          </p:cNvPr>
          <p:cNvSpPr/>
          <p:nvPr/>
        </p:nvSpPr>
        <p:spPr>
          <a:xfrm>
            <a:off x="4712678" y="1286480"/>
            <a:ext cx="1383322" cy="32943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9E9A4-61CA-3017-803F-A81E7ED6DDFD}"/>
              </a:ext>
            </a:extLst>
          </p:cNvPr>
          <p:cNvSpPr txBox="1"/>
          <p:nvPr/>
        </p:nvSpPr>
        <p:spPr>
          <a:xfrm>
            <a:off x="5215304" y="673677"/>
            <a:ext cx="378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3199B-2A19-9CD8-030F-32A7E04763DE}"/>
              </a:ext>
            </a:extLst>
          </p:cNvPr>
          <p:cNvSpPr txBox="1"/>
          <p:nvPr/>
        </p:nvSpPr>
        <p:spPr>
          <a:xfrm>
            <a:off x="6851978" y="3409189"/>
            <a:ext cx="8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err="1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sv-SE" sz="1600" b="1" dirty="0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1600" b="1" dirty="0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BCA25-026F-23B6-6805-A22181840382}"/>
              </a:ext>
            </a:extLst>
          </p:cNvPr>
          <p:cNvSpPr txBox="1"/>
          <p:nvPr/>
        </p:nvSpPr>
        <p:spPr>
          <a:xfrm>
            <a:off x="6130976" y="4800380"/>
            <a:ext cx="3762605" cy="1754326"/>
          </a:xfrm>
          <a:custGeom>
            <a:avLst/>
            <a:gdLst>
              <a:gd name="connsiteX0" fmla="*/ 0 w 3762605"/>
              <a:gd name="connsiteY0" fmla="*/ 0 h 1754326"/>
              <a:gd name="connsiteX1" fmla="*/ 3762605 w 3762605"/>
              <a:gd name="connsiteY1" fmla="*/ 0 h 1754326"/>
              <a:gd name="connsiteX2" fmla="*/ 3762605 w 3762605"/>
              <a:gd name="connsiteY2" fmla="*/ 1754326 h 1754326"/>
              <a:gd name="connsiteX3" fmla="*/ 0 w 3762605"/>
              <a:gd name="connsiteY3" fmla="*/ 1754326 h 1754326"/>
              <a:gd name="connsiteX4" fmla="*/ 0 w 3762605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605" h="1754326" fill="none" extrusionOk="0">
                <a:moveTo>
                  <a:pt x="0" y="0"/>
                </a:moveTo>
                <a:cubicBezTo>
                  <a:pt x="705039" y="102978"/>
                  <a:pt x="2173863" y="101137"/>
                  <a:pt x="3762605" y="0"/>
                </a:cubicBezTo>
                <a:cubicBezTo>
                  <a:pt x="3899644" y="238303"/>
                  <a:pt x="3672101" y="1434628"/>
                  <a:pt x="3762605" y="1754326"/>
                </a:cubicBezTo>
                <a:cubicBezTo>
                  <a:pt x="3020547" y="1818833"/>
                  <a:pt x="1119866" y="1743341"/>
                  <a:pt x="0" y="1754326"/>
                </a:cubicBezTo>
                <a:cubicBezTo>
                  <a:pt x="17409" y="1282539"/>
                  <a:pt x="-55556" y="208637"/>
                  <a:pt x="0" y="0"/>
                </a:cubicBezTo>
                <a:close/>
              </a:path>
              <a:path w="3762605" h="1754326" stroke="0" extrusionOk="0">
                <a:moveTo>
                  <a:pt x="0" y="0"/>
                </a:moveTo>
                <a:cubicBezTo>
                  <a:pt x="494833" y="-951"/>
                  <a:pt x="3368199" y="36535"/>
                  <a:pt x="3762605" y="0"/>
                </a:cubicBezTo>
                <a:cubicBezTo>
                  <a:pt x="3659948" y="580533"/>
                  <a:pt x="3813641" y="902452"/>
                  <a:pt x="3762605" y="1754326"/>
                </a:cubicBezTo>
                <a:cubicBezTo>
                  <a:pt x="1926341" y="1816647"/>
                  <a:pt x="1695702" y="1789834"/>
                  <a:pt x="0" y="1754326"/>
                </a:cubicBezTo>
                <a:cubicBezTo>
                  <a:pt x="134564" y="1036429"/>
                  <a:pt x="29186" y="3425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det första steget kommer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från en källa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(t.ex.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 lokal server eller textfil etc.) att skickas till en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area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4C0A88-7F3C-D721-30C3-6C22EF763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73" y="4398906"/>
            <a:ext cx="713060" cy="71306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C0269788-EA3B-88D7-2DFF-A591954A9927}"/>
              </a:ext>
            </a:extLst>
          </p:cNvPr>
          <p:cNvSpPr/>
          <p:nvPr/>
        </p:nvSpPr>
        <p:spPr>
          <a:xfrm rot="19948903">
            <a:off x="7665198" y="3951777"/>
            <a:ext cx="298618" cy="8431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45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3859838" cy="487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 (Transformera):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detta steg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förändras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bearbetas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så att den blir lättare att använda eller analysera.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kan inkludera att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sortera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rensa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den,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kombinera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 med annan data, eller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utföra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beräkningar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54" name="Picture 2" descr="Data Warehousing - Overview, Steps, Pros and Cons">
            <a:extLst>
              <a:ext uri="{FF2B5EF4-FFF2-40B4-BE49-F238E27FC236}">
                <a16:creationId xmlns:a16="http://schemas.microsoft.com/office/drawing/2014/main" id="{51740EAF-3AFE-7872-9FF2-E80FE735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51" y="1286480"/>
            <a:ext cx="6965729" cy="34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FE8A76-1CF9-E390-319F-B681005D9610}"/>
              </a:ext>
            </a:extLst>
          </p:cNvPr>
          <p:cNvSpPr/>
          <p:nvPr/>
        </p:nvSpPr>
        <p:spPr>
          <a:xfrm>
            <a:off x="6356840" y="2291612"/>
            <a:ext cx="1383322" cy="11373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BA63A-1995-BDE4-AAD1-35AA4EF3D7F6}"/>
              </a:ext>
            </a:extLst>
          </p:cNvPr>
          <p:cNvSpPr txBox="1"/>
          <p:nvPr/>
        </p:nvSpPr>
        <p:spPr>
          <a:xfrm>
            <a:off x="6859466" y="1583726"/>
            <a:ext cx="378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3E155-2BA5-CB1B-7FA2-46AA1B86F4E8}"/>
              </a:ext>
            </a:extLst>
          </p:cNvPr>
          <p:cNvSpPr txBox="1"/>
          <p:nvPr/>
        </p:nvSpPr>
        <p:spPr>
          <a:xfrm>
            <a:off x="6851978" y="3409189"/>
            <a:ext cx="8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err="1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sv-SE" sz="1600" b="1" dirty="0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1600" b="1" dirty="0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467A5-0E27-3F4D-85F7-B6C1D28B24BB}"/>
              </a:ext>
            </a:extLst>
          </p:cNvPr>
          <p:cNvSpPr txBox="1"/>
          <p:nvPr/>
        </p:nvSpPr>
        <p:spPr>
          <a:xfrm>
            <a:off x="6229266" y="4800380"/>
            <a:ext cx="3566880" cy="1754326"/>
          </a:xfrm>
          <a:custGeom>
            <a:avLst/>
            <a:gdLst>
              <a:gd name="connsiteX0" fmla="*/ 0 w 3566880"/>
              <a:gd name="connsiteY0" fmla="*/ 0 h 1754326"/>
              <a:gd name="connsiteX1" fmla="*/ 3566880 w 3566880"/>
              <a:gd name="connsiteY1" fmla="*/ 0 h 1754326"/>
              <a:gd name="connsiteX2" fmla="*/ 3566880 w 3566880"/>
              <a:gd name="connsiteY2" fmla="*/ 1754326 h 1754326"/>
              <a:gd name="connsiteX3" fmla="*/ 0 w 3566880"/>
              <a:gd name="connsiteY3" fmla="*/ 1754326 h 1754326"/>
              <a:gd name="connsiteX4" fmla="*/ 0 w 3566880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6880" h="1754326" fill="none" extrusionOk="0">
                <a:moveTo>
                  <a:pt x="0" y="0"/>
                </a:moveTo>
                <a:cubicBezTo>
                  <a:pt x="1684486" y="102978"/>
                  <a:pt x="2478898" y="101137"/>
                  <a:pt x="3566880" y="0"/>
                </a:cubicBezTo>
                <a:cubicBezTo>
                  <a:pt x="3703919" y="238303"/>
                  <a:pt x="3476376" y="1434628"/>
                  <a:pt x="3566880" y="1754326"/>
                </a:cubicBezTo>
                <a:cubicBezTo>
                  <a:pt x="2052480" y="1818833"/>
                  <a:pt x="1666578" y="1743341"/>
                  <a:pt x="0" y="1754326"/>
                </a:cubicBezTo>
                <a:cubicBezTo>
                  <a:pt x="17409" y="1282539"/>
                  <a:pt x="-55556" y="208637"/>
                  <a:pt x="0" y="0"/>
                </a:cubicBezTo>
                <a:close/>
              </a:path>
              <a:path w="3566880" h="1754326" stroke="0" extrusionOk="0">
                <a:moveTo>
                  <a:pt x="0" y="0"/>
                </a:moveTo>
                <a:cubicBezTo>
                  <a:pt x="1089410" y="-951"/>
                  <a:pt x="2284476" y="36535"/>
                  <a:pt x="3566880" y="0"/>
                </a:cubicBezTo>
                <a:cubicBezTo>
                  <a:pt x="3464223" y="580533"/>
                  <a:pt x="3617916" y="902452"/>
                  <a:pt x="3566880" y="1754326"/>
                </a:cubicBezTo>
                <a:cubicBezTo>
                  <a:pt x="2402921" y="1816647"/>
                  <a:pt x="432369" y="1789834"/>
                  <a:pt x="0" y="1754326"/>
                </a:cubicBezTo>
                <a:cubicBezTo>
                  <a:pt x="134564" y="1036429"/>
                  <a:pt x="29186" y="3425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from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source systems to be 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converted to a </a:t>
            </a:r>
            <a:r>
              <a:rPr lang="en-US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format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improving data 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D43B144-E465-7476-3D12-0F33665E0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38" y="4398906"/>
            <a:ext cx="713060" cy="71306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9D70EA29-0F33-244D-91B0-2B449B890076}"/>
              </a:ext>
            </a:extLst>
          </p:cNvPr>
          <p:cNvSpPr/>
          <p:nvPr/>
        </p:nvSpPr>
        <p:spPr>
          <a:xfrm rot="19948903">
            <a:off x="7665198" y="3951777"/>
            <a:ext cx="298618" cy="8431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19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3859838" cy="372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Load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(Ladda):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Slutligen laddas den bearbetade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 i en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måldatabas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(tex.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eller ett annat lagringssystem där den kan analyseras eller användas vidare.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54" name="Picture 2" descr="Data Warehousing - Overview, Steps, Pros and Cons">
            <a:extLst>
              <a:ext uri="{FF2B5EF4-FFF2-40B4-BE49-F238E27FC236}">
                <a16:creationId xmlns:a16="http://schemas.microsoft.com/office/drawing/2014/main" id="{51740EAF-3AFE-7872-9FF2-E80FE735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51" y="1286480"/>
            <a:ext cx="6965729" cy="34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FE8A76-1CF9-E390-319F-B681005D9610}"/>
              </a:ext>
            </a:extLst>
          </p:cNvPr>
          <p:cNvSpPr/>
          <p:nvPr/>
        </p:nvSpPr>
        <p:spPr>
          <a:xfrm>
            <a:off x="7921871" y="1866715"/>
            <a:ext cx="2162906" cy="214712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BA63A-1995-BDE4-AAD1-35AA4EF3D7F6}"/>
              </a:ext>
            </a:extLst>
          </p:cNvPr>
          <p:cNvSpPr txBox="1"/>
          <p:nvPr/>
        </p:nvSpPr>
        <p:spPr>
          <a:xfrm>
            <a:off x="8814289" y="4049680"/>
            <a:ext cx="378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7F3CC-FCC6-CB87-8EC4-BB201FCCAB30}"/>
              </a:ext>
            </a:extLst>
          </p:cNvPr>
          <p:cNvSpPr txBox="1"/>
          <p:nvPr/>
        </p:nvSpPr>
        <p:spPr>
          <a:xfrm>
            <a:off x="4806851" y="4867083"/>
            <a:ext cx="5081301" cy="1477328"/>
          </a:xfrm>
          <a:custGeom>
            <a:avLst/>
            <a:gdLst>
              <a:gd name="connsiteX0" fmla="*/ 0 w 5081301"/>
              <a:gd name="connsiteY0" fmla="*/ 0 h 1477328"/>
              <a:gd name="connsiteX1" fmla="*/ 5081301 w 5081301"/>
              <a:gd name="connsiteY1" fmla="*/ 0 h 1477328"/>
              <a:gd name="connsiteX2" fmla="*/ 5081301 w 5081301"/>
              <a:gd name="connsiteY2" fmla="*/ 1477328 h 1477328"/>
              <a:gd name="connsiteX3" fmla="*/ 0 w 5081301"/>
              <a:gd name="connsiteY3" fmla="*/ 1477328 h 1477328"/>
              <a:gd name="connsiteX4" fmla="*/ 0 w 5081301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301" h="1477328" fill="none" extrusionOk="0">
                <a:moveTo>
                  <a:pt x="0" y="0"/>
                </a:moveTo>
                <a:cubicBezTo>
                  <a:pt x="1637212" y="102978"/>
                  <a:pt x="3987636" y="101137"/>
                  <a:pt x="5081301" y="0"/>
                </a:cubicBezTo>
                <a:cubicBezTo>
                  <a:pt x="5095909" y="429551"/>
                  <a:pt x="5199988" y="850751"/>
                  <a:pt x="5081301" y="1477328"/>
                </a:cubicBezTo>
                <a:cubicBezTo>
                  <a:pt x="3906414" y="1541835"/>
                  <a:pt x="2472640" y="1466343"/>
                  <a:pt x="0" y="1477328"/>
                </a:cubicBezTo>
                <a:cubicBezTo>
                  <a:pt x="108785" y="740995"/>
                  <a:pt x="-31173" y="627273"/>
                  <a:pt x="0" y="0"/>
                </a:cubicBezTo>
                <a:close/>
              </a:path>
              <a:path w="5081301" h="1477328" stroke="0" extrusionOk="0">
                <a:moveTo>
                  <a:pt x="0" y="0"/>
                </a:moveTo>
                <a:cubicBezTo>
                  <a:pt x="1261458" y="-951"/>
                  <a:pt x="3718929" y="36535"/>
                  <a:pt x="5081301" y="0"/>
                </a:cubicBezTo>
                <a:cubicBezTo>
                  <a:pt x="5170911" y="293396"/>
                  <a:pt x="5008459" y="799837"/>
                  <a:pt x="5081301" y="1477328"/>
                </a:cubicBezTo>
                <a:cubicBezTo>
                  <a:pt x="3918577" y="1539649"/>
                  <a:pt x="1732808" y="1512836"/>
                  <a:pt x="0" y="1477328"/>
                </a:cubicBezTo>
                <a:cubicBezTo>
                  <a:pt x="-90962" y="861088"/>
                  <a:pt x="87248" y="65009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ETL-processen är särskilt viktig inom områden som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dataanalys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sv-S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men används även i många andra sammanhang där data måste flyttas och bearbetas för olika ändamål.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43AF920-6195-CBEB-A3F6-511FD9B64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37" y="4465609"/>
            <a:ext cx="713060" cy="713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95A02-7B0A-2862-97BA-DB9327F4586D}"/>
              </a:ext>
            </a:extLst>
          </p:cNvPr>
          <p:cNvSpPr txBox="1"/>
          <p:nvPr/>
        </p:nvSpPr>
        <p:spPr>
          <a:xfrm>
            <a:off x="6851978" y="3409189"/>
            <a:ext cx="8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err="1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sv-SE" sz="1600" b="1" dirty="0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1600" b="1" dirty="0">
                <a:solidFill>
                  <a:srgbClr val="348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05030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537540"/>
            <a:ext cx="5547961" cy="381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du letar efter att utföra några enkla uppgifter kan du kanske skapa en anpassad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lösning för dina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-behov.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du hanterar en större uppgift kan du använda verktyg som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Apache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Airflow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helt enkelt använda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Pandas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skapa en lösning.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ETL Tools or not?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2537541"/>
            <a:ext cx="5680372" cy="41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Det är också möjligt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göra hela ETL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(vi kommer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titta på detta i en senare övning).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några fördelar med denna metod men det passar oftast endast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mindre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enklare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ETL pipelines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2470638"/>
            <a:ext cx="0" cy="393016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300AAFB0-E909-C330-3CD6-B49DEF6A2F25}"/>
              </a:ext>
            </a:extLst>
          </p:cNvPr>
          <p:cNvSpPr/>
          <p:nvPr/>
        </p:nvSpPr>
        <p:spPr>
          <a:xfrm>
            <a:off x="782502" y="1405377"/>
            <a:ext cx="11078324" cy="97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 du använda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färdiga ETL-verktyg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ska du sätta samman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samling av bibliotek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ramverk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andra </a:t>
            </a:r>
            <a:r>
              <a:rPr lang="sv-SE" sz="2800" b="1" i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source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lösningar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</a:p>
        </p:txBody>
      </p:sp>
      <p:pic>
        <p:nvPicPr>
          <p:cNvPr id="15" name="Picture 2" descr="This Week: Reminder —">
            <a:extLst>
              <a:ext uri="{FF2B5EF4-FFF2-40B4-BE49-F238E27FC236}">
                <a16:creationId xmlns:a16="http://schemas.microsoft.com/office/drawing/2014/main" id="{FA252DFF-EC58-03DA-ED4E-B685EADE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2" y="1626568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his Week: Reminder —">
            <a:extLst>
              <a:ext uri="{FF2B5EF4-FFF2-40B4-BE49-F238E27FC236}">
                <a16:creationId xmlns:a16="http://schemas.microsoft.com/office/drawing/2014/main" id="{49803036-58F7-A1EF-AE85-283C2D44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316091" y="162656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DA5936-E267-8B7B-1FB2-1A1C9025251C}"/>
              </a:ext>
            </a:extLst>
          </p:cNvPr>
          <p:cNvCxnSpPr>
            <a:cxnSpLocks/>
          </p:cNvCxnSpPr>
          <p:nvPr/>
        </p:nvCxnSpPr>
        <p:spPr>
          <a:xfrm>
            <a:off x="1011115" y="2435468"/>
            <a:ext cx="1094292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9F0D9C6-A489-76F3-02A5-19382ED8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0045" y="157453"/>
            <a:ext cx="1828958" cy="1257409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  <p:pic>
        <p:nvPicPr>
          <p:cNvPr id="1028" name="Picture 4" descr="Hand - Simple English Wikipedia, the free encyclopedia">
            <a:extLst>
              <a:ext uri="{FF2B5EF4-FFF2-40B4-BE49-F238E27FC236}">
                <a16:creationId xmlns:a16="http://schemas.microsoft.com/office/drawing/2014/main" id="{AA819EAF-8102-CAEA-57E8-71DA80BD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29" y="2674472"/>
            <a:ext cx="2264231" cy="1510666"/>
          </a:xfrm>
          <a:prstGeom prst="rect">
            <a:avLst/>
          </a:prstGeom>
          <a:noFill/>
          <a:ln w="57150">
            <a:solidFill>
              <a:srgbClr val="1D9A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4411D307-03F0-D552-BC57-57A35DB3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37" y="4225788"/>
            <a:ext cx="536086" cy="5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ETL Tools – Några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723865" y="5790718"/>
            <a:ext cx="3267721" cy="60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Kolla på denna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länk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300AAFB0-E909-C330-3CD6-B49DEF6A2F25}"/>
              </a:ext>
            </a:extLst>
          </p:cNvPr>
          <p:cNvSpPr/>
          <p:nvPr/>
        </p:nvSpPr>
        <p:spPr>
          <a:xfrm>
            <a:off x="782502" y="1405377"/>
            <a:ext cx="11078324" cy="97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…används för att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hämta data från olika källor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omforma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rengöra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i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enligt behov, och sedan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</a:t>
            </a: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in i en måldatabas</a:t>
            </a:r>
          </a:p>
        </p:txBody>
      </p:sp>
      <p:pic>
        <p:nvPicPr>
          <p:cNvPr id="15" name="Picture 2" descr="This Week: Reminder —">
            <a:extLst>
              <a:ext uri="{FF2B5EF4-FFF2-40B4-BE49-F238E27FC236}">
                <a16:creationId xmlns:a16="http://schemas.microsoft.com/office/drawing/2014/main" id="{FA252DFF-EC58-03DA-ED4E-B685EADE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5" y="1626568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his Week: Reminder —">
            <a:extLst>
              <a:ext uri="{FF2B5EF4-FFF2-40B4-BE49-F238E27FC236}">
                <a16:creationId xmlns:a16="http://schemas.microsoft.com/office/drawing/2014/main" id="{49803036-58F7-A1EF-AE85-283C2D44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316091" y="162656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DA5936-E267-8B7B-1FB2-1A1C9025251C}"/>
              </a:ext>
            </a:extLst>
          </p:cNvPr>
          <p:cNvCxnSpPr>
            <a:cxnSpLocks/>
          </p:cNvCxnSpPr>
          <p:nvPr/>
        </p:nvCxnSpPr>
        <p:spPr>
          <a:xfrm>
            <a:off x="1011115" y="2435468"/>
            <a:ext cx="1094292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9F0D9C6-A489-76F3-02A5-19382ED8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045" y="157453"/>
            <a:ext cx="1828958" cy="1257409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  <p:pic>
        <p:nvPicPr>
          <p:cNvPr id="24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4411D307-03F0-D552-BC57-57A35DB3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06" y="5824461"/>
            <a:ext cx="536086" cy="5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AI Powered Cloud Data Management | Informatica">
            <a:extLst>
              <a:ext uri="{FF2B5EF4-FFF2-40B4-BE49-F238E27FC236}">
                <a16:creationId xmlns:a16="http://schemas.microsoft.com/office/drawing/2014/main" id="{AA0A26B7-42A9-245C-813D-AA580F1B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5" y="2710806"/>
            <a:ext cx="3153506" cy="16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A25DD0C-9D3D-27C1-6A01-8A028661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49" y="3041416"/>
            <a:ext cx="30289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Next Pathway - IBM DataStage">
            <a:extLst>
              <a:ext uri="{FF2B5EF4-FFF2-40B4-BE49-F238E27FC236}">
                <a16:creationId xmlns:a16="http://schemas.microsoft.com/office/drawing/2014/main" id="{83C939A8-DA30-C784-D064-86999DF1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81" y="2938124"/>
            <a:ext cx="3757979" cy="13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What is Oracle Data Integrator ? | Learn More">
            <a:extLst>
              <a:ext uri="{FF2B5EF4-FFF2-40B4-BE49-F238E27FC236}">
                <a16:creationId xmlns:a16="http://schemas.microsoft.com/office/drawing/2014/main" id="{6030ABF1-B881-5156-3293-364F1201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9" y="4058885"/>
            <a:ext cx="2844560" cy="182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SQL Server Integration Services (SSIS) vs. Stitch - Compare ...">
            <a:extLst>
              <a:ext uri="{FF2B5EF4-FFF2-40B4-BE49-F238E27FC236}">
                <a16:creationId xmlns:a16="http://schemas.microsoft.com/office/drawing/2014/main" id="{9A0EB475-375D-D88D-C131-21BD28C7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67" y="4309365"/>
            <a:ext cx="3838017" cy="13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>
            <a:extLst>
              <a:ext uri="{FF2B5EF4-FFF2-40B4-BE49-F238E27FC236}">
                <a16:creationId xmlns:a16="http://schemas.microsoft.com/office/drawing/2014/main" id="{0A0AB61C-B707-78D4-CAB5-CAF223EC3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27" y="4294322"/>
            <a:ext cx="3686908" cy="14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2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2190</Words>
  <Application>Microsoft Office PowerPoint</Application>
  <PresentationFormat>Widescreen</PresentationFormat>
  <Paragraphs>397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Söhne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24</cp:revision>
  <dcterms:created xsi:type="dcterms:W3CDTF">2020-11-22T13:16:43Z</dcterms:created>
  <dcterms:modified xsi:type="dcterms:W3CDTF">2024-01-21T18:55:29Z</dcterms:modified>
  <dc:language>sv-SE</dc:language>
</cp:coreProperties>
</file>