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309" r:id="rId2"/>
    <p:sldId id="530" r:id="rId3"/>
    <p:sldId id="610" r:id="rId4"/>
    <p:sldId id="611" r:id="rId5"/>
    <p:sldId id="597" r:id="rId6"/>
    <p:sldId id="618" r:id="rId7"/>
    <p:sldId id="617" r:id="rId8"/>
    <p:sldId id="598" r:id="rId9"/>
    <p:sldId id="599" r:id="rId10"/>
    <p:sldId id="612" r:id="rId11"/>
    <p:sldId id="613" r:id="rId12"/>
    <p:sldId id="614" r:id="rId13"/>
    <p:sldId id="615" r:id="rId14"/>
    <p:sldId id="616" r:id="rId15"/>
    <p:sldId id="601" r:id="rId16"/>
    <p:sldId id="60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3447" autoAdjust="0"/>
  </p:normalViewPr>
  <p:slideViewPr>
    <p:cSldViewPr snapToGrid="0">
      <p:cViewPr varScale="1">
        <p:scale>
          <a:sx n="84" d="100"/>
          <a:sy n="84" d="100"/>
        </p:scale>
        <p:origin x="497" y="45"/>
      </p:cViewPr>
      <p:guideLst/>
    </p:cSldViewPr>
  </p:slideViewPr>
  <p:notesTextViewPr>
    <p:cViewPr>
      <p:scale>
        <a:sx n="1" d="1"/>
        <a:sy n="1" d="1"/>
      </p:scale>
      <p:origin x="0" y="-29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B8D1F2F3-393B-4E02-BF31-1D2D62579214}"/>
    <pc:docChg chg="custSel modSld">
      <pc:chgData name="Richard Chalk" userId="287f8aa4f4de1d19" providerId="LiveId" clId="{B8D1F2F3-393B-4E02-BF31-1D2D62579214}" dt="2024-01-02T12:48:59.992" v="92" actId="20577"/>
      <pc:docMkLst>
        <pc:docMk/>
      </pc:docMkLst>
      <pc:sldChg chg="modNotesTx">
        <pc:chgData name="Richard Chalk" userId="287f8aa4f4de1d19" providerId="LiveId" clId="{B8D1F2F3-393B-4E02-BF31-1D2D62579214}" dt="2024-01-02T12:48:59.992" v="92" actId="20577"/>
        <pc:sldMkLst>
          <pc:docMk/>
          <pc:sldMk cId="2716617368" sldId="602"/>
        </pc:sldMkLst>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delSp modSp add del mod">
        <pc:chgData name="Richard Chalk" userId="287f8aa4f4de1d19" providerId="LiveId" clId="{E3FC098F-8FE9-43D8-87C8-4C8D41B0EE8C}" dt="2023-07-19T14:08:09.799" v="1698" actId="2696"/>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3:44:14.964" v="1479" actId="6549"/>
          <ac:spMkLst>
            <pc:docMk/>
            <pc:sldMk cId="61398895" sldId="257"/>
            <ac:spMk id="93" creationId="{00000000-0000-0000-0000-000000000000}"/>
          </ac:spMkLst>
        </pc:spChg>
        <pc:picChg chg="add mod">
          <ac:chgData name="Richard Chalk" userId="287f8aa4f4de1d19" providerId="LiveId" clId="{E3FC098F-8FE9-43D8-87C8-4C8D41B0EE8C}" dt="2023-07-19T10:13:45.459" v="1350" actId="1038"/>
          <ac:picMkLst>
            <pc:docMk/>
            <pc:sldMk cId="61398895" sldId="257"/>
            <ac:picMk id="3" creationId="{24769B14-4AEA-3221-8328-F74E33097E85}"/>
          </ac:picMkLst>
        </pc:picChg>
        <pc:picChg chg="add mod">
          <ac:chgData name="Richard Chalk" userId="287f8aa4f4de1d19" providerId="LiveId" clId="{E3FC098F-8FE9-43D8-87C8-4C8D41B0EE8C}" dt="2023-07-19T10:13:52.881" v="1400" actId="1038"/>
          <ac:picMkLst>
            <pc:docMk/>
            <pc:sldMk cId="61398895" sldId="257"/>
            <ac:picMk id="4" creationId="{F9BC04FA-63DF-C3FF-EA6A-06CE7FA2BA26}"/>
          </ac:picMkLst>
        </pc:picChg>
        <pc:picChg chg="add mod">
          <ac:chgData name="Richard Chalk" userId="287f8aa4f4de1d19" providerId="LiveId" clId="{E3FC098F-8FE9-43D8-87C8-4C8D41B0EE8C}" dt="2023-07-19T10:11:31.623" v="1252" actId="1076"/>
          <ac:picMkLst>
            <pc:docMk/>
            <pc:sldMk cId="61398895" sldId="257"/>
            <ac:picMk id="6146" creationId="{DD809D80-EA02-1D6F-F2D5-1F7488F8506C}"/>
          </ac:picMkLst>
        </pc:picChg>
        <pc:picChg chg="add mod">
          <ac:chgData name="Richard Chalk" userId="287f8aa4f4de1d19" providerId="LiveId" clId="{E3FC098F-8FE9-43D8-87C8-4C8D41B0EE8C}" dt="2023-07-19T10:14:44.249" v="1414" actId="1036"/>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modSp add mod">
        <pc:chgData name="Richard Chalk" userId="287f8aa4f4de1d19" providerId="LiveId" clId="{E3FC098F-8FE9-43D8-87C8-4C8D41B0EE8C}" dt="2023-07-19T14:33:59.452" v="2393" actId="14100"/>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4:32:10.857" v="2356" actId="113"/>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5934C323-F763-4CD3-BAEF-A45943A9FCF0}"/>
    <pc:docChg chg="undo custSel addSld delSld modSld sldOrd">
      <pc:chgData name="Richard Chalk" userId="287f8aa4f4de1d19" providerId="LiveId" clId="{5934C323-F763-4CD3-BAEF-A45943A9FCF0}" dt="2023-08-22T05:25:14.959" v="7045" actId="20577"/>
      <pc:docMkLst>
        <pc:docMk/>
      </pc:docMkLst>
      <pc:sldChg chg="del">
        <pc:chgData name="Richard Chalk" userId="287f8aa4f4de1d19" providerId="LiveId" clId="{5934C323-F763-4CD3-BAEF-A45943A9FCF0}" dt="2023-08-21T13:38:41.565" v="3707" actId="47"/>
        <pc:sldMkLst>
          <pc:docMk/>
          <pc:sldMk cId="61398895" sldId="257"/>
        </pc:sldMkLst>
      </pc:sldChg>
      <pc:sldChg chg="del">
        <pc:chgData name="Richard Chalk" userId="287f8aa4f4de1d19" providerId="LiveId" clId="{5934C323-F763-4CD3-BAEF-A45943A9FCF0}" dt="2023-08-21T13:38:41.565" v="3707" actId="47"/>
        <pc:sldMkLst>
          <pc:docMk/>
          <pc:sldMk cId="0" sldId="258"/>
        </pc:sldMkLst>
      </pc:sldChg>
      <pc:sldChg chg="del">
        <pc:chgData name="Richard Chalk" userId="287f8aa4f4de1d19" providerId="LiveId" clId="{5934C323-F763-4CD3-BAEF-A45943A9FCF0}" dt="2023-08-21T13:38:41.565" v="3707" actId="47"/>
        <pc:sldMkLst>
          <pc:docMk/>
          <pc:sldMk cId="3977349605" sldId="260"/>
        </pc:sldMkLst>
      </pc:sldChg>
      <pc:sldChg chg="del">
        <pc:chgData name="Richard Chalk" userId="287f8aa4f4de1d19" providerId="LiveId" clId="{5934C323-F763-4CD3-BAEF-A45943A9FCF0}" dt="2023-08-21T13:38:41.565" v="3707" actId="47"/>
        <pc:sldMkLst>
          <pc:docMk/>
          <pc:sldMk cId="1256632380" sldId="265"/>
        </pc:sldMkLst>
      </pc:sldChg>
      <pc:sldChg chg="del">
        <pc:chgData name="Richard Chalk" userId="287f8aa4f4de1d19" providerId="LiveId" clId="{5934C323-F763-4CD3-BAEF-A45943A9FCF0}" dt="2023-08-21T10:56:42.220" v="10" actId="47"/>
        <pc:sldMkLst>
          <pc:docMk/>
          <pc:sldMk cId="243450459" sldId="267"/>
        </pc:sldMkLst>
      </pc:sldChg>
      <pc:sldChg chg="del">
        <pc:chgData name="Richard Chalk" userId="287f8aa4f4de1d19" providerId="LiveId" clId="{5934C323-F763-4CD3-BAEF-A45943A9FCF0}" dt="2023-08-21T13:38:41.565" v="3707" actId="47"/>
        <pc:sldMkLst>
          <pc:docMk/>
          <pc:sldMk cId="2071777541" sldId="268"/>
        </pc:sldMkLst>
      </pc:sldChg>
      <pc:sldChg chg="del">
        <pc:chgData name="Richard Chalk" userId="287f8aa4f4de1d19" providerId="LiveId" clId="{5934C323-F763-4CD3-BAEF-A45943A9FCF0}" dt="2023-08-21T13:38:41.565" v="3707" actId="47"/>
        <pc:sldMkLst>
          <pc:docMk/>
          <pc:sldMk cId="0" sldId="299"/>
        </pc:sldMkLst>
      </pc:sldChg>
      <pc:sldChg chg="modSp mod">
        <pc:chgData name="Richard Chalk" userId="287f8aa4f4de1d19" providerId="LiveId" clId="{5934C323-F763-4CD3-BAEF-A45943A9FCF0}" dt="2023-08-21T10:56:35.501" v="9" actId="20577"/>
        <pc:sldMkLst>
          <pc:docMk/>
          <pc:sldMk cId="3213385662" sldId="309"/>
        </pc:sldMkLst>
        <pc:spChg chg="mod">
          <ac:chgData name="Richard Chalk" userId="287f8aa4f4de1d19" providerId="LiveId" clId="{5934C323-F763-4CD3-BAEF-A45943A9FCF0}" dt="2023-08-21T10:56:35.501" v="9" actId="20577"/>
          <ac:spMkLst>
            <pc:docMk/>
            <pc:sldMk cId="3213385662" sldId="309"/>
            <ac:spMk id="118" creationId="{00000000-0000-0000-0000-000000000000}"/>
          </ac:spMkLst>
        </pc:spChg>
      </pc:sldChg>
      <pc:sldChg chg="del">
        <pc:chgData name="Richard Chalk" userId="287f8aa4f4de1d19" providerId="LiveId" clId="{5934C323-F763-4CD3-BAEF-A45943A9FCF0}" dt="2023-08-21T10:56:42.220" v="10" actId="47"/>
        <pc:sldMkLst>
          <pc:docMk/>
          <pc:sldMk cId="3673019826" sldId="519"/>
        </pc:sldMkLst>
      </pc:sldChg>
      <pc:sldChg chg="del">
        <pc:chgData name="Richard Chalk" userId="287f8aa4f4de1d19" providerId="LiveId" clId="{5934C323-F763-4CD3-BAEF-A45943A9FCF0}" dt="2023-08-21T13:38:41.565" v="3707" actId="47"/>
        <pc:sldMkLst>
          <pc:docMk/>
          <pc:sldMk cId="430383919" sldId="520"/>
        </pc:sldMkLst>
      </pc:sldChg>
      <pc:sldChg chg="del">
        <pc:chgData name="Richard Chalk" userId="287f8aa4f4de1d19" providerId="LiveId" clId="{5934C323-F763-4CD3-BAEF-A45943A9FCF0}" dt="2023-08-21T13:38:41.565" v="3707" actId="47"/>
        <pc:sldMkLst>
          <pc:docMk/>
          <pc:sldMk cId="610650027" sldId="521"/>
        </pc:sldMkLst>
      </pc:sldChg>
      <pc:sldChg chg="del">
        <pc:chgData name="Richard Chalk" userId="287f8aa4f4de1d19" providerId="LiveId" clId="{5934C323-F763-4CD3-BAEF-A45943A9FCF0}" dt="2023-08-21T13:38:41.565" v="3707" actId="47"/>
        <pc:sldMkLst>
          <pc:docMk/>
          <pc:sldMk cId="1058803931" sldId="522"/>
        </pc:sldMkLst>
      </pc:sldChg>
      <pc:sldChg chg="del">
        <pc:chgData name="Richard Chalk" userId="287f8aa4f4de1d19" providerId="LiveId" clId="{5934C323-F763-4CD3-BAEF-A45943A9FCF0}" dt="2023-08-21T13:38:41.565" v="3707" actId="47"/>
        <pc:sldMkLst>
          <pc:docMk/>
          <pc:sldMk cId="2774553520" sldId="523"/>
        </pc:sldMkLst>
      </pc:sldChg>
      <pc:sldChg chg="del">
        <pc:chgData name="Richard Chalk" userId="287f8aa4f4de1d19" providerId="LiveId" clId="{5934C323-F763-4CD3-BAEF-A45943A9FCF0}" dt="2023-08-21T13:38:41.565" v="3707" actId="47"/>
        <pc:sldMkLst>
          <pc:docMk/>
          <pc:sldMk cId="3938680033" sldId="524"/>
        </pc:sldMkLst>
      </pc:sldChg>
      <pc:sldChg chg="del">
        <pc:chgData name="Richard Chalk" userId="287f8aa4f4de1d19" providerId="LiveId" clId="{5934C323-F763-4CD3-BAEF-A45943A9FCF0}" dt="2023-08-21T13:38:41.565" v="3707" actId="47"/>
        <pc:sldMkLst>
          <pc:docMk/>
          <pc:sldMk cId="733208413" sldId="526"/>
        </pc:sldMkLst>
      </pc:sldChg>
      <pc:sldChg chg="del">
        <pc:chgData name="Richard Chalk" userId="287f8aa4f4de1d19" providerId="LiveId" clId="{5934C323-F763-4CD3-BAEF-A45943A9FCF0}" dt="2023-08-21T13:38:41.565" v="3707" actId="47"/>
        <pc:sldMkLst>
          <pc:docMk/>
          <pc:sldMk cId="460914246" sldId="527"/>
        </pc:sldMkLst>
      </pc:sldChg>
      <pc:sldChg chg="del">
        <pc:chgData name="Richard Chalk" userId="287f8aa4f4de1d19" providerId="LiveId" clId="{5934C323-F763-4CD3-BAEF-A45943A9FCF0}" dt="2023-08-21T13:38:41.565" v="3707" actId="47"/>
        <pc:sldMkLst>
          <pc:docMk/>
          <pc:sldMk cId="3335650728" sldId="528"/>
        </pc:sldMkLst>
      </pc:sldChg>
      <pc:sldChg chg="del">
        <pc:chgData name="Richard Chalk" userId="287f8aa4f4de1d19" providerId="LiveId" clId="{5934C323-F763-4CD3-BAEF-A45943A9FCF0}" dt="2023-08-21T13:38:41.565" v="3707" actId="47"/>
        <pc:sldMkLst>
          <pc:docMk/>
          <pc:sldMk cId="3621538142" sldId="529"/>
        </pc:sldMkLst>
      </pc:sldChg>
      <pc:sldChg chg="addSp modSp mod modNotesTx">
        <pc:chgData name="Richard Chalk" userId="287f8aa4f4de1d19" providerId="LiveId" clId="{5934C323-F763-4CD3-BAEF-A45943A9FCF0}" dt="2023-08-22T05:06:01.477" v="6781" actId="113"/>
        <pc:sldMkLst>
          <pc:docMk/>
          <pc:sldMk cId="2331944968" sldId="530"/>
        </pc:sldMkLst>
        <pc:spChg chg="add mod">
          <ac:chgData name="Richard Chalk" userId="287f8aa4f4de1d19" providerId="LiveId" clId="{5934C323-F763-4CD3-BAEF-A45943A9FCF0}" dt="2023-08-22T05:06:01.477" v="6781" actId="113"/>
          <ac:spMkLst>
            <pc:docMk/>
            <pc:sldMk cId="2331944968" sldId="530"/>
            <ac:spMk id="10" creationId="{24A7D9D7-D6DE-4EDE-91E7-124B2A9E6261}"/>
          </ac:spMkLst>
        </pc:spChg>
        <pc:spChg chg="mod">
          <ac:chgData name="Richard Chalk" userId="287f8aa4f4de1d19" providerId="LiveId" clId="{5934C323-F763-4CD3-BAEF-A45943A9FCF0}" dt="2023-08-21T10:58:15.317" v="26" actId="113"/>
          <ac:spMkLst>
            <pc:docMk/>
            <pc:sldMk cId="2331944968" sldId="530"/>
            <ac:spMk id="18" creationId="{CBF4E8CD-055F-8FAC-58DB-DB42DE1E6C1D}"/>
          </ac:spMkLst>
        </pc:spChg>
        <pc:spChg chg="mod">
          <ac:chgData name="Richard Chalk" userId="287f8aa4f4de1d19" providerId="LiveId" clId="{5934C323-F763-4CD3-BAEF-A45943A9FCF0}" dt="2023-08-21T11:57:07.064" v="1451" actId="113"/>
          <ac:spMkLst>
            <pc:docMk/>
            <pc:sldMk cId="2331944968" sldId="530"/>
            <ac:spMk id="658" creationId="{00000000-0000-0000-0000-000000000000}"/>
          </ac:spMkLst>
        </pc:spChg>
        <pc:picChg chg="mod">
          <ac:chgData name="Richard Chalk" userId="287f8aa4f4de1d19" providerId="LiveId" clId="{5934C323-F763-4CD3-BAEF-A45943A9FCF0}" dt="2023-08-21T10:58:21.902" v="59" actId="1035"/>
          <ac:picMkLst>
            <pc:docMk/>
            <pc:sldMk cId="2331944968" sldId="530"/>
            <ac:picMk id="2" creationId="{1798266B-4E23-1125-CABF-2421F7B57CB6}"/>
          </ac:picMkLst>
        </pc:picChg>
        <pc:picChg chg="mod">
          <ac:chgData name="Richard Chalk" userId="287f8aa4f4de1d19" providerId="LiveId" clId="{5934C323-F763-4CD3-BAEF-A45943A9FCF0}" dt="2023-08-21T10:58:21.902" v="59" actId="1035"/>
          <ac:picMkLst>
            <pc:docMk/>
            <pc:sldMk cId="2331944968" sldId="530"/>
            <ac:picMk id="3" creationId="{00F42DEA-93D1-0D04-0FB8-52092F46A3C0}"/>
          </ac:picMkLst>
        </pc:picChg>
        <pc:picChg chg="add mod">
          <ac:chgData name="Richard Chalk" userId="287f8aa4f4de1d19" providerId="LiveId" clId="{5934C323-F763-4CD3-BAEF-A45943A9FCF0}" dt="2023-08-21T11:00:57.465" v="106" actId="1035"/>
          <ac:picMkLst>
            <pc:docMk/>
            <pc:sldMk cId="2331944968" sldId="530"/>
            <ac:picMk id="4" creationId="{0BCEACFA-CB23-6CE5-A425-AA82ECF8E9BE}"/>
          </ac:picMkLst>
        </pc:picChg>
        <pc:picChg chg="add mod">
          <ac:chgData name="Richard Chalk" userId="287f8aa4f4de1d19" providerId="LiveId" clId="{5934C323-F763-4CD3-BAEF-A45943A9FCF0}" dt="2023-08-21T11:40:42.140" v="983" actId="1036"/>
          <ac:picMkLst>
            <pc:docMk/>
            <pc:sldMk cId="2331944968" sldId="530"/>
            <ac:picMk id="11" creationId="{E79B11C4-BB81-6E36-779E-B994CE962663}"/>
          </ac:picMkLst>
        </pc:picChg>
        <pc:cxnChg chg="mod">
          <ac:chgData name="Richard Chalk" userId="287f8aa4f4de1d19" providerId="LiveId" clId="{5934C323-F763-4CD3-BAEF-A45943A9FCF0}" dt="2023-08-21T10:58:26.143" v="85" actId="1035"/>
          <ac:cxnSpMkLst>
            <pc:docMk/>
            <pc:sldMk cId="2331944968" sldId="530"/>
            <ac:cxnSpMk id="9" creationId="{A50E3248-F1C9-60C4-B00D-907E554C43F3}"/>
          </ac:cxnSpMkLst>
        </pc:cxnChg>
      </pc:sldChg>
      <pc:sldChg chg="del">
        <pc:chgData name="Richard Chalk" userId="287f8aa4f4de1d19" providerId="LiveId" clId="{5934C323-F763-4CD3-BAEF-A45943A9FCF0}" dt="2023-08-21T10:56:44.581" v="11" actId="47"/>
        <pc:sldMkLst>
          <pc:docMk/>
          <pc:sldMk cId="387256291" sldId="531"/>
        </pc:sldMkLst>
      </pc:sldChg>
      <pc:sldChg chg="del">
        <pc:chgData name="Richard Chalk" userId="287f8aa4f4de1d19" providerId="LiveId" clId="{5934C323-F763-4CD3-BAEF-A45943A9FCF0}" dt="2023-08-21T13:38:41.565" v="3707" actId="47"/>
        <pc:sldMkLst>
          <pc:docMk/>
          <pc:sldMk cId="1930755218" sldId="532"/>
        </pc:sldMkLst>
      </pc:sldChg>
      <pc:sldChg chg="del">
        <pc:chgData name="Richard Chalk" userId="287f8aa4f4de1d19" providerId="LiveId" clId="{5934C323-F763-4CD3-BAEF-A45943A9FCF0}" dt="2023-08-21T13:38:41.565" v="3707" actId="47"/>
        <pc:sldMkLst>
          <pc:docMk/>
          <pc:sldMk cId="502136373" sldId="533"/>
        </pc:sldMkLst>
      </pc:sldChg>
      <pc:sldChg chg="del">
        <pc:chgData name="Richard Chalk" userId="287f8aa4f4de1d19" providerId="LiveId" clId="{5934C323-F763-4CD3-BAEF-A45943A9FCF0}" dt="2023-08-21T13:38:41.565" v="3707" actId="47"/>
        <pc:sldMkLst>
          <pc:docMk/>
          <pc:sldMk cId="1235889856" sldId="534"/>
        </pc:sldMkLst>
      </pc:sldChg>
      <pc:sldChg chg="del">
        <pc:chgData name="Richard Chalk" userId="287f8aa4f4de1d19" providerId="LiveId" clId="{5934C323-F763-4CD3-BAEF-A45943A9FCF0}" dt="2023-08-21T13:38:41.565" v="3707" actId="47"/>
        <pc:sldMkLst>
          <pc:docMk/>
          <pc:sldMk cId="2914032141" sldId="535"/>
        </pc:sldMkLst>
      </pc:sldChg>
      <pc:sldChg chg="del">
        <pc:chgData name="Richard Chalk" userId="287f8aa4f4de1d19" providerId="LiveId" clId="{5934C323-F763-4CD3-BAEF-A45943A9FCF0}" dt="2023-08-21T13:38:41.565" v="3707" actId="47"/>
        <pc:sldMkLst>
          <pc:docMk/>
          <pc:sldMk cId="1964049909" sldId="536"/>
        </pc:sldMkLst>
      </pc:sldChg>
      <pc:sldChg chg="del">
        <pc:chgData name="Richard Chalk" userId="287f8aa4f4de1d19" providerId="LiveId" clId="{5934C323-F763-4CD3-BAEF-A45943A9FCF0}" dt="2023-08-21T13:38:41.565" v="3707" actId="47"/>
        <pc:sldMkLst>
          <pc:docMk/>
          <pc:sldMk cId="490169108" sldId="537"/>
        </pc:sldMkLst>
      </pc:sldChg>
      <pc:sldChg chg="del">
        <pc:chgData name="Richard Chalk" userId="287f8aa4f4de1d19" providerId="LiveId" clId="{5934C323-F763-4CD3-BAEF-A45943A9FCF0}" dt="2023-08-21T13:38:41.565" v="3707" actId="47"/>
        <pc:sldMkLst>
          <pc:docMk/>
          <pc:sldMk cId="1201188176" sldId="538"/>
        </pc:sldMkLst>
      </pc:sldChg>
      <pc:sldChg chg="del">
        <pc:chgData name="Richard Chalk" userId="287f8aa4f4de1d19" providerId="LiveId" clId="{5934C323-F763-4CD3-BAEF-A45943A9FCF0}" dt="2023-08-21T13:38:41.565" v="3707" actId="47"/>
        <pc:sldMkLst>
          <pc:docMk/>
          <pc:sldMk cId="1798859915" sldId="539"/>
        </pc:sldMkLst>
      </pc:sldChg>
      <pc:sldChg chg="del">
        <pc:chgData name="Richard Chalk" userId="287f8aa4f4de1d19" providerId="LiveId" clId="{5934C323-F763-4CD3-BAEF-A45943A9FCF0}" dt="2023-08-21T13:38:41.565" v="3707" actId="47"/>
        <pc:sldMkLst>
          <pc:docMk/>
          <pc:sldMk cId="3436339194" sldId="540"/>
        </pc:sldMkLst>
      </pc:sldChg>
      <pc:sldChg chg="del">
        <pc:chgData name="Richard Chalk" userId="287f8aa4f4de1d19" providerId="LiveId" clId="{5934C323-F763-4CD3-BAEF-A45943A9FCF0}" dt="2023-08-21T13:38:41.565" v="3707" actId="47"/>
        <pc:sldMkLst>
          <pc:docMk/>
          <pc:sldMk cId="3465289972" sldId="541"/>
        </pc:sldMkLst>
      </pc:sldChg>
      <pc:sldChg chg="del">
        <pc:chgData name="Richard Chalk" userId="287f8aa4f4de1d19" providerId="LiveId" clId="{5934C323-F763-4CD3-BAEF-A45943A9FCF0}" dt="2023-08-21T13:38:41.565" v="3707" actId="47"/>
        <pc:sldMkLst>
          <pc:docMk/>
          <pc:sldMk cId="2410027342" sldId="542"/>
        </pc:sldMkLst>
      </pc:sldChg>
      <pc:sldChg chg="del">
        <pc:chgData name="Richard Chalk" userId="287f8aa4f4de1d19" providerId="LiveId" clId="{5934C323-F763-4CD3-BAEF-A45943A9FCF0}" dt="2023-08-21T13:38:41.565" v="3707" actId="47"/>
        <pc:sldMkLst>
          <pc:docMk/>
          <pc:sldMk cId="2521131524" sldId="543"/>
        </pc:sldMkLst>
      </pc:sldChg>
      <pc:sldChg chg="del">
        <pc:chgData name="Richard Chalk" userId="287f8aa4f4de1d19" providerId="LiveId" clId="{5934C323-F763-4CD3-BAEF-A45943A9FCF0}" dt="2023-08-21T13:38:41.565" v="3707" actId="47"/>
        <pc:sldMkLst>
          <pc:docMk/>
          <pc:sldMk cId="3219555501" sldId="544"/>
        </pc:sldMkLst>
      </pc:sldChg>
      <pc:sldChg chg="del">
        <pc:chgData name="Richard Chalk" userId="287f8aa4f4de1d19" providerId="LiveId" clId="{5934C323-F763-4CD3-BAEF-A45943A9FCF0}" dt="2023-08-21T13:38:41.565" v="3707" actId="47"/>
        <pc:sldMkLst>
          <pc:docMk/>
          <pc:sldMk cId="2863898324" sldId="545"/>
        </pc:sldMkLst>
      </pc:sldChg>
      <pc:sldChg chg="del">
        <pc:chgData name="Richard Chalk" userId="287f8aa4f4de1d19" providerId="LiveId" clId="{5934C323-F763-4CD3-BAEF-A45943A9FCF0}" dt="2023-08-21T13:38:41.565" v="3707" actId="47"/>
        <pc:sldMkLst>
          <pc:docMk/>
          <pc:sldMk cId="174902601" sldId="546"/>
        </pc:sldMkLst>
      </pc:sldChg>
      <pc:sldChg chg="del">
        <pc:chgData name="Richard Chalk" userId="287f8aa4f4de1d19" providerId="LiveId" clId="{5934C323-F763-4CD3-BAEF-A45943A9FCF0}" dt="2023-08-21T13:38:41.565" v="3707" actId="47"/>
        <pc:sldMkLst>
          <pc:docMk/>
          <pc:sldMk cId="2231557522" sldId="547"/>
        </pc:sldMkLst>
      </pc:sldChg>
      <pc:sldChg chg="del">
        <pc:chgData name="Richard Chalk" userId="287f8aa4f4de1d19" providerId="LiveId" clId="{5934C323-F763-4CD3-BAEF-A45943A9FCF0}" dt="2023-08-21T13:38:41.565" v="3707" actId="47"/>
        <pc:sldMkLst>
          <pc:docMk/>
          <pc:sldMk cId="1060264255" sldId="548"/>
        </pc:sldMkLst>
      </pc:sldChg>
      <pc:sldChg chg="del">
        <pc:chgData name="Richard Chalk" userId="287f8aa4f4de1d19" providerId="LiveId" clId="{5934C323-F763-4CD3-BAEF-A45943A9FCF0}" dt="2023-08-21T13:38:41.565" v="3707" actId="47"/>
        <pc:sldMkLst>
          <pc:docMk/>
          <pc:sldMk cId="265777693" sldId="549"/>
        </pc:sldMkLst>
      </pc:sldChg>
      <pc:sldChg chg="del">
        <pc:chgData name="Richard Chalk" userId="287f8aa4f4de1d19" providerId="LiveId" clId="{5934C323-F763-4CD3-BAEF-A45943A9FCF0}" dt="2023-08-21T13:38:41.565" v="3707" actId="47"/>
        <pc:sldMkLst>
          <pc:docMk/>
          <pc:sldMk cId="2286993142" sldId="550"/>
        </pc:sldMkLst>
      </pc:sldChg>
      <pc:sldChg chg="del">
        <pc:chgData name="Richard Chalk" userId="287f8aa4f4de1d19" providerId="LiveId" clId="{5934C323-F763-4CD3-BAEF-A45943A9FCF0}" dt="2023-08-21T13:38:41.565" v="3707" actId="47"/>
        <pc:sldMkLst>
          <pc:docMk/>
          <pc:sldMk cId="3987867057" sldId="551"/>
        </pc:sldMkLst>
      </pc:sldChg>
      <pc:sldChg chg="del">
        <pc:chgData name="Richard Chalk" userId="287f8aa4f4de1d19" providerId="LiveId" clId="{5934C323-F763-4CD3-BAEF-A45943A9FCF0}" dt="2023-08-21T13:38:41.565" v="3707" actId="47"/>
        <pc:sldMkLst>
          <pc:docMk/>
          <pc:sldMk cId="1386524637" sldId="552"/>
        </pc:sldMkLst>
      </pc:sldChg>
      <pc:sldChg chg="del">
        <pc:chgData name="Richard Chalk" userId="287f8aa4f4de1d19" providerId="LiveId" clId="{5934C323-F763-4CD3-BAEF-A45943A9FCF0}" dt="2023-08-21T13:38:41.565" v="3707" actId="47"/>
        <pc:sldMkLst>
          <pc:docMk/>
          <pc:sldMk cId="3409899895" sldId="553"/>
        </pc:sldMkLst>
      </pc:sldChg>
      <pc:sldChg chg="del">
        <pc:chgData name="Richard Chalk" userId="287f8aa4f4de1d19" providerId="LiveId" clId="{5934C323-F763-4CD3-BAEF-A45943A9FCF0}" dt="2023-08-21T13:38:41.565" v="3707" actId="47"/>
        <pc:sldMkLst>
          <pc:docMk/>
          <pc:sldMk cId="1061833812" sldId="554"/>
        </pc:sldMkLst>
      </pc:sldChg>
      <pc:sldChg chg="del">
        <pc:chgData name="Richard Chalk" userId="287f8aa4f4de1d19" providerId="LiveId" clId="{5934C323-F763-4CD3-BAEF-A45943A9FCF0}" dt="2023-08-21T13:38:41.565" v="3707" actId="47"/>
        <pc:sldMkLst>
          <pc:docMk/>
          <pc:sldMk cId="3641276947" sldId="555"/>
        </pc:sldMkLst>
      </pc:sldChg>
      <pc:sldChg chg="del">
        <pc:chgData name="Richard Chalk" userId="287f8aa4f4de1d19" providerId="LiveId" clId="{5934C323-F763-4CD3-BAEF-A45943A9FCF0}" dt="2023-08-21T13:38:41.565" v="3707" actId="47"/>
        <pc:sldMkLst>
          <pc:docMk/>
          <pc:sldMk cId="2906989772" sldId="556"/>
        </pc:sldMkLst>
      </pc:sldChg>
      <pc:sldChg chg="del">
        <pc:chgData name="Richard Chalk" userId="287f8aa4f4de1d19" providerId="LiveId" clId="{5934C323-F763-4CD3-BAEF-A45943A9FCF0}" dt="2023-08-21T13:38:41.565" v="3707" actId="47"/>
        <pc:sldMkLst>
          <pc:docMk/>
          <pc:sldMk cId="2649149061" sldId="557"/>
        </pc:sldMkLst>
      </pc:sldChg>
      <pc:sldChg chg="del">
        <pc:chgData name="Richard Chalk" userId="287f8aa4f4de1d19" providerId="LiveId" clId="{5934C323-F763-4CD3-BAEF-A45943A9FCF0}" dt="2023-08-21T13:38:41.565" v="3707" actId="47"/>
        <pc:sldMkLst>
          <pc:docMk/>
          <pc:sldMk cId="3405349838" sldId="558"/>
        </pc:sldMkLst>
      </pc:sldChg>
      <pc:sldChg chg="del">
        <pc:chgData name="Richard Chalk" userId="287f8aa4f4de1d19" providerId="LiveId" clId="{5934C323-F763-4CD3-BAEF-A45943A9FCF0}" dt="2023-08-21T13:38:41.565" v="3707" actId="47"/>
        <pc:sldMkLst>
          <pc:docMk/>
          <pc:sldMk cId="3224119429" sldId="559"/>
        </pc:sldMkLst>
      </pc:sldChg>
      <pc:sldChg chg="del">
        <pc:chgData name="Richard Chalk" userId="287f8aa4f4de1d19" providerId="LiveId" clId="{5934C323-F763-4CD3-BAEF-A45943A9FCF0}" dt="2023-08-21T13:38:41.565" v="3707" actId="47"/>
        <pc:sldMkLst>
          <pc:docMk/>
          <pc:sldMk cId="770896009" sldId="560"/>
        </pc:sldMkLst>
      </pc:sldChg>
      <pc:sldChg chg="addSp delSp modSp new del mod">
        <pc:chgData name="Richard Chalk" userId="287f8aa4f4de1d19" providerId="LiveId" clId="{5934C323-F763-4CD3-BAEF-A45943A9FCF0}" dt="2023-08-21T13:38:41.565" v="3707" actId="47"/>
        <pc:sldMkLst>
          <pc:docMk/>
          <pc:sldMk cId="3806593959" sldId="561"/>
        </pc:sldMkLst>
        <pc:spChg chg="del">
          <ac:chgData name="Richard Chalk" userId="287f8aa4f4de1d19" providerId="LiveId" clId="{5934C323-F763-4CD3-BAEF-A45943A9FCF0}" dt="2023-08-21T12:06:43.641" v="1579" actId="478"/>
          <ac:spMkLst>
            <pc:docMk/>
            <pc:sldMk cId="3806593959" sldId="561"/>
            <ac:spMk id="2" creationId="{8B1E9CF2-8441-7537-FE15-7F5BE4937D0C}"/>
          </ac:spMkLst>
        </pc:spChg>
        <pc:spChg chg="del">
          <ac:chgData name="Richard Chalk" userId="287f8aa4f4de1d19" providerId="LiveId" clId="{5934C323-F763-4CD3-BAEF-A45943A9FCF0}" dt="2023-08-21T12:06:40.643" v="1577" actId="478"/>
          <ac:spMkLst>
            <pc:docMk/>
            <pc:sldMk cId="3806593959" sldId="561"/>
            <ac:spMk id="3" creationId="{9CE17B36-AF1D-9DD1-E279-84C2032B58C3}"/>
          </ac:spMkLst>
        </pc:spChg>
        <pc:picChg chg="add mod">
          <ac:chgData name="Richard Chalk" userId="287f8aa4f4de1d19" providerId="LiveId" clId="{5934C323-F763-4CD3-BAEF-A45943A9FCF0}" dt="2023-08-21T12:06:41.964" v="1578"/>
          <ac:picMkLst>
            <pc:docMk/>
            <pc:sldMk cId="3806593959" sldId="561"/>
            <ac:picMk id="4" creationId="{40FD3CF5-96AE-8919-FB66-F60E27A5D565}"/>
          </ac:picMkLst>
        </pc:picChg>
        <pc:picChg chg="add del mod">
          <ac:chgData name="Richard Chalk" userId="287f8aa4f4de1d19" providerId="LiveId" clId="{5934C323-F763-4CD3-BAEF-A45943A9FCF0}" dt="2023-08-21T12:36:51.354" v="2706" actId="478"/>
          <ac:picMkLst>
            <pc:docMk/>
            <pc:sldMk cId="3806593959" sldId="561"/>
            <ac:picMk id="5" creationId="{6888E970-7194-7079-DFAF-9716331AF0E5}"/>
          </ac:picMkLst>
        </pc:picChg>
        <pc:picChg chg="add del mod">
          <ac:chgData name="Richard Chalk" userId="287f8aa4f4de1d19" providerId="LiveId" clId="{5934C323-F763-4CD3-BAEF-A45943A9FCF0}" dt="2023-08-21T12:55:29.379" v="2986" actId="478"/>
          <ac:picMkLst>
            <pc:docMk/>
            <pc:sldMk cId="3806593959" sldId="561"/>
            <ac:picMk id="6" creationId="{1FFDA97C-30B0-6292-2BC7-B048BFC9D160}"/>
          </ac:picMkLst>
        </pc:picChg>
        <pc:picChg chg="add mod">
          <ac:chgData name="Richard Chalk" userId="287f8aa4f4de1d19" providerId="LiveId" clId="{5934C323-F763-4CD3-BAEF-A45943A9FCF0}" dt="2023-08-21T12:55:32.577" v="2989" actId="1076"/>
          <ac:picMkLst>
            <pc:docMk/>
            <pc:sldMk cId="3806593959" sldId="561"/>
            <ac:picMk id="7" creationId="{F1E67B82-1159-D3C5-9D6F-E5551E152214}"/>
          </ac:picMkLst>
        </pc:picChg>
        <pc:picChg chg="add del mod">
          <ac:chgData name="Richard Chalk" userId="287f8aa4f4de1d19" providerId="LiveId" clId="{5934C323-F763-4CD3-BAEF-A45943A9FCF0}" dt="2023-08-21T12:06:38.698" v="1576" actId="478"/>
          <ac:picMkLst>
            <pc:docMk/>
            <pc:sldMk cId="3806593959" sldId="561"/>
            <ac:picMk id="7170" creationId="{5721FB43-CCA3-94E5-9BE2-E0D822DA241E}"/>
          </ac:picMkLst>
        </pc:picChg>
      </pc:sldChg>
      <pc:sldChg chg="addSp delSp modSp add mod">
        <pc:chgData name="Richard Chalk" userId="287f8aa4f4de1d19" providerId="LiveId" clId="{5934C323-F763-4CD3-BAEF-A45943A9FCF0}" dt="2023-08-21T11:57:59.921" v="1458" actId="6549"/>
        <pc:sldMkLst>
          <pc:docMk/>
          <pc:sldMk cId="2234091364" sldId="562"/>
        </pc:sldMkLst>
        <pc:spChg chg="mod">
          <ac:chgData name="Richard Chalk" userId="287f8aa4f4de1d19" providerId="LiveId" clId="{5934C323-F763-4CD3-BAEF-A45943A9FCF0}" dt="2023-08-21T11:57:59.921" v="1458" actId="6549"/>
          <ac:spMkLst>
            <pc:docMk/>
            <pc:sldMk cId="2234091364" sldId="562"/>
            <ac:spMk id="2" creationId="{2CED0939-2445-F1A3-21AE-0A535344DD5D}"/>
          </ac:spMkLst>
        </pc:spChg>
        <pc:spChg chg="mod ord">
          <ac:chgData name="Richard Chalk" userId="287f8aa4f4de1d19" providerId="LiveId" clId="{5934C323-F763-4CD3-BAEF-A45943A9FCF0}" dt="2023-08-21T11:13:08.176" v="271" actId="167"/>
          <ac:spMkLst>
            <pc:docMk/>
            <pc:sldMk cId="2234091364" sldId="562"/>
            <ac:spMk id="3" creationId="{173D56EC-57A4-FE19-1901-5242223ADD72}"/>
          </ac:spMkLst>
        </pc:spChg>
        <pc:spChg chg="mod">
          <ac:chgData name="Richard Chalk" userId="287f8aa4f4de1d19" providerId="LiveId" clId="{5934C323-F763-4CD3-BAEF-A45943A9FCF0}" dt="2023-08-21T11:01:49.780" v="124" actId="20577"/>
          <ac:spMkLst>
            <pc:docMk/>
            <pc:sldMk cId="2234091364" sldId="562"/>
            <ac:spMk id="7" creationId="{EBD62573-4B50-EAD6-8C7E-C3AE6A9F45B4}"/>
          </ac:spMkLst>
        </pc:spChg>
        <pc:spChg chg="del">
          <ac:chgData name="Richard Chalk" userId="287f8aa4f4de1d19" providerId="LiveId" clId="{5934C323-F763-4CD3-BAEF-A45943A9FCF0}" dt="2023-08-21T11:05:24.441" v="160" actId="478"/>
          <ac:spMkLst>
            <pc:docMk/>
            <pc:sldMk cId="2234091364" sldId="562"/>
            <ac:spMk id="11" creationId="{289240D9-2B35-5205-24FE-A65573DEA281}"/>
          </ac:spMkLst>
        </pc:spChg>
        <pc:spChg chg="add del mod">
          <ac:chgData name="Richard Chalk" userId="287f8aa4f4de1d19" providerId="LiveId" clId="{5934C323-F763-4CD3-BAEF-A45943A9FCF0}" dt="2023-08-21T11:02:24.478" v="130" actId="478"/>
          <ac:spMkLst>
            <pc:docMk/>
            <pc:sldMk cId="2234091364" sldId="562"/>
            <ac:spMk id="13" creationId="{BE93BD13-817A-5BFE-79C0-A78526F1D243}"/>
          </ac:spMkLst>
        </pc:spChg>
        <pc:spChg chg="add del">
          <ac:chgData name="Richard Chalk" userId="287f8aa4f4de1d19" providerId="LiveId" clId="{5934C323-F763-4CD3-BAEF-A45943A9FCF0}" dt="2023-08-21T11:02:30.976" v="132" actId="478"/>
          <ac:spMkLst>
            <pc:docMk/>
            <pc:sldMk cId="2234091364" sldId="562"/>
            <ac:spMk id="14" creationId="{2156D205-26AB-24FA-0E35-3169A6C1419E}"/>
          </ac:spMkLst>
        </pc:spChg>
        <pc:spChg chg="add del">
          <ac:chgData name="Richard Chalk" userId="287f8aa4f4de1d19" providerId="LiveId" clId="{5934C323-F763-4CD3-BAEF-A45943A9FCF0}" dt="2023-08-21T11:02:32.084" v="134" actId="478"/>
          <ac:spMkLst>
            <pc:docMk/>
            <pc:sldMk cId="2234091364" sldId="562"/>
            <ac:spMk id="15" creationId="{E96E5D32-05F8-B289-CE22-2410612B8DF6}"/>
          </ac:spMkLst>
        </pc:spChg>
        <pc:spChg chg="add del">
          <ac:chgData name="Richard Chalk" userId="287f8aa4f4de1d19" providerId="LiveId" clId="{5934C323-F763-4CD3-BAEF-A45943A9FCF0}" dt="2023-08-21T11:02:43.996" v="136" actId="478"/>
          <ac:spMkLst>
            <pc:docMk/>
            <pc:sldMk cId="2234091364" sldId="562"/>
            <ac:spMk id="16" creationId="{74E3F57C-5D8C-69A4-781C-152EB53B873F}"/>
          </ac:spMkLst>
        </pc:spChg>
        <pc:spChg chg="add del">
          <ac:chgData name="Richard Chalk" userId="287f8aa4f4de1d19" providerId="LiveId" clId="{5934C323-F763-4CD3-BAEF-A45943A9FCF0}" dt="2023-08-21T11:02:45.220" v="138" actId="478"/>
          <ac:spMkLst>
            <pc:docMk/>
            <pc:sldMk cId="2234091364" sldId="562"/>
            <ac:spMk id="17" creationId="{A39C35D1-98CC-2EB3-6F6E-2C6B00B111B9}"/>
          </ac:spMkLst>
        </pc:spChg>
        <pc:spChg chg="add del">
          <ac:chgData name="Richard Chalk" userId="287f8aa4f4de1d19" providerId="LiveId" clId="{5934C323-F763-4CD3-BAEF-A45943A9FCF0}" dt="2023-08-21T11:03:01.173" v="140" actId="478"/>
          <ac:spMkLst>
            <pc:docMk/>
            <pc:sldMk cId="2234091364" sldId="562"/>
            <ac:spMk id="18" creationId="{9152F479-B75E-8636-1CF1-B52FCA919835}"/>
          </ac:spMkLst>
        </pc:spChg>
        <pc:spChg chg="add mod">
          <ac:chgData name="Richard Chalk" userId="287f8aa4f4de1d19" providerId="LiveId" clId="{5934C323-F763-4CD3-BAEF-A45943A9FCF0}" dt="2023-08-21T11:09:30.615" v="233" actId="1582"/>
          <ac:spMkLst>
            <pc:docMk/>
            <pc:sldMk cId="2234091364" sldId="562"/>
            <ac:spMk id="19" creationId="{4B6D9EBB-1171-226E-489F-FDC3A539EDFD}"/>
          </ac:spMkLst>
        </pc:spChg>
        <pc:spChg chg="add mod">
          <ac:chgData name="Richard Chalk" userId="287f8aa4f4de1d19" providerId="LiveId" clId="{5934C323-F763-4CD3-BAEF-A45943A9FCF0}" dt="2023-08-21T11:09:36.628" v="235" actId="1076"/>
          <ac:spMkLst>
            <pc:docMk/>
            <pc:sldMk cId="2234091364" sldId="562"/>
            <ac:spMk id="20" creationId="{475C2E44-0639-E3D8-16F8-3AF465B63B29}"/>
          </ac:spMkLst>
        </pc:spChg>
        <pc:spChg chg="add mod">
          <ac:chgData name="Richard Chalk" userId="287f8aa4f4de1d19" providerId="LiveId" clId="{5934C323-F763-4CD3-BAEF-A45943A9FCF0}" dt="2023-08-21T11:09:44.683" v="241" actId="1038"/>
          <ac:spMkLst>
            <pc:docMk/>
            <pc:sldMk cId="2234091364" sldId="562"/>
            <ac:spMk id="21" creationId="{958E1C7A-6523-CBE0-8E5B-58FEE3005B01}"/>
          </ac:spMkLst>
        </pc:spChg>
        <pc:spChg chg="add mod">
          <ac:chgData name="Richard Chalk" userId="287f8aa4f4de1d19" providerId="LiveId" clId="{5934C323-F763-4CD3-BAEF-A45943A9FCF0}" dt="2023-08-21T11:10:23.124" v="247" actId="1076"/>
          <ac:spMkLst>
            <pc:docMk/>
            <pc:sldMk cId="2234091364" sldId="562"/>
            <ac:spMk id="22" creationId="{B8557DC8-54C2-D2C2-F1B0-5A841E5D343B}"/>
          </ac:spMkLst>
        </pc:spChg>
        <pc:spChg chg="add mod">
          <ac:chgData name="Richard Chalk" userId="287f8aa4f4de1d19" providerId="LiveId" clId="{5934C323-F763-4CD3-BAEF-A45943A9FCF0}" dt="2023-08-21T11:10:29.750" v="251" actId="20577"/>
          <ac:spMkLst>
            <pc:docMk/>
            <pc:sldMk cId="2234091364" sldId="562"/>
            <ac:spMk id="23" creationId="{9A3C3841-2CB5-4F0E-5FAB-18DAB2B7B606}"/>
          </ac:spMkLst>
        </pc:spChg>
        <pc:picChg chg="del">
          <ac:chgData name="Richard Chalk" userId="287f8aa4f4de1d19" providerId="LiveId" clId="{5934C323-F763-4CD3-BAEF-A45943A9FCF0}" dt="2023-08-21T11:01:52.288" v="125" actId="478"/>
          <ac:picMkLst>
            <pc:docMk/>
            <pc:sldMk cId="2234091364" sldId="562"/>
            <ac:picMk id="9" creationId="{3FD9DE2C-01D6-9D6D-26E4-DA2F4D182203}"/>
          </ac:picMkLst>
        </pc:picChg>
        <pc:picChg chg="del">
          <ac:chgData name="Richard Chalk" userId="287f8aa4f4de1d19" providerId="LiveId" clId="{5934C323-F763-4CD3-BAEF-A45943A9FCF0}" dt="2023-08-21T11:01:52.288" v="125" actId="478"/>
          <ac:picMkLst>
            <pc:docMk/>
            <pc:sldMk cId="2234091364" sldId="562"/>
            <ac:picMk id="10" creationId="{432DAA5A-3895-79F7-7F4A-288A8280420A}"/>
          </ac:picMkLst>
        </pc:picChg>
        <pc:picChg chg="del">
          <ac:chgData name="Richard Chalk" userId="287f8aa4f4de1d19" providerId="LiveId" clId="{5934C323-F763-4CD3-BAEF-A45943A9FCF0}" dt="2023-08-21T11:05:23.307" v="159" actId="478"/>
          <ac:picMkLst>
            <pc:docMk/>
            <pc:sldMk cId="2234091364" sldId="562"/>
            <ac:picMk id="12" creationId="{50999DFC-D2F1-6677-CFF7-1B436CB93C24}"/>
          </ac:picMkLst>
        </pc:picChg>
        <pc:picChg chg="add mod">
          <ac:chgData name="Richard Chalk" userId="287f8aa4f4de1d19" providerId="LiveId" clId="{5934C323-F763-4CD3-BAEF-A45943A9FCF0}" dt="2023-08-21T11:07:42.823" v="197" actId="14100"/>
          <ac:picMkLst>
            <pc:docMk/>
            <pc:sldMk cId="2234091364" sldId="562"/>
            <ac:picMk id="2060" creationId="{CF379B05-B71A-8576-4557-CE0644E1B050}"/>
          </ac:picMkLst>
        </pc:picChg>
        <pc:picChg chg="add mod">
          <ac:chgData name="Richard Chalk" userId="287f8aa4f4de1d19" providerId="LiveId" clId="{5934C323-F763-4CD3-BAEF-A45943A9FCF0}" dt="2023-08-21T11:07:00.404" v="188" actId="1036"/>
          <ac:picMkLst>
            <pc:docMk/>
            <pc:sldMk cId="2234091364" sldId="562"/>
            <ac:picMk id="2062" creationId="{5FD46EC7-308B-4097-A2B3-5D00DF717A72}"/>
          </ac:picMkLst>
        </pc:picChg>
        <pc:picChg chg="add mod">
          <ac:chgData name="Richard Chalk" userId="287f8aa4f4de1d19" providerId="LiveId" clId="{5934C323-F763-4CD3-BAEF-A45943A9FCF0}" dt="2023-08-21T11:09:08.525" v="229" actId="167"/>
          <ac:picMkLst>
            <pc:docMk/>
            <pc:sldMk cId="2234091364" sldId="562"/>
            <ac:picMk id="2064" creationId="{E09E6D79-D9B9-EF64-DD45-C6394DE1F136}"/>
          </ac:picMkLst>
        </pc:picChg>
      </pc:sldChg>
      <pc:sldChg chg="addSp delSp modSp add mod">
        <pc:chgData name="Richard Chalk" userId="287f8aa4f4de1d19" providerId="LiveId" clId="{5934C323-F763-4CD3-BAEF-A45943A9FCF0}" dt="2023-08-21T11:59:02.982" v="1466" actId="1035"/>
        <pc:sldMkLst>
          <pc:docMk/>
          <pc:sldMk cId="827592025" sldId="563"/>
        </pc:sldMkLst>
        <pc:spChg chg="mod">
          <ac:chgData name="Richard Chalk" userId="287f8aa4f4de1d19" providerId="LiveId" clId="{5934C323-F763-4CD3-BAEF-A45943A9FCF0}" dt="2023-08-21T11:58:22.227" v="1459" actId="20577"/>
          <ac:spMkLst>
            <pc:docMk/>
            <pc:sldMk cId="827592025" sldId="563"/>
            <ac:spMk id="2" creationId="{2CED0939-2445-F1A3-21AE-0A535344DD5D}"/>
          </ac:spMkLst>
        </pc:spChg>
        <pc:spChg chg="mod ord">
          <ac:chgData name="Richard Chalk" userId="287f8aa4f4de1d19" providerId="LiveId" clId="{5934C323-F763-4CD3-BAEF-A45943A9FCF0}" dt="2023-08-21T11:19:38.104" v="482" actId="14100"/>
          <ac:spMkLst>
            <pc:docMk/>
            <pc:sldMk cId="827592025" sldId="563"/>
            <ac:spMk id="3" creationId="{173D56EC-57A4-FE19-1901-5242223ADD72}"/>
          </ac:spMkLst>
        </pc:spChg>
        <pc:spChg chg="add mod">
          <ac:chgData name="Richard Chalk" userId="287f8aa4f4de1d19" providerId="LiveId" clId="{5934C323-F763-4CD3-BAEF-A45943A9FCF0}" dt="2023-08-21T11:13:22.778" v="282" actId="1036"/>
          <ac:spMkLst>
            <pc:docMk/>
            <pc:sldMk cId="827592025" sldId="563"/>
            <ac:spMk id="9" creationId="{BF856757-7318-FD9C-4EF6-5C15AA5E57C8}"/>
          </ac:spMkLst>
        </pc:spChg>
        <pc:spChg chg="add mod">
          <ac:chgData name="Richard Chalk" userId="287f8aa4f4de1d19" providerId="LiveId" clId="{5934C323-F763-4CD3-BAEF-A45943A9FCF0}" dt="2023-08-21T11:13:22.778" v="282" actId="1036"/>
          <ac:spMkLst>
            <pc:docMk/>
            <pc:sldMk cId="827592025" sldId="563"/>
            <ac:spMk id="10" creationId="{5F9CA859-3F1F-382C-BB61-9A5BBB31546A}"/>
          </ac:spMkLst>
        </pc:spChg>
        <pc:spChg chg="add mod">
          <ac:chgData name="Richard Chalk" userId="287f8aa4f4de1d19" providerId="LiveId" clId="{5934C323-F763-4CD3-BAEF-A45943A9FCF0}" dt="2023-08-21T11:13:22.778" v="282" actId="1036"/>
          <ac:spMkLst>
            <pc:docMk/>
            <pc:sldMk cId="827592025" sldId="563"/>
            <ac:spMk id="11" creationId="{8707B1DF-41A2-22FE-DC75-451A2BDEC182}"/>
          </ac:spMkLst>
        </pc:spChg>
        <pc:spChg chg="add del">
          <ac:chgData name="Richard Chalk" userId="287f8aa4f4de1d19" providerId="LiveId" clId="{5934C323-F763-4CD3-BAEF-A45943A9FCF0}" dt="2023-08-21T11:13:48.543" v="287" actId="478"/>
          <ac:spMkLst>
            <pc:docMk/>
            <pc:sldMk cId="827592025" sldId="563"/>
            <ac:spMk id="12" creationId="{58BB43B0-77AB-BD9C-646A-F408875C1F63}"/>
          </ac:spMkLst>
        </pc:spChg>
        <pc:spChg chg="add del">
          <ac:chgData name="Richard Chalk" userId="287f8aa4f4de1d19" providerId="LiveId" clId="{5934C323-F763-4CD3-BAEF-A45943A9FCF0}" dt="2023-08-21T11:13:49.418" v="289" actId="478"/>
          <ac:spMkLst>
            <pc:docMk/>
            <pc:sldMk cId="827592025" sldId="563"/>
            <ac:spMk id="13" creationId="{37C589A7-15AC-27F8-1065-9780A14964BB}"/>
          </ac:spMkLst>
        </pc:spChg>
        <pc:spChg chg="add del">
          <ac:chgData name="Richard Chalk" userId="287f8aa4f4de1d19" providerId="LiveId" clId="{5934C323-F763-4CD3-BAEF-A45943A9FCF0}" dt="2023-08-21T11:13:50.503" v="291" actId="478"/>
          <ac:spMkLst>
            <pc:docMk/>
            <pc:sldMk cId="827592025" sldId="563"/>
            <ac:spMk id="14" creationId="{E807FC7B-66D4-26F5-C121-B78E57EE6F7D}"/>
          </ac:spMkLst>
        </pc:spChg>
        <pc:spChg chg="add del">
          <ac:chgData name="Richard Chalk" userId="287f8aa4f4de1d19" providerId="LiveId" clId="{5934C323-F763-4CD3-BAEF-A45943A9FCF0}" dt="2023-08-21T11:13:55.092" v="293" actId="478"/>
          <ac:spMkLst>
            <pc:docMk/>
            <pc:sldMk cId="827592025" sldId="563"/>
            <ac:spMk id="15" creationId="{28879D31-4B41-FDEA-6782-91782BD1AAFC}"/>
          </ac:spMkLst>
        </pc:spChg>
        <pc:spChg chg="add del">
          <ac:chgData name="Richard Chalk" userId="287f8aa4f4de1d19" providerId="LiveId" clId="{5934C323-F763-4CD3-BAEF-A45943A9FCF0}" dt="2023-08-21T11:14:12.358" v="297" actId="478"/>
          <ac:spMkLst>
            <pc:docMk/>
            <pc:sldMk cId="827592025" sldId="563"/>
            <ac:spMk id="16" creationId="{B7A45322-B376-36AD-7CB0-4D7AA4AA227C}"/>
          </ac:spMkLst>
        </pc:spChg>
        <pc:spChg chg="del">
          <ac:chgData name="Richard Chalk" userId="287f8aa4f4de1d19" providerId="LiveId" clId="{5934C323-F763-4CD3-BAEF-A45943A9FCF0}" dt="2023-08-21T11:11:06.418" v="260" actId="478"/>
          <ac:spMkLst>
            <pc:docMk/>
            <pc:sldMk cId="827592025" sldId="563"/>
            <ac:spMk id="19" creationId="{4B6D9EBB-1171-226E-489F-FDC3A539EDFD}"/>
          </ac:spMkLst>
        </pc:spChg>
        <pc:spChg chg="del">
          <ac:chgData name="Richard Chalk" userId="287f8aa4f4de1d19" providerId="LiveId" clId="{5934C323-F763-4CD3-BAEF-A45943A9FCF0}" dt="2023-08-21T11:11:07.048" v="261" actId="478"/>
          <ac:spMkLst>
            <pc:docMk/>
            <pc:sldMk cId="827592025" sldId="563"/>
            <ac:spMk id="20" creationId="{475C2E44-0639-E3D8-16F8-3AF465B63B29}"/>
          </ac:spMkLst>
        </pc:spChg>
        <pc:spChg chg="del">
          <ac:chgData name="Richard Chalk" userId="287f8aa4f4de1d19" providerId="LiveId" clId="{5934C323-F763-4CD3-BAEF-A45943A9FCF0}" dt="2023-08-21T11:11:09.317" v="262" actId="478"/>
          <ac:spMkLst>
            <pc:docMk/>
            <pc:sldMk cId="827592025" sldId="563"/>
            <ac:spMk id="21" creationId="{958E1C7A-6523-CBE0-8E5B-58FEE3005B01}"/>
          </ac:spMkLst>
        </pc:spChg>
        <pc:spChg chg="del">
          <ac:chgData name="Richard Chalk" userId="287f8aa4f4de1d19" providerId="LiveId" clId="{5934C323-F763-4CD3-BAEF-A45943A9FCF0}" dt="2023-08-21T11:10:53.626" v="255" actId="478"/>
          <ac:spMkLst>
            <pc:docMk/>
            <pc:sldMk cId="827592025" sldId="563"/>
            <ac:spMk id="22" creationId="{B8557DC8-54C2-D2C2-F1B0-5A841E5D343B}"/>
          </ac:spMkLst>
        </pc:spChg>
        <pc:spChg chg="del">
          <ac:chgData name="Richard Chalk" userId="287f8aa4f4de1d19" providerId="LiveId" clId="{5934C323-F763-4CD3-BAEF-A45943A9FCF0}" dt="2023-08-21T11:11:10.730" v="263" actId="478"/>
          <ac:spMkLst>
            <pc:docMk/>
            <pc:sldMk cId="827592025" sldId="563"/>
            <ac:spMk id="23" creationId="{9A3C3841-2CB5-4F0E-5FAB-18DAB2B7B606}"/>
          </ac:spMkLst>
        </pc:spChg>
        <pc:picChg chg="add mod">
          <ac:chgData name="Richard Chalk" userId="287f8aa4f4de1d19" providerId="LiveId" clId="{5934C323-F763-4CD3-BAEF-A45943A9FCF0}" dt="2023-08-21T11:58:36.584" v="1460" actId="167"/>
          <ac:picMkLst>
            <pc:docMk/>
            <pc:sldMk cId="827592025" sldId="563"/>
            <ac:picMk id="8" creationId="{185D4B02-F1DC-3EF6-17D9-6EB19C497103}"/>
          </ac:picMkLst>
        </pc:picChg>
        <pc:picChg chg="add mod">
          <ac:chgData name="Richard Chalk" userId="287f8aa4f4de1d19" providerId="LiveId" clId="{5934C323-F763-4CD3-BAEF-A45943A9FCF0}" dt="2023-08-21T11:14:37.614" v="304" actId="1076"/>
          <ac:picMkLst>
            <pc:docMk/>
            <pc:sldMk cId="827592025" sldId="563"/>
            <ac:picMk id="17" creationId="{2889FBE6-6944-2378-08C2-317EDBC1A8E3}"/>
          </ac:picMkLst>
        </pc:picChg>
        <pc:picChg chg="add mod">
          <ac:chgData name="Richard Chalk" userId="287f8aa4f4de1d19" providerId="LiveId" clId="{5934C323-F763-4CD3-BAEF-A45943A9FCF0}" dt="2023-08-21T11:14:42.059" v="306" actId="1076"/>
          <ac:picMkLst>
            <pc:docMk/>
            <pc:sldMk cId="827592025" sldId="563"/>
            <ac:picMk id="18" creationId="{46426172-C078-A84D-9FB1-83D374686A11}"/>
          </ac:picMkLst>
        </pc:picChg>
        <pc:picChg chg="add mod">
          <ac:chgData name="Richard Chalk" userId="287f8aa4f4de1d19" providerId="LiveId" clId="{5934C323-F763-4CD3-BAEF-A45943A9FCF0}" dt="2023-08-21T11:59:02.982" v="1466" actId="1035"/>
          <ac:picMkLst>
            <pc:docMk/>
            <pc:sldMk cId="827592025" sldId="563"/>
            <ac:picMk id="24" creationId="{B1D3A776-6DEF-F1C0-1C36-3F0F254D81A1}"/>
          </ac:picMkLst>
        </pc:picChg>
        <pc:picChg chg="mod">
          <ac:chgData name="Richard Chalk" userId="287f8aa4f4de1d19" providerId="LiveId" clId="{5934C323-F763-4CD3-BAEF-A45943A9FCF0}" dt="2023-08-21T11:17:04.806" v="328" actId="166"/>
          <ac:picMkLst>
            <pc:docMk/>
            <pc:sldMk cId="827592025" sldId="563"/>
            <ac:picMk id="2060" creationId="{CF379B05-B71A-8576-4557-CE0644E1B050}"/>
          </ac:picMkLst>
        </pc:picChg>
        <pc:picChg chg="del">
          <ac:chgData name="Richard Chalk" userId="287f8aa4f4de1d19" providerId="LiveId" clId="{5934C323-F763-4CD3-BAEF-A45943A9FCF0}" dt="2023-08-21T11:10:52.513" v="254" actId="478"/>
          <ac:picMkLst>
            <pc:docMk/>
            <pc:sldMk cId="827592025" sldId="563"/>
            <ac:picMk id="2062" creationId="{5FD46EC7-308B-4097-A2B3-5D00DF717A72}"/>
          </ac:picMkLst>
        </pc:picChg>
        <pc:picChg chg="del">
          <ac:chgData name="Richard Chalk" userId="287f8aa4f4de1d19" providerId="LiveId" clId="{5934C323-F763-4CD3-BAEF-A45943A9FCF0}" dt="2023-08-21T11:11:05.259" v="259" actId="478"/>
          <ac:picMkLst>
            <pc:docMk/>
            <pc:sldMk cId="827592025" sldId="563"/>
            <ac:picMk id="2064" creationId="{E09E6D79-D9B9-EF64-DD45-C6394DE1F136}"/>
          </ac:picMkLst>
        </pc:picChg>
        <pc:picChg chg="add del">
          <ac:chgData name="Richard Chalk" userId="287f8aa4f4de1d19" providerId="LiveId" clId="{5934C323-F763-4CD3-BAEF-A45943A9FCF0}" dt="2023-08-21T11:14:04.131" v="295" actId="478"/>
          <ac:picMkLst>
            <pc:docMk/>
            <pc:sldMk cId="827592025" sldId="563"/>
            <ac:picMk id="3082" creationId="{65F9A604-DFC3-4183-6487-62436D3DC416}"/>
          </ac:picMkLst>
        </pc:picChg>
        <pc:picChg chg="add mod">
          <ac:chgData name="Richard Chalk" userId="287f8aa4f4de1d19" providerId="LiveId" clId="{5934C323-F763-4CD3-BAEF-A45943A9FCF0}" dt="2023-08-21T11:14:31.569" v="302" actId="1037"/>
          <ac:picMkLst>
            <pc:docMk/>
            <pc:sldMk cId="827592025" sldId="563"/>
            <ac:picMk id="3086" creationId="{DA4BBC48-E9F7-567A-0EF2-8FDCB345C2D4}"/>
          </ac:picMkLst>
        </pc:picChg>
        <pc:picChg chg="add mod">
          <ac:chgData name="Richard Chalk" userId="287f8aa4f4de1d19" providerId="LiveId" clId="{5934C323-F763-4CD3-BAEF-A45943A9FCF0}" dt="2023-08-21T11:17:15.015" v="342" actId="1036"/>
          <ac:picMkLst>
            <pc:docMk/>
            <pc:sldMk cId="827592025" sldId="563"/>
            <ac:picMk id="3088" creationId="{A05563A3-9713-F9FA-0F66-942415AA5A53}"/>
          </ac:picMkLst>
        </pc:picChg>
        <pc:picChg chg="add mod">
          <ac:chgData name="Richard Chalk" userId="287f8aa4f4de1d19" providerId="LiveId" clId="{5934C323-F763-4CD3-BAEF-A45943A9FCF0}" dt="2023-08-21T11:17:15.015" v="342" actId="1036"/>
          <ac:picMkLst>
            <pc:docMk/>
            <pc:sldMk cId="827592025" sldId="563"/>
            <ac:picMk id="3090" creationId="{38252DF0-76C1-D61A-3C33-42D03337BA12}"/>
          </ac:picMkLst>
        </pc:picChg>
      </pc:sldChg>
      <pc:sldChg chg="addSp delSp modSp add mod">
        <pc:chgData name="Richard Chalk" userId="287f8aa4f4de1d19" providerId="LiveId" clId="{5934C323-F763-4CD3-BAEF-A45943A9FCF0}" dt="2023-08-21T11:21:16.778" v="526" actId="207"/>
        <pc:sldMkLst>
          <pc:docMk/>
          <pc:sldMk cId="547955543" sldId="564"/>
        </pc:sldMkLst>
        <pc:spChg chg="mod">
          <ac:chgData name="Richard Chalk" userId="287f8aa4f4de1d19" providerId="LiveId" clId="{5934C323-F763-4CD3-BAEF-A45943A9FCF0}" dt="2023-08-21T11:19:18.198" v="480" actId="14100"/>
          <ac:spMkLst>
            <pc:docMk/>
            <pc:sldMk cId="547955543" sldId="564"/>
            <ac:spMk id="2" creationId="{2CED0939-2445-F1A3-21AE-0A535344DD5D}"/>
          </ac:spMkLst>
        </pc:spChg>
        <pc:spChg chg="mod">
          <ac:chgData name="Richard Chalk" userId="287f8aa4f4de1d19" providerId="LiveId" clId="{5934C323-F763-4CD3-BAEF-A45943A9FCF0}" dt="2023-08-21T11:21:16.778" v="526" actId="207"/>
          <ac:spMkLst>
            <pc:docMk/>
            <pc:sldMk cId="547955543" sldId="564"/>
            <ac:spMk id="3" creationId="{173D56EC-57A4-FE19-1901-5242223ADD72}"/>
          </ac:spMkLst>
        </pc:spChg>
        <pc:spChg chg="del">
          <ac:chgData name="Richard Chalk" userId="287f8aa4f4de1d19" providerId="LiveId" clId="{5934C323-F763-4CD3-BAEF-A45943A9FCF0}" dt="2023-08-21T11:17:28.141" v="345" actId="478"/>
          <ac:spMkLst>
            <pc:docMk/>
            <pc:sldMk cId="547955543" sldId="564"/>
            <ac:spMk id="9" creationId="{BF856757-7318-FD9C-4EF6-5C15AA5E57C8}"/>
          </ac:spMkLst>
        </pc:spChg>
        <pc:spChg chg="del">
          <ac:chgData name="Richard Chalk" userId="287f8aa4f4de1d19" providerId="LiveId" clId="{5934C323-F763-4CD3-BAEF-A45943A9FCF0}" dt="2023-08-21T11:17:28.141" v="345" actId="478"/>
          <ac:spMkLst>
            <pc:docMk/>
            <pc:sldMk cId="547955543" sldId="564"/>
            <ac:spMk id="10" creationId="{5F9CA859-3F1F-382C-BB61-9A5BBB31546A}"/>
          </ac:spMkLst>
        </pc:spChg>
        <pc:spChg chg="del">
          <ac:chgData name="Richard Chalk" userId="287f8aa4f4de1d19" providerId="LiveId" clId="{5934C323-F763-4CD3-BAEF-A45943A9FCF0}" dt="2023-08-21T11:17:28.141" v="345" actId="478"/>
          <ac:spMkLst>
            <pc:docMk/>
            <pc:sldMk cId="547955543" sldId="564"/>
            <ac:spMk id="11" creationId="{8707B1DF-41A2-22FE-DC75-451A2BDEC182}"/>
          </ac:spMkLst>
        </pc:spChg>
        <pc:picChg chg="del">
          <ac:chgData name="Richard Chalk" userId="287f8aa4f4de1d19" providerId="LiveId" clId="{5934C323-F763-4CD3-BAEF-A45943A9FCF0}" dt="2023-08-21T11:17:24.835" v="344" actId="478"/>
          <ac:picMkLst>
            <pc:docMk/>
            <pc:sldMk cId="547955543" sldId="564"/>
            <ac:picMk id="8" creationId="{185D4B02-F1DC-3EF6-17D9-6EB19C497103}"/>
          </ac:picMkLst>
        </pc:picChg>
        <pc:picChg chg="del">
          <ac:chgData name="Richard Chalk" userId="287f8aa4f4de1d19" providerId="LiveId" clId="{5934C323-F763-4CD3-BAEF-A45943A9FCF0}" dt="2023-08-21T11:17:28.141" v="345" actId="478"/>
          <ac:picMkLst>
            <pc:docMk/>
            <pc:sldMk cId="547955543" sldId="564"/>
            <ac:picMk id="17" creationId="{2889FBE6-6944-2378-08C2-317EDBC1A8E3}"/>
          </ac:picMkLst>
        </pc:picChg>
        <pc:picChg chg="del">
          <ac:chgData name="Richard Chalk" userId="287f8aa4f4de1d19" providerId="LiveId" clId="{5934C323-F763-4CD3-BAEF-A45943A9FCF0}" dt="2023-08-21T11:17:28.141" v="345" actId="478"/>
          <ac:picMkLst>
            <pc:docMk/>
            <pc:sldMk cId="547955543" sldId="564"/>
            <ac:picMk id="18" creationId="{46426172-C078-A84D-9FB1-83D374686A11}"/>
          </ac:picMkLst>
        </pc:picChg>
        <pc:picChg chg="del">
          <ac:chgData name="Richard Chalk" userId="287f8aa4f4de1d19" providerId="LiveId" clId="{5934C323-F763-4CD3-BAEF-A45943A9FCF0}" dt="2023-08-21T11:17:28.141" v="345" actId="478"/>
          <ac:picMkLst>
            <pc:docMk/>
            <pc:sldMk cId="547955543" sldId="564"/>
            <ac:picMk id="3086" creationId="{DA4BBC48-E9F7-567A-0EF2-8FDCB345C2D4}"/>
          </ac:picMkLst>
        </pc:picChg>
        <pc:picChg chg="del">
          <ac:chgData name="Richard Chalk" userId="287f8aa4f4de1d19" providerId="LiveId" clId="{5934C323-F763-4CD3-BAEF-A45943A9FCF0}" dt="2023-08-21T11:17:28.792" v="346" actId="478"/>
          <ac:picMkLst>
            <pc:docMk/>
            <pc:sldMk cId="547955543" sldId="564"/>
            <ac:picMk id="3088" creationId="{A05563A3-9713-F9FA-0F66-942415AA5A53}"/>
          </ac:picMkLst>
        </pc:picChg>
        <pc:picChg chg="del">
          <ac:chgData name="Richard Chalk" userId="287f8aa4f4de1d19" providerId="LiveId" clId="{5934C323-F763-4CD3-BAEF-A45943A9FCF0}" dt="2023-08-21T11:17:29.284" v="347" actId="478"/>
          <ac:picMkLst>
            <pc:docMk/>
            <pc:sldMk cId="547955543" sldId="564"/>
            <ac:picMk id="3090" creationId="{38252DF0-76C1-D61A-3C33-42D03337BA12}"/>
          </ac:picMkLst>
        </pc:picChg>
        <pc:picChg chg="add mod">
          <ac:chgData name="Richard Chalk" userId="287f8aa4f4de1d19" providerId="LiveId" clId="{5934C323-F763-4CD3-BAEF-A45943A9FCF0}" dt="2023-08-21T11:19:02.611" v="384" actId="1036"/>
          <ac:picMkLst>
            <pc:docMk/>
            <pc:sldMk cId="547955543" sldId="564"/>
            <ac:picMk id="4098" creationId="{E0F7F001-7397-6250-9612-D1C2A42E8D9E}"/>
          </ac:picMkLst>
        </pc:picChg>
        <pc:picChg chg="add del">
          <ac:chgData name="Richard Chalk" userId="287f8aa4f4de1d19" providerId="LiveId" clId="{5934C323-F763-4CD3-BAEF-A45943A9FCF0}" dt="2023-08-21T11:20:36.120" v="505" actId="478"/>
          <ac:picMkLst>
            <pc:docMk/>
            <pc:sldMk cId="547955543" sldId="564"/>
            <ac:picMk id="4100" creationId="{0E779CA3-54A0-E1DA-B728-B011583B2BD6}"/>
          </ac:picMkLst>
        </pc:picChg>
        <pc:picChg chg="add mod">
          <ac:chgData name="Richard Chalk" userId="287f8aa4f4de1d19" providerId="LiveId" clId="{5934C323-F763-4CD3-BAEF-A45943A9FCF0}" dt="2023-08-21T11:21:03.037" v="520" actId="1038"/>
          <ac:picMkLst>
            <pc:docMk/>
            <pc:sldMk cId="547955543" sldId="564"/>
            <ac:picMk id="4102" creationId="{9D5FEE9C-E3DA-742C-2674-A0C09BC29F50}"/>
          </ac:picMkLst>
        </pc:picChg>
      </pc:sldChg>
      <pc:sldChg chg="addSp delSp modSp add mod">
        <pc:chgData name="Richard Chalk" userId="287f8aa4f4de1d19" providerId="LiveId" clId="{5934C323-F763-4CD3-BAEF-A45943A9FCF0}" dt="2023-08-22T05:07:55.577" v="6784" actId="207"/>
        <pc:sldMkLst>
          <pc:docMk/>
          <pc:sldMk cId="3368179677" sldId="565"/>
        </pc:sldMkLst>
        <pc:spChg chg="mod">
          <ac:chgData name="Richard Chalk" userId="287f8aa4f4de1d19" providerId="LiveId" clId="{5934C323-F763-4CD3-BAEF-A45943A9FCF0}" dt="2023-08-22T05:07:38.045" v="6783" actId="14100"/>
          <ac:spMkLst>
            <pc:docMk/>
            <pc:sldMk cId="3368179677" sldId="565"/>
            <ac:spMk id="2" creationId="{2CED0939-2445-F1A3-21AE-0A535344DD5D}"/>
          </ac:spMkLst>
        </pc:spChg>
        <pc:spChg chg="mod">
          <ac:chgData name="Richard Chalk" userId="287f8aa4f4de1d19" providerId="LiveId" clId="{5934C323-F763-4CD3-BAEF-A45943A9FCF0}" dt="2023-08-22T05:07:55.577" v="6784" actId="207"/>
          <ac:spMkLst>
            <pc:docMk/>
            <pc:sldMk cId="3368179677" sldId="565"/>
            <ac:spMk id="3" creationId="{173D56EC-57A4-FE19-1901-5242223ADD72}"/>
          </ac:spMkLst>
        </pc:spChg>
        <pc:spChg chg="mod">
          <ac:chgData name="Richard Chalk" userId="287f8aa4f4de1d19" providerId="LiveId" clId="{5934C323-F763-4CD3-BAEF-A45943A9FCF0}" dt="2023-08-21T11:24:01.262" v="580" actId="20577"/>
          <ac:spMkLst>
            <pc:docMk/>
            <pc:sldMk cId="3368179677" sldId="565"/>
            <ac:spMk id="7" creationId="{EBD62573-4B50-EAD6-8C7E-C3AE6A9F45B4}"/>
          </ac:spMkLst>
        </pc:spChg>
        <pc:picChg chg="del">
          <ac:chgData name="Richard Chalk" userId="287f8aa4f4de1d19" providerId="LiveId" clId="{5934C323-F763-4CD3-BAEF-A45943A9FCF0}" dt="2023-08-21T11:24:25.519" v="581" actId="478"/>
          <ac:picMkLst>
            <pc:docMk/>
            <pc:sldMk cId="3368179677" sldId="565"/>
            <ac:picMk id="2060" creationId="{CF379B05-B71A-8576-4557-CE0644E1B050}"/>
          </ac:picMkLst>
        </pc:picChg>
        <pc:picChg chg="del">
          <ac:chgData name="Richard Chalk" userId="287f8aa4f4de1d19" providerId="LiveId" clId="{5934C323-F763-4CD3-BAEF-A45943A9FCF0}" dt="2023-08-21T11:26:28.629" v="588" actId="478"/>
          <ac:picMkLst>
            <pc:docMk/>
            <pc:sldMk cId="3368179677" sldId="565"/>
            <ac:picMk id="4098" creationId="{E0F7F001-7397-6250-9612-D1C2A42E8D9E}"/>
          </ac:picMkLst>
        </pc:picChg>
        <pc:picChg chg="del">
          <ac:chgData name="Richard Chalk" userId="287f8aa4f4de1d19" providerId="LiveId" clId="{5934C323-F763-4CD3-BAEF-A45943A9FCF0}" dt="2023-08-21T11:27:59.712" v="612" actId="478"/>
          <ac:picMkLst>
            <pc:docMk/>
            <pc:sldMk cId="3368179677" sldId="565"/>
            <ac:picMk id="4102" creationId="{9D5FEE9C-E3DA-742C-2674-A0C09BC29F50}"/>
          </ac:picMkLst>
        </pc:picChg>
        <pc:picChg chg="add mod">
          <ac:chgData name="Richard Chalk" userId="287f8aa4f4de1d19" providerId="LiveId" clId="{5934C323-F763-4CD3-BAEF-A45943A9FCF0}" dt="2023-08-21T11:24:40.532" v="587" actId="14100"/>
          <ac:picMkLst>
            <pc:docMk/>
            <pc:sldMk cId="3368179677" sldId="565"/>
            <ac:picMk id="5122" creationId="{2A732D72-A9E1-1098-B04C-07E239879893}"/>
          </ac:picMkLst>
        </pc:picChg>
        <pc:picChg chg="add mod">
          <ac:chgData name="Richard Chalk" userId="287f8aa4f4de1d19" providerId="LiveId" clId="{5934C323-F763-4CD3-BAEF-A45943A9FCF0}" dt="2023-08-21T11:28:36.361" v="617" actId="1076"/>
          <ac:picMkLst>
            <pc:docMk/>
            <pc:sldMk cId="3368179677" sldId="565"/>
            <ac:picMk id="5124" creationId="{F03974BB-2EB7-A458-CC49-2804B644CEE3}"/>
          </ac:picMkLst>
        </pc:picChg>
        <pc:picChg chg="add del">
          <ac:chgData name="Richard Chalk" userId="287f8aa4f4de1d19" providerId="LiveId" clId="{5934C323-F763-4CD3-BAEF-A45943A9FCF0}" dt="2023-08-21T11:29:02.994" v="619"/>
          <ac:picMkLst>
            <pc:docMk/>
            <pc:sldMk cId="3368179677" sldId="565"/>
            <ac:picMk id="5126" creationId="{85ACCA5B-8B8A-FE4D-CB11-8F5356056D69}"/>
          </ac:picMkLst>
        </pc:picChg>
      </pc:sldChg>
      <pc:sldChg chg="addSp delSp modSp add mod">
        <pc:chgData name="Richard Chalk" userId="287f8aa4f4de1d19" providerId="LiveId" clId="{5934C323-F763-4CD3-BAEF-A45943A9FCF0}" dt="2023-08-22T05:08:55.920" v="6810" actId="6549"/>
        <pc:sldMkLst>
          <pc:docMk/>
          <pc:sldMk cId="76646686" sldId="566"/>
        </pc:sldMkLst>
        <pc:spChg chg="mod ord">
          <ac:chgData name="Richard Chalk" userId="287f8aa4f4de1d19" providerId="LiveId" clId="{5934C323-F763-4CD3-BAEF-A45943A9FCF0}" dt="2023-08-21T13:49:20.387" v="4436" actId="554"/>
          <ac:spMkLst>
            <pc:docMk/>
            <pc:sldMk cId="76646686" sldId="566"/>
            <ac:spMk id="2" creationId="{2CED0939-2445-F1A3-21AE-0A535344DD5D}"/>
          </ac:spMkLst>
        </pc:spChg>
        <pc:spChg chg="mod">
          <ac:chgData name="Richard Chalk" userId="287f8aa4f4de1d19" providerId="LiveId" clId="{5934C323-F763-4CD3-BAEF-A45943A9FCF0}" dt="2023-08-22T05:08:55.920" v="6810" actId="6549"/>
          <ac:spMkLst>
            <pc:docMk/>
            <pc:sldMk cId="76646686" sldId="566"/>
            <ac:spMk id="3" creationId="{173D56EC-57A4-FE19-1901-5242223ADD72}"/>
          </ac:spMkLst>
        </pc:spChg>
        <pc:spChg chg="del">
          <ac:chgData name="Richard Chalk" userId="287f8aa4f4de1d19" providerId="LiveId" clId="{5934C323-F763-4CD3-BAEF-A45943A9FCF0}" dt="2023-08-21T11:33:10.464" v="697" actId="478"/>
          <ac:spMkLst>
            <pc:docMk/>
            <pc:sldMk cId="76646686" sldId="566"/>
            <ac:spMk id="6" creationId="{AA3DBEFE-0B36-E64D-9BC8-6CAB98AE791F}"/>
          </ac:spMkLst>
        </pc:spChg>
        <pc:spChg chg="add mod">
          <ac:chgData name="Richard Chalk" userId="287f8aa4f4de1d19" providerId="LiveId" clId="{5934C323-F763-4CD3-BAEF-A45943A9FCF0}" dt="2023-08-22T05:08:15.034" v="6786" actId="403"/>
          <ac:spMkLst>
            <pc:docMk/>
            <pc:sldMk cId="76646686" sldId="566"/>
            <ac:spMk id="12" creationId="{13E7B941-FBF5-D407-B245-E449A0F9F44B}"/>
          </ac:spMkLst>
        </pc:spChg>
        <pc:spChg chg="add mod">
          <ac:chgData name="Richard Chalk" userId="287f8aa4f4de1d19" providerId="LiveId" clId="{5934C323-F763-4CD3-BAEF-A45943A9FCF0}" dt="2023-08-21T11:33:21.377" v="700"/>
          <ac:spMkLst>
            <pc:docMk/>
            <pc:sldMk cId="76646686" sldId="566"/>
            <ac:spMk id="14" creationId="{9880C4C5-A9FC-042E-B55C-419B29BF01C7}"/>
          </ac:spMkLst>
        </pc:spChg>
        <pc:picChg chg="add del">
          <ac:chgData name="Richard Chalk" userId="287f8aa4f4de1d19" providerId="LiveId" clId="{5934C323-F763-4CD3-BAEF-A45943A9FCF0}" dt="2023-08-21T11:31:40.421" v="671" actId="478"/>
          <ac:picMkLst>
            <pc:docMk/>
            <pc:sldMk cId="76646686" sldId="566"/>
            <ac:picMk id="9" creationId="{C80AACAD-A67F-5493-5DC9-DA558CBF35C6}"/>
          </ac:picMkLst>
        </pc:picChg>
        <pc:picChg chg="add mod">
          <ac:chgData name="Richard Chalk" userId="287f8aa4f4de1d19" providerId="LiveId" clId="{5934C323-F763-4CD3-BAEF-A45943A9FCF0}" dt="2023-08-21T11:31:49.279" v="682" actId="1036"/>
          <ac:picMkLst>
            <pc:docMk/>
            <pc:sldMk cId="76646686" sldId="566"/>
            <ac:picMk id="11" creationId="{52DB56CE-0653-445C-2995-003193A0F725}"/>
          </ac:picMkLst>
        </pc:picChg>
        <pc:picChg chg="add mod">
          <ac:chgData name="Richard Chalk" userId="287f8aa4f4de1d19" providerId="LiveId" clId="{5934C323-F763-4CD3-BAEF-A45943A9FCF0}" dt="2023-08-22T05:08:12.690" v="6785" actId="1076"/>
          <ac:picMkLst>
            <pc:docMk/>
            <pc:sldMk cId="76646686" sldId="566"/>
            <ac:picMk id="13" creationId="{B443183C-DFA3-D935-593B-9680A806ADFD}"/>
          </ac:picMkLst>
        </pc:picChg>
        <pc:picChg chg="add mod">
          <ac:chgData name="Richard Chalk" userId="287f8aa4f4de1d19" providerId="LiveId" clId="{5934C323-F763-4CD3-BAEF-A45943A9FCF0}" dt="2023-08-21T11:35:28.277" v="849" actId="1036"/>
          <ac:picMkLst>
            <pc:docMk/>
            <pc:sldMk cId="76646686" sldId="566"/>
            <ac:picMk id="15" creationId="{C7D90CCC-643D-9A97-1B83-CECD2BCCC535}"/>
          </ac:picMkLst>
        </pc:picChg>
        <pc:picChg chg="del">
          <ac:chgData name="Richard Chalk" userId="287f8aa4f4de1d19" providerId="LiveId" clId="{5934C323-F763-4CD3-BAEF-A45943A9FCF0}" dt="2023-08-21T11:34:16.836" v="744" actId="478"/>
          <ac:picMkLst>
            <pc:docMk/>
            <pc:sldMk cId="76646686" sldId="566"/>
            <ac:picMk id="5124" creationId="{F03974BB-2EB7-A458-CC49-2804B644CEE3}"/>
          </ac:picMkLst>
        </pc:picChg>
        <pc:picChg chg="add del mod">
          <ac:chgData name="Richard Chalk" userId="287f8aa4f4de1d19" providerId="LiveId" clId="{5934C323-F763-4CD3-BAEF-A45943A9FCF0}" dt="2023-08-21T11:31:38.807" v="669" actId="478"/>
          <ac:picMkLst>
            <pc:docMk/>
            <pc:sldMk cId="76646686" sldId="566"/>
            <ac:picMk id="6146" creationId="{6751F7D9-0D78-3708-5A65-6FF7E287199B}"/>
          </ac:picMkLst>
        </pc:picChg>
      </pc:sldChg>
      <pc:sldChg chg="addSp delSp modSp add mod modNotesTx">
        <pc:chgData name="Richard Chalk" userId="287f8aa4f4de1d19" providerId="LiveId" clId="{5934C323-F763-4CD3-BAEF-A45943A9FCF0}" dt="2023-08-22T05:09:19.857" v="6811" actId="20577"/>
        <pc:sldMkLst>
          <pc:docMk/>
          <pc:sldMk cId="2193612831" sldId="567"/>
        </pc:sldMkLst>
        <pc:spChg chg="mod">
          <ac:chgData name="Richard Chalk" userId="287f8aa4f4de1d19" providerId="LiveId" clId="{5934C323-F763-4CD3-BAEF-A45943A9FCF0}" dt="2023-08-21T11:52:53.119" v="1373" actId="554"/>
          <ac:spMkLst>
            <pc:docMk/>
            <pc:sldMk cId="2193612831" sldId="567"/>
            <ac:spMk id="2" creationId="{2CED0939-2445-F1A3-21AE-0A535344DD5D}"/>
          </ac:spMkLst>
        </pc:spChg>
        <pc:spChg chg="mod">
          <ac:chgData name="Richard Chalk" userId="287f8aa4f4de1d19" providerId="LiveId" clId="{5934C323-F763-4CD3-BAEF-A45943A9FCF0}" dt="2023-08-22T05:09:19.857" v="6811" actId="20577"/>
          <ac:spMkLst>
            <pc:docMk/>
            <pc:sldMk cId="2193612831" sldId="567"/>
            <ac:spMk id="3" creationId="{173D56EC-57A4-FE19-1901-5242223ADD72}"/>
          </ac:spMkLst>
        </pc:spChg>
        <pc:spChg chg="del">
          <ac:chgData name="Richard Chalk" userId="287f8aa4f4de1d19" providerId="LiveId" clId="{5934C323-F763-4CD3-BAEF-A45943A9FCF0}" dt="2023-08-21T11:42:14.027" v="1007" actId="478"/>
          <ac:spMkLst>
            <pc:docMk/>
            <pc:sldMk cId="2193612831" sldId="567"/>
            <ac:spMk id="12" creationId="{13E7B941-FBF5-D407-B245-E449A0F9F44B}"/>
          </ac:spMkLst>
        </pc:spChg>
        <pc:spChg chg="add del">
          <ac:chgData name="Richard Chalk" userId="287f8aa4f4de1d19" providerId="LiveId" clId="{5934C323-F763-4CD3-BAEF-A45943A9FCF0}" dt="2023-08-21T11:50:58.152" v="1341" actId="478"/>
          <ac:spMkLst>
            <pc:docMk/>
            <pc:sldMk cId="2193612831" sldId="567"/>
            <ac:spMk id="16" creationId="{20B12BFE-9FB3-C090-5148-050AA752DBB5}"/>
          </ac:spMkLst>
        </pc:spChg>
        <pc:spChg chg="add del">
          <ac:chgData name="Richard Chalk" userId="287f8aa4f4de1d19" providerId="LiveId" clId="{5934C323-F763-4CD3-BAEF-A45943A9FCF0}" dt="2023-08-21T11:50:59.284" v="1343" actId="478"/>
          <ac:spMkLst>
            <pc:docMk/>
            <pc:sldMk cId="2193612831" sldId="567"/>
            <ac:spMk id="17" creationId="{846FC582-5CBF-5D9F-CC5F-16B297B94F84}"/>
          </ac:spMkLst>
        </pc:spChg>
        <pc:spChg chg="add del">
          <ac:chgData name="Richard Chalk" userId="287f8aa4f4de1d19" providerId="LiveId" clId="{5934C323-F763-4CD3-BAEF-A45943A9FCF0}" dt="2023-08-21T11:51:05.857" v="1345" actId="478"/>
          <ac:spMkLst>
            <pc:docMk/>
            <pc:sldMk cId="2193612831" sldId="567"/>
            <ac:spMk id="18" creationId="{4C4700E9-6100-1110-AA5B-BC53D1EDE4FB}"/>
          </ac:spMkLst>
        </pc:spChg>
        <pc:picChg chg="add mod">
          <ac:chgData name="Richard Chalk" userId="287f8aa4f4de1d19" providerId="LiveId" clId="{5934C323-F763-4CD3-BAEF-A45943A9FCF0}" dt="2023-08-21T11:48:36.840" v="1270" actId="1038"/>
          <ac:picMkLst>
            <pc:docMk/>
            <pc:sldMk cId="2193612831" sldId="567"/>
            <ac:picMk id="6" creationId="{CC1DC0CA-6568-7F2D-C00A-CBEC1B6B817F}"/>
          </ac:picMkLst>
        </pc:picChg>
        <pc:picChg chg="add mod">
          <ac:chgData name="Richard Chalk" userId="287f8aa4f4de1d19" providerId="LiveId" clId="{5934C323-F763-4CD3-BAEF-A45943A9FCF0}" dt="2023-08-21T11:48:36.840" v="1270" actId="1038"/>
          <ac:picMkLst>
            <pc:docMk/>
            <pc:sldMk cId="2193612831" sldId="567"/>
            <ac:picMk id="8" creationId="{E5E50703-BEEE-69B5-E0DC-27E151172110}"/>
          </ac:picMkLst>
        </pc:picChg>
        <pc:picChg chg="add mod">
          <ac:chgData name="Richard Chalk" userId="287f8aa4f4de1d19" providerId="LiveId" clId="{5934C323-F763-4CD3-BAEF-A45943A9FCF0}" dt="2023-08-21T11:48:22.632" v="1138" actId="1076"/>
          <ac:picMkLst>
            <pc:docMk/>
            <pc:sldMk cId="2193612831" sldId="567"/>
            <ac:picMk id="9" creationId="{534E56B0-ADF1-31B6-A315-FC889F85C5E0}"/>
          </ac:picMkLst>
        </pc:picChg>
        <pc:picChg chg="add mod">
          <ac:chgData name="Richard Chalk" userId="287f8aa4f4de1d19" providerId="LiveId" clId="{5934C323-F763-4CD3-BAEF-A45943A9FCF0}" dt="2023-08-21T11:48:53.570" v="1273" actId="1076"/>
          <ac:picMkLst>
            <pc:docMk/>
            <pc:sldMk cId="2193612831" sldId="567"/>
            <ac:picMk id="10" creationId="{A4CDF811-A158-1579-F806-61124CDB5F10}"/>
          </ac:picMkLst>
        </pc:picChg>
        <pc:picChg chg="del">
          <ac:chgData name="Richard Chalk" userId="287f8aa4f4de1d19" providerId="LiveId" clId="{5934C323-F763-4CD3-BAEF-A45943A9FCF0}" dt="2023-08-21T11:42:12.613" v="1006" actId="478"/>
          <ac:picMkLst>
            <pc:docMk/>
            <pc:sldMk cId="2193612831" sldId="567"/>
            <ac:picMk id="11" creationId="{52DB56CE-0653-445C-2995-003193A0F725}"/>
          </ac:picMkLst>
        </pc:picChg>
        <pc:picChg chg="del">
          <ac:chgData name="Richard Chalk" userId="287f8aa4f4de1d19" providerId="LiveId" clId="{5934C323-F763-4CD3-BAEF-A45943A9FCF0}" dt="2023-08-21T11:42:12.074" v="1005" actId="478"/>
          <ac:picMkLst>
            <pc:docMk/>
            <pc:sldMk cId="2193612831" sldId="567"/>
            <ac:picMk id="13" creationId="{B443183C-DFA3-D935-593B-9680A806ADFD}"/>
          </ac:picMkLst>
        </pc:picChg>
        <pc:picChg chg="del">
          <ac:chgData name="Richard Chalk" userId="287f8aa4f4de1d19" providerId="LiveId" clId="{5934C323-F763-4CD3-BAEF-A45943A9FCF0}" dt="2023-08-21T11:49:19.063" v="1274" actId="478"/>
          <ac:picMkLst>
            <pc:docMk/>
            <pc:sldMk cId="2193612831" sldId="567"/>
            <ac:picMk id="15" creationId="{C7D90CCC-643D-9A97-1B83-CECD2BCCC535}"/>
          </ac:picMkLst>
        </pc:picChg>
        <pc:picChg chg="add mod">
          <ac:chgData name="Richard Chalk" userId="287f8aa4f4de1d19" providerId="LiveId" clId="{5934C323-F763-4CD3-BAEF-A45943A9FCF0}" dt="2023-08-21T11:51:40.730" v="1352" actId="1037"/>
          <ac:picMkLst>
            <pc:docMk/>
            <pc:sldMk cId="2193612831" sldId="567"/>
            <ac:picMk id="20" creationId="{C82142F4-1FD0-EA64-8392-E03AE27BEDE8}"/>
          </ac:picMkLst>
        </pc:picChg>
      </pc:sldChg>
      <pc:sldChg chg="addSp delSp modSp add mod modNotesTx">
        <pc:chgData name="Richard Chalk" userId="287f8aa4f4de1d19" providerId="LiveId" clId="{5934C323-F763-4CD3-BAEF-A45943A9FCF0}" dt="2023-08-21T13:49:35.242" v="4437" actId="554"/>
        <pc:sldMkLst>
          <pc:docMk/>
          <pc:sldMk cId="2449342261" sldId="568"/>
        </pc:sldMkLst>
        <pc:spChg chg="mod">
          <ac:chgData name="Richard Chalk" userId="287f8aa4f4de1d19" providerId="LiveId" clId="{5934C323-F763-4CD3-BAEF-A45943A9FCF0}" dt="2023-08-21T13:49:35.242" v="4437" actId="554"/>
          <ac:spMkLst>
            <pc:docMk/>
            <pc:sldMk cId="2449342261" sldId="568"/>
            <ac:spMk id="2" creationId="{2CED0939-2445-F1A3-21AE-0A535344DD5D}"/>
          </ac:spMkLst>
        </pc:spChg>
        <pc:spChg chg="mod">
          <ac:chgData name="Richard Chalk" userId="287f8aa4f4de1d19" providerId="LiveId" clId="{5934C323-F763-4CD3-BAEF-A45943A9FCF0}" dt="2023-08-21T13:49:35.242" v="4437" actId="554"/>
          <ac:spMkLst>
            <pc:docMk/>
            <pc:sldMk cId="2449342261" sldId="568"/>
            <ac:spMk id="3" creationId="{173D56EC-57A4-FE19-1901-5242223ADD72}"/>
          </ac:spMkLst>
        </pc:spChg>
        <pc:picChg chg="del">
          <ac:chgData name="Richard Chalk" userId="287f8aa4f4de1d19" providerId="LiveId" clId="{5934C323-F763-4CD3-BAEF-A45943A9FCF0}" dt="2023-08-21T11:53:26.262" v="1379" actId="478"/>
          <ac:picMkLst>
            <pc:docMk/>
            <pc:sldMk cId="2449342261" sldId="568"/>
            <ac:picMk id="6" creationId="{CC1DC0CA-6568-7F2D-C00A-CBEC1B6B817F}"/>
          </ac:picMkLst>
        </pc:picChg>
        <pc:picChg chg="del">
          <ac:chgData name="Richard Chalk" userId="287f8aa4f4de1d19" providerId="LiveId" clId="{5934C323-F763-4CD3-BAEF-A45943A9FCF0}" dt="2023-08-21T11:53:25.630" v="1378" actId="478"/>
          <ac:picMkLst>
            <pc:docMk/>
            <pc:sldMk cId="2449342261" sldId="568"/>
            <ac:picMk id="8" creationId="{E5E50703-BEEE-69B5-E0DC-27E151172110}"/>
          </ac:picMkLst>
        </pc:picChg>
        <pc:picChg chg="del">
          <ac:chgData name="Richard Chalk" userId="287f8aa4f4de1d19" providerId="LiveId" clId="{5934C323-F763-4CD3-BAEF-A45943A9FCF0}" dt="2023-08-21T11:53:24.185" v="1376" actId="478"/>
          <ac:picMkLst>
            <pc:docMk/>
            <pc:sldMk cId="2449342261" sldId="568"/>
            <ac:picMk id="9" creationId="{534E56B0-ADF1-31B6-A315-FC889F85C5E0}"/>
          </ac:picMkLst>
        </pc:picChg>
        <pc:picChg chg="del">
          <ac:chgData name="Richard Chalk" userId="287f8aa4f4de1d19" providerId="LiveId" clId="{5934C323-F763-4CD3-BAEF-A45943A9FCF0}" dt="2023-08-21T11:53:25.044" v="1377" actId="478"/>
          <ac:picMkLst>
            <pc:docMk/>
            <pc:sldMk cId="2449342261" sldId="568"/>
            <ac:picMk id="10" creationId="{A4CDF811-A158-1579-F806-61124CDB5F10}"/>
          </ac:picMkLst>
        </pc:picChg>
        <pc:picChg chg="add mod">
          <ac:chgData name="Richard Chalk" userId="287f8aa4f4de1d19" providerId="LiveId" clId="{5934C323-F763-4CD3-BAEF-A45943A9FCF0}" dt="2023-08-21T11:54:25.429" v="1389" actId="1076"/>
          <ac:picMkLst>
            <pc:docMk/>
            <pc:sldMk cId="2449342261" sldId="568"/>
            <ac:picMk id="11" creationId="{8DCF1379-5F4A-B061-716D-0EDE1094916F}"/>
          </ac:picMkLst>
        </pc:picChg>
        <pc:picChg chg="add mod">
          <ac:chgData name="Richard Chalk" userId="287f8aa4f4de1d19" providerId="LiveId" clId="{5934C323-F763-4CD3-BAEF-A45943A9FCF0}" dt="2023-08-21T11:54:41.807" v="1419" actId="1035"/>
          <ac:picMkLst>
            <pc:docMk/>
            <pc:sldMk cId="2449342261" sldId="568"/>
            <ac:picMk id="12" creationId="{9EDA03C5-26AE-5129-4CD4-F7D0A08FF34E}"/>
          </ac:picMkLst>
        </pc:picChg>
      </pc:sldChg>
      <pc:sldChg chg="modSp add mod">
        <pc:chgData name="Richard Chalk" userId="287f8aa4f4de1d19" providerId="LiveId" clId="{5934C323-F763-4CD3-BAEF-A45943A9FCF0}" dt="2023-08-21T12:02:45.388" v="1508" actId="20577"/>
        <pc:sldMkLst>
          <pc:docMk/>
          <pc:sldMk cId="153444568" sldId="569"/>
        </pc:sldMkLst>
        <pc:spChg chg="mod">
          <ac:chgData name="Richard Chalk" userId="287f8aa4f4de1d19" providerId="LiveId" clId="{5934C323-F763-4CD3-BAEF-A45943A9FCF0}" dt="2023-08-21T12:02:45.388" v="1508" actId="20577"/>
          <ac:spMkLst>
            <pc:docMk/>
            <pc:sldMk cId="153444568" sldId="569"/>
            <ac:spMk id="118" creationId="{00000000-0000-0000-0000-000000000000}"/>
          </ac:spMkLst>
        </pc:spChg>
      </pc:sldChg>
      <pc:sldChg chg="modSp add mod">
        <pc:chgData name="Richard Chalk" userId="287f8aa4f4de1d19" providerId="LiveId" clId="{5934C323-F763-4CD3-BAEF-A45943A9FCF0}" dt="2023-08-21T12:03:02.392" v="1518" actId="20577"/>
        <pc:sldMkLst>
          <pc:docMk/>
          <pc:sldMk cId="812984466" sldId="570"/>
        </pc:sldMkLst>
        <pc:spChg chg="mod">
          <ac:chgData name="Richard Chalk" userId="287f8aa4f4de1d19" providerId="LiveId" clId="{5934C323-F763-4CD3-BAEF-A45943A9FCF0}" dt="2023-08-21T12:03:02.392" v="1518" actId="20577"/>
          <ac:spMkLst>
            <pc:docMk/>
            <pc:sldMk cId="812984466" sldId="570"/>
            <ac:spMk id="118" creationId="{00000000-0000-0000-0000-000000000000}"/>
          </ac:spMkLst>
        </pc:spChg>
      </pc:sldChg>
      <pc:sldChg chg="addSp delSp modSp add mod modNotesTx">
        <pc:chgData name="Richard Chalk" userId="287f8aa4f4de1d19" providerId="LiveId" clId="{5934C323-F763-4CD3-BAEF-A45943A9FCF0}" dt="2023-08-22T05:10:47.874" v="6813" actId="113"/>
        <pc:sldMkLst>
          <pc:docMk/>
          <pc:sldMk cId="3936792775" sldId="571"/>
        </pc:sldMkLst>
        <pc:spChg chg="mod">
          <ac:chgData name="Richard Chalk" userId="287f8aa4f4de1d19" providerId="LiveId" clId="{5934C323-F763-4CD3-BAEF-A45943A9FCF0}" dt="2023-08-22T05:10:28.151" v="6812" actId="20577"/>
          <ac:spMkLst>
            <pc:docMk/>
            <pc:sldMk cId="3936792775" sldId="571"/>
            <ac:spMk id="2" creationId="{2CED0939-2445-F1A3-21AE-0A535344DD5D}"/>
          </ac:spMkLst>
        </pc:spChg>
        <pc:spChg chg="mod">
          <ac:chgData name="Richard Chalk" userId="287f8aa4f4de1d19" providerId="LiveId" clId="{5934C323-F763-4CD3-BAEF-A45943A9FCF0}" dt="2023-08-22T05:10:47.874" v="6813" actId="113"/>
          <ac:spMkLst>
            <pc:docMk/>
            <pc:sldMk cId="3936792775" sldId="571"/>
            <ac:spMk id="3" creationId="{173D56EC-57A4-FE19-1901-5242223ADD72}"/>
          </ac:spMkLst>
        </pc:spChg>
        <pc:spChg chg="mod">
          <ac:chgData name="Richard Chalk" userId="287f8aa4f4de1d19" providerId="LiveId" clId="{5934C323-F763-4CD3-BAEF-A45943A9FCF0}" dt="2023-08-21T12:11:23.786" v="1966" actId="20577"/>
          <ac:spMkLst>
            <pc:docMk/>
            <pc:sldMk cId="3936792775" sldId="571"/>
            <ac:spMk id="7" creationId="{EBD62573-4B50-EAD6-8C7E-C3AE6A9F45B4}"/>
          </ac:spMkLst>
        </pc:spChg>
        <pc:spChg chg="add del">
          <ac:chgData name="Richard Chalk" userId="287f8aa4f4de1d19" providerId="LiveId" clId="{5934C323-F763-4CD3-BAEF-A45943A9FCF0}" dt="2023-08-21T12:10:03.284" v="1944" actId="478"/>
          <ac:spMkLst>
            <pc:docMk/>
            <pc:sldMk cId="3936792775" sldId="571"/>
            <ac:spMk id="17" creationId="{E3425341-4633-490A-DC4D-9EB26A562E5B}"/>
          </ac:spMkLst>
        </pc:spChg>
        <pc:spChg chg="add del">
          <ac:chgData name="Richard Chalk" userId="287f8aa4f4de1d19" providerId="LiveId" clId="{5934C323-F763-4CD3-BAEF-A45943A9FCF0}" dt="2023-08-21T12:10:04.323" v="1946" actId="478"/>
          <ac:spMkLst>
            <pc:docMk/>
            <pc:sldMk cId="3936792775" sldId="571"/>
            <ac:spMk id="18" creationId="{F9FDCF44-D343-DAC1-52FB-AE5D08DB4FC5}"/>
          </ac:spMkLst>
        </pc:spChg>
        <pc:spChg chg="add">
          <ac:chgData name="Richard Chalk" userId="287f8aa4f4de1d19" providerId="LiveId" clId="{5934C323-F763-4CD3-BAEF-A45943A9FCF0}" dt="2023-08-21T12:10:11.851" v="1947"/>
          <ac:spMkLst>
            <pc:docMk/>
            <pc:sldMk cId="3936792775" sldId="571"/>
            <ac:spMk id="19" creationId="{FF8B3153-59BE-A213-B158-67C46483CBD9}"/>
          </ac:spMkLst>
        </pc:spChg>
        <pc:picChg chg="del">
          <ac:chgData name="Richard Chalk" userId="287f8aa4f4de1d19" providerId="LiveId" clId="{5934C323-F763-4CD3-BAEF-A45943A9FCF0}" dt="2023-08-21T12:03:14.787" v="1521" actId="478"/>
          <ac:picMkLst>
            <pc:docMk/>
            <pc:sldMk cId="3936792775" sldId="571"/>
            <ac:picMk id="6" creationId="{CC1DC0CA-6568-7F2D-C00A-CBEC1B6B817F}"/>
          </ac:picMkLst>
        </pc:picChg>
        <pc:picChg chg="del">
          <ac:chgData name="Richard Chalk" userId="287f8aa4f4de1d19" providerId="LiveId" clId="{5934C323-F763-4CD3-BAEF-A45943A9FCF0}" dt="2023-08-21T12:03:14.787" v="1521" actId="478"/>
          <ac:picMkLst>
            <pc:docMk/>
            <pc:sldMk cId="3936792775" sldId="571"/>
            <ac:picMk id="8" creationId="{E5E50703-BEEE-69B5-E0DC-27E151172110}"/>
          </ac:picMkLst>
        </pc:picChg>
        <pc:picChg chg="del">
          <ac:chgData name="Richard Chalk" userId="287f8aa4f4de1d19" providerId="LiveId" clId="{5934C323-F763-4CD3-BAEF-A45943A9FCF0}" dt="2023-08-21T12:03:14.787" v="1521" actId="478"/>
          <ac:picMkLst>
            <pc:docMk/>
            <pc:sldMk cId="3936792775" sldId="571"/>
            <ac:picMk id="9" creationId="{534E56B0-ADF1-31B6-A315-FC889F85C5E0}"/>
          </ac:picMkLst>
        </pc:picChg>
        <pc:picChg chg="del">
          <ac:chgData name="Richard Chalk" userId="287f8aa4f4de1d19" providerId="LiveId" clId="{5934C323-F763-4CD3-BAEF-A45943A9FCF0}" dt="2023-08-21T12:03:14.787" v="1521" actId="478"/>
          <ac:picMkLst>
            <pc:docMk/>
            <pc:sldMk cId="3936792775" sldId="571"/>
            <ac:picMk id="10" creationId="{A4CDF811-A158-1579-F806-61124CDB5F10}"/>
          </ac:picMkLst>
        </pc:picChg>
        <pc:picChg chg="add del">
          <ac:chgData name="Richard Chalk" userId="287f8aa4f4de1d19" providerId="LiveId" clId="{5934C323-F763-4CD3-BAEF-A45943A9FCF0}" dt="2023-08-21T12:06:56.340" v="1581" actId="478"/>
          <ac:picMkLst>
            <pc:docMk/>
            <pc:sldMk cId="3936792775" sldId="571"/>
            <ac:picMk id="12" creationId="{E8656101-6D78-8159-160E-FF7BD2A678B5}"/>
          </ac:picMkLst>
        </pc:picChg>
        <pc:picChg chg="add mod">
          <ac:chgData name="Richard Chalk" userId="287f8aa4f4de1d19" providerId="LiveId" clId="{5934C323-F763-4CD3-BAEF-A45943A9FCF0}" dt="2023-08-21T12:07:05.527" v="1583" actId="1076"/>
          <ac:picMkLst>
            <pc:docMk/>
            <pc:sldMk cId="3936792775" sldId="571"/>
            <ac:picMk id="15" creationId="{CC930430-2787-5FEC-2FDB-F88FE74415B8}"/>
          </ac:picMkLst>
        </pc:picChg>
        <pc:picChg chg="add mod">
          <ac:chgData name="Richard Chalk" userId="287f8aa4f4de1d19" providerId="LiveId" clId="{5934C323-F763-4CD3-BAEF-A45943A9FCF0}" dt="2023-08-21T12:09:35.607" v="1940" actId="1035"/>
          <ac:picMkLst>
            <pc:docMk/>
            <pc:sldMk cId="3936792775" sldId="571"/>
            <ac:picMk id="16" creationId="{F44601B6-AE61-86CB-EC0E-15465E82120E}"/>
          </ac:picMkLst>
        </pc:picChg>
        <pc:picChg chg="del">
          <ac:chgData name="Richard Chalk" userId="287f8aa4f4de1d19" providerId="LiveId" clId="{5934C323-F763-4CD3-BAEF-A45943A9FCF0}" dt="2023-08-21T12:03:12.959" v="1520" actId="478"/>
          <ac:picMkLst>
            <pc:docMk/>
            <pc:sldMk cId="3936792775" sldId="571"/>
            <ac:picMk id="20" creationId="{C82142F4-1FD0-EA64-8392-E03AE27BEDE8}"/>
          </ac:picMkLst>
        </pc:picChg>
        <pc:picChg chg="add del">
          <ac:chgData name="Richard Chalk" userId="287f8aa4f4de1d19" providerId="LiveId" clId="{5934C323-F763-4CD3-BAEF-A45943A9FCF0}" dt="2023-08-21T12:10:45.585" v="1954" actId="478"/>
          <ac:picMkLst>
            <pc:docMk/>
            <pc:sldMk cId="3936792775" sldId="571"/>
            <ac:picMk id="22" creationId="{494E9EDC-FC64-4B58-8D98-A71DA8D3FBED}"/>
          </ac:picMkLst>
        </pc:picChg>
        <pc:picChg chg="add mod">
          <ac:chgData name="Richard Chalk" userId="287f8aa4f4de1d19" providerId="LiveId" clId="{5934C323-F763-4CD3-BAEF-A45943A9FCF0}" dt="2023-08-21T12:10:51.633" v="1961" actId="1035"/>
          <ac:picMkLst>
            <pc:docMk/>
            <pc:sldMk cId="3936792775" sldId="571"/>
            <ac:picMk id="24" creationId="{84C80783-E38C-634D-6EFB-812834044248}"/>
          </ac:picMkLst>
        </pc:picChg>
        <pc:picChg chg="add mod">
          <ac:chgData name="Richard Chalk" userId="287f8aa4f4de1d19" providerId="LiveId" clId="{5934C323-F763-4CD3-BAEF-A45943A9FCF0}" dt="2023-08-21T12:33:12.893" v="2651" actId="1036"/>
          <ac:picMkLst>
            <pc:docMk/>
            <pc:sldMk cId="3936792775" sldId="571"/>
            <ac:picMk id="25" creationId="{178D9606-EDAC-F6BE-618E-703988EC7C23}"/>
          </ac:picMkLst>
        </pc:picChg>
        <pc:picChg chg="add mod">
          <ac:chgData name="Richard Chalk" userId="287f8aa4f4de1d19" providerId="LiveId" clId="{5934C323-F763-4CD3-BAEF-A45943A9FCF0}" dt="2023-08-21T12:33:10.851" v="2648" actId="1038"/>
          <ac:picMkLst>
            <pc:docMk/>
            <pc:sldMk cId="3936792775" sldId="571"/>
            <ac:picMk id="26" creationId="{3D1C4FCB-2BED-98A6-6F4E-EE8BBCCD8723}"/>
          </ac:picMkLst>
        </pc:picChg>
        <pc:picChg chg="del">
          <ac:chgData name="Richard Chalk" userId="287f8aa4f4de1d19" providerId="LiveId" clId="{5934C323-F763-4CD3-BAEF-A45943A9FCF0}" dt="2023-08-21T12:10:01.761" v="1942" actId="478"/>
          <ac:picMkLst>
            <pc:docMk/>
            <pc:sldMk cId="3936792775" sldId="571"/>
            <ac:picMk id="5122" creationId="{2A732D72-A9E1-1098-B04C-07E239879893}"/>
          </ac:picMkLst>
        </pc:picChg>
        <pc:picChg chg="add del mod">
          <ac:chgData name="Richard Chalk" userId="287f8aa4f4de1d19" providerId="LiveId" clId="{5934C323-F763-4CD3-BAEF-A45943A9FCF0}" dt="2023-08-21T12:06:36.300" v="1575" actId="21"/>
          <ac:picMkLst>
            <pc:docMk/>
            <pc:sldMk cId="3936792775" sldId="571"/>
            <ac:picMk id="9218" creationId="{0D886B6B-999B-8ED0-ED9B-8E85DA9AF636}"/>
          </ac:picMkLst>
        </pc:picChg>
        <pc:picChg chg="add del mod">
          <ac:chgData name="Richard Chalk" userId="287f8aa4f4de1d19" providerId="LiveId" clId="{5934C323-F763-4CD3-BAEF-A45943A9FCF0}" dt="2023-08-21T12:10:27.926" v="1950" actId="21"/>
          <ac:picMkLst>
            <pc:docMk/>
            <pc:sldMk cId="3936792775" sldId="571"/>
            <ac:picMk id="9226" creationId="{FBAEADC6-8E33-BB15-E3CB-ACF4179218DB}"/>
          </ac:picMkLst>
        </pc:picChg>
      </pc:sldChg>
      <pc:sldChg chg="addSp delSp modSp add mod">
        <pc:chgData name="Richard Chalk" userId="287f8aa4f4de1d19" providerId="LiveId" clId="{5934C323-F763-4CD3-BAEF-A45943A9FCF0}" dt="2023-08-21T12:14:39.554" v="2072" actId="6549"/>
        <pc:sldMkLst>
          <pc:docMk/>
          <pc:sldMk cId="1259080634" sldId="572"/>
        </pc:sldMkLst>
        <pc:spChg chg="mod">
          <ac:chgData name="Richard Chalk" userId="287f8aa4f4de1d19" providerId="LiveId" clId="{5934C323-F763-4CD3-BAEF-A45943A9FCF0}" dt="2023-08-21T12:14:39.554" v="2072" actId="6549"/>
          <ac:spMkLst>
            <pc:docMk/>
            <pc:sldMk cId="1259080634" sldId="572"/>
            <ac:spMk id="2" creationId="{2CED0939-2445-F1A3-21AE-0A535344DD5D}"/>
          </ac:spMkLst>
        </pc:spChg>
        <pc:spChg chg="mod">
          <ac:chgData name="Richard Chalk" userId="287f8aa4f4de1d19" providerId="LiveId" clId="{5934C323-F763-4CD3-BAEF-A45943A9FCF0}" dt="2023-08-21T12:14:35.635" v="2071" actId="14100"/>
          <ac:spMkLst>
            <pc:docMk/>
            <pc:sldMk cId="1259080634" sldId="572"/>
            <ac:spMk id="3" creationId="{173D56EC-57A4-FE19-1901-5242223ADD72}"/>
          </ac:spMkLst>
        </pc:spChg>
        <pc:spChg chg="mod">
          <ac:chgData name="Richard Chalk" userId="287f8aa4f4de1d19" providerId="LiveId" clId="{5934C323-F763-4CD3-BAEF-A45943A9FCF0}" dt="2023-08-21T12:11:19.201" v="1965" actId="20577"/>
          <ac:spMkLst>
            <pc:docMk/>
            <pc:sldMk cId="1259080634" sldId="572"/>
            <ac:spMk id="7" creationId="{EBD62573-4B50-EAD6-8C7E-C3AE6A9F45B4}"/>
          </ac:spMkLst>
        </pc:spChg>
        <pc:picChg chg="add del mod">
          <ac:chgData name="Richard Chalk" userId="287f8aa4f4de1d19" providerId="LiveId" clId="{5934C323-F763-4CD3-BAEF-A45943A9FCF0}" dt="2023-08-21T12:14:11.665" v="2008" actId="478"/>
          <ac:picMkLst>
            <pc:docMk/>
            <pc:sldMk cId="1259080634" sldId="572"/>
            <ac:picMk id="6" creationId="{DD503A82-CA1D-F49B-8F0F-7CB13A36E8E0}"/>
          </ac:picMkLst>
        </pc:picChg>
        <pc:picChg chg="add mod">
          <ac:chgData name="Richard Chalk" userId="287f8aa4f4de1d19" providerId="LiveId" clId="{5934C323-F763-4CD3-BAEF-A45943A9FCF0}" dt="2023-08-21T12:14:23.133" v="2027" actId="1037"/>
          <ac:picMkLst>
            <pc:docMk/>
            <pc:sldMk cId="1259080634" sldId="572"/>
            <ac:picMk id="8" creationId="{7DCEB5E4-BC77-447A-6B91-9B985237F0D3}"/>
          </ac:picMkLst>
        </pc:picChg>
        <pc:picChg chg="del">
          <ac:chgData name="Richard Chalk" userId="287f8aa4f4de1d19" providerId="LiveId" clId="{5934C323-F763-4CD3-BAEF-A45943A9FCF0}" dt="2023-08-21T12:12:00.405" v="1969" actId="478"/>
          <ac:picMkLst>
            <pc:docMk/>
            <pc:sldMk cId="1259080634" sldId="572"/>
            <ac:picMk id="15" creationId="{CC930430-2787-5FEC-2FDB-F88FE74415B8}"/>
          </ac:picMkLst>
        </pc:picChg>
        <pc:picChg chg="del">
          <ac:chgData name="Richard Chalk" userId="287f8aa4f4de1d19" providerId="LiveId" clId="{5934C323-F763-4CD3-BAEF-A45943A9FCF0}" dt="2023-08-21T12:12:32.643" v="1978" actId="478"/>
          <ac:picMkLst>
            <pc:docMk/>
            <pc:sldMk cId="1259080634" sldId="572"/>
            <ac:picMk id="16" creationId="{F44601B6-AE61-86CB-EC0E-15465E82120E}"/>
          </ac:picMkLst>
        </pc:picChg>
        <pc:picChg chg="add mod">
          <ac:chgData name="Richard Chalk" userId="287f8aa4f4de1d19" providerId="LiveId" clId="{5934C323-F763-4CD3-BAEF-A45943A9FCF0}" dt="2023-08-21T12:13:34.275" v="1983" actId="1076"/>
          <ac:picMkLst>
            <pc:docMk/>
            <pc:sldMk cId="1259080634" sldId="572"/>
            <ac:picMk id="11266" creationId="{21113A39-F0AD-76CC-1A16-2991314366B0}"/>
          </ac:picMkLst>
        </pc:picChg>
      </pc:sldChg>
      <pc:sldChg chg="addSp delSp modSp add mod modNotesTx">
        <pc:chgData name="Richard Chalk" userId="287f8aa4f4de1d19" providerId="LiveId" clId="{5934C323-F763-4CD3-BAEF-A45943A9FCF0}" dt="2023-08-22T05:12:09.359" v="6817" actId="20577"/>
        <pc:sldMkLst>
          <pc:docMk/>
          <pc:sldMk cId="3804433913" sldId="573"/>
        </pc:sldMkLst>
        <pc:spChg chg="mod">
          <ac:chgData name="Richard Chalk" userId="287f8aa4f4de1d19" providerId="LiveId" clId="{5934C323-F763-4CD3-BAEF-A45943A9FCF0}" dt="2023-08-22T05:11:35.557" v="6815" actId="114"/>
          <ac:spMkLst>
            <pc:docMk/>
            <pc:sldMk cId="3804433913" sldId="573"/>
            <ac:spMk id="2" creationId="{2CED0939-2445-F1A3-21AE-0A535344DD5D}"/>
          </ac:spMkLst>
        </pc:spChg>
        <pc:spChg chg="mod">
          <ac:chgData name="Richard Chalk" userId="287f8aa4f4de1d19" providerId="LiveId" clId="{5934C323-F763-4CD3-BAEF-A45943A9FCF0}" dt="2023-08-21T12:19:50.954" v="2184" actId="207"/>
          <ac:spMkLst>
            <pc:docMk/>
            <pc:sldMk cId="3804433913" sldId="573"/>
            <ac:spMk id="3" creationId="{173D56EC-57A4-FE19-1901-5242223ADD72}"/>
          </ac:spMkLst>
        </pc:spChg>
        <pc:spChg chg="mod">
          <ac:chgData name="Richard Chalk" userId="287f8aa4f4de1d19" providerId="LiveId" clId="{5934C323-F763-4CD3-BAEF-A45943A9FCF0}" dt="2023-08-21T12:15:30.717" v="2080" actId="6549"/>
          <ac:spMkLst>
            <pc:docMk/>
            <pc:sldMk cId="3804433913" sldId="573"/>
            <ac:spMk id="7" creationId="{EBD62573-4B50-EAD6-8C7E-C3AE6A9F45B4}"/>
          </ac:spMkLst>
        </pc:spChg>
        <pc:spChg chg="del">
          <ac:chgData name="Richard Chalk" userId="287f8aa4f4de1d19" providerId="LiveId" clId="{5934C323-F763-4CD3-BAEF-A45943A9FCF0}" dt="2023-08-21T12:17:13.327" v="2106" actId="478"/>
          <ac:spMkLst>
            <pc:docMk/>
            <pc:sldMk cId="3804433913" sldId="573"/>
            <ac:spMk id="14" creationId="{9880C4C5-A9FC-042E-B55C-419B29BF01C7}"/>
          </ac:spMkLst>
        </pc:spChg>
        <pc:picChg chg="del">
          <ac:chgData name="Richard Chalk" userId="287f8aa4f4de1d19" providerId="LiveId" clId="{5934C323-F763-4CD3-BAEF-A45943A9FCF0}" dt="2023-08-21T12:19:45.426" v="2181" actId="478"/>
          <ac:picMkLst>
            <pc:docMk/>
            <pc:sldMk cId="3804433913" sldId="573"/>
            <ac:picMk id="5" creationId="{6325E9FD-CB31-18CC-9788-1DF96F31E1FE}"/>
          </ac:picMkLst>
        </pc:picChg>
        <pc:picChg chg="mod">
          <ac:chgData name="Richard Chalk" userId="287f8aa4f4de1d19" providerId="LiveId" clId="{5934C323-F763-4CD3-BAEF-A45943A9FCF0}" dt="2023-08-21T12:19:54.281" v="2199" actId="1035"/>
          <ac:picMkLst>
            <pc:docMk/>
            <pc:sldMk cId="3804433913" sldId="573"/>
            <ac:picMk id="8" creationId="{7DCEB5E4-BC77-447A-6B91-9B985237F0D3}"/>
          </ac:picMkLst>
        </pc:picChg>
        <pc:picChg chg="del">
          <ac:chgData name="Richard Chalk" userId="287f8aa4f4de1d19" providerId="LiveId" clId="{5934C323-F763-4CD3-BAEF-A45943A9FCF0}" dt="2023-08-21T12:15:47.258" v="2082" actId="478"/>
          <ac:picMkLst>
            <pc:docMk/>
            <pc:sldMk cId="3804433913" sldId="573"/>
            <ac:picMk id="11266" creationId="{21113A39-F0AD-76CC-1A16-2991314366B0}"/>
          </ac:picMkLst>
        </pc:picChg>
        <pc:picChg chg="add mod">
          <ac:chgData name="Richard Chalk" userId="287f8aa4f4de1d19" providerId="LiveId" clId="{5934C323-F763-4CD3-BAEF-A45943A9FCF0}" dt="2023-08-21T12:19:59.872" v="2223" actId="1035"/>
          <ac:picMkLst>
            <pc:docMk/>
            <pc:sldMk cId="3804433913" sldId="573"/>
            <ac:picMk id="12290" creationId="{2B640D0B-F076-6A63-CDF8-A6D76E4474D6}"/>
          </ac:picMkLst>
        </pc:picChg>
      </pc:sldChg>
      <pc:sldChg chg="addSp delSp modSp add mod modNotesTx">
        <pc:chgData name="Richard Chalk" userId="287f8aa4f4de1d19" providerId="LiveId" clId="{5934C323-F763-4CD3-BAEF-A45943A9FCF0}" dt="2023-08-22T05:14:14.234" v="6844" actId="20577"/>
        <pc:sldMkLst>
          <pc:docMk/>
          <pc:sldMk cId="310710140" sldId="574"/>
        </pc:sldMkLst>
        <pc:spChg chg="mod">
          <ac:chgData name="Richard Chalk" userId="287f8aa4f4de1d19" providerId="LiveId" clId="{5934C323-F763-4CD3-BAEF-A45943A9FCF0}" dt="2023-08-22T05:13:41.935" v="6822" actId="207"/>
          <ac:spMkLst>
            <pc:docMk/>
            <pc:sldMk cId="310710140" sldId="574"/>
            <ac:spMk id="2" creationId="{2CED0939-2445-F1A3-21AE-0A535344DD5D}"/>
          </ac:spMkLst>
        </pc:spChg>
        <pc:spChg chg="mod">
          <ac:chgData name="Richard Chalk" userId="287f8aa4f4de1d19" providerId="LiveId" clId="{5934C323-F763-4CD3-BAEF-A45943A9FCF0}" dt="2023-08-21T12:26:34.688" v="2486" actId="113"/>
          <ac:spMkLst>
            <pc:docMk/>
            <pc:sldMk cId="310710140" sldId="574"/>
            <ac:spMk id="3" creationId="{173D56EC-57A4-FE19-1901-5242223ADD72}"/>
          </ac:spMkLst>
        </pc:spChg>
        <pc:spChg chg="add mod">
          <ac:chgData name="Richard Chalk" userId="287f8aa4f4de1d19" providerId="LiveId" clId="{5934C323-F763-4CD3-BAEF-A45943A9FCF0}" dt="2023-08-22T05:12:59.409" v="6820" actId="1076"/>
          <ac:spMkLst>
            <pc:docMk/>
            <pc:sldMk cId="310710140" sldId="574"/>
            <ac:spMk id="5" creationId="{AECBBA94-6814-21E1-B55C-2DE1D50DE994}"/>
          </ac:spMkLst>
        </pc:spChg>
        <pc:spChg chg="add del mod">
          <ac:chgData name="Richard Chalk" userId="287f8aa4f4de1d19" providerId="LiveId" clId="{5934C323-F763-4CD3-BAEF-A45943A9FCF0}" dt="2023-08-21T12:26:25.831" v="2485" actId="478"/>
          <ac:spMkLst>
            <pc:docMk/>
            <pc:sldMk cId="310710140" sldId="574"/>
            <ac:spMk id="5" creationId="{C9753DC4-469F-1F83-2F6B-4AE1C78DB956}"/>
          </ac:spMkLst>
        </pc:spChg>
        <pc:spChg chg="add mod">
          <ac:chgData name="Richard Chalk" userId="287f8aa4f4de1d19" providerId="LiveId" clId="{5934C323-F763-4CD3-BAEF-A45943A9FCF0}" dt="2023-08-21T12:28:27.379" v="2510"/>
          <ac:spMkLst>
            <pc:docMk/>
            <pc:sldMk cId="310710140" sldId="574"/>
            <ac:spMk id="6" creationId="{CE563A66-8BAF-0553-B35E-EB9CF268CD83}"/>
          </ac:spMkLst>
        </pc:spChg>
        <pc:spChg chg="mod">
          <ac:chgData name="Richard Chalk" userId="287f8aa4f4de1d19" providerId="LiveId" clId="{5934C323-F763-4CD3-BAEF-A45943A9FCF0}" dt="2023-08-21T13:50:02.205" v="4444" actId="6549"/>
          <ac:spMkLst>
            <pc:docMk/>
            <pc:sldMk cId="310710140" sldId="574"/>
            <ac:spMk id="7" creationId="{EBD62573-4B50-EAD6-8C7E-C3AE6A9F45B4}"/>
          </ac:spMkLst>
        </pc:spChg>
        <pc:picChg chg="del">
          <ac:chgData name="Richard Chalk" userId="287f8aa4f4de1d19" providerId="LiveId" clId="{5934C323-F763-4CD3-BAEF-A45943A9FCF0}" dt="2023-08-21T12:23:16.832" v="2331" actId="478"/>
          <ac:picMkLst>
            <pc:docMk/>
            <pc:sldMk cId="310710140" sldId="574"/>
            <ac:picMk id="8" creationId="{7DCEB5E4-BC77-447A-6B91-9B985237F0D3}"/>
          </ac:picMkLst>
        </pc:picChg>
        <pc:picChg chg="del">
          <ac:chgData name="Richard Chalk" userId="287f8aa4f4de1d19" providerId="LiveId" clId="{5934C323-F763-4CD3-BAEF-A45943A9FCF0}" dt="2023-08-21T12:22:35.019" v="2288" actId="478"/>
          <ac:picMkLst>
            <pc:docMk/>
            <pc:sldMk cId="310710140" sldId="574"/>
            <ac:picMk id="12290" creationId="{2B640D0B-F076-6A63-CDF8-A6D76E4474D6}"/>
          </ac:picMkLst>
        </pc:picChg>
        <pc:picChg chg="add mod">
          <ac:chgData name="Richard Chalk" userId="287f8aa4f4de1d19" providerId="LiveId" clId="{5934C323-F763-4CD3-BAEF-A45943A9FCF0}" dt="2023-08-21T12:24:00.112" v="2336" actId="1076"/>
          <ac:picMkLst>
            <pc:docMk/>
            <pc:sldMk cId="310710140" sldId="574"/>
            <ac:picMk id="13314" creationId="{1CA9C92F-B575-13C3-C5FA-1DDBC40469C5}"/>
          </ac:picMkLst>
        </pc:picChg>
        <pc:picChg chg="add mod">
          <ac:chgData name="Richard Chalk" userId="287f8aa4f4de1d19" providerId="LiveId" clId="{5934C323-F763-4CD3-BAEF-A45943A9FCF0}" dt="2023-08-21T12:25:56.205" v="2481" actId="1036"/>
          <ac:picMkLst>
            <pc:docMk/>
            <pc:sldMk cId="310710140" sldId="574"/>
            <ac:picMk id="13316" creationId="{99BEF1CF-732D-7195-B00A-E06B1050BDC6}"/>
          </ac:picMkLst>
        </pc:picChg>
      </pc:sldChg>
      <pc:sldChg chg="addSp delSp modSp add mod modNotesTx">
        <pc:chgData name="Richard Chalk" userId="287f8aa4f4de1d19" providerId="LiveId" clId="{5934C323-F763-4CD3-BAEF-A45943A9FCF0}" dt="2023-08-22T05:14:50.607" v="6869" actId="1036"/>
        <pc:sldMkLst>
          <pc:docMk/>
          <pc:sldMk cId="2455627629" sldId="575"/>
        </pc:sldMkLst>
        <pc:spChg chg="mod">
          <ac:chgData name="Richard Chalk" userId="287f8aa4f4de1d19" providerId="LiveId" clId="{5934C323-F763-4CD3-BAEF-A45943A9FCF0}" dt="2023-08-22T05:14:45.964" v="6866" actId="20577"/>
          <ac:spMkLst>
            <pc:docMk/>
            <pc:sldMk cId="2455627629" sldId="575"/>
            <ac:spMk id="2" creationId="{2CED0939-2445-F1A3-21AE-0A535344DD5D}"/>
          </ac:spMkLst>
        </pc:spChg>
        <pc:spChg chg="mod">
          <ac:chgData name="Richard Chalk" userId="287f8aa4f4de1d19" providerId="LiveId" clId="{5934C323-F763-4CD3-BAEF-A45943A9FCF0}" dt="2023-08-21T12:32:08.702" v="2634" actId="207"/>
          <ac:spMkLst>
            <pc:docMk/>
            <pc:sldMk cId="2455627629" sldId="575"/>
            <ac:spMk id="3" creationId="{173D56EC-57A4-FE19-1901-5242223ADD72}"/>
          </ac:spMkLst>
        </pc:spChg>
        <pc:spChg chg="add mod">
          <ac:chgData name="Richard Chalk" userId="287f8aa4f4de1d19" providerId="LiveId" clId="{5934C323-F763-4CD3-BAEF-A45943A9FCF0}" dt="2023-08-21T12:28:28.948" v="2511"/>
          <ac:spMkLst>
            <pc:docMk/>
            <pc:sldMk cId="2455627629" sldId="575"/>
            <ac:spMk id="5" creationId="{2662B042-98BC-8899-2541-ACA94D4619A7}"/>
          </ac:spMkLst>
        </pc:spChg>
        <pc:spChg chg="mod">
          <ac:chgData name="Richard Chalk" userId="287f8aa4f4de1d19" providerId="LiveId" clId="{5934C323-F763-4CD3-BAEF-A45943A9FCF0}" dt="2023-08-21T12:27:07.191" v="2495" actId="20577"/>
          <ac:spMkLst>
            <pc:docMk/>
            <pc:sldMk cId="2455627629" sldId="575"/>
            <ac:spMk id="7" creationId="{EBD62573-4B50-EAD6-8C7E-C3AE6A9F45B4}"/>
          </ac:spMkLst>
        </pc:spChg>
        <pc:picChg chg="add mod">
          <ac:chgData name="Richard Chalk" userId="287f8aa4f4de1d19" providerId="LiveId" clId="{5934C323-F763-4CD3-BAEF-A45943A9FCF0}" dt="2023-08-21T12:28:35.800" v="2512"/>
          <ac:picMkLst>
            <pc:docMk/>
            <pc:sldMk cId="2455627629" sldId="575"/>
            <ac:picMk id="6" creationId="{7681918F-C943-2033-58EF-9C4D26B0A932}"/>
          </ac:picMkLst>
        </pc:picChg>
        <pc:picChg chg="del">
          <ac:chgData name="Richard Chalk" userId="287f8aa4f4de1d19" providerId="LiveId" clId="{5934C323-F763-4CD3-BAEF-A45943A9FCF0}" dt="2023-08-21T12:27:45.478" v="2502" actId="478"/>
          <ac:picMkLst>
            <pc:docMk/>
            <pc:sldMk cId="2455627629" sldId="575"/>
            <ac:picMk id="8" creationId="{7DCEB5E4-BC77-447A-6B91-9B985237F0D3}"/>
          </ac:picMkLst>
        </pc:picChg>
        <pc:picChg chg="add del mod">
          <ac:chgData name="Richard Chalk" userId="287f8aa4f4de1d19" providerId="LiveId" clId="{5934C323-F763-4CD3-BAEF-A45943A9FCF0}" dt="2023-08-21T12:34:05.185" v="2656"/>
          <ac:picMkLst>
            <pc:docMk/>
            <pc:sldMk cId="2455627629" sldId="575"/>
            <ac:picMk id="9" creationId="{2E5E5433-840D-E364-3970-A26252AD734A}"/>
          </ac:picMkLst>
        </pc:picChg>
        <pc:picChg chg="add del mod">
          <ac:chgData name="Richard Chalk" userId="287f8aa4f4de1d19" providerId="LiveId" clId="{5934C323-F763-4CD3-BAEF-A45943A9FCF0}" dt="2023-08-21T12:34:05.185" v="2656"/>
          <ac:picMkLst>
            <pc:docMk/>
            <pc:sldMk cId="2455627629" sldId="575"/>
            <ac:picMk id="10" creationId="{4EF9FCAD-164A-D040-F1B8-59AFA3A57378}"/>
          </ac:picMkLst>
        </pc:picChg>
        <pc:picChg chg="add mod">
          <ac:chgData name="Richard Chalk" userId="287f8aa4f4de1d19" providerId="LiveId" clId="{5934C323-F763-4CD3-BAEF-A45943A9FCF0}" dt="2023-08-22T05:14:50.607" v="6869" actId="1036"/>
          <ac:picMkLst>
            <pc:docMk/>
            <pc:sldMk cId="2455627629" sldId="575"/>
            <ac:picMk id="1026" creationId="{C0C4D268-3E2E-4086-4601-9C0D9A91DDC2}"/>
          </ac:picMkLst>
        </pc:picChg>
        <pc:picChg chg="del">
          <ac:chgData name="Richard Chalk" userId="287f8aa4f4de1d19" providerId="LiveId" clId="{5934C323-F763-4CD3-BAEF-A45943A9FCF0}" dt="2023-08-21T12:27:43.836" v="2501" actId="478"/>
          <ac:picMkLst>
            <pc:docMk/>
            <pc:sldMk cId="2455627629" sldId="575"/>
            <ac:picMk id="12290" creationId="{2B640D0B-F076-6A63-CDF8-A6D76E4474D6}"/>
          </ac:picMkLst>
        </pc:picChg>
        <pc:picChg chg="add mod">
          <ac:chgData name="Richard Chalk" userId="287f8aa4f4de1d19" providerId="LiveId" clId="{5934C323-F763-4CD3-BAEF-A45943A9FCF0}" dt="2023-08-21T12:29:29.594" v="2541" actId="1036"/>
          <ac:picMkLst>
            <pc:docMk/>
            <pc:sldMk cId="2455627629" sldId="575"/>
            <ac:picMk id="14338" creationId="{4C75CEA3-9144-BA84-2B32-DAB6F0356329}"/>
          </ac:picMkLst>
        </pc:picChg>
        <pc:picChg chg="add mod">
          <ac:chgData name="Richard Chalk" userId="287f8aa4f4de1d19" providerId="LiveId" clId="{5934C323-F763-4CD3-BAEF-A45943A9FCF0}" dt="2023-08-21T12:29:29.594" v="2541" actId="1036"/>
          <ac:picMkLst>
            <pc:docMk/>
            <pc:sldMk cId="2455627629" sldId="575"/>
            <ac:picMk id="14340" creationId="{CE04105E-41FC-E6FF-E25F-97AAD9529C36}"/>
          </ac:picMkLst>
        </pc:picChg>
        <pc:picChg chg="add mod">
          <ac:chgData name="Richard Chalk" userId="287f8aa4f4de1d19" providerId="LiveId" clId="{5934C323-F763-4CD3-BAEF-A45943A9FCF0}" dt="2023-08-21T12:32:11.088" v="2635" actId="1076"/>
          <ac:picMkLst>
            <pc:docMk/>
            <pc:sldMk cId="2455627629" sldId="575"/>
            <ac:picMk id="14342" creationId="{21905C7D-D9B0-1025-A5B4-F7605176601F}"/>
          </ac:picMkLst>
        </pc:picChg>
      </pc:sldChg>
      <pc:sldChg chg="addSp delSp modSp add mod modNotesTx">
        <pc:chgData name="Richard Chalk" userId="287f8aa4f4de1d19" providerId="LiveId" clId="{5934C323-F763-4CD3-BAEF-A45943A9FCF0}" dt="2023-08-22T05:17:06.800" v="6943" actId="1035"/>
        <pc:sldMkLst>
          <pc:docMk/>
          <pc:sldMk cId="115099994" sldId="576"/>
        </pc:sldMkLst>
        <pc:spChg chg="mod">
          <ac:chgData name="Richard Chalk" userId="287f8aa4f4de1d19" providerId="LiveId" clId="{5934C323-F763-4CD3-BAEF-A45943A9FCF0}" dt="2023-08-22T05:16:58.376" v="6925" actId="20577"/>
          <ac:spMkLst>
            <pc:docMk/>
            <pc:sldMk cId="115099994" sldId="576"/>
            <ac:spMk id="2" creationId="{2CED0939-2445-F1A3-21AE-0A535344DD5D}"/>
          </ac:spMkLst>
        </pc:spChg>
        <pc:spChg chg="mod">
          <ac:chgData name="Richard Chalk" userId="287f8aa4f4de1d19" providerId="LiveId" clId="{5934C323-F763-4CD3-BAEF-A45943A9FCF0}" dt="2023-08-21T12:37:33.468" v="2721" actId="207"/>
          <ac:spMkLst>
            <pc:docMk/>
            <pc:sldMk cId="115099994" sldId="576"/>
            <ac:spMk id="3" creationId="{173D56EC-57A4-FE19-1901-5242223ADD72}"/>
          </ac:spMkLst>
        </pc:spChg>
        <pc:spChg chg="mod">
          <ac:chgData name="Richard Chalk" userId="287f8aa4f4de1d19" providerId="LiveId" clId="{5934C323-F763-4CD3-BAEF-A45943A9FCF0}" dt="2023-08-21T12:34:16.891" v="2665" actId="20577"/>
          <ac:spMkLst>
            <pc:docMk/>
            <pc:sldMk cId="115099994" sldId="576"/>
            <ac:spMk id="7" creationId="{EBD62573-4B50-EAD6-8C7E-C3AE6A9F45B4}"/>
          </ac:spMkLst>
        </pc:spChg>
        <pc:spChg chg="add mod">
          <ac:chgData name="Richard Chalk" userId="287f8aa4f4de1d19" providerId="LiveId" clId="{5934C323-F763-4CD3-BAEF-A45943A9FCF0}" dt="2023-08-21T12:37:24.509" v="2719" actId="208"/>
          <ac:spMkLst>
            <pc:docMk/>
            <pc:sldMk cId="115099994" sldId="576"/>
            <ac:spMk id="10" creationId="{2321D519-3DB3-C002-A060-405ADF9D2012}"/>
          </ac:spMkLst>
        </pc:spChg>
        <pc:picChg chg="add mod">
          <ac:chgData name="Richard Chalk" userId="287f8aa4f4de1d19" providerId="LiveId" clId="{5934C323-F763-4CD3-BAEF-A45943A9FCF0}" dt="2023-08-21T12:37:12.430" v="2713" actId="1076"/>
          <ac:picMkLst>
            <pc:docMk/>
            <pc:sldMk cId="115099994" sldId="576"/>
            <ac:picMk id="9" creationId="{4507CD67-2CE2-02CD-239F-11F5ACC61FA1}"/>
          </ac:picMkLst>
        </pc:picChg>
        <pc:picChg chg="add mod">
          <ac:chgData name="Richard Chalk" userId="287f8aa4f4de1d19" providerId="LiveId" clId="{5934C323-F763-4CD3-BAEF-A45943A9FCF0}" dt="2023-08-22T05:17:06.800" v="6943" actId="1035"/>
          <ac:picMkLst>
            <pc:docMk/>
            <pc:sldMk cId="115099994" sldId="576"/>
            <ac:picMk id="2050" creationId="{FFDB36C3-4055-B1AB-4808-D5997E9E9245}"/>
          </ac:picMkLst>
        </pc:picChg>
        <pc:picChg chg="del">
          <ac:chgData name="Richard Chalk" userId="287f8aa4f4de1d19" providerId="LiveId" clId="{5934C323-F763-4CD3-BAEF-A45943A9FCF0}" dt="2023-08-21T12:34:22.468" v="2668" actId="478"/>
          <ac:picMkLst>
            <pc:docMk/>
            <pc:sldMk cId="115099994" sldId="576"/>
            <ac:picMk id="14338" creationId="{4C75CEA3-9144-BA84-2B32-DAB6F0356329}"/>
          </ac:picMkLst>
        </pc:picChg>
        <pc:picChg chg="del">
          <ac:chgData name="Richard Chalk" userId="287f8aa4f4de1d19" providerId="LiveId" clId="{5934C323-F763-4CD3-BAEF-A45943A9FCF0}" dt="2023-08-21T12:34:21.906" v="2667" actId="478"/>
          <ac:picMkLst>
            <pc:docMk/>
            <pc:sldMk cId="115099994" sldId="576"/>
            <ac:picMk id="14340" creationId="{CE04105E-41FC-E6FF-E25F-97AAD9529C36}"/>
          </ac:picMkLst>
        </pc:picChg>
        <pc:picChg chg="del">
          <ac:chgData name="Richard Chalk" userId="287f8aa4f4de1d19" providerId="LiveId" clId="{5934C323-F763-4CD3-BAEF-A45943A9FCF0}" dt="2023-08-21T12:34:21.299" v="2666" actId="478"/>
          <ac:picMkLst>
            <pc:docMk/>
            <pc:sldMk cId="115099994" sldId="576"/>
            <ac:picMk id="14342" creationId="{21905C7D-D9B0-1025-A5B4-F7605176601F}"/>
          </ac:picMkLst>
        </pc:picChg>
        <pc:picChg chg="add del mod">
          <ac:chgData name="Richard Chalk" userId="287f8aa4f4de1d19" providerId="LiveId" clId="{5934C323-F763-4CD3-BAEF-A45943A9FCF0}" dt="2023-08-21T12:36:48.778" v="2705" actId="21"/>
          <ac:picMkLst>
            <pc:docMk/>
            <pc:sldMk cId="115099994" sldId="576"/>
            <ac:picMk id="15362" creationId="{C537DC39-5D20-D428-95A6-2CFEF1564948}"/>
          </ac:picMkLst>
        </pc:picChg>
      </pc:sldChg>
      <pc:sldChg chg="addSp delSp modSp add mod modNotesTx">
        <pc:chgData name="Richard Chalk" userId="287f8aa4f4de1d19" providerId="LiveId" clId="{5934C323-F763-4CD3-BAEF-A45943A9FCF0}" dt="2023-08-21T12:50:48.388" v="2899" actId="20577"/>
        <pc:sldMkLst>
          <pc:docMk/>
          <pc:sldMk cId="1505778862" sldId="577"/>
        </pc:sldMkLst>
        <pc:spChg chg="mod">
          <ac:chgData name="Richard Chalk" userId="287f8aa4f4de1d19" providerId="LiveId" clId="{5934C323-F763-4CD3-BAEF-A45943A9FCF0}" dt="2023-08-21T12:45:27.726" v="2834" actId="207"/>
          <ac:spMkLst>
            <pc:docMk/>
            <pc:sldMk cId="1505778862" sldId="577"/>
            <ac:spMk id="2" creationId="{2CED0939-2445-F1A3-21AE-0A535344DD5D}"/>
          </ac:spMkLst>
        </pc:spChg>
        <pc:spChg chg="mod">
          <ac:chgData name="Richard Chalk" userId="287f8aa4f4de1d19" providerId="LiveId" clId="{5934C323-F763-4CD3-BAEF-A45943A9FCF0}" dt="2023-08-21T12:49:39.845" v="2879" actId="207"/>
          <ac:spMkLst>
            <pc:docMk/>
            <pc:sldMk cId="1505778862" sldId="577"/>
            <ac:spMk id="3" creationId="{173D56EC-57A4-FE19-1901-5242223ADD72}"/>
          </ac:spMkLst>
        </pc:spChg>
        <pc:spChg chg="mod">
          <ac:chgData name="Richard Chalk" userId="287f8aa4f4de1d19" providerId="LiveId" clId="{5934C323-F763-4CD3-BAEF-A45943A9FCF0}" dt="2023-08-21T12:39:08.025" v="2730" actId="6549"/>
          <ac:spMkLst>
            <pc:docMk/>
            <pc:sldMk cId="1505778862" sldId="577"/>
            <ac:spMk id="7" creationId="{EBD62573-4B50-EAD6-8C7E-C3AE6A9F45B4}"/>
          </ac:spMkLst>
        </pc:spChg>
        <pc:spChg chg="del">
          <ac:chgData name="Richard Chalk" userId="287f8aa4f4de1d19" providerId="LiveId" clId="{5934C323-F763-4CD3-BAEF-A45943A9FCF0}" dt="2023-08-21T12:40:22.331" v="2746" actId="478"/>
          <ac:spMkLst>
            <pc:docMk/>
            <pc:sldMk cId="1505778862" sldId="577"/>
            <ac:spMk id="10" creationId="{2321D519-3DB3-C002-A060-405ADF9D2012}"/>
          </ac:spMkLst>
        </pc:spChg>
        <pc:picChg chg="add mod">
          <ac:chgData name="Richard Chalk" userId="287f8aa4f4de1d19" providerId="LiveId" clId="{5934C323-F763-4CD3-BAEF-A45943A9FCF0}" dt="2023-08-21T12:39:55.966" v="2738" actId="1076"/>
          <ac:picMkLst>
            <pc:docMk/>
            <pc:sldMk cId="1505778862" sldId="577"/>
            <ac:picMk id="8" creationId="{34A99942-90B1-F4D1-BA8C-8EF89B9D067D}"/>
          </ac:picMkLst>
        </pc:picChg>
        <pc:picChg chg="del">
          <ac:chgData name="Richard Chalk" userId="287f8aa4f4de1d19" providerId="LiveId" clId="{5934C323-F763-4CD3-BAEF-A45943A9FCF0}" dt="2023-08-21T12:39:09.593" v="2731" actId="478"/>
          <ac:picMkLst>
            <pc:docMk/>
            <pc:sldMk cId="1505778862" sldId="577"/>
            <ac:picMk id="9" creationId="{4507CD67-2CE2-02CD-239F-11F5ACC61FA1}"/>
          </ac:picMkLst>
        </pc:picChg>
        <pc:picChg chg="add mod">
          <ac:chgData name="Richard Chalk" userId="287f8aa4f4de1d19" providerId="LiveId" clId="{5934C323-F763-4CD3-BAEF-A45943A9FCF0}" dt="2023-08-21T12:39:58.666" v="2739" actId="1076"/>
          <ac:picMkLst>
            <pc:docMk/>
            <pc:sldMk cId="1505778862" sldId="577"/>
            <ac:picMk id="11" creationId="{A7E498F9-3857-82E7-ABD2-BE85F4429358}"/>
          </ac:picMkLst>
        </pc:picChg>
        <pc:picChg chg="add mod">
          <ac:chgData name="Richard Chalk" userId="287f8aa4f4de1d19" providerId="LiveId" clId="{5934C323-F763-4CD3-BAEF-A45943A9FCF0}" dt="2023-08-21T12:44:05.306" v="2814" actId="1076"/>
          <ac:picMkLst>
            <pc:docMk/>
            <pc:sldMk cId="1505778862" sldId="577"/>
            <ac:picMk id="16386" creationId="{49428704-4AC7-184D-1378-C16414DDD74C}"/>
          </ac:picMkLst>
        </pc:picChg>
        <pc:picChg chg="add mod">
          <ac:chgData name="Richard Chalk" userId="287f8aa4f4de1d19" providerId="LiveId" clId="{5934C323-F763-4CD3-BAEF-A45943A9FCF0}" dt="2023-08-21T12:44:19.785" v="2818" actId="1076"/>
          <ac:picMkLst>
            <pc:docMk/>
            <pc:sldMk cId="1505778862" sldId="577"/>
            <ac:picMk id="16388" creationId="{7BB5EEDE-D9E3-D20E-D59E-8192B516486D}"/>
          </ac:picMkLst>
        </pc:picChg>
        <pc:picChg chg="add mod">
          <ac:chgData name="Richard Chalk" userId="287f8aa4f4de1d19" providerId="LiveId" clId="{5934C323-F763-4CD3-BAEF-A45943A9FCF0}" dt="2023-08-21T12:44:38.878" v="2821" actId="1076"/>
          <ac:picMkLst>
            <pc:docMk/>
            <pc:sldMk cId="1505778862" sldId="577"/>
            <ac:picMk id="16390" creationId="{FC0713E3-8577-0307-2108-FB055904C0F1}"/>
          </ac:picMkLst>
        </pc:picChg>
        <pc:picChg chg="add mod">
          <ac:chgData name="Richard Chalk" userId="287f8aa4f4de1d19" providerId="LiveId" clId="{5934C323-F763-4CD3-BAEF-A45943A9FCF0}" dt="2023-08-21T12:45:06.685" v="2828" actId="1076"/>
          <ac:picMkLst>
            <pc:docMk/>
            <pc:sldMk cId="1505778862" sldId="577"/>
            <ac:picMk id="16392" creationId="{7B797AA5-19E3-CA25-FE12-C053BE455D20}"/>
          </ac:picMkLst>
        </pc:picChg>
      </pc:sldChg>
      <pc:sldChg chg="addSp delSp modSp add mod modNotesTx">
        <pc:chgData name="Richard Chalk" userId="287f8aa4f4de1d19" providerId="LiveId" clId="{5934C323-F763-4CD3-BAEF-A45943A9FCF0}" dt="2023-08-21T12:57:01.844" v="3025" actId="20577"/>
        <pc:sldMkLst>
          <pc:docMk/>
          <pc:sldMk cId="2430921688" sldId="578"/>
        </pc:sldMkLst>
        <pc:spChg chg="mod">
          <ac:chgData name="Richard Chalk" userId="287f8aa4f4de1d19" providerId="LiveId" clId="{5934C323-F763-4CD3-BAEF-A45943A9FCF0}" dt="2023-08-21T12:57:01.844" v="3025" actId="20577"/>
          <ac:spMkLst>
            <pc:docMk/>
            <pc:sldMk cId="2430921688" sldId="578"/>
            <ac:spMk id="2" creationId="{2CED0939-2445-F1A3-21AE-0A535344DD5D}"/>
          </ac:spMkLst>
        </pc:spChg>
        <pc:spChg chg="mod">
          <ac:chgData name="Richard Chalk" userId="287f8aa4f4de1d19" providerId="LiveId" clId="{5934C323-F763-4CD3-BAEF-A45943A9FCF0}" dt="2023-08-21T12:55:50.990" v="2994" actId="20577"/>
          <ac:spMkLst>
            <pc:docMk/>
            <pc:sldMk cId="2430921688" sldId="578"/>
            <ac:spMk id="3" creationId="{173D56EC-57A4-FE19-1901-5242223ADD72}"/>
          </ac:spMkLst>
        </pc:spChg>
        <pc:spChg chg="mod">
          <ac:chgData name="Richard Chalk" userId="287f8aa4f4de1d19" providerId="LiveId" clId="{5934C323-F763-4CD3-BAEF-A45943A9FCF0}" dt="2023-08-21T12:56:40.584" v="3002" actId="6549"/>
          <ac:spMkLst>
            <pc:docMk/>
            <pc:sldMk cId="2430921688" sldId="578"/>
            <ac:spMk id="7" creationId="{EBD62573-4B50-EAD6-8C7E-C3AE6A9F45B4}"/>
          </ac:spMkLst>
        </pc:spChg>
        <pc:spChg chg="add del mod">
          <ac:chgData name="Richard Chalk" userId="287f8aa4f4de1d19" providerId="LiveId" clId="{5934C323-F763-4CD3-BAEF-A45943A9FCF0}" dt="2023-08-21T12:55:17.557" v="2979" actId="478"/>
          <ac:spMkLst>
            <pc:docMk/>
            <pc:sldMk cId="2430921688" sldId="578"/>
            <ac:spMk id="8" creationId="{FAE67129-4186-7EB1-B666-D9D9E641B37E}"/>
          </ac:spMkLst>
        </pc:spChg>
        <pc:spChg chg="del">
          <ac:chgData name="Richard Chalk" userId="287f8aa4f4de1d19" providerId="LiveId" clId="{5934C323-F763-4CD3-BAEF-A45943A9FCF0}" dt="2023-08-21T12:51:46.011" v="2902" actId="478"/>
          <ac:spMkLst>
            <pc:docMk/>
            <pc:sldMk cId="2430921688" sldId="578"/>
            <ac:spMk id="10" creationId="{2321D519-3DB3-C002-A060-405ADF9D2012}"/>
          </ac:spMkLst>
        </pc:spChg>
        <pc:spChg chg="add del mod">
          <ac:chgData name="Richard Chalk" userId="287f8aa4f4de1d19" providerId="LiveId" clId="{5934C323-F763-4CD3-BAEF-A45943A9FCF0}" dt="2023-08-21T12:55:18.387" v="2981" actId="478"/>
          <ac:spMkLst>
            <pc:docMk/>
            <pc:sldMk cId="2430921688" sldId="578"/>
            <ac:spMk id="11" creationId="{89344E4F-B40D-97BC-3B81-FBC484FC072C}"/>
          </ac:spMkLst>
        </pc:spChg>
        <pc:spChg chg="add del mod">
          <ac:chgData name="Richard Chalk" userId="287f8aa4f4de1d19" providerId="LiveId" clId="{5934C323-F763-4CD3-BAEF-A45943A9FCF0}" dt="2023-08-21T12:55:19.218" v="2983" actId="478"/>
          <ac:spMkLst>
            <pc:docMk/>
            <pc:sldMk cId="2430921688" sldId="578"/>
            <ac:spMk id="12" creationId="{CB37DDCB-937A-37FA-BA6B-D1048EDA0D96}"/>
          </ac:spMkLst>
        </pc:spChg>
        <pc:picChg chg="del">
          <ac:chgData name="Richard Chalk" userId="287f8aa4f4de1d19" providerId="LiveId" clId="{5934C323-F763-4CD3-BAEF-A45943A9FCF0}" dt="2023-08-21T12:51:50.631" v="2904" actId="478"/>
          <ac:picMkLst>
            <pc:docMk/>
            <pc:sldMk cId="2430921688" sldId="578"/>
            <ac:picMk id="9" creationId="{4507CD67-2CE2-02CD-239F-11F5ACC61FA1}"/>
          </ac:picMkLst>
        </pc:picChg>
        <pc:picChg chg="add mod">
          <ac:chgData name="Richard Chalk" userId="287f8aa4f4de1d19" providerId="LiveId" clId="{5934C323-F763-4CD3-BAEF-A45943A9FCF0}" dt="2023-08-21T12:56:09.354" v="2998" actId="1076"/>
          <ac:picMkLst>
            <pc:docMk/>
            <pc:sldMk cId="2430921688" sldId="578"/>
            <ac:picMk id="14" creationId="{485781EF-8EA8-EAE2-C0E0-89A413972A3B}"/>
          </ac:picMkLst>
        </pc:picChg>
        <pc:picChg chg="add mod">
          <ac:chgData name="Richard Chalk" userId="287f8aa4f4de1d19" providerId="LiveId" clId="{5934C323-F763-4CD3-BAEF-A45943A9FCF0}" dt="2023-08-21T12:53:32.968" v="2947" actId="1076"/>
          <ac:picMkLst>
            <pc:docMk/>
            <pc:sldMk cId="2430921688" sldId="578"/>
            <ac:picMk id="17410" creationId="{47C3B78F-DC29-72C1-DFD1-34C7BE66DE53}"/>
          </ac:picMkLst>
        </pc:picChg>
        <pc:picChg chg="add mod">
          <ac:chgData name="Richard Chalk" userId="287f8aa4f4de1d19" providerId="LiveId" clId="{5934C323-F763-4CD3-BAEF-A45943A9FCF0}" dt="2023-08-21T12:53:52.002" v="2950" actId="1076"/>
          <ac:picMkLst>
            <pc:docMk/>
            <pc:sldMk cId="2430921688" sldId="578"/>
            <ac:picMk id="17412" creationId="{516CAC53-CFFF-C6AD-0EE2-AB45791BE22E}"/>
          </ac:picMkLst>
        </pc:picChg>
        <pc:picChg chg="add mod">
          <ac:chgData name="Richard Chalk" userId="287f8aa4f4de1d19" providerId="LiveId" clId="{5934C323-F763-4CD3-BAEF-A45943A9FCF0}" dt="2023-08-21T12:54:11.098" v="2953" actId="1076"/>
          <ac:picMkLst>
            <pc:docMk/>
            <pc:sldMk cId="2430921688" sldId="578"/>
            <ac:picMk id="17414" creationId="{16BDF96D-5F4C-2299-5941-D27C48DCB29D}"/>
          </ac:picMkLst>
        </pc:picChg>
        <pc:picChg chg="add del">
          <ac:chgData name="Richard Chalk" userId="287f8aa4f4de1d19" providerId="LiveId" clId="{5934C323-F763-4CD3-BAEF-A45943A9FCF0}" dt="2023-08-21T12:55:27.098" v="2985" actId="21"/>
          <ac:picMkLst>
            <pc:docMk/>
            <pc:sldMk cId="2430921688" sldId="578"/>
            <ac:picMk id="17422" creationId="{3C9412A8-72E2-6A49-5F3B-6392FDF687DD}"/>
          </ac:picMkLst>
        </pc:picChg>
        <pc:picChg chg="add mod">
          <ac:chgData name="Richard Chalk" userId="287f8aa4f4de1d19" providerId="LiveId" clId="{5934C323-F763-4CD3-BAEF-A45943A9FCF0}" dt="2023-08-21T12:56:07.553" v="2997" actId="1076"/>
          <ac:picMkLst>
            <pc:docMk/>
            <pc:sldMk cId="2430921688" sldId="578"/>
            <ac:picMk id="17424" creationId="{A3D87BC3-502E-C406-75C2-5C1241F12F81}"/>
          </ac:picMkLst>
        </pc:picChg>
        <pc:picChg chg="add mod">
          <ac:chgData name="Richard Chalk" userId="287f8aa4f4de1d19" providerId="LiveId" clId="{5934C323-F763-4CD3-BAEF-A45943A9FCF0}" dt="2023-08-21T12:56:34.433" v="3001" actId="1076"/>
          <ac:picMkLst>
            <pc:docMk/>
            <pc:sldMk cId="2430921688" sldId="578"/>
            <ac:picMk id="17426" creationId="{A62E7B66-B8B9-4281-1C06-8EDF0C6F911D}"/>
          </ac:picMkLst>
        </pc:picChg>
      </pc:sldChg>
      <pc:sldChg chg="addSp delSp modSp add mod modNotesTx">
        <pc:chgData name="Richard Chalk" userId="287f8aa4f4de1d19" providerId="LiveId" clId="{5934C323-F763-4CD3-BAEF-A45943A9FCF0}" dt="2023-08-22T05:20:01.105" v="6949" actId="207"/>
        <pc:sldMkLst>
          <pc:docMk/>
          <pc:sldMk cId="2043739831" sldId="579"/>
        </pc:sldMkLst>
        <pc:spChg chg="mod">
          <ac:chgData name="Richard Chalk" userId="287f8aa4f4de1d19" providerId="LiveId" clId="{5934C323-F763-4CD3-BAEF-A45943A9FCF0}" dt="2023-08-22T05:19:42.415" v="6944" actId="113"/>
          <ac:spMkLst>
            <pc:docMk/>
            <pc:sldMk cId="2043739831" sldId="579"/>
            <ac:spMk id="2" creationId="{2CED0939-2445-F1A3-21AE-0A535344DD5D}"/>
          </ac:spMkLst>
        </pc:spChg>
        <pc:spChg chg="mod">
          <ac:chgData name="Richard Chalk" userId="287f8aa4f4de1d19" providerId="LiveId" clId="{5934C323-F763-4CD3-BAEF-A45943A9FCF0}" dt="2023-08-22T05:20:01.105" v="6949" actId="207"/>
          <ac:spMkLst>
            <pc:docMk/>
            <pc:sldMk cId="2043739831" sldId="579"/>
            <ac:spMk id="3" creationId="{173D56EC-57A4-FE19-1901-5242223ADD72}"/>
          </ac:spMkLst>
        </pc:spChg>
        <pc:spChg chg="mod">
          <ac:chgData name="Richard Chalk" userId="287f8aa4f4de1d19" providerId="LiveId" clId="{5934C323-F763-4CD3-BAEF-A45943A9FCF0}" dt="2023-08-21T12:57:54.191" v="3044" actId="20577"/>
          <ac:spMkLst>
            <pc:docMk/>
            <pc:sldMk cId="2043739831" sldId="579"/>
            <ac:spMk id="7" creationId="{EBD62573-4B50-EAD6-8C7E-C3AE6A9F45B4}"/>
          </ac:spMkLst>
        </pc:spChg>
        <pc:picChg chg="del">
          <ac:chgData name="Richard Chalk" userId="287f8aa4f4de1d19" providerId="LiveId" clId="{5934C323-F763-4CD3-BAEF-A45943A9FCF0}" dt="2023-08-21T12:58:02.284" v="3048" actId="478"/>
          <ac:picMkLst>
            <pc:docMk/>
            <pc:sldMk cId="2043739831" sldId="579"/>
            <ac:picMk id="14" creationId="{485781EF-8EA8-EAE2-C0E0-89A413972A3B}"/>
          </ac:picMkLst>
        </pc:picChg>
        <pc:picChg chg="del">
          <ac:chgData name="Richard Chalk" userId="287f8aa4f4de1d19" providerId="LiveId" clId="{5934C323-F763-4CD3-BAEF-A45943A9FCF0}" dt="2023-08-21T12:58:01.400" v="3047" actId="478"/>
          <ac:picMkLst>
            <pc:docMk/>
            <pc:sldMk cId="2043739831" sldId="579"/>
            <ac:picMk id="17410" creationId="{47C3B78F-DC29-72C1-DFD1-34C7BE66DE53}"/>
          </ac:picMkLst>
        </pc:picChg>
        <pc:picChg chg="del">
          <ac:chgData name="Richard Chalk" userId="287f8aa4f4de1d19" providerId="LiveId" clId="{5934C323-F763-4CD3-BAEF-A45943A9FCF0}" dt="2023-08-21T12:58:00.885" v="3046" actId="478"/>
          <ac:picMkLst>
            <pc:docMk/>
            <pc:sldMk cId="2043739831" sldId="579"/>
            <ac:picMk id="17412" creationId="{516CAC53-CFFF-C6AD-0EE2-AB45791BE22E}"/>
          </ac:picMkLst>
        </pc:picChg>
        <pc:picChg chg="del">
          <ac:chgData name="Richard Chalk" userId="287f8aa4f4de1d19" providerId="LiveId" clId="{5934C323-F763-4CD3-BAEF-A45943A9FCF0}" dt="2023-08-21T12:58:00.210" v="3045" actId="478"/>
          <ac:picMkLst>
            <pc:docMk/>
            <pc:sldMk cId="2043739831" sldId="579"/>
            <ac:picMk id="17414" creationId="{16BDF96D-5F4C-2299-5941-D27C48DCB29D}"/>
          </ac:picMkLst>
        </pc:picChg>
        <pc:picChg chg="del">
          <ac:chgData name="Richard Chalk" userId="287f8aa4f4de1d19" providerId="LiveId" clId="{5934C323-F763-4CD3-BAEF-A45943A9FCF0}" dt="2023-08-21T12:58:02.778" v="3049" actId="478"/>
          <ac:picMkLst>
            <pc:docMk/>
            <pc:sldMk cId="2043739831" sldId="579"/>
            <ac:picMk id="17424" creationId="{A3D87BC3-502E-C406-75C2-5C1241F12F81}"/>
          </ac:picMkLst>
        </pc:picChg>
        <pc:picChg chg="del">
          <ac:chgData name="Richard Chalk" userId="287f8aa4f4de1d19" providerId="LiveId" clId="{5934C323-F763-4CD3-BAEF-A45943A9FCF0}" dt="2023-08-21T12:58:03.316" v="3050" actId="478"/>
          <ac:picMkLst>
            <pc:docMk/>
            <pc:sldMk cId="2043739831" sldId="579"/>
            <ac:picMk id="17426" creationId="{A62E7B66-B8B9-4281-1C06-8EDF0C6F911D}"/>
          </ac:picMkLst>
        </pc:picChg>
        <pc:picChg chg="add mod">
          <ac:chgData name="Richard Chalk" userId="287f8aa4f4de1d19" providerId="LiveId" clId="{5934C323-F763-4CD3-BAEF-A45943A9FCF0}" dt="2023-08-21T13:02:36.116" v="3117" actId="1035"/>
          <ac:picMkLst>
            <pc:docMk/>
            <pc:sldMk cId="2043739831" sldId="579"/>
            <ac:picMk id="18434" creationId="{726EE0D4-10BB-AAA8-AE8F-A5078ED24EA3}"/>
          </ac:picMkLst>
        </pc:picChg>
        <pc:picChg chg="add del mod">
          <ac:chgData name="Richard Chalk" userId="287f8aa4f4de1d19" providerId="LiveId" clId="{5934C323-F763-4CD3-BAEF-A45943A9FCF0}" dt="2023-08-21T13:00:31.712" v="3096" actId="478"/>
          <ac:picMkLst>
            <pc:docMk/>
            <pc:sldMk cId="2043739831" sldId="579"/>
            <ac:picMk id="18436" creationId="{356170DE-C7D3-151B-5D79-0D9AFF475870}"/>
          </ac:picMkLst>
        </pc:picChg>
        <pc:picChg chg="add mod">
          <ac:chgData name="Richard Chalk" userId="287f8aa4f4de1d19" providerId="LiveId" clId="{5934C323-F763-4CD3-BAEF-A45943A9FCF0}" dt="2023-08-21T13:03:40.382" v="3155" actId="1035"/>
          <ac:picMkLst>
            <pc:docMk/>
            <pc:sldMk cId="2043739831" sldId="579"/>
            <ac:picMk id="18438" creationId="{4E48D11D-0ACF-5608-2109-C607B7D14391}"/>
          </ac:picMkLst>
        </pc:picChg>
        <pc:picChg chg="add mod">
          <ac:chgData name="Richard Chalk" userId="287f8aa4f4de1d19" providerId="LiveId" clId="{5934C323-F763-4CD3-BAEF-A45943A9FCF0}" dt="2023-08-21T13:05:11.071" v="3223" actId="1036"/>
          <ac:picMkLst>
            <pc:docMk/>
            <pc:sldMk cId="2043739831" sldId="579"/>
            <ac:picMk id="18440" creationId="{21563430-53DA-5250-7904-D83A2BD10799}"/>
          </ac:picMkLst>
        </pc:picChg>
      </pc:sldChg>
      <pc:sldChg chg="addSp delSp modSp add mod">
        <pc:chgData name="Richard Chalk" userId="287f8aa4f4de1d19" providerId="LiveId" clId="{5934C323-F763-4CD3-BAEF-A45943A9FCF0}" dt="2023-08-22T05:21:03.735" v="6957" actId="1076"/>
        <pc:sldMkLst>
          <pc:docMk/>
          <pc:sldMk cId="3666566581" sldId="580"/>
        </pc:sldMkLst>
        <pc:spChg chg="mod">
          <ac:chgData name="Richard Chalk" userId="287f8aa4f4de1d19" providerId="LiveId" clId="{5934C323-F763-4CD3-BAEF-A45943A9FCF0}" dt="2023-08-21T13:10:53.815" v="3321" actId="14100"/>
          <ac:spMkLst>
            <pc:docMk/>
            <pc:sldMk cId="3666566581" sldId="580"/>
            <ac:spMk id="2" creationId="{2CED0939-2445-F1A3-21AE-0A535344DD5D}"/>
          </ac:spMkLst>
        </pc:spChg>
        <pc:spChg chg="mod">
          <ac:chgData name="Richard Chalk" userId="287f8aa4f4de1d19" providerId="LiveId" clId="{5934C323-F763-4CD3-BAEF-A45943A9FCF0}" dt="2023-08-22T05:20:47.591" v="6954" actId="207"/>
          <ac:spMkLst>
            <pc:docMk/>
            <pc:sldMk cId="3666566581" sldId="580"/>
            <ac:spMk id="3" creationId="{173D56EC-57A4-FE19-1901-5242223ADD72}"/>
          </ac:spMkLst>
        </pc:spChg>
        <pc:spChg chg="mod">
          <ac:chgData name="Richard Chalk" userId="287f8aa4f4de1d19" providerId="LiveId" clId="{5934C323-F763-4CD3-BAEF-A45943A9FCF0}" dt="2023-08-21T13:50:22.867" v="4449" actId="20577"/>
          <ac:spMkLst>
            <pc:docMk/>
            <pc:sldMk cId="3666566581" sldId="580"/>
            <ac:spMk id="7" creationId="{EBD62573-4B50-EAD6-8C7E-C3AE6A9F45B4}"/>
          </ac:spMkLst>
        </pc:spChg>
        <pc:spChg chg="add mod">
          <ac:chgData name="Richard Chalk" userId="287f8aa4f4de1d19" providerId="LiveId" clId="{5934C323-F763-4CD3-BAEF-A45943A9FCF0}" dt="2023-08-22T05:21:03.735" v="6957" actId="1076"/>
          <ac:spMkLst>
            <pc:docMk/>
            <pc:sldMk cId="3666566581" sldId="580"/>
            <ac:spMk id="8" creationId="{1995A102-2697-5123-664B-F4E0BCEAEF8F}"/>
          </ac:spMkLst>
        </pc:spChg>
        <pc:picChg chg="add mod">
          <ac:chgData name="Richard Chalk" userId="287f8aa4f4de1d19" providerId="LiveId" clId="{5934C323-F763-4CD3-BAEF-A45943A9FCF0}" dt="2023-08-22T05:21:03.735" v="6957" actId="1076"/>
          <ac:picMkLst>
            <pc:docMk/>
            <pc:sldMk cId="3666566581" sldId="580"/>
            <ac:picMk id="9" creationId="{B8BEB7F3-13A9-FDC8-94D4-9690433FC4E8}"/>
          </ac:picMkLst>
        </pc:picChg>
        <pc:picChg chg="del">
          <ac:chgData name="Richard Chalk" userId="287f8aa4f4de1d19" providerId="LiveId" clId="{5934C323-F763-4CD3-BAEF-A45943A9FCF0}" dt="2023-08-21T13:06:53.414" v="3270" actId="478"/>
          <ac:picMkLst>
            <pc:docMk/>
            <pc:sldMk cId="3666566581" sldId="580"/>
            <ac:picMk id="18434" creationId="{726EE0D4-10BB-AAA8-AE8F-A5078ED24EA3}"/>
          </ac:picMkLst>
        </pc:picChg>
        <pc:picChg chg="del">
          <ac:chgData name="Richard Chalk" userId="287f8aa4f4de1d19" providerId="LiveId" clId="{5934C323-F763-4CD3-BAEF-A45943A9FCF0}" dt="2023-08-21T13:06:50.771" v="3268" actId="478"/>
          <ac:picMkLst>
            <pc:docMk/>
            <pc:sldMk cId="3666566581" sldId="580"/>
            <ac:picMk id="18438" creationId="{4E48D11D-0ACF-5608-2109-C607B7D14391}"/>
          </ac:picMkLst>
        </pc:picChg>
        <pc:picChg chg="del">
          <ac:chgData name="Richard Chalk" userId="287f8aa4f4de1d19" providerId="LiveId" clId="{5934C323-F763-4CD3-BAEF-A45943A9FCF0}" dt="2023-08-21T13:06:52.735" v="3269" actId="478"/>
          <ac:picMkLst>
            <pc:docMk/>
            <pc:sldMk cId="3666566581" sldId="580"/>
            <ac:picMk id="18440" creationId="{21563430-53DA-5250-7904-D83A2BD10799}"/>
          </ac:picMkLst>
        </pc:picChg>
        <pc:picChg chg="add mod">
          <ac:chgData name="Richard Chalk" userId="287f8aa4f4de1d19" providerId="LiveId" clId="{5934C323-F763-4CD3-BAEF-A45943A9FCF0}" dt="2023-08-21T13:10:59.349" v="3324" actId="1076"/>
          <ac:picMkLst>
            <pc:docMk/>
            <pc:sldMk cId="3666566581" sldId="580"/>
            <ac:picMk id="19458" creationId="{6B02D2C3-8229-5A1E-A5AF-55A8AA4AE50A}"/>
          </ac:picMkLst>
        </pc:picChg>
      </pc:sldChg>
      <pc:sldChg chg="modSp add mod">
        <pc:chgData name="Richard Chalk" userId="287f8aa4f4de1d19" providerId="LiveId" clId="{5934C323-F763-4CD3-BAEF-A45943A9FCF0}" dt="2023-08-21T13:12:09.409" v="3338" actId="20577"/>
        <pc:sldMkLst>
          <pc:docMk/>
          <pc:sldMk cId="389484842" sldId="581"/>
        </pc:sldMkLst>
        <pc:spChg chg="mod">
          <ac:chgData name="Richard Chalk" userId="287f8aa4f4de1d19" providerId="LiveId" clId="{5934C323-F763-4CD3-BAEF-A45943A9FCF0}" dt="2023-08-21T13:12:09.409" v="3338" actId="20577"/>
          <ac:spMkLst>
            <pc:docMk/>
            <pc:sldMk cId="389484842" sldId="581"/>
            <ac:spMk id="118" creationId="{00000000-0000-0000-0000-000000000000}"/>
          </ac:spMkLst>
        </pc:spChg>
      </pc:sldChg>
      <pc:sldChg chg="addSp delSp modSp add mod modNotesTx">
        <pc:chgData name="Richard Chalk" userId="287f8aa4f4de1d19" providerId="LiveId" clId="{5934C323-F763-4CD3-BAEF-A45943A9FCF0}" dt="2023-08-21T18:57:54.440" v="6492" actId="1036"/>
        <pc:sldMkLst>
          <pc:docMk/>
          <pc:sldMk cId="1972126245" sldId="582"/>
        </pc:sldMkLst>
        <pc:spChg chg="mod">
          <ac:chgData name="Richard Chalk" userId="287f8aa4f4de1d19" providerId="LiveId" clId="{5934C323-F763-4CD3-BAEF-A45943A9FCF0}" dt="2023-08-21T18:57:41.739" v="6464" actId="403"/>
          <ac:spMkLst>
            <pc:docMk/>
            <pc:sldMk cId="1972126245" sldId="582"/>
            <ac:spMk id="2" creationId="{2CED0939-2445-F1A3-21AE-0A535344DD5D}"/>
          </ac:spMkLst>
        </pc:spChg>
        <pc:spChg chg="mod">
          <ac:chgData name="Richard Chalk" userId="287f8aa4f4de1d19" providerId="LiveId" clId="{5934C323-F763-4CD3-BAEF-A45943A9FCF0}" dt="2023-08-21T18:57:51.009" v="6483" actId="403"/>
          <ac:spMkLst>
            <pc:docMk/>
            <pc:sldMk cId="1972126245" sldId="582"/>
            <ac:spMk id="3" creationId="{173D56EC-57A4-FE19-1901-5242223ADD72}"/>
          </ac:spMkLst>
        </pc:spChg>
        <pc:spChg chg="mod">
          <ac:chgData name="Richard Chalk" userId="287f8aa4f4de1d19" providerId="LiveId" clId="{5934C323-F763-4CD3-BAEF-A45943A9FCF0}" dt="2023-08-21T13:27:47.630" v="3359" actId="20577"/>
          <ac:spMkLst>
            <pc:docMk/>
            <pc:sldMk cId="1972126245" sldId="582"/>
            <ac:spMk id="7" creationId="{EBD62573-4B50-EAD6-8C7E-C3AE6A9F45B4}"/>
          </ac:spMkLst>
        </pc:spChg>
        <pc:spChg chg="del">
          <ac:chgData name="Richard Chalk" userId="287f8aa4f4de1d19" providerId="LiveId" clId="{5934C323-F763-4CD3-BAEF-A45943A9FCF0}" dt="2023-08-21T13:27:32.904" v="3347" actId="478"/>
          <ac:spMkLst>
            <pc:docMk/>
            <pc:sldMk cId="1972126245" sldId="582"/>
            <ac:spMk id="8" creationId="{1995A102-2697-5123-664B-F4E0BCEAEF8F}"/>
          </ac:spMkLst>
        </pc:spChg>
        <pc:spChg chg="add mod">
          <ac:chgData name="Richard Chalk" userId="287f8aa4f4de1d19" providerId="LiveId" clId="{5934C323-F763-4CD3-BAEF-A45943A9FCF0}" dt="2023-08-21T18:57:10.911" v="6461" actId="1076"/>
          <ac:spMkLst>
            <pc:docMk/>
            <pc:sldMk cId="1972126245" sldId="582"/>
            <ac:spMk id="9" creationId="{693B85FD-09BE-9564-7D28-5A6227928681}"/>
          </ac:spMkLst>
        </pc:spChg>
        <pc:spChg chg="add del">
          <ac:chgData name="Richard Chalk" userId="287f8aa4f4de1d19" providerId="LiveId" clId="{5934C323-F763-4CD3-BAEF-A45943A9FCF0}" dt="2023-08-21T13:26:35.963" v="3341" actId="478"/>
          <ac:spMkLst>
            <pc:docMk/>
            <pc:sldMk cId="1972126245" sldId="582"/>
            <ac:spMk id="10" creationId="{AB35883E-BBE4-6417-D1A8-ED843464383B}"/>
          </ac:spMkLst>
        </pc:spChg>
        <pc:picChg chg="add mod">
          <ac:chgData name="Richard Chalk" userId="287f8aa4f4de1d19" providerId="LiveId" clId="{5934C323-F763-4CD3-BAEF-A45943A9FCF0}" dt="2023-08-21T17:31:03.758" v="4559" actId="1035"/>
          <ac:picMkLst>
            <pc:docMk/>
            <pc:sldMk cId="1972126245" sldId="582"/>
            <ac:picMk id="8" creationId="{7BBC5B68-6038-F2BA-A831-FB6A156DD6E8}"/>
          </ac:picMkLst>
        </pc:picChg>
        <pc:picChg chg="del">
          <ac:chgData name="Richard Chalk" userId="287f8aa4f4de1d19" providerId="LiveId" clId="{5934C323-F763-4CD3-BAEF-A45943A9FCF0}" dt="2023-08-21T13:27:31.375" v="3346" actId="478"/>
          <ac:picMkLst>
            <pc:docMk/>
            <pc:sldMk cId="1972126245" sldId="582"/>
            <ac:picMk id="9" creationId="{B8BEB7F3-13A9-FDC8-94D4-9690433FC4E8}"/>
          </ac:picMkLst>
        </pc:picChg>
        <pc:picChg chg="add mod">
          <ac:chgData name="Richard Chalk" userId="287f8aa4f4de1d19" providerId="LiveId" clId="{5934C323-F763-4CD3-BAEF-A45943A9FCF0}" dt="2023-08-21T13:28:52.218" v="3379" actId="1036"/>
          <ac:picMkLst>
            <pc:docMk/>
            <pc:sldMk cId="1972126245" sldId="582"/>
            <ac:picMk id="11" creationId="{E3649C5A-3555-53B6-2B3B-712EC7C691E8}"/>
          </ac:picMkLst>
        </pc:picChg>
        <pc:picChg chg="add mod">
          <ac:chgData name="Richard Chalk" userId="287f8aa4f4de1d19" providerId="LiveId" clId="{5934C323-F763-4CD3-BAEF-A45943A9FCF0}" dt="2023-08-21T18:57:47.231" v="6481" actId="1035"/>
          <ac:picMkLst>
            <pc:docMk/>
            <pc:sldMk cId="1972126245" sldId="582"/>
            <ac:picMk id="12" creationId="{1E8625BE-8E4A-201D-A6CF-5275A8CA577A}"/>
          </ac:picMkLst>
        </pc:picChg>
        <pc:picChg chg="add mod">
          <ac:chgData name="Richard Chalk" userId="287f8aa4f4de1d19" providerId="LiveId" clId="{5934C323-F763-4CD3-BAEF-A45943A9FCF0}" dt="2023-08-21T18:57:54.440" v="6492" actId="1036"/>
          <ac:picMkLst>
            <pc:docMk/>
            <pc:sldMk cId="1972126245" sldId="582"/>
            <ac:picMk id="13" creationId="{F9EEF8BE-39D3-CFD3-CB22-0EBF37C26F62}"/>
          </ac:picMkLst>
        </pc:picChg>
        <pc:picChg chg="del">
          <ac:chgData name="Richard Chalk" userId="287f8aa4f4de1d19" providerId="LiveId" clId="{5934C323-F763-4CD3-BAEF-A45943A9FCF0}" dt="2023-08-21T13:27:00.523" v="3342" actId="478"/>
          <ac:picMkLst>
            <pc:docMk/>
            <pc:sldMk cId="1972126245" sldId="582"/>
            <ac:picMk id="24" creationId="{84C80783-E38C-634D-6EFB-812834044248}"/>
          </ac:picMkLst>
        </pc:picChg>
        <pc:picChg chg="del">
          <ac:chgData name="Richard Chalk" userId="287f8aa4f4de1d19" providerId="LiveId" clId="{5934C323-F763-4CD3-BAEF-A45943A9FCF0}" dt="2023-08-21T13:27:49.670" v="3360" actId="478"/>
          <ac:picMkLst>
            <pc:docMk/>
            <pc:sldMk cId="1972126245" sldId="582"/>
            <ac:picMk id="19458" creationId="{6B02D2C3-8229-5A1E-A5AF-55A8AA4AE50A}"/>
          </ac:picMkLst>
        </pc:picChg>
        <pc:picChg chg="add del mod">
          <ac:chgData name="Richard Chalk" userId="287f8aa4f4de1d19" providerId="LiveId" clId="{5934C323-F763-4CD3-BAEF-A45943A9FCF0}" dt="2023-08-21T17:30:55.540" v="4537" actId="478"/>
          <ac:picMkLst>
            <pc:docMk/>
            <pc:sldMk cId="1972126245" sldId="582"/>
            <ac:picMk id="20482" creationId="{1461D918-D3CF-1DB9-A5E0-AA950CA48FA6}"/>
          </ac:picMkLst>
        </pc:picChg>
      </pc:sldChg>
      <pc:sldChg chg="addSp delSp modSp add mod modNotesTx">
        <pc:chgData name="Richard Chalk" userId="287f8aa4f4de1d19" providerId="LiveId" clId="{5934C323-F763-4CD3-BAEF-A45943A9FCF0}" dt="2023-08-21T18:58:01.299" v="6494" actId="403"/>
        <pc:sldMkLst>
          <pc:docMk/>
          <pc:sldMk cId="932619517" sldId="583"/>
        </pc:sldMkLst>
        <pc:spChg chg="mod">
          <ac:chgData name="Richard Chalk" userId="287f8aa4f4de1d19" providerId="LiveId" clId="{5934C323-F763-4CD3-BAEF-A45943A9FCF0}" dt="2023-08-21T13:35:06.649" v="3625" actId="6549"/>
          <ac:spMkLst>
            <pc:docMk/>
            <pc:sldMk cId="932619517" sldId="583"/>
            <ac:spMk id="2" creationId="{2CED0939-2445-F1A3-21AE-0A535344DD5D}"/>
          </ac:spMkLst>
        </pc:spChg>
        <pc:spChg chg="mod">
          <ac:chgData name="Richard Chalk" userId="287f8aa4f4de1d19" providerId="LiveId" clId="{5934C323-F763-4CD3-BAEF-A45943A9FCF0}" dt="2023-08-21T18:58:01.299" v="6494" actId="403"/>
          <ac:spMkLst>
            <pc:docMk/>
            <pc:sldMk cId="932619517" sldId="583"/>
            <ac:spMk id="3" creationId="{173D56EC-57A4-FE19-1901-5242223ADD72}"/>
          </ac:spMkLst>
        </pc:spChg>
        <pc:spChg chg="add mod">
          <ac:chgData name="Richard Chalk" userId="287f8aa4f4de1d19" providerId="LiveId" clId="{5934C323-F763-4CD3-BAEF-A45943A9FCF0}" dt="2023-08-21T18:57:17.440" v="6462"/>
          <ac:spMkLst>
            <pc:docMk/>
            <pc:sldMk cId="932619517" sldId="583"/>
            <ac:spMk id="9" creationId="{BA90811B-FD80-96A0-0612-4D39DEF99466}"/>
          </ac:spMkLst>
        </pc:spChg>
        <pc:picChg chg="add mod">
          <ac:chgData name="Richard Chalk" userId="287f8aa4f4de1d19" providerId="LiveId" clId="{5934C323-F763-4CD3-BAEF-A45943A9FCF0}" dt="2023-08-21T17:31:08.383" v="4561"/>
          <ac:picMkLst>
            <pc:docMk/>
            <pc:sldMk cId="932619517" sldId="583"/>
            <ac:picMk id="8" creationId="{B13D3626-12F5-1EA3-01F7-B6BBED31658F}"/>
          </ac:picMkLst>
        </pc:picChg>
        <pc:picChg chg="mod">
          <ac:chgData name="Richard Chalk" userId="287f8aa4f4de1d19" providerId="LiveId" clId="{5934C323-F763-4CD3-BAEF-A45943A9FCF0}" dt="2023-08-21T13:31:34.288" v="3516" actId="1037"/>
          <ac:picMkLst>
            <pc:docMk/>
            <pc:sldMk cId="932619517" sldId="583"/>
            <ac:picMk id="11" creationId="{E3649C5A-3555-53B6-2B3B-712EC7C691E8}"/>
          </ac:picMkLst>
        </pc:picChg>
        <pc:picChg chg="del">
          <ac:chgData name="Richard Chalk" userId="287f8aa4f4de1d19" providerId="LiveId" clId="{5934C323-F763-4CD3-BAEF-A45943A9FCF0}" dt="2023-08-21T13:31:51.939" v="3543" actId="478"/>
          <ac:picMkLst>
            <pc:docMk/>
            <pc:sldMk cId="932619517" sldId="583"/>
            <ac:picMk id="12" creationId="{1E8625BE-8E4A-201D-A6CF-5275A8CA577A}"/>
          </ac:picMkLst>
        </pc:picChg>
        <pc:picChg chg="del">
          <ac:chgData name="Richard Chalk" userId="287f8aa4f4de1d19" providerId="LiveId" clId="{5934C323-F763-4CD3-BAEF-A45943A9FCF0}" dt="2023-08-21T13:35:40.408" v="3636" actId="478"/>
          <ac:picMkLst>
            <pc:docMk/>
            <pc:sldMk cId="932619517" sldId="583"/>
            <ac:picMk id="13" creationId="{F9EEF8BE-39D3-CFD3-CB22-0EBF37C26F62}"/>
          </ac:picMkLst>
        </pc:picChg>
        <pc:picChg chg="del">
          <ac:chgData name="Richard Chalk" userId="287f8aa4f4de1d19" providerId="LiveId" clId="{5934C323-F763-4CD3-BAEF-A45943A9FCF0}" dt="2023-08-21T17:31:07.916" v="4560" actId="478"/>
          <ac:picMkLst>
            <pc:docMk/>
            <pc:sldMk cId="932619517" sldId="583"/>
            <ac:picMk id="20482" creationId="{1461D918-D3CF-1DB9-A5E0-AA950CA48FA6}"/>
          </ac:picMkLst>
        </pc:picChg>
      </pc:sldChg>
      <pc:sldChg chg="addSp delSp modSp add mod modNotesTx">
        <pc:chgData name="Richard Chalk" userId="287f8aa4f4de1d19" providerId="LiveId" clId="{5934C323-F763-4CD3-BAEF-A45943A9FCF0}" dt="2023-08-21T18:54:56.370" v="6432" actId="113"/>
        <pc:sldMkLst>
          <pc:docMk/>
          <pc:sldMk cId="2056719165" sldId="584"/>
        </pc:sldMkLst>
        <pc:spChg chg="mod">
          <ac:chgData name="Richard Chalk" userId="287f8aa4f4de1d19" providerId="LiveId" clId="{5934C323-F763-4CD3-BAEF-A45943A9FCF0}" dt="2023-08-21T17:29:14.884" v="4535" actId="20577"/>
          <ac:spMkLst>
            <pc:docMk/>
            <pc:sldMk cId="2056719165" sldId="584"/>
            <ac:spMk id="2" creationId="{2CED0939-2445-F1A3-21AE-0A535344DD5D}"/>
          </ac:spMkLst>
        </pc:spChg>
        <pc:spChg chg="mod">
          <ac:chgData name="Richard Chalk" userId="287f8aa4f4de1d19" providerId="LiveId" clId="{5934C323-F763-4CD3-BAEF-A45943A9FCF0}" dt="2023-08-21T18:54:56.370" v="6432" actId="113"/>
          <ac:spMkLst>
            <pc:docMk/>
            <pc:sldMk cId="2056719165" sldId="584"/>
            <ac:spMk id="7" creationId="{EBD62573-4B50-EAD6-8C7E-C3AE6A9F45B4}"/>
          </ac:spMkLst>
        </pc:spChg>
        <pc:spChg chg="mod">
          <ac:chgData name="Richard Chalk" userId="287f8aa4f4de1d19" providerId="LiveId" clId="{5934C323-F763-4CD3-BAEF-A45943A9FCF0}" dt="2023-08-21T17:28:53.726" v="4518" actId="1037"/>
          <ac:spMkLst>
            <pc:docMk/>
            <pc:sldMk cId="2056719165" sldId="584"/>
            <ac:spMk id="12" creationId="{0F47BC57-5C51-0D45-F0AF-DF977E1D8B04}"/>
          </ac:spMkLst>
        </pc:spChg>
        <pc:picChg chg="add mod">
          <ac:chgData name="Richard Chalk" userId="287f8aa4f4de1d19" providerId="LiveId" clId="{5934C323-F763-4CD3-BAEF-A45943A9FCF0}" dt="2023-08-21T17:28:42.549" v="4492" actId="1076"/>
          <ac:picMkLst>
            <pc:docMk/>
            <pc:sldMk cId="2056719165" sldId="584"/>
            <ac:picMk id="1026" creationId="{76183A66-65B6-3BC2-2C67-FCC7C9C20361}"/>
          </ac:picMkLst>
        </pc:picChg>
        <pc:picChg chg="del">
          <ac:chgData name="Richard Chalk" userId="287f8aa4f4de1d19" providerId="LiveId" clId="{5934C323-F763-4CD3-BAEF-A45943A9FCF0}" dt="2023-08-21T13:44:21.869" v="4150" actId="478"/>
          <ac:picMkLst>
            <pc:docMk/>
            <pc:sldMk cId="2056719165" sldId="584"/>
            <ac:picMk id="6146" creationId="{E8467F65-5A75-AC94-9752-587D7A7F4816}"/>
          </ac:picMkLst>
        </pc:picChg>
        <pc:picChg chg="del">
          <ac:chgData name="Richard Chalk" userId="287f8aa4f4de1d19" providerId="LiveId" clId="{5934C323-F763-4CD3-BAEF-A45943A9FCF0}" dt="2023-08-21T13:44:23.564" v="4152" actId="478"/>
          <ac:picMkLst>
            <pc:docMk/>
            <pc:sldMk cId="2056719165" sldId="584"/>
            <ac:picMk id="6148" creationId="{58864DC8-EDBB-83FB-5E13-28DFFCED493D}"/>
          </ac:picMkLst>
        </pc:picChg>
        <pc:picChg chg="del">
          <ac:chgData name="Richard Chalk" userId="287f8aa4f4de1d19" providerId="LiveId" clId="{5934C323-F763-4CD3-BAEF-A45943A9FCF0}" dt="2023-08-21T13:44:22.681" v="4151" actId="478"/>
          <ac:picMkLst>
            <pc:docMk/>
            <pc:sldMk cId="2056719165" sldId="584"/>
            <ac:picMk id="6152" creationId="{6FD94AB1-8DA1-A380-8181-F7892E15942F}"/>
          </ac:picMkLst>
        </pc:picChg>
        <pc:picChg chg="del">
          <ac:chgData name="Richard Chalk" userId="287f8aa4f4de1d19" providerId="LiveId" clId="{5934C323-F763-4CD3-BAEF-A45943A9FCF0}" dt="2023-08-21T13:44:24.242" v="4153" actId="478"/>
          <ac:picMkLst>
            <pc:docMk/>
            <pc:sldMk cId="2056719165" sldId="584"/>
            <ac:picMk id="6158" creationId="{D0D0F5D9-E089-6829-6E34-488DAB23E6A0}"/>
          </ac:picMkLst>
        </pc:picChg>
        <pc:picChg chg="add mod">
          <ac:chgData name="Richard Chalk" userId="287f8aa4f4de1d19" providerId="LiveId" clId="{5934C323-F763-4CD3-BAEF-A45943A9FCF0}" dt="2023-08-21T13:45:42.844" v="4169" actId="1076"/>
          <ac:picMkLst>
            <pc:docMk/>
            <pc:sldMk cId="2056719165" sldId="584"/>
            <ac:picMk id="21506" creationId="{111204AC-4AB0-9459-9E73-12B044C0A4BD}"/>
          </ac:picMkLst>
        </pc:picChg>
        <pc:picChg chg="add mod">
          <ac:chgData name="Richard Chalk" userId="287f8aa4f4de1d19" providerId="LiveId" clId="{5934C323-F763-4CD3-BAEF-A45943A9FCF0}" dt="2023-08-21T13:45:38.394" v="4167" actId="1076"/>
          <ac:picMkLst>
            <pc:docMk/>
            <pc:sldMk cId="2056719165" sldId="584"/>
            <ac:picMk id="21508" creationId="{B9315BDC-612E-0674-C75C-E75E237A6158}"/>
          </ac:picMkLst>
        </pc:picChg>
        <pc:picChg chg="add mod">
          <ac:chgData name="Richard Chalk" userId="287f8aa4f4de1d19" providerId="LiveId" clId="{5934C323-F763-4CD3-BAEF-A45943A9FCF0}" dt="2023-08-21T13:45:18.366" v="4162" actId="1076"/>
          <ac:picMkLst>
            <pc:docMk/>
            <pc:sldMk cId="2056719165" sldId="584"/>
            <ac:picMk id="21510" creationId="{99C11063-3AA3-D051-6403-77DE23B11848}"/>
          </ac:picMkLst>
        </pc:picChg>
        <pc:picChg chg="add mod">
          <ac:chgData name="Richard Chalk" userId="287f8aa4f4de1d19" providerId="LiveId" clId="{5934C323-F763-4CD3-BAEF-A45943A9FCF0}" dt="2023-08-21T13:45:46.181" v="4171" actId="1035"/>
          <ac:picMkLst>
            <pc:docMk/>
            <pc:sldMk cId="2056719165" sldId="584"/>
            <ac:picMk id="21512" creationId="{EECB9095-9221-BD12-08F1-F114B3CAA19F}"/>
          </ac:picMkLst>
        </pc:picChg>
        <pc:picChg chg="add mod">
          <ac:chgData name="Richard Chalk" userId="287f8aa4f4de1d19" providerId="LiveId" clId="{5934C323-F763-4CD3-BAEF-A45943A9FCF0}" dt="2023-08-21T13:46:04.517" v="4176" actId="1076"/>
          <ac:picMkLst>
            <pc:docMk/>
            <pc:sldMk cId="2056719165" sldId="584"/>
            <ac:picMk id="21514" creationId="{F4752FF5-F6EF-2D78-D776-A897C6149227}"/>
          </ac:picMkLst>
        </pc:picChg>
      </pc:sldChg>
      <pc:sldChg chg="modSp add mod ord">
        <pc:chgData name="Richard Chalk" userId="287f8aa4f4de1d19" providerId="LiveId" clId="{5934C323-F763-4CD3-BAEF-A45943A9FCF0}" dt="2023-08-21T17:55:43.727" v="4911" actId="20577"/>
        <pc:sldMkLst>
          <pc:docMk/>
          <pc:sldMk cId="314543341" sldId="585"/>
        </pc:sldMkLst>
        <pc:spChg chg="mod">
          <ac:chgData name="Richard Chalk" userId="287f8aa4f4de1d19" providerId="LiveId" clId="{5934C323-F763-4CD3-BAEF-A45943A9FCF0}" dt="2023-08-21T17:55:43.727" v="4911" actId="20577"/>
          <ac:spMkLst>
            <pc:docMk/>
            <pc:sldMk cId="314543341" sldId="585"/>
            <ac:spMk id="118" creationId="{00000000-0000-0000-0000-000000000000}"/>
          </ac:spMkLst>
        </pc:spChg>
      </pc:sldChg>
      <pc:sldChg chg="modSp add del mod">
        <pc:chgData name="Richard Chalk" userId="287f8aa4f4de1d19" providerId="LiveId" clId="{5934C323-F763-4CD3-BAEF-A45943A9FCF0}" dt="2023-08-21T17:30:27.701" v="4536" actId="47"/>
        <pc:sldMkLst>
          <pc:docMk/>
          <pc:sldMk cId="882952650" sldId="585"/>
        </pc:sldMkLst>
        <pc:spChg chg="mod">
          <ac:chgData name="Richard Chalk" userId="287f8aa4f4de1d19" providerId="LiveId" clId="{5934C323-F763-4CD3-BAEF-A45943A9FCF0}" dt="2023-08-21T13:38:34.102" v="3706" actId="20577"/>
          <ac:spMkLst>
            <pc:docMk/>
            <pc:sldMk cId="882952650" sldId="585"/>
            <ac:spMk id="118" creationId="{00000000-0000-0000-0000-000000000000}"/>
          </ac:spMkLst>
        </pc:spChg>
      </pc:sldChg>
      <pc:sldChg chg="addSp delSp modSp add mod modNotesTx">
        <pc:chgData name="Richard Chalk" userId="287f8aa4f4de1d19" providerId="LiveId" clId="{5934C323-F763-4CD3-BAEF-A45943A9FCF0}" dt="2023-08-21T17:55:58.767" v="4913" actId="207"/>
        <pc:sldMkLst>
          <pc:docMk/>
          <pc:sldMk cId="1602901148" sldId="586"/>
        </pc:sldMkLst>
        <pc:spChg chg="mod">
          <ac:chgData name="Richard Chalk" userId="287f8aa4f4de1d19" providerId="LiveId" clId="{5934C323-F763-4CD3-BAEF-A45943A9FCF0}" dt="2023-08-21T17:55:58.767" v="4913" actId="207"/>
          <ac:spMkLst>
            <pc:docMk/>
            <pc:sldMk cId="1602901148" sldId="586"/>
            <ac:spMk id="2" creationId="{2CED0939-2445-F1A3-21AE-0A535344DD5D}"/>
          </ac:spMkLst>
        </pc:spChg>
        <pc:spChg chg="mod">
          <ac:chgData name="Richard Chalk" userId="287f8aa4f4de1d19" providerId="LiveId" clId="{5934C323-F763-4CD3-BAEF-A45943A9FCF0}" dt="2023-08-21T17:43:40.332" v="4734" actId="14100"/>
          <ac:spMkLst>
            <pc:docMk/>
            <pc:sldMk cId="1602901148" sldId="586"/>
            <ac:spMk id="3" creationId="{173D56EC-57A4-FE19-1901-5242223ADD72}"/>
          </ac:spMkLst>
        </pc:spChg>
        <pc:spChg chg="mod">
          <ac:chgData name="Richard Chalk" userId="287f8aa4f4de1d19" providerId="LiveId" clId="{5934C323-F763-4CD3-BAEF-A45943A9FCF0}" dt="2023-08-21T17:38:16.363" v="4615" actId="20577"/>
          <ac:spMkLst>
            <pc:docMk/>
            <pc:sldMk cId="1602901148" sldId="586"/>
            <ac:spMk id="7" creationId="{EBD62573-4B50-EAD6-8C7E-C3AE6A9F45B4}"/>
          </ac:spMkLst>
        </pc:spChg>
        <pc:picChg chg="del">
          <ac:chgData name="Richard Chalk" userId="287f8aa4f4de1d19" providerId="LiveId" clId="{5934C323-F763-4CD3-BAEF-A45943A9FCF0}" dt="2023-08-21T17:36:45.622" v="4613" actId="478"/>
          <ac:picMkLst>
            <pc:docMk/>
            <pc:sldMk cId="1602901148" sldId="586"/>
            <ac:picMk id="8" creationId="{B13D3626-12F5-1EA3-01F7-B6BBED31658F}"/>
          </ac:picMkLst>
        </pc:picChg>
        <pc:picChg chg="del">
          <ac:chgData name="Richard Chalk" userId="287f8aa4f4de1d19" providerId="LiveId" clId="{5934C323-F763-4CD3-BAEF-A45943A9FCF0}" dt="2023-08-21T17:38:31.132" v="4616" actId="478"/>
          <ac:picMkLst>
            <pc:docMk/>
            <pc:sldMk cId="1602901148" sldId="586"/>
            <ac:picMk id="11" creationId="{E3649C5A-3555-53B6-2B3B-712EC7C691E8}"/>
          </ac:picMkLst>
        </pc:picChg>
        <pc:picChg chg="add mod">
          <ac:chgData name="Richard Chalk" userId="287f8aa4f4de1d19" providerId="LiveId" clId="{5934C323-F763-4CD3-BAEF-A45943A9FCF0}" dt="2023-08-21T17:44:25.627" v="4752" actId="1038"/>
          <ac:picMkLst>
            <pc:docMk/>
            <pc:sldMk cId="1602901148" sldId="586"/>
            <ac:picMk id="1026" creationId="{28F826B8-3AC3-276C-F97D-5938436BE330}"/>
          </ac:picMkLst>
        </pc:picChg>
      </pc:sldChg>
      <pc:sldChg chg="addSp modSp add mod modNotesTx">
        <pc:chgData name="Richard Chalk" userId="287f8aa4f4de1d19" providerId="LiveId" clId="{5934C323-F763-4CD3-BAEF-A45943A9FCF0}" dt="2023-08-21T18:00:17.236" v="4944" actId="1038"/>
        <pc:sldMkLst>
          <pc:docMk/>
          <pc:sldMk cId="1792503660" sldId="587"/>
        </pc:sldMkLst>
        <pc:spChg chg="mod">
          <ac:chgData name="Richard Chalk" userId="287f8aa4f4de1d19" providerId="LiveId" clId="{5934C323-F763-4CD3-BAEF-A45943A9FCF0}" dt="2023-08-21T17:49:02.387" v="4830" actId="207"/>
          <ac:spMkLst>
            <pc:docMk/>
            <pc:sldMk cId="1792503660" sldId="587"/>
            <ac:spMk id="2" creationId="{2CED0939-2445-F1A3-21AE-0A535344DD5D}"/>
          </ac:spMkLst>
        </pc:spChg>
        <pc:spChg chg="mod">
          <ac:chgData name="Richard Chalk" userId="287f8aa4f4de1d19" providerId="LiveId" clId="{5934C323-F763-4CD3-BAEF-A45943A9FCF0}" dt="2023-08-21T18:00:12.523" v="4936" actId="6549"/>
          <ac:spMkLst>
            <pc:docMk/>
            <pc:sldMk cId="1792503660" sldId="587"/>
            <ac:spMk id="3" creationId="{173D56EC-57A4-FE19-1901-5242223ADD72}"/>
          </ac:spMkLst>
        </pc:spChg>
        <pc:spChg chg="mod">
          <ac:chgData name="Richard Chalk" userId="287f8aa4f4de1d19" providerId="LiveId" clId="{5934C323-F763-4CD3-BAEF-A45943A9FCF0}" dt="2023-08-21T17:44:40.267" v="4755" actId="6549"/>
          <ac:spMkLst>
            <pc:docMk/>
            <pc:sldMk cId="1792503660" sldId="587"/>
            <ac:spMk id="7" creationId="{EBD62573-4B50-EAD6-8C7E-C3AE6A9F45B4}"/>
          </ac:spMkLst>
        </pc:spChg>
        <pc:picChg chg="add mod">
          <ac:chgData name="Richard Chalk" userId="287f8aa4f4de1d19" providerId="LiveId" clId="{5934C323-F763-4CD3-BAEF-A45943A9FCF0}" dt="2023-08-21T17:49:58.829" v="4843" actId="1036"/>
          <ac:picMkLst>
            <pc:docMk/>
            <pc:sldMk cId="1792503660" sldId="587"/>
            <ac:picMk id="8" creationId="{FD71F8FF-F27D-7EED-E6DC-D5BC8BA0AF05}"/>
          </ac:picMkLst>
        </pc:picChg>
        <pc:picChg chg="add mod">
          <ac:chgData name="Richard Chalk" userId="287f8aa4f4de1d19" providerId="LiveId" clId="{5934C323-F763-4CD3-BAEF-A45943A9FCF0}" dt="2023-08-21T18:00:17.236" v="4944" actId="1038"/>
          <ac:picMkLst>
            <pc:docMk/>
            <pc:sldMk cId="1792503660" sldId="587"/>
            <ac:picMk id="9" creationId="{3881512D-E337-2422-1E3E-9CCAD18F2EF7}"/>
          </ac:picMkLst>
        </pc:picChg>
      </pc:sldChg>
      <pc:sldChg chg="addSp delSp modSp add mod">
        <pc:chgData name="Richard Chalk" userId="287f8aa4f4de1d19" providerId="LiveId" clId="{5934C323-F763-4CD3-BAEF-A45943A9FCF0}" dt="2023-08-21T18:03:28.082" v="5035" actId="207"/>
        <pc:sldMkLst>
          <pc:docMk/>
          <pc:sldMk cId="2179093385" sldId="588"/>
        </pc:sldMkLst>
        <pc:spChg chg="mod">
          <ac:chgData name="Richard Chalk" userId="287f8aa4f4de1d19" providerId="LiveId" clId="{5934C323-F763-4CD3-BAEF-A45943A9FCF0}" dt="2023-08-21T18:00:37.751" v="4947" actId="14100"/>
          <ac:spMkLst>
            <pc:docMk/>
            <pc:sldMk cId="2179093385" sldId="588"/>
            <ac:spMk id="2" creationId="{2CED0939-2445-F1A3-21AE-0A535344DD5D}"/>
          </ac:spMkLst>
        </pc:spChg>
        <pc:spChg chg="mod">
          <ac:chgData name="Richard Chalk" userId="287f8aa4f4de1d19" providerId="LiveId" clId="{5934C323-F763-4CD3-BAEF-A45943A9FCF0}" dt="2023-08-21T18:03:28.082" v="5035" actId="207"/>
          <ac:spMkLst>
            <pc:docMk/>
            <pc:sldMk cId="2179093385" sldId="588"/>
            <ac:spMk id="3" creationId="{173D56EC-57A4-FE19-1901-5242223ADD72}"/>
          </ac:spMkLst>
        </pc:spChg>
        <pc:spChg chg="mod">
          <ac:chgData name="Richard Chalk" userId="287f8aa4f4de1d19" providerId="LiveId" clId="{5934C323-F763-4CD3-BAEF-A45943A9FCF0}" dt="2023-08-21T17:50:38.143" v="4866" actId="6549"/>
          <ac:spMkLst>
            <pc:docMk/>
            <pc:sldMk cId="2179093385" sldId="588"/>
            <ac:spMk id="7" creationId="{EBD62573-4B50-EAD6-8C7E-C3AE6A9F45B4}"/>
          </ac:spMkLst>
        </pc:spChg>
        <pc:spChg chg="add mod">
          <ac:chgData name="Richard Chalk" userId="287f8aa4f4de1d19" providerId="LiveId" clId="{5934C323-F763-4CD3-BAEF-A45943A9FCF0}" dt="2023-08-21T18:01:43.304" v="5020" actId="1036"/>
          <ac:spMkLst>
            <pc:docMk/>
            <pc:sldMk cId="2179093385" sldId="588"/>
            <ac:spMk id="9" creationId="{FE7AB174-1066-F7AC-8816-3BEA032DC877}"/>
          </ac:spMkLst>
        </pc:spChg>
        <pc:picChg chg="del">
          <ac:chgData name="Richard Chalk" userId="287f8aa4f4de1d19" providerId="LiveId" clId="{5934C323-F763-4CD3-BAEF-A45943A9FCF0}" dt="2023-08-21T17:52:18.069" v="4897" actId="478"/>
          <ac:picMkLst>
            <pc:docMk/>
            <pc:sldMk cId="2179093385" sldId="588"/>
            <ac:picMk id="8" creationId="{FD71F8FF-F27D-7EED-E6DC-D5BC8BA0AF05}"/>
          </ac:picMkLst>
        </pc:picChg>
        <pc:picChg chg="add mod">
          <ac:chgData name="Richard Chalk" userId="287f8aa4f4de1d19" providerId="LiveId" clId="{5934C323-F763-4CD3-BAEF-A45943A9FCF0}" dt="2023-08-21T18:00:59.484" v="4950" actId="1076"/>
          <ac:picMkLst>
            <pc:docMk/>
            <pc:sldMk cId="2179093385" sldId="588"/>
            <ac:picMk id="2050" creationId="{5658FA61-473F-8214-DE12-32378A3E3E17}"/>
          </ac:picMkLst>
        </pc:picChg>
        <pc:picChg chg="add mod">
          <ac:chgData name="Richard Chalk" userId="287f8aa4f4de1d19" providerId="LiveId" clId="{5934C323-F763-4CD3-BAEF-A45943A9FCF0}" dt="2023-08-21T18:01:32.779" v="5009" actId="1035"/>
          <ac:picMkLst>
            <pc:docMk/>
            <pc:sldMk cId="2179093385" sldId="588"/>
            <ac:picMk id="2052" creationId="{8964F4B3-5836-D177-FAC9-47F159B60918}"/>
          </ac:picMkLst>
        </pc:picChg>
      </pc:sldChg>
      <pc:sldChg chg="addSp delSp modSp add mod modNotesTx">
        <pc:chgData name="Richard Chalk" userId="287f8aa4f4de1d19" providerId="LiveId" clId="{5934C323-F763-4CD3-BAEF-A45943A9FCF0}" dt="2023-08-21T18:18:58.309" v="5378"/>
        <pc:sldMkLst>
          <pc:docMk/>
          <pc:sldMk cId="3814449958" sldId="589"/>
        </pc:sldMkLst>
        <pc:spChg chg="mod">
          <ac:chgData name="Richard Chalk" userId="287f8aa4f4de1d19" providerId="LiveId" clId="{5934C323-F763-4CD3-BAEF-A45943A9FCF0}" dt="2023-08-21T18:16:24.179" v="5326" actId="14100"/>
          <ac:spMkLst>
            <pc:docMk/>
            <pc:sldMk cId="3814449958" sldId="589"/>
            <ac:spMk id="2" creationId="{2CED0939-2445-F1A3-21AE-0A535344DD5D}"/>
          </ac:spMkLst>
        </pc:spChg>
        <pc:spChg chg="del">
          <ac:chgData name="Richard Chalk" userId="287f8aa4f4de1d19" providerId="LiveId" clId="{5934C323-F763-4CD3-BAEF-A45943A9FCF0}" dt="2023-08-21T18:08:28.569" v="5073" actId="478"/>
          <ac:spMkLst>
            <pc:docMk/>
            <pc:sldMk cId="3814449958" sldId="589"/>
            <ac:spMk id="3" creationId="{173D56EC-57A4-FE19-1901-5242223ADD72}"/>
          </ac:spMkLst>
        </pc:spChg>
        <pc:spChg chg="mod">
          <ac:chgData name="Richard Chalk" userId="287f8aa4f4de1d19" providerId="LiveId" clId="{5934C323-F763-4CD3-BAEF-A45943A9FCF0}" dt="2023-08-21T18:05:24.611" v="5045" actId="113"/>
          <ac:spMkLst>
            <pc:docMk/>
            <pc:sldMk cId="3814449958" sldId="589"/>
            <ac:spMk id="7" creationId="{EBD62573-4B50-EAD6-8C7E-C3AE6A9F45B4}"/>
          </ac:spMkLst>
        </pc:spChg>
        <pc:spChg chg="del">
          <ac:chgData name="Richard Chalk" userId="287f8aa4f4de1d19" providerId="LiveId" clId="{5934C323-F763-4CD3-BAEF-A45943A9FCF0}" dt="2023-08-21T18:03:55.922" v="5038" actId="478"/>
          <ac:spMkLst>
            <pc:docMk/>
            <pc:sldMk cId="3814449958" sldId="589"/>
            <ac:spMk id="9" creationId="{FE7AB174-1066-F7AC-8816-3BEA032DC877}"/>
          </ac:spMkLst>
        </pc:spChg>
        <pc:spChg chg="add mod">
          <ac:chgData name="Richard Chalk" userId="287f8aa4f4de1d19" providerId="LiveId" clId="{5934C323-F763-4CD3-BAEF-A45943A9FCF0}" dt="2023-08-21T18:09:47.431" v="5146" actId="20577"/>
          <ac:spMkLst>
            <pc:docMk/>
            <pc:sldMk cId="3814449958" sldId="589"/>
            <ac:spMk id="11" creationId="{7DE09999-6D64-0D0E-0CB2-562F8BDA67FF}"/>
          </ac:spMkLst>
        </pc:spChg>
        <pc:picChg chg="add mod">
          <ac:chgData name="Richard Chalk" userId="287f8aa4f4de1d19" providerId="LiveId" clId="{5934C323-F763-4CD3-BAEF-A45943A9FCF0}" dt="2023-08-21T18:10:13.442" v="5188" actId="1036"/>
          <ac:picMkLst>
            <pc:docMk/>
            <pc:sldMk cId="3814449958" sldId="589"/>
            <ac:picMk id="12" creationId="{111A85F3-A3A6-477D-7872-A2C828DB2AA1}"/>
          </ac:picMkLst>
        </pc:picChg>
        <pc:picChg chg="add mod">
          <ac:chgData name="Richard Chalk" userId="287f8aa4f4de1d19" providerId="LiveId" clId="{5934C323-F763-4CD3-BAEF-A45943A9FCF0}" dt="2023-08-21T18:10:08.056" v="5156" actId="1076"/>
          <ac:picMkLst>
            <pc:docMk/>
            <pc:sldMk cId="3814449958" sldId="589"/>
            <ac:picMk id="13" creationId="{2731005D-D616-8003-3535-F68B17997BD0}"/>
          </ac:picMkLst>
        </pc:picChg>
        <pc:picChg chg="add del">
          <ac:chgData name="Richard Chalk" userId="287f8aa4f4de1d19" providerId="LiveId" clId="{5934C323-F763-4CD3-BAEF-A45943A9FCF0}" dt="2023-08-21T18:15:49.117" v="5205" actId="478"/>
          <ac:picMkLst>
            <pc:docMk/>
            <pc:sldMk cId="3814449958" sldId="589"/>
            <ac:picMk id="15" creationId="{7B3DF556-E2E8-773B-082C-55A9D87B50AF}"/>
          </ac:picMkLst>
        </pc:picChg>
        <pc:picChg chg="add mod">
          <ac:chgData name="Richard Chalk" userId="287f8aa4f4de1d19" providerId="LiveId" clId="{5934C323-F763-4CD3-BAEF-A45943A9FCF0}" dt="2023-08-21T18:16:34.844" v="5360" actId="1036"/>
          <ac:picMkLst>
            <pc:docMk/>
            <pc:sldMk cId="3814449958" sldId="589"/>
            <ac:picMk id="17" creationId="{882205B3-43FE-BFEA-D758-E8180F9EF803}"/>
          </ac:picMkLst>
        </pc:picChg>
        <pc:picChg chg="del">
          <ac:chgData name="Richard Chalk" userId="287f8aa4f4de1d19" providerId="LiveId" clId="{5934C323-F763-4CD3-BAEF-A45943A9FCF0}" dt="2023-08-21T18:05:18.997" v="5044" actId="478"/>
          <ac:picMkLst>
            <pc:docMk/>
            <pc:sldMk cId="3814449958" sldId="589"/>
            <ac:picMk id="1026" creationId="{28F826B8-3AC3-276C-F97D-5938436BE330}"/>
          </ac:picMkLst>
        </pc:picChg>
        <pc:picChg chg="del">
          <ac:chgData name="Richard Chalk" userId="287f8aa4f4de1d19" providerId="LiveId" clId="{5934C323-F763-4CD3-BAEF-A45943A9FCF0}" dt="2023-08-21T18:03:55.060" v="5037" actId="478"/>
          <ac:picMkLst>
            <pc:docMk/>
            <pc:sldMk cId="3814449958" sldId="589"/>
            <ac:picMk id="2050" creationId="{5658FA61-473F-8214-DE12-32378A3E3E17}"/>
          </ac:picMkLst>
        </pc:picChg>
        <pc:picChg chg="del">
          <ac:chgData name="Richard Chalk" userId="287f8aa4f4de1d19" providerId="LiveId" clId="{5934C323-F763-4CD3-BAEF-A45943A9FCF0}" dt="2023-08-21T18:03:56.484" v="5039" actId="478"/>
          <ac:picMkLst>
            <pc:docMk/>
            <pc:sldMk cId="3814449958" sldId="589"/>
            <ac:picMk id="2052" creationId="{8964F4B3-5836-D177-FAC9-47F159B60918}"/>
          </ac:picMkLst>
        </pc:picChg>
        <pc:picChg chg="add del mod">
          <ac:chgData name="Richard Chalk" userId="287f8aa4f4de1d19" providerId="LiveId" clId="{5934C323-F763-4CD3-BAEF-A45943A9FCF0}" dt="2023-08-21T18:07:48.039" v="5072" actId="478"/>
          <ac:picMkLst>
            <pc:docMk/>
            <pc:sldMk cId="3814449958" sldId="589"/>
            <ac:picMk id="4098" creationId="{2511BCC3-199B-D425-4014-E7695F124CA5}"/>
          </ac:picMkLst>
        </pc:picChg>
        <pc:picChg chg="add mod">
          <ac:chgData name="Richard Chalk" userId="287f8aa4f4de1d19" providerId="LiveId" clId="{5934C323-F763-4CD3-BAEF-A45943A9FCF0}" dt="2023-08-21T18:08:45.226" v="5078" actId="1076"/>
          <ac:picMkLst>
            <pc:docMk/>
            <pc:sldMk cId="3814449958" sldId="589"/>
            <ac:picMk id="4100" creationId="{3E062D7E-12AE-D4AF-6F50-B2A03F9F05DE}"/>
          </ac:picMkLst>
        </pc:picChg>
        <pc:picChg chg="add del mod">
          <ac:chgData name="Richard Chalk" userId="287f8aa4f4de1d19" providerId="LiveId" clId="{5934C323-F763-4CD3-BAEF-A45943A9FCF0}" dt="2023-08-21T18:11:59.420" v="5201" actId="21"/>
          <ac:picMkLst>
            <pc:docMk/>
            <pc:sldMk cId="3814449958" sldId="589"/>
            <ac:picMk id="4102" creationId="{DE3F4849-4B47-209E-BEF4-C0AA75B16D48}"/>
          </ac:picMkLst>
        </pc:picChg>
        <pc:cxnChg chg="mod">
          <ac:chgData name="Richard Chalk" userId="287f8aa4f4de1d19" providerId="LiveId" clId="{5934C323-F763-4CD3-BAEF-A45943A9FCF0}" dt="2023-08-21T18:08:48.438" v="5079" actId="14100"/>
          <ac:cxnSpMkLst>
            <pc:docMk/>
            <pc:sldMk cId="3814449958" sldId="589"/>
            <ac:cxnSpMk id="4" creationId="{8E10E644-46F5-F891-B4EC-377F5D56B5D8}"/>
          </ac:cxnSpMkLst>
        </pc:cxnChg>
      </pc:sldChg>
      <pc:sldChg chg="addSp delSp modSp new del mod">
        <pc:chgData name="Richard Chalk" userId="287f8aa4f4de1d19" providerId="LiveId" clId="{5934C323-F763-4CD3-BAEF-A45943A9FCF0}" dt="2023-08-21T18:53:03.288" v="6413" actId="47"/>
        <pc:sldMkLst>
          <pc:docMk/>
          <pc:sldMk cId="977859495" sldId="590"/>
        </pc:sldMkLst>
        <pc:spChg chg="del">
          <ac:chgData name="Richard Chalk" userId="287f8aa4f4de1d19" providerId="LiveId" clId="{5934C323-F763-4CD3-BAEF-A45943A9FCF0}" dt="2023-08-21T18:11:56.561" v="5200" actId="478"/>
          <ac:spMkLst>
            <pc:docMk/>
            <pc:sldMk cId="977859495" sldId="590"/>
            <ac:spMk id="2" creationId="{63DA45CF-0236-C15D-DD37-CF727421AB40}"/>
          </ac:spMkLst>
        </pc:spChg>
        <pc:spChg chg="del">
          <ac:chgData name="Richard Chalk" userId="287f8aa4f4de1d19" providerId="LiveId" clId="{5934C323-F763-4CD3-BAEF-A45943A9FCF0}" dt="2023-08-21T18:11:55.516" v="5199" actId="478"/>
          <ac:spMkLst>
            <pc:docMk/>
            <pc:sldMk cId="977859495" sldId="590"/>
            <ac:spMk id="3" creationId="{B41B7E9F-BD96-7ACB-DC21-D0DBCBF6E341}"/>
          </ac:spMkLst>
        </pc:spChg>
        <pc:picChg chg="add mod">
          <ac:chgData name="Richard Chalk" userId="287f8aa4f4de1d19" providerId="LiveId" clId="{5934C323-F763-4CD3-BAEF-A45943A9FCF0}" dt="2023-08-21T18:12:03.274" v="5203" actId="1076"/>
          <ac:picMkLst>
            <pc:docMk/>
            <pc:sldMk cId="977859495" sldId="590"/>
            <ac:picMk id="4" creationId="{6719DE71-223B-6DB8-FD25-6ABF56AC6F15}"/>
          </ac:picMkLst>
        </pc:picChg>
      </pc:sldChg>
      <pc:sldChg chg="addSp delSp modSp add mod modNotesTx">
        <pc:chgData name="Richard Chalk" userId="287f8aa4f4de1d19" providerId="LiveId" clId="{5934C323-F763-4CD3-BAEF-A45943A9FCF0}" dt="2023-08-21T18:27:48.918" v="6000" actId="6549"/>
        <pc:sldMkLst>
          <pc:docMk/>
          <pc:sldMk cId="1822320657" sldId="591"/>
        </pc:sldMkLst>
        <pc:spChg chg="mod">
          <ac:chgData name="Richard Chalk" userId="287f8aa4f4de1d19" providerId="LiveId" clId="{5934C323-F763-4CD3-BAEF-A45943A9FCF0}" dt="2023-08-21T18:25:51.855" v="5982" actId="6549"/>
          <ac:spMkLst>
            <pc:docMk/>
            <pc:sldMk cId="1822320657" sldId="591"/>
            <ac:spMk id="2" creationId="{2CED0939-2445-F1A3-21AE-0A535344DD5D}"/>
          </ac:spMkLst>
        </pc:spChg>
        <pc:spChg chg="mod">
          <ac:chgData name="Richard Chalk" userId="287f8aa4f4de1d19" providerId="LiveId" clId="{5934C323-F763-4CD3-BAEF-A45943A9FCF0}" dt="2023-08-21T18:27:48.918" v="6000" actId="6549"/>
          <ac:spMkLst>
            <pc:docMk/>
            <pc:sldMk cId="1822320657" sldId="591"/>
            <ac:spMk id="3" creationId="{173D56EC-57A4-FE19-1901-5242223ADD72}"/>
          </ac:spMkLst>
        </pc:spChg>
        <pc:spChg chg="del">
          <ac:chgData name="Richard Chalk" userId="287f8aa4f4de1d19" providerId="LiveId" clId="{5934C323-F763-4CD3-BAEF-A45943A9FCF0}" dt="2023-08-21T18:17:21.892" v="5362" actId="478"/>
          <ac:spMkLst>
            <pc:docMk/>
            <pc:sldMk cId="1822320657" sldId="591"/>
            <ac:spMk id="7" creationId="{EBD62573-4B50-EAD6-8C7E-C3AE6A9F45B4}"/>
          </ac:spMkLst>
        </pc:spChg>
        <pc:spChg chg="add mod">
          <ac:chgData name="Richard Chalk" userId="287f8aa4f4de1d19" providerId="LiveId" clId="{5934C323-F763-4CD3-BAEF-A45943A9FCF0}" dt="2023-08-21T18:17:22.223" v="5363"/>
          <ac:spMkLst>
            <pc:docMk/>
            <pc:sldMk cId="1822320657" sldId="591"/>
            <ac:spMk id="8" creationId="{2CF4B672-D675-8E45-0A9B-9620C89C8330}"/>
          </ac:spMkLst>
        </pc:spChg>
        <pc:picChg chg="del">
          <ac:chgData name="Richard Chalk" userId="287f8aa4f4de1d19" providerId="LiveId" clId="{5934C323-F763-4CD3-BAEF-A45943A9FCF0}" dt="2023-08-21T18:17:24.198" v="5364" actId="478"/>
          <ac:picMkLst>
            <pc:docMk/>
            <pc:sldMk cId="1822320657" sldId="591"/>
            <ac:picMk id="1026" creationId="{28F826B8-3AC3-276C-F97D-5938436BE330}"/>
          </ac:picMkLst>
        </pc:picChg>
        <pc:picChg chg="add del">
          <ac:chgData name="Richard Chalk" userId="287f8aa4f4de1d19" providerId="LiveId" clId="{5934C323-F763-4CD3-BAEF-A45943A9FCF0}" dt="2023-08-21T18:19:47.487" v="5380" actId="478"/>
          <ac:picMkLst>
            <pc:docMk/>
            <pc:sldMk cId="1822320657" sldId="591"/>
            <ac:picMk id="5122" creationId="{E3203909-DAE0-17C6-7F24-10D597C5CAA8}"/>
          </ac:picMkLst>
        </pc:picChg>
        <pc:picChg chg="add del">
          <ac:chgData name="Richard Chalk" userId="287f8aa4f4de1d19" providerId="LiveId" clId="{5934C323-F763-4CD3-BAEF-A45943A9FCF0}" dt="2023-08-21T18:20:01.699" v="5382" actId="478"/>
          <ac:picMkLst>
            <pc:docMk/>
            <pc:sldMk cId="1822320657" sldId="591"/>
            <ac:picMk id="5124" creationId="{D20A946C-784B-4F12-5C0C-BAF08CFCE269}"/>
          </ac:picMkLst>
        </pc:picChg>
        <pc:picChg chg="add del">
          <ac:chgData name="Richard Chalk" userId="287f8aa4f4de1d19" providerId="LiveId" clId="{5934C323-F763-4CD3-BAEF-A45943A9FCF0}" dt="2023-08-21T18:20:37.296" v="5384" actId="478"/>
          <ac:picMkLst>
            <pc:docMk/>
            <pc:sldMk cId="1822320657" sldId="591"/>
            <ac:picMk id="5126" creationId="{AA079DA9-2208-CE59-726C-D38EBAFD53F5}"/>
          </ac:picMkLst>
        </pc:picChg>
        <pc:picChg chg="add del mod">
          <ac:chgData name="Richard Chalk" userId="287f8aa4f4de1d19" providerId="LiveId" clId="{5934C323-F763-4CD3-BAEF-A45943A9FCF0}" dt="2023-08-21T18:22:07.730" v="5673" actId="478"/>
          <ac:picMkLst>
            <pc:docMk/>
            <pc:sldMk cId="1822320657" sldId="591"/>
            <ac:picMk id="5128" creationId="{3069AD97-DC16-15C4-686A-72866C4811E8}"/>
          </ac:picMkLst>
        </pc:picChg>
        <pc:picChg chg="add mod">
          <ac:chgData name="Richard Chalk" userId="287f8aa4f4de1d19" providerId="LiveId" clId="{5934C323-F763-4CD3-BAEF-A45943A9FCF0}" dt="2023-08-21T18:23:05.043" v="5866" actId="1036"/>
          <ac:picMkLst>
            <pc:docMk/>
            <pc:sldMk cId="1822320657" sldId="591"/>
            <ac:picMk id="5130" creationId="{3EB59B5C-9091-ABCD-34C1-132D5EBB9784}"/>
          </ac:picMkLst>
        </pc:picChg>
        <pc:picChg chg="add mod">
          <ac:chgData name="Richard Chalk" userId="287f8aa4f4de1d19" providerId="LiveId" clId="{5934C323-F763-4CD3-BAEF-A45943A9FCF0}" dt="2023-08-21T18:24:44.333" v="5970" actId="1036"/>
          <ac:picMkLst>
            <pc:docMk/>
            <pc:sldMk cId="1822320657" sldId="591"/>
            <ac:picMk id="5132" creationId="{87713AB4-6DC4-3C84-0DD0-145A5CC9B4DA}"/>
          </ac:picMkLst>
        </pc:picChg>
        <pc:picChg chg="add mod">
          <ac:chgData name="Richard Chalk" userId="287f8aa4f4de1d19" providerId="LiveId" clId="{5934C323-F763-4CD3-BAEF-A45943A9FCF0}" dt="2023-08-21T18:27:45.203" v="5998" actId="1035"/>
          <ac:picMkLst>
            <pc:docMk/>
            <pc:sldMk cId="1822320657" sldId="591"/>
            <ac:picMk id="5134" creationId="{F443B36A-D852-0A05-8CCB-FC625F817AA0}"/>
          </ac:picMkLst>
        </pc:picChg>
      </pc:sldChg>
      <pc:sldChg chg="addSp delSp modSp add mod modNotesTx">
        <pc:chgData name="Richard Chalk" userId="287f8aa4f4de1d19" providerId="LiveId" clId="{5934C323-F763-4CD3-BAEF-A45943A9FCF0}" dt="2023-08-21T18:36:36.382" v="6163" actId="113"/>
        <pc:sldMkLst>
          <pc:docMk/>
          <pc:sldMk cId="3326316476" sldId="592"/>
        </pc:sldMkLst>
        <pc:spChg chg="mod">
          <ac:chgData name="Richard Chalk" userId="287f8aa4f4de1d19" providerId="LiveId" clId="{5934C323-F763-4CD3-BAEF-A45943A9FCF0}" dt="2023-08-21T18:35:57.800" v="6162" actId="20577"/>
          <ac:spMkLst>
            <pc:docMk/>
            <pc:sldMk cId="3326316476" sldId="592"/>
            <ac:spMk id="2" creationId="{2CED0939-2445-F1A3-21AE-0A535344DD5D}"/>
          </ac:spMkLst>
        </pc:spChg>
        <pc:spChg chg="mod">
          <ac:chgData name="Richard Chalk" userId="287f8aa4f4de1d19" providerId="LiveId" clId="{5934C323-F763-4CD3-BAEF-A45943A9FCF0}" dt="2023-08-21T18:36:36.382" v="6163" actId="113"/>
          <ac:spMkLst>
            <pc:docMk/>
            <pc:sldMk cId="3326316476" sldId="592"/>
            <ac:spMk id="3" creationId="{173D56EC-57A4-FE19-1901-5242223ADD72}"/>
          </ac:spMkLst>
        </pc:spChg>
        <pc:picChg chg="del">
          <ac:chgData name="Richard Chalk" userId="287f8aa4f4de1d19" providerId="LiveId" clId="{5934C323-F763-4CD3-BAEF-A45943A9FCF0}" dt="2023-08-21T18:28:39.180" v="6008" actId="478"/>
          <ac:picMkLst>
            <pc:docMk/>
            <pc:sldMk cId="3326316476" sldId="592"/>
            <ac:picMk id="5130" creationId="{3EB59B5C-9091-ABCD-34C1-132D5EBB9784}"/>
          </ac:picMkLst>
        </pc:picChg>
        <pc:picChg chg="del">
          <ac:chgData name="Richard Chalk" userId="287f8aa4f4de1d19" providerId="LiveId" clId="{5934C323-F763-4CD3-BAEF-A45943A9FCF0}" dt="2023-08-21T18:28:37.781" v="6006" actId="478"/>
          <ac:picMkLst>
            <pc:docMk/>
            <pc:sldMk cId="3326316476" sldId="592"/>
            <ac:picMk id="5132" creationId="{87713AB4-6DC4-3C84-0DD0-145A5CC9B4DA}"/>
          </ac:picMkLst>
        </pc:picChg>
        <pc:picChg chg="del">
          <ac:chgData name="Richard Chalk" userId="287f8aa4f4de1d19" providerId="LiveId" clId="{5934C323-F763-4CD3-BAEF-A45943A9FCF0}" dt="2023-08-21T18:28:38.527" v="6007" actId="478"/>
          <ac:picMkLst>
            <pc:docMk/>
            <pc:sldMk cId="3326316476" sldId="592"/>
            <ac:picMk id="5134" creationId="{F443B36A-D852-0A05-8CCB-FC625F817AA0}"/>
          </ac:picMkLst>
        </pc:picChg>
        <pc:picChg chg="add mod">
          <ac:chgData name="Richard Chalk" userId="287f8aa4f4de1d19" providerId="LiveId" clId="{5934C323-F763-4CD3-BAEF-A45943A9FCF0}" dt="2023-08-21T18:33:12.433" v="6089" actId="1076"/>
          <ac:picMkLst>
            <pc:docMk/>
            <pc:sldMk cId="3326316476" sldId="592"/>
            <ac:picMk id="7170" creationId="{EBB461CA-69A5-EE7B-C695-FB8110DA8626}"/>
          </ac:picMkLst>
        </pc:picChg>
        <pc:picChg chg="add mod">
          <ac:chgData name="Richard Chalk" userId="287f8aa4f4de1d19" providerId="LiveId" clId="{5934C323-F763-4CD3-BAEF-A45943A9FCF0}" dt="2023-08-21T18:35:52.537" v="6160" actId="1038"/>
          <ac:picMkLst>
            <pc:docMk/>
            <pc:sldMk cId="3326316476" sldId="592"/>
            <ac:picMk id="7172" creationId="{628430A9-3624-9F14-0DF0-7AC9F30AEC44}"/>
          </ac:picMkLst>
        </pc:picChg>
      </pc:sldChg>
      <pc:sldChg chg="addSp delSp modSp add mod ord modNotesTx">
        <pc:chgData name="Richard Chalk" userId="287f8aa4f4de1d19" providerId="LiveId" clId="{5934C323-F763-4CD3-BAEF-A45943A9FCF0}" dt="2023-08-22T05:25:04.574" v="7036"/>
        <pc:sldMkLst>
          <pc:docMk/>
          <pc:sldMk cId="2360885169" sldId="593"/>
        </pc:sldMkLst>
        <pc:spChg chg="mod">
          <ac:chgData name="Richard Chalk" userId="287f8aa4f4de1d19" providerId="LiveId" clId="{5934C323-F763-4CD3-BAEF-A45943A9FCF0}" dt="2023-08-22T05:24:14.296" v="7034" actId="6549"/>
          <ac:spMkLst>
            <pc:docMk/>
            <pc:sldMk cId="2360885169" sldId="593"/>
            <ac:spMk id="2" creationId="{2CED0939-2445-F1A3-21AE-0A535344DD5D}"/>
          </ac:spMkLst>
        </pc:spChg>
        <pc:spChg chg="mod ord">
          <ac:chgData name="Richard Chalk" userId="287f8aa4f4de1d19" providerId="LiveId" clId="{5934C323-F763-4CD3-BAEF-A45943A9FCF0}" dt="2023-08-22T05:23:46.962" v="6971" actId="167"/>
          <ac:spMkLst>
            <pc:docMk/>
            <pc:sldMk cId="2360885169" sldId="593"/>
            <ac:spMk id="7" creationId="{EBD62573-4B50-EAD6-8C7E-C3AE6A9F45B4}"/>
          </ac:spMkLst>
        </pc:spChg>
        <pc:spChg chg="add mod ord">
          <ac:chgData name="Richard Chalk" userId="287f8aa4f4de1d19" providerId="LiveId" clId="{5934C323-F763-4CD3-BAEF-A45943A9FCF0}" dt="2023-08-21T18:52:51.432" v="6410" actId="14100"/>
          <ac:spMkLst>
            <pc:docMk/>
            <pc:sldMk cId="2360885169" sldId="593"/>
            <ac:spMk id="9" creationId="{DD605CF6-1579-03B0-FB10-C9802505F49F}"/>
          </ac:spMkLst>
        </pc:spChg>
        <pc:spChg chg="del">
          <ac:chgData name="Richard Chalk" userId="287f8aa4f4de1d19" providerId="LiveId" clId="{5934C323-F763-4CD3-BAEF-A45943A9FCF0}" dt="2023-08-21T18:47:03.376" v="6185" actId="478"/>
          <ac:spMkLst>
            <pc:docMk/>
            <pc:sldMk cId="2360885169" sldId="593"/>
            <ac:spMk id="10" creationId="{20F146F1-1B27-9D07-DCD0-2A2DFC9885D3}"/>
          </ac:spMkLst>
        </pc:spChg>
        <pc:spChg chg="del">
          <ac:chgData name="Richard Chalk" userId="287f8aa4f4de1d19" providerId="LiveId" clId="{5934C323-F763-4CD3-BAEF-A45943A9FCF0}" dt="2023-08-21T18:47:02.170" v="6184" actId="478"/>
          <ac:spMkLst>
            <pc:docMk/>
            <pc:sldMk cId="2360885169" sldId="593"/>
            <ac:spMk id="12" creationId="{0F47BC57-5C51-0D45-F0AF-DF977E1D8B04}"/>
          </ac:spMkLst>
        </pc:spChg>
        <pc:picChg chg="del">
          <ac:chgData name="Richard Chalk" userId="287f8aa4f4de1d19" providerId="LiveId" clId="{5934C323-F763-4CD3-BAEF-A45943A9FCF0}" dt="2023-08-21T18:44:09.475" v="6170" actId="478"/>
          <ac:picMkLst>
            <pc:docMk/>
            <pc:sldMk cId="2360885169" sldId="593"/>
            <ac:picMk id="3" creationId="{A78A0620-E6F9-BC1A-F1E5-E0D0E7E2B772}"/>
          </ac:picMkLst>
        </pc:picChg>
        <pc:picChg chg="del">
          <ac:chgData name="Richard Chalk" userId="287f8aa4f4de1d19" providerId="LiveId" clId="{5934C323-F763-4CD3-BAEF-A45943A9FCF0}" dt="2023-08-21T18:49:22.887" v="6311" actId="478"/>
          <ac:picMkLst>
            <pc:docMk/>
            <pc:sldMk cId="2360885169" sldId="593"/>
            <ac:picMk id="5" creationId="{6325E9FD-CB31-18CC-9788-1DF96F31E1FE}"/>
          </ac:picMkLst>
        </pc:picChg>
        <pc:picChg chg="add mod">
          <ac:chgData name="Richard Chalk" userId="287f8aa4f4de1d19" providerId="LiveId" clId="{5934C323-F763-4CD3-BAEF-A45943A9FCF0}" dt="2023-08-21T18:52:57.161" v="6411" actId="1076"/>
          <ac:picMkLst>
            <pc:docMk/>
            <pc:sldMk cId="2360885169" sldId="593"/>
            <ac:picMk id="8" creationId="{84032B04-C679-85D5-0D07-DFE356BA2B62}"/>
          </ac:picMkLst>
        </pc:picChg>
        <pc:picChg chg="mod">
          <ac:chgData name="Richard Chalk" userId="287f8aa4f4de1d19" providerId="LiveId" clId="{5934C323-F763-4CD3-BAEF-A45943A9FCF0}" dt="2023-08-21T18:52:59.606" v="6412" actId="1076"/>
          <ac:picMkLst>
            <pc:docMk/>
            <pc:sldMk cId="2360885169" sldId="593"/>
            <ac:picMk id="11" creationId="{21790CD6-316D-D2A2-3645-51BE3E024507}"/>
          </ac:picMkLst>
        </pc:picChg>
        <pc:picChg chg="add mod">
          <ac:chgData name="Richard Chalk" userId="287f8aa4f4de1d19" providerId="LiveId" clId="{5934C323-F763-4CD3-BAEF-A45943A9FCF0}" dt="2023-08-22T05:23:51.912" v="7012" actId="1038"/>
          <ac:picMkLst>
            <pc:docMk/>
            <pc:sldMk cId="2360885169" sldId="593"/>
            <ac:picMk id="13" creationId="{E5E6D180-F765-0C69-D36D-9D1B14063076}"/>
          </ac:picMkLst>
        </pc:picChg>
        <pc:picChg chg="del">
          <ac:chgData name="Richard Chalk" userId="287f8aa4f4de1d19" providerId="LiveId" clId="{5934C323-F763-4CD3-BAEF-A45943A9FCF0}" dt="2023-08-21T18:47:04.143" v="6186" actId="478"/>
          <ac:picMkLst>
            <pc:docMk/>
            <pc:sldMk cId="2360885169" sldId="593"/>
            <ac:picMk id="1026" creationId="{76183A66-65B6-3BC2-2C67-FCC7C9C20361}"/>
          </ac:picMkLst>
        </pc:picChg>
        <pc:picChg chg="add mod">
          <ac:chgData name="Richard Chalk" userId="287f8aa4f4de1d19" providerId="LiveId" clId="{5934C323-F763-4CD3-BAEF-A45943A9FCF0}" dt="2023-08-21T18:54:47.319" v="6431" actId="14100"/>
          <ac:picMkLst>
            <pc:docMk/>
            <pc:sldMk cId="2360885169" sldId="593"/>
            <ac:picMk id="8194" creationId="{906F6ED9-8749-01B4-3D5F-F5FD9091BA75}"/>
          </ac:picMkLst>
        </pc:picChg>
        <pc:picChg chg="del">
          <ac:chgData name="Richard Chalk" userId="287f8aa4f4de1d19" providerId="LiveId" clId="{5934C323-F763-4CD3-BAEF-A45943A9FCF0}" dt="2023-08-21T18:47:05.510" v="6187" actId="478"/>
          <ac:picMkLst>
            <pc:docMk/>
            <pc:sldMk cId="2360885169" sldId="593"/>
            <ac:picMk id="21506" creationId="{111204AC-4AB0-9459-9E73-12B044C0A4BD}"/>
          </ac:picMkLst>
        </pc:picChg>
        <pc:picChg chg="del">
          <ac:chgData name="Richard Chalk" userId="287f8aa4f4de1d19" providerId="LiveId" clId="{5934C323-F763-4CD3-BAEF-A45943A9FCF0}" dt="2023-08-21T18:47:05.510" v="6187" actId="478"/>
          <ac:picMkLst>
            <pc:docMk/>
            <pc:sldMk cId="2360885169" sldId="593"/>
            <ac:picMk id="21508" creationId="{B9315BDC-612E-0674-C75C-E75E237A6158}"/>
          </ac:picMkLst>
        </pc:picChg>
        <pc:picChg chg="del">
          <ac:chgData name="Richard Chalk" userId="287f8aa4f4de1d19" providerId="LiveId" clId="{5934C323-F763-4CD3-BAEF-A45943A9FCF0}" dt="2023-08-21T18:47:05.510" v="6187" actId="478"/>
          <ac:picMkLst>
            <pc:docMk/>
            <pc:sldMk cId="2360885169" sldId="593"/>
            <ac:picMk id="21510" creationId="{99C11063-3AA3-D051-6403-77DE23B11848}"/>
          </ac:picMkLst>
        </pc:picChg>
        <pc:picChg chg="del">
          <ac:chgData name="Richard Chalk" userId="287f8aa4f4de1d19" providerId="LiveId" clId="{5934C323-F763-4CD3-BAEF-A45943A9FCF0}" dt="2023-08-21T18:47:05.510" v="6187" actId="478"/>
          <ac:picMkLst>
            <pc:docMk/>
            <pc:sldMk cId="2360885169" sldId="593"/>
            <ac:picMk id="21512" creationId="{EECB9095-9221-BD12-08F1-F114B3CAA19F}"/>
          </ac:picMkLst>
        </pc:picChg>
        <pc:picChg chg="del">
          <ac:chgData name="Richard Chalk" userId="287f8aa4f4de1d19" providerId="LiveId" clId="{5934C323-F763-4CD3-BAEF-A45943A9FCF0}" dt="2023-08-21T18:47:05.510" v="6187" actId="478"/>
          <ac:picMkLst>
            <pc:docMk/>
            <pc:sldMk cId="2360885169" sldId="593"/>
            <ac:picMk id="21514" creationId="{F4752FF5-F6EF-2D78-D776-A897C6149227}"/>
          </ac:picMkLst>
        </pc:picChg>
      </pc:sldChg>
      <pc:sldChg chg="modSp add mod">
        <pc:chgData name="Richard Chalk" userId="287f8aa4f4de1d19" providerId="LiveId" clId="{5934C323-F763-4CD3-BAEF-A45943A9FCF0}" dt="2023-08-22T04:56:53.389" v="6499" actId="20577"/>
        <pc:sldMkLst>
          <pc:docMk/>
          <pc:sldMk cId="2902942770" sldId="594"/>
        </pc:sldMkLst>
        <pc:spChg chg="mod">
          <ac:chgData name="Richard Chalk" userId="287f8aa4f4de1d19" providerId="LiveId" clId="{5934C323-F763-4CD3-BAEF-A45943A9FCF0}" dt="2023-08-22T04:56:53.389" v="6499" actId="20577"/>
          <ac:spMkLst>
            <pc:docMk/>
            <pc:sldMk cId="2902942770" sldId="594"/>
            <ac:spMk id="118" creationId="{00000000-0000-0000-0000-000000000000}"/>
          </ac:spMkLst>
        </pc:spChg>
      </pc:sldChg>
      <pc:sldChg chg="addSp delSp modSp add mod modNotesTx">
        <pc:chgData name="Richard Chalk" userId="287f8aa4f4de1d19" providerId="LiveId" clId="{5934C323-F763-4CD3-BAEF-A45943A9FCF0}" dt="2023-08-22T05:04:48.657" v="6780" actId="113"/>
        <pc:sldMkLst>
          <pc:docMk/>
          <pc:sldMk cId="2670814064" sldId="595"/>
        </pc:sldMkLst>
        <pc:spChg chg="mod">
          <ac:chgData name="Richard Chalk" userId="287f8aa4f4de1d19" providerId="LiveId" clId="{5934C323-F763-4CD3-BAEF-A45943A9FCF0}" dt="2023-08-22T05:03:08.554" v="6747" actId="14100"/>
          <ac:spMkLst>
            <pc:docMk/>
            <pc:sldMk cId="2670814064" sldId="595"/>
            <ac:spMk id="2" creationId="{2CED0939-2445-F1A3-21AE-0A535344DD5D}"/>
          </ac:spMkLst>
        </pc:spChg>
        <pc:spChg chg="add mod">
          <ac:chgData name="Richard Chalk" userId="287f8aa4f4de1d19" providerId="LiveId" clId="{5934C323-F763-4CD3-BAEF-A45943A9FCF0}" dt="2023-08-22T04:59:41.301" v="6692" actId="14100"/>
          <ac:spMkLst>
            <pc:docMk/>
            <pc:sldMk cId="2670814064" sldId="595"/>
            <ac:spMk id="5" creationId="{B4D4AB91-606A-5D97-0798-AE69B65F334E}"/>
          </ac:spMkLst>
        </pc:spChg>
        <pc:spChg chg="mod">
          <ac:chgData name="Richard Chalk" userId="287f8aa4f4de1d19" providerId="LiveId" clId="{5934C323-F763-4CD3-BAEF-A45943A9FCF0}" dt="2023-08-22T05:01:17.839" v="6719" actId="113"/>
          <ac:spMkLst>
            <pc:docMk/>
            <pc:sldMk cId="2670814064" sldId="595"/>
            <ac:spMk id="7" creationId="{EBD62573-4B50-EAD6-8C7E-C3AE6A9F45B4}"/>
          </ac:spMkLst>
        </pc:spChg>
        <pc:spChg chg="mod">
          <ac:chgData name="Richard Chalk" userId="287f8aa4f4de1d19" providerId="LiveId" clId="{5934C323-F763-4CD3-BAEF-A45943A9FCF0}" dt="2023-08-22T05:04:01.255" v="6764" actId="14100"/>
          <ac:spMkLst>
            <pc:docMk/>
            <pc:sldMk cId="2670814064" sldId="595"/>
            <ac:spMk id="9" creationId="{DD605CF6-1579-03B0-FB10-C9802505F49F}"/>
          </ac:spMkLst>
        </pc:spChg>
        <pc:picChg chg="del">
          <ac:chgData name="Richard Chalk" userId="287f8aa4f4de1d19" providerId="LiveId" clId="{5934C323-F763-4CD3-BAEF-A45943A9FCF0}" dt="2023-08-22T04:57:28.710" v="6523" actId="478"/>
          <ac:picMkLst>
            <pc:docMk/>
            <pc:sldMk cId="2670814064" sldId="595"/>
            <ac:picMk id="8" creationId="{84032B04-C679-85D5-0D07-DFE356BA2B62}"/>
          </ac:picMkLst>
        </pc:picChg>
        <pc:picChg chg="del">
          <ac:chgData name="Richard Chalk" userId="287f8aa4f4de1d19" providerId="LiveId" clId="{5934C323-F763-4CD3-BAEF-A45943A9FCF0}" dt="2023-08-22T04:57:28.080" v="6522" actId="478"/>
          <ac:picMkLst>
            <pc:docMk/>
            <pc:sldMk cId="2670814064" sldId="595"/>
            <ac:picMk id="11" creationId="{21790CD6-316D-D2A2-3645-51BE3E024507}"/>
          </ac:picMkLst>
        </pc:picChg>
        <pc:picChg chg="add mod">
          <ac:chgData name="Richard Chalk" userId="287f8aa4f4de1d19" providerId="LiveId" clId="{5934C323-F763-4CD3-BAEF-A45943A9FCF0}" dt="2023-08-22T04:59:48.906" v="6709" actId="1035"/>
          <ac:picMkLst>
            <pc:docMk/>
            <pc:sldMk cId="2670814064" sldId="595"/>
            <ac:picMk id="12" creationId="{3206972B-8F03-3655-EA47-97961433EA6C}"/>
          </ac:picMkLst>
        </pc:picChg>
        <pc:picChg chg="del">
          <ac:chgData name="Richard Chalk" userId="287f8aa4f4de1d19" providerId="LiveId" clId="{5934C323-F763-4CD3-BAEF-A45943A9FCF0}" dt="2023-08-22T04:57:14.859" v="6502" actId="478"/>
          <ac:picMkLst>
            <pc:docMk/>
            <pc:sldMk cId="2670814064" sldId="595"/>
            <ac:picMk id="13" creationId="{E5E6D180-F765-0C69-D36D-9D1B14063076}"/>
          </ac:picMkLst>
        </pc:picChg>
        <pc:picChg chg="add mod">
          <ac:chgData name="Richard Chalk" userId="287f8aa4f4de1d19" providerId="LiveId" clId="{5934C323-F763-4CD3-BAEF-A45943A9FCF0}" dt="2023-08-22T04:59:44.805" v="6698" actId="1035"/>
          <ac:picMkLst>
            <pc:docMk/>
            <pc:sldMk cId="2670814064" sldId="595"/>
            <ac:picMk id="14" creationId="{9C090E65-9AD9-263B-4F31-79FE7E061338}"/>
          </ac:picMkLst>
        </pc:picChg>
        <pc:picChg chg="del">
          <ac:chgData name="Richard Chalk" userId="287f8aa4f4de1d19" providerId="LiveId" clId="{5934C323-F763-4CD3-BAEF-A45943A9FCF0}" dt="2023-08-22T04:57:14.859" v="6502" actId="478"/>
          <ac:picMkLst>
            <pc:docMk/>
            <pc:sldMk cId="2670814064" sldId="595"/>
            <ac:picMk id="8194" creationId="{906F6ED9-8749-01B4-3D5F-F5FD9091BA75}"/>
          </ac:picMkLst>
        </pc:picChg>
        <pc:cxnChg chg="mod">
          <ac:chgData name="Richard Chalk" userId="287f8aa4f4de1d19" providerId="LiveId" clId="{5934C323-F763-4CD3-BAEF-A45943A9FCF0}" dt="2023-08-22T04:58:44.494" v="6615" actId="1038"/>
          <ac:cxnSpMkLst>
            <pc:docMk/>
            <pc:sldMk cId="2670814064" sldId="595"/>
            <ac:cxnSpMk id="4" creationId="{8E10E644-46F5-F891-B4EC-377F5D56B5D8}"/>
          </ac:cxnSpMkLst>
        </pc:cxnChg>
      </pc:sldChg>
      <pc:sldChg chg="modSp add mod">
        <pc:chgData name="Richard Chalk" userId="287f8aa4f4de1d19" providerId="LiveId" clId="{5934C323-F763-4CD3-BAEF-A45943A9FCF0}" dt="2023-08-22T05:25:14.959" v="7045" actId="20577"/>
        <pc:sldMkLst>
          <pc:docMk/>
          <pc:sldMk cId="3592761595" sldId="596"/>
        </pc:sldMkLst>
        <pc:spChg chg="mod">
          <ac:chgData name="Richard Chalk" userId="287f8aa4f4de1d19" providerId="LiveId" clId="{5934C323-F763-4CD3-BAEF-A45943A9FCF0}" dt="2023-08-22T05:25:14.959" v="7045" actId="20577"/>
          <ac:spMkLst>
            <pc:docMk/>
            <pc:sldMk cId="3592761595" sldId="596"/>
            <ac:spMk id="118" creationId="{00000000-0000-0000-0000-000000000000}"/>
          </ac:spMkLst>
        </pc:spChg>
      </pc:sldChg>
    </pc:docChg>
  </pc:docChgLst>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AC294261-1831-40A5-8EB8-AEBBDF999150}"/>
    <pc:docChg chg="undo custSel addSld delSld modSld sldOrd">
      <pc:chgData name="Richard Chalk" userId="287f8aa4f4de1d19" providerId="LiveId" clId="{AC294261-1831-40A5-8EB8-AEBBDF999150}" dt="2023-09-24T18:47:33.656" v="4951" actId="14100"/>
      <pc:docMkLst>
        <pc:docMk/>
      </pc:docMkLst>
      <pc:sldChg chg="addSp delSp modSp mod">
        <pc:chgData name="Richard Chalk" userId="287f8aa4f4de1d19" providerId="LiveId" clId="{AC294261-1831-40A5-8EB8-AEBBDF999150}" dt="2023-09-09T05:09:51.087" v="18" actId="22"/>
        <pc:sldMkLst>
          <pc:docMk/>
          <pc:sldMk cId="3213385662" sldId="309"/>
        </pc:sldMkLst>
        <pc:spChg chg="add del">
          <ac:chgData name="Richard Chalk" userId="287f8aa4f4de1d19" providerId="LiveId" clId="{AC294261-1831-40A5-8EB8-AEBBDF999150}" dt="2023-09-09T05:09:51.087" v="18" actId="22"/>
          <ac:spMkLst>
            <pc:docMk/>
            <pc:sldMk cId="3213385662" sldId="309"/>
            <ac:spMk id="3" creationId="{857E3E44-1850-D13D-84D1-4707ACBB11C4}"/>
          </ac:spMkLst>
        </pc:spChg>
        <pc:spChg chg="mod">
          <ac:chgData name="Richard Chalk" userId="287f8aa4f4de1d19" providerId="LiveId" clId="{AC294261-1831-40A5-8EB8-AEBBDF999150}" dt="2023-09-09T05:09:40.207" v="16" actId="6549"/>
          <ac:spMkLst>
            <pc:docMk/>
            <pc:sldMk cId="3213385662" sldId="309"/>
            <ac:spMk id="118" creationId="{00000000-0000-0000-0000-000000000000}"/>
          </ac:spMkLst>
        </pc:spChg>
      </pc:sldChg>
      <pc:sldChg chg="addSp delSp modSp mod modNotesTx">
        <pc:chgData name="Richard Chalk" userId="287f8aa4f4de1d19" providerId="LiveId" clId="{AC294261-1831-40A5-8EB8-AEBBDF999150}" dt="2023-09-13T18:34:29.102" v="4222" actId="14100"/>
        <pc:sldMkLst>
          <pc:docMk/>
          <pc:sldMk cId="2331944968" sldId="530"/>
        </pc:sldMkLst>
        <pc:spChg chg="del">
          <ac:chgData name="Richard Chalk" userId="287f8aa4f4de1d19" providerId="LiveId" clId="{AC294261-1831-40A5-8EB8-AEBBDF999150}" dt="2023-09-10T18:32:40.660" v="113" actId="478"/>
          <ac:spMkLst>
            <pc:docMk/>
            <pc:sldMk cId="2331944968" sldId="530"/>
            <ac:spMk id="10" creationId="{24A7D9D7-D6DE-4EDE-91E7-124B2A9E6261}"/>
          </ac:spMkLst>
        </pc:spChg>
        <pc:spChg chg="add del mod">
          <ac:chgData name="Richard Chalk" userId="287f8aa4f4de1d19" providerId="LiveId" clId="{AC294261-1831-40A5-8EB8-AEBBDF999150}" dt="2023-09-10T18:31:08.632" v="103" actId="478"/>
          <ac:spMkLst>
            <pc:docMk/>
            <pc:sldMk cId="2331944968" sldId="530"/>
            <ac:spMk id="12" creationId="{601A0383-A81E-ADC8-41C7-CD0A32BF5B35}"/>
          </ac:spMkLst>
        </pc:spChg>
        <pc:spChg chg="add del mod">
          <ac:chgData name="Richard Chalk" userId="287f8aa4f4de1d19" providerId="LiveId" clId="{AC294261-1831-40A5-8EB8-AEBBDF999150}" dt="2023-09-10T18:32:21.306" v="111" actId="478"/>
          <ac:spMkLst>
            <pc:docMk/>
            <pc:sldMk cId="2331944968" sldId="530"/>
            <ac:spMk id="13" creationId="{A0B015B3-771F-6202-7328-936687066965}"/>
          </ac:spMkLst>
        </pc:spChg>
        <pc:spChg chg="mod">
          <ac:chgData name="Richard Chalk" userId="287f8aa4f4de1d19" providerId="LiveId" clId="{AC294261-1831-40A5-8EB8-AEBBDF999150}" dt="2023-09-10T18:32:00.819" v="107" actId="6549"/>
          <ac:spMkLst>
            <pc:docMk/>
            <pc:sldMk cId="2331944968" sldId="530"/>
            <ac:spMk id="18" creationId="{CBF4E8CD-055F-8FAC-58DB-DB42DE1E6C1D}"/>
          </ac:spMkLst>
        </pc:spChg>
        <pc:spChg chg="mod">
          <ac:chgData name="Richard Chalk" userId="287f8aa4f4de1d19" providerId="LiveId" clId="{AC294261-1831-40A5-8EB8-AEBBDF999150}" dt="2023-09-13T18:34:29.102" v="4222" actId="14100"/>
          <ac:spMkLst>
            <pc:docMk/>
            <pc:sldMk cId="2331944968" sldId="530"/>
            <ac:spMk id="658" creationId="{00000000-0000-0000-0000-000000000000}"/>
          </ac:spMkLst>
        </pc:spChg>
        <pc:picChg chg="del">
          <ac:chgData name="Richard Chalk" userId="287f8aa4f4de1d19" providerId="LiveId" clId="{AC294261-1831-40A5-8EB8-AEBBDF999150}" dt="2023-09-10T18:32:42.157" v="115" actId="478"/>
          <ac:picMkLst>
            <pc:docMk/>
            <pc:sldMk cId="2331944968" sldId="530"/>
            <ac:picMk id="4" creationId="{0BCEACFA-CB23-6CE5-A425-AA82ECF8E9BE}"/>
          </ac:picMkLst>
        </pc:picChg>
        <pc:picChg chg="del">
          <ac:chgData name="Richard Chalk" userId="287f8aa4f4de1d19" providerId="LiveId" clId="{AC294261-1831-40A5-8EB8-AEBBDF999150}" dt="2023-09-10T18:32:41.595" v="114" actId="478"/>
          <ac:picMkLst>
            <pc:docMk/>
            <pc:sldMk cId="2331944968" sldId="530"/>
            <ac:picMk id="11" creationId="{E79B11C4-BB81-6E36-779E-B994CE962663}"/>
          </ac:picMkLst>
        </pc:picChg>
        <pc:picChg chg="add mod">
          <ac:chgData name="Richard Chalk" userId="287f8aa4f4de1d19" providerId="LiveId" clId="{AC294261-1831-40A5-8EB8-AEBBDF999150}" dt="2023-09-10T18:45:29.912" v="448" actId="1035"/>
          <ac:picMkLst>
            <pc:docMk/>
            <pc:sldMk cId="2331944968" sldId="530"/>
            <ac:picMk id="14" creationId="{2E5A13DB-CCEA-DFCD-FA74-96A8F87D07B3}"/>
          </ac:picMkLst>
        </pc:picChg>
        <pc:picChg chg="add mod">
          <ac:chgData name="Richard Chalk" userId="287f8aa4f4de1d19" providerId="LiveId" clId="{AC294261-1831-40A5-8EB8-AEBBDF999150}" dt="2023-09-10T18:45:39.521" v="479" actId="1035"/>
          <ac:picMkLst>
            <pc:docMk/>
            <pc:sldMk cId="2331944968" sldId="530"/>
            <ac:picMk id="1028" creationId="{FC558477-1878-03C7-0AEE-302DE844A504}"/>
          </ac:picMkLst>
        </pc:picChg>
        <pc:picChg chg="add mod">
          <ac:chgData name="Richard Chalk" userId="287f8aa4f4de1d19" providerId="LiveId" clId="{AC294261-1831-40A5-8EB8-AEBBDF999150}" dt="2023-09-10T18:45:35.456" v="468" actId="1035"/>
          <ac:picMkLst>
            <pc:docMk/>
            <pc:sldMk cId="2331944968" sldId="530"/>
            <ac:picMk id="1030" creationId="{1BB15191-81F8-5454-97D0-78184B629DFF}"/>
          </ac:picMkLst>
        </pc:picChg>
        <pc:picChg chg="add mod">
          <ac:chgData name="Richard Chalk" userId="287f8aa4f4de1d19" providerId="LiveId" clId="{AC294261-1831-40A5-8EB8-AEBBDF999150}" dt="2023-09-10T18:45:42.841" v="488" actId="1035"/>
          <ac:picMkLst>
            <pc:docMk/>
            <pc:sldMk cId="2331944968" sldId="530"/>
            <ac:picMk id="1032" creationId="{206A7F38-98A4-8104-E573-0C907149EB35}"/>
          </ac:picMkLst>
        </pc:picChg>
        <pc:picChg chg="add mod">
          <ac:chgData name="Richard Chalk" userId="287f8aa4f4de1d19" providerId="LiveId" clId="{AC294261-1831-40A5-8EB8-AEBBDF999150}" dt="2023-09-10T18:45:45.932" v="499" actId="1035"/>
          <ac:picMkLst>
            <pc:docMk/>
            <pc:sldMk cId="2331944968" sldId="530"/>
            <ac:picMk id="1034" creationId="{E0C12C44-8A31-601B-3E95-4EFA1B764A0F}"/>
          </ac:picMkLst>
        </pc:picChg>
        <pc:cxnChg chg="mod">
          <ac:chgData name="Richard Chalk" userId="287f8aa4f4de1d19" providerId="LiveId" clId="{AC294261-1831-40A5-8EB8-AEBBDF999150}" dt="2023-09-10T18:44:56.973" v="406" actId="1036"/>
          <ac:cxnSpMkLst>
            <pc:docMk/>
            <pc:sldMk cId="2331944968" sldId="530"/>
            <ac:cxnSpMk id="9" creationId="{A50E3248-F1C9-60C4-B00D-907E554C43F3}"/>
          </ac:cxnSpMkLst>
        </pc:cxnChg>
      </pc:sldChg>
      <pc:sldChg chg="addSp delSp modSp del mod">
        <pc:chgData name="Richard Chalk" userId="287f8aa4f4de1d19" providerId="LiveId" clId="{AC294261-1831-40A5-8EB8-AEBBDF999150}" dt="2023-09-13T18:33:40.316" v="4218" actId="47"/>
        <pc:sldMkLst>
          <pc:docMk/>
          <pc:sldMk cId="2234091364" sldId="562"/>
        </pc:sldMkLst>
        <pc:spChg chg="add mod">
          <ac:chgData name="Richard Chalk" userId="287f8aa4f4de1d19" providerId="LiveId" clId="{AC294261-1831-40A5-8EB8-AEBBDF999150}" dt="2023-09-09T05:13:40.044" v="73"/>
          <ac:spMkLst>
            <pc:docMk/>
            <pc:sldMk cId="2234091364" sldId="562"/>
            <ac:spMk id="8" creationId="{96E38DF3-B817-2941-060B-B19AEE0897CB}"/>
          </ac:spMkLst>
        </pc:spChg>
        <pc:spChg chg="add del mod">
          <ac:chgData name="Richard Chalk" userId="287f8aa4f4de1d19" providerId="LiveId" clId="{AC294261-1831-40A5-8EB8-AEBBDF999150}" dt="2023-09-09T05:13:30.943" v="71"/>
          <ac:spMkLst>
            <pc:docMk/>
            <pc:sldMk cId="2234091364" sldId="562"/>
            <ac:spMk id="9" creationId="{7136D0A9-8D9E-6028-3EB0-902E6A46C4D7}"/>
          </ac:spMkLst>
        </pc:spChg>
      </pc:sldChg>
      <pc:sldChg chg="del">
        <pc:chgData name="Richard Chalk" userId="287f8aa4f4de1d19" providerId="LiveId" clId="{AC294261-1831-40A5-8EB8-AEBBDF999150}" dt="2023-09-13T18:33:40.316" v="4218" actId="47"/>
        <pc:sldMkLst>
          <pc:docMk/>
          <pc:sldMk cId="827592025" sldId="563"/>
        </pc:sldMkLst>
      </pc:sldChg>
      <pc:sldChg chg="del">
        <pc:chgData name="Richard Chalk" userId="287f8aa4f4de1d19" providerId="LiveId" clId="{AC294261-1831-40A5-8EB8-AEBBDF999150}" dt="2023-09-13T18:33:40.316" v="4218" actId="47"/>
        <pc:sldMkLst>
          <pc:docMk/>
          <pc:sldMk cId="547955543" sldId="564"/>
        </pc:sldMkLst>
      </pc:sldChg>
      <pc:sldChg chg="del">
        <pc:chgData name="Richard Chalk" userId="287f8aa4f4de1d19" providerId="LiveId" clId="{AC294261-1831-40A5-8EB8-AEBBDF999150}" dt="2023-09-13T18:33:40.316" v="4218" actId="47"/>
        <pc:sldMkLst>
          <pc:docMk/>
          <pc:sldMk cId="3368179677" sldId="565"/>
        </pc:sldMkLst>
      </pc:sldChg>
      <pc:sldChg chg="del">
        <pc:chgData name="Richard Chalk" userId="287f8aa4f4de1d19" providerId="LiveId" clId="{AC294261-1831-40A5-8EB8-AEBBDF999150}" dt="2023-09-13T18:33:40.316" v="4218" actId="47"/>
        <pc:sldMkLst>
          <pc:docMk/>
          <pc:sldMk cId="76646686" sldId="566"/>
        </pc:sldMkLst>
      </pc:sldChg>
      <pc:sldChg chg="del">
        <pc:chgData name="Richard Chalk" userId="287f8aa4f4de1d19" providerId="LiveId" clId="{AC294261-1831-40A5-8EB8-AEBBDF999150}" dt="2023-09-13T18:33:40.316" v="4218" actId="47"/>
        <pc:sldMkLst>
          <pc:docMk/>
          <pc:sldMk cId="2193612831" sldId="567"/>
        </pc:sldMkLst>
      </pc:sldChg>
      <pc:sldChg chg="del">
        <pc:chgData name="Richard Chalk" userId="287f8aa4f4de1d19" providerId="LiveId" clId="{AC294261-1831-40A5-8EB8-AEBBDF999150}" dt="2023-09-13T18:33:40.316" v="4218" actId="47"/>
        <pc:sldMkLst>
          <pc:docMk/>
          <pc:sldMk cId="2449342261" sldId="568"/>
        </pc:sldMkLst>
      </pc:sldChg>
      <pc:sldChg chg="del">
        <pc:chgData name="Richard Chalk" userId="287f8aa4f4de1d19" providerId="LiveId" clId="{AC294261-1831-40A5-8EB8-AEBBDF999150}" dt="2023-09-13T18:33:40.316" v="4218" actId="47"/>
        <pc:sldMkLst>
          <pc:docMk/>
          <pc:sldMk cId="153444568" sldId="569"/>
        </pc:sldMkLst>
      </pc:sldChg>
      <pc:sldChg chg="del">
        <pc:chgData name="Richard Chalk" userId="287f8aa4f4de1d19" providerId="LiveId" clId="{AC294261-1831-40A5-8EB8-AEBBDF999150}" dt="2023-09-13T18:33:40.316" v="4218" actId="47"/>
        <pc:sldMkLst>
          <pc:docMk/>
          <pc:sldMk cId="812984466" sldId="570"/>
        </pc:sldMkLst>
      </pc:sldChg>
      <pc:sldChg chg="del">
        <pc:chgData name="Richard Chalk" userId="287f8aa4f4de1d19" providerId="LiveId" clId="{AC294261-1831-40A5-8EB8-AEBBDF999150}" dt="2023-09-13T18:33:40.316" v="4218" actId="47"/>
        <pc:sldMkLst>
          <pc:docMk/>
          <pc:sldMk cId="3936792775" sldId="571"/>
        </pc:sldMkLst>
      </pc:sldChg>
      <pc:sldChg chg="del">
        <pc:chgData name="Richard Chalk" userId="287f8aa4f4de1d19" providerId="LiveId" clId="{AC294261-1831-40A5-8EB8-AEBBDF999150}" dt="2023-09-13T18:33:40.316" v="4218" actId="47"/>
        <pc:sldMkLst>
          <pc:docMk/>
          <pc:sldMk cId="1259080634" sldId="572"/>
        </pc:sldMkLst>
      </pc:sldChg>
      <pc:sldChg chg="del">
        <pc:chgData name="Richard Chalk" userId="287f8aa4f4de1d19" providerId="LiveId" clId="{AC294261-1831-40A5-8EB8-AEBBDF999150}" dt="2023-09-13T18:33:40.316" v="4218" actId="47"/>
        <pc:sldMkLst>
          <pc:docMk/>
          <pc:sldMk cId="3804433913" sldId="573"/>
        </pc:sldMkLst>
      </pc:sldChg>
      <pc:sldChg chg="del">
        <pc:chgData name="Richard Chalk" userId="287f8aa4f4de1d19" providerId="LiveId" clId="{AC294261-1831-40A5-8EB8-AEBBDF999150}" dt="2023-09-13T18:33:40.316" v="4218" actId="47"/>
        <pc:sldMkLst>
          <pc:docMk/>
          <pc:sldMk cId="310710140" sldId="574"/>
        </pc:sldMkLst>
      </pc:sldChg>
      <pc:sldChg chg="del">
        <pc:chgData name="Richard Chalk" userId="287f8aa4f4de1d19" providerId="LiveId" clId="{AC294261-1831-40A5-8EB8-AEBBDF999150}" dt="2023-09-13T18:33:40.316" v="4218" actId="47"/>
        <pc:sldMkLst>
          <pc:docMk/>
          <pc:sldMk cId="2455627629" sldId="575"/>
        </pc:sldMkLst>
      </pc:sldChg>
      <pc:sldChg chg="del">
        <pc:chgData name="Richard Chalk" userId="287f8aa4f4de1d19" providerId="LiveId" clId="{AC294261-1831-40A5-8EB8-AEBBDF999150}" dt="2023-09-13T18:33:40.316" v="4218" actId="47"/>
        <pc:sldMkLst>
          <pc:docMk/>
          <pc:sldMk cId="115099994" sldId="576"/>
        </pc:sldMkLst>
      </pc:sldChg>
      <pc:sldChg chg="del">
        <pc:chgData name="Richard Chalk" userId="287f8aa4f4de1d19" providerId="LiveId" clId="{AC294261-1831-40A5-8EB8-AEBBDF999150}" dt="2023-09-13T18:33:40.316" v="4218" actId="47"/>
        <pc:sldMkLst>
          <pc:docMk/>
          <pc:sldMk cId="1505778862" sldId="577"/>
        </pc:sldMkLst>
      </pc:sldChg>
      <pc:sldChg chg="del">
        <pc:chgData name="Richard Chalk" userId="287f8aa4f4de1d19" providerId="LiveId" clId="{AC294261-1831-40A5-8EB8-AEBBDF999150}" dt="2023-09-13T18:33:40.316" v="4218" actId="47"/>
        <pc:sldMkLst>
          <pc:docMk/>
          <pc:sldMk cId="2430921688" sldId="578"/>
        </pc:sldMkLst>
      </pc:sldChg>
      <pc:sldChg chg="del">
        <pc:chgData name="Richard Chalk" userId="287f8aa4f4de1d19" providerId="LiveId" clId="{AC294261-1831-40A5-8EB8-AEBBDF999150}" dt="2023-09-13T18:33:40.316" v="4218" actId="47"/>
        <pc:sldMkLst>
          <pc:docMk/>
          <pc:sldMk cId="2043739831" sldId="579"/>
        </pc:sldMkLst>
      </pc:sldChg>
      <pc:sldChg chg="del">
        <pc:chgData name="Richard Chalk" userId="287f8aa4f4de1d19" providerId="LiveId" clId="{AC294261-1831-40A5-8EB8-AEBBDF999150}" dt="2023-09-13T18:33:40.316" v="4218" actId="47"/>
        <pc:sldMkLst>
          <pc:docMk/>
          <pc:sldMk cId="3666566581" sldId="580"/>
        </pc:sldMkLst>
      </pc:sldChg>
      <pc:sldChg chg="del">
        <pc:chgData name="Richard Chalk" userId="287f8aa4f4de1d19" providerId="LiveId" clId="{AC294261-1831-40A5-8EB8-AEBBDF999150}" dt="2023-09-13T18:33:40.316" v="4218" actId="47"/>
        <pc:sldMkLst>
          <pc:docMk/>
          <pc:sldMk cId="389484842" sldId="581"/>
        </pc:sldMkLst>
      </pc:sldChg>
      <pc:sldChg chg="del">
        <pc:chgData name="Richard Chalk" userId="287f8aa4f4de1d19" providerId="LiveId" clId="{AC294261-1831-40A5-8EB8-AEBBDF999150}" dt="2023-09-13T18:33:40.316" v="4218" actId="47"/>
        <pc:sldMkLst>
          <pc:docMk/>
          <pc:sldMk cId="1972126245" sldId="582"/>
        </pc:sldMkLst>
      </pc:sldChg>
      <pc:sldChg chg="del">
        <pc:chgData name="Richard Chalk" userId="287f8aa4f4de1d19" providerId="LiveId" clId="{AC294261-1831-40A5-8EB8-AEBBDF999150}" dt="2023-09-13T18:33:40.316" v="4218" actId="47"/>
        <pc:sldMkLst>
          <pc:docMk/>
          <pc:sldMk cId="932619517" sldId="583"/>
        </pc:sldMkLst>
      </pc:sldChg>
      <pc:sldChg chg="del">
        <pc:chgData name="Richard Chalk" userId="287f8aa4f4de1d19" providerId="LiveId" clId="{AC294261-1831-40A5-8EB8-AEBBDF999150}" dt="2023-09-13T18:33:40.316" v="4218" actId="47"/>
        <pc:sldMkLst>
          <pc:docMk/>
          <pc:sldMk cId="2056719165" sldId="584"/>
        </pc:sldMkLst>
      </pc:sldChg>
      <pc:sldChg chg="del">
        <pc:chgData name="Richard Chalk" userId="287f8aa4f4de1d19" providerId="LiveId" clId="{AC294261-1831-40A5-8EB8-AEBBDF999150}" dt="2023-09-13T18:33:40.316" v="4218" actId="47"/>
        <pc:sldMkLst>
          <pc:docMk/>
          <pc:sldMk cId="314543341" sldId="585"/>
        </pc:sldMkLst>
      </pc:sldChg>
      <pc:sldChg chg="del">
        <pc:chgData name="Richard Chalk" userId="287f8aa4f4de1d19" providerId="LiveId" clId="{AC294261-1831-40A5-8EB8-AEBBDF999150}" dt="2023-09-13T18:33:40.316" v="4218" actId="47"/>
        <pc:sldMkLst>
          <pc:docMk/>
          <pc:sldMk cId="1602901148" sldId="586"/>
        </pc:sldMkLst>
      </pc:sldChg>
      <pc:sldChg chg="del">
        <pc:chgData name="Richard Chalk" userId="287f8aa4f4de1d19" providerId="LiveId" clId="{AC294261-1831-40A5-8EB8-AEBBDF999150}" dt="2023-09-13T18:33:40.316" v="4218" actId="47"/>
        <pc:sldMkLst>
          <pc:docMk/>
          <pc:sldMk cId="1792503660" sldId="587"/>
        </pc:sldMkLst>
      </pc:sldChg>
      <pc:sldChg chg="del">
        <pc:chgData name="Richard Chalk" userId="287f8aa4f4de1d19" providerId="LiveId" clId="{AC294261-1831-40A5-8EB8-AEBBDF999150}" dt="2023-09-13T18:33:40.316" v="4218" actId="47"/>
        <pc:sldMkLst>
          <pc:docMk/>
          <pc:sldMk cId="2179093385" sldId="588"/>
        </pc:sldMkLst>
      </pc:sldChg>
      <pc:sldChg chg="del">
        <pc:chgData name="Richard Chalk" userId="287f8aa4f4de1d19" providerId="LiveId" clId="{AC294261-1831-40A5-8EB8-AEBBDF999150}" dt="2023-09-13T18:33:40.316" v="4218" actId="47"/>
        <pc:sldMkLst>
          <pc:docMk/>
          <pc:sldMk cId="3814449958" sldId="589"/>
        </pc:sldMkLst>
      </pc:sldChg>
      <pc:sldChg chg="del">
        <pc:chgData name="Richard Chalk" userId="287f8aa4f4de1d19" providerId="LiveId" clId="{AC294261-1831-40A5-8EB8-AEBBDF999150}" dt="2023-09-13T18:33:40.316" v="4218" actId="47"/>
        <pc:sldMkLst>
          <pc:docMk/>
          <pc:sldMk cId="1822320657" sldId="591"/>
        </pc:sldMkLst>
      </pc:sldChg>
      <pc:sldChg chg="del">
        <pc:chgData name="Richard Chalk" userId="287f8aa4f4de1d19" providerId="LiveId" clId="{AC294261-1831-40A5-8EB8-AEBBDF999150}" dt="2023-09-13T18:33:40.316" v="4218" actId="47"/>
        <pc:sldMkLst>
          <pc:docMk/>
          <pc:sldMk cId="3326316476" sldId="592"/>
        </pc:sldMkLst>
      </pc:sldChg>
      <pc:sldChg chg="del">
        <pc:chgData name="Richard Chalk" userId="287f8aa4f4de1d19" providerId="LiveId" clId="{AC294261-1831-40A5-8EB8-AEBBDF999150}" dt="2023-09-13T18:33:40.316" v="4218" actId="47"/>
        <pc:sldMkLst>
          <pc:docMk/>
          <pc:sldMk cId="2360885169" sldId="593"/>
        </pc:sldMkLst>
      </pc:sldChg>
      <pc:sldChg chg="del">
        <pc:chgData name="Richard Chalk" userId="287f8aa4f4de1d19" providerId="LiveId" clId="{AC294261-1831-40A5-8EB8-AEBBDF999150}" dt="2023-09-13T18:33:40.316" v="4218" actId="47"/>
        <pc:sldMkLst>
          <pc:docMk/>
          <pc:sldMk cId="2902942770" sldId="594"/>
        </pc:sldMkLst>
      </pc:sldChg>
      <pc:sldChg chg="del">
        <pc:chgData name="Richard Chalk" userId="287f8aa4f4de1d19" providerId="LiveId" clId="{AC294261-1831-40A5-8EB8-AEBBDF999150}" dt="2023-09-13T18:33:40.316" v="4218" actId="47"/>
        <pc:sldMkLst>
          <pc:docMk/>
          <pc:sldMk cId="2670814064" sldId="595"/>
        </pc:sldMkLst>
      </pc:sldChg>
      <pc:sldChg chg="del">
        <pc:chgData name="Richard Chalk" userId="287f8aa4f4de1d19" providerId="LiveId" clId="{AC294261-1831-40A5-8EB8-AEBBDF999150}" dt="2023-09-13T18:33:40.316" v="4218" actId="47"/>
        <pc:sldMkLst>
          <pc:docMk/>
          <pc:sldMk cId="3592761595" sldId="596"/>
        </pc:sldMkLst>
      </pc:sldChg>
      <pc:sldChg chg="addSp delSp modSp add del mod">
        <pc:chgData name="Richard Chalk" userId="287f8aa4f4de1d19" providerId="LiveId" clId="{AC294261-1831-40A5-8EB8-AEBBDF999150}" dt="2023-09-09T05:10:51.859" v="30" actId="47"/>
        <pc:sldMkLst>
          <pc:docMk/>
          <pc:sldMk cId="3127613863" sldId="597"/>
        </pc:sldMkLst>
        <pc:spChg chg="add del mod">
          <ac:chgData name="Richard Chalk" userId="287f8aa4f4de1d19" providerId="LiveId" clId="{AC294261-1831-40A5-8EB8-AEBBDF999150}" dt="2023-09-09T05:10:36.460" v="25" actId="21"/>
          <ac:spMkLst>
            <pc:docMk/>
            <pc:sldMk cId="3127613863" sldId="597"/>
            <ac:spMk id="3" creationId="{5213CFAD-01C3-DD96-1767-61C44AF1F40A}"/>
          </ac:spMkLst>
        </pc:spChg>
        <pc:spChg chg="mod">
          <ac:chgData name="Richard Chalk" userId="287f8aa4f4de1d19" providerId="LiveId" clId="{AC294261-1831-40A5-8EB8-AEBBDF999150}" dt="2023-09-09T05:10:11.260" v="22" actId="1076"/>
          <ac:spMkLst>
            <pc:docMk/>
            <pc:sldMk cId="3127613863" sldId="597"/>
            <ac:spMk id="118" creationId="{00000000-0000-0000-0000-000000000000}"/>
          </ac:spMkLst>
        </pc:spChg>
      </pc:sldChg>
      <pc:sldChg chg="modSp add mod">
        <pc:chgData name="Richard Chalk" userId="287f8aa4f4de1d19" providerId="LiveId" clId="{AC294261-1831-40A5-8EB8-AEBBDF999150}" dt="2023-09-24T18:39:09.395" v="4570" actId="20577"/>
        <pc:sldMkLst>
          <pc:docMk/>
          <pc:sldMk cId="3334673230" sldId="597"/>
        </pc:sldMkLst>
        <pc:spChg chg="mod">
          <ac:chgData name="Richard Chalk" userId="287f8aa4f4de1d19" providerId="LiveId" clId="{AC294261-1831-40A5-8EB8-AEBBDF999150}" dt="2023-09-24T18:39:09.395" v="4570" actId="20577"/>
          <ac:spMkLst>
            <pc:docMk/>
            <pc:sldMk cId="3334673230" sldId="597"/>
            <ac:spMk id="118" creationId="{00000000-0000-0000-0000-000000000000}"/>
          </ac:spMkLst>
        </pc:spChg>
      </pc:sldChg>
      <pc:sldChg chg="addSp delSp modSp add mod modNotesTx">
        <pc:chgData name="Richard Chalk" userId="287f8aa4f4de1d19" providerId="LiveId" clId="{AC294261-1831-40A5-8EB8-AEBBDF999150}" dt="2023-09-11T11:48:47.087" v="1564" actId="20577"/>
        <pc:sldMkLst>
          <pc:docMk/>
          <pc:sldMk cId="4150639190" sldId="598"/>
        </pc:sldMkLst>
        <pc:spChg chg="mod">
          <ac:chgData name="Richard Chalk" userId="287f8aa4f4de1d19" providerId="LiveId" clId="{AC294261-1831-40A5-8EB8-AEBBDF999150}" dt="2023-09-11T05:17:27.239" v="1076" actId="403"/>
          <ac:spMkLst>
            <pc:docMk/>
            <pc:sldMk cId="4150639190" sldId="598"/>
            <ac:spMk id="2" creationId="{2CED0939-2445-F1A3-21AE-0A535344DD5D}"/>
          </ac:spMkLst>
        </pc:spChg>
        <pc:spChg chg="add del mod">
          <ac:chgData name="Richard Chalk" userId="287f8aa4f4de1d19" providerId="LiveId" clId="{AC294261-1831-40A5-8EB8-AEBBDF999150}" dt="2023-09-11T05:16:44.196" v="1061" actId="478"/>
          <ac:spMkLst>
            <pc:docMk/>
            <pc:sldMk cId="4150639190" sldId="598"/>
            <ac:spMk id="3" creationId="{7CA460AF-F2CE-0AA8-0951-B08EF7AE5C72}"/>
          </ac:spMkLst>
        </pc:spChg>
        <pc:spChg chg="mod">
          <ac:chgData name="Richard Chalk" userId="287f8aa4f4de1d19" providerId="LiveId" clId="{AC294261-1831-40A5-8EB8-AEBBDF999150}" dt="2023-09-11T05:17:57.273" v="1094" actId="6549"/>
          <ac:spMkLst>
            <pc:docMk/>
            <pc:sldMk cId="4150639190" sldId="598"/>
            <ac:spMk id="7" creationId="{EBD62573-4B50-EAD6-8C7E-C3AE6A9F45B4}"/>
          </ac:spMkLst>
        </pc:spChg>
        <pc:spChg chg="mod">
          <ac:chgData name="Richard Chalk" userId="287f8aa4f4de1d19" providerId="LiveId" clId="{AC294261-1831-40A5-8EB8-AEBBDF999150}" dt="2023-09-11T11:48:47.087" v="1564" actId="20577"/>
          <ac:spMkLst>
            <pc:docMk/>
            <pc:sldMk cId="4150639190" sldId="598"/>
            <ac:spMk id="9" creationId="{DD605CF6-1579-03B0-FB10-C9802505F49F}"/>
          </ac:spMkLst>
        </pc:spChg>
        <pc:spChg chg="add mod">
          <ac:chgData name="Richard Chalk" userId="287f8aa4f4de1d19" providerId="LiveId" clId="{AC294261-1831-40A5-8EB8-AEBBDF999150}" dt="2023-09-11T05:21:42.044" v="1362" actId="207"/>
          <ac:spMkLst>
            <pc:docMk/>
            <pc:sldMk cId="4150639190" sldId="598"/>
            <ac:spMk id="15" creationId="{6231303A-889C-DCD5-F212-BBAC12748969}"/>
          </ac:spMkLst>
        </pc:spChg>
        <pc:picChg chg="add mod">
          <ac:chgData name="Richard Chalk" userId="287f8aa4f4de1d19" providerId="LiveId" clId="{AC294261-1831-40A5-8EB8-AEBBDF999150}" dt="2023-09-11T05:17:35.432" v="1079" actId="1076"/>
          <ac:picMkLst>
            <pc:docMk/>
            <pc:sldMk cId="4150639190" sldId="598"/>
            <ac:picMk id="5" creationId="{A8BC1B02-F649-0AA6-4478-5F6A72D2538B}"/>
          </ac:picMkLst>
        </pc:picChg>
        <pc:picChg chg="del">
          <ac:chgData name="Richard Chalk" userId="287f8aa4f4de1d19" providerId="LiveId" clId="{AC294261-1831-40A5-8EB8-AEBBDF999150}" dt="2023-09-11T05:16:17.309" v="1058" actId="478"/>
          <ac:picMkLst>
            <pc:docMk/>
            <pc:sldMk cId="4150639190" sldId="598"/>
            <ac:picMk id="8" creationId="{84032B04-C679-85D5-0D07-DFE356BA2B62}"/>
          </ac:picMkLst>
        </pc:picChg>
        <pc:picChg chg="add mod">
          <ac:chgData name="Richard Chalk" userId="287f8aa4f4de1d19" providerId="LiveId" clId="{AC294261-1831-40A5-8EB8-AEBBDF999150}" dt="2023-09-11T05:18:07.120" v="1113" actId="1038"/>
          <ac:picMkLst>
            <pc:docMk/>
            <pc:sldMk cId="4150639190" sldId="598"/>
            <ac:picMk id="10" creationId="{E0676DE9-2994-7961-72F3-9F1F09C569B2}"/>
          </ac:picMkLst>
        </pc:picChg>
        <pc:picChg chg="mod">
          <ac:chgData name="Richard Chalk" userId="287f8aa4f4de1d19" providerId="LiveId" clId="{AC294261-1831-40A5-8EB8-AEBBDF999150}" dt="2023-09-11T05:17:37.282" v="1080" actId="1076"/>
          <ac:picMkLst>
            <pc:docMk/>
            <pc:sldMk cId="4150639190" sldId="598"/>
            <ac:picMk id="11" creationId="{21790CD6-316D-D2A2-3645-51BE3E024507}"/>
          </ac:picMkLst>
        </pc:picChg>
        <pc:picChg chg="add mod">
          <ac:chgData name="Richard Chalk" userId="287f8aa4f4de1d19" providerId="LiveId" clId="{AC294261-1831-40A5-8EB8-AEBBDF999150}" dt="2023-09-11T05:18:03.576" v="1097" actId="1038"/>
          <ac:picMkLst>
            <pc:docMk/>
            <pc:sldMk cId="4150639190" sldId="598"/>
            <ac:picMk id="12" creationId="{5967F626-C214-D795-30A6-1535A654DF26}"/>
          </ac:picMkLst>
        </pc:picChg>
        <pc:picChg chg="del">
          <ac:chgData name="Richard Chalk" userId="287f8aa4f4de1d19" providerId="LiveId" clId="{AC294261-1831-40A5-8EB8-AEBBDF999150}" dt="2023-09-11T05:17:47.630" v="1082" actId="478"/>
          <ac:picMkLst>
            <pc:docMk/>
            <pc:sldMk cId="4150639190" sldId="598"/>
            <ac:picMk id="13" creationId="{E5E6D180-F765-0C69-D36D-9D1B14063076}"/>
          </ac:picMkLst>
        </pc:picChg>
        <pc:picChg chg="add mod">
          <ac:chgData name="Richard Chalk" userId="287f8aa4f4de1d19" providerId="LiveId" clId="{AC294261-1831-40A5-8EB8-AEBBDF999150}" dt="2023-09-11T05:22:02.180" v="1365" actId="167"/>
          <ac:picMkLst>
            <pc:docMk/>
            <pc:sldMk cId="4150639190" sldId="598"/>
            <ac:picMk id="16" creationId="{0FAB520F-864B-CED5-E144-105A39FA2E16}"/>
          </ac:picMkLst>
        </pc:picChg>
        <pc:picChg chg="add mod">
          <ac:chgData name="Richard Chalk" userId="287f8aa4f4de1d19" providerId="LiveId" clId="{AC294261-1831-40A5-8EB8-AEBBDF999150}" dt="2023-09-11T05:24:36.544" v="1551" actId="1035"/>
          <ac:picMkLst>
            <pc:docMk/>
            <pc:sldMk cId="4150639190" sldId="598"/>
            <ac:picMk id="17" creationId="{97691238-6D3A-AA84-DD82-89ABC5E5310A}"/>
          </ac:picMkLst>
        </pc:picChg>
        <pc:picChg chg="add mod">
          <ac:chgData name="Richard Chalk" userId="287f8aa4f4de1d19" providerId="LiveId" clId="{AC294261-1831-40A5-8EB8-AEBBDF999150}" dt="2023-09-11T05:20:52.383" v="1347" actId="1076"/>
          <ac:picMkLst>
            <pc:docMk/>
            <pc:sldMk cId="4150639190" sldId="598"/>
            <ac:picMk id="1026" creationId="{12684FB6-211A-E9A4-26C8-5F5C390F01EA}"/>
          </ac:picMkLst>
        </pc:picChg>
        <pc:picChg chg="del">
          <ac:chgData name="Richard Chalk" userId="287f8aa4f4de1d19" providerId="LiveId" clId="{AC294261-1831-40A5-8EB8-AEBBDF999150}" dt="2023-09-11T05:21:57.784" v="1363" actId="478"/>
          <ac:picMkLst>
            <pc:docMk/>
            <pc:sldMk cId="4150639190" sldId="598"/>
            <ac:picMk id="8194" creationId="{906F6ED9-8749-01B4-3D5F-F5FD9091BA75}"/>
          </ac:picMkLst>
        </pc:picChg>
      </pc:sldChg>
      <pc:sldChg chg="addSp modSp add mod ord">
        <pc:chgData name="Richard Chalk" userId="287f8aa4f4de1d19" providerId="LiveId" clId="{AC294261-1831-40A5-8EB8-AEBBDF999150}" dt="2023-09-13T18:37:00.877" v="4401" actId="113"/>
        <pc:sldMkLst>
          <pc:docMk/>
          <pc:sldMk cId="1221346820" sldId="599"/>
        </pc:sldMkLst>
        <pc:spChg chg="mod">
          <ac:chgData name="Richard Chalk" userId="287f8aa4f4de1d19" providerId="LiveId" clId="{AC294261-1831-40A5-8EB8-AEBBDF999150}" dt="2023-09-13T18:37:00.877" v="4401" actId="113"/>
          <ac:spMkLst>
            <pc:docMk/>
            <pc:sldMk cId="1221346820" sldId="599"/>
            <ac:spMk id="118" creationId="{00000000-0000-0000-0000-000000000000}"/>
          </ac:spMkLst>
        </pc:spChg>
        <pc:spChg chg="mod">
          <ac:chgData name="Richard Chalk" userId="287f8aa4f4de1d19" providerId="LiveId" clId="{AC294261-1831-40A5-8EB8-AEBBDF999150}" dt="2023-09-13T18:36:54.865" v="4399" actId="14100"/>
          <ac:spMkLst>
            <pc:docMk/>
            <pc:sldMk cId="1221346820" sldId="599"/>
            <ac:spMk id="119" creationId="{00000000-0000-0000-0000-000000000000}"/>
          </ac:spMkLst>
        </pc:spChg>
        <pc:picChg chg="add mod">
          <ac:chgData name="Richard Chalk" userId="287f8aa4f4de1d19" providerId="LiveId" clId="{AC294261-1831-40A5-8EB8-AEBBDF999150}" dt="2023-09-13T18:36:45.239" v="4396" actId="1076"/>
          <ac:picMkLst>
            <pc:docMk/>
            <pc:sldMk cId="1221346820" sldId="599"/>
            <ac:picMk id="2" creationId="{D313B926-C0AB-8802-B00D-B9B7A0E17D13}"/>
          </ac:picMkLst>
        </pc:picChg>
      </pc:sldChg>
      <pc:sldChg chg="delSp modSp add del mod">
        <pc:chgData name="Richard Chalk" userId="287f8aa4f4de1d19" providerId="LiveId" clId="{AC294261-1831-40A5-8EB8-AEBBDF999150}" dt="2023-09-11T11:51:13.145" v="1566" actId="47"/>
        <pc:sldMkLst>
          <pc:docMk/>
          <pc:sldMk cId="4235840983" sldId="600"/>
        </pc:sldMkLst>
        <pc:spChg chg="mod">
          <ac:chgData name="Richard Chalk" userId="287f8aa4f4de1d19" providerId="LiveId" clId="{AC294261-1831-40A5-8EB8-AEBBDF999150}" dt="2023-09-09T05:12:02.868" v="55"/>
          <ac:spMkLst>
            <pc:docMk/>
            <pc:sldMk cId="4235840983" sldId="600"/>
            <ac:spMk id="12" creationId="{601A0383-A81E-ADC8-41C7-CD0A32BF5B35}"/>
          </ac:spMkLst>
        </pc:spChg>
        <pc:spChg chg="del">
          <ac:chgData name="Richard Chalk" userId="287f8aa4f4de1d19" providerId="LiveId" clId="{AC294261-1831-40A5-8EB8-AEBBDF999150}" dt="2023-09-09T05:12:01.073" v="54" actId="478"/>
          <ac:spMkLst>
            <pc:docMk/>
            <pc:sldMk cId="4235840983" sldId="600"/>
            <ac:spMk id="13" creationId="{A0B015B3-771F-6202-7328-936687066965}"/>
          </ac:spMkLst>
        </pc:spChg>
      </pc:sldChg>
      <pc:sldChg chg="add">
        <pc:chgData name="Richard Chalk" userId="287f8aa4f4de1d19" providerId="LiveId" clId="{AC294261-1831-40A5-8EB8-AEBBDF999150}" dt="2023-09-09T05:12:11.050" v="56"/>
        <pc:sldMkLst>
          <pc:docMk/>
          <pc:sldMk cId="3600061225" sldId="601"/>
        </pc:sldMkLst>
      </pc:sldChg>
      <pc:sldChg chg="addSp delSp modSp add mod modNotesTx">
        <pc:chgData name="Richard Chalk" userId="287f8aa4f4de1d19" providerId="LiveId" clId="{AC294261-1831-40A5-8EB8-AEBBDF999150}" dt="2023-09-13T18:44:43.200" v="4536" actId="478"/>
        <pc:sldMkLst>
          <pc:docMk/>
          <pc:sldMk cId="2716617368" sldId="602"/>
        </pc:sldMkLst>
        <pc:spChg chg="mod">
          <ac:chgData name="Richard Chalk" userId="287f8aa4f4de1d19" providerId="LiveId" clId="{AC294261-1831-40A5-8EB8-AEBBDF999150}" dt="2023-09-13T18:43:21.938" v="4424" actId="14100"/>
          <ac:spMkLst>
            <pc:docMk/>
            <pc:sldMk cId="2716617368" sldId="602"/>
            <ac:spMk id="2" creationId="{2CED0939-2445-F1A3-21AE-0A535344DD5D}"/>
          </ac:spMkLst>
        </pc:spChg>
        <pc:spChg chg="del mod">
          <ac:chgData name="Richard Chalk" userId="287f8aa4f4de1d19" providerId="LiveId" clId="{AC294261-1831-40A5-8EB8-AEBBDF999150}" dt="2023-09-13T18:27:57.595" v="3928" actId="478"/>
          <ac:spMkLst>
            <pc:docMk/>
            <pc:sldMk cId="2716617368" sldId="602"/>
            <ac:spMk id="3" creationId="{7CA460AF-F2CE-0AA8-0951-B08EF7AE5C72}"/>
          </ac:spMkLst>
        </pc:spChg>
        <pc:spChg chg="mod">
          <ac:chgData name="Richard Chalk" userId="287f8aa4f4de1d19" providerId="LiveId" clId="{AC294261-1831-40A5-8EB8-AEBBDF999150}" dt="2023-09-13T18:44:21.658" v="4511" actId="6549"/>
          <ac:spMkLst>
            <pc:docMk/>
            <pc:sldMk cId="2716617368" sldId="602"/>
            <ac:spMk id="9" creationId="{DD605CF6-1579-03B0-FB10-C9802505F49F}"/>
          </ac:spMkLst>
        </pc:spChg>
        <pc:spChg chg="add mod">
          <ac:chgData name="Richard Chalk" userId="287f8aa4f4de1d19" providerId="LiveId" clId="{AC294261-1831-40A5-8EB8-AEBBDF999150}" dt="2023-09-13T18:31:30.726" v="4113" actId="688"/>
          <ac:spMkLst>
            <pc:docMk/>
            <pc:sldMk cId="2716617368" sldId="602"/>
            <ac:spMk id="10" creationId="{BC263353-8F42-F843-121E-60D29A637897}"/>
          </ac:spMkLst>
        </pc:spChg>
        <pc:picChg chg="add mod">
          <ac:chgData name="Richard Chalk" userId="287f8aa4f4de1d19" providerId="LiveId" clId="{AC294261-1831-40A5-8EB8-AEBBDF999150}" dt="2023-09-13T18:43:40.132" v="4425" actId="1076"/>
          <ac:picMkLst>
            <pc:docMk/>
            <pc:sldMk cId="2716617368" sldId="602"/>
            <ac:picMk id="5" creationId="{9D347CCE-DEB6-2F57-75A2-B5DB20AE38E1}"/>
          </ac:picMkLst>
        </pc:picChg>
        <pc:picChg chg="del">
          <ac:chgData name="Richard Chalk" userId="287f8aa4f4de1d19" providerId="LiveId" clId="{AC294261-1831-40A5-8EB8-AEBBDF999150}" dt="2023-09-13T18:27:40.407" v="3924" actId="478"/>
          <ac:picMkLst>
            <pc:docMk/>
            <pc:sldMk cId="2716617368" sldId="602"/>
            <ac:picMk id="8" creationId="{84032B04-C679-85D5-0D07-DFE356BA2B62}"/>
          </ac:picMkLst>
        </pc:picChg>
        <pc:picChg chg="mod">
          <ac:chgData name="Richard Chalk" userId="287f8aa4f4de1d19" providerId="LiveId" clId="{AC294261-1831-40A5-8EB8-AEBBDF999150}" dt="2023-09-13T18:44:31.356" v="4523" actId="1036"/>
          <ac:picMkLst>
            <pc:docMk/>
            <pc:sldMk cId="2716617368" sldId="602"/>
            <ac:picMk id="11" creationId="{21790CD6-316D-D2A2-3645-51BE3E024507}"/>
          </ac:picMkLst>
        </pc:picChg>
        <pc:picChg chg="del">
          <ac:chgData name="Richard Chalk" userId="287f8aa4f4de1d19" providerId="LiveId" clId="{AC294261-1831-40A5-8EB8-AEBBDF999150}" dt="2023-09-13T18:44:43.200" v="4536" actId="478"/>
          <ac:picMkLst>
            <pc:docMk/>
            <pc:sldMk cId="2716617368" sldId="602"/>
            <ac:picMk id="13" creationId="{E5E6D180-F765-0C69-D36D-9D1B14063076}"/>
          </ac:picMkLst>
        </pc:picChg>
        <pc:picChg chg="add mod">
          <ac:chgData name="Richard Chalk" userId="287f8aa4f4de1d19" providerId="LiveId" clId="{AC294261-1831-40A5-8EB8-AEBBDF999150}" dt="2023-09-13T18:30:11.470" v="4071" actId="1076"/>
          <ac:picMkLst>
            <pc:docMk/>
            <pc:sldMk cId="2716617368" sldId="602"/>
            <ac:picMk id="1026" creationId="{A6231BBD-6F7A-7006-EDF4-4F149271EEF4}"/>
          </ac:picMkLst>
        </pc:picChg>
        <pc:picChg chg="add mod">
          <ac:chgData name="Richard Chalk" userId="287f8aa4f4de1d19" providerId="LiveId" clId="{AC294261-1831-40A5-8EB8-AEBBDF999150}" dt="2023-09-13T18:44:35.712" v="4535" actId="1038"/>
          <ac:picMkLst>
            <pc:docMk/>
            <pc:sldMk cId="2716617368" sldId="602"/>
            <ac:picMk id="1028" creationId="{DA751FDF-E4AD-D7B4-4156-5B153E6A072D}"/>
          </ac:picMkLst>
        </pc:picChg>
        <pc:picChg chg="add del mod">
          <ac:chgData name="Richard Chalk" userId="287f8aa4f4de1d19" providerId="LiveId" clId="{AC294261-1831-40A5-8EB8-AEBBDF999150}" dt="2023-09-13T18:42:20.392" v="4411" actId="478"/>
          <ac:picMkLst>
            <pc:docMk/>
            <pc:sldMk cId="2716617368" sldId="602"/>
            <ac:picMk id="1030" creationId="{B43AF109-1FF9-9F1D-829C-B53C2B8972B0}"/>
          </ac:picMkLst>
        </pc:picChg>
        <pc:picChg chg="add mod">
          <ac:chgData name="Richard Chalk" userId="287f8aa4f4de1d19" providerId="LiveId" clId="{AC294261-1831-40A5-8EB8-AEBBDF999150}" dt="2023-09-13T18:42:40.946" v="4415" actId="167"/>
          <ac:picMkLst>
            <pc:docMk/>
            <pc:sldMk cId="2716617368" sldId="602"/>
            <ac:picMk id="1032" creationId="{93B82500-1645-35CD-D431-80ED4EAB1EA8}"/>
          </ac:picMkLst>
        </pc:picChg>
      </pc:sldChg>
      <pc:sldChg chg="modSp add del mod">
        <pc:chgData name="Richard Chalk" userId="287f8aa4f4de1d19" providerId="LiveId" clId="{AC294261-1831-40A5-8EB8-AEBBDF999150}" dt="2023-09-13T18:33:40.316" v="4218" actId="47"/>
        <pc:sldMkLst>
          <pc:docMk/>
          <pc:sldMk cId="3262188016" sldId="603"/>
        </pc:sldMkLst>
        <pc:spChg chg="mod">
          <ac:chgData name="Richard Chalk" userId="287f8aa4f4de1d19" providerId="LiveId" clId="{AC294261-1831-40A5-8EB8-AEBBDF999150}" dt="2023-09-09T05:13:10.181" v="68" actId="20577"/>
          <ac:spMkLst>
            <pc:docMk/>
            <pc:sldMk cId="3262188016" sldId="603"/>
            <ac:spMk id="118" creationId="{00000000-0000-0000-0000-000000000000}"/>
          </ac:spMkLst>
        </pc:spChg>
      </pc:sldChg>
      <pc:sldChg chg="new del">
        <pc:chgData name="Richard Chalk" userId="287f8aa4f4de1d19" providerId="LiveId" clId="{AC294261-1831-40A5-8EB8-AEBBDF999150}" dt="2023-09-13T18:33:40.316" v="4218" actId="47"/>
        <pc:sldMkLst>
          <pc:docMk/>
          <pc:sldMk cId="2435185065" sldId="604"/>
        </pc:sldMkLst>
      </pc:sldChg>
      <pc:sldChg chg="modSp add del mod">
        <pc:chgData name="Richard Chalk" userId="287f8aa4f4de1d19" providerId="LiveId" clId="{AC294261-1831-40A5-8EB8-AEBBDF999150}" dt="2023-09-11T18:48:40.962" v="2602" actId="47"/>
        <pc:sldMkLst>
          <pc:docMk/>
          <pc:sldMk cId="3734862678" sldId="605"/>
        </pc:sldMkLst>
        <pc:spChg chg="mod">
          <ac:chgData name="Richard Chalk" userId="287f8aa4f4de1d19" providerId="LiveId" clId="{AC294261-1831-40A5-8EB8-AEBBDF999150}" dt="2023-09-09T05:15:28.073" v="80" actId="1076"/>
          <ac:spMkLst>
            <pc:docMk/>
            <pc:sldMk cId="3734862678" sldId="605"/>
            <ac:spMk id="12" creationId="{601A0383-A81E-ADC8-41C7-CD0A32BF5B35}"/>
          </ac:spMkLst>
        </pc:spChg>
      </pc:sldChg>
      <pc:sldChg chg="modSp add del mod">
        <pc:chgData name="Richard Chalk" userId="287f8aa4f4de1d19" providerId="LiveId" clId="{AC294261-1831-40A5-8EB8-AEBBDF999150}" dt="2023-09-11T19:00:07.218" v="2901" actId="47"/>
        <pc:sldMkLst>
          <pc:docMk/>
          <pc:sldMk cId="1914489803" sldId="606"/>
        </pc:sldMkLst>
        <pc:spChg chg="mod">
          <ac:chgData name="Richard Chalk" userId="287f8aa4f4de1d19" providerId="LiveId" clId="{AC294261-1831-40A5-8EB8-AEBBDF999150}" dt="2023-09-09T05:15:45.077" v="84" actId="404"/>
          <ac:spMkLst>
            <pc:docMk/>
            <pc:sldMk cId="1914489803" sldId="606"/>
            <ac:spMk id="12" creationId="{601A0383-A81E-ADC8-41C7-CD0A32BF5B35}"/>
          </ac:spMkLst>
        </pc:spChg>
      </pc:sldChg>
      <pc:sldChg chg="modSp add del mod">
        <pc:chgData name="Richard Chalk" userId="287f8aa4f4de1d19" providerId="LiveId" clId="{AC294261-1831-40A5-8EB8-AEBBDF999150}" dt="2023-09-11T19:59:35.956" v="3322" actId="47"/>
        <pc:sldMkLst>
          <pc:docMk/>
          <pc:sldMk cId="1814200323" sldId="607"/>
        </pc:sldMkLst>
        <pc:spChg chg="mod">
          <ac:chgData name="Richard Chalk" userId="287f8aa4f4de1d19" providerId="LiveId" clId="{AC294261-1831-40A5-8EB8-AEBBDF999150}" dt="2023-09-09T05:16:03.895" v="88" actId="404"/>
          <ac:spMkLst>
            <pc:docMk/>
            <pc:sldMk cId="1814200323" sldId="607"/>
            <ac:spMk id="12" creationId="{601A0383-A81E-ADC8-41C7-CD0A32BF5B35}"/>
          </ac:spMkLst>
        </pc:spChg>
      </pc:sldChg>
      <pc:sldChg chg="modSp add del mod">
        <pc:chgData name="Richard Chalk" userId="287f8aa4f4de1d19" providerId="LiveId" clId="{AC294261-1831-40A5-8EB8-AEBBDF999150}" dt="2023-09-12T19:33:23.524" v="3692" actId="47"/>
        <pc:sldMkLst>
          <pc:docMk/>
          <pc:sldMk cId="1888251172" sldId="608"/>
        </pc:sldMkLst>
        <pc:spChg chg="mod">
          <ac:chgData name="Richard Chalk" userId="287f8aa4f4de1d19" providerId="LiveId" clId="{AC294261-1831-40A5-8EB8-AEBBDF999150}" dt="2023-09-09T05:16:21.295" v="92" actId="404"/>
          <ac:spMkLst>
            <pc:docMk/>
            <pc:sldMk cId="1888251172" sldId="608"/>
            <ac:spMk id="12" creationId="{601A0383-A81E-ADC8-41C7-CD0A32BF5B35}"/>
          </ac:spMkLst>
        </pc:spChg>
      </pc:sldChg>
      <pc:sldChg chg="modSp add del mod">
        <pc:chgData name="Richard Chalk" userId="287f8aa4f4de1d19" providerId="LiveId" clId="{AC294261-1831-40A5-8EB8-AEBBDF999150}" dt="2023-09-12T19:53:58.378" v="3912" actId="47"/>
        <pc:sldMkLst>
          <pc:docMk/>
          <pc:sldMk cId="483458147" sldId="609"/>
        </pc:sldMkLst>
        <pc:spChg chg="mod">
          <ac:chgData name="Richard Chalk" userId="287f8aa4f4de1d19" providerId="LiveId" clId="{AC294261-1831-40A5-8EB8-AEBBDF999150}" dt="2023-09-09T05:16:37.447" v="96" actId="404"/>
          <ac:spMkLst>
            <pc:docMk/>
            <pc:sldMk cId="483458147" sldId="609"/>
            <ac:spMk id="12" creationId="{601A0383-A81E-ADC8-41C7-CD0A32BF5B35}"/>
          </ac:spMkLst>
        </pc:spChg>
      </pc:sldChg>
      <pc:sldChg chg="addSp delSp modSp add mod">
        <pc:chgData name="Richard Chalk" userId="287f8aa4f4de1d19" providerId="LiveId" clId="{AC294261-1831-40A5-8EB8-AEBBDF999150}" dt="2023-09-13T18:35:02.926" v="4234" actId="20577"/>
        <pc:sldMkLst>
          <pc:docMk/>
          <pc:sldMk cId="3144443575" sldId="610"/>
        </pc:sldMkLst>
        <pc:spChg chg="mod">
          <ac:chgData name="Richard Chalk" userId="287f8aa4f4de1d19" providerId="LiveId" clId="{AC294261-1831-40A5-8EB8-AEBBDF999150}" dt="2023-09-13T18:34:55.483" v="4228" actId="20577"/>
          <ac:spMkLst>
            <pc:docMk/>
            <pc:sldMk cId="3144443575" sldId="610"/>
            <ac:spMk id="2" creationId="{2CED0939-2445-F1A3-21AE-0A535344DD5D}"/>
          </ac:spMkLst>
        </pc:spChg>
        <pc:spChg chg="mod">
          <ac:chgData name="Richard Chalk" userId="287f8aa4f4de1d19" providerId="LiveId" clId="{AC294261-1831-40A5-8EB8-AEBBDF999150}" dt="2023-09-13T18:35:02.926" v="4234" actId="20577"/>
          <ac:spMkLst>
            <pc:docMk/>
            <pc:sldMk cId="3144443575" sldId="610"/>
            <ac:spMk id="3" creationId="{173D56EC-57A4-FE19-1901-5242223ADD72}"/>
          </ac:spMkLst>
        </pc:spChg>
        <pc:spChg chg="del">
          <ac:chgData name="Richard Chalk" userId="287f8aa4f4de1d19" providerId="LiveId" clId="{AC294261-1831-40A5-8EB8-AEBBDF999150}" dt="2023-09-10T18:51:39.439" v="652" actId="478"/>
          <ac:spMkLst>
            <pc:docMk/>
            <pc:sldMk cId="3144443575" sldId="610"/>
            <ac:spMk id="6" creationId="{AA3DBEFE-0B36-E64D-9BC8-6CAB98AE791F}"/>
          </ac:spMkLst>
        </pc:spChg>
        <pc:spChg chg="mod">
          <ac:chgData name="Richard Chalk" userId="287f8aa4f4de1d19" providerId="LiveId" clId="{AC294261-1831-40A5-8EB8-AEBBDF999150}" dt="2023-09-10T18:47:35.959" v="557" actId="20577"/>
          <ac:spMkLst>
            <pc:docMk/>
            <pc:sldMk cId="3144443575" sldId="610"/>
            <ac:spMk id="7" creationId="{EBD62573-4B50-EAD6-8C7E-C3AE6A9F45B4}"/>
          </ac:spMkLst>
        </pc:spChg>
        <pc:spChg chg="del">
          <ac:chgData name="Richard Chalk" userId="287f8aa4f4de1d19" providerId="LiveId" clId="{AC294261-1831-40A5-8EB8-AEBBDF999150}" dt="2023-09-10T18:47:07.630" v="523" actId="478"/>
          <ac:spMkLst>
            <pc:docMk/>
            <pc:sldMk cId="3144443575" sldId="610"/>
            <ac:spMk id="9" creationId="{BF856757-7318-FD9C-4EF6-5C15AA5E57C8}"/>
          </ac:spMkLst>
        </pc:spChg>
        <pc:spChg chg="del">
          <ac:chgData name="Richard Chalk" userId="287f8aa4f4de1d19" providerId="LiveId" clId="{AC294261-1831-40A5-8EB8-AEBBDF999150}" dt="2023-09-10T18:47:05.714" v="520" actId="478"/>
          <ac:spMkLst>
            <pc:docMk/>
            <pc:sldMk cId="3144443575" sldId="610"/>
            <ac:spMk id="10" creationId="{5F9CA859-3F1F-382C-BB61-9A5BBB31546A}"/>
          </ac:spMkLst>
        </pc:spChg>
        <pc:spChg chg="del">
          <ac:chgData name="Richard Chalk" userId="287f8aa4f4de1d19" providerId="LiveId" clId="{AC294261-1831-40A5-8EB8-AEBBDF999150}" dt="2023-09-10T18:47:08.820" v="525" actId="478"/>
          <ac:spMkLst>
            <pc:docMk/>
            <pc:sldMk cId="3144443575" sldId="610"/>
            <ac:spMk id="11" creationId="{8707B1DF-41A2-22FE-DC75-451A2BDEC182}"/>
          </ac:spMkLst>
        </pc:spChg>
        <pc:picChg chg="del">
          <ac:chgData name="Richard Chalk" userId="287f8aa4f4de1d19" providerId="LiveId" clId="{AC294261-1831-40A5-8EB8-AEBBDF999150}" dt="2023-09-10T18:47:04.599" v="519" actId="478"/>
          <ac:picMkLst>
            <pc:docMk/>
            <pc:sldMk cId="3144443575" sldId="610"/>
            <ac:picMk id="8" creationId="{185D4B02-F1DC-3EF6-17D9-6EB19C497103}"/>
          </ac:picMkLst>
        </pc:picChg>
        <pc:picChg chg="del">
          <ac:chgData name="Richard Chalk" userId="287f8aa4f4de1d19" providerId="LiveId" clId="{AC294261-1831-40A5-8EB8-AEBBDF999150}" dt="2023-09-10T18:47:06.414" v="521" actId="478"/>
          <ac:picMkLst>
            <pc:docMk/>
            <pc:sldMk cId="3144443575" sldId="610"/>
            <ac:picMk id="17" creationId="{2889FBE6-6944-2378-08C2-317EDBC1A8E3}"/>
          </ac:picMkLst>
        </pc:picChg>
        <pc:picChg chg="del">
          <ac:chgData name="Richard Chalk" userId="287f8aa4f4de1d19" providerId="LiveId" clId="{AC294261-1831-40A5-8EB8-AEBBDF999150}" dt="2023-09-10T18:47:08.212" v="524" actId="478"/>
          <ac:picMkLst>
            <pc:docMk/>
            <pc:sldMk cId="3144443575" sldId="610"/>
            <ac:picMk id="18" creationId="{46426172-C078-A84D-9FB1-83D374686A11}"/>
          </ac:picMkLst>
        </pc:picChg>
        <pc:picChg chg="del">
          <ac:chgData name="Richard Chalk" userId="287f8aa4f4de1d19" providerId="LiveId" clId="{AC294261-1831-40A5-8EB8-AEBBDF999150}" dt="2023-09-10T18:47:09.382" v="526" actId="478"/>
          <ac:picMkLst>
            <pc:docMk/>
            <pc:sldMk cId="3144443575" sldId="610"/>
            <ac:picMk id="24" creationId="{B1D3A776-6DEF-F1C0-1C36-3F0F254D81A1}"/>
          </ac:picMkLst>
        </pc:picChg>
        <pc:picChg chg="add mod">
          <ac:chgData name="Richard Chalk" userId="287f8aa4f4de1d19" providerId="LiveId" clId="{AC294261-1831-40A5-8EB8-AEBBDF999150}" dt="2023-09-10T18:48:53.695" v="569" actId="1076"/>
          <ac:picMkLst>
            <pc:docMk/>
            <pc:sldMk cId="3144443575" sldId="610"/>
            <ac:picMk id="2050" creationId="{C47EF9AB-22CE-7341-F05B-2501528152F5}"/>
          </ac:picMkLst>
        </pc:picChg>
        <pc:picChg chg="add mod">
          <ac:chgData name="Richard Chalk" userId="287f8aa4f4de1d19" providerId="LiveId" clId="{AC294261-1831-40A5-8EB8-AEBBDF999150}" dt="2023-09-10T18:51:12.533" v="648" actId="1038"/>
          <ac:picMkLst>
            <pc:docMk/>
            <pc:sldMk cId="3144443575" sldId="610"/>
            <ac:picMk id="2052" creationId="{FBCA4C7F-35F0-40DB-4AF7-2C55FF850F00}"/>
          </ac:picMkLst>
        </pc:picChg>
        <pc:picChg chg="add mod">
          <ac:chgData name="Richard Chalk" userId="287f8aa4f4de1d19" providerId="LiveId" clId="{AC294261-1831-40A5-8EB8-AEBBDF999150}" dt="2023-09-10T18:53:00.845" v="666" actId="14100"/>
          <ac:picMkLst>
            <pc:docMk/>
            <pc:sldMk cId="3144443575" sldId="610"/>
            <ac:picMk id="2054" creationId="{3DFEA800-1834-EF86-2A72-BFCBCB6180E3}"/>
          </ac:picMkLst>
        </pc:picChg>
        <pc:picChg chg="del">
          <ac:chgData name="Richard Chalk" userId="287f8aa4f4de1d19" providerId="LiveId" clId="{AC294261-1831-40A5-8EB8-AEBBDF999150}" dt="2023-09-10T18:47:12.910" v="529" actId="478"/>
          <ac:picMkLst>
            <pc:docMk/>
            <pc:sldMk cId="3144443575" sldId="610"/>
            <ac:picMk id="2060" creationId="{CF379B05-B71A-8576-4557-CE0644E1B050}"/>
          </ac:picMkLst>
        </pc:picChg>
        <pc:picChg chg="del">
          <ac:chgData name="Richard Chalk" userId="287f8aa4f4de1d19" providerId="LiveId" clId="{AC294261-1831-40A5-8EB8-AEBBDF999150}" dt="2023-09-10T18:47:06.997" v="522" actId="478"/>
          <ac:picMkLst>
            <pc:docMk/>
            <pc:sldMk cId="3144443575" sldId="610"/>
            <ac:picMk id="3086" creationId="{DA4BBC48-E9F7-567A-0EF2-8FDCB345C2D4}"/>
          </ac:picMkLst>
        </pc:picChg>
        <pc:picChg chg="del">
          <ac:chgData name="Richard Chalk" userId="287f8aa4f4de1d19" providerId="LiveId" clId="{AC294261-1831-40A5-8EB8-AEBBDF999150}" dt="2023-09-10T18:47:10.128" v="527" actId="478"/>
          <ac:picMkLst>
            <pc:docMk/>
            <pc:sldMk cId="3144443575" sldId="610"/>
            <ac:picMk id="3088" creationId="{A05563A3-9713-F9FA-0F66-942415AA5A53}"/>
          </ac:picMkLst>
        </pc:picChg>
        <pc:picChg chg="del">
          <ac:chgData name="Richard Chalk" userId="287f8aa4f4de1d19" providerId="LiveId" clId="{AC294261-1831-40A5-8EB8-AEBBDF999150}" dt="2023-09-10T18:47:10.712" v="528" actId="478"/>
          <ac:picMkLst>
            <pc:docMk/>
            <pc:sldMk cId="3144443575" sldId="610"/>
            <ac:picMk id="3090" creationId="{38252DF0-76C1-D61A-3C33-42D03337BA12}"/>
          </ac:picMkLst>
        </pc:picChg>
      </pc:sldChg>
      <pc:sldChg chg="addSp delSp modSp add mod">
        <pc:chgData name="Richard Chalk" userId="287f8aa4f4de1d19" providerId="LiveId" clId="{AC294261-1831-40A5-8EB8-AEBBDF999150}" dt="2023-09-13T18:35:51.316" v="4391" actId="20577"/>
        <pc:sldMkLst>
          <pc:docMk/>
          <pc:sldMk cId="880622610" sldId="611"/>
        </pc:sldMkLst>
        <pc:spChg chg="mod">
          <ac:chgData name="Richard Chalk" userId="287f8aa4f4de1d19" providerId="LiveId" clId="{AC294261-1831-40A5-8EB8-AEBBDF999150}" dt="2023-09-13T18:35:47.427" v="4388" actId="14100"/>
          <ac:spMkLst>
            <pc:docMk/>
            <pc:sldMk cId="880622610" sldId="611"/>
            <ac:spMk id="2" creationId="{2CED0939-2445-F1A3-21AE-0A535344DD5D}"/>
          </ac:spMkLst>
        </pc:spChg>
        <pc:spChg chg="mod">
          <ac:chgData name="Richard Chalk" userId="287f8aa4f4de1d19" providerId="LiveId" clId="{AC294261-1831-40A5-8EB8-AEBBDF999150}" dt="2023-09-13T18:35:51.316" v="4391" actId="20577"/>
          <ac:spMkLst>
            <pc:docMk/>
            <pc:sldMk cId="880622610" sldId="611"/>
            <ac:spMk id="3" creationId="{173D56EC-57A4-FE19-1901-5242223ADD72}"/>
          </ac:spMkLst>
        </pc:spChg>
        <pc:picChg chg="del">
          <ac:chgData name="Richard Chalk" userId="287f8aa4f4de1d19" providerId="LiveId" clId="{AC294261-1831-40A5-8EB8-AEBBDF999150}" dt="2023-09-10T18:53:53.249" v="676" actId="478"/>
          <ac:picMkLst>
            <pc:docMk/>
            <pc:sldMk cId="880622610" sldId="611"/>
            <ac:picMk id="2052" creationId="{FBCA4C7F-35F0-40DB-4AF7-2C55FF850F00}"/>
          </ac:picMkLst>
        </pc:picChg>
        <pc:picChg chg="del">
          <ac:chgData name="Richard Chalk" userId="287f8aa4f4de1d19" providerId="LiveId" clId="{AC294261-1831-40A5-8EB8-AEBBDF999150}" dt="2023-09-10T18:53:52.433" v="675" actId="478"/>
          <ac:picMkLst>
            <pc:docMk/>
            <pc:sldMk cId="880622610" sldId="611"/>
            <ac:picMk id="2054" creationId="{3DFEA800-1834-EF86-2A72-BFCBCB6180E3}"/>
          </ac:picMkLst>
        </pc:picChg>
        <pc:picChg chg="add mod">
          <ac:chgData name="Richard Chalk" userId="287f8aa4f4de1d19" providerId="LiveId" clId="{AC294261-1831-40A5-8EB8-AEBBDF999150}" dt="2023-09-10T18:56:05.141" v="904" actId="1036"/>
          <ac:picMkLst>
            <pc:docMk/>
            <pc:sldMk cId="880622610" sldId="611"/>
            <ac:picMk id="3074" creationId="{EF39BADE-5F4B-F7F3-1A95-9569B0E15EC2}"/>
          </ac:picMkLst>
        </pc:picChg>
        <pc:picChg chg="add mod">
          <ac:chgData name="Richard Chalk" userId="287f8aa4f4de1d19" providerId="LiveId" clId="{AC294261-1831-40A5-8EB8-AEBBDF999150}" dt="2023-09-10T18:56:49.767" v="908" actId="1076"/>
          <ac:picMkLst>
            <pc:docMk/>
            <pc:sldMk cId="880622610" sldId="611"/>
            <ac:picMk id="3076" creationId="{7957205C-5ED4-1446-68F2-2EB7FD11261C}"/>
          </ac:picMkLst>
        </pc:picChg>
      </pc:sldChg>
      <pc:sldChg chg="addSp delSp modSp add mod modNotesTx">
        <pc:chgData name="Richard Chalk" userId="287f8aa4f4de1d19" providerId="LiveId" clId="{AC294261-1831-40A5-8EB8-AEBBDF999150}" dt="2023-09-11T18:46:44.991" v="2601" actId="20577"/>
        <pc:sldMkLst>
          <pc:docMk/>
          <pc:sldMk cId="2340166489" sldId="612"/>
        </pc:sldMkLst>
        <pc:spChg chg="mod">
          <ac:chgData name="Richard Chalk" userId="287f8aa4f4de1d19" providerId="LiveId" clId="{AC294261-1831-40A5-8EB8-AEBBDF999150}" dt="2023-09-11T18:39:56.904" v="2185" actId="20577"/>
          <ac:spMkLst>
            <pc:docMk/>
            <pc:sldMk cId="2340166489" sldId="612"/>
            <ac:spMk id="2" creationId="{2CED0939-2445-F1A3-21AE-0A535344DD5D}"/>
          </ac:spMkLst>
        </pc:spChg>
        <pc:spChg chg="del">
          <ac:chgData name="Richard Chalk" userId="287f8aa4f4de1d19" providerId="LiveId" clId="{AC294261-1831-40A5-8EB8-AEBBDF999150}" dt="2023-09-11T11:52:08.067" v="1586" actId="478"/>
          <ac:spMkLst>
            <pc:docMk/>
            <pc:sldMk cId="2340166489" sldId="612"/>
            <ac:spMk id="3" creationId="{173D56EC-57A4-FE19-1901-5242223ADD72}"/>
          </ac:spMkLst>
        </pc:spChg>
        <pc:spChg chg="mod">
          <ac:chgData name="Richard Chalk" userId="287f8aa4f4de1d19" providerId="LiveId" clId="{AC294261-1831-40A5-8EB8-AEBBDF999150}" dt="2023-09-11T11:52:57.125" v="1629" actId="113"/>
          <ac:spMkLst>
            <pc:docMk/>
            <pc:sldMk cId="2340166489" sldId="612"/>
            <ac:spMk id="7" creationId="{EBD62573-4B50-EAD6-8C7E-C3AE6A9F45B4}"/>
          </ac:spMkLst>
        </pc:spChg>
        <pc:spChg chg="add mod">
          <ac:chgData name="Richard Chalk" userId="287f8aa4f4de1d19" providerId="LiveId" clId="{AC294261-1831-40A5-8EB8-AEBBDF999150}" dt="2023-09-11T18:41:54.214" v="2211" actId="1035"/>
          <ac:spMkLst>
            <pc:docMk/>
            <pc:sldMk cId="2340166489" sldId="612"/>
            <ac:spMk id="8" creationId="{02F7B2D6-C282-E753-80D1-92D6B67E3735}"/>
          </ac:spMkLst>
        </pc:spChg>
        <pc:spChg chg="del">
          <ac:chgData name="Richard Chalk" userId="287f8aa4f4de1d19" providerId="LiveId" clId="{AC294261-1831-40A5-8EB8-AEBBDF999150}" dt="2023-09-11T11:51:21.515" v="1567" actId="478"/>
          <ac:spMkLst>
            <pc:docMk/>
            <pc:sldMk cId="2340166489" sldId="612"/>
            <ac:spMk id="9" creationId="{BF856757-7318-FD9C-4EF6-5C15AA5E57C8}"/>
          </ac:spMkLst>
        </pc:spChg>
        <pc:spChg chg="del">
          <ac:chgData name="Richard Chalk" userId="287f8aa4f4de1d19" providerId="LiveId" clId="{AC294261-1831-40A5-8EB8-AEBBDF999150}" dt="2023-09-11T11:51:21.515" v="1567" actId="478"/>
          <ac:spMkLst>
            <pc:docMk/>
            <pc:sldMk cId="2340166489" sldId="612"/>
            <ac:spMk id="10" creationId="{5F9CA859-3F1F-382C-BB61-9A5BBB31546A}"/>
          </ac:spMkLst>
        </pc:spChg>
        <pc:spChg chg="del">
          <ac:chgData name="Richard Chalk" userId="287f8aa4f4de1d19" providerId="LiveId" clId="{AC294261-1831-40A5-8EB8-AEBBDF999150}" dt="2023-09-11T11:51:21.515" v="1567" actId="478"/>
          <ac:spMkLst>
            <pc:docMk/>
            <pc:sldMk cId="2340166489" sldId="612"/>
            <ac:spMk id="11" creationId="{8707B1DF-41A2-22FE-DC75-451A2BDEC182}"/>
          </ac:spMkLst>
        </pc:spChg>
        <pc:spChg chg="add mod">
          <ac:chgData name="Richard Chalk" userId="287f8aa4f4de1d19" providerId="LiveId" clId="{AC294261-1831-40A5-8EB8-AEBBDF999150}" dt="2023-09-11T18:37:46.545" v="2070" actId="6549"/>
          <ac:spMkLst>
            <pc:docMk/>
            <pc:sldMk cId="2340166489" sldId="612"/>
            <ac:spMk id="16" creationId="{161A4089-A67A-FA45-8AAD-C160F742B6F0}"/>
          </ac:spMkLst>
        </pc:spChg>
        <pc:spChg chg="add mod">
          <ac:chgData name="Richard Chalk" userId="287f8aa4f4de1d19" providerId="LiveId" clId="{AC294261-1831-40A5-8EB8-AEBBDF999150}" dt="2023-09-11T18:44:45.870" v="2419" actId="207"/>
          <ac:spMkLst>
            <pc:docMk/>
            <pc:sldMk cId="2340166489" sldId="612"/>
            <ac:spMk id="19" creationId="{B2A93FEF-34FC-4387-D994-9231FB936C56}"/>
          </ac:spMkLst>
        </pc:spChg>
        <pc:spChg chg="add mod">
          <ac:chgData name="Richard Chalk" userId="287f8aa4f4de1d19" providerId="LiveId" clId="{AC294261-1831-40A5-8EB8-AEBBDF999150}" dt="2023-09-11T18:38:22.442" v="2138" actId="207"/>
          <ac:spMkLst>
            <pc:docMk/>
            <pc:sldMk cId="2340166489" sldId="612"/>
            <ac:spMk id="20" creationId="{951448A5-836F-9EC2-9ADF-EBA16AC441A5}"/>
          </ac:spMkLst>
        </pc:spChg>
        <pc:spChg chg="add del mod">
          <ac:chgData name="Richard Chalk" userId="287f8aa4f4de1d19" providerId="LiveId" clId="{AC294261-1831-40A5-8EB8-AEBBDF999150}" dt="2023-09-11T18:11:12.929" v="1811" actId="478"/>
          <ac:spMkLst>
            <pc:docMk/>
            <pc:sldMk cId="2340166489" sldId="612"/>
            <ac:spMk id="22" creationId="{CEF569C5-58E2-20ED-B8F2-C0DDD0E50AFD}"/>
          </ac:spMkLst>
        </pc:spChg>
        <pc:picChg chg="add mod">
          <ac:chgData name="Richard Chalk" userId="287f8aa4f4de1d19" providerId="LiveId" clId="{AC294261-1831-40A5-8EB8-AEBBDF999150}" dt="2023-09-11T18:35:08.220" v="1900" actId="1037"/>
          <ac:picMkLst>
            <pc:docMk/>
            <pc:sldMk cId="2340166489" sldId="612"/>
            <ac:picMk id="3" creationId="{E94AEA6B-CFE1-897E-9CC5-13E381601FE2}"/>
          </ac:picMkLst>
        </pc:picChg>
        <pc:picChg chg="del">
          <ac:chgData name="Richard Chalk" userId="287f8aa4f4de1d19" providerId="LiveId" clId="{AC294261-1831-40A5-8EB8-AEBBDF999150}" dt="2023-09-11T11:51:21.515" v="1567" actId="478"/>
          <ac:picMkLst>
            <pc:docMk/>
            <pc:sldMk cId="2340166489" sldId="612"/>
            <ac:picMk id="8" creationId="{185D4B02-F1DC-3EF6-17D9-6EB19C497103}"/>
          </ac:picMkLst>
        </pc:picChg>
        <pc:picChg chg="add mod">
          <ac:chgData name="Richard Chalk" userId="287f8aa4f4de1d19" providerId="LiveId" clId="{AC294261-1831-40A5-8EB8-AEBBDF999150}" dt="2023-09-11T18:45:11.302" v="2422" actId="1076"/>
          <ac:picMkLst>
            <pc:docMk/>
            <pc:sldMk cId="2340166489" sldId="612"/>
            <ac:picMk id="10" creationId="{0B8DE1AB-5320-BEEC-907A-D8F7F883D18D}"/>
          </ac:picMkLst>
        </pc:picChg>
        <pc:picChg chg="add mod">
          <ac:chgData name="Richard Chalk" userId="287f8aa4f4de1d19" providerId="LiveId" clId="{AC294261-1831-40A5-8EB8-AEBBDF999150}" dt="2023-09-11T11:51:29.736" v="1572"/>
          <ac:picMkLst>
            <pc:docMk/>
            <pc:sldMk cId="2340166489" sldId="612"/>
            <ac:picMk id="12" creationId="{16C652C3-E562-35D0-D093-1AF5AAF9E219}"/>
          </ac:picMkLst>
        </pc:picChg>
        <pc:picChg chg="del">
          <ac:chgData name="Richard Chalk" userId="287f8aa4f4de1d19" providerId="LiveId" clId="{AC294261-1831-40A5-8EB8-AEBBDF999150}" dt="2023-09-11T11:51:21.515" v="1567" actId="478"/>
          <ac:picMkLst>
            <pc:docMk/>
            <pc:sldMk cId="2340166489" sldId="612"/>
            <ac:picMk id="17" creationId="{2889FBE6-6944-2378-08C2-317EDBC1A8E3}"/>
          </ac:picMkLst>
        </pc:picChg>
        <pc:picChg chg="del">
          <ac:chgData name="Richard Chalk" userId="287f8aa4f4de1d19" providerId="LiveId" clId="{AC294261-1831-40A5-8EB8-AEBBDF999150}" dt="2023-09-11T11:51:21.515" v="1567" actId="478"/>
          <ac:picMkLst>
            <pc:docMk/>
            <pc:sldMk cId="2340166489" sldId="612"/>
            <ac:picMk id="18" creationId="{46426172-C078-A84D-9FB1-83D374686A11}"/>
          </ac:picMkLst>
        </pc:picChg>
        <pc:picChg chg="add mod">
          <ac:chgData name="Richard Chalk" userId="287f8aa4f4de1d19" providerId="LiveId" clId="{AC294261-1831-40A5-8EB8-AEBBDF999150}" dt="2023-09-11T18:37:49.657" v="2087" actId="1036"/>
          <ac:picMkLst>
            <pc:docMk/>
            <pc:sldMk cId="2340166489" sldId="612"/>
            <ac:picMk id="21" creationId="{99F81D19-EDE9-C8D6-D2D5-5454ED979924}"/>
          </ac:picMkLst>
        </pc:picChg>
        <pc:picChg chg="del">
          <ac:chgData name="Richard Chalk" userId="287f8aa4f4de1d19" providerId="LiveId" clId="{AC294261-1831-40A5-8EB8-AEBBDF999150}" dt="2023-09-11T11:51:22.486" v="1568" actId="478"/>
          <ac:picMkLst>
            <pc:docMk/>
            <pc:sldMk cId="2340166489" sldId="612"/>
            <ac:picMk id="24" creationId="{B1D3A776-6DEF-F1C0-1C36-3F0F254D81A1}"/>
          </ac:picMkLst>
        </pc:picChg>
        <pc:picChg chg="add mod">
          <ac:chgData name="Richard Chalk" userId="287f8aa4f4de1d19" providerId="LiveId" clId="{AC294261-1831-40A5-8EB8-AEBBDF999150}" dt="2023-09-11T18:38:43.944" v="2148" actId="1038"/>
          <ac:picMkLst>
            <pc:docMk/>
            <pc:sldMk cId="2340166489" sldId="612"/>
            <ac:picMk id="1026" creationId="{A369258F-7123-28F2-CBF9-83E68B0C7ED2}"/>
          </ac:picMkLst>
        </pc:picChg>
        <pc:picChg chg="add mod">
          <ac:chgData name="Richard Chalk" userId="287f8aa4f4de1d19" providerId="LiveId" clId="{AC294261-1831-40A5-8EB8-AEBBDF999150}" dt="2023-09-11T18:40:28.286" v="2188" actId="1076"/>
          <ac:picMkLst>
            <pc:docMk/>
            <pc:sldMk cId="2340166489" sldId="612"/>
            <ac:picMk id="1028" creationId="{7D59A66E-502A-6910-648C-A9090B5589CF}"/>
          </ac:picMkLst>
        </pc:picChg>
        <pc:picChg chg="del">
          <ac:chgData name="Richard Chalk" userId="287f8aa4f4de1d19" providerId="LiveId" clId="{AC294261-1831-40A5-8EB8-AEBBDF999150}" dt="2023-09-11T11:51:24.489" v="1571" actId="478"/>
          <ac:picMkLst>
            <pc:docMk/>
            <pc:sldMk cId="2340166489" sldId="612"/>
            <ac:picMk id="2060" creationId="{CF379B05-B71A-8576-4557-CE0644E1B050}"/>
          </ac:picMkLst>
        </pc:picChg>
        <pc:picChg chg="del">
          <ac:chgData name="Richard Chalk" userId="287f8aa4f4de1d19" providerId="LiveId" clId="{AC294261-1831-40A5-8EB8-AEBBDF999150}" dt="2023-09-11T11:51:21.515" v="1567" actId="478"/>
          <ac:picMkLst>
            <pc:docMk/>
            <pc:sldMk cId="2340166489" sldId="612"/>
            <ac:picMk id="3086" creationId="{DA4BBC48-E9F7-567A-0EF2-8FDCB345C2D4}"/>
          </ac:picMkLst>
        </pc:picChg>
        <pc:picChg chg="del">
          <ac:chgData name="Richard Chalk" userId="287f8aa4f4de1d19" providerId="LiveId" clId="{AC294261-1831-40A5-8EB8-AEBBDF999150}" dt="2023-09-11T11:51:23.072" v="1569" actId="478"/>
          <ac:picMkLst>
            <pc:docMk/>
            <pc:sldMk cId="2340166489" sldId="612"/>
            <ac:picMk id="3088" creationId="{A05563A3-9713-F9FA-0F66-942415AA5A53}"/>
          </ac:picMkLst>
        </pc:picChg>
        <pc:picChg chg="del">
          <ac:chgData name="Richard Chalk" userId="287f8aa4f4de1d19" providerId="LiveId" clId="{AC294261-1831-40A5-8EB8-AEBBDF999150}" dt="2023-09-11T11:51:23.624" v="1570" actId="478"/>
          <ac:picMkLst>
            <pc:docMk/>
            <pc:sldMk cId="2340166489" sldId="612"/>
            <ac:picMk id="3090" creationId="{38252DF0-76C1-D61A-3C33-42D03337BA12}"/>
          </ac:picMkLst>
        </pc:picChg>
        <pc:cxnChg chg="mod">
          <ac:chgData name="Richard Chalk" userId="287f8aa4f4de1d19" providerId="LiveId" clId="{AC294261-1831-40A5-8EB8-AEBBDF999150}" dt="2023-09-11T11:51:52.459" v="1580" actId="1076"/>
          <ac:cxnSpMkLst>
            <pc:docMk/>
            <pc:sldMk cId="2340166489" sldId="612"/>
            <ac:cxnSpMk id="4" creationId="{8E10E644-46F5-F891-B4EC-377F5D56B5D8}"/>
          </ac:cxnSpMkLst>
        </pc:cxnChg>
        <pc:cxnChg chg="add mod">
          <ac:chgData name="Richard Chalk" userId="287f8aa4f4de1d19" providerId="LiveId" clId="{AC294261-1831-40A5-8EB8-AEBBDF999150}" dt="2023-09-11T18:41:44.484" v="2205" actId="14100"/>
          <ac:cxnSpMkLst>
            <pc:docMk/>
            <pc:sldMk cId="2340166489" sldId="612"/>
            <ac:cxnSpMk id="13" creationId="{3850C883-1B01-5609-3F40-E12F3725C250}"/>
          </ac:cxnSpMkLst>
        </pc:cxnChg>
      </pc:sldChg>
      <pc:sldChg chg="addSp delSp modSp add mod modNotesTx">
        <pc:chgData name="Richard Chalk" userId="287f8aa4f4de1d19" providerId="LiveId" clId="{AC294261-1831-40A5-8EB8-AEBBDF999150}" dt="2023-09-11T19:01:03.700" v="2929" actId="1036"/>
        <pc:sldMkLst>
          <pc:docMk/>
          <pc:sldMk cId="3658295917" sldId="613"/>
        </pc:sldMkLst>
        <pc:spChg chg="mod">
          <ac:chgData name="Richard Chalk" userId="287f8aa4f4de1d19" providerId="LiveId" clId="{AC294261-1831-40A5-8EB8-AEBBDF999150}" dt="2023-09-11T18:49:50.396" v="2646" actId="113"/>
          <ac:spMkLst>
            <pc:docMk/>
            <pc:sldMk cId="3658295917" sldId="613"/>
            <ac:spMk id="2" creationId="{2CED0939-2445-F1A3-21AE-0A535344DD5D}"/>
          </ac:spMkLst>
        </pc:spChg>
        <pc:spChg chg="mod">
          <ac:chgData name="Richard Chalk" userId="287f8aa4f4de1d19" providerId="LiveId" clId="{AC294261-1831-40A5-8EB8-AEBBDF999150}" dt="2023-09-11T18:49:10.100" v="2633" actId="20577"/>
          <ac:spMkLst>
            <pc:docMk/>
            <pc:sldMk cId="3658295917" sldId="613"/>
            <ac:spMk id="7" creationId="{EBD62573-4B50-EAD6-8C7E-C3AE6A9F45B4}"/>
          </ac:spMkLst>
        </pc:spChg>
        <pc:spChg chg="mod">
          <ac:chgData name="Richard Chalk" userId="287f8aa4f4de1d19" providerId="LiveId" clId="{AC294261-1831-40A5-8EB8-AEBBDF999150}" dt="2023-09-11T19:00:32.876" v="2911" actId="20577"/>
          <ac:spMkLst>
            <pc:docMk/>
            <pc:sldMk cId="3658295917" sldId="613"/>
            <ac:spMk id="16" creationId="{161A4089-A67A-FA45-8AAD-C160F742B6F0}"/>
          </ac:spMkLst>
        </pc:spChg>
        <pc:spChg chg="mod">
          <ac:chgData name="Richard Chalk" userId="287f8aa4f4de1d19" providerId="LiveId" clId="{AC294261-1831-40A5-8EB8-AEBBDF999150}" dt="2023-09-11T18:51:17.967" v="2675" actId="207"/>
          <ac:spMkLst>
            <pc:docMk/>
            <pc:sldMk cId="3658295917" sldId="613"/>
            <ac:spMk id="19" creationId="{B2A93FEF-34FC-4387-D994-9231FB936C56}"/>
          </ac:spMkLst>
        </pc:spChg>
        <pc:spChg chg="mod">
          <ac:chgData name="Richard Chalk" userId="287f8aa4f4de1d19" providerId="LiveId" clId="{AC294261-1831-40A5-8EB8-AEBBDF999150}" dt="2023-09-11T18:51:42.129" v="2691" actId="207"/>
          <ac:spMkLst>
            <pc:docMk/>
            <pc:sldMk cId="3658295917" sldId="613"/>
            <ac:spMk id="20" creationId="{951448A5-836F-9EC2-9ADF-EBA16AC441A5}"/>
          </ac:spMkLst>
        </pc:spChg>
        <pc:picChg chg="del">
          <ac:chgData name="Richard Chalk" userId="287f8aa4f4de1d19" providerId="LiveId" clId="{AC294261-1831-40A5-8EB8-AEBBDF999150}" dt="2023-09-11T18:48:55.278" v="2604" actId="478"/>
          <ac:picMkLst>
            <pc:docMk/>
            <pc:sldMk cId="3658295917" sldId="613"/>
            <ac:picMk id="3" creationId="{E94AEA6B-CFE1-897E-9CC5-13E381601FE2}"/>
          </ac:picMkLst>
        </pc:picChg>
        <pc:picChg chg="add mod">
          <ac:chgData name="Richard Chalk" userId="287f8aa4f4de1d19" providerId="LiveId" clId="{AC294261-1831-40A5-8EB8-AEBBDF999150}" dt="2023-09-11T18:49:17.630" v="2640" actId="1038"/>
          <ac:picMkLst>
            <pc:docMk/>
            <pc:sldMk cId="3658295917" sldId="613"/>
            <ac:picMk id="9" creationId="{6D5B2009-C839-2090-055C-353B22957429}"/>
          </ac:picMkLst>
        </pc:picChg>
        <pc:picChg chg="mod">
          <ac:chgData name="Richard Chalk" userId="287f8aa4f4de1d19" providerId="LiveId" clId="{AC294261-1831-40A5-8EB8-AEBBDF999150}" dt="2023-09-11T18:51:10.823" v="2672" actId="1076"/>
          <ac:picMkLst>
            <pc:docMk/>
            <pc:sldMk cId="3658295917" sldId="613"/>
            <ac:picMk id="10" creationId="{0B8DE1AB-5320-BEEC-907A-D8F7F883D18D}"/>
          </ac:picMkLst>
        </pc:picChg>
        <pc:picChg chg="add mod">
          <ac:chgData name="Richard Chalk" userId="287f8aa4f4de1d19" providerId="LiveId" clId="{AC294261-1831-40A5-8EB8-AEBBDF999150}" dt="2023-09-11T19:01:00.382" v="2917" actId="1035"/>
          <ac:picMkLst>
            <pc:docMk/>
            <pc:sldMk cId="3658295917" sldId="613"/>
            <ac:picMk id="11" creationId="{9F811207-5951-4C90-A7ED-8D79011CF598}"/>
          </ac:picMkLst>
        </pc:picChg>
        <pc:picChg chg="add mod">
          <ac:chgData name="Richard Chalk" userId="287f8aa4f4de1d19" providerId="LiveId" clId="{AC294261-1831-40A5-8EB8-AEBBDF999150}" dt="2023-09-11T19:01:03.700" v="2929" actId="1036"/>
          <ac:picMkLst>
            <pc:docMk/>
            <pc:sldMk cId="3658295917" sldId="613"/>
            <ac:picMk id="14" creationId="{5DA3B6C3-365F-D59B-19F7-FE129B7F69D9}"/>
          </ac:picMkLst>
        </pc:picChg>
        <pc:picChg chg="mod">
          <ac:chgData name="Richard Chalk" userId="287f8aa4f4de1d19" providerId="LiveId" clId="{AC294261-1831-40A5-8EB8-AEBBDF999150}" dt="2023-09-11T18:57:17.186" v="2703" actId="1036"/>
          <ac:picMkLst>
            <pc:docMk/>
            <pc:sldMk cId="3658295917" sldId="613"/>
            <ac:picMk id="21" creationId="{99F81D19-EDE9-C8D6-D2D5-5454ED979924}"/>
          </ac:picMkLst>
        </pc:picChg>
      </pc:sldChg>
      <pc:sldChg chg="addSp delSp modSp add mod modNotesTx">
        <pc:chgData name="Richard Chalk" userId="287f8aa4f4de1d19" providerId="LiveId" clId="{AC294261-1831-40A5-8EB8-AEBBDF999150}" dt="2023-09-11T19:58:07.490" v="3321" actId="20577"/>
        <pc:sldMkLst>
          <pc:docMk/>
          <pc:sldMk cId="3789573468" sldId="614"/>
        </pc:sldMkLst>
        <pc:spChg chg="mod">
          <ac:chgData name="Richard Chalk" userId="287f8aa4f4de1d19" providerId="LiveId" clId="{AC294261-1831-40A5-8EB8-AEBBDF999150}" dt="2023-09-11T19:43:01.102" v="2969" actId="207"/>
          <ac:spMkLst>
            <pc:docMk/>
            <pc:sldMk cId="3789573468" sldId="614"/>
            <ac:spMk id="2" creationId="{2CED0939-2445-F1A3-21AE-0A535344DD5D}"/>
          </ac:spMkLst>
        </pc:spChg>
        <pc:spChg chg="mod">
          <ac:chgData name="Richard Chalk" userId="287f8aa4f4de1d19" providerId="LiveId" clId="{AC294261-1831-40A5-8EB8-AEBBDF999150}" dt="2023-09-11T19:42:15.111" v="2963" actId="20577"/>
          <ac:spMkLst>
            <pc:docMk/>
            <pc:sldMk cId="3789573468" sldId="614"/>
            <ac:spMk id="7" creationId="{EBD62573-4B50-EAD6-8C7E-C3AE6A9F45B4}"/>
          </ac:spMkLst>
        </pc:spChg>
        <pc:spChg chg="mod">
          <ac:chgData name="Richard Chalk" userId="287f8aa4f4de1d19" providerId="LiveId" clId="{AC294261-1831-40A5-8EB8-AEBBDF999150}" dt="2023-09-11T19:51:41.288" v="3124" actId="20577"/>
          <ac:spMkLst>
            <pc:docMk/>
            <pc:sldMk cId="3789573468" sldId="614"/>
            <ac:spMk id="16" creationId="{161A4089-A67A-FA45-8AAD-C160F742B6F0}"/>
          </ac:spMkLst>
        </pc:spChg>
        <pc:spChg chg="mod">
          <ac:chgData name="Richard Chalk" userId="287f8aa4f4de1d19" providerId="LiveId" clId="{AC294261-1831-40A5-8EB8-AEBBDF999150}" dt="2023-09-11T19:48:44.668" v="2986" actId="207"/>
          <ac:spMkLst>
            <pc:docMk/>
            <pc:sldMk cId="3789573468" sldId="614"/>
            <ac:spMk id="19" creationId="{B2A93FEF-34FC-4387-D994-9231FB936C56}"/>
          </ac:spMkLst>
        </pc:spChg>
        <pc:spChg chg="mod">
          <ac:chgData name="Richard Chalk" userId="287f8aa4f4de1d19" providerId="LiveId" clId="{AC294261-1831-40A5-8EB8-AEBBDF999150}" dt="2023-09-11T19:58:07.490" v="3321" actId="20577"/>
          <ac:spMkLst>
            <pc:docMk/>
            <pc:sldMk cId="3789573468" sldId="614"/>
            <ac:spMk id="20" creationId="{951448A5-836F-9EC2-9ADF-EBA16AC441A5}"/>
          </ac:spMkLst>
        </pc:spChg>
        <pc:picChg chg="add mod">
          <ac:chgData name="Richard Chalk" userId="287f8aa4f4de1d19" providerId="LiveId" clId="{AC294261-1831-40A5-8EB8-AEBBDF999150}" dt="2023-09-11T19:41:57.838" v="2934" actId="1076"/>
          <ac:picMkLst>
            <pc:docMk/>
            <pc:sldMk cId="3789573468" sldId="614"/>
            <ac:picMk id="3" creationId="{677DCE8F-4C4F-B0FA-C56E-087E2AC7F5EC}"/>
          </ac:picMkLst>
        </pc:picChg>
        <pc:picChg chg="del">
          <ac:chgData name="Richard Chalk" userId="287f8aa4f4de1d19" providerId="LiveId" clId="{AC294261-1831-40A5-8EB8-AEBBDF999150}" dt="2023-09-11T19:41:50.782" v="2931" actId="478"/>
          <ac:picMkLst>
            <pc:docMk/>
            <pc:sldMk cId="3789573468" sldId="614"/>
            <ac:picMk id="9" creationId="{6D5B2009-C839-2090-055C-353B22957429}"/>
          </ac:picMkLst>
        </pc:picChg>
        <pc:picChg chg="mod">
          <ac:chgData name="Richard Chalk" userId="287f8aa4f4de1d19" providerId="LiveId" clId="{AC294261-1831-40A5-8EB8-AEBBDF999150}" dt="2023-09-11T19:48:47.791" v="2987" actId="1076"/>
          <ac:picMkLst>
            <pc:docMk/>
            <pc:sldMk cId="3789573468" sldId="614"/>
            <ac:picMk id="10" creationId="{0B8DE1AB-5320-BEEC-907A-D8F7F883D18D}"/>
          </ac:picMkLst>
        </pc:picChg>
        <pc:picChg chg="del">
          <ac:chgData name="Richard Chalk" userId="287f8aa4f4de1d19" providerId="LiveId" clId="{AC294261-1831-40A5-8EB8-AEBBDF999150}" dt="2023-09-11T19:49:55.748" v="3030" actId="478"/>
          <ac:picMkLst>
            <pc:docMk/>
            <pc:sldMk cId="3789573468" sldId="614"/>
            <ac:picMk id="11" creationId="{9F811207-5951-4C90-A7ED-8D79011CF598}"/>
          </ac:picMkLst>
        </pc:picChg>
        <pc:picChg chg="del">
          <ac:chgData name="Richard Chalk" userId="287f8aa4f4de1d19" providerId="LiveId" clId="{AC294261-1831-40A5-8EB8-AEBBDF999150}" dt="2023-09-11T19:49:57.416" v="3031" actId="478"/>
          <ac:picMkLst>
            <pc:docMk/>
            <pc:sldMk cId="3789573468" sldId="614"/>
            <ac:picMk id="14" creationId="{5DA3B6C3-365F-D59B-19F7-FE129B7F69D9}"/>
          </ac:picMkLst>
        </pc:picChg>
      </pc:sldChg>
      <pc:sldChg chg="addSp delSp modSp add mod modNotesTx">
        <pc:chgData name="Richard Chalk" userId="287f8aa4f4de1d19" providerId="LiveId" clId="{AC294261-1831-40A5-8EB8-AEBBDF999150}" dt="2023-09-12T19:34:13.988" v="3704" actId="20577"/>
        <pc:sldMkLst>
          <pc:docMk/>
          <pc:sldMk cId="275870020" sldId="615"/>
        </pc:sldMkLst>
        <pc:spChg chg="mod">
          <ac:chgData name="Richard Chalk" userId="287f8aa4f4de1d19" providerId="LiveId" clId="{AC294261-1831-40A5-8EB8-AEBBDF999150}" dt="2023-09-12T19:32:35.030" v="3597" actId="122"/>
          <ac:spMkLst>
            <pc:docMk/>
            <pc:sldMk cId="275870020" sldId="615"/>
            <ac:spMk id="2" creationId="{2CED0939-2445-F1A3-21AE-0A535344DD5D}"/>
          </ac:spMkLst>
        </pc:spChg>
        <pc:spChg chg="mod">
          <ac:chgData name="Richard Chalk" userId="287f8aa4f4de1d19" providerId="LiveId" clId="{AC294261-1831-40A5-8EB8-AEBBDF999150}" dt="2023-09-12T19:34:13.988" v="3704" actId="20577"/>
          <ac:spMkLst>
            <pc:docMk/>
            <pc:sldMk cId="275870020" sldId="615"/>
            <ac:spMk id="7" creationId="{EBD62573-4B50-EAD6-8C7E-C3AE6A9F45B4}"/>
          </ac:spMkLst>
        </pc:spChg>
        <pc:spChg chg="mod">
          <ac:chgData name="Richard Chalk" userId="287f8aa4f4de1d19" providerId="LiveId" clId="{AC294261-1831-40A5-8EB8-AEBBDF999150}" dt="2023-09-12T19:15:33.717" v="3382" actId="20577"/>
          <ac:spMkLst>
            <pc:docMk/>
            <pc:sldMk cId="275870020" sldId="615"/>
            <ac:spMk id="16" creationId="{161A4089-A67A-FA45-8AAD-C160F742B6F0}"/>
          </ac:spMkLst>
        </pc:spChg>
        <pc:spChg chg="mod">
          <ac:chgData name="Richard Chalk" userId="287f8aa4f4de1d19" providerId="LiveId" clId="{AC294261-1831-40A5-8EB8-AEBBDF999150}" dt="2023-09-12T19:11:49.173" v="3348" actId="20577"/>
          <ac:spMkLst>
            <pc:docMk/>
            <pc:sldMk cId="275870020" sldId="615"/>
            <ac:spMk id="19" creationId="{B2A93FEF-34FC-4387-D994-9231FB936C56}"/>
          </ac:spMkLst>
        </pc:spChg>
        <pc:spChg chg="mod">
          <ac:chgData name="Richard Chalk" userId="287f8aa4f4de1d19" providerId="LiveId" clId="{AC294261-1831-40A5-8EB8-AEBBDF999150}" dt="2023-09-12T19:29:36.816" v="3490" actId="207"/>
          <ac:spMkLst>
            <pc:docMk/>
            <pc:sldMk cId="275870020" sldId="615"/>
            <ac:spMk id="20" creationId="{951448A5-836F-9EC2-9ADF-EBA16AC441A5}"/>
          </ac:spMkLst>
        </pc:spChg>
        <pc:picChg chg="del">
          <ac:chgData name="Richard Chalk" userId="287f8aa4f4de1d19" providerId="LiveId" clId="{AC294261-1831-40A5-8EB8-AEBBDF999150}" dt="2023-09-12T19:10:25.098" v="3326" actId="478"/>
          <ac:picMkLst>
            <pc:docMk/>
            <pc:sldMk cId="275870020" sldId="615"/>
            <ac:picMk id="3" creationId="{677DCE8F-4C4F-B0FA-C56E-087E2AC7F5EC}"/>
          </ac:picMkLst>
        </pc:picChg>
        <pc:picChg chg="add mod">
          <ac:chgData name="Richard Chalk" userId="287f8aa4f4de1d19" providerId="LiveId" clId="{AC294261-1831-40A5-8EB8-AEBBDF999150}" dt="2023-09-12T19:10:49.417" v="3338" actId="1036"/>
          <ac:picMkLst>
            <pc:docMk/>
            <pc:sldMk cId="275870020" sldId="615"/>
            <ac:picMk id="9" creationId="{E62D9EAE-1CCD-22E5-0CFC-A9D6B275B17A}"/>
          </ac:picMkLst>
        </pc:picChg>
        <pc:picChg chg="mod">
          <ac:chgData name="Richard Chalk" userId="287f8aa4f4de1d19" providerId="LiveId" clId="{AC294261-1831-40A5-8EB8-AEBBDF999150}" dt="2023-09-12T19:30:39.498" v="3516" actId="1076"/>
          <ac:picMkLst>
            <pc:docMk/>
            <pc:sldMk cId="275870020" sldId="615"/>
            <ac:picMk id="10" creationId="{0B8DE1AB-5320-BEEC-907A-D8F7F883D18D}"/>
          </ac:picMkLst>
        </pc:picChg>
        <pc:picChg chg="mod">
          <ac:chgData name="Richard Chalk" userId="287f8aa4f4de1d19" providerId="LiveId" clId="{AC294261-1831-40A5-8EB8-AEBBDF999150}" dt="2023-09-12T19:29:49.900" v="3513" actId="1038"/>
          <ac:picMkLst>
            <pc:docMk/>
            <pc:sldMk cId="275870020" sldId="615"/>
            <ac:picMk id="21" creationId="{99F81D19-EDE9-C8D6-D2D5-5454ED979924}"/>
          </ac:picMkLst>
        </pc:picChg>
        <pc:picChg chg="mod">
          <ac:chgData name="Richard Chalk" userId="287f8aa4f4de1d19" providerId="LiveId" clId="{AC294261-1831-40A5-8EB8-AEBBDF999150}" dt="2023-09-12T19:32:38.304" v="3629" actId="1038"/>
          <ac:picMkLst>
            <pc:docMk/>
            <pc:sldMk cId="275870020" sldId="615"/>
            <ac:picMk id="1026" creationId="{A369258F-7123-28F2-CBF9-83E68B0C7ED2}"/>
          </ac:picMkLst>
        </pc:picChg>
        <pc:picChg chg="del">
          <ac:chgData name="Richard Chalk" userId="287f8aa4f4de1d19" providerId="LiveId" clId="{AC294261-1831-40A5-8EB8-AEBBDF999150}" dt="2023-09-12T19:30:29.199" v="3514" actId="478"/>
          <ac:picMkLst>
            <pc:docMk/>
            <pc:sldMk cId="275870020" sldId="615"/>
            <ac:picMk id="1028" creationId="{7D59A66E-502A-6910-648C-A9090B5589CF}"/>
          </ac:picMkLst>
        </pc:picChg>
      </pc:sldChg>
      <pc:sldChg chg="addSp delSp modSp add mod modNotesTx">
        <pc:chgData name="Richard Chalk" userId="287f8aa4f4de1d19" providerId="LiveId" clId="{AC294261-1831-40A5-8EB8-AEBBDF999150}" dt="2023-09-13T18:41:40.223" v="4408" actId="20577"/>
        <pc:sldMkLst>
          <pc:docMk/>
          <pc:sldMk cId="3981557777" sldId="616"/>
        </pc:sldMkLst>
        <pc:spChg chg="mod">
          <ac:chgData name="Richard Chalk" userId="287f8aa4f4de1d19" providerId="LiveId" clId="{AC294261-1831-40A5-8EB8-AEBBDF999150}" dt="2023-09-12T19:34:42.510" v="3708" actId="6549"/>
          <ac:spMkLst>
            <pc:docMk/>
            <pc:sldMk cId="3981557777" sldId="616"/>
            <ac:spMk id="2" creationId="{2CED0939-2445-F1A3-21AE-0A535344DD5D}"/>
          </ac:spMkLst>
        </pc:spChg>
        <pc:spChg chg="mod">
          <ac:chgData name="Richard Chalk" userId="287f8aa4f4de1d19" providerId="LiveId" clId="{AC294261-1831-40A5-8EB8-AEBBDF999150}" dt="2023-09-12T19:34:10.922" v="3703" actId="20577"/>
          <ac:spMkLst>
            <pc:docMk/>
            <pc:sldMk cId="3981557777" sldId="616"/>
            <ac:spMk id="7" creationId="{EBD62573-4B50-EAD6-8C7E-C3AE6A9F45B4}"/>
          </ac:spMkLst>
        </pc:spChg>
        <pc:spChg chg="add mod">
          <ac:chgData name="Richard Chalk" userId="287f8aa4f4de1d19" providerId="LiveId" clId="{AC294261-1831-40A5-8EB8-AEBBDF999150}" dt="2023-09-12T19:38:00.571" v="3776" actId="1076"/>
          <ac:spMkLst>
            <pc:docMk/>
            <pc:sldMk cId="3981557777" sldId="616"/>
            <ac:spMk id="14" creationId="{1658960D-2F57-7476-8757-30AD7B7517D7}"/>
          </ac:spMkLst>
        </pc:spChg>
        <pc:spChg chg="mod">
          <ac:chgData name="Richard Chalk" userId="287f8aa4f4de1d19" providerId="LiveId" clId="{AC294261-1831-40A5-8EB8-AEBBDF999150}" dt="2023-09-13T18:41:19.575" v="4403" actId="20577"/>
          <ac:spMkLst>
            <pc:docMk/>
            <pc:sldMk cId="3981557777" sldId="616"/>
            <ac:spMk id="16" creationId="{161A4089-A67A-FA45-8AAD-C160F742B6F0}"/>
          </ac:spMkLst>
        </pc:spChg>
        <pc:spChg chg="mod">
          <ac:chgData name="Richard Chalk" userId="287f8aa4f4de1d19" providerId="LiveId" clId="{AC294261-1831-40A5-8EB8-AEBBDF999150}" dt="2023-09-12T19:37:20.954" v="3754" actId="14100"/>
          <ac:spMkLst>
            <pc:docMk/>
            <pc:sldMk cId="3981557777" sldId="616"/>
            <ac:spMk id="19" creationId="{B2A93FEF-34FC-4387-D994-9231FB936C56}"/>
          </ac:spMkLst>
        </pc:spChg>
        <pc:spChg chg="mod">
          <ac:chgData name="Richard Chalk" userId="287f8aa4f4de1d19" providerId="LiveId" clId="{AC294261-1831-40A5-8EB8-AEBBDF999150}" dt="2023-09-13T18:41:40.223" v="4408" actId="20577"/>
          <ac:spMkLst>
            <pc:docMk/>
            <pc:sldMk cId="3981557777" sldId="616"/>
            <ac:spMk id="20" creationId="{951448A5-836F-9EC2-9ADF-EBA16AC441A5}"/>
          </ac:spMkLst>
        </pc:spChg>
        <pc:picChg chg="del">
          <ac:chgData name="Richard Chalk" userId="287f8aa4f4de1d19" providerId="LiveId" clId="{AC294261-1831-40A5-8EB8-AEBBDF999150}" dt="2023-09-12T19:33:48.355" v="3694" actId="478"/>
          <ac:picMkLst>
            <pc:docMk/>
            <pc:sldMk cId="3981557777" sldId="616"/>
            <ac:picMk id="3" creationId="{677DCE8F-4C4F-B0FA-C56E-087E2AC7F5EC}"/>
          </ac:picMkLst>
        </pc:picChg>
        <pc:picChg chg="add mod">
          <ac:chgData name="Richard Chalk" userId="287f8aa4f4de1d19" providerId="LiveId" clId="{AC294261-1831-40A5-8EB8-AEBBDF999150}" dt="2023-09-12T19:33:54.086" v="3700" actId="1037"/>
          <ac:picMkLst>
            <pc:docMk/>
            <pc:sldMk cId="3981557777" sldId="616"/>
            <ac:picMk id="9" creationId="{0CEF8207-32E1-8F63-6757-E926B632C98F}"/>
          </ac:picMkLst>
        </pc:picChg>
        <pc:picChg chg="mod">
          <ac:chgData name="Richard Chalk" userId="287f8aa4f4de1d19" providerId="LiveId" clId="{AC294261-1831-40A5-8EB8-AEBBDF999150}" dt="2023-09-12T19:37:32.564" v="3758" actId="1076"/>
          <ac:picMkLst>
            <pc:docMk/>
            <pc:sldMk cId="3981557777" sldId="616"/>
            <ac:picMk id="10" creationId="{0B8DE1AB-5320-BEEC-907A-D8F7F883D18D}"/>
          </ac:picMkLst>
        </pc:picChg>
        <pc:picChg chg="add mod">
          <ac:chgData name="Richard Chalk" userId="287f8aa4f4de1d19" providerId="LiveId" clId="{AC294261-1831-40A5-8EB8-AEBBDF999150}" dt="2023-09-12T19:37:29.095" v="3757" actId="1076"/>
          <ac:picMkLst>
            <pc:docMk/>
            <pc:sldMk cId="3981557777" sldId="616"/>
            <ac:picMk id="11" creationId="{BD0808B9-6A22-335F-3871-B53F70662829}"/>
          </ac:picMkLst>
        </pc:picChg>
        <pc:picChg chg="add mod">
          <ac:chgData name="Richard Chalk" userId="287f8aa4f4de1d19" providerId="LiveId" clId="{AC294261-1831-40A5-8EB8-AEBBDF999150}" dt="2023-09-12T19:38:23.916" v="3784" actId="1036"/>
          <ac:picMkLst>
            <pc:docMk/>
            <pc:sldMk cId="3981557777" sldId="616"/>
            <ac:picMk id="15" creationId="{9BFFF5F5-7899-00BC-15EB-05D1E9713EFF}"/>
          </ac:picMkLst>
        </pc:picChg>
        <pc:picChg chg="add del mod">
          <ac:chgData name="Richard Chalk" userId="287f8aa4f4de1d19" providerId="LiveId" clId="{AC294261-1831-40A5-8EB8-AEBBDF999150}" dt="2023-09-12T19:54:28.367" v="3914" actId="478"/>
          <ac:picMkLst>
            <pc:docMk/>
            <pc:sldMk cId="3981557777" sldId="616"/>
            <ac:picMk id="17" creationId="{3048EDEB-BDCC-BD72-CCFF-5310AB226807}"/>
          </ac:picMkLst>
        </pc:picChg>
        <pc:picChg chg="add mod">
          <ac:chgData name="Richard Chalk" userId="287f8aa4f4de1d19" providerId="LiveId" clId="{AC294261-1831-40A5-8EB8-AEBBDF999150}" dt="2023-09-12T19:54:39.968" v="3919" actId="1037"/>
          <ac:picMkLst>
            <pc:docMk/>
            <pc:sldMk cId="3981557777" sldId="616"/>
            <ac:picMk id="18" creationId="{E389CBAA-B978-E2E6-702C-747CC23C6854}"/>
          </ac:picMkLst>
        </pc:picChg>
        <pc:picChg chg="mod">
          <ac:chgData name="Richard Chalk" userId="287f8aa4f4de1d19" providerId="LiveId" clId="{AC294261-1831-40A5-8EB8-AEBBDF999150}" dt="2023-09-12T19:53:16.096" v="3869" actId="1035"/>
          <ac:picMkLst>
            <pc:docMk/>
            <pc:sldMk cId="3981557777" sldId="616"/>
            <ac:picMk id="21" creationId="{99F81D19-EDE9-C8D6-D2D5-5454ED979924}"/>
          </ac:picMkLst>
        </pc:picChg>
      </pc:sldChg>
      <pc:sldChg chg="add">
        <pc:chgData name="Richard Chalk" userId="287f8aa4f4de1d19" providerId="LiveId" clId="{AC294261-1831-40A5-8EB8-AEBBDF999150}" dt="2023-09-24T18:39:02.529" v="4554"/>
        <pc:sldMkLst>
          <pc:docMk/>
          <pc:sldMk cId="1272562121" sldId="617"/>
        </pc:sldMkLst>
      </pc:sldChg>
      <pc:sldChg chg="modSp add del mod">
        <pc:chgData name="Richard Chalk" userId="287f8aa4f4de1d19" providerId="LiveId" clId="{AC294261-1831-40A5-8EB8-AEBBDF999150}" dt="2023-09-24T18:36:52.591" v="4553" actId="47"/>
        <pc:sldMkLst>
          <pc:docMk/>
          <pc:sldMk cId="1300068590" sldId="617"/>
        </pc:sldMkLst>
        <pc:spChg chg="mod">
          <ac:chgData name="Richard Chalk" userId="287f8aa4f4de1d19" providerId="LiveId" clId="{AC294261-1831-40A5-8EB8-AEBBDF999150}" dt="2023-09-24T18:36:24.217" v="4551" actId="20577"/>
          <ac:spMkLst>
            <pc:docMk/>
            <pc:sldMk cId="1300068590" sldId="617"/>
            <ac:spMk id="118" creationId="{00000000-0000-0000-0000-000000000000}"/>
          </ac:spMkLst>
        </pc:spChg>
      </pc:sldChg>
      <pc:sldChg chg="add del">
        <pc:chgData name="Richard Chalk" userId="287f8aa4f4de1d19" providerId="LiveId" clId="{AC294261-1831-40A5-8EB8-AEBBDF999150}" dt="2023-09-24T18:36:52.591" v="4553" actId="47"/>
        <pc:sldMkLst>
          <pc:docMk/>
          <pc:sldMk cId="770227615" sldId="618"/>
        </pc:sldMkLst>
      </pc:sldChg>
      <pc:sldChg chg="addSp delSp modSp add mod">
        <pc:chgData name="Richard Chalk" userId="287f8aa4f4de1d19" providerId="LiveId" clId="{AC294261-1831-40A5-8EB8-AEBBDF999150}" dt="2023-09-24T18:47:33.656" v="4951" actId="14100"/>
        <pc:sldMkLst>
          <pc:docMk/>
          <pc:sldMk cId="1583928080" sldId="618"/>
        </pc:sldMkLst>
        <pc:spChg chg="mod">
          <ac:chgData name="Richard Chalk" userId="287f8aa4f4de1d19" providerId="LiveId" clId="{AC294261-1831-40A5-8EB8-AEBBDF999150}" dt="2023-09-24T18:44:05.733" v="4618" actId="207"/>
          <ac:spMkLst>
            <pc:docMk/>
            <pc:sldMk cId="1583928080" sldId="618"/>
            <ac:spMk id="2" creationId="{2CED0939-2445-F1A3-21AE-0A535344DD5D}"/>
          </ac:spMkLst>
        </pc:spChg>
        <pc:spChg chg="mod">
          <ac:chgData name="Richard Chalk" userId="287f8aa4f4de1d19" providerId="LiveId" clId="{AC294261-1831-40A5-8EB8-AEBBDF999150}" dt="2023-09-24T18:47:33.656" v="4951" actId="14100"/>
          <ac:spMkLst>
            <pc:docMk/>
            <pc:sldMk cId="1583928080" sldId="618"/>
            <ac:spMk id="3" creationId="{173D56EC-57A4-FE19-1901-5242223ADD72}"/>
          </ac:spMkLst>
        </pc:spChg>
        <pc:spChg chg="mod">
          <ac:chgData name="Richard Chalk" userId="287f8aa4f4de1d19" providerId="LiveId" clId="{AC294261-1831-40A5-8EB8-AEBBDF999150}" dt="2023-09-24T18:39:22.786" v="4581" actId="20577"/>
          <ac:spMkLst>
            <pc:docMk/>
            <pc:sldMk cId="1583928080" sldId="618"/>
            <ac:spMk id="7" creationId="{EBD62573-4B50-EAD6-8C7E-C3AE6A9F45B4}"/>
          </ac:spMkLst>
        </pc:spChg>
        <pc:spChg chg="add mod">
          <ac:chgData name="Richard Chalk" userId="287f8aa4f4de1d19" providerId="LiveId" clId="{AC294261-1831-40A5-8EB8-AEBBDF999150}" dt="2023-09-24T18:43:06.204" v="4614" actId="1076"/>
          <ac:spMkLst>
            <pc:docMk/>
            <pc:sldMk cId="1583928080" sldId="618"/>
            <ac:spMk id="8" creationId="{CADCF67D-FDB4-82A6-0E76-6EE28C6E3837}"/>
          </ac:spMkLst>
        </pc:spChg>
        <pc:spChg chg="add mod">
          <ac:chgData name="Richard Chalk" userId="287f8aa4f4de1d19" providerId="LiveId" clId="{AC294261-1831-40A5-8EB8-AEBBDF999150}" dt="2023-09-24T18:43:14.399" v="4615"/>
          <ac:spMkLst>
            <pc:docMk/>
            <pc:sldMk cId="1583928080" sldId="618"/>
            <ac:spMk id="9" creationId="{59607DE0-37C6-7E35-7DE5-4D43B154CEA8}"/>
          </ac:spMkLst>
        </pc:spChg>
        <pc:spChg chg="add mod">
          <ac:chgData name="Richard Chalk" userId="287f8aa4f4de1d19" providerId="LiveId" clId="{AC294261-1831-40A5-8EB8-AEBBDF999150}" dt="2023-09-24T18:43:23.920" v="4617" actId="1076"/>
          <ac:spMkLst>
            <pc:docMk/>
            <pc:sldMk cId="1583928080" sldId="618"/>
            <ac:spMk id="10" creationId="{77BBEBA3-696D-D109-A925-519F12F12A54}"/>
          </ac:spMkLst>
        </pc:spChg>
        <pc:picChg chg="add mod">
          <ac:chgData name="Richard Chalk" userId="287f8aa4f4de1d19" providerId="LiveId" clId="{AC294261-1831-40A5-8EB8-AEBBDF999150}" dt="2023-09-24T18:45:04.680" v="4633" actId="1036"/>
          <ac:picMkLst>
            <pc:docMk/>
            <pc:sldMk cId="1583928080" sldId="618"/>
            <ac:picMk id="11" creationId="{E238147D-E0B7-7979-F279-D6466C90A2B7}"/>
          </ac:picMkLst>
        </pc:picChg>
        <pc:picChg chg="add mod">
          <ac:chgData name="Richard Chalk" userId="287f8aa4f4de1d19" providerId="LiveId" clId="{AC294261-1831-40A5-8EB8-AEBBDF999150}" dt="2023-09-24T18:45:10.070" v="4640" actId="1038"/>
          <ac:picMkLst>
            <pc:docMk/>
            <pc:sldMk cId="1583928080" sldId="618"/>
            <ac:picMk id="12" creationId="{FF143FB1-BE4E-9897-16FE-09C12D932AEC}"/>
          </ac:picMkLst>
        </pc:picChg>
        <pc:picChg chg="add del mod">
          <ac:chgData name="Richard Chalk" userId="287f8aa4f4de1d19" providerId="LiveId" clId="{AC294261-1831-40A5-8EB8-AEBBDF999150}" dt="2023-09-24T18:44:56.887" v="4628" actId="478"/>
          <ac:picMkLst>
            <pc:docMk/>
            <pc:sldMk cId="1583928080" sldId="618"/>
            <ac:picMk id="1026" creationId="{CF83B08C-C5A5-C337-2239-632844085562}"/>
          </ac:picMkLst>
        </pc:picChg>
        <pc:picChg chg="add mod">
          <ac:chgData name="Richard Chalk" userId="287f8aa4f4de1d19" providerId="LiveId" clId="{AC294261-1831-40A5-8EB8-AEBBDF999150}" dt="2023-09-24T18:45:38.031" v="4647" actId="1035"/>
          <ac:picMkLst>
            <pc:docMk/>
            <pc:sldMk cId="1583928080" sldId="618"/>
            <ac:picMk id="1028" creationId="{08421A28-0A6D-9743-D4EC-B0CEE4FC4553}"/>
          </ac:picMkLst>
        </pc:picChg>
        <pc:picChg chg="add del mod">
          <ac:chgData name="Richard Chalk" userId="287f8aa4f4de1d19" providerId="LiveId" clId="{AC294261-1831-40A5-8EB8-AEBBDF999150}" dt="2023-09-24T18:45:57.630" v="4651" actId="478"/>
          <ac:picMkLst>
            <pc:docMk/>
            <pc:sldMk cId="1583928080" sldId="618"/>
            <ac:picMk id="1030" creationId="{8459F780-E57B-9B55-9000-7E7226E91735}"/>
          </ac:picMkLst>
        </pc:picChg>
        <pc:picChg chg="add mod">
          <ac:chgData name="Richard Chalk" userId="287f8aa4f4de1d19" providerId="LiveId" clId="{AC294261-1831-40A5-8EB8-AEBBDF999150}" dt="2023-09-24T18:47:12.099" v="4947" actId="1035"/>
          <ac:picMkLst>
            <pc:docMk/>
            <pc:sldMk cId="1583928080" sldId="618"/>
            <ac:picMk id="1032" creationId="{475E99FF-A130-8235-84A5-BB032C69EA8B}"/>
          </ac:picMkLst>
        </pc:picChg>
        <pc:picChg chg="del">
          <ac:chgData name="Richard Chalk" userId="287f8aa4f4de1d19" providerId="LiveId" clId="{AC294261-1831-40A5-8EB8-AEBBDF999150}" dt="2023-09-24T18:45:35.112" v="4644" actId="478"/>
          <ac:picMkLst>
            <pc:docMk/>
            <pc:sldMk cId="1583928080" sldId="618"/>
            <ac:picMk id="2050" creationId="{C47EF9AB-22CE-7341-F05B-2501528152F5}"/>
          </ac:picMkLst>
        </pc:picChg>
        <pc:picChg chg="del">
          <ac:chgData name="Richard Chalk" userId="287f8aa4f4de1d19" providerId="LiveId" clId="{AC294261-1831-40A5-8EB8-AEBBDF999150}" dt="2023-09-24T18:39:26.617" v="4582" actId="478"/>
          <ac:picMkLst>
            <pc:docMk/>
            <pc:sldMk cId="1583928080" sldId="618"/>
            <ac:picMk id="3074" creationId="{EF39BADE-5F4B-F7F3-1A95-9569B0E15EC2}"/>
          </ac:picMkLst>
        </pc:picChg>
        <pc:picChg chg="del">
          <ac:chgData name="Richard Chalk" userId="287f8aa4f4de1d19" providerId="LiveId" clId="{AC294261-1831-40A5-8EB8-AEBBDF999150}" dt="2023-09-24T18:39:28.555" v="4583" actId="478"/>
          <ac:picMkLst>
            <pc:docMk/>
            <pc:sldMk cId="1583928080" sldId="618"/>
            <ac:picMk id="3076" creationId="{7957205C-5ED4-1446-68F2-2EB7FD11261C}"/>
          </ac:picMkLst>
        </pc:picChg>
      </pc:sldChg>
    </pc:docChg>
  </pc:docChgLst>
  <pc:docChgLst>
    <pc:chgData name="Richard Chalk" userId="287f8aa4f4de1d19" providerId="LiveId" clId="{2D1C85F3-D4D6-46D8-9ACA-2640575278F5}"/>
    <pc:docChg chg="undo custSel addSld delSld modSld">
      <pc:chgData name="Richard Chalk" userId="287f8aa4f4de1d19" providerId="LiveId" clId="{2D1C85F3-D4D6-46D8-9ACA-2640575278F5}" dt="2023-08-16T12:53:53.552" v="706" actId="1035"/>
      <pc:docMkLst>
        <pc:docMk/>
      </pc:docMkLst>
      <pc:sldChg chg="modSp mod">
        <pc:chgData name="Richard Chalk" userId="287f8aa4f4de1d19" providerId="LiveId" clId="{2D1C85F3-D4D6-46D8-9ACA-2640575278F5}" dt="2023-07-31T05:51:39.095" v="148" actId="207"/>
        <pc:sldMkLst>
          <pc:docMk/>
          <pc:sldMk cId="1256632380" sldId="265"/>
        </pc:sldMkLst>
        <pc:spChg chg="mod">
          <ac:chgData name="Richard Chalk" userId="287f8aa4f4de1d19" providerId="LiveId" clId="{2D1C85F3-D4D6-46D8-9ACA-2640575278F5}" dt="2023-07-31T05:51:39.095" v="148" actId="207"/>
          <ac:spMkLst>
            <pc:docMk/>
            <pc:sldMk cId="1256632380" sldId="265"/>
            <ac:spMk id="129" creationId="{00000000-0000-0000-0000-000000000000}"/>
          </ac:spMkLst>
        </pc:spChg>
      </pc:sldChg>
      <pc:sldChg chg="del modNotesTx">
        <pc:chgData name="Richard Chalk" userId="287f8aa4f4de1d19" providerId="LiveId" clId="{2D1C85F3-D4D6-46D8-9ACA-2640575278F5}" dt="2023-07-31T04:43:31.710" v="10" actId="47"/>
        <pc:sldMkLst>
          <pc:docMk/>
          <pc:sldMk cId="2307424035" sldId="266"/>
        </pc:sldMkLst>
      </pc:sldChg>
      <pc:sldChg chg="modSp add mod">
        <pc:chgData name="Richard Chalk" userId="287f8aa4f4de1d19" providerId="LiveId" clId="{2D1C85F3-D4D6-46D8-9ACA-2640575278F5}" dt="2023-07-31T04:44:02.223" v="26" actId="207"/>
        <pc:sldMkLst>
          <pc:docMk/>
          <pc:sldMk cId="243450459" sldId="267"/>
        </pc:sldMkLst>
        <pc:spChg chg="mod">
          <ac:chgData name="Richard Chalk" userId="287f8aa4f4de1d19" providerId="LiveId" clId="{2D1C85F3-D4D6-46D8-9ACA-2640575278F5}" dt="2023-07-31T04:44:02.223" v="26" actId="207"/>
          <ac:spMkLst>
            <pc:docMk/>
            <pc:sldMk cId="243450459" sldId="267"/>
            <ac:spMk id="159" creationId="{00000000-0000-0000-0000-000000000000}"/>
          </ac:spMkLst>
        </pc:spChg>
      </pc:sldChg>
      <pc:sldChg chg="add del">
        <pc:chgData name="Richard Chalk" userId="287f8aa4f4de1d19" providerId="LiveId" clId="{2D1C85F3-D4D6-46D8-9ACA-2640575278F5}" dt="2023-07-31T04:42:56.301" v="3"/>
        <pc:sldMkLst>
          <pc:docMk/>
          <pc:sldMk cId="2218300170" sldId="267"/>
        </pc:sldMkLst>
      </pc:sldChg>
      <pc:sldChg chg="del modNotesTx">
        <pc:chgData name="Richard Chalk" userId="287f8aa4f4de1d19" providerId="LiveId" clId="{2D1C85F3-D4D6-46D8-9ACA-2640575278F5}" dt="2023-08-04T05:22:26.393" v="276" actId="47"/>
        <pc:sldMkLst>
          <pc:docMk/>
          <pc:sldMk cId="603092959" sldId="271"/>
        </pc:sldMkLst>
      </pc:sldChg>
      <pc:sldChg chg="addSp delSp modSp">
        <pc:chgData name="Richard Chalk" userId="287f8aa4f4de1d19" providerId="LiveId" clId="{2D1C85F3-D4D6-46D8-9ACA-2640575278F5}" dt="2023-07-31T04:42:31.371" v="1"/>
        <pc:sldMkLst>
          <pc:docMk/>
          <pc:sldMk cId="3673019826" sldId="519"/>
        </pc:sldMkLst>
        <pc:spChg chg="add del mod">
          <ac:chgData name="Richard Chalk" userId="287f8aa4f4de1d19" providerId="LiveId" clId="{2D1C85F3-D4D6-46D8-9ACA-2640575278F5}" dt="2023-07-31T04:42:31.371" v="1"/>
          <ac:spMkLst>
            <pc:docMk/>
            <pc:sldMk cId="3673019826" sldId="519"/>
            <ac:spMk id="2" creationId="{C65315F1-5AA8-52A2-193E-D3F23C3E5EA0}"/>
          </ac:spMkLst>
        </pc:spChg>
        <pc:picChg chg="add del mod">
          <ac:chgData name="Richard Chalk" userId="287f8aa4f4de1d19" providerId="LiveId" clId="{2D1C85F3-D4D6-46D8-9ACA-2640575278F5}" dt="2023-07-31T04:42:31.371" v="1"/>
          <ac:picMkLst>
            <pc:docMk/>
            <pc:sldMk cId="3673019826" sldId="519"/>
            <ac:picMk id="3" creationId="{C74A0812-B84F-FC79-BEB4-AAB1E31087D5}"/>
          </ac:picMkLst>
        </pc:picChg>
      </pc:sldChg>
      <pc:sldChg chg="modSp mod">
        <pc:chgData name="Richard Chalk" userId="287f8aa4f4de1d19" providerId="LiveId" clId="{2D1C85F3-D4D6-46D8-9ACA-2640575278F5}" dt="2023-08-16T12:39:49.278" v="385" actId="113"/>
        <pc:sldMkLst>
          <pc:docMk/>
          <pc:sldMk cId="502136373" sldId="533"/>
        </pc:sldMkLst>
        <pc:spChg chg="mod">
          <ac:chgData name="Richard Chalk" userId="287f8aa4f4de1d19" providerId="LiveId" clId="{2D1C85F3-D4D6-46D8-9ACA-2640575278F5}" dt="2023-08-16T12:39:49.278" v="385" actId="113"/>
          <ac:spMkLst>
            <pc:docMk/>
            <pc:sldMk cId="502136373" sldId="533"/>
            <ac:spMk id="2" creationId="{2CED0939-2445-F1A3-21AE-0A535344DD5D}"/>
          </ac:spMkLst>
        </pc:spChg>
      </pc:sldChg>
      <pc:sldChg chg="addSp modSp mod modNotesTx">
        <pc:chgData name="Richard Chalk" userId="287f8aa4f4de1d19" providerId="LiveId" clId="{2D1C85F3-D4D6-46D8-9ACA-2640575278F5}" dt="2023-07-31T05:34:18.967" v="138" actId="20577"/>
        <pc:sldMkLst>
          <pc:docMk/>
          <pc:sldMk cId="3436339194" sldId="540"/>
        </pc:sldMkLst>
        <pc:spChg chg="add mod">
          <ac:chgData name="Richard Chalk" userId="287f8aa4f4de1d19" providerId="LiveId" clId="{2D1C85F3-D4D6-46D8-9ACA-2640575278F5}" dt="2023-07-31T05:33:13.319" v="28" actId="1076"/>
          <ac:spMkLst>
            <pc:docMk/>
            <pc:sldMk cId="3436339194" sldId="540"/>
            <ac:spMk id="2" creationId="{B42DF5FC-31D7-3381-88B4-5D4BA1BD3BC1}"/>
          </ac:spMkLst>
        </pc:spChg>
        <pc:picChg chg="add mod">
          <ac:chgData name="Richard Chalk" userId="287f8aa4f4de1d19" providerId="LiveId" clId="{2D1C85F3-D4D6-46D8-9ACA-2640575278F5}" dt="2023-07-31T05:33:13.319" v="28" actId="1076"/>
          <ac:picMkLst>
            <pc:docMk/>
            <pc:sldMk cId="3436339194" sldId="540"/>
            <ac:picMk id="5" creationId="{1C81842B-817A-CAEC-9827-4D8C753AFE5D}"/>
          </ac:picMkLst>
        </pc:picChg>
      </pc:sldChg>
      <pc:sldChg chg="add">
        <pc:chgData name="Richard Chalk" userId="287f8aa4f4de1d19" providerId="LiveId" clId="{2D1C85F3-D4D6-46D8-9ACA-2640575278F5}" dt="2023-08-04T05:22:24.029" v="275"/>
        <pc:sldMkLst>
          <pc:docMk/>
          <pc:sldMk cId="3224119429" sldId="559"/>
        </pc:sldMkLst>
      </pc:sldChg>
      <pc:sldChg chg="addSp delSp modSp add mod modNotesTx">
        <pc:chgData name="Richard Chalk" userId="287f8aa4f4de1d19" providerId="LiveId" clId="{2D1C85F3-D4D6-46D8-9ACA-2640575278F5}" dt="2023-08-16T12:53:53.552" v="706" actId="1035"/>
        <pc:sldMkLst>
          <pc:docMk/>
          <pc:sldMk cId="770896009" sldId="560"/>
        </pc:sldMkLst>
        <pc:spChg chg="mod">
          <ac:chgData name="Richard Chalk" userId="287f8aa4f4de1d19" providerId="LiveId" clId="{2D1C85F3-D4D6-46D8-9ACA-2640575278F5}" dt="2023-08-16T12:48:50.349" v="659" actId="20577"/>
          <ac:spMkLst>
            <pc:docMk/>
            <pc:sldMk cId="770896009" sldId="560"/>
            <ac:spMk id="2" creationId="{2CED0939-2445-F1A3-21AE-0A535344DD5D}"/>
          </ac:spMkLst>
        </pc:spChg>
        <pc:spChg chg="del">
          <ac:chgData name="Richard Chalk" userId="287f8aa4f4de1d19" providerId="LiveId" clId="{2D1C85F3-D4D6-46D8-9ACA-2640575278F5}" dt="2023-08-16T12:41:29.906" v="400" actId="478"/>
          <ac:spMkLst>
            <pc:docMk/>
            <pc:sldMk cId="770896009" sldId="560"/>
            <ac:spMk id="3" creationId="{173D56EC-57A4-FE19-1901-5242223ADD72}"/>
          </ac:spMkLst>
        </pc:spChg>
        <pc:spChg chg="mod">
          <ac:chgData name="Richard Chalk" userId="287f8aa4f4de1d19" providerId="LiveId" clId="{2D1C85F3-D4D6-46D8-9ACA-2640575278F5}" dt="2023-08-16T12:40:44.743" v="395" actId="5793"/>
          <ac:spMkLst>
            <pc:docMk/>
            <pc:sldMk cId="770896009" sldId="560"/>
            <ac:spMk id="7" creationId="{EBD62573-4B50-EAD6-8C7E-C3AE6A9F45B4}"/>
          </ac:spMkLst>
        </pc:spChg>
        <pc:spChg chg="add mod">
          <ac:chgData name="Richard Chalk" userId="287f8aa4f4de1d19" providerId="LiveId" clId="{2D1C85F3-D4D6-46D8-9ACA-2640575278F5}" dt="2023-08-16T12:53:53.552" v="706" actId="1035"/>
          <ac:spMkLst>
            <pc:docMk/>
            <pc:sldMk cId="770896009" sldId="560"/>
            <ac:spMk id="11" creationId="{4B7F2A5A-42A6-BEEB-4824-BDA3A297E7FB}"/>
          </ac:spMkLst>
        </pc:spChg>
        <pc:spChg chg="add mod">
          <ac:chgData name="Richard Chalk" userId="287f8aa4f4de1d19" providerId="LiveId" clId="{2D1C85F3-D4D6-46D8-9ACA-2640575278F5}" dt="2023-08-16T12:53:53.552" v="706" actId="1035"/>
          <ac:spMkLst>
            <pc:docMk/>
            <pc:sldMk cId="770896009" sldId="560"/>
            <ac:spMk id="12" creationId="{D875D403-8D89-3749-453A-889E6ECF979E}"/>
          </ac:spMkLst>
        </pc:spChg>
        <pc:spChg chg="add mod">
          <ac:chgData name="Richard Chalk" userId="287f8aa4f4de1d19" providerId="LiveId" clId="{2D1C85F3-D4D6-46D8-9ACA-2640575278F5}" dt="2023-08-16T12:53:53.552" v="706" actId="1035"/>
          <ac:spMkLst>
            <pc:docMk/>
            <pc:sldMk cId="770896009" sldId="560"/>
            <ac:spMk id="13" creationId="{156286BE-CE55-3F9D-5C68-46688D9BA6B2}"/>
          </ac:spMkLst>
        </pc:spChg>
        <pc:spChg chg="add mod">
          <ac:chgData name="Richard Chalk" userId="287f8aa4f4de1d19" providerId="LiveId" clId="{2D1C85F3-D4D6-46D8-9ACA-2640575278F5}" dt="2023-08-16T12:53:53.552" v="706" actId="1035"/>
          <ac:spMkLst>
            <pc:docMk/>
            <pc:sldMk cId="770896009" sldId="560"/>
            <ac:spMk id="14" creationId="{60804C1C-FAA9-2A21-AFAB-CBEE8A3F8667}"/>
          </ac:spMkLst>
        </pc:spChg>
        <pc:spChg chg="add del mod">
          <ac:chgData name="Richard Chalk" userId="287f8aa4f4de1d19" providerId="LiveId" clId="{2D1C85F3-D4D6-46D8-9ACA-2640575278F5}" dt="2023-08-16T12:49:28.068" v="662" actId="478"/>
          <ac:spMkLst>
            <pc:docMk/>
            <pc:sldMk cId="770896009" sldId="560"/>
            <ac:spMk id="18" creationId="{5766E6F3-AA1E-224E-A9F7-49F972BF13F8}"/>
          </ac:spMkLst>
        </pc:spChg>
        <pc:spChg chg="add mod">
          <ac:chgData name="Richard Chalk" userId="287f8aa4f4de1d19" providerId="LiveId" clId="{2D1C85F3-D4D6-46D8-9ACA-2640575278F5}" dt="2023-08-16T12:53:41.472" v="689" actId="14100"/>
          <ac:spMkLst>
            <pc:docMk/>
            <pc:sldMk cId="770896009" sldId="560"/>
            <ac:spMk id="21" creationId="{EFEA4A19-AAD3-AFEE-85AF-94CA13392ECC}"/>
          </ac:spMkLst>
        </pc:spChg>
        <pc:picChg chg="add mod">
          <ac:chgData name="Richard Chalk" userId="287f8aa4f4de1d19" providerId="LiveId" clId="{2D1C85F3-D4D6-46D8-9ACA-2640575278F5}" dt="2023-08-16T12:53:53.552" v="706" actId="1035"/>
          <ac:picMkLst>
            <pc:docMk/>
            <pc:sldMk cId="770896009" sldId="560"/>
            <ac:picMk id="5" creationId="{38D0E9AB-696F-0E79-87F8-60FC46011219}"/>
          </ac:picMkLst>
        </pc:picChg>
        <pc:picChg chg="add mod">
          <ac:chgData name="Richard Chalk" userId="287f8aa4f4de1d19" providerId="LiveId" clId="{2D1C85F3-D4D6-46D8-9ACA-2640575278F5}" dt="2023-08-16T12:53:53.552" v="706" actId="1035"/>
          <ac:picMkLst>
            <pc:docMk/>
            <pc:sldMk cId="770896009" sldId="560"/>
            <ac:picMk id="8" creationId="{5EB39C79-C413-E2F9-9E57-7C6310D2D837}"/>
          </ac:picMkLst>
        </pc:picChg>
        <pc:picChg chg="add mod">
          <ac:chgData name="Richard Chalk" userId="287f8aa4f4de1d19" providerId="LiveId" clId="{2D1C85F3-D4D6-46D8-9ACA-2640575278F5}" dt="2023-08-16T12:53:53.552" v="706" actId="1035"/>
          <ac:picMkLst>
            <pc:docMk/>
            <pc:sldMk cId="770896009" sldId="560"/>
            <ac:picMk id="9" creationId="{36F18787-42AA-E12F-2434-B8C97FEADD4A}"/>
          </ac:picMkLst>
        </pc:picChg>
        <pc:picChg chg="add mod">
          <ac:chgData name="Richard Chalk" userId="287f8aa4f4de1d19" providerId="LiveId" clId="{2D1C85F3-D4D6-46D8-9ACA-2640575278F5}" dt="2023-08-16T12:53:53.552" v="706" actId="1035"/>
          <ac:picMkLst>
            <pc:docMk/>
            <pc:sldMk cId="770896009" sldId="560"/>
            <ac:picMk id="10" creationId="{A043FC62-D86F-841C-FE5E-3368C5265EBB}"/>
          </ac:picMkLst>
        </pc:picChg>
        <pc:picChg chg="add mod">
          <ac:chgData name="Richard Chalk" userId="287f8aa4f4de1d19" providerId="LiveId" clId="{2D1C85F3-D4D6-46D8-9ACA-2640575278F5}" dt="2023-08-16T12:47:43.526" v="627" actId="1038"/>
          <ac:picMkLst>
            <pc:docMk/>
            <pc:sldMk cId="770896009" sldId="560"/>
            <ac:picMk id="15" creationId="{7931E912-490C-E271-590B-A31B604F7A79}"/>
          </ac:picMkLst>
        </pc:picChg>
        <pc:picChg chg="add mod">
          <ac:chgData name="Richard Chalk" userId="287f8aa4f4de1d19" providerId="LiveId" clId="{2D1C85F3-D4D6-46D8-9ACA-2640575278F5}" dt="2023-08-16T12:47:40.018" v="606" actId="1038"/>
          <ac:picMkLst>
            <pc:docMk/>
            <pc:sldMk cId="770896009" sldId="560"/>
            <ac:picMk id="16" creationId="{BA419032-C542-7080-3908-0D65A37D7F97}"/>
          </ac:picMkLst>
        </pc:picChg>
        <pc:picChg chg="add mod">
          <ac:chgData name="Richard Chalk" userId="287f8aa4f4de1d19" providerId="LiveId" clId="{2D1C85F3-D4D6-46D8-9ACA-2640575278F5}" dt="2023-08-16T12:49:52.235" v="675"/>
          <ac:picMkLst>
            <pc:docMk/>
            <pc:sldMk cId="770896009" sldId="560"/>
            <ac:picMk id="19" creationId="{607C7AE3-B9B7-D74D-7C94-9DEDE46C23D1}"/>
          </ac:picMkLst>
        </pc:picChg>
        <pc:picChg chg="add mod">
          <ac:chgData name="Richard Chalk" userId="287f8aa4f4de1d19" providerId="LiveId" clId="{2D1C85F3-D4D6-46D8-9ACA-2640575278F5}" dt="2023-08-16T12:53:36.748" v="688" actId="1076"/>
          <ac:picMkLst>
            <pc:docMk/>
            <pc:sldMk cId="770896009" sldId="560"/>
            <ac:picMk id="20" creationId="{3AE2910C-0151-A055-778F-44343D0E3132}"/>
          </ac:picMkLst>
        </pc:picChg>
        <pc:picChg chg="add mod">
          <ac:chgData name="Richard Chalk" userId="287f8aa4f4de1d19" providerId="LiveId" clId="{2D1C85F3-D4D6-46D8-9ACA-2640575278F5}" dt="2023-08-16T12:53:53.552" v="706" actId="1035"/>
          <ac:picMkLst>
            <pc:docMk/>
            <pc:sldMk cId="770896009" sldId="560"/>
            <ac:picMk id="1026" creationId="{995651DD-0BF2-7EE1-CF04-80DE741AC729}"/>
          </ac:picMkLst>
        </pc:picChg>
        <pc:picChg chg="add mod">
          <ac:chgData name="Richard Chalk" userId="287f8aa4f4de1d19" providerId="LiveId" clId="{2D1C85F3-D4D6-46D8-9ACA-2640575278F5}" dt="2023-08-16T12:50:28.044" v="676"/>
          <ac:picMkLst>
            <pc:docMk/>
            <pc:sldMk cId="770896009" sldId="560"/>
            <ac:picMk id="1028" creationId="{7F9D399A-41EC-3AB0-B608-4CD32D1B4775}"/>
          </ac:picMkLst>
        </pc:picChg>
        <pc:picChg chg="del">
          <ac:chgData name="Richard Chalk" userId="287f8aa4f4de1d19" providerId="LiveId" clId="{2D1C85F3-D4D6-46D8-9ACA-2640575278F5}" dt="2023-08-16T12:41:26.972" v="399" actId="478"/>
          <ac:picMkLst>
            <pc:docMk/>
            <pc:sldMk cId="770896009" sldId="560"/>
            <ac:picMk id="2050" creationId="{0EEC7EEB-4C10-02C4-717F-998183114408}"/>
          </ac:picMkLst>
        </pc:picChg>
        <pc:cxnChg chg="mod">
          <ac:chgData name="Richard Chalk" userId="287f8aa4f4de1d19" providerId="LiveId" clId="{2D1C85F3-D4D6-46D8-9ACA-2640575278F5}" dt="2023-08-16T12:50:49.510" v="686" actId="1038"/>
          <ac:cxnSpMkLst>
            <pc:docMk/>
            <pc:sldMk cId="770896009" sldId="560"/>
            <ac:cxnSpMk id="4" creationId="{8E10E644-46F5-F891-B4EC-377F5D56B5D8}"/>
          </ac:cxnSpMkLst>
        </pc:cxn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tittar på YT videon tillsammans! COAT?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10 minuter att läsa igenom länken… skriv anteckningar. Diskussion efteråt.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elevernas kommenterar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eleverna om vilka fel de har lyckats hitta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eleverna om vilka konsekvenser de kom på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på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whiteboard</a:t>
            </a: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7567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tittar på YT videon tillsammans!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10 minuter att läsa igenom länken… skriv anteckningar. Diskussion efteråt.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elevernas kommenterar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händer när vi ställer frågan om </a:t>
            </a:r>
            <a:r>
              <a:rPr lang="sv-SE" sz="3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Region</a:t>
            </a: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Customer</a:t>
            </a: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3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ANATR</a:t>
            </a: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eleverna om vilka konsekvenser de kom på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på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whiteboard</a:t>
            </a: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11</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4669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tittar på YT videon tillsammans!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10 minuter att läsa igenom länken… skriv anteckningar. Diskussion efteråt.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elevernas kommenterar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 tiden är ute be eleverna visa upp vad de har gjort för att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normalize</a:t>
            </a: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TIPS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Lägg på filter i Excel… det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gär</a:t>
            </a: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enklare att hitta och SE var det finns konstigheter.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Jag hittade 8 exempel på Consistency som inte stämde!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eleverna om vilka konsekvenser de kom på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på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whiteboard</a:t>
            </a: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0193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10 minuter att läsa igenom länken… skriv anteckningar. Diskussion efteråt.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Googla andra källor också… vad fick ni reda på?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elevernas kommenterar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 tiden är ute be eleverna visa upp vad de har kommit fram till. Skriv upp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Sedan efter det (inte innan!) kan vi titta på denna fil tillsammans</a:t>
            </a:r>
            <a:b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b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https://docs.google.com/document/d/1Nwb5pUChoxdRL0A6gwiN4hDJ8uGss09c/edit?usp=sharing&amp;ouid=114507343965783806346&amp;rtpof=true&amp;sd=true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55392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tittar på YT videon tillsammans!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10 minuter att läsa igenom länken… skriv anteckningar. Diskussion efteråt.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elevernas kommenterar på Whiteboard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Litar eleverna på filen…?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eleverna om vilka konsekvenser de kom på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upp på </a:t>
            </a:r>
            <a:r>
              <a:rPr lang="sv-SE" sz="3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whiteboard</a:t>
            </a: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56355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25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Tänk på…</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problemet?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gick det till?</a:t>
            </a:r>
          </a:p>
          <a:p>
            <a:pPr marL="158750" indent="0">
              <a:buNone/>
            </a:pPr>
            <a:r>
              <a:rPr lang="sv-SE" sz="2000" b="0" strike="noStrike">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undviker vi den i framtiden?</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8138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OBS: Dessa 5 principer kan </a:t>
            </a:r>
            <a:r>
              <a:rPr lang="sv-SE" sz="2000" b="1" strike="noStrike" dirty="0">
                <a:latin typeface="Arial"/>
                <a:ea typeface="Arial"/>
                <a:cs typeface="Arial"/>
                <a:sym typeface="Arial"/>
              </a:rPr>
              <a:t>variera</a:t>
            </a:r>
            <a:r>
              <a:rPr lang="sv-SE" sz="2000" b="0" strike="noStrike" dirty="0">
                <a:latin typeface="Arial"/>
                <a:ea typeface="Arial"/>
                <a:cs typeface="Arial"/>
                <a:sym typeface="Arial"/>
              </a:rPr>
              <a:t> lite beroende på vem man pratar med.</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3600" b="0" i="0" dirty="0">
                <a:solidFill>
                  <a:srgbClr val="D1D5DB"/>
                </a:solidFill>
                <a:effectLst/>
                <a:latin typeface="Söhne"/>
              </a:rPr>
              <a:t>God datakvalitet är avgörande för olika uppgifter inom företagande, forskning och beslutsfattande. </a:t>
            </a:r>
          </a:p>
          <a:p>
            <a:pPr marL="0" lvl="0" indent="0" algn="l" rtl="0">
              <a:lnSpc>
                <a:spcPct val="100000"/>
              </a:lnSpc>
              <a:spcBef>
                <a:spcPts val="0"/>
              </a:spcBef>
              <a:spcAft>
                <a:spcPts val="0"/>
              </a:spcAft>
              <a:buNone/>
            </a:pPr>
            <a:r>
              <a:rPr lang="sv-SE" sz="3600" b="0" i="0" dirty="0">
                <a:solidFill>
                  <a:srgbClr val="D1D5DB"/>
                </a:solidFill>
                <a:effectLst/>
                <a:latin typeface="Söhne"/>
              </a:rPr>
              <a:t>Dålig datakvalitet kan leda till felaktiga slutsatser, felaktigt beslutsfattande och </a:t>
            </a:r>
            <a:r>
              <a:rPr lang="sv-SE" sz="3600" b="0" i="0" dirty="0" err="1">
                <a:solidFill>
                  <a:srgbClr val="D1D5DB"/>
                </a:solidFill>
                <a:effectLst/>
                <a:latin typeface="Söhne"/>
              </a:rPr>
              <a:t>ineffektiviteter</a:t>
            </a:r>
            <a:r>
              <a:rPr lang="sv-SE" sz="3600" b="0" i="0" dirty="0">
                <a:solidFill>
                  <a:srgbClr val="D1D5DB"/>
                </a:solidFill>
                <a:effectLst/>
                <a:latin typeface="Söhne"/>
              </a:rPr>
              <a:t> i </a:t>
            </a:r>
          </a:p>
          <a:p>
            <a:pPr marL="0" lvl="0" indent="0" algn="l" rtl="0">
              <a:lnSpc>
                <a:spcPct val="100000"/>
              </a:lnSpc>
              <a:spcBef>
                <a:spcPts val="0"/>
              </a:spcBef>
              <a:spcAft>
                <a:spcPts val="0"/>
              </a:spcAft>
              <a:buNone/>
            </a:pPr>
            <a:r>
              <a:rPr lang="sv-SE" sz="3600" b="0" i="0" dirty="0">
                <a:solidFill>
                  <a:srgbClr val="D1D5DB"/>
                </a:solidFill>
                <a:effectLst/>
                <a:latin typeface="Söhne"/>
              </a:rPr>
              <a:t>nästan alla företag som är beroende av data. </a:t>
            </a:r>
          </a:p>
          <a:p>
            <a:pPr marL="0" lvl="0" indent="0" algn="l" rtl="0">
              <a:lnSpc>
                <a:spcPct val="100000"/>
              </a:lnSpc>
              <a:spcBef>
                <a:spcPts val="0"/>
              </a:spcBef>
              <a:spcAft>
                <a:spcPts val="0"/>
              </a:spcAft>
              <a:buNone/>
            </a:pPr>
            <a:r>
              <a:rPr lang="sv-SE" sz="3600" b="0" i="0" dirty="0">
                <a:solidFill>
                  <a:srgbClr val="D1D5DB"/>
                </a:solidFill>
                <a:effectLst/>
                <a:latin typeface="Söhne"/>
              </a:rPr>
              <a:t>Därför är datakvalitet ofta ett fokus inom dataskötsel, </a:t>
            </a:r>
          </a:p>
          <a:p>
            <a:pPr marL="0" lvl="0" indent="0" algn="l" rtl="0">
              <a:lnSpc>
                <a:spcPct val="100000"/>
              </a:lnSpc>
              <a:spcBef>
                <a:spcPts val="0"/>
              </a:spcBef>
              <a:spcAft>
                <a:spcPts val="0"/>
              </a:spcAft>
              <a:buNone/>
            </a:pPr>
            <a:r>
              <a:rPr lang="sv-SE" sz="3600" b="0" i="0" dirty="0">
                <a:solidFill>
                  <a:srgbClr val="D1D5DB"/>
                </a:solidFill>
                <a:effectLst/>
                <a:latin typeface="Söhne"/>
              </a:rPr>
              <a:t>med syftet att säkerställa att data är korrekt, tillgänglig och användbar.</a:t>
            </a: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240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6832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07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3807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83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4969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20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omreon.com/why-is-data-accuracy-important/#:~:text=Data%20accuracy%2C%20as%20the%20essential,and%20consistent%20source%20of%20information." TargetMode="External"/><Relationship Id="rId7" Type="http://schemas.openxmlformats.org/officeDocument/2006/relationships/hyperlink" Target="https://docs.google.com/spreadsheets/d/1LItDrISfWdmqjfYOhdkieavgSujII_kd/edit?usp=sharing&amp;ouid=114507343965783806346&amp;rtpof=true&amp;sd=true" TargetMode="External"/><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24.png"/><Relationship Id="rId5" Type="http://schemas.openxmlformats.org/officeDocument/2006/relationships/image" Target="../media/image2.png"/><Relationship Id="rId10" Type="http://schemas.openxmlformats.org/officeDocument/2006/relationships/image" Target="../media/image23.png"/><Relationship Id="rId4" Type="http://schemas.openxmlformats.org/officeDocument/2006/relationships/hyperlink" Target="https://www.youtube.com/watch?v=PHH7slCW70Q&amp;ab_channel=NeutonTinyML" TargetMode="Externa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hyperlink" Target="https://metaplane.dev/blog/data-completeness-definition-examples" TargetMode="External"/><Relationship Id="rId7" Type="http://schemas.openxmlformats.org/officeDocument/2006/relationships/image" Target="../media/image22.jpe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7.jpeg"/><Relationship Id="rId5" Type="http://schemas.openxmlformats.org/officeDocument/2006/relationships/image" Target="../media/image2.png"/><Relationship Id="rId10" Type="http://schemas.openxmlformats.org/officeDocument/2006/relationships/image" Target="../media/image25.png"/><Relationship Id="rId4" Type="http://schemas.openxmlformats.org/officeDocument/2006/relationships/hyperlink" Target="https://www.youtube.com/watch?v=6O2hd8katow&amp;ab_channel=Dataverax" TargetMode="Externa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www.decube.io/post/what-is-data-consistency-definition-examples-and-best-practice" TargetMode="External"/><Relationship Id="rId7" Type="http://schemas.openxmlformats.org/officeDocument/2006/relationships/hyperlink" Target="https://docs.google.com/spreadsheets/d/19PQlELbjj-2IcazbLKrah9GrHdl0-VSt/edit?usp=sharing&amp;ouid=114507343965783806346&amp;rtpof=true&amp;sd=true" TargetMode="External"/><Relationship Id="rId12"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25.png"/><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hyperlink" Target="https://www.youtube.com/watch?v=WZqGS-wczaY&amp;ab_channel=ShiranAfergan" TargetMode="Externa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talend.com/resources/what-is-data-reliability/#:~:text=Data%20reliability%20means%20that%20data,data%20quality%2C%20and%20regulatory%20compliance." TargetMode="External"/><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8.jpeg"/><Relationship Id="rId3" Type="http://schemas.openxmlformats.org/officeDocument/2006/relationships/hyperlink" Target="https://www.linkedin.com/advice/3/how-can-you-ensure-data-timeliness-integration-skills-data-science" TargetMode="External"/><Relationship Id="rId7" Type="http://schemas.openxmlformats.org/officeDocument/2006/relationships/hyperlink" Target="https://docs.google.com/spreadsheets/d/1Yh0lEDHpRcEr8CPcHvT3s6tYm4ai10iq/edit?usp=sharing&amp;ouid=114507343965783806346&amp;rtpof=true&amp;sd=true" TargetMode="External"/><Relationship Id="rId12"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25.png"/><Relationship Id="rId5" Type="http://schemas.openxmlformats.org/officeDocument/2006/relationships/image" Target="../media/image2.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hyperlink" Target="https://www.youtube.com/watch?v=FsDbQXDvrBo&amp;ab_channel=Dataverax" TargetMode="External"/><Relationship Id="rId9" Type="http://schemas.openxmlformats.org/officeDocument/2006/relationships/image" Target="../media/image23.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jpeg"/><Relationship Id="rId7"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5HcDJ8e9NwY&amp;ab_channel=IBMTechnology" TargetMode="External"/><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en.wikipedia.org/wiki/Data_cleansing" TargetMode="External"/><Relationship Id="rId4" Type="http://schemas.openxmlformats.org/officeDocument/2006/relationships/hyperlink" Target="https://en.wikipedia.org/wiki/Data_wrang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Intro till Datakvalité</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243159"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Definition: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måste vara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korrekta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exakta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det syfte de används.</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Read 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Watch Me!</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err="1">
                <a:solidFill>
                  <a:srgbClr val="1D9A78"/>
                </a:solidFill>
                <a:latin typeface="Calibri"/>
                <a:ea typeface="Calibri"/>
                <a:cs typeface="Calibri"/>
                <a:sym typeface="Calibri"/>
              </a:rPr>
              <a:t>Accuracy</a:t>
            </a:r>
            <a:r>
              <a:rPr lang="sv-SE" sz="4400" b="0" i="0" u="none" strike="noStrike" cap="none" dirty="0">
                <a:solidFill>
                  <a:srgbClr val="1D9A78"/>
                </a:solidFill>
                <a:latin typeface="Calibri"/>
                <a:ea typeface="Calibri"/>
                <a:cs typeface="Calibri"/>
                <a:sym typeface="Calibri"/>
              </a:rPr>
              <a:t> (Noggrannhet)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What is quality? | Steve Watson - Musings of a Test Manager">
            <a:extLst>
              <a:ext uri="{FF2B5EF4-FFF2-40B4-BE49-F238E27FC236}">
                <a16:creationId xmlns:a16="http://schemas.microsoft.com/office/drawing/2014/main" id="{16C652C3-E562-35D0-D093-1AF5AAF9E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3850C883-1B01-5609-3F40-E12F3725C250}"/>
              </a:ext>
            </a:extLst>
          </p:cNvPr>
          <p:cNvCxnSpPr>
            <a:cxnSpLocks/>
          </p:cNvCxnSpPr>
          <p:nvPr/>
        </p:nvCxnSpPr>
        <p:spPr>
          <a:xfrm>
            <a:off x="838080" y="3867005"/>
            <a:ext cx="981250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Google Shape;658;p44">
            <a:extLst>
              <a:ext uri="{FF2B5EF4-FFF2-40B4-BE49-F238E27FC236}">
                <a16:creationId xmlns:a16="http://schemas.microsoft.com/office/drawing/2014/main" id="{161A4089-A67A-FA45-8AAD-C160F742B6F0}"/>
              </a:ext>
            </a:extLst>
          </p:cNvPr>
          <p:cNvSpPr/>
          <p:nvPr/>
        </p:nvSpPr>
        <p:spPr>
          <a:xfrm>
            <a:off x="838080" y="4037515"/>
            <a:ext cx="5584112"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1: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7"/>
              </a:rPr>
              <a:t>Excel-fil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innehåller felaktig kunddata.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ni identifiera alla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8 fel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(10 min)</a:t>
            </a: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skulle detta gå om det fanns 1000 poster?)</a:t>
            </a: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19" name="Google Shape;658;p44">
            <a:extLst>
              <a:ext uri="{FF2B5EF4-FFF2-40B4-BE49-F238E27FC236}">
                <a16:creationId xmlns:a16="http://schemas.microsoft.com/office/drawing/2014/main" id="{B2A93FEF-34FC-4387-D994-9231FB936C56}"/>
              </a:ext>
            </a:extLst>
          </p:cNvPr>
          <p:cNvSpPr/>
          <p:nvPr/>
        </p:nvSpPr>
        <p:spPr>
          <a:xfrm>
            <a:off x="6563618" y="1483864"/>
            <a:ext cx="5243159" cy="150712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Exempel: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Vårt CRM-system har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felaktiga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kunduppgifter registrerat.</a:t>
            </a:r>
          </a:p>
        </p:txBody>
      </p:sp>
      <p:sp>
        <p:nvSpPr>
          <p:cNvPr id="20" name="Google Shape;658;p44">
            <a:extLst>
              <a:ext uri="{FF2B5EF4-FFF2-40B4-BE49-F238E27FC236}">
                <a16:creationId xmlns:a16="http://schemas.microsoft.com/office/drawing/2014/main" id="{951448A5-836F-9EC2-9ADF-EBA16AC441A5}"/>
              </a:ext>
            </a:extLst>
          </p:cNvPr>
          <p:cNvSpPr/>
          <p:nvPr/>
        </p:nvSpPr>
        <p:spPr>
          <a:xfrm>
            <a:off x="6548858" y="4037514"/>
            <a:ext cx="5243159" cy="282048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2:</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Konsekvenser: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konsekvenserna att vi har felaktig data i vår CRM data? Skriv ner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så många exempel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kan! (10 min)</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21" name="Picture 2">
            <a:extLst>
              <a:ext uri="{FF2B5EF4-FFF2-40B4-BE49-F238E27FC236}">
                <a16:creationId xmlns:a16="http://schemas.microsoft.com/office/drawing/2014/main" id="{99F81D19-EDE9-C8D6-D2D5-5454ED9799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379" y="5486716"/>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ownload One 1 Number Royalty-Free Stock Illustration Image - Pixabay">
            <a:extLst>
              <a:ext uri="{FF2B5EF4-FFF2-40B4-BE49-F238E27FC236}">
                <a16:creationId xmlns:a16="http://schemas.microsoft.com/office/drawing/2014/main" id="{E94AEA6B-CFE1-897E-9CC5-13E381601F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85" y="616627"/>
            <a:ext cx="811286" cy="8112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69258F-7123-28F2-CBF9-83E68B0C7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53" y="3200411"/>
            <a:ext cx="513806" cy="513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Free social media icons">
            <a:extLst>
              <a:ext uri="{FF2B5EF4-FFF2-40B4-BE49-F238E27FC236}">
                <a16:creationId xmlns:a16="http://schemas.microsoft.com/office/drawing/2014/main" id="{7D59A66E-502A-6910-648C-A9090B5589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18576" y="3161222"/>
            <a:ext cx="592183" cy="59218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02F7B2D6-C282-E753-80D1-92D6B67E3735}"/>
              </a:ext>
            </a:extLst>
          </p:cNvPr>
          <p:cNvSpPr/>
          <p:nvPr/>
        </p:nvSpPr>
        <p:spPr>
          <a:xfrm rot="5400000">
            <a:off x="10069851" y="2961832"/>
            <a:ext cx="2263017" cy="12359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pic>
        <p:nvPicPr>
          <p:cNvPr id="10" name="Picture 9">
            <a:extLst>
              <a:ext uri="{FF2B5EF4-FFF2-40B4-BE49-F238E27FC236}">
                <a16:creationId xmlns:a16="http://schemas.microsoft.com/office/drawing/2014/main" id="{0B8DE1AB-5320-BEEC-907A-D8F7F883D18D}"/>
              </a:ext>
            </a:extLst>
          </p:cNvPr>
          <p:cNvPicPr>
            <a:picLocks noChangeAspect="1"/>
          </p:cNvPicPr>
          <p:nvPr/>
        </p:nvPicPr>
        <p:blipFill>
          <a:blip r:embed="rId12"/>
          <a:stretch>
            <a:fillRect/>
          </a:stretch>
        </p:blipFill>
        <p:spPr>
          <a:xfrm>
            <a:off x="8003955" y="2872873"/>
            <a:ext cx="1441409" cy="679572"/>
          </a:xfrm>
          <a:prstGeom prst="rect">
            <a:avLst/>
          </a:prstGeom>
        </p:spPr>
      </p:pic>
    </p:spTree>
    <p:extLst>
      <p:ext uri="{BB962C8B-B14F-4D97-AF65-F5344CB8AC3E}">
        <p14:creationId xmlns:p14="http://schemas.microsoft.com/office/powerpoint/2010/main" val="234016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243159"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Definition: </a:t>
            </a:r>
          </a:p>
          <a:p>
            <a:pPr marR="0" lvl="0" algn="l" rtl="0">
              <a:lnSpc>
                <a:spcPct val="100000"/>
              </a:lnSpc>
              <a:spcBef>
                <a:spcPts val="0"/>
              </a:spcBef>
              <a:spcAft>
                <a:spcPts val="0"/>
              </a:spcAft>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Alla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nödvändiga data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måste vara registrerade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Read 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Watch Me!</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err="1">
                <a:solidFill>
                  <a:srgbClr val="1D9A78"/>
                </a:solidFill>
                <a:latin typeface="Calibri"/>
                <a:ea typeface="Calibri"/>
                <a:cs typeface="Calibri"/>
                <a:sym typeface="Calibri"/>
              </a:rPr>
              <a:t>Completeness</a:t>
            </a:r>
            <a:r>
              <a:rPr lang="sv-SE" sz="4400" b="0" i="0" u="none" strike="noStrike" cap="none" dirty="0">
                <a:solidFill>
                  <a:srgbClr val="1D9A78"/>
                </a:solidFill>
                <a:latin typeface="Calibri"/>
                <a:ea typeface="Calibri"/>
                <a:cs typeface="Calibri"/>
                <a:sym typeface="Calibri"/>
              </a:rPr>
              <a:t> (Fullständighet)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What is quality? | Steve Watson - Musings of a Test Manager">
            <a:extLst>
              <a:ext uri="{FF2B5EF4-FFF2-40B4-BE49-F238E27FC236}">
                <a16:creationId xmlns:a16="http://schemas.microsoft.com/office/drawing/2014/main" id="{16C652C3-E562-35D0-D093-1AF5AAF9E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3850C883-1B01-5609-3F40-E12F3725C250}"/>
              </a:ext>
            </a:extLst>
          </p:cNvPr>
          <p:cNvCxnSpPr>
            <a:cxnSpLocks/>
          </p:cNvCxnSpPr>
          <p:nvPr/>
        </p:nvCxnSpPr>
        <p:spPr>
          <a:xfrm>
            <a:off x="838080" y="3867005"/>
            <a:ext cx="981250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Google Shape;658;p44">
            <a:extLst>
              <a:ext uri="{FF2B5EF4-FFF2-40B4-BE49-F238E27FC236}">
                <a16:creationId xmlns:a16="http://schemas.microsoft.com/office/drawing/2014/main" id="{161A4089-A67A-FA45-8AAD-C160F742B6F0}"/>
              </a:ext>
            </a:extLst>
          </p:cNvPr>
          <p:cNvSpPr/>
          <p:nvPr/>
        </p:nvSpPr>
        <p:spPr>
          <a:xfrm>
            <a:off x="838080" y="4037515"/>
            <a:ext cx="5584112" cy="2476884"/>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1: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Ställ SQL frågor till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Northwind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Visa mig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City</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Region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kunden med ID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BOTTM</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 nu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ANATR</a:t>
            </a:r>
          </a:p>
        </p:txBody>
      </p:sp>
      <p:sp>
        <p:nvSpPr>
          <p:cNvPr id="19" name="Google Shape;658;p44">
            <a:extLst>
              <a:ext uri="{FF2B5EF4-FFF2-40B4-BE49-F238E27FC236}">
                <a16:creationId xmlns:a16="http://schemas.microsoft.com/office/drawing/2014/main" id="{B2A93FEF-34FC-4387-D994-9231FB936C56}"/>
              </a:ext>
            </a:extLst>
          </p:cNvPr>
          <p:cNvSpPr/>
          <p:nvPr/>
        </p:nvSpPr>
        <p:spPr>
          <a:xfrm>
            <a:off x="6563618" y="1483864"/>
            <a:ext cx="5553441" cy="1795532"/>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Exempel: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databas över patientinformation där viss medicinsk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information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saknas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0" name="Google Shape;658;p44">
            <a:extLst>
              <a:ext uri="{FF2B5EF4-FFF2-40B4-BE49-F238E27FC236}">
                <a16:creationId xmlns:a16="http://schemas.microsoft.com/office/drawing/2014/main" id="{951448A5-836F-9EC2-9ADF-EBA16AC441A5}"/>
              </a:ext>
            </a:extLst>
          </p:cNvPr>
          <p:cNvSpPr/>
          <p:nvPr/>
        </p:nvSpPr>
        <p:spPr>
          <a:xfrm>
            <a:off x="6548858" y="4037514"/>
            <a:ext cx="5243159" cy="282048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2:</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Konsekvenser: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konsekvenserna att vi har </a:t>
            </a:r>
            <a:r>
              <a:rPr lang="sv-SE" sz="28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missing</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 i vår patient data? Skriv ner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så många exempel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kan! (10 min)</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21" name="Picture 2">
            <a:extLst>
              <a:ext uri="{FF2B5EF4-FFF2-40B4-BE49-F238E27FC236}">
                <a16:creationId xmlns:a16="http://schemas.microsoft.com/office/drawing/2014/main" id="{99F81D19-EDE9-C8D6-D2D5-5454ED9799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29" y="5293540"/>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69258F-7123-28F2-CBF9-83E68B0C7E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553" y="3200411"/>
            <a:ext cx="513806" cy="513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Free social media icons">
            <a:extLst>
              <a:ext uri="{FF2B5EF4-FFF2-40B4-BE49-F238E27FC236}">
                <a16:creationId xmlns:a16="http://schemas.microsoft.com/office/drawing/2014/main" id="{7D59A66E-502A-6910-648C-A9090B5589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8576" y="3161222"/>
            <a:ext cx="592183" cy="59218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02F7B2D6-C282-E753-80D1-92D6B67E3735}"/>
              </a:ext>
            </a:extLst>
          </p:cNvPr>
          <p:cNvSpPr/>
          <p:nvPr/>
        </p:nvSpPr>
        <p:spPr>
          <a:xfrm rot="5400000">
            <a:off x="10069851" y="2961832"/>
            <a:ext cx="2263017" cy="12359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pic>
        <p:nvPicPr>
          <p:cNvPr id="10" name="Picture 9">
            <a:extLst>
              <a:ext uri="{FF2B5EF4-FFF2-40B4-BE49-F238E27FC236}">
                <a16:creationId xmlns:a16="http://schemas.microsoft.com/office/drawing/2014/main" id="{0B8DE1AB-5320-BEEC-907A-D8F7F883D18D}"/>
              </a:ext>
            </a:extLst>
          </p:cNvPr>
          <p:cNvPicPr>
            <a:picLocks noChangeAspect="1"/>
          </p:cNvPicPr>
          <p:nvPr/>
        </p:nvPicPr>
        <p:blipFill>
          <a:blip r:embed="rId10"/>
          <a:stretch>
            <a:fillRect/>
          </a:stretch>
        </p:blipFill>
        <p:spPr>
          <a:xfrm>
            <a:off x="9564955" y="3016924"/>
            <a:ext cx="1441409" cy="679572"/>
          </a:xfrm>
          <a:prstGeom prst="rect">
            <a:avLst/>
          </a:prstGeom>
        </p:spPr>
      </p:pic>
      <p:pic>
        <p:nvPicPr>
          <p:cNvPr id="9" name="Picture 6" descr="2 Number PNG Transparent Images - PNG All">
            <a:extLst>
              <a:ext uri="{FF2B5EF4-FFF2-40B4-BE49-F238E27FC236}">
                <a16:creationId xmlns:a16="http://schemas.microsoft.com/office/drawing/2014/main" id="{6D5B2009-C839-2090-055C-353B229574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14" y="606673"/>
            <a:ext cx="817071" cy="817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F811207-5951-4C90-A7ED-8D79011CF598}"/>
              </a:ext>
            </a:extLst>
          </p:cNvPr>
          <p:cNvPicPr>
            <a:picLocks noChangeAspect="1"/>
          </p:cNvPicPr>
          <p:nvPr/>
        </p:nvPicPr>
        <p:blipFill>
          <a:blip r:embed="rId12"/>
          <a:stretch>
            <a:fillRect/>
          </a:stretch>
        </p:blipFill>
        <p:spPr>
          <a:xfrm>
            <a:off x="4880348" y="5339505"/>
            <a:ext cx="392694" cy="513823"/>
          </a:xfrm>
          <a:prstGeom prst="rect">
            <a:avLst/>
          </a:prstGeom>
        </p:spPr>
      </p:pic>
      <p:pic>
        <p:nvPicPr>
          <p:cNvPr id="14" name="Picture 13" descr="Download RED CROSS Free PNG transparent image and clipart">
            <a:extLst>
              <a:ext uri="{FF2B5EF4-FFF2-40B4-BE49-F238E27FC236}">
                <a16:creationId xmlns:a16="http://schemas.microsoft.com/office/drawing/2014/main" id="{5DA3B6C3-365F-D59B-19F7-FE129B7F69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3195" y="5782589"/>
            <a:ext cx="484997" cy="47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29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243159"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Definition: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ska vara i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samma format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hela datamängden.</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Read 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Watch Me!</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rPr>
              <a:t>Consistency</a:t>
            </a:r>
            <a:r>
              <a:rPr lang="sv-SE" sz="4400" b="0" i="0" u="none" strike="noStrike" cap="none" dirty="0">
                <a:solidFill>
                  <a:srgbClr val="1D9A78"/>
                </a:solidFill>
                <a:latin typeface="Calibri"/>
                <a:ea typeface="Calibri"/>
                <a:cs typeface="Calibri"/>
                <a:sym typeface="Calibri"/>
              </a:rPr>
              <a:t> (Konsekvens)</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What is quality? | Steve Watson - Musings of a Test Manager">
            <a:extLst>
              <a:ext uri="{FF2B5EF4-FFF2-40B4-BE49-F238E27FC236}">
                <a16:creationId xmlns:a16="http://schemas.microsoft.com/office/drawing/2014/main" id="{16C652C3-E562-35D0-D093-1AF5AAF9E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3850C883-1B01-5609-3F40-E12F3725C250}"/>
              </a:ext>
            </a:extLst>
          </p:cNvPr>
          <p:cNvCxnSpPr>
            <a:cxnSpLocks/>
          </p:cNvCxnSpPr>
          <p:nvPr/>
        </p:nvCxnSpPr>
        <p:spPr>
          <a:xfrm>
            <a:off x="838080" y="3867005"/>
            <a:ext cx="981250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Google Shape;658;p44">
            <a:extLst>
              <a:ext uri="{FF2B5EF4-FFF2-40B4-BE49-F238E27FC236}">
                <a16:creationId xmlns:a16="http://schemas.microsoft.com/office/drawing/2014/main" id="{161A4089-A67A-FA45-8AAD-C160F742B6F0}"/>
              </a:ext>
            </a:extLst>
          </p:cNvPr>
          <p:cNvSpPr/>
          <p:nvPr/>
        </p:nvSpPr>
        <p:spPr>
          <a:xfrm>
            <a:off x="838080" y="4037515"/>
            <a:ext cx="5584112" cy="178293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1: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Titta i denna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7"/>
              </a:rPr>
              <a:t>Excelfil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(10 min):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Hur kan vi normalisera det här?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19" name="Google Shape;658;p44">
            <a:extLst>
              <a:ext uri="{FF2B5EF4-FFF2-40B4-BE49-F238E27FC236}">
                <a16:creationId xmlns:a16="http://schemas.microsoft.com/office/drawing/2014/main" id="{B2A93FEF-34FC-4387-D994-9231FB936C56}"/>
              </a:ext>
            </a:extLst>
          </p:cNvPr>
          <p:cNvSpPr/>
          <p:nvPr/>
        </p:nvSpPr>
        <p:spPr>
          <a:xfrm>
            <a:off x="6563618" y="1483864"/>
            <a:ext cx="5553441" cy="1795532"/>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Exempel: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olika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datumformat i vår databas.</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0" name="Google Shape;658;p44">
            <a:extLst>
              <a:ext uri="{FF2B5EF4-FFF2-40B4-BE49-F238E27FC236}">
                <a16:creationId xmlns:a16="http://schemas.microsoft.com/office/drawing/2014/main" id="{951448A5-836F-9EC2-9ADF-EBA16AC441A5}"/>
              </a:ext>
            </a:extLst>
          </p:cNvPr>
          <p:cNvSpPr/>
          <p:nvPr/>
        </p:nvSpPr>
        <p:spPr>
          <a:xfrm>
            <a:off x="6548858" y="4037514"/>
            <a:ext cx="5243159" cy="282048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2:</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Konsekvenser: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konsekvenserna att vi har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olika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datumformat i vår data? Skriv ner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så många exempel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kan! (5 min)</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21" name="Picture 2">
            <a:extLst>
              <a:ext uri="{FF2B5EF4-FFF2-40B4-BE49-F238E27FC236}">
                <a16:creationId xmlns:a16="http://schemas.microsoft.com/office/drawing/2014/main" id="{99F81D19-EDE9-C8D6-D2D5-5454ED9799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129" y="5293540"/>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69258F-7123-28F2-CBF9-83E68B0C7E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553" y="3200411"/>
            <a:ext cx="513806" cy="513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Free social media icons">
            <a:extLst>
              <a:ext uri="{FF2B5EF4-FFF2-40B4-BE49-F238E27FC236}">
                <a16:creationId xmlns:a16="http://schemas.microsoft.com/office/drawing/2014/main" id="{7D59A66E-502A-6910-648C-A9090B5589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8576" y="3161222"/>
            <a:ext cx="592183" cy="59218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02F7B2D6-C282-E753-80D1-92D6B67E3735}"/>
              </a:ext>
            </a:extLst>
          </p:cNvPr>
          <p:cNvSpPr/>
          <p:nvPr/>
        </p:nvSpPr>
        <p:spPr>
          <a:xfrm rot="5400000">
            <a:off x="10069851" y="2961832"/>
            <a:ext cx="2263017" cy="12359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pic>
        <p:nvPicPr>
          <p:cNvPr id="10" name="Picture 9">
            <a:extLst>
              <a:ext uri="{FF2B5EF4-FFF2-40B4-BE49-F238E27FC236}">
                <a16:creationId xmlns:a16="http://schemas.microsoft.com/office/drawing/2014/main" id="{0B8DE1AB-5320-BEEC-907A-D8F7F883D18D}"/>
              </a:ext>
            </a:extLst>
          </p:cNvPr>
          <p:cNvPicPr>
            <a:picLocks noChangeAspect="1"/>
          </p:cNvPicPr>
          <p:nvPr/>
        </p:nvPicPr>
        <p:blipFill>
          <a:blip r:embed="rId11"/>
          <a:stretch>
            <a:fillRect/>
          </a:stretch>
        </p:blipFill>
        <p:spPr>
          <a:xfrm>
            <a:off x="8449732" y="2345292"/>
            <a:ext cx="1441409" cy="679572"/>
          </a:xfrm>
          <a:prstGeom prst="rect">
            <a:avLst/>
          </a:prstGeom>
        </p:spPr>
      </p:pic>
      <p:pic>
        <p:nvPicPr>
          <p:cNvPr id="3" name="Picture 4" descr="Download Three 3 Number Royalty-Free Stock Illustration Image - Pixabay">
            <a:extLst>
              <a:ext uri="{FF2B5EF4-FFF2-40B4-BE49-F238E27FC236}">
                <a16:creationId xmlns:a16="http://schemas.microsoft.com/office/drawing/2014/main" id="{677DCE8F-4C4F-B0FA-C56E-087E2AC7F5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48" y="636971"/>
            <a:ext cx="817069" cy="8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7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243159"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Definition: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Definition: Datakällan måste vara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pålitlig</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endParaRPr>
          </a:p>
          <a:p>
            <a:pPr marR="0" lvl="0" algn="ctr"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Read 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err="1">
                <a:solidFill>
                  <a:srgbClr val="1D9A78"/>
                </a:solidFill>
                <a:latin typeface="Calibri"/>
                <a:ea typeface="Calibri"/>
                <a:cs typeface="Calibri"/>
                <a:sym typeface="Calibri"/>
              </a:rPr>
              <a:t>Reliability</a:t>
            </a:r>
            <a:r>
              <a:rPr lang="sv-SE" sz="4400" b="1" i="0" u="none" strike="noStrike" cap="none" dirty="0">
                <a:solidFill>
                  <a:srgbClr val="1D9A78"/>
                </a:solidFill>
                <a:latin typeface="Calibri"/>
                <a:ea typeface="Calibri"/>
                <a:cs typeface="Calibri"/>
                <a:sym typeface="Calibri"/>
              </a:rPr>
              <a:t> </a:t>
            </a:r>
            <a:r>
              <a:rPr lang="sv-SE" sz="4400" i="0" u="none" strike="noStrike" cap="none" dirty="0">
                <a:solidFill>
                  <a:srgbClr val="1D9A78"/>
                </a:solidFill>
                <a:latin typeface="Calibri"/>
                <a:ea typeface="Calibri"/>
                <a:cs typeface="Calibri"/>
                <a:sym typeface="Calibri"/>
              </a:rPr>
              <a:t>(Tillförlitlighet) </a:t>
            </a:r>
            <a:endParaRPr sz="440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What is quality? | Steve Watson - Musings of a Test Manager">
            <a:extLst>
              <a:ext uri="{FF2B5EF4-FFF2-40B4-BE49-F238E27FC236}">
                <a16:creationId xmlns:a16="http://schemas.microsoft.com/office/drawing/2014/main" id="{16C652C3-E562-35D0-D093-1AF5AAF9E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3850C883-1B01-5609-3F40-E12F3725C250}"/>
              </a:ext>
            </a:extLst>
          </p:cNvPr>
          <p:cNvCxnSpPr>
            <a:cxnSpLocks/>
          </p:cNvCxnSpPr>
          <p:nvPr/>
        </p:nvCxnSpPr>
        <p:spPr>
          <a:xfrm>
            <a:off x="838080" y="3867005"/>
            <a:ext cx="981250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Google Shape;658;p44">
            <a:extLst>
              <a:ext uri="{FF2B5EF4-FFF2-40B4-BE49-F238E27FC236}">
                <a16:creationId xmlns:a16="http://schemas.microsoft.com/office/drawing/2014/main" id="{161A4089-A67A-FA45-8AAD-C160F742B6F0}"/>
              </a:ext>
            </a:extLst>
          </p:cNvPr>
          <p:cNvSpPr/>
          <p:nvPr/>
        </p:nvSpPr>
        <p:spPr>
          <a:xfrm>
            <a:off x="838080" y="4037515"/>
            <a:ext cx="5584112" cy="2299364"/>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1: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Svara på frågan (10 min): </a:t>
            </a:r>
          </a:p>
          <a:p>
            <a:pPr marR="0" lvl="0" algn="ctr" rtl="0">
              <a:lnSpc>
                <a:spcPct val="100000"/>
              </a:lnSpc>
              <a:spcBef>
                <a:spcPts val="0"/>
              </a:spcBef>
              <a:spcAft>
                <a:spcPts val="0"/>
              </a:spcAft>
            </a:pPr>
            <a:r>
              <a:rPr lang="sv-SE" sz="2800" b="1"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kan man säkerställa tillförlitligheten i en multipel </a:t>
            </a:r>
            <a:r>
              <a:rPr lang="sv-SE" sz="2800" b="1" i="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källsystem</a:t>
            </a:r>
            <a:r>
              <a:rPr lang="sv-SE" sz="2800" b="1"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19" name="Google Shape;658;p44">
            <a:extLst>
              <a:ext uri="{FF2B5EF4-FFF2-40B4-BE49-F238E27FC236}">
                <a16:creationId xmlns:a16="http://schemas.microsoft.com/office/drawing/2014/main" id="{B2A93FEF-34FC-4387-D994-9231FB936C56}"/>
              </a:ext>
            </a:extLst>
          </p:cNvPr>
          <p:cNvSpPr/>
          <p:nvPr/>
        </p:nvSpPr>
        <p:spPr>
          <a:xfrm>
            <a:off x="6563618" y="1483864"/>
            <a:ext cx="5553441" cy="1795532"/>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Exempel: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databas som flera olika avdelningar matar med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0" name="Google Shape;658;p44">
            <a:extLst>
              <a:ext uri="{FF2B5EF4-FFF2-40B4-BE49-F238E27FC236}">
                <a16:creationId xmlns:a16="http://schemas.microsoft.com/office/drawing/2014/main" id="{951448A5-836F-9EC2-9ADF-EBA16AC441A5}"/>
              </a:ext>
            </a:extLst>
          </p:cNvPr>
          <p:cNvSpPr/>
          <p:nvPr/>
        </p:nvSpPr>
        <p:spPr>
          <a:xfrm>
            <a:off x="6548858" y="4037515"/>
            <a:ext cx="5243159" cy="2263018"/>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Konsekvenser: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Misstro för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kommer från andra avdelningar eller externa källor som kan leda till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dåliga beslut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21" name="Picture 2">
            <a:extLst>
              <a:ext uri="{FF2B5EF4-FFF2-40B4-BE49-F238E27FC236}">
                <a16:creationId xmlns:a16="http://schemas.microsoft.com/office/drawing/2014/main" id="{99F81D19-EDE9-C8D6-D2D5-5454ED9799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29" y="5293540"/>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69258F-7123-28F2-CBF9-83E68B0C7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7264" y="3200411"/>
            <a:ext cx="513806" cy="513806"/>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02F7B2D6-C282-E753-80D1-92D6B67E3735}"/>
              </a:ext>
            </a:extLst>
          </p:cNvPr>
          <p:cNvSpPr/>
          <p:nvPr/>
        </p:nvSpPr>
        <p:spPr>
          <a:xfrm rot="5400000">
            <a:off x="10069851" y="2961832"/>
            <a:ext cx="2263017" cy="12359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pic>
        <p:nvPicPr>
          <p:cNvPr id="10" name="Picture 9">
            <a:extLst>
              <a:ext uri="{FF2B5EF4-FFF2-40B4-BE49-F238E27FC236}">
                <a16:creationId xmlns:a16="http://schemas.microsoft.com/office/drawing/2014/main" id="{0B8DE1AB-5320-BEEC-907A-D8F7F883D18D}"/>
              </a:ext>
            </a:extLst>
          </p:cNvPr>
          <p:cNvPicPr>
            <a:picLocks noChangeAspect="1"/>
          </p:cNvPicPr>
          <p:nvPr/>
        </p:nvPicPr>
        <p:blipFill>
          <a:blip r:embed="rId8"/>
          <a:stretch>
            <a:fillRect/>
          </a:stretch>
        </p:blipFill>
        <p:spPr>
          <a:xfrm>
            <a:off x="8300657" y="2948189"/>
            <a:ext cx="1441409" cy="679572"/>
          </a:xfrm>
          <a:prstGeom prst="rect">
            <a:avLst/>
          </a:prstGeom>
        </p:spPr>
      </p:pic>
      <p:pic>
        <p:nvPicPr>
          <p:cNvPr id="9" name="Picture 8" descr="Download Four 4 Number Royalty-Free Stock Illustration Image - Pixabay">
            <a:extLst>
              <a:ext uri="{FF2B5EF4-FFF2-40B4-BE49-F238E27FC236}">
                <a16:creationId xmlns:a16="http://schemas.microsoft.com/office/drawing/2014/main" id="{E62D9EAE-1CCD-22E5-0CFC-A9D6B275B1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14" y="608930"/>
            <a:ext cx="817072" cy="81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7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243159" cy="21896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Definition: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måste vara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aktuella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relevanta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det aktuella beslutsunderlaget.</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Read 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Watch Me!</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err="1">
                <a:solidFill>
                  <a:srgbClr val="1D9A78"/>
                </a:solidFill>
                <a:latin typeface="Calibri"/>
                <a:ea typeface="Calibri"/>
                <a:cs typeface="Calibri"/>
                <a:sym typeface="Calibri"/>
              </a:rPr>
              <a:t>Timeliness</a:t>
            </a:r>
            <a:r>
              <a:rPr lang="sv-SE" sz="4400" b="1" i="0" u="none" strike="noStrike" cap="none" dirty="0">
                <a:solidFill>
                  <a:srgbClr val="1D9A78"/>
                </a:solidFill>
                <a:latin typeface="Calibri"/>
                <a:ea typeface="Calibri"/>
                <a:cs typeface="Calibri"/>
                <a:sym typeface="Calibri"/>
              </a:rPr>
              <a:t> </a:t>
            </a:r>
            <a:r>
              <a:rPr lang="sv-SE" sz="4400" i="0" u="none" strike="noStrike" cap="none" dirty="0">
                <a:solidFill>
                  <a:srgbClr val="1D9A78"/>
                </a:solidFill>
                <a:latin typeface="Calibri"/>
                <a:ea typeface="Calibri"/>
                <a:cs typeface="Calibri"/>
                <a:sym typeface="Calibri"/>
              </a:rPr>
              <a:t>(Aktualitet)</a:t>
            </a:r>
            <a:endParaRPr sz="440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What is quality? | Steve Watson - Musings of a Test Manager">
            <a:extLst>
              <a:ext uri="{FF2B5EF4-FFF2-40B4-BE49-F238E27FC236}">
                <a16:creationId xmlns:a16="http://schemas.microsoft.com/office/drawing/2014/main" id="{16C652C3-E562-35D0-D093-1AF5AAF9E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3850C883-1B01-5609-3F40-E12F3725C250}"/>
              </a:ext>
            </a:extLst>
          </p:cNvPr>
          <p:cNvCxnSpPr>
            <a:cxnSpLocks/>
          </p:cNvCxnSpPr>
          <p:nvPr/>
        </p:nvCxnSpPr>
        <p:spPr>
          <a:xfrm>
            <a:off x="838080" y="3867005"/>
            <a:ext cx="981250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Google Shape;658;p44">
            <a:extLst>
              <a:ext uri="{FF2B5EF4-FFF2-40B4-BE49-F238E27FC236}">
                <a16:creationId xmlns:a16="http://schemas.microsoft.com/office/drawing/2014/main" id="{161A4089-A67A-FA45-8AAD-C160F742B6F0}"/>
              </a:ext>
            </a:extLst>
          </p:cNvPr>
          <p:cNvSpPr/>
          <p:nvPr/>
        </p:nvSpPr>
        <p:spPr>
          <a:xfrm>
            <a:off x="838080" y="4037515"/>
            <a:ext cx="5584112" cy="234238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1: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Titta i denna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7"/>
              </a:rPr>
              <a:t>Excelfil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Fråga (5 min):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Litar du på datat i denna fil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ja… varför?</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19" name="Google Shape;658;p44">
            <a:extLst>
              <a:ext uri="{FF2B5EF4-FFF2-40B4-BE49-F238E27FC236}">
                <a16:creationId xmlns:a16="http://schemas.microsoft.com/office/drawing/2014/main" id="{B2A93FEF-34FC-4387-D994-9231FB936C56}"/>
              </a:ext>
            </a:extLst>
          </p:cNvPr>
          <p:cNvSpPr/>
          <p:nvPr/>
        </p:nvSpPr>
        <p:spPr>
          <a:xfrm>
            <a:off x="6563618" y="1483864"/>
            <a:ext cx="5553441" cy="150713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Exempel: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Gamla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prislistor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fortfarande används.</a:t>
            </a:r>
          </a:p>
        </p:txBody>
      </p:sp>
      <p:sp>
        <p:nvSpPr>
          <p:cNvPr id="20" name="Google Shape;658;p44">
            <a:extLst>
              <a:ext uri="{FF2B5EF4-FFF2-40B4-BE49-F238E27FC236}">
                <a16:creationId xmlns:a16="http://schemas.microsoft.com/office/drawing/2014/main" id="{951448A5-836F-9EC2-9ADF-EBA16AC441A5}"/>
              </a:ext>
            </a:extLst>
          </p:cNvPr>
          <p:cNvSpPr/>
          <p:nvPr/>
        </p:nvSpPr>
        <p:spPr>
          <a:xfrm>
            <a:off x="6548858" y="4037513"/>
            <a:ext cx="5389211" cy="268728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 2:</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Konsekvenser: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Vad är konsekvenserna att vi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har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gamla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prislistor/data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ner så många exempel ni kan! (5 min)</a:t>
            </a:r>
          </a:p>
        </p:txBody>
      </p:sp>
      <p:pic>
        <p:nvPicPr>
          <p:cNvPr id="21" name="Picture 2">
            <a:extLst>
              <a:ext uri="{FF2B5EF4-FFF2-40B4-BE49-F238E27FC236}">
                <a16:creationId xmlns:a16="http://schemas.microsoft.com/office/drawing/2014/main" id="{99F81D19-EDE9-C8D6-D2D5-5454ED9799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43" y="5280262"/>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69258F-7123-28F2-CBF9-83E68B0C7E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553" y="3200411"/>
            <a:ext cx="513806" cy="513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Free social media icons">
            <a:extLst>
              <a:ext uri="{FF2B5EF4-FFF2-40B4-BE49-F238E27FC236}">
                <a16:creationId xmlns:a16="http://schemas.microsoft.com/office/drawing/2014/main" id="{7D59A66E-502A-6910-648C-A9090B5589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8576" y="3161222"/>
            <a:ext cx="592183" cy="59218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02F7B2D6-C282-E753-80D1-92D6B67E3735}"/>
              </a:ext>
            </a:extLst>
          </p:cNvPr>
          <p:cNvSpPr/>
          <p:nvPr/>
        </p:nvSpPr>
        <p:spPr>
          <a:xfrm rot="5400000">
            <a:off x="10069851" y="2961832"/>
            <a:ext cx="2263017" cy="12359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pic>
        <p:nvPicPr>
          <p:cNvPr id="10" name="Picture 9">
            <a:extLst>
              <a:ext uri="{FF2B5EF4-FFF2-40B4-BE49-F238E27FC236}">
                <a16:creationId xmlns:a16="http://schemas.microsoft.com/office/drawing/2014/main" id="{0B8DE1AB-5320-BEEC-907A-D8F7F883D18D}"/>
              </a:ext>
            </a:extLst>
          </p:cNvPr>
          <p:cNvPicPr>
            <a:picLocks noChangeAspect="1"/>
          </p:cNvPicPr>
          <p:nvPr/>
        </p:nvPicPr>
        <p:blipFill>
          <a:blip r:embed="rId11"/>
          <a:stretch>
            <a:fillRect/>
          </a:stretch>
        </p:blipFill>
        <p:spPr>
          <a:xfrm>
            <a:off x="9568953" y="2874646"/>
            <a:ext cx="1441409" cy="679572"/>
          </a:xfrm>
          <a:prstGeom prst="rect">
            <a:avLst/>
          </a:prstGeom>
        </p:spPr>
      </p:pic>
      <p:pic>
        <p:nvPicPr>
          <p:cNvPr id="9" name="Picture 10" descr="Download Five 5 Number Royalty-Free Stock Illustration Image - Pixabay">
            <a:extLst>
              <a:ext uri="{FF2B5EF4-FFF2-40B4-BE49-F238E27FC236}">
                <a16:creationId xmlns:a16="http://schemas.microsoft.com/office/drawing/2014/main" id="{0CEF8207-32E1-8F63-6757-E926B632C9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13" y="663777"/>
            <a:ext cx="727685" cy="7276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pple iPhone 14 (128 GB) - blå : Amazon.se: Allt annat">
            <a:extLst>
              <a:ext uri="{FF2B5EF4-FFF2-40B4-BE49-F238E27FC236}">
                <a16:creationId xmlns:a16="http://schemas.microsoft.com/office/drawing/2014/main" id="{BD0808B9-6A22-335F-3871-B53F706628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77793" y="2465898"/>
            <a:ext cx="949971" cy="12568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58960D-2F57-7476-8757-30AD7B7517D7}"/>
              </a:ext>
            </a:extLst>
          </p:cNvPr>
          <p:cNvSpPr txBox="1"/>
          <p:nvPr/>
        </p:nvSpPr>
        <p:spPr>
          <a:xfrm>
            <a:off x="7168495" y="2967335"/>
            <a:ext cx="1088704" cy="461665"/>
          </a:xfrm>
          <a:prstGeom prst="rect">
            <a:avLst/>
          </a:prstGeom>
          <a:noFill/>
        </p:spPr>
        <p:txBody>
          <a:bodyPr wrap="square" rtlCol="0">
            <a:spAutoFit/>
          </a:bodyPr>
          <a:lstStyle/>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rPr>
              <a:t>1499kr</a:t>
            </a:r>
          </a:p>
        </p:txBody>
      </p:sp>
      <p:pic>
        <p:nvPicPr>
          <p:cNvPr id="15" name="Picture 16" descr="Download RED CROSS Free PNG transparent image and clipart">
            <a:extLst>
              <a:ext uri="{FF2B5EF4-FFF2-40B4-BE49-F238E27FC236}">
                <a16:creationId xmlns:a16="http://schemas.microsoft.com/office/drawing/2014/main" id="{9BFFF5F5-7899-00BC-15EB-05D1E9713E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9055" y="2942106"/>
            <a:ext cx="536521" cy="5284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W001 Varning &amp; W001 Varning &amp; W001 Varning &amp; W001 Varning &amp; W001 Varning &amp; W001 Varning">
            <a:extLst>
              <a:ext uri="{FF2B5EF4-FFF2-40B4-BE49-F238E27FC236}">
                <a16:creationId xmlns:a16="http://schemas.microsoft.com/office/drawing/2014/main" id="{E389CBAA-B978-E2E6-702C-747CC23C685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81220" y="4959882"/>
            <a:ext cx="860181" cy="86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55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a:solidFill>
                  <a:srgbClr val="FFFFFF"/>
                </a:solidFill>
                <a:latin typeface="Calibri"/>
                <a:ea typeface="Calibri"/>
                <a:cs typeface="Calibri"/>
                <a:sym typeface="Calibri"/>
              </a:rPr>
              <a:t>Övning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60006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032" name="Picture 8" descr="240+ Horrendous Stock Photos, Pictures &amp; Royalty-Free Images - iStock">
            <a:extLst>
              <a:ext uri="{FF2B5EF4-FFF2-40B4-BE49-F238E27FC236}">
                <a16:creationId xmlns:a16="http://schemas.microsoft.com/office/drawing/2014/main" id="{93B82500-1645-35CD-D431-80ED4EAB1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962" y="3338198"/>
            <a:ext cx="3348149" cy="274088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rPr>
              <a:t>Grupp</a:t>
            </a:r>
            <a:r>
              <a:rPr lang="sv-SE" sz="4400" b="0" i="0" u="none" strike="noStrike" cap="none" dirty="0">
                <a:solidFill>
                  <a:srgbClr val="1D9A78"/>
                </a:solidFill>
                <a:latin typeface="Calibri"/>
                <a:ea typeface="Calibri"/>
                <a:cs typeface="Calibri"/>
                <a:sym typeface="Calibri"/>
              </a:rPr>
              <a:t>övning (2-3 elever)</a:t>
            </a:r>
            <a:endParaRPr sz="4400" b="0" i="0" u="none" strike="noStrike" cap="none" dirty="0">
              <a:solidFill>
                <a:srgbClr val="1D9A78"/>
              </a:solidFill>
              <a:latin typeface="Arial"/>
              <a:ea typeface="Arial"/>
              <a:cs typeface="Arial"/>
              <a:sym typeface="Arial"/>
            </a:endParaRPr>
          </a:p>
        </p:txBody>
      </p:sp>
      <p:sp>
        <p:nvSpPr>
          <p:cNvPr id="9" name="Google Shape;658;p44">
            <a:extLst>
              <a:ext uri="{FF2B5EF4-FFF2-40B4-BE49-F238E27FC236}">
                <a16:creationId xmlns:a16="http://schemas.microsoft.com/office/drawing/2014/main" id="{DD605CF6-1579-03B0-FB10-C9802505F49F}"/>
              </a:ext>
            </a:extLst>
          </p:cNvPr>
          <p:cNvSpPr/>
          <p:nvPr/>
        </p:nvSpPr>
        <p:spPr>
          <a:xfrm>
            <a:off x="6452119" y="1456826"/>
            <a:ext cx="5680372" cy="110193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2.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Presentation ska vara i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Powerpoint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(ca.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5 min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per grupp).</a:t>
            </a: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1"/>
            <a:ext cx="5469585" cy="1884158"/>
          </a:xfrm>
          <a:prstGeom prst="rect">
            <a:avLst/>
          </a:prstGeom>
          <a:noFill/>
          <a:ln>
            <a:noFill/>
          </a:ln>
        </p:spPr>
        <p:txBody>
          <a:bodyPr spcFirstLastPara="1" wrap="square" lIns="119875" tIns="60100" rIns="119875" bIns="60100" anchor="t" anchorCtr="0">
            <a:noAutofit/>
          </a:bodyPr>
          <a:lstStyle/>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Varje grupp får i uppdrag att</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komma på ett hypotetiskt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scenario där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dålig datakvalitet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ha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allvarliga konsekvenser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142" y="5319880"/>
            <a:ext cx="1697675" cy="113178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Writing Report">
            <a:extLst>
              <a:ext uri="{FF2B5EF4-FFF2-40B4-BE49-F238E27FC236}">
                <a16:creationId xmlns:a16="http://schemas.microsoft.com/office/drawing/2014/main" id="{906F6ED9-8749-01B4-3D5F-F5FD9091B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5463" y="-2396"/>
            <a:ext cx="2266537" cy="11908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30 Minute Timer – 123Timer">
            <a:extLst>
              <a:ext uri="{FF2B5EF4-FFF2-40B4-BE49-F238E27FC236}">
                <a16:creationId xmlns:a16="http://schemas.microsoft.com/office/drawing/2014/main" id="{9D347CCE-DEB6-2F57-75A2-B5DB20AE38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038" y="3607665"/>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ear of class presentations is normal but can be serious. Here's how to  help.">
            <a:extLst>
              <a:ext uri="{FF2B5EF4-FFF2-40B4-BE49-F238E27FC236}">
                <a16:creationId xmlns:a16="http://schemas.microsoft.com/office/drawing/2014/main" id="{A6231BBD-6F7A-7006-EDF4-4F149271E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6493" y="3161211"/>
            <a:ext cx="4859384" cy="32395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C263353-8F42-F843-121E-60D29A637897}"/>
              </a:ext>
            </a:extLst>
          </p:cNvPr>
          <p:cNvSpPr txBox="1"/>
          <p:nvPr/>
        </p:nvSpPr>
        <p:spPr>
          <a:xfrm rot="21480000">
            <a:off x="10136777" y="3199229"/>
            <a:ext cx="1303562" cy="369332"/>
          </a:xfrm>
          <a:prstGeom prst="rect">
            <a:avLst/>
          </a:prstGeom>
          <a:noFill/>
        </p:spPr>
        <p:txBody>
          <a:bodyPr wrap="none" rtlCol="0">
            <a:spAutoFit/>
          </a:bodyPr>
          <a:lstStyle/>
          <a:p>
            <a:r>
              <a:rPr lang="sv-SE" sz="1800" b="1" dirty="0">
                <a:latin typeface="Bradley Hand ITC" panose="03070402050302030203" pitchFamily="66" charset="0"/>
              </a:rPr>
              <a:t>Datakvalité</a:t>
            </a:r>
          </a:p>
        </p:txBody>
      </p:sp>
      <p:pic>
        <p:nvPicPr>
          <p:cNvPr id="1028" name="Picture 4">
            <a:extLst>
              <a:ext uri="{FF2B5EF4-FFF2-40B4-BE49-F238E27FC236}">
                <a16:creationId xmlns:a16="http://schemas.microsoft.com/office/drawing/2014/main" id="{DA751FDF-E4AD-D7B4-4156-5B153E6A07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6400" y="1530911"/>
            <a:ext cx="853848" cy="85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61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1" y="2678088"/>
            <a:ext cx="10955982" cy="3852794"/>
          </a:xfrm>
          <a:prstGeom prst="rect">
            <a:avLst/>
          </a:prstGeom>
          <a:noFill/>
          <a:ln>
            <a:noFill/>
          </a:ln>
        </p:spPr>
        <p:txBody>
          <a:bodyPr spcFirstLastPara="1" wrap="square" lIns="119875" tIns="60100" rIns="119875" bIns="60100" anchor="t" anchorCtr="0">
            <a:noAutofit/>
          </a:bodyPr>
          <a:lstStyle/>
          <a:p>
            <a:pPr marR="0" lvl="0" algn="ctr" rtl="0">
              <a:lnSpc>
                <a:spcPct val="100000"/>
              </a:lnSpc>
              <a:spcBef>
                <a:spcPts val="0"/>
              </a:spcBef>
              <a:spcAft>
                <a:spcPts val="0"/>
              </a:spcAft>
            </a:pPr>
            <a:r>
              <a:rPr lang="sv-SE" sz="2600" u="sng"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Högkvalitativ data uppfyller vanligtvis följande kriterier:</a:t>
            </a:r>
          </a:p>
          <a:p>
            <a:pPr marR="0" lvl="0" algn="l" rtl="0">
              <a:lnSpc>
                <a:spcPct val="100000"/>
              </a:lnSpc>
              <a:spcBef>
                <a:spcPts val="0"/>
              </a:spcBef>
              <a:spcAft>
                <a:spcPts val="0"/>
              </a:spcAft>
            </a:pPr>
            <a:r>
              <a:rPr lang="sv-SE" sz="24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Accuracy</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(Noggrannhet)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 representerar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korrekt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den verkliga konstruktion den hänvisar till.</a:t>
            </a:r>
          </a:p>
          <a:p>
            <a:pPr marR="0" lvl="0" algn="l" rtl="0">
              <a:lnSpc>
                <a:spcPct val="100000"/>
              </a:lnSpc>
              <a:spcBef>
                <a:spcPts val="0"/>
              </a:spcBef>
              <a:spcAft>
                <a:spcPts val="0"/>
              </a:spcAft>
            </a:pPr>
            <a:r>
              <a:rPr lang="sv-SE" sz="24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Completeness</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(Fullständighet)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b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b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All</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nödvändig data finns tillgänglig.</a:t>
            </a:r>
          </a:p>
          <a:p>
            <a:pPr marR="0" lvl="0" algn="l"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Consistency</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(Konsekvens)</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Värden är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detsamma över alla datakällor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vilket betyder att de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inte motsäger varandra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4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Reliability</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(Tillförlitlighet)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Daten är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pålitlig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förblir densamma om samma mätning tas om och om igen.</a:t>
            </a:r>
          </a:p>
          <a:p>
            <a:pPr marR="0" lvl="0" algn="l" rtl="0">
              <a:lnSpc>
                <a:spcPct val="100000"/>
              </a:lnSpc>
              <a:spcBef>
                <a:spcPts val="0"/>
              </a:spcBef>
              <a:spcAft>
                <a:spcPts val="0"/>
              </a:spcAft>
            </a:pPr>
            <a:r>
              <a:rPr lang="sv-SE" sz="24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Timeliness</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(Aktualitet)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Daten är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aktuell</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tillgänglig när den behövs.</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984070" y="1562863"/>
            <a:ext cx="9849394" cy="954107"/>
          </a:xfrm>
          <a:prstGeom prst="rect">
            <a:avLst/>
          </a:prstGeom>
          <a:noFill/>
        </p:spPr>
        <p:txBody>
          <a:bodyPr wrap="square">
            <a:spAutoFit/>
          </a:bodyPr>
          <a:lstStyle/>
          <a:p>
            <a:pPr algn="ctr"/>
            <a:r>
              <a:rPr lang="sv-SE" sz="28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Datakvalitet </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refererar till tillstånd av en uppsättning värden av kvalitativa eller kvantitativa variabler</a:t>
            </a: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95" y="1807284"/>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803092" y="1819162"/>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4508"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9763756" y="485992"/>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6"/>
              </a:rPr>
              <a:t>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62742" y="2591168"/>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Picture 2" descr="Download One 1 Number Royalty-Free Stock Illustration Image - Pixabay">
            <a:extLst>
              <a:ext uri="{FF2B5EF4-FFF2-40B4-BE49-F238E27FC236}">
                <a16:creationId xmlns:a16="http://schemas.microsoft.com/office/drawing/2014/main" id="{2E5A13DB-CCEA-DFCD-FA74-96A8F87D07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286" y="306263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Three 3 Number Royalty-Free Stock Illustration Image - Pixabay">
            <a:extLst>
              <a:ext uri="{FF2B5EF4-FFF2-40B4-BE49-F238E27FC236}">
                <a16:creationId xmlns:a16="http://schemas.microsoft.com/office/drawing/2014/main" id="{FC558477-1878-03C7-0AEE-302DE844A5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286" y="453416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 Number PNG Transparent Images - PNG All">
            <a:extLst>
              <a:ext uri="{FF2B5EF4-FFF2-40B4-BE49-F238E27FC236}">
                <a16:creationId xmlns:a16="http://schemas.microsoft.com/office/drawing/2014/main" id="{1BB15191-81F8-5454-97D0-78184B629D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86" y="377985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Four 4 Number Royalty-Free Stock Illustration Image - Pixabay">
            <a:extLst>
              <a:ext uri="{FF2B5EF4-FFF2-40B4-BE49-F238E27FC236}">
                <a16:creationId xmlns:a16="http://schemas.microsoft.com/office/drawing/2014/main" id="{206A7F38-98A4-8104-E573-0C907149EB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286" y="524641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Five 5 Number Royalty-Free Stock Illustration Image - Pixabay">
            <a:extLst>
              <a:ext uri="{FF2B5EF4-FFF2-40B4-BE49-F238E27FC236}">
                <a16:creationId xmlns:a16="http://schemas.microsoft.com/office/drawing/2014/main" id="{E0C12C44-8A31-601B-3E95-4EFA1B764A0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286" y="5990882"/>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2" name="Picture 4" descr="What is Internal Quality Assurance? | Educating UK">
            <a:extLst>
              <a:ext uri="{FF2B5EF4-FFF2-40B4-BE49-F238E27FC236}">
                <a16:creationId xmlns:a16="http://schemas.microsoft.com/office/drawing/2014/main" id="{FBCA4C7F-35F0-40DB-4AF7-2C55FF85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757" y="5029200"/>
            <a:ext cx="249555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Förtroende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Konsistent och pålitlig data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bygger förtroende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både internt inom en organisation och externt mellan en organisation och dess kunder, aktieägare eller andra intressenter.</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Riskhantering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God datakvalitet hjälper till att identifiera 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minimera risker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exempel finansiella risker,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compliance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risken och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ryktesmässiga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risker.</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5270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Beslutsfattande</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Korrekt och tillförlitlig data är grundläggande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för att kunna fatta välgrundade beslut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Dålig data kan leda till felaktiga slutsatser och därmed till suboptimala eller till och med skadliga beslut.</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Effektivitet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Hög datakvalitet gör det möjligt för organisationer att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arbeta mer effektivt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minskar behovet av att dubbelkolla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information och utföra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extra arbete för att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hantera felaktig data.</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Datakvalité - Varför är det viktigt?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0" name="Picture 2" descr="What is quality? | Steve Watson - Musings of a Test Manager">
            <a:extLst>
              <a:ext uri="{FF2B5EF4-FFF2-40B4-BE49-F238E27FC236}">
                <a16:creationId xmlns:a16="http://schemas.microsoft.com/office/drawing/2014/main" id="{C47EF9AB-22CE-7341-F05B-250152815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iskbegreppet På Hastighetsmätaren-vektorgrafik och fler bilder på Risk -  Risk, Ledarskap, Chef - iStock">
            <a:extLst>
              <a:ext uri="{FF2B5EF4-FFF2-40B4-BE49-F238E27FC236}">
                <a16:creationId xmlns:a16="http://schemas.microsoft.com/office/drawing/2014/main" id="{3DFEA800-1834-EF86-2A72-BFCBCB6180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7978" y="4763019"/>
            <a:ext cx="3374022" cy="209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4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9173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Kostnadseffektivitet: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Dålig datakvalitet kan vara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mycket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kostsamt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kan uppstå kostnader för att rätta till fel, men även indirekta kostnader i form av förlorade möjligheter.</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Legalitet och efterlevnad: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Dålig datakvalitet kan leda till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problem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med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att uppfylla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juridiska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regulatoriska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krav</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vilket kan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resultera i böter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eller andra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sanktioner.</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527768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Kundrelationer: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Korrekt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relevant data kan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förbättra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kundupplevelsen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möjliggöra bättre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anpassning och mer personlig kommunikation.</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Konkurrenskraft: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en datadriven värld kan företag med högkvalitativ data ha en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konkurrensfördel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genom att kunna dra snabbare och mer exakta slutsatser från sin data.</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Datakvalité - Varför är det viktigt?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0" name="Picture 2" descr="What is quality? | Steve Watson - Musings of a Test Manager">
            <a:extLst>
              <a:ext uri="{FF2B5EF4-FFF2-40B4-BE49-F238E27FC236}">
                <a16:creationId xmlns:a16="http://schemas.microsoft.com/office/drawing/2014/main" id="{C47EF9AB-22CE-7341-F05B-250152815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appy customers are your best asset - NoCowboys Blog">
            <a:extLst>
              <a:ext uri="{FF2B5EF4-FFF2-40B4-BE49-F238E27FC236}">
                <a16:creationId xmlns:a16="http://schemas.microsoft.com/office/drawing/2014/main" id="{EF39BADE-5F4B-F7F3-1A95-9569B0E15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919" y="201940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avel On White Background Soundboard Judge Wood Photo And Picture For Free  Download - Pngtree">
            <a:extLst>
              <a:ext uri="{FF2B5EF4-FFF2-40B4-BE49-F238E27FC236}">
                <a16:creationId xmlns:a16="http://schemas.microsoft.com/office/drawing/2014/main" id="{7957205C-5ED4-1446-68F2-2EB7FD1126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7188" y="4654550"/>
            <a:ext cx="2619375" cy="17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2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dirty="0">
                <a:solidFill>
                  <a:srgbClr val="FFFFFF"/>
                </a:solidFill>
                <a:latin typeface="Calibri"/>
                <a:ea typeface="Calibri"/>
                <a:cs typeface="Calibri"/>
                <a:sym typeface="Calibri"/>
              </a:rPr>
              <a:t>Data </a:t>
            </a:r>
            <a:r>
              <a:rPr lang="sv-SE" sz="5400" dirty="0" err="1">
                <a:solidFill>
                  <a:srgbClr val="FFFFFF"/>
                </a:solidFill>
                <a:latin typeface="Calibri"/>
                <a:ea typeface="Calibri"/>
                <a:cs typeface="Calibri"/>
                <a:sym typeface="Calibri"/>
              </a:rPr>
              <a:t>Wrangling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33467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3" name="Google Shape;658;p44">
            <a:extLst>
              <a:ext uri="{FF2B5EF4-FFF2-40B4-BE49-F238E27FC236}">
                <a16:creationId xmlns:a16="http://schemas.microsoft.com/office/drawing/2014/main" id="{173D56EC-57A4-FE19-1901-5242223ADD72}"/>
              </a:ext>
            </a:extLst>
          </p:cNvPr>
          <p:cNvSpPr/>
          <p:nvPr/>
        </p:nvSpPr>
        <p:spPr>
          <a:xfrm>
            <a:off x="6482948" y="1458389"/>
            <a:ext cx="5680372" cy="418275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cleaning</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en delmängd av data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wrangling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cleaning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fokuserar på att identifiera och rätta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ta bort)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fel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inkonsistenser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data för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förbättra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dess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kvalitet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53745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wrangling</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processen att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omvandla och kartlägga rådata till ett annat format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 syftet att göra det mer lämpligt och värdefullt för en rad olika efterföljande användningsområden. Detta kan inkludera enklare uppgifter som att ändra datatyper eller korrigera stavfel, samt mer komplexa uppgifter som att sammanföra datasätt och skapa nya variabler.</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Data </a:t>
            </a:r>
            <a:r>
              <a:rPr lang="sv-SE" sz="4400" b="0" i="0" u="none" strike="noStrike" cap="none" dirty="0" err="1">
                <a:solidFill>
                  <a:srgbClr val="1D9A78"/>
                </a:solidFill>
                <a:latin typeface="Calibri"/>
                <a:ea typeface="Calibri"/>
                <a:cs typeface="Calibri"/>
                <a:sym typeface="Calibri"/>
              </a:rPr>
              <a:t>Wrangling</a:t>
            </a:r>
            <a:r>
              <a:rPr lang="sv-SE" sz="4400" b="0" i="0" u="none" strike="noStrike" cap="none" dirty="0">
                <a:solidFill>
                  <a:srgbClr val="1D9A78"/>
                </a:solidFill>
                <a:latin typeface="Calibri"/>
                <a:ea typeface="Calibri"/>
                <a:cs typeface="Calibri"/>
                <a:sym typeface="Calibri"/>
              </a:rPr>
              <a: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DCF67D-FDB4-82A6-0E76-6EE28C6E3837}"/>
              </a:ext>
            </a:extLst>
          </p:cNvPr>
          <p:cNvSpPr txBox="1"/>
          <p:nvPr/>
        </p:nvSpPr>
        <p:spPr>
          <a:xfrm>
            <a:off x="2063930" y="5877580"/>
            <a:ext cx="2742837" cy="523220"/>
          </a:xfrm>
          <a:prstGeom prst="rect">
            <a:avLst/>
          </a:prstGeom>
          <a:noFill/>
        </p:spPr>
        <p:txBody>
          <a:bodyPr wrap="square">
            <a:spAutoFit/>
          </a:bodyPr>
          <a:lstStyle/>
          <a:p>
            <a:pPr algn="ctr"/>
            <a:r>
              <a:rPr lang="sv-SE" sz="2800" b="1" dirty="0" err="1">
                <a:latin typeface="Calibri" panose="020F0502020204030204" pitchFamily="34" charset="0"/>
                <a:ea typeface="Calibri" panose="020F0502020204030204" pitchFamily="34" charset="0"/>
                <a:cs typeface="Calibri" panose="020F0502020204030204" pitchFamily="34" charset="0"/>
                <a:hlinkClick r:id="rId4"/>
              </a:rPr>
              <a:t>Data_wrangling</a:t>
            </a:r>
            <a:endParaRPr lang="sv-SE" sz="28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82;p21">
            <a:extLst>
              <a:ext uri="{FF2B5EF4-FFF2-40B4-BE49-F238E27FC236}">
                <a16:creationId xmlns:a16="http://schemas.microsoft.com/office/drawing/2014/main" id="{59607DE0-37C6-7E35-7DE5-4D43B154CEA8}"/>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10" name="TextBox 9">
            <a:extLst>
              <a:ext uri="{FF2B5EF4-FFF2-40B4-BE49-F238E27FC236}">
                <a16:creationId xmlns:a16="http://schemas.microsoft.com/office/drawing/2014/main" id="{77BBEBA3-696D-D109-A925-519F12F12A54}"/>
              </a:ext>
            </a:extLst>
          </p:cNvPr>
          <p:cNvSpPr txBox="1"/>
          <p:nvPr/>
        </p:nvSpPr>
        <p:spPr>
          <a:xfrm>
            <a:off x="7998610" y="5869410"/>
            <a:ext cx="2742837" cy="523220"/>
          </a:xfrm>
          <a:prstGeom prst="rect">
            <a:avLst/>
          </a:prstGeom>
          <a:noFill/>
        </p:spPr>
        <p:txBody>
          <a:bodyPr wrap="square">
            <a:spAutoFit/>
          </a:bodyPr>
          <a:lstStyle/>
          <a:p>
            <a:pPr algn="ctr"/>
            <a:r>
              <a:rPr lang="sv-SE" sz="2800" b="1" dirty="0" err="1">
                <a:latin typeface="Calibri" panose="020F0502020204030204" pitchFamily="34" charset="0"/>
                <a:ea typeface="Calibri" panose="020F0502020204030204" pitchFamily="34" charset="0"/>
                <a:cs typeface="Calibri" panose="020F0502020204030204" pitchFamily="34" charset="0"/>
                <a:hlinkClick r:id="rId5"/>
              </a:rPr>
              <a:t>Data_cleaning</a:t>
            </a:r>
            <a:endParaRPr lang="sv-SE"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2" descr="Wikipedia logo - Wikipedia">
            <a:extLst>
              <a:ext uri="{FF2B5EF4-FFF2-40B4-BE49-F238E27FC236}">
                <a16:creationId xmlns:a16="http://schemas.microsoft.com/office/drawing/2014/main" id="{E238147D-E0B7-7979-F279-D6466C90A2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2554" y="5856620"/>
            <a:ext cx="695647" cy="634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ikipedia logo - Wikipedia">
            <a:extLst>
              <a:ext uri="{FF2B5EF4-FFF2-40B4-BE49-F238E27FC236}">
                <a16:creationId xmlns:a16="http://schemas.microsoft.com/office/drawing/2014/main" id="{FF143FB1-BE4E-9897-16FE-09C12D932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1602" y="5868747"/>
            <a:ext cx="695647" cy="634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cleaning Generic color lineal-color icon">
            <a:extLst>
              <a:ext uri="{FF2B5EF4-FFF2-40B4-BE49-F238E27FC236}">
                <a16:creationId xmlns:a16="http://schemas.microsoft.com/office/drawing/2014/main" id="{08421A28-0A6D-9743-D4EC-B0CEE4FC45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1447" y="68568"/>
            <a:ext cx="1393370" cy="13933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 rid of the dirt from your data — Data Cleaning techniques | by Caston  Fernandes | Medium">
            <a:extLst>
              <a:ext uri="{FF2B5EF4-FFF2-40B4-BE49-F238E27FC236}">
                <a16:creationId xmlns:a16="http://schemas.microsoft.com/office/drawing/2014/main" id="{475E99FF-A130-8235-84A5-BB032C69EA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2948" y="3503268"/>
            <a:ext cx="3467789" cy="245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92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a:solidFill>
                  <a:srgbClr val="FFFFFF"/>
                </a:solidFill>
                <a:latin typeface="Calibri"/>
                <a:ea typeface="Calibri"/>
                <a:cs typeface="Calibri"/>
                <a:sym typeface="Calibri"/>
              </a:rPr>
              <a:t>Övning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127256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6" name="Picture 2" descr="What is quality? | Steve Watson - Musings of a Test Manager">
            <a:extLst>
              <a:ext uri="{FF2B5EF4-FFF2-40B4-BE49-F238E27FC236}">
                <a16:creationId xmlns:a16="http://schemas.microsoft.com/office/drawing/2014/main" id="{0FAB520F-864B-CED5-E144-105A39FA2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1900" y="128880"/>
            <a:ext cx="1325160" cy="13251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rPr>
              <a:t>Individuell</a:t>
            </a:r>
            <a:r>
              <a:rPr lang="sv-SE" sz="4400" b="0" i="0" u="none" strike="noStrike" cap="none" dirty="0">
                <a:solidFill>
                  <a:srgbClr val="1D9A78"/>
                </a:solidFill>
                <a:latin typeface="Calibri"/>
                <a:ea typeface="Calibri"/>
                <a:cs typeface="Calibri"/>
                <a:sym typeface="Calibri"/>
              </a:rPr>
              <a:t>övning</a:t>
            </a:r>
            <a:endParaRPr sz="4400" b="0" i="0" u="none" strike="noStrike" cap="none" dirty="0">
              <a:solidFill>
                <a:srgbClr val="1D9A78"/>
              </a:solidFill>
              <a:latin typeface="Arial"/>
              <a:ea typeface="Arial"/>
              <a:cs typeface="Arial"/>
              <a:sym typeface="Arial"/>
            </a:endParaRPr>
          </a:p>
        </p:txBody>
      </p:sp>
      <p:sp>
        <p:nvSpPr>
          <p:cNvPr id="9" name="Google Shape;658;p44">
            <a:extLst>
              <a:ext uri="{FF2B5EF4-FFF2-40B4-BE49-F238E27FC236}">
                <a16:creationId xmlns:a16="http://schemas.microsoft.com/office/drawing/2014/main" id="{DD605CF6-1579-03B0-FB10-C9802505F49F}"/>
              </a:ext>
            </a:extLst>
          </p:cNvPr>
          <p:cNvSpPr/>
          <p:nvPr/>
        </p:nvSpPr>
        <p:spPr>
          <a:xfrm>
            <a:off x="6482948" y="1554180"/>
            <a:ext cx="5680372" cy="49387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a:t>
            </a:r>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15 minuter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tänka på detta.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 ner så många alternativ ni kan.</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Tänk så här…</a:t>
            </a:r>
          </a:p>
          <a:p>
            <a:pPr marL="342900" marR="0" lvl="0" indent="-342900" algn="l" rtl="0">
              <a:lnSpc>
                <a:spcPct val="100000"/>
              </a:lnSpc>
              <a:spcBef>
                <a:spcPts val="0"/>
              </a:spcBef>
              <a:spcAft>
                <a:spcPts val="0"/>
              </a:spcAft>
              <a:buFont typeface="Arial" panose="020B0604020202020204" pitchFamily="34" charset="0"/>
              <a:buChar char="•"/>
            </a:pPr>
            <a:r>
              <a:rPr lang="sv-SE" sz="24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Vad</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Problemet?</a:t>
            </a:r>
          </a:p>
          <a:p>
            <a:pPr marL="342900" marR="0" lvl="0" indent="-342900" algn="l" rtl="0">
              <a:lnSpc>
                <a:spcPct val="100000"/>
              </a:lnSpc>
              <a:spcBef>
                <a:spcPts val="0"/>
              </a:spcBef>
              <a:spcAft>
                <a:spcPts val="0"/>
              </a:spcAft>
              <a:buFont typeface="Arial" panose="020B0604020202020204" pitchFamily="34" charset="0"/>
              <a:buChar char="•"/>
            </a:pPr>
            <a:r>
              <a:rPr lang="sv-SE" sz="24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Varför</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blev det så?</a:t>
            </a:r>
          </a:p>
          <a:p>
            <a:pPr marL="342900" marR="0" lvl="0" indent="-342900" algn="l" rtl="0">
              <a:lnSpc>
                <a:spcPct val="100000"/>
              </a:lnSpc>
              <a:spcBef>
                <a:spcPts val="0"/>
              </a:spcBef>
              <a:spcAft>
                <a:spcPts val="0"/>
              </a:spcAft>
              <a:buFont typeface="Arial" panose="020B0604020202020204" pitchFamily="34" charset="0"/>
              <a:buChar char="•"/>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finns det för </a:t>
            </a:r>
            <a:b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br>
            <a:r>
              <a:rPr lang="sv-SE" sz="24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Lösningar</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342900" marR="0" lvl="0" indent="-342900" algn="l" rtl="0">
              <a:lnSpc>
                <a:spcPct val="100000"/>
              </a:lnSpc>
              <a:spcBef>
                <a:spcPts val="0"/>
              </a:spcBef>
              <a:spcAft>
                <a:spcPts val="0"/>
              </a:spcAft>
              <a:buFont typeface="Arial" panose="020B0604020202020204" pitchFamily="34" charset="0"/>
              <a:buChar char="•"/>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finns inget </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rätt</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fel</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denna </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handlar om att börja </a:t>
            </a:r>
          </a:p>
          <a:p>
            <a:pPr marR="0" lvl="0" algn="l" rtl="0">
              <a:lnSpc>
                <a:spcPct val="100000"/>
              </a:lnSpc>
              <a:spcBef>
                <a:spcPts val="0"/>
              </a:spcBef>
              <a:spcAft>
                <a:spcPts val="0"/>
              </a:spcAft>
            </a:pP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tänka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på kvalité!</a:t>
            </a: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3377033"/>
          </a:xfrm>
          <a:prstGeom prst="rect">
            <a:avLst/>
          </a:prstGeom>
          <a:noFill/>
          <a:ln>
            <a:noFill/>
          </a:ln>
        </p:spPr>
        <p:txBody>
          <a:bodyPr spcFirstLastPara="1" wrap="square" lIns="119875" tIns="60100" rIns="119875" bIns="60100" anchor="t" anchorCtr="0">
            <a:noAutofit/>
          </a:bodyPr>
          <a:lstStyle/>
          <a:p>
            <a:pPr algn="ctr"/>
            <a:r>
              <a:rPr lang="sv-SE" sz="3600"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tror ni är de vanligaste problemen med dålig datakvalitet?</a:t>
            </a:r>
            <a:endParaRPr lang="sv-SE" sz="3600" i="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837" y="4199989"/>
            <a:ext cx="2359085" cy="15727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5 Minute Timer – 123Timer">
            <a:extLst>
              <a:ext uri="{FF2B5EF4-FFF2-40B4-BE49-F238E27FC236}">
                <a16:creationId xmlns:a16="http://schemas.microsoft.com/office/drawing/2014/main" id="{A8BC1B02-F649-0AA6-4478-5F6A72D253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858" y="4199989"/>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his Week: Reminder —">
            <a:extLst>
              <a:ext uri="{FF2B5EF4-FFF2-40B4-BE49-F238E27FC236}">
                <a16:creationId xmlns:a16="http://schemas.microsoft.com/office/drawing/2014/main" id="{E0676DE9-2994-7961-72F3-9F1F09C569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617" y="2086643"/>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This Week: Reminder —">
            <a:extLst>
              <a:ext uri="{FF2B5EF4-FFF2-40B4-BE49-F238E27FC236}">
                <a16:creationId xmlns:a16="http://schemas.microsoft.com/office/drawing/2014/main" id="{5967F626-C214-D795-30A6-1535A654D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5687902" y="2107768"/>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GA whiteboard 180 x 120 cm vändbar - | Lomax.se">
            <a:extLst>
              <a:ext uri="{FF2B5EF4-FFF2-40B4-BE49-F238E27FC236}">
                <a16:creationId xmlns:a16="http://schemas.microsoft.com/office/drawing/2014/main" id="{12684FB6-211A-E9A4-26C8-5F5C390F01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0339" y="3391219"/>
            <a:ext cx="2817321" cy="337703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231303A-889C-DCD5-F212-BBAC12748969}"/>
              </a:ext>
            </a:extLst>
          </p:cNvPr>
          <p:cNvSpPr txBox="1"/>
          <p:nvPr/>
        </p:nvSpPr>
        <p:spPr>
          <a:xfrm>
            <a:off x="9659098" y="3661380"/>
            <a:ext cx="2036514" cy="1077218"/>
          </a:xfrm>
          <a:prstGeom prst="rect">
            <a:avLst/>
          </a:prstGeom>
          <a:noFill/>
        </p:spPr>
        <p:txBody>
          <a:bodyPr wrap="square">
            <a:spAutoFit/>
          </a:bodyPr>
          <a:lstStyle/>
          <a:p>
            <a:pPr marR="0" lvl="0" algn="l" rtl="0">
              <a:lnSpc>
                <a:spcPct val="100000"/>
              </a:lnSpc>
              <a:spcBef>
                <a:spcPts val="0"/>
              </a:spcBef>
              <a:spcAft>
                <a:spcPts val="0"/>
              </a:spcAft>
            </a:pPr>
            <a:r>
              <a:rPr lang="sv-SE"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en chans att skriva upp </a:t>
            </a:r>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era</a:t>
            </a:r>
            <a:r>
              <a:rPr lang="sv-SE"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förslag på Whiteboard efteråt.</a:t>
            </a:r>
          </a:p>
        </p:txBody>
      </p:sp>
      <p:pic>
        <p:nvPicPr>
          <p:cNvPr id="17" name="Picture 16" descr="Icon&#10;&#10;Description automatically generated">
            <a:extLst>
              <a:ext uri="{FF2B5EF4-FFF2-40B4-BE49-F238E27FC236}">
                <a16:creationId xmlns:a16="http://schemas.microsoft.com/office/drawing/2014/main" id="{97691238-6D3A-AA84-DD82-89ABC5E531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2948" y="4886327"/>
            <a:ext cx="713060" cy="713060"/>
          </a:xfrm>
          <a:prstGeom prst="rect">
            <a:avLst/>
          </a:prstGeom>
        </p:spPr>
      </p:pic>
    </p:spTree>
    <p:extLst>
      <p:ext uri="{BB962C8B-B14F-4D97-AF65-F5344CB8AC3E}">
        <p14:creationId xmlns:p14="http://schemas.microsoft.com/office/powerpoint/2010/main" val="415063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2028894"/>
            <a:ext cx="6750195" cy="266292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lnSpc>
                <a:spcPct val="90000"/>
              </a:lnSpc>
              <a:spcBef>
                <a:spcPts val="0"/>
              </a:spcBef>
              <a:spcAft>
                <a:spcPts val="0"/>
              </a:spcAft>
              <a:buNone/>
            </a:pPr>
            <a:r>
              <a:rPr lang="sv-SE" sz="5400" dirty="0">
                <a:solidFill>
                  <a:srgbClr val="FFFFFF"/>
                </a:solidFill>
                <a:latin typeface="Calibri"/>
                <a:ea typeface="Calibri"/>
                <a:cs typeface="Calibri"/>
                <a:sym typeface="Calibri"/>
              </a:rPr>
              <a:t>Dimensions of Data </a:t>
            </a:r>
            <a:r>
              <a:rPr lang="sv-SE" sz="5400" dirty="0" err="1">
                <a:solidFill>
                  <a:srgbClr val="FFFFFF"/>
                </a:solidFill>
                <a:latin typeface="Calibri"/>
                <a:ea typeface="Calibri"/>
                <a:cs typeface="Calibri"/>
                <a:sym typeface="Calibri"/>
              </a:rPr>
              <a:t>Quality</a:t>
            </a:r>
            <a:endParaRPr lang="sv-SE" sz="5400" dirty="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lang="sv-SE" sz="5400" dirty="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sv-SE" sz="5400" dirty="0">
                <a:solidFill>
                  <a:srgbClr val="FFFFFF"/>
                </a:solidFill>
                <a:latin typeface="Calibri"/>
                <a:ea typeface="Calibri"/>
                <a:cs typeface="Calibri"/>
                <a:sym typeface="Calibri"/>
              </a:rPr>
              <a:t>De </a:t>
            </a:r>
            <a:r>
              <a:rPr lang="sv-SE" sz="5400" b="1" dirty="0">
                <a:solidFill>
                  <a:srgbClr val="C00000"/>
                </a:solidFill>
                <a:latin typeface="Calibri"/>
                <a:ea typeface="Calibri"/>
                <a:cs typeface="Calibri"/>
                <a:sym typeface="Calibri"/>
              </a:rPr>
              <a:t>5</a:t>
            </a:r>
            <a:r>
              <a:rPr lang="sv-SE" sz="5400" dirty="0">
                <a:solidFill>
                  <a:srgbClr val="FFFFFF"/>
                </a:solidFill>
                <a:latin typeface="Calibri"/>
                <a:ea typeface="Calibri"/>
                <a:cs typeface="Calibri"/>
                <a:sym typeface="Calibri"/>
              </a:rPr>
              <a:t> principerna</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pic>
        <p:nvPicPr>
          <p:cNvPr id="2" name="Picture 10" descr="Download Five 5 Number Royalty-Free Stock Illustration Image - Pixabay">
            <a:extLst>
              <a:ext uri="{FF2B5EF4-FFF2-40B4-BE49-F238E27FC236}">
                <a16:creationId xmlns:a16="http://schemas.microsoft.com/office/drawing/2014/main" id="{D313B926-C0AB-8802-B00D-B9B7A0E17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8460" y="347180"/>
            <a:ext cx="1568160" cy="156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3468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9054</TotalTime>
  <Words>1598</Words>
  <Application>Microsoft Office PowerPoint</Application>
  <PresentationFormat>Widescreen</PresentationFormat>
  <Paragraphs>278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Bradley Hand ITC</vt:lpstr>
      <vt:lpstr>Calibri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2024-01-02T12:49:00Z</dcterms:modified>
</cp:coreProperties>
</file>