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309" r:id="rId2"/>
    <p:sldId id="581" r:id="rId3"/>
    <p:sldId id="587" r:id="rId4"/>
    <p:sldId id="585" r:id="rId5"/>
    <p:sldId id="597" r:id="rId6"/>
    <p:sldId id="599" r:id="rId7"/>
    <p:sldId id="600" r:id="rId8"/>
    <p:sldId id="60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E3560F-F4CF-4EC8-AC23-EE80A31EF63D}" v="2" dt="2023-10-02T05:35:40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6909" autoAdjust="0"/>
  </p:normalViewPr>
  <p:slideViewPr>
    <p:cSldViewPr snapToGrid="0">
      <p:cViewPr varScale="1">
        <p:scale>
          <a:sx n="88" d="100"/>
          <a:sy n="88" d="100"/>
        </p:scale>
        <p:origin x="1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59" Type="http://customschemas.google.com/relationships/presentationmetadata" Target="metadata"/><Relationship Id="rId2" Type="http://schemas.openxmlformats.org/officeDocument/2006/relationships/slide" Target="slides/slide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2575820018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2575820018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2575820018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2575820018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2575820018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2575820018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2575820018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2575820018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2575820018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9176636B-F05A-4338-934F-3D993A100B84}"/>
    <pc:docChg chg="undo custSel addSld delSld modSld">
      <pc:chgData name="Richard Chalk" userId="287f8aa4f4de1d19" providerId="LiveId" clId="{9176636B-F05A-4338-934F-3D993A100B84}" dt="2023-08-02T11:18:44.826" v="1766" actId="6549"/>
      <pc:docMkLst>
        <pc:docMk/>
      </pc:docMkLst>
      <pc:sldChg chg="addSp delSp modSp add mod">
        <pc:chgData name="Richard Chalk" userId="287f8aa4f4de1d19" providerId="LiveId" clId="{9176636B-F05A-4338-934F-3D993A100B84}" dt="2023-08-02T10:15:11.366" v="360" actId="113"/>
        <pc:sldMkLst>
          <pc:docMk/>
          <pc:sldMk cId="0" sldId="257"/>
        </pc:sldMkLst>
        <pc:spChg chg="add del">
          <ac:chgData name="Richard Chalk" userId="287f8aa4f4de1d19" providerId="LiveId" clId="{9176636B-F05A-4338-934F-3D993A100B84}" dt="2023-08-02T06:25:36.086" v="51" actId="22"/>
          <ac:spMkLst>
            <pc:docMk/>
            <pc:sldMk cId="0" sldId="257"/>
            <ac:spMk id="3" creationId="{A5DF618A-3E26-39F0-5651-D3E8574C77E5}"/>
          </ac:spMkLst>
        </pc:spChg>
        <pc:spChg chg="add mod">
          <ac:chgData name="Richard Chalk" userId="287f8aa4f4de1d19" providerId="LiveId" clId="{9176636B-F05A-4338-934F-3D993A100B84}" dt="2023-08-02T09:58:13.457" v="57"/>
          <ac:spMkLst>
            <pc:docMk/>
            <pc:sldMk cId="0" sldId="257"/>
            <ac:spMk id="5" creationId="{D09BEF92-16E2-2FA7-2051-320171226C46}"/>
          </ac:spMkLst>
        </pc:spChg>
        <pc:spChg chg="del">
          <ac:chgData name="Richard Chalk" userId="287f8aa4f4de1d19" providerId="LiveId" clId="{9176636B-F05A-4338-934F-3D993A100B84}" dt="2023-08-02T09:58:04.942" v="56" actId="47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5:11.366" v="360" actId="113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3.457" v="57"/>
          <ac:picMkLst>
            <pc:docMk/>
            <pc:sldMk cId="0" sldId="257"/>
            <ac:picMk id="4" creationId="{3F3DB3D3-98D9-2FC0-4FB5-2076E9656C44}"/>
          </ac:picMkLst>
        </pc:picChg>
      </pc:sldChg>
      <pc:sldChg chg="addSp delSp modSp add mod">
        <pc:chgData name="Richard Chalk" userId="287f8aa4f4de1d19" providerId="LiveId" clId="{9176636B-F05A-4338-934F-3D993A100B84}" dt="2023-08-02T11:15:35.780" v="1723" actId="14100"/>
        <pc:sldMkLst>
          <pc:docMk/>
          <pc:sldMk cId="0" sldId="258"/>
        </pc:sldMkLst>
        <pc:spChg chg="add mod">
          <ac:chgData name="Richard Chalk" userId="287f8aa4f4de1d19" providerId="LiveId" clId="{9176636B-F05A-4338-934F-3D993A100B84}" dt="2023-08-02T09:58:16.389" v="59"/>
          <ac:spMkLst>
            <pc:docMk/>
            <pc:sldMk cId="0" sldId="258"/>
            <ac:spMk id="3" creationId="{175565FE-1E77-6020-2110-B684BCA3BBBF}"/>
          </ac:spMkLst>
        </pc:spChg>
        <pc:spChg chg="del">
          <ac:chgData name="Richard Chalk" userId="287f8aa4f4de1d19" providerId="LiveId" clId="{9176636B-F05A-4338-934F-3D993A100B84}" dt="2023-08-02T10:16:15.869" v="374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58:31.826" v="1510" actId="113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1:15:35.780" v="1723" actId="14100"/>
          <ac:spMkLst>
            <pc:docMk/>
            <pc:sldMk cId="0" sldId="258"/>
            <ac:spMk id="103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6.389" v="59"/>
          <ac:picMkLst>
            <pc:docMk/>
            <pc:sldMk cId="0" sldId="258"/>
            <ac:picMk id="2" creationId="{D9E2D988-683C-D22F-484B-C609737EE266}"/>
          </ac:picMkLst>
        </pc:picChg>
        <pc:picChg chg="add mod">
          <ac:chgData name="Richard Chalk" userId="287f8aa4f4de1d19" providerId="LiveId" clId="{9176636B-F05A-4338-934F-3D993A100B84}" dt="2023-08-02T10:15:53.621" v="371" actId="1076"/>
          <ac:picMkLst>
            <pc:docMk/>
            <pc:sldMk cId="0" sldId="258"/>
            <ac:picMk id="4" creationId="{6A118D00-4884-51D5-1F32-8A3E00C39676}"/>
          </ac:picMkLst>
        </pc:picChg>
        <pc:picChg chg="add mod">
          <ac:chgData name="Richard Chalk" userId="287f8aa4f4de1d19" providerId="LiveId" clId="{9176636B-F05A-4338-934F-3D993A100B84}" dt="2023-08-02T10:15:57.819" v="372" actId="1076"/>
          <ac:picMkLst>
            <pc:docMk/>
            <pc:sldMk cId="0" sldId="258"/>
            <ac:picMk id="5" creationId="{9F74D2B8-DD6B-BBD1-E20B-F01F778590AC}"/>
          </ac:picMkLst>
        </pc:picChg>
      </pc:sldChg>
      <pc:sldChg chg="addSp modSp add mod">
        <pc:chgData name="Richard Chalk" userId="287f8aa4f4de1d19" providerId="LiveId" clId="{9176636B-F05A-4338-934F-3D993A100B84}" dt="2023-08-02T10:58:36.819" v="1512" actId="207"/>
        <pc:sldMkLst>
          <pc:docMk/>
          <pc:sldMk cId="0" sldId="259"/>
        </pc:sldMkLst>
        <pc:spChg chg="add mod">
          <ac:chgData name="Richard Chalk" userId="287f8aa4f4de1d19" providerId="LiveId" clId="{9176636B-F05A-4338-934F-3D993A100B84}" dt="2023-08-02T09:58:17.938" v="60"/>
          <ac:spMkLst>
            <pc:docMk/>
            <pc:sldMk cId="0" sldId="259"/>
            <ac:spMk id="3" creationId="{7158F96B-C106-B319-22CC-077B73A06FF6}"/>
          </ac:spMkLst>
        </pc:spChg>
        <pc:spChg chg="mod">
          <ac:chgData name="Richard Chalk" userId="287f8aa4f4de1d19" providerId="LiveId" clId="{9176636B-F05A-4338-934F-3D993A100B84}" dt="2023-08-02T10:58:36.819" v="1512" actId="207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7:18.283" v="391" actId="207"/>
          <ac:spMkLst>
            <pc:docMk/>
            <pc:sldMk cId="0" sldId="259"/>
            <ac:spMk id="112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7.938" v="60"/>
          <ac:picMkLst>
            <pc:docMk/>
            <pc:sldMk cId="0" sldId="259"/>
            <ac:picMk id="2" creationId="{68854058-0147-0200-946B-D97926F87AFF}"/>
          </ac:picMkLst>
        </pc:picChg>
        <pc:picChg chg="add mod">
          <ac:chgData name="Richard Chalk" userId="287f8aa4f4de1d19" providerId="LiveId" clId="{9176636B-F05A-4338-934F-3D993A100B84}" dt="2023-08-02T10:16:54.564" v="385" actId="1076"/>
          <ac:picMkLst>
            <pc:docMk/>
            <pc:sldMk cId="0" sldId="259"/>
            <ac:picMk id="4" creationId="{64E1D0D1-C59D-A860-E68E-944514075895}"/>
          </ac:picMkLst>
        </pc:picChg>
        <pc:picChg chg="add mod">
          <ac:chgData name="Richard Chalk" userId="287f8aa4f4de1d19" providerId="LiveId" clId="{9176636B-F05A-4338-934F-3D993A100B84}" dt="2023-08-02T10:16:56.620" v="386" actId="1076"/>
          <ac:picMkLst>
            <pc:docMk/>
            <pc:sldMk cId="0" sldId="259"/>
            <ac:picMk id="5" creationId="{431D040E-58DE-A941-5356-661BE21C57C6}"/>
          </ac:picMkLst>
        </pc:picChg>
      </pc:sldChg>
      <pc:sldChg chg="addSp modSp add mod">
        <pc:chgData name="Richard Chalk" userId="287f8aa4f4de1d19" providerId="LiveId" clId="{9176636B-F05A-4338-934F-3D993A100B84}" dt="2023-08-02T10:58:43.513" v="1514" actId="207"/>
        <pc:sldMkLst>
          <pc:docMk/>
          <pc:sldMk cId="0" sldId="260"/>
        </pc:sldMkLst>
        <pc:spChg chg="add mod">
          <ac:chgData name="Richard Chalk" userId="287f8aa4f4de1d19" providerId="LiveId" clId="{9176636B-F05A-4338-934F-3D993A100B84}" dt="2023-08-02T09:58:18.982" v="61"/>
          <ac:spMkLst>
            <pc:docMk/>
            <pc:sldMk cId="0" sldId="260"/>
            <ac:spMk id="3" creationId="{366A77FD-12D3-61AC-B52C-C4C09E83B83C}"/>
          </ac:spMkLst>
        </pc:spChg>
        <pc:spChg chg="mod">
          <ac:chgData name="Richard Chalk" userId="287f8aa4f4de1d19" providerId="LiveId" clId="{9176636B-F05A-4338-934F-3D993A100B84}" dt="2023-08-02T10:58:43.513" v="1514" actId="207"/>
          <ac:spMkLst>
            <pc:docMk/>
            <pc:sldMk cId="0" sldId="260"/>
            <ac:spMk id="120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8:18.312" v="408" actId="113"/>
          <ac:spMkLst>
            <pc:docMk/>
            <pc:sldMk cId="0" sldId="260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8.982" v="61"/>
          <ac:picMkLst>
            <pc:docMk/>
            <pc:sldMk cId="0" sldId="260"/>
            <ac:picMk id="2" creationId="{B5F3809D-B204-D2FB-1DA6-F18E915AF68F}"/>
          </ac:picMkLst>
        </pc:picChg>
        <pc:picChg chg="add mod">
          <ac:chgData name="Richard Chalk" userId="287f8aa4f4de1d19" providerId="LiveId" clId="{9176636B-F05A-4338-934F-3D993A100B84}" dt="2023-08-02T10:18:03.305" v="404" actId="1076"/>
          <ac:picMkLst>
            <pc:docMk/>
            <pc:sldMk cId="0" sldId="260"/>
            <ac:picMk id="4" creationId="{BC374BF5-0EBB-452A-5B90-FBF078F81D97}"/>
          </ac:picMkLst>
        </pc:picChg>
        <pc:picChg chg="add mod">
          <ac:chgData name="Richard Chalk" userId="287f8aa4f4de1d19" providerId="LiveId" clId="{9176636B-F05A-4338-934F-3D993A100B84}" dt="2023-08-02T10:18:06.283" v="405" actId="1076"/>
          <ac:picMkLst>
            <pc:docMk/>
            <pc:sldMk cId="0" sldId="260"/>
            <ac:picMk id="6" creationId="{A955C413-9991-8051-2E79-3BFEA5939765}"/>
          </ac:picMkLst>
        </pc:picChg>
      </pc:sldChg>
      <pc:sldChg chg="modSp add del mod">
        <pc:chgData name="Richard Chalk" userId="287f8aa4f4de1d19" providerId="LiveId" clId="{9176636B-F05A-4338-934F-3D993A100B84}" dt="2023-08-02T10:06:58.058" v="160" actId="47"/>
        <pc:sldMkLst>
          <pc:docMk/>
          <pc:sldMk cId="0" sldId="261"/>
        </pc:sldMkLst>
        <pc:spChg chg="mod">
          <ac:chgData name="Richard Chalk" userId="287f8aa4f4de1d19" providerId="LiveId" clId="{9176636B-F05A-4338-934F-3D993A100B84}" dt="2023-08-02T10:02:40.465" v="99" actId="20577"/>
          <ac:spMkLst>
            <pc:docMk/>
            <pc:sldMk cId="0" sldId="261"/>
            <ac:spMk id="129" creationId="{00000000-0000-0000-0000-000000000000}"/>
          </ac:spMkLst>
        </pc:spChg>
      </pc:sldChg>
      <pc:sldChg chg="addSp delSp modSp add mod">
        <pc:chgData name="Richard Chalk" userId="287f8aa4f4de1d19" providerId="LiveId" clId="{9176636B-F05A-4338-934F-3D993A100B84}" dt="2023-08-02T11:18:05.782" v="1759" actId="113"/>
        <pc:sldMkLst>
          <pc:docMk/>
          <pc:sldMk cId="2058410739" sldId="262"/>
        </pc:sldMkLst>
        <pc:spChg chg="add mod">
          <ac:chgData name="Richard Chalk" userId="287f8aa4f4de1d19" providerId="LiveId" clId="{9176636B-F05A-4338-934F-3D993A100B84}" dt="2023-08-02T09:59:07.931" v="81"/>
          <ac:spMkLst>
            <pc:docMk/>
            <pc:sldMk cId="2058410739" sldId="262"/>
            <ac:spMk id="3" creationId="{10733B3E-8E2B-9D90-6D8B-D02900570045}"/>
          </ac:spMkLst>
        </pc:spChg>
        <pc:spChg chg="add mod">
          <ac:chgData name="Richard Chalk" userId="287f8aa4f4de1d19" providerId="LiveId" clId="{9176636B-F05A-4338-934F-3D993A100B84}" dt="2023-08-02T11:18:05.782" v="1759" actId="113"/>
          <ac:spMkLst>
            <pc:docMk/>
            <pc:sldMk cId="2058410739" sldId="262"/>
            <ac:spMk id="9" creationId="{F0BB46EB-125B-969C-1BCA-235057D84B5B}"/>
          </ac:spMkLst>
        </pc:spChg>
        <pc:spChg chg="add mod">
          <ac:chgData name="Richard Chalk" userId="287f8aa4f4de1d19" providerId="LiveId" clId="{9176636B-F05A-4338-934F-3D993A100B84}" dt="2023-08-02T11:17:47.491" v="1743" actId="571"/>
          <ac:spMkLst>
            <pc:docMk/>
            <pc:sldMk cId="2058410739" sldId="262"/>
            <ac:spMk id="11" creationId="{4F588603-FBF1-0BF9-228D-E2BC27852485}"/>
          </ac:spMkLst>
        </pc:spChg>
        <pc:spChg chg="add mod">
          <ac:chgData name="Richard Chalk" userId="287f8aa4f4de1d19" providerId="LiveId" clId="{9176636B-F05A-4338-934F-3D993A100B84}" dt="2023-08-02T11:18:01.976" v="1758" actId="1038"/>
          <ac:spMkLst>
            <pc:docMk/>
            <pc:sldMk cId="2058410739" sldId="262"/>
            <ac:spMk id="13" creationId="{C31DC548-6145-F20B-93D3-7C9030617601}"/>
          </ac:spMkLst>
        </pc:spChg>
        <pc:spChg chg="del">
          <ac:chgData name="Richard Chalk" userId="287f8aa4f4de1d19" providerId="LiveId" clId="{9176636B-F05A-4338-934F-3D993A100B84}" dt="2023-08-02T09:59:11.136" v="82" actId="478"/>
          <ac:spMkLst>
            <pc:docMk/>
            <pc:sldMk cId="2058410739" sldId="262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08:48.945" v="190" actId="14100"/>
          <ac:spMkLst>
            <pc:docMk/>
            <pc:sldMk cId="2058410739" sldId="262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07.931" v="81"/>
          <ac:picMkLst>
            <pc:docMk/>
            <pc:sldMk cId="2058410739" sldId="262"/>
            <ac:picMk id="2" creationId="{FD7B8C51-FE0A-D99D-2333-B91DDCA567D4}"/>
          </ac:picMkLst>
        </pc:picChg>
        <pc:picChg chg="add mod">
          <ac:chgData name="Richard Chalk" userId="287f8aa4f4de1d19" providerId="LiveId" clId="{9176636B-F05A-4338-934F-3D993A100B84}" dt="2023-08-02T10:07:53.787" v="185" actId="1076"/>
          <ac:picMkLst>
            <pc:docMk/>
            <pc:sldMk cId="2058410739" sldId="262"/>
            <ac:picMk id="4" creationId="{4D2C90CB-4834-1C29-82AC-11A23C516286}"/>
          </ac:picMkLst>
        </pc:picChg>
        <pc:picChg chg="add mod">
          <ac:chgData name="Richard Chalk" userId="287f8aa4f4de1d19" providerId="LiveId" clId="{9176636B-F05A-4338-934F-3D993A100B84}" dt="2023-08-02T10:09:43.369" v="198" actId="1035"/>
          <ac:picMkLst>
            <pc:docMk/>
            <pc:sldMk cId="2058410739" sldId="262"/>
            <ac:picMk id="6" creationId="{F6610816-3732-A276-E59D-14D4EBF6B084}"/>
          </ac:picMkLst>
        </pc:picChg>
        <pc:picChg chg="add mod">
          <ac:chgData name="Richard Chalk" userId="287f8aa4f4de1d19" providerId="LiveId" clId="{9176636B-F05A-4338-934F-3D993A100B84}" dt="2023-08-02T10:09:37.725" v="193" actId="1076"/>
          <ac:picMkLst>
            <pc:docMk/>
            <pc:sldMk cId="2058410739" sldId="262"/>
            <ac:picMk id="8" creationId="{BA72B651-893C-9409-DF77-72023771C4EA}"/>
          </ac:picMkLst>
        </pc:picChg>
        <pc:picChg chg="add mod">
          <ac:chgData name="Richard Chalk" userId="287f8aa4f4de1d19" providerId="LiveId" clId="{9176636B-F05A-4338-934F-3D993A100B84}" dt="2023-08-02T11:17:51.496" v="1748" actId="1035"/>
          <ac:picMkLst>
            <pc:docMk/>
            <pc:sldMk cId="2058410739" sldId="262"/>
            <ac:picMk id="10" creationId="{4626A4AF-6ABD-3FA7-B3DC-9E4B38DB0490}"/>
          </ac:picMkLst>
        </pc:picChg>
        <pc:picChg chg="add mod">
          <ac:chgData name="Richard Chalk" userId="287f8aa4f4de1d19" providerId="LiveId" clId="{9176636B-F05A-4338-934F-3D993A100B84}" dt="2023-08-02T11:17:47.491" v="1743" actId="571"/>
          <ac:picMkLst>
            <pc:docMk/>
            <pc:sldMk cId="2058410739" sldId="262"/>
            <ac:picMk id="12" creationId="{877D4AF0-AD0A-169C-07B7-8F0E18C59026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59:16.947" v="1515" actId="207"/>
        <pc:sldMkLst>
          <pc:docMk/>
          <pc:sldMk cId="644395032" sldId="263"/>
        </pc:sldMkLst>
        <pc:spChg chg="mod">
          <ac:chgData name="Richard Chalk" userId="287f8aa4f4de1d19" providerId="LiveId" clId="{9176636B-F05A-4338-934F-3D993A100B84}" dt="2023-08-02T10:59:16.947" v="1515" actId="207"/>
          <ac:spMkLst>
            <pc:docMk/>
            <pc:sldMk cId="644395032" sldId="263"/>
            <ac:spMk id="2" creationId="{63E6A6E7-0AAA-D3D3-609D-991EF2AF111C}"/>
          </ac:spMkLst>
        </pc:spChg>
        <pc:spChg chg="add mod">
          <ac:chgData name="Richard Chalk" userId="287f8aa4f4de1d19" providerId="LiveId" clId="{9176636B-F05A-4338-934F-3D993A100B84}" dt="2023-08-02T09:59:14.741" v="84"/>
          <ac:spMkLst>
            <pc:docMk/>
            <pc:sldMk cId="644395032" sldId="263"/>
            <ac:spMk id="5" creationId="{0142E0E8-3697-C4E9-E0A1-C84CABA4D93E}"/>
          </ac:spMkLst>
        </pc:spChg>
        <pc:spChg chg="del">
          <ac:chgData name="Richard Chalk" userId="287f8aa4f4de1d19" providerId="LiveId" clId="{9176636B-F05A-4338-934F-3D993A100B84}" dt="2023-08-02T09:59:14.285" v="83" actId="478"/>
          <ac:spMkLst>
            <pc:docMk/>
            <pc:sldMk cId="644395032" sldId="263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55:45.030" v="1470" actId="20577"/>
          <ac:spMkLst>
            <pc:docMk/>
            <pc:sldMk cId="644395032" sldId="263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14.741" v="84"/>
          <ac:picMkLst>
            <pc:docMk/>
            <pc:sldMk cId="644395032" sldId="263"/>
            <ac:picMk id="3" creationId="{1DE4E610-BA70-EB41-EE91-4AA249E4E405}"/>
          </ac:picMkLst>
        </pc:picChg>
        <pc:picChg chg="add mod">
          <ac:chgData name="Richard Chalk" userId="287f8aa4f4de1d19" providerId="LiveId" clId="{9176636B-F05A-4338-934F-3D993A100B84}" dt="2023-08-02T10:23:18.247" v="469" actId="1037"/>
          <ac:picMkLst>
            <pc:docMk/>
            <pc:sldMk cId="644395032" sldId="263"/>
            <ac:picMk id="1026" creationId="{87EDDF4E-2013-22CD-B582-BDC36C42A8DC}"/>
          </ac:picMkLst>
        </pc:picChg>
        <pc:picChg chg="add del">
          <ac:chgData name="Richard Chalk" userId="287f8aa4f4de1d19" providerId="LiveId" clId="{9176636B-F05A-4338-934F-3D993A100B84}" dt="2023-08-02T10:54:04.276" v="1448" actId="478"/>
          <ac:picMkLst>
            <pc:docMk/>
            <pc:sldMk cId="644395032" sldId="263"/>
            <ac:picMk id="1028" creationId="{9C5486A5-D3B8-B6A3-A876-27A3F89FE951}"/>
          </ac:picMkLst>
        </pc:picChg>
        <pc:picChg chg="add del">
          <ac:chgData name="Richard Chalk" userId="287f8aa4f4de1d19" providerId="LiveId" clId="{9176636B-F05A-4338-934F-3D993A100B84}" dt="2023-08-02T10:54:37.478" v="1450" actId="478"/>
          <ac:picMkLst>
            <pc:docMk/>
            <pc:sldMk cId="644395032" sldId="263"/>
            <ac:picMk id="1030" creationId="{FE300E88-8903-D668-7B71-A80AEFD39E84}"/>
          </ac:picMkLst>
        </pc:picChg>
        <pc:picChg chg="add del mod">
          <ac:chgData name="Richard Chalk" userId="287f8aa4f4de1d19" providerId="LiveId" clId="{9176636B-F05A-4338-934F-3D993A100B84}" dt="2023-08-02T10:54:55.775" v="1454" actId="478"/>
          <ac:picMkLst>
            <pc:docMk/>
            <pc:sldMk cId="644395032" sldId="263"/>
            <ac:picMk id="1032" creationId="{FA01F3CB-0E09-4BC4-FFE5-F6AAA09F7D92}"/>
          </ac:picMkLst>
        </pc:picChg>
        <pc:picChg chg="add mod">
          <ac:chgData name="Richard Chalk" userId="287f8aa4f4de1d19" providerId="LiveId" clId="{9176636B-F05A-4338-934F-3D993A100B84}" dt="2023-08-02T10:55:52.740" v="1477" actId="14100"/>
          <ac:picMkLst>
            <pc:docMk/>
            <pc:sldMk cId="644395032" sldId="263"/>
            <ac:picMk id="1034" creationId="{49F12BBD-EDE9-587A-0891-CFA9505353D9}"/>
          </ac:picMkLst>
        </pc:picChg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1256632380" sldId="265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521131524" sldId="266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071777541" sldId="268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603092959" sldId="271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472342495" sldId="272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4120446537" sldId="273"/>
        </pc:sldMkLst>
      </pc:sldChg>
      <pc:sldChg chg="add del">
        <pc:chgData name="Richard Chalk" userId="287f8aa4f4de1d19" providerId="LiveId" clId="{9176636B-F05A-4338-934F-3D993A100B84}" dt="2023-08-02T10:02:01.823" v="85" actId="47"/>
        <pc:sldMkLst>
          <pc:docMk/>
          <pc:sldMk cId="229805263" sldId="274"/>
        </pc:sldMkLst>
      </pc:sldChg>
      <pc:sldChg chg="addSp delSp modSp add mod">
        <pc:chgData name="Richard Chalk" userId="287f8aa4f4de1d19" providerId="LiveId" clId="{9176636B-F05A-4338-934F-3D993A100B84}" dt="2023-08-02T10:19:34.861" v="434" actId="113"/>
        <pc:sldMkLst>
          <pc:docMk/>
          <pc:sldMk cId="3739814327" sldId="275"/>
        </pc:sldMkLst>
        <pc:spChg chg="add mod">
          <ac:chgData name="Richard Chalk" userId="287f8aa4f4de1d19" providerId="LiveId" clId="{9176636B-F05A-4338-934F-3D993A100B84}" dt="2023-08-02T09:58:19.893" v="62"/>
          <ac:spMkLst>
            <pc:docMk/>
            <pc:sldMk cId="3739814327" sldId="275"/>
            <ac:spMk id="3" creationId="{0E8A0363-628C-215E-4C76-E2DF61C9C8CF}"/>
          </ac:spMkLst>
        </pc:spChg>
        <pc:spChg chg="del">
          <ac:chgData name="Richard Chalk" userId="287f8aa4f4de1d19" providerId="LiveId" clId="{9176636B-F05A-4338-934F-3D993A100B84}" dt="2023-08-02T09:58:23.004" v="63" actId="478"/>
          <ac:spMkLst>
            <pc:docMk/>
            <pc:sldMk cId="3739814327" sldId="275"/>
            <ac:spMk id="119" creationId="{00000000-0000-0000-0000-000000000000}"/>
          </ac:spMkLst>
        </pc:spChg>
        <pc:spChg chg="mod">
          <ac:chgData name="Richard Chalk" userId="287f8aa4f4de1d19" providerId="LiveId" clId="{9176636B-F05A-4338-934F-3D993A100B84}" dt="2023-08-02T10:19:34.861" v="434" actId="113"/>
          <ac:spMkLst>
            <pc:docMk/>
            <pc:sldMk cId="3739814327" sldId="275"/>
            <ac:spMk id="121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19.893" v="62"/>
          <ac:picMkLst>
            <pc:docMk/>
            <pc:sldMk cId="3739814327" sldId="275"/>
            <ac:picMk id="2" creationId="{4628697A-51ED-199B-5F50-789F25B9B8E8}"/>
          </ac:picMkLst>
        </pc:picChg>
      </pc:sldChg>
      <pc:sldChg chg="addSp delSp modSp add mod">
        <pc:chgData name="Richard Chalk" userId="287f8aa4f4de1d19" providerId="LiveId" clId="{9176636B-F05A-4338-934F-3D993A100B84}" dt="2023-08-02T09:58:27.047" v="65"/>
        <pc:sldMkLst>
          <pc:docMk/>
          <pc:sldMk cId="2575820018" sldId="276"/>
        </pc:sldMkLst>
        <pc:spChg chg="add mod">
          <ac:chgData name="Richard Chalk" userId="287f8aa4f4de1d19" providerId="LiveId" clId="{9176636B-F05A-4338-934F-3D993A100B84}" dt="2023-08-02T09:58:27.047" v="65"/>
          <ac:spMkLst>
            <pc:docMk/>
            <pc:sldMk cId="2575820018" sldId="276"/>
            <ac:spMk id="4" creationId="{9B0C6C13-948C-9AFE-FDEC-14C222B06428}"/>
          </ac:spMkLst>
        </pc:spChg>
        <pc:spChg chg="del">
          <ac:chgData name="Richard Chalk" userId="287f8aa4f4de1d19" providerId="LiveId" clId="{9176636B-F05A-4338-934F-3D993A100B84}" dt="2023-08-02T09:58:26.028" v="64" actId="478"/>
          <ac:spMkLst>
            <pc:docMk/>
            <pc:sldMk cId="2575820018" sldId="276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27.047" v="65"/>
          <ac:picMkLst>
            <pc:docMk/>
            <pc:sldMk cId="2575820018" sldId="276"/>
            <ac:picMk id="2" creationId="{4D46BC0B-5D6D-14EC-4992-43EC0F422B54}"/>
          </ac:picMkLst>
        </pc:picChg>
      </pc:sldChg>
      <pc:sldChg chg="addSp delSp modSp add mod">
        <pc:chgData name="Richard Chalk" userId="287f8aa4f4de1d19" providerId="LiveId" clId="{9176636B-F05A-4338-934F-3D993A100B84}" dt="2023-08-02T09:58:31.242" v="67"/>
        <pc:sldMkLst>
          <pc:docMk/>
          <pc:sldMk cId="1952880672" sldId="277"/>
        </pc:sldMkLst>
        <pc:spChg chg="add mod">
          <ac:chgData name="Richard Chalk" userId="287f8aa4f4de1d19" providerId="LiveId" clId="{9176636B-F05A-4338-934F-3D993A100B84}" dt="2023-08-02T09:58:31.242" v="67"/>
          <ac:spMkLst>
            <pc:docMk/>
            <pc:sldMk cId="1952880672" sldId="277"/>
            <ac:spMk id="3" creationId="{6074694D-D8FB-A54F-2D12-4850A43DA2B5}"/>
          </ac:spMkLst>
        </pc:spChg>
        <pc:spChg chg="del">
          <ac:chgData name="Richard Chalk" userId="287f8aa4f4de1d19" providerId="LiveId" clId="{9176636B-F05A-4338-934F-3D993A100B84}" dt="2023-08-02T09:58:30.544" v="66" actId="478"/>
          <ac:spMkLst>
            <pc:docMk/>
            <pc:sldMk cId="1952880672" sldId="277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31.242" v="67"/>
          <ac:picMkLst>
            <pc:docMk/>
            <pc:sldMk cId="1952880672" sldId="277"/>
            <ac:picMk id="2" creationId="{92FE2B57-4582-9F9C-9781-BDCC2ACF0C5B}"/>
          </ac:picMkLst>
        </pc:picChg>
      </pc:sldChg>
      <pc:sldChg chg="addSp delSp modSp add mod">
        <pc:chgData name="Richard Chalk" userId="287f8aa4f4de1d19" providerId="LiveId" clId="{9176636B-F05A-4338-934F-3D993A100B84}" dt="2023-08-02T10:20:17.396" v="441" actId="1038"/>
        <pc:sldMkLst>
          <pc:docMk/>
          <pc:sldMk cId="2600618811" sldId="278"/>
        </pc:sldMkLst>
        <pc:spChg chg="add mod">
          <ac:chgData name="Richard Chalk" userId="287f8aa4f4de1d19" providerId="LiveId" clId="{9176636B-F05A-4338-934F-3D993A100B84}" dt="2023-08-02T09:58:42.827" v="69"/>
          <ac:spMkLst>
            <pc:docMk/>
            <pc:sldMk cId="2600618811" sldId="278"/>
            <ac:spMk id="4" creationId="{820551F9-D3B3-568D-FAF5-8436010E7E85}"/>
          </ac:spMkLst>
        </pc:spChg>
        <pc:spChg chg="mod">
          <ac:chgData name="Richard Chalk" userId="287f8aa4f4de1d19" providerId="LiveId" clId="{9176636B-F05A-4338-934F-3D993A100B84}" dt="2023-08-02T10:20:11.665" v="440" actId="207"/>
          <ac:spMkLst>
            <pc:docMk/>
            <pc:sldMk cId="2600618811" sldId="278"/>
            <ac:spMk id="6" creationId="{44E67F07-D653-AF5C-BF27-EABFC4489965}"/>
          </ac:spMkLst>
        </pc:spChg>
        <pc:spChg chg="mod">
          <ac:chgData name="Richard Chalk" userId="287f8aa4f4de1d19" providerId="LiveId" clId="{9176636B-F05A-4338-934F-3D993A100B84}" dt="2023-08-02T10:19:56.951" v="436" actId="20577"/>
          <ac:spMkLst>
            <pc:docMk/>
            <pc:sldMk cId="2600618811" sldId="278"/>
            <ac:spMk id="7" creationId="{EFE6D4E1-2C15-B975-85C4-C28D6F5F70EB}"/>
          </ac:spMkLst>
        </pc:spChg>
        <pc:spChg chg="del">
          <ac:chgData name="Richard Chalk" userId="287f8aa4f4de1d19" providerId="LiveId" clId="{9176636B-F05A-4338-934F-3D993A100B84}" dt="2023-08-02T09:58:42.306" v="68" actId="478"/>
          <ac:spMkLst>
            <pc:docMk/>
            <pc:sldMk cId="2600618811" sldId="278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2.827" v="69"/>
          <ac:picMkLst>
            <pc:docMk/>
            <pc:sldMk cId="2600618811" sldId="278"/>
            <ac:picMk id="2" creationId="{9B619784-1357-0D7B-5D62-B1684ABDA195}"/>
          </ac:picMkLst>
        </pc:picChg>
        <pc:picChg chg="mod">
          <ac:chgData name="Richard Chalk" userId="287f8aa4f4de1d19" providerId="LiveId" clId="{9176636B-F05A-4338-934F-3D993A100B84}" dt="2023-08-02T10:20:17.396" v="441" actId="1038"/>
          <ac:picMkLst>
            <pc:docMk/>
            <pc:sldMk cId="2600618811" sldId="278"/>
            <ac:picMk id="5" creationId="{8C511302-D2D7-18E4-1C94-C2053D9DE5EE}"/>
          </ac:picMkLst>
        </pc:picChg>
      </pc:sldChg>
      <pc:sldChg chg="addSp delSp modSp add mod">
        <pc:chgData name="Richard Chalk" userId="287f8aa4f4de1d19" providerId="LiveId" clId="{9176636B-F05A-4338-934F-3D993A100B84}" dt="2023-08-02T09:58:45.947" v="71"/>
        <pc:sldMkLst>
          <pc:docMk/>
          <pc:sldMk cId="3756490369" sldId="279"/>
        </pc:sldMkLst>
        <pc:spChg chg="add mod">
          <ac:chgData name="Richard Chalk" userId="287f8aa4f4de1d19" providerId="LiveId" clId="{9176636B-F05A-4338-934F-3D993A100B84}" dt="2023-08-02T09:58:45.947" v="71"/>
          <ac:spMkLst>
            <pc:docMk/>
            <pc:sldMk cId="3756490369" sldId="279"/>
            <ac:spMk id="3" creationId="{CA0A1D91-02EC-DAC4-9807-DD00EDF4CBF6}"/>
          </ac:spMkLst>
        </pc:spChg>
        <pc:spChg chg="del">
          <ac:chgData name="Richard Chalk" userId="287f8aa4f4de1d19" providerId="LiveId" clId="{9176636B-F05A-4338-934F-3D993A100B84}" dt="2023-08-02T09:58:45.354" v="70" actId="478"/>
          <ac:spMkLst>
            <pc:docMk/>
            <pc:sldMk cId="3756490369" sldId="279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5.947" v="71"/>
          <ac:picMkLst>
            <pc:docMk/>
            <pc:sldMk cId="3756490369" sldId="279"/>
            <ac:picMk id="2" creationId="{D5CF3B49-D063-6703-4C29-6471336ADD4F}"/>
          </ac:picMkLst>
        </pc:picChg>
      </pc:sldChg>
      <pc:sldChg chg="addSp delSp modSp add mod">
        <pc:chgData name="Richard Chalk" userId="287f8aa4f4de1d19" providerId="LiveId" clId="{9176636B-F05A-4338-934F-3D993A100B84}" dt="2023-08-02T09:58:48.674" v="73"/>
        <pc:sldMkLst>
          <pc:docMk/>
          <pc:sldMk cId="3431538655" sldId="280"/>
        </pc:sldMkLst>
        <pc:spChg chg="add mod">
          <ac:chgData name="Richard Chalk" userId="287f8aa4f4de1d19" providerId="LiveId" clId="{9176636B-F05A-4338-934F-3D993A100B84}" dt="2023-08-02T09:58:48.674" v="73"/>
          <ac:spMkLst>
            <pc:docMk/>
            <pc:sldMk cId="3431538655" sldId="280"/>
            <ac:spMk id="4" creationId="{A9E33436-4574-3F78-B56A-86EFE103E5FB}"/>
          </ac:spMkLst>
        </pc:spChg>
        <pc:spChg chg="del">
          <ac:chgData name="Richard Chalk" userId="287f8aa4f4de1d19" providerId="LiveId" clId="{9176636B-F05A-4338-934F-3D993A100B84}" dt="2023-08-02T09:58:48.235" v="72" actId="478"/>
          <ac:spMkLst>
            <pc:docMk/>
            <pc:sldMk cId="3431538655" sldId="280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48.674" v="73"/>
          <ac:picMkLst>
            <pc:docMk/>
            <pc:sldMk cId="3431538655" sldId="280"/>
            <ac:picMk id="2" creationId="{336354BA-EC30-71D3-9F8F-7DFA8BFBA356}"/>
          </ac:picMkLst>
        </pc:picChg>
      </pc:sldChg>
      <pc:sldChg chg="addSp modSp add mod">
        <pc:chgData name="Richard Chalk" userId="287f8aa4f4de1d19" providerId="LiveId" clId="{9176636B-F05A-4338-934F-3D993A100B84}" dt="2023-08-02T10:21:22.880" v="443" actId="207"/>
        <pc:sldMkLst>
          <pc:docMk/>
          <pc:sldMk cId="4231629150" sldId="281"/>
        </pc:sldMkLst>
        <pc:spChg chg="add mod">
          <ac:chgData name="Richard Chalk" userId="287f8aa4f4de1d19" providerId="LiveId" clId="{9176636B-F05A-4338-934F-3D993A100B84}" dt="2023-08-02T09:58:50.923" v="74"/>
          <ac:spMkLst>
            <pc:docMk/>
            <pc:sldMk cId="4231629150" sldId="281"/>
            <ac:spMk id="3" creationId="{6DF91470-054B-D8E4-17B9-D20365AD8F6D}"/>
          </ac:spMkLst>
        </pc:spChg>
        <pc:spChg chg="mod">
          <ac:chgData name="Richard Chalk" userId="287f8aa4f4de1d19" providerId="LiveId" clId="{9176636B-F05A-4338-934F-3D993A100B84}" dt="2023-08-02T10:21:22.880" v="443" actId="207"/>
          <ac:spMkLst>
            <pc:docMk/>
            <pc:sldMk cId="4231629150" sldId="281"/>
            <ac:spMk id="6" creationId="{44E67F07-D653-AF5C-BF27-EABFC4489965}"/>
          </ac:spMkLst>
        </pc:spChg>
        <pc:picChg chg="add mod">
          <ac:chgData name="Richard Chalk" userId="287f8aa4f4de1d19" providerId="LiveId" clId="{9176636B-F05A-4338-934F-3D993A100B84}" dt="2023-08-02T09:58:50.923" v="74"/>
          <ac:picMkLst>
            <pc:docMk/>
            <pc:sldMk cId="4231629150" sldId="281"/>
            <ac:picMk id="2" creationId="{3BCCB485-5478-5670-39C4-DDB3D4B7C955}"/>
          </ac:picMkLst>
        </pc:picChg>
      </pc:sldChg>
      <pc:sldChg chg="addSp delSp modSp add mod">
        <pc:chgData name="Richard Chalk" userId="287f8aa4f4de1d19" providerId="LiveId" clId="{9176636B-F05A-4338-934F-3D993A100B84}" dt="2023-08-02T10:22:19.615" v="449" actId="20577"/>
        <pc:sldMkLst>
          <pc:docMk/>
          <pc:sldMk cId="1058317726" sldId="282"/>
        </pc:sldMkLst>
        <pc:spChg chg="mod">
          <ac:chgData name="Richard Chalk" userId="287f8aa4f4de1d19" providerId="LiveId" clId="{9176636B-F05A-4338-934F-3D993A100B84}" dt="2023-08-02T10:22:19.615" v="449" actId="20577"/>
          <ac:spMkLst>
            <pc:docMk/>
            <pc:sldMk cId="1058317726" sldId="282"/>
            <ac:spMk id="4" creationId="{0DA74C44-3AED-0F19-B8A7-6B406DD93DEB}"/>
          </ac:spMkLst>
        </pc:spChg>
        <pc:spChg chg="add mod">
          <ac:chgData name="Richard Chalk" userId="287f8aa4f4de1d19" providerId="LiveId" clId="{9176636B-F05A-4338-934F-3D993A100B84}" dt="2023-08-02T09:58:53.128" v="75"/>
          <ac:spMkLst>
            <pc:docMk/>
            <pc:sldMk cId="1058317726" sldId="282"/>
            <ac:spMk id="7" creationId="{92BA6410-3899-B3DC-4B5F-310C2D6E4211}"/>
          </ac:spMkLst>
        </pc:spChg>
        <pc:spChg chg="del">
          <ac:chgData name="Richard Chalk" userId="287f8aa4f4de1d19" providerId="LiveId" clId="{9176636B-F05A-4338-934F-3D993A100B84}" dt="2023-08-02T09:58:56.044" v="76" actId="478"/>
          <ac:spMkLst>
            <pc:docMk/>
            <pc:sldMk cId="1058317726" sldId="282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53.128" v="75"/>
          <ac:picMkLst>
            <pc:docMk/>
            <pc:sldMk cId="1058317726" sldId="282"/>
            <ac:picMk id="2" creationId="{493BC7DC-7155-D0EF-2428-3E6C258EB8C1}"/>
          </ac:picMkLst>
        </pc:picChg>
      </pc:sldChg>
      <pc:sldChg chg="addSp delSp modSp add mod">
        <pc:chgData name="Richard Chalk" userId="287f8aa4f4de1d19" providerId="LiveId" clId="{9176636B-F05A-4338-934F-3D993A100B84}" dt="2023-08-02T10:14:46.453" v="358" actId="113"/>
        <pc:sldMkLst>
          <pc:docMk/>
          <pc:sldMk cId="1180630592" sldId="283"/>
        </pc:sldMkLst>
        <pc:spChg chg="add mod">
          <ac:chgData name="Richard Chalk" userId="287f8aa4f4de1d19" providerId="LiveId" clId="{9176636B-F05A-4338-934F-3D993A100B84}" dt="2023-08-02T09:58:57.405" v="77"/>
          <ac:spMkLst>
            <pc:docMk/>
            <pc:sldMk cId="1180630592" sldId="283"/>
            <ac:spMk id="3" creationId="{C707595D-6C56-D1C4-28F4-8238AB04F595}"/>
          </ac:spMkLst>
        </pc:spChg>
        <pc:spChg chg="mod">
          <ac:chgData name="Richard Chalk" userId="287f8aa4f4de1d19" providerId="LiveId" clId="{9176636B-F05A-4338-934F-3D993A100B84}" dt="2023-08-02T10:14:46.453" v="358" actId="113"/>
          <ac:spMkLst>
            <pc:docMk/>
            <pc:sldMk cId="1180630592" sldId="283"/>
            <ac:spMk id="6" creationId="{44E67F07-D653-AF5C-BF27-EABFC4489965}"/>
          </ac:spMkLst>
        </pc:spChg>
        <pc:spChg chg="del">
          <ac:chgData name="Richard Chalk" userId="287f8aa4f4de1d19" providerId="LiveId" clId="{9176636B-F05A-4338-934F-3D993A100B84}" dt="2023-08-02T09:58:59.144" v="78" actId="478"/>
          <ac:spMkLst>
            <pc:docMk/>
            <pc:sldMk cId="1180630592" sldId="283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8:57.405" v="77"/>
          <ac:picMkLst>
            <pc:docMk/>
            <pc:sldMk cId="1180630592" sldId="283"/>
            <ac:picMk id="2" creationId="{3EFF9867-4D1D-BB6A-FB38-1C1EDE0F7F94}"/>
          </ac:picMkLst>
        </pc:picChg>
        <pc:picChg chg="add mod">
          <ac:chgData name="Richard Chalk" userId="287f8aa4f4de1d19" providerId="LiveId" clId="{9176636B-F05A-4338-934F-3D993A100B84}" dt="2023-08-02T10:14:03.701" v="312" actId="1076"/>
          <ac:picMkLst>
            <pc:docMk/>
            <pc:sldMk cId="1180630592" sldId="283"/>
            <ac:picMk id="4" creationId="{5F76CF24-CF60-6BB1-F32E-1C18533F2CBB}"/>
          </ac:picMkLst>
        </pc:picChg>
      </pc:sldChg>
      <pc:sldChg chg="addSp delSp modSp add mod">
        <pc:chgData name="Richard Chalk" userId="287f8aa4f4de1d19" providerId="LiveId" clId="{9176636B-F05A-4338-934F-3D993A100B84}" dt="2023-08-02T09:59:06.580" v="80" actId="478"/>
        <pc:sldMkLst>
          <pc:docMk/>
          <pc:sldMk cId="848757853" sldId="284"/>
        </pc:sldMkLst>
        <pc:spChg chg="add mod">
          <ac:chgData name="Richard Chalk" userId="287f8aa4f4de1d19" providerId="LiveId" clId="{9176636B-F05A-4338-934F-3D993A100B84}" dt="2023-08-02T09:59:00.409" v="79"/>
          <ac:spMkLst>
            <pc:docMk/>
            <pc:sldMk cId="848757853" sldId="284"/>
            <ac:spMk id="4" creationId="{E5974867-7F2C-5A9E-43D8-65B26AAAE8DA}"/>
          </ac:spMkLst>
        </pc:spChg>
        <pc:spChg chg="del">
          <ac:chgData name="Richard Chalk" userId="287f8aa4f4de1d19" providerId="LiveId" clId="{9176636B-F05A-4338-934F-3D993A100B84}" dt="2023-08-02T09:59:06.580" v="80" actId="478"/>
          <ac:spMkLst>
            <pc:docMk/>
            <pc:sldMk cId="848757853" sldId="284"/>
            <ac:spMk id="119" creationId="{00000000-0000-0000-0000-000000000000}"/>
          </ac:spMkLst>
        </pc:spChg>
        <pc:picChg chg="add mod">
          <ac:chgData name="Richard Chalk" userId="287f8aa4f4de1d19" providerId="LiveId" clId="{9176636B-F05A-4338-934F-3D993A100B84}" dt="2023-08-02T09:59:00.409" v="79"/>
          <ac:picMkLst>
            <pc:docMk/>
            <pc:sldMk cId="848757853" sldId="284"/>
            <ac:picMk id="2" creationId="{8A2AAC45-CA05-AF50-ADC3-7AF32CDDAA53}"/>
          </ac:picMkLst>
        </pc:picChg>
      </pc:sldChg>
      <pc:sldChg chg="modSp mod">
        <pc:chgData name="Richard Chalk" userId="287f8aa4f4de1d19" providerId="LiveId" clId="{9176636B-F05A-4338-934F-3D993A100B84}" dt="2023-08-02T05:33:20.913" v="0"/>
        <pc:sldMkLst>
          <pc:docMk/>
          <pc:sldMk cId="3213385662" sldId="309"/>
        </pc:sldMkLst>
        <pc:spChg chg="mod">
          <ac:chgData name="Richard Chalk" userId="287f8aa4f4de1d19" providerId="LiveId" clId="{9176636B-F05A-4338-934F-3D993A100B84}" dt="2023-08-02T05:33:20.913" v="0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mod">
        <pc:chgData name="Richard Chalk" userId="287f8aa4f4de1d19" providerId="LiveId" clId="{9176636B-F05A-4338-934F-3D993A100B84}" dt="2023-08-02T10:14:58.427" v="359" actId="478"/>
        <pc:sldMkLst>
          <pc:docMk/>
          <pc:sldMk cId="2331944968" sldId="530"/>
        </pc:sldMkLst>
        <pc:spChg chg="del">
          <ac:chgData name="Richard Chalk" userId="287f8aa4f4de1d19" providerId="LiveId" clId="{9176636B-F05A-4338-934F-3D993A100B84}" dt="2023-08-02T10:14:58.427" v="359" actId="478"/>
          <ac:spMkLst>
            <pc:docMk/>
            <pc:sldMk cId="2331944968" sldId="530"/>
            <ac:spMk id="8" creationId="{9977F281-A947-A97F-F970-14C3D7FFAE2B}"/>
          </ac:spMkLst>
        </pc:spChg>
        <pc:spChg chg="mod">
          <ac:chgData name="Richard Chalk" userId="287f8aa4f4de1d19" providerId="LiveId" clId="{9176636B-F05A-4338-934F-3D993A100B84}" dt="2023-08-02T09:57:35.712" v="54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9176636B-F05A-4338-934F-3D993A100B84}" dt="2023-08-02T09:57:51.774" v="55" actId="113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9176636B-F05A-4338-934F-3D993A100B84}" dt="2023-08-02T05:44:35.251" v="26" actId="1038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9176636B-F05A-4338-934F-3D993A100B84}" dt="2023-08-02T10:14:58.427" v="359" actId="478"/>
          <ac:picMkLst>
            <pc:docMk/>
            <pc:sldMk cId="2331944968" sldId="530"/>
            <ac:picMk id="1026" creationId="{4329E322-4836-B711-A004-CFF57ED07855}"/>
          </ac:picMkLst>
        </pc:picChg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387256291" sldId="531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1930755218" sldId="532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3020271443" sldId="561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2580173663" sldId="572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1649124498" sldId="573"/>
        </pc:sldMkLst>
      </pc:sldChg>
      <pc:sldChg chg="del">
        <pc:chgData name="Richard Chalk" userId="287f8aa4f4de1d19" providerId="LiveId" clId="{9176636B-F05A-4338-934F-3D993A100B84}" dt="2023-08-02T05:35:36.141" v="2" actId="47"/>
        <pc:sldMkLst>
          <pc:docMk/>
          <pc:sldMk cId="2142719970" sldId="574"/>
        </pc:sldMkLst>
      </pc:sldChg>
      <pc:sldChg chg="addSp delSp modSp mod modNotesTx">
        <pc:chgData name="Richard Chalk" userId="287f8aa4f4de1d19" providerId="LiveId" clId="{9176636B-F05A-4338-934F-3D993A100B84}" dt="2023-08-02T10:59:36.448" v="1516" actId="313"/>
        <pc:sldMkLst>
          <pc:docMk/>
          <pc:sldMk cId="3556123800" sldId="575"/>
        </pc:sldMkLst>
        <pc:spChg chg="mod">
          <ac:chgData name="Richard Chalk" userId="287f8aa4f4de1d19" providerId="LiveId" clId="{9176636B-F05A-4338-934F-3D993A100B84}" dt="2023-08-02T10:59:36.448" v="1516" actId="313"/>
          <ac:spMkLst>
            <pc:docMk/>
            <pc:sldMk cId="3556123800" sldId="575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0:33:41.127" v="810" actId="478"/>
          <ac:spMkLst>
            <pc:docMk/>
            <pc:sldMk cId="3556123800" sldId="575"/>
            <ac:spMk id="5" creationId="{B1D77AEC-0B1D-E82D-F8D7-9213ED55A6CB}"/>
          </ac:spMkLst>
        </pc:spChg>
        <pc:spChg chg="mod">
          <ac:chgData name="Richard Chalk" userId="287f8aa4f4de1d19" providerId="LiveId" clId="{9176636B-F05A-4338-934F-3D993A100B84}" dt="2023-08-02T10:33:35.977" v="808" actId="20577"/>
          <ac:spMkLst>
            <pc:docMk/>
            <pc:sldMk cId="3556123800" sldId="575"/>
            <ac:spMk id="7" creationId="{EBD62573-4B50-EAD6-8C7E-C3AE6A9F45B4}"/>
          </ac:spMkLst>
        </pc:spChg>
        <pc:spChg chg="add del mod">
          <ac:chgData name="Richard Chalk" userId="287f8aa4f4de1d19" providerId="LiveId" clId="{9176636B-F05A-4338-934F-3D993A100B84}" dt="2023-08-02T10:37:58.036" v="859" actId="478"/>
          <ac:spMkLst>
            <pc:docMk/>
            <pc:sldMk cId="3556123800" sldId="575"/>
            <ac:spMk id="13" creationId="{8ABC4D07-6722-26D4-0621-B198BEDADCBA}"/>
          </ac:spMkLst>
        </pc:spChg>
        <pc:spChg chg="mod">
          <ac:chgData name="Richard Chalk" userId="287f8aa4f4de1d19" providerId="LiveId" clId="{9176636B-F05A-4338-934F-3D993A100B84}" dt="2023-08-02T10:39:40.253" v="874" actId="14100"/>
          <ac:spMkLst>
            <pc:docMk/>
            <pc:sldMk cId="3556123800" sldId="575"/>
            <ac:spMk id="19" creationId="{A1CDD07D-4828-A3B6-DA91-EC37B83E0F59}"/>
          </ac:spMkLst>
        </pc:spChg>
        <pc:picChg chg="del">
          <ac:chgData name="Richard Chalk" userId="287f8aa4f4de1d19" providerId="LiveId" clId="{9176636B-F05A-4338-934F-3D993A100B84}" dt="2023-08-02T10:36:59.970" v="848" actId="478"/>
          <ac:picMkLst>
            <pc:docMk/>
            <pc:sldMk cId="3556123800" sldId="575"/>
            <ac:picMk id="3" creationId="{041E353C-C536-73B2-5503-9DD180669339}"/>
          </ac:picMkLst>
        </pc:picChg>
        <pc:picChg chg="del">
          <ac:chgData name="Richard Chalk" userId="287f8aa4f4de1d19" providerId="LiveId" clId="{9176636B-F05A-4338-934F-3D993A100B84}" dt="2023-08-02T10:07:16.085" v="183" actId="478"/>
          <ac:picMkLst>
            <pc:docMk/>
            <pc:sldMk cId="3556123800" sldId="575"/>
            <ac:picMk id="8" creationId="{BDAEFB3F-21F4-4BF5-90D1-3DDFA5C8DD97}"/>
          </ac:picMkLst>
        </pc:picChg>
        <pc:picChg chg="del">
          <ac:chgData name="Richard Chalk" userId="287f8aa4f4de1d19" providerId="LiveId" clId="{9176636B-F05A-4338-934F-3D993A100B84}" dt="2023-08-02T10:33:39.462" v="809" actId="478"/>
          <ac:picMkLst>
            <pc:docMk/>
            <pc:sldMk cId="3556123800" sldId="575"/>
            <ac:picMk id="9" creationId="{81EC56C8-F25A-52E6-ADFF-B350D0D11301}"/>
          </ac:picMkLst>
        </pc:picChg>
        <pc:picChg chg="del">
          <ac:chgData name="Richard Chalk" userId="287f8aa4f4de1d19" providerId="LiveId" clId="{9176636B-F05A-4338-934F-3D993A100B84}" dt="2023-08-02T10:36:58.471" v="847" actId="478"/>
          <ac:picMkLst>
            <pc:docMk/>
            <pc:sldMk cId="3556123800" sldId="575"/>
            <ac:picMk id="11" creationId="{029F1EBB-9F2F-7469-6F61-320FF4993B17}"/>
          </ac:picMkLst>
        </pc:picChg>
        <pc:picChg chg="add mod">
          <ac:chgData name="Richard Chalk" userId="287f8aa4f4de1d19" providerId="LiveId" clId="{9176636B-F05A-4338-934F-3D993A100B84}" dt="2023-08-02T10:39:27.457" v="868"/>
          <ac:picMkLst>
            <pc:docMk/>
            <pc:sldMk cId="3556123800" sldId="575"/>
            <ac:picMk id="14" creationId="{EA973258-836C-C24E-E650-19952D3177A0}"/>
          </ac:picMkLst>
        </pc:picChg>
        <pc:picChg chg="del">
          <ac:chgData name="Richard Chalk" userId="287f8aa4f4de1d19" providerId="LiveId" clId="{9176636B-F05A-4338-934F-3D993A100B84}" dt="2023-08-02T10:36:50.335" v="842" actId="478"/>
          <ac:picMkLst>
            <pc:docMk/>
            <pc:sldMk cId="3556123800" sldId="575"/>
            <ac:picMk id="1026" creationId="{DB03CC17-E7D2-20B5-CBE8-0C2E4AA9D810}"/>
          </ac:picMkLst>
        </pc:picChg>
        <pc:picChg chg="add mod">
          <ac:chgData name="Richard Chalk" userId="287f8aa4f4de1d19" providerId="LiveId" clId="{9176636B-F05A-4338-934F-3D993A100B84}" dt="2023-08-02T10:35:43.085" v="834" actId="1038"/>
          <ac:picMkLst>
            <pc:docMk/>
            <pc:sldMk cId="3556123800" sldId="575"/>
            <ac:picMk id="2050" creationId="{471084D8-6689-9D63-56F5-5F1D85B2DC57}"/>
          </ac:picMkLst>
        </pc:picChg>
        <pc:picChg chg="add mod">
          <ac:chgData name="Richard Chalk" userId="287f8aa4f4de1d19" providerId="LiveId" clId="{9176636B-F05A-4338-934F-3D993A100B84}" dt="2023-08-02T10:38:32.396" v="864" actId="167"/>
          <ac:picMkLst>
            <pc:docMk/>
            <pc:sldMk cId="3556123800" sldId="575"/>
            <ac:picMk id="2052" creationId="{5888C21D-6308-B0D6-47ED-73E1E4F1D924}"/>
          </ac:picMkLst>
        </pc:picChg>
        <pc:picChg chg="add mod">
          <ac:chgData name="Richard Chalk" userId="287f8aa4f4de1d19" providerId="LiveId" clId="{9176636B-F05A-4338-934F-3D993A100B84}" dt="2023-08-02T10:39:23.305" v="867" actId="1076"/>
          <ac:picMkLst>
            <pc:docMk/>
            <pc:sldMk cId="3556123800" sldId="575"/>
            <ac:picMk id="2054" creationId="{338711CB-4C82-DF4D-38DA-E5CFC880CE45}"/>
          </ac:picMkLst>
        </pc:picChg>
        <pc:cxnChg chg="del mod">
          <ac:chgData name="Richard Chalk" userId="287f8aa4f4de1d19" providerId="LiveId" clId="{9176636B-F05A-4338-934F-3D993A100B84}" dt="2023-08-02T10:43:04.688" v="900" actId="478"/>
          <ac:cxnSpMkLst>
            <pc:docMk/>
            <pc:sldMk cId="3556123800" sldId="575"/>
            <ac:cxnSpMk id="4" creationId="{8E10E644-46F5-F891-B4EC-377F5D56B5D8}"/>
          </ac:cxnSpMkLst>
        </pc:cxnChg>
        <pc:cxnChg chg="add mod">
          <ac:chgData name="Richard Chalk" userId="287f8aa4f4de1d19" providerId="LiveId" clId="{9176636B-F05A-4338-934F-3D993A100B84}" dt="2023-08-02T10:43:05.082" v="901"/>
          <ac:cxnSpMkLst>
            <pc:docMk/>
            <pc:sldMk cId="3556123800" sldId="575"/>
            <ac:cxnSpMk id="15" creationId="{FD1535C8-D1F8-1263-C7AA-61B737FCC755}"/>
          </ac:cxnSpMkLst>
        </pc:cxnChg>
      </pc:sldChg>
      <pc:sldChg chg="new del">
        <pc:chgData name="Richard Chalk" userId="287f8aa4f4de1d19" providerId="LiveId" clId="{9176636B-F05A-4338-934F-3D993A100B84}" dt="2023-08-02T10:02:01.823" v="85" actId="47"/>
        <pc:sldMkLst>
          <pc:docMk/>
          <pc:sldMk cId="1842423742" sldId="576"/>
        </pc:sldMkLst>
      </pc:sldChg>
      <pc:sldChg chg="delSp modSp add mod modNotesTx">
        <pc:chgData name="Richard Chalk" userId="287f8aa4f4de1d19" providerId="LiveId" clId="{9176636B-F05A-4338-934F-3D993A100B84}" dt="2023-08-02T11:09:21.819" v="1722" actId="20577"/>
        <pc:sldMkLst>
          <pc:docMk/>
          <pc:sldMk cId="1865664197" sldId="576"/>
        </pc:sldMkLst>
        <pc:spChg chg="mod">
          <ac:chgData name="Richard Chalk" userId="287f8aa4f4de1d19" providerId="LiveId" clId="{9176636B-F05A-4338-934F-3D993A100B84}" dt="2023-08-02T11:08:09.154" v="1705" actId="6549"/>
          <ac:spMkLst>
            <pc:docMk/>
            <pc:sldMk cId="1865664197" sldId="576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1:02:53.645" v="1518" actId="478"/>
          <ac:spMkLst>
            <pc:docMk/>
            <pc:sldMk cId="1865664197" sldId="576"/>
            <ac:spMk id="5" creationId="{B1D77AEC-0B1D-E82D-F8D7-9213ED55A6CB}"/>
          </ac:spMkLst>
        </pc:spChg>
        <pc:spChg chg="mod">
          <ac:chgData name="Richard Chalk" userId="287f8aa4f4de1d19" providerId="LiveId" clId="{9176636B-F05A-4338-934F-3D993A100B84}" dt="2023-08-02T11:05:34.623" v="1577" actId="6549"/>
          <ac:spMkLst>
            <pc:docMk/>
            <pc:sldMk cId="1865664197" sldId="576"/>
            <ac:spMk id="19" creationId="{A1CDD07D-4828-A3B6-DA91-EC37B83E0F59}"/>
          </ac:spMkLst>
        </pc:spChg>
        <pc:picChg chg="mod">
          <ac:chgData name="Richard Chalk" userId="287f8aa4f4de1d19" providerId="LiveId" clId="{9176636B-F05A-4338-934F-3D993A100B84}" dt="2023-08-02T11:05:14.101" v="1574" actId="1036"/>
          <ac:picMkLst>
            <pc:docMk/>
            <pc:sldMk cId="1865664197" sldId="576"/>
            <ac:picMk id="3" creationId="{041E353C-C536-73B2-5503-9DD180669339}"/>
          </ac:picMkLst>
        </pc:picChg>
        <pc:picChg chg="del">
          <ac:chgData name="Richard Chalk" userId="287f8aa4f4de1d19" providerId="LiveId" clId="{9176636B-F05A-4338-934F-3D993A100B84}" dt="2023-08-02T11:02:53.645" v="1518" actId="478"/>
          <ac:picMkLst>
            <pc:docMk/>
            <pc:sldMk cId="1865664197" sldId="576"/>
            <ac:picMk id="9" creationId="{81EC56C8-F25A-52E6-ADFF-B350D0D11301}"/>
          </ac:picMkLst>
        </pc:picChg>
        <pc:picChg chg="mod">
          <ac:chgData name="Richard Chalk" userId="287f8aa4f4de1d19" providerId="LiveId" clId="{9176636B-F05A-4338-934F-3D993A100B84}" dt="2023-08-02T11:05:08.470" v="1563" actId="167"/>
          <ac:picMkLst>
            <pc:docMk/>
            <pc:sldMk cId="1865664197" sldId="576"/>
            <ac:picMk id="11" creationId="{029F1EBB-9F2F-7469-6F61-320FF4993B17}"/>
          </ac:picMkLst>
        </pc:picChg>
        <pc:picChg chg="del">
          <ac:chgData name="Richard Chalk" userId="287f8aa4f4de1d19" providerId="LiveId" clId="{9176636B-F05A-4338-934F-3D993A100B84}" dt="2023-08-02T11:03:03.838" v="1519" actId="478"/>
          <ac:picMkLst>
            <pc:docMk/>
            <pc:sldMk cId="1865664197" sldId="576"/>
            <ac:picMk id="1026" creationId="{DB03CC17-E7D2-20B5-CBE8-0C2E4AA9D810}"/>
          </ac:picMkLst>
        </pc:picChg>
        <pc:cxnChg chg="mod">
          <ac:chgData name="Richard Chalk" userId="287f8aa4f4de1d19" providerId="LiveId" clId="{9176636B-F05A-4338-934F-3D993A100B84}" dt="2023-08-02T11:05:38.728" v="1596" actId="1038"/>
          <ac:cxnSpMkLst>
            <pc:docMk/>
            <pc:sldMk cId="1865664197" sldId="576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9176636B-F05A-4338-934F-3D993A100B84}" dt="2023-08-02T11:18:44.826" v="1766" actId="6549"/>
        <pc:sldMkLst>
          <pc:docMk/>
          <pc:sldMk cId="1894105440" sldId="577"/>
        </pc:sldMkLst>
        <pc:spChg chg="mod">
          <ac:chgData name="Richard Chalk" userId="287f8aa4f4de1d19" providerId="LiveId" clId="{9176636B-F05A-4338-934F-3D993A100B84}" dt="2023-08-02T11:18:44.826" v="1766" actId="6549"/>
          <ac:spMkLst>
            <pc:docMk/>
            <pc:sldMk cId="1894105440" sldId="577"/>
            <ac:spMk id="2" creationId="{2CED0939-2445-F1A3-21AE-0A535344DD5D}"/>
          </ac:spMkLst>
        </pc:spChg>
        <pc:spChg chg="del">
          <ac:chgData name="Richard Chalk" userId="287f8aa4f4de1d19" providerId="LiveId" clId="{9176636B-F05A-4338-934F-3D993A100B84}" dt="2023-08-02T10:42:52.998" v="898" actId="478"/>
          <ac:spMkLst>
            <pc:docMk/>
            <pc:sldMk cId="1894105440" sldId="577"/>
            <ac:spMk id="19" creationId="{A1CDD07D-4828-A3B6-DA91-EC37B83E0F59}"/>
          </ac:spMkLst>
        </pc:spChg>
        <pc:picChg chg="add del">
          <ac:chgData name="Richard Chalk" userId="287f8aa4f4de1d19" providerId="LiveId" clId="{9176636B-F05A-4338-934F-3D993A100B84}" dt="2023-08-02T10:42:39.810" v="895" actId="478"/>
          <ac:picMkLst>
            <pc:docMk/>
            <pc:sldMk cId="1894105440" sldId="577"/>
            <ac:picMk id="5" creationId="{A96BED23-BF6E-B938-7604-79A21C7DC683}"/>
          </ac:picMkLst>
        </pc:picChg>
        <pc:picChg chg="add mod">
          <ac:chgData name="Richard Chalk" userId="287f8aa4f4de1d19" providerId="LiveId" clId="{9176636B-F05A-4338-934F-3D993A100B84}" dt="2023-08-02T10:42:44.443" v="897" actId="1076"/>
          <ac:picMkLst>
            <pc:docMk/>
            <pc:sldMk cId="1894105440" sldId="577"/>
            <ac:picMk id="9" creationId="{F5AE727E-2D81-E803-2316-F101577CFAA5}"/>
          </ac:picMkLst>
        </pc:picChg>
        <pc:picChg chg="del">
          <ac:chgData name="Richard Chalk" userId="287f8aa4f4de1d19" providerId="LiveId" clId="{9176636B-F05A-4338-934F-3D993A100B84}" dt="2023-08-02T10:39:57.644" v="877" actId="478"/>
          <ac:picMkLst>
            <pc:docMk/>
            <pc:sldMk cId="1894105440" sldId="577"/>
            <ac:picMk id="2052" creationId="{5888C21D-6308-B0D6-47ED-73E1E4F1D924}"/>
          </ac:picMkLst>
        </pc:picChg>
        <pc:picChg chg="del">
          <ac:chgData name="Richard Chalk" userId="287f8aa4f4de1d19" providerId="LiveId" clId="{9176636B-F05A-4338-934F-3D993A100B84}" dt="2023-08-02T10:42:38.115" v="893" actId="478"/>
          <ac:picMkLst>
            <pc:docMk/>
            <pc:sldMk cId="1894105440" sldId="577"/>
            <ac:picMk id="2054" creationId="{338711CB-4C82-DF4D-38DA-E5CFC880CE45}"/>
          </ac:picMkLst>
        </pc:picChg>
        <pc:cxnChg chg="mod">
          <ac:chgData name="Richard Chalk" userId="287f8aa4f4de1d19" providerId="LiveId" clId="{9176636B-F05A-4338-934F-3D993A100B84}" dt="2023-08-02T10:42:57.042" v="899" actId="14100"/>
          <ac:cxnSpMkLst>
            <pc:docMk/>
            <pc:sldMk cId="1894105440" sldId="577"/>
            <ac:cxnSpMk id="4" creationId="{8E10E644-46F5-F891-B4EC-377F5D56B5D8}"/>
          </ac:cxnSpMkLst>
        </pc:cxnChg>
      </pc:sldChg>
      <pc:sldChg chg="addSp modSp new del mod">
        <pc:chgData name="Richard Chalk" userId="287f8aa4f4de1d19" providerId="LiveId" clId="{9176636B-F05A-4338-934F-3D993A100B84}" dt="2023-08-02T10:15:23.733" v="361" actId="47"/>
        <pc:sldMkLst>
          <pc:docMk/>
          <pc:sldMk cId="3607475721" sldId="577"/>
        </pc:sldMkLst>
        <pc:spChg chg="add">
          <ac:chgData name="Richard Chalk" userId="287f8aa4f4de1d19" providerId="LiveId" clId="{9176636B-F05A-4338-934F-3D993A100B84}" dt="2023-08-02T06:25:40.858" v="53" actId="22"/>
          <ac:spMkLst>
            <pc:docMk/>
            <pc:sldMk cId="3607475721" sldId="577"/>
            <ac:spMk id="5" creationId="{5245DC45-B4D9-98BF-6AFE-144504E93C86}"/>
          </ac:spMkLst>
        </pc:spChg>
        <pc:spChg chg="add mod">
          <ac:chgData name="Richard Chalk" userId="287f8aa4f4de1d19" providerId="LiveId" clId="{9176636B-F05A-4338-934F-3D993A100B84}" dt="2023-08-02T09:58:14.877" v="58"/>
          <ac:spMkLst>
            <pc:docMk/>
            <pc:sldMk cId="3607475721" sldId="577"/>
            <ac:spMk id="7" creationId="{C788BC5C-91CD-51A6-28DA-E9AA2149173C}"/>
          </ac:spMkLst>
        </pc:spChg>
        <pc:picChg chg="add mod">
          <ac:chgData name="Richard Chalk" userId="287f8aa4f4de1d19" providerId="LiveId" clId="{9176636B-F05A-4338-934F-3D993A100B84}" dt="2023-08-02T09:58:14.877" v="58"/>
          <ac:picMkLst>
            <pc:docMk/>
            <pc:sldMk cId="3607475721" sldId="577"/>
            <ac:picMk id="6" creationId="{0AD34551-0594-0FC9-C77F-EF9656A695A1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47:09.485" v="1028" actId="6549"/>
        <pc:sldMkLst>
          <pc:docMk/>
          <pc:sldMk cId="3099075531" sldId="578"/>
        </pc:sldMkLst>
        <pc:spChg chg="mod">
          <ac:chgData name="Richard Chalk" userId="287f8aa4f4de1d19" providerId="LiveId" clId="{9176636B-F05A-4338-934F-3D993A100B84}" dt="2023-08-02T10:44:01.772" v="915" actId="20577"/>
          <ac:spMkLst>
            <pc:docMk/>
            <pc:sldMk cId="3099075531" sldId="578"/>
            <ac:spMk id="2" creationId="{2CED0939-2445-F1A3-21AE-0A535344DD5D}"/>
          </ac:spMkLst>
        </pc:spChg>
        <pc:spChg chg="add mod">
          <ac:chgData name="Richard Chalk" userId="287f8aa4f4de1d19" providerId="LiveId" clId="{9176636B-F05A-4338-934F-3D993A100B84}" dt="2023-08-02T10:46:34.489" v="1026" actId="6549"/>
          <ac:spMkLst>
            <pc:docMk/>
            <pc:sldMk cId="3099075531" sldId="578"/>
            <ac:spMk id="3" creationId="{E3744374-92D3-B3F2-3F1A-3448858F47B5}"/>
          </ac:spMkLst>
        </pc:spChg>
        <pc:picChg chg="del">
          <ac:chgData name="Richard Chalk" userId="287f8aa4f4de1d19" providerId="LiveId" clId="{9176636B-F05A-4338-934F-3D993A100B84}" dt="2023-08-02T10:43:29.846" v="905" actId="478"/>
          <ac:picMkLst>
            <pc:docMk/>
            <pc:sldMk cId="3099075531" sldId="578"/>
            <ac:picMk id="9" creationId="{F5AE727E-2D81-E803-2316-F101577CFAA5}"/>
          </ac:picMkLst>
        </pc:picChg>
        <pc:picChg chg="add mod">
          <ac:chgData name="Richard Chalk" userId="287f8aa4f4de1d19" providerId="LiveId" clId="{9176636B-F05A-4338-934F-3D993A100B84}" dt="2023-08-02T10:45:00.089" v="931" actId="1076"/>
          <ac:picMkLst>
            <pc:docMk/>
            <pc:sldMk cId="3099075531" sldId="578"/>
            <ac:picMk id="3074" creationId="{08715762-4935-6C9E-2E6D-7F259A75E8DE}"/>
          </ac:picMkLst>
        </pc:picChg>
        <pc:picChg chg="add mod">
          <ac:chgData name="Richard Chalk" userId="287f8aa4f4de1d19" providerId="LiveId" clId="{9176636B-F05A-4338-934F-3D993A100B84}" dt="2023-08-02T10:45:28.072" v="937" actId="1036"/>
          <ac:picMkLst>
            <pc:docMk/>
            <pc:sldMk cId="3099075531" sldId="578"/>
            <ac:picMk id="3076" creationId="{5F2D8A4E-B0F6-1B73-3DE3-18EE4D87C870}"/>
          </ac:picMkLst>
        </pc:picChg>
        <pc:picChg chg="add mod">
          <ac:chgData name="Richard Chalk" userId="287f8aa4f4de1d19" providerId="LiveId" clId="{9176636B-F05A-4338-934F-3D993A100B84}" dt="2023-08-02T10:46:25.986" v="1022" actId="1038"/>
          <ac:picMkLst>
            <pc:docMk/>
            <pc:sldMk cId="3099075531" sldId="578"/>
            <ac:picMk id="3078" creationId="{2B2A2B22-0C96-EDB3-583A-BC22E673B7D9}"/>
          </ac:picMkLst>
        </pc:picChg>
      </pc:sldChg>
      <pc:sldChg chg="addSp delSp modSp add mod modNotesTx">
        <pc:chgData name="Richard Chalk" userId="287f8aa4f4de1d19" providerId="LiveId" clId="{9176636B-F05A-4338-934F-3D993A100B84}" dt="2023-08-02T10:57:58.531" v="1508" actId="20577"/>
        <pc:sldMkLst>
          <pc:docMk/>
          <pc:sldMk cId="602442502" sldId="579"/>
        </pc:sldMkLst>
        <pc:spChg chg="mod">
          <ac:chgData name="Richard Chalk" userId="287f8aa4f4de1d19" providerId="LiveId" clId="{9176636B-F05A-4338-934F-3D993A100B84}" dt="2023-08-02T10:56:31.595" v="1487" actId="5793"/>
          <ac:spMkLst>
            <pc:docMk/>
            <pc:sldMk cId="602442502" sldId="579"/>
            <ac:spMk id="2" creationId="{2CED0939-2445-F1A3-21AE-0A535344DD5D}"/>
          </ac:spMkLst>
        </pc:spChg>
        <pc:spChg chg="mod">
          <ac:chgData name="Richard Chalk" userId="287f8aa4f4de1d19" providerId="LiveId" clId="{9176636B-F05A-4338-934F-3D993A100B84}" dt="2023-08-02T10:56:42.260" v="1504" actId="20577"/>
          <ac:spMkLst>
            <pc:docMk/>
            <pc:sldMk cId="602442502" sldId="579"/>
            <ac:spMk id="3" creationId="{E3744374-92D3-B3F2-3F1A-3448858F47B5}"/>
          </ac:spMkLst>
        </pc:spChg>
        <pc:picChg chg="add del mod">
          <ac:chgData name="Richard Chalk" userId="287f8aa4f4de1d19" providerId="LiveId" clId="{9176636B-F05A-4338-934F-3D993A100B84}" dt="2023-08-02T10:47:38.678" v="1033" actId="478"/>
          <ac:picMkLst>
            <pc:docMk/>
            <pc:sldMk cId="602442502" sldId="579"/>
            <ac:picMk id="5" creationId="{8202F242-EFB9-EBFB-8642-9D5DB662208C}"/>
          </ac:picMkLst>
        </pc:picChg>
        <pc:picChg chg="add mod">
          <ac:chgData name="Richard Chalk" userId="287f8aa4f4de1d19" providerId="LiveId" clId="{9176636B-F05A-4338-934F-3D993A100B84}" dt="2023-08-02T10:47:41.354" v="1035" actId="1076"/>
          <ac:picMkLst>
            <pc:docMk/>
            <pc:sldMk cId="602442502" sldId="579"/>
            <ac:picMk id="8" creationId="{A1E0736F-957D-74A6-898A-85AB8AA8270C}"/>
          </ac:picMkLst>
        </pc:picChg>
        <pc:picChg chg="add mod">
          <ac:chgData name="Richard Chalk" userId="287f8aa4f4de1d19" providerId="LiveId" clId="{9176636B-F05A-4338-934F-3D993A100B84}" dt="2023-08-02T10:51:01.668" v="1338" actId="1076"/>
          <ac:picMkLst>
            <pc:docMk/>
            <pc:sldMk cId="602442502" sldId="579"/>
            <ac:picMk id="9" creationId="{CC71B85C-86A9-C3C0-2437-0A52C791D22E}"/>
          </ac:picMkLst>
        </pc:picChg>
        <pc:picChg chg="add mod">
          <ac:chgData name="Richard Chalk" userId="287f8aa4f4de1d19" providerId="LiveId" clId="{9176636B-F05A-4338-934F-3D993A100B84}" dt="2023-08-02T10:56:34.897" v="1500" actId="1036"/>
          <ac:picMkLst>
            <pc:docMk/>
            <pc:sldMk cId="602442502" sldId="579"/>
            <ac:picMk id="10" creationId="{BC3F180F-E65B-E95D-AD85-A6FACD7AF9EB}"/>
          </ac:picMkLst>
        </pc:picChg>
        <pc:picChg chg="add mod">
          <ac:chgData name="Richard Chalk" userId="287f8aa4f4de1d19" providerId="LiveId" clId="{9176636B-F05A-4338-934F-3D993A100B84}" dt="2023-08-02T10:52:53.010" v="1397" actId="1037"/>
          <ac:picMkLst>
            <pc:docMk/>
            <pc:sldMk cId="602442502" sldId="579"/>
            <ac:picMk id="11" creationId="{417EAFE0-7F47-5F7C-58E4-5BA421D9E512}"/>
          </ac:picMkLst>
        </pc:picChg>
        <pc:picChg chg="del">
          <ac:chgData name="Richard Chalk" userId="287f8aa4f4de1d19" providerId="LiveId" clId="{9176636B-F05A-4338-934F-3D993A100B84}" dt="2023-08-02T10:47:18.812" v="1031" actId="478"/>
          <ac:picMkLst>
            <pc:docMk/>
            <pc:sldMk cId="602442502" sldId="579"/>
            <ac:picMk id="3074" creationId="{08715762-4935-6C9E-2E6D-7F259A75E8DE}"/>
          </ac:picMkLst>
        </pc:picChg>
        <pc:picChg chg="del">
          <ac:chgData name="Richard Chalk" userId="287f8aa4f4de1d19" providerId="LiveId" clId="{9176636B-F05A-4338-934F-3D993A100B84}" dt="2023-08-02T10:47:20.179" v="1032" actId="478"/>
          <ac:picMkLst>
            <pc:docMk/>
            <pc:sldMk cId="602442502" sldId="579"/>
            <ac:picMk id="3076" creationId="{5F2D8A4E-B0F6-1B73-3DE3-18EE4D87C870}"/>
          </ac:picMkLst>
        </pc:picChg>
        <pc:picChg chg="del">
          <ac:chgData name="Richard Chalk" userId="287f8aa4f4de1d19" providerId="LiveId" clId="{9176636B-F05A-4338-934F-3D993A100B84}" dt="2023-08-02T10:47:16.586" v="1029" actId="478"/>
          <ac:picMkLst>
            <pc:docMk/>
            <pc:sldMk cId="602442502" sldId="579"/>
            <ac:picMk id="3078" creationId="{2B2A2B22-0C96-EDB3-583A-BC22E673B7D9}"/>
          </ac:picMkLst>
        </pc:pic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modSp add mod">
        <pc:chgData name="Richard Chalk" userId="287f8aa4f4de1d19" providerId="LiveId" clId="{E3FC098F-8FE9-43D8-87C8-4C8D41B0EE8C}" dt="2023-07-19T14:31:29.030" v="2347" actId="6549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1:29.030" v="2347" actId="6549"/>
          <ac:spMkLst>
            <pc:docMk/>
            <pc:sldMk cId="61398895" sldId="257"/>
            <ac:spMk id="93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14:29:35.698" v="2193" actId="1038"/>
          <ac:picMkLst>
            <pc:docMk/>
            <pc:sldMk cId="61398895" sldId="257"/>
            <ac:picMk id="3" creationId="{24769B14-4AEA-3221-8328-F74E33097E85}"/>
          </ac:picMkLst>
        </pc:picChg>
        <pc:picChg chg="mod">
          <ac:chgData name="Richard Chalk" userId="287f8aa4f4de1d19" providerId="LiveId" clId="{E3FC098F-8FE9-43D8-87C8-4C8D41B0EE8C}" dt="2023-07-19T14:29:40.613" v="2240" actId="1038"/>
          <ac:picMkLst>
            <pc:docMk/>
            <pc:sldMk cId="61398895" sldId="257"/>
            <ac:picMk id="4" creationId="{F9BC04FA-63DF-C3FF-EA6A-06CE7FA2BA26}"/>
          </ac:picMkLst>
        </pc:picChg>
        <pc:picChg chg="mod">
          <ac:chgData name="Richard Chalk" userId="287f8aa4f4de1d19" providerId="LiveId" clId="{E3FC098F-8FE9-43D8-87C8-4C8D41B0EE8C}" dt="2023-07-19T14:30:18.098" v="2328" actId="1038"/>
          <ac:picMkLst>
            <pc:docMk/>
            <pc:sldMk cId="61398895" sldId="257"/>
            <ac:picMk id="6146" creationId="{DD809D80-EA02-1D6F-F2D5-1F7488F8506C}"/>
          </ac:picMkLst>
        </pc:picChg>
        <pc:picChg chg="mod">
          <ac:chgData name="Richard Chalk" userId="287f8aa4f4de1d19" providerId="LiveId" clId="{E3FC098F-8FE9-43D8-87C8-4C8D41B0EE8C}" dt="2023-07-19T14:30:18.098" v="2328" actId="1038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delSp modSp add del mod modNotesTx">
        <pc:chgData name="Richard Chalk" userId="287f8aa4f4de1d19" providerId="LiveId" clId="{E3FC098F-8FE9-43D8-87C8-4C8D41B0EE8C}" dt="2023-07-19T14:28:27.058" v="2135" actId="2696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0:10:17.777" v="1242" actId="14100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5820018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159FAAF1-993D-4A8D-B1C6-E5F183BF781D}"/>
    <pc:docChg chg="modSld">
      <pc:chgData name="Richard Chalk" userId="287f8aa4f4de1d19" providerId="LiveId" clId="{159FAAF1-993D-4A8D-B1C6-E5F183BF781D}" dt="2023-08-07T06:14:07.666" v="20" actId="20577"/>
      <pc:docMkLst>
        <pc:docMk/>
      </pc:docMkLst>
      <pc:sldChg chg="modNotesTx">
        <pc:chgData name="Richard Chalk" userId="287f8aa4f4de1d19" providerId="LiveId" clId="{159FAAF1-993D-4A8D-B1C6-E5F183BF781D}" dt="2023-08-07T06:14:07.666" v="20" actId="20577"/>
        <pc:sldMkLst>
          <pc:docMk/>
          <pc:sldMk cId="0" sldId="583"/>
        </pc:sldMkLst>
      </pc:sld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2058410739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2058410739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2058410739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575820018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FC26B21-892F-4AA9-998A-FC0DD10DA560}"/>
    <pc:docChg chg="undo custSel addSld delSld modSld sldOrd">
      <pc:chgData name="Richard Chalk" userId="287f8aa4f4de1d19" providerId="LiveId" clId="{7FC26B21-892F-4AA9-998A-FC0DD10DA560}" dt="2023-08-01T16:59:51.276" v="3719" actId="6549"/>
      <pc:docMkLst>
        <pc:docMk/>
      </pc:docMkLst>
      <pc:sldChg chg="modSp mod">
        <pc:chgData name="Richard Chalk" userId="287f8aa4f4de1d19" providerId="LiveId" clId="{7FC26B21-892F-4AA9-998A-FC0DD10DA560}" dt="2023-08-01T04:43:50.401" v="11" actId="20577"/>
        <pc:sldMkLst>
          <pc:docMk/>
          <pc:sldMk cId="3213385662" sldId="309"/>
        </pc:sldMkLst>
        <pc:spChg chg="mod">
          <ac:chgData name="Richard Chalk" userId="287f8aa4f4de1d19" providerId="LiveId" clId="{7FC26B21-892F-4AA9-998A-FC0DD10DA560}" dt="2023-08-01T04:43:50.401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">
        <pc:chgData name="Richard Chalk" userId="287f8aa4f4de1d19" providerId="LiveId" clId="{7FC26B21-892F-4AA9-998A-FC0DD10DA560}" dt="2023-08-01T16:59:51.276" v="3719" actId="6549"/>
        <pc:sldMkLst>
          <pc:docMk/>
          <pc:sldMk cId="2331944968" sldId="530"/>
        </pc:sldMkLst>
        <pc:spChg chg="mod">
          <ac:chgData name="Richard Chalk" userId="287f8aa4f4de1d19" providerId="LiveId" clId="{7FC26B21-892F-4AA9-998A-FC0DD10DA560}" dt="2023-08-01T04:47:30.159" v="23" actId="1036"/>
          <ac:spMkLst>
            <pc:docMk/>
            <pc:sldMk cId="2331944968" sldId="530"/>
            <ac:spMk id="8" creationId="{9977F281-A947-A97F-F970-14C3D7FFAE2B}"/>
          </ac:spMkLst>
        </pc:spChg>
        <pc:spChg chg="mod">
          <ac:chgData name="Richard Chalk" userId="287f8aa4f4de1d19" providerId="LiveId" clId="{7FC26B21-892F-4AA9-998A-FC0DD10DA560}" dt="2023-08-01T06:35:04.027" v="3015" actId="14100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7FC26B21-892F-4AA9-998A-FC0DD10DA560}" dt="2023-08-01T16:59:51.276" v="3719" actId="6549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7FC26B21-892F-4AA9-998A-FC0DD10DA560}" dt="2023-08-01T06:35:08.615" v="3026" actId="1036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7FC26B21-892F-4AA9-998A-FC0DD10DA560}" dt="2023-08-01T06:34:55.639" v="3013" actId="1036"/>
          <ac:picMkLst>
            <pc:docMk/>
            <pc:sldMk cId="2331944968" sldId="530"/>
            <ac:picMk id="3" creationId="{00F42DEA-93D1-0D04-0FB8-52092F46A3C0}"/>
          </ac:picMkLst>
        </pc:picChg>
      </pc:sldChg>
      <pc:sldChg chg="modSp mod">
        <pc:chgData name="Richard Chalk" userId="287f8aa4f4de1d19" providerId="LiveId" clId="{7FC26B21-892F-4AA9-998A-FC0DD10DA560}" dt="2023-08-01T04:52:49.623" v="653" actId="20577"/>
        <pc:sldMkLst>
          <pc:docMk/>
          <pc:sldMk cId="387256291" sldId="531"/>
        </pc:sldMkLst>
        <pc:spChg chg="mod">
          <ac:chgData name="Richard Chalk" userId="287f8aa4f4de1d19" providerId="LiveId" clId="{7FC26B21-892F-4AA9-998A-FC0DD10DA560}" dt="2023-08-01T04:52:49.623" v="653" actId="20577"/>
          <ac:spMkLst>
            <pc:docMk/>
            <pc:sldMk cId="387256291" sldId="531"/>
            <ac:spMk id="118" creationId="{00000000-0000-0000-0000-000000000000}"/>
          </ac:spMkLst>
        </pc:spChg>
      </pc:sldChg>
      <pc:sldChg chg="modSp mod">
        <pc:chgData name="Richard Chalk" userId="287f8aa4f4de1d19" providerId="LiveId" clId="{7FC26B21-892F-4AA9-998A-FC0DD10DA560}" dt="2023-08-01T06:34:38.318" v="2974" actId="20577"/>
        <pc:sldMkLst>
          <pc:docMk/>
          <pc:sldMk cId="1930755218" sldId="532"/>
        </pc:sldMkLst>
        <pc:spChg chg="mod">
          <ac:chgData name="Richard Chalk" userId="287f8aa4f4de1d19" providerId="LiveId" clId="{7FC26B21-892F-4AA9-998A-FC0DD10DA560}" dt="2023-08-01T06:34:38.318" v="2974" actId="20577"/>
          <ac:spMkLst>
            <pc:docMk/>
            <pc:sldMk cId="1930755218" sldId="532"/>
            <ac:spMk id="2" creationId="{2CED0939-2445-F1A3-21AE-0A535344DD5D}"/>
          </ac:spMkLst>
        </pc:spChg>
      </pc:sldChg>
      <pc:sldChg chg="del">
        <pc:chgData name="Richard Chalk" userId="287f8aa4f4de1d19" providerId="LiveId" clId="{7FC26B21-892F-4AA9-998A-FC0DD10DA560}" dt="2023-08-01T04:53:56.620" v="670" actId="47"/>
        <pc:sldMkLst>
          <pc:docMk/>
          <pc:sldMk cId="3682337083" sldId="560"/>
        </pc:sldMkLst>
      </pc:sldChg>
      <pc:sldChg chg="addSp delSp modSp mod ord">
        <pc:chgData name="Richard Chalk" userId="287f8aa4f4de1d19" providerId="LiveId" clId="{7FC26B21-892F-4AA9-998A-FC0DD10DA560}" dt="2023-08-01T06:36:54.336" v="3046" actId="207"/>
        <pc:sldMkLst>
          <pc:docMk/>
          <pc:sldMk cId="3020271443" sldId="561"/>
        </pc:sldMkLst>
        <pc:spChg chg="mod">
          <ac:chgData name="Richard Chalk" userId="287f8aa4f4de1d19" providerId="LiveId" clId="{7FC26B21-892F-4AA9-998A-FC0DD10DA560}" dt="2023-08-01T06:36:54.336" v="3046" actId="207"/>
          <ac:spMkLst>
            <pc:docMk/>
            <pc:sldMk cId="3020271443" sldId="561"/>
            <ac:spMk id="2" creationId="{2CED0939-2445-F1A3-21AE-0A535344DD5D}"/>
          </ac:spMkLst>
        </pc:spChg>
        <pc:spChg chg="mod">
          <ac:chgData name="Richard Chalk" userId="287f8aa4f4de1d19" providerId="LiveId" clId="{7FC26B21-892F-4AA9-998A-FC0DD10DA560}" dt="2023-08-01T06:09:21.831" v="1919" actId="6549"/>
          <ac:spMkLst>
            <pc:docMk/>
            <pc:sldMk cId="3020271443" sldId="561"/>
            <ac:spMk id="7" creationId="{EBD62573-4B50-EAD6-8C7E-C3AE6A9F45B4}"/>
          </ac:spMkLst>
        </pc:spChg>
        <pc:spChg chg="add mod">
          <ac:chgData name="Richard Chalk" userId="287f8aa4f4de1d19" providerId="LiveId" clId="{7FC26B21-892F-4AA9-998A-FC0DD10DA560}" dt="2023-08-01T06:22:07.287" v="2500" actId="113"/>
          <ac:spMkLst>
            <pc:docMk/>
            <pc:sldMk cId="3020271443" sldId="561"/>
            <ac:spMk id="9" creationId="{0846D98D-4EAD-CA18-EE9A-8A0DAF9CB59D}"/>
          </ac:spMkLst>
        </pc:spChg>
        <pc:spChg chg="add mod">
          <ac:chgData name="Richard Chalk" userId="287f8aa4f4de1d19" providerId="LiveId" clId="{7FC26B21-892F-4AA9-998A-FC0DD10DA560}" dt="2023-08-01T06:21:12.898" v="2471"/>
          <ac:spMkLst>
            <pc:docMk/>
            <pc:sldMk cId="3020271443" sldId="561"/>
            <ac:spMk id="11" creationId="{F9EDBF73-8E38-C280-71B3-EF0B81AC6C9C}"/>
          </ac:spMkLst>
        </pc:spChg>
        <pc:spChg chg="add mod">
          <ac:chgData name="Richard Chalk" userId="287f8aa4f4de1d19" providerId="LiveId" clId="{7FC26B21-892F-4AA9-998A-FC0DD10DA560}" dt="2023-08-01T06:21:21.329" v="2475" actId="20577"/>
          <ac:spMkLst>
            <pc:docMk/>
            <pc:sldMk cId="3020271443" sldId="561"/>
            <ac:spMk id="12" creationId="{66A66300-7710-2B44-594A-6ED65C769916}"/>
          </ac:spMkLst>
        </pc:spChg>
        <pc:spChg chg="del">
          <ac:chgData name="Richard Chalk" userId="287f8aa4f4de1d19" providerId="LiveId" clId="{7FC26B21-892F-4AA9-998A-FC0DD10DA560}" dt="2023-08-01T06:14:51.281" v="1954" actId="478"/>
          <ac:spMkLst>
            <pc:docMk/>
            <pc:sldMk cId="3020271443" sldId="561"/>
            <ac:spMk id="14" creationId="{A61C879A-5C17-8F16-5841-C0C091DEEA9A}"/>
          </ac:spMkLst>
        </pc:spChg>
        <pc:spChg chg="del">
          <ac:chgData name="Richard Chalk" userId="287f8aa4f4de1d19" providerId="LiveId" clId="{7FC26B21-892F-4AA9-998A-FC0DD10DA560}" dt="2023-08-01T06:14:55.400" v="1958" actId="478"/>
          <ac:spMkLst>
            <pc:docMk/>
            <pc:sldMk cId="3020271443" sldId="561"/>
            <ac:spMk id="16" creationId="{E742C138-2EC9-BE7D-641C-D16C6DDE81FF}"/>
          </ac:spMkLst>
        </pc:spChg>
        <pc:spChg chg="add mod">
          <ac:chgData name="Richard Chalk" userId="287f8aa4f4de1d19" providerId="LiveId" clId="{7FC26B21-892F-4AA9-998A-FC0DD10DA560}" dt="2023-08-01T06:21:27.025" v="2479" actId="20577"/>
          <ac:spMkLst>
            <pc:docMk/>
            <pc:sldMk cId="3020271443" sldId="561"/>
            <ac:spMk id="17" creationId="{BA054FA1-D1B1-0C2B-4FBF-34962CBD6016}"/>
          </ac:spMkLst>
        </pc:spChg>
        <pc:spChg chg="del">
          <ac:chgData name="Richard Chalk" userId="287f8aa4f4de1d19" providerId="LiveId" clId="{7FC26B21-892F-4AA9-998A-FC0DD10DA560}" dt="2023-08-01T06:14:52.625" v="1955" actId="478"/>
          <ac:spMkLst>
            <pc:docMk/>
            <pc:sldMk cId="3020271443" sldId="561"/>
            <ac:spMk id="18" creationId="{3C853017-9F91-13DF-64F9-C1E1B0A81C6E}"/>
          </ac:spMkLst>
        </pc:spChg>
        <pc:spChg chg="del">
          <ac:chgData name="Richard Chalk" userId="287f8aa4f4de1d19" providerId="LiveId" clId="{7FC26B21-892F-4AA9-998A-FC0DD10DA560}" dt="2023-08-01T06:14:54.273" v="1957" actId="478"/>
          <ac:spMkLst>
            <pc:docMk/>
            <pc:sldMk cId="3020271443" sldId="561"/>
            <ac:spMk id="20" creationId="{960415AC-68C5-DC90-4A1C-4A888F538D04}"/>
          </ac:spMkLst>
        </pc:spChg>
        <pc:picChg chg="add mod">
          <ac:chgData name="Richard Chalk" userId="287f8aa4f4de1d19" providerId="LiveId" clId="{7FC26B21-892F-4AA9-998A-FC0DD10DA560}" dt="2023-08-01T06:19:24.392" v="2399" actId="1037"/>
          <ac:picMkLst>
            <pc:docMk/>
            <pc:sldMk cId="3020271443" sldId="561"/>
            <ac:picMk id="8" creationId="{231A65E7-5386-0B9A-0908-CF6E5379876C}"/>
          </ac:picMkLst>
        </pc:picChg>
        <pc:picChg chg="add mod">
          <ac:chgData name="Richard Chalk" userId="287f8aa4f4de1d19" providerId="LiveId" clId="{7FC26B21-892F-4AA9-998A-FC0DD10DA560}" dt="2023-08-01T06:21:47.740" v="2497" actId="1036"/>
          <ac:picMkLst>
            <pc:docMk/>
            <pc:sldMk cId="3020271443" sldId="561"/>
            <ac:picMk id="10" creationId="{1ADC9E3E-C1EF-B373-9E1B-AA3173533AD2}"/>
          </ac:picMkLst>
        </pc:picChg>
        <pc:picChg chg="del">
          <ac:chgData name="Richard Chalk" userId="287f8aa4f4de1d19" providerId="LiveId" clId="{7FC26B21-892F-4AA9-998A-FC0DD10DA560}" dt="2023-08-01T06:14:50.119" v="1953" actId="478"/>
          <ac:picMkLst>
            <pc:docMk/>
            <pc:sldMk cId="3020271443" sldId="561"/>
            <ac:picMk id="13" creationId="{C6723D87-403F-4989-A442-5213AD1EB2E2}"/>
          </ac:picMkLst>
        </pc:picChg>
        <pc:picChg chg="del">
          <ac:chgData name="Richard Chalk" userId="287f8aa4f4de1d19" providerId="LiveId" clId="{7FC26B21-892F-4AA9-998A-FC0DD10DA560}" dt="2023-08-01T06:13:47.076" v="1952" actId="478"/>
          <ac:picMkLst>
            <pc:docMk/>
            <pc:sldMk cId="3020271443" sldId="561"/>
            <ac:picMk id="15" creationId="{EF19F1E7-7B7C-6D71-7222-DAABC73FCA07}"/>
          </ac:picMkLst>
        </pc:picChg>
        <pc:picChg chg="del">
          <ac:chgData name="Richard Chalk" userId="287f8aa4f4de1d19" providerId="LiveId" clId="{7FC26B21-892F-4AA9-998A-FC0DD10DA560}" dt="2023-08-01T06:14:53.484" v="1956" actId="478"/>
          <ac:picMkLst>
            <pc:docMk/>
            <pc:sldMk cId="3020271443" sldId="561"/>
            <ac:picMk id="21" creationId="{231AF39A-4DBD-56FA-4129-013C883257F5}"/>
          </ac:picMkLst>
        </pc:picChg>
        <pc:cxnChg chg="del">
          <ac:chgData name="Richard Chalk" userId="287f8aa4f4de1d19" providerId="LiveId" clId="{7FC26B21-892F-4AA9-998A-FC0DD10DA560}" dt="2023-08-01T06:14:56.120" v="1959" actId="478"/>
          <ac:cxnSpMkLst>
            <pc:docMk/>
            <pc:sldMk cId="3020271443" sldId="561"/>
            <ac:cxnSpMk id="4" creationId="{8E10E644-46F5-F891-B4EC-377F5D56B5D8}"/>
          </ac:cxnSpMkLst>
        </pc:cxnChg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2916370764" sldId="562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1162364707" sldId="563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627415354" sldId="564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4133302125" sldId="565"/>
        </pc:sldMkLst>
      </pc:sldChg>
      <pc:sldChg chg="add del">
        <pc:chgData name="Richard Chalk" userId="287f8aa4f4de1d19" providerId="LiveId" clId="{7FC26B21-892F-4AA9-998A-FC0DD10DA560}" dt="2023-08-01T06:34:03.125" v="2969" actId="47"/>
        <pc:sldMkLst>
          <pc:docMk/>
          <pc:sldMk cId="2633768781" sldId="566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452920350" sldId="567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2912791925" sldId="568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1408651202" sldId="569"/>
        </pc:sldMkLst>
      </pc:sldChg>
      <pc:sldChg chg="new add del">
        <pc:chgData name="Richard Chalk" userId="287f8aa4f4de1d19" providerId="LiveId" clId="{7FC26B21-892F-4AA9-998A-FC0DD10DA560}" dt="2023-08-01T06:34:03.125" v="2969" actId="47"/>
        <pc:sldMkLst>
          <pc:docMk/>
          <pc:sldMk cId="1424672335" sldId="570"/>
        </pc:sldMkLst>
      </pc:sldChg>
      <pc:sldChg chg="modSp add del mod">
        <pc:chgData name="Richard Chalk" userId="287f8aa4f4de1d19" providerId="LiveId" clId="{7FC26B21-892F-4AA9-998A-FC0DD10DA560}" dt="2023-08-01T04:54:27.497" v="680" actId="47"/>
        <pc:sldMkLst>
          <pc:docMk/>
          <pc:sldMk cId="220981946" sldId="571"/>
        </pc:sldMkLst>
        <pc:spChg chg="mod">
          <ac:chgData name="Richard Chalk" userId="287f8aa4f4de1d19" providerId="LiveId" clId="{7FC26B21-892F-4AA9-998A-FC0DD10DA560}" dt="2023-08-01T04:54:14.331" v="678" actId="20577"/>
          <ac:spMkLst>
            <pc:docMk/>
            <pc:sldMk cId="220981946" sldId="571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7FC26B21-892F-4AA9-998A-FC0DD10DA560}" dt="2023-08-01T06:36:12.660" v="3040" actId="113"/>
        <pc:sldMkLst>
          <pc:docMk/>
          <pc:sldMk cId="2580173663" sldId="572"/>
        </pc:sldMkLst>
        <pc:spChg chg="mod">
          <ac:chgData name="Richard Chalk" userId="287f8aa4f4de1d19" providerId="LiveId" clId="{7FC26B21-892F-4AA9-998A-FC0DD10DA560}" dt="2023-08-01T06:12:55.420" v="1932" actId="207"/>
          <ac:spMkLst>
            <pc:docMk/>
            <pc:sldMk cId="2580173663" sldId="572"/>
            <ac:spMk id="2" creationId="{2CED0939-2445-F1A3-21AE-0A535344DD5D}"/>
          </ac:spMkLst>
        </pc:spChg>
        <pc:spChg chg="mod">
          <ac:chgData name="Richard Chalk" userId="287f8aa4f4de1d19" providerId="LiveId" clId="{7FC26B21-892F-4AA9-998A-FC0DD10DA560}" dt="2023-08-01T04:56:51.519" v="955" actId="20577"/>
          <ac:spMkLst>
            <pc:docMk/>
            <pc:sldMk cId="2580173663" sldId="572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04:57:45.029" v="1001" actId="1076"/>
          <ac:spMkLst>
            <pc:docMk/>
            <pc:sldMk cId="2580173663" sldId="572"/>
            <ac:spMk id="12" creationId="{75B0D40A-C886-81C4-C02F-6031CF4B5833}"/>
          </ac:spMkLst>
        </pc:spChg>
        <pc:spChg chg="mod">
          <ac:chgData name="Richard Chalk" userId="287f8aa4f4de1d19" providerId="LiveId" clId="{7FC26B21-892F-4AA9-998A-FC0DD10DA560}" dt="2023-08-01T06:36:12.660" v="3040" actId="113"/>
          <ac:spMkLst>
            <pc:docMk/>
            <pc:sldMk cId="2580173663" sldId="572"/>
            <ac:spMk id="19" creationId="{A1CDD07D-4828-A3B6-DA91-EC37B83E0F59}"/>
          </ac:spMkLst>
        </pc:spChg>
        <pc:grpChg chg="add del mod">
          <ac:chgData name="Richard Chalk" userId="287f8aa4f4de1d19" providerId="LiveId" clId="{7FC26B21-892F-4AA9-998A-FC0DD10DA560}" dt="2023-08-01T05:21:53.316" v="1468" actId="478"/>
          <ac:grpSpMkLst>
            <pc:docMk/>
            <pc:sldMk cId="2580173663" sldId="572"/>
            <ac:grpSpMk id="6" creationId="{CB850DEE-DB64-9DED-397C-1BB145746623}"/>
          </ac:grpSpMkLst>
        </pc:grpChg>
        <pc:picChg chg="del">
          <ac:chgData name="Richard Chalk" userId="287f8aa4f4de1d19" providerId="LiveId" clId="{7FC26B21-892F-4AA9-998A-FC0DD10DA560}" dt="2023-08-01T05:06:42.004" v="1333" actId="478"/>
          <ac:picMkLst>
            <pc:docMk/>
            <pc:sldMk cId="2580173663" sldId="572"/>
            <ac:picMk id="3" creationId="{D401FE35-884E-B48D-AA34-B659C99341D9}"/>
          </ac:picMkLst>
        </pc:picChg>
        <pc:picChg chg="del">
          <ac:chgData name="Richard Chalk" userId="287f8aa4f4de1d19" providerId="LiveId" clId="{7FC26B21-892F-4AA9-998A-FC0DD10DA560}" dt="2023-08-01T04:57:40.595" v="999" actId="478"/>
          <ac:picMkLst>
            <pc:docMk/>
            <pc:sldMk cId="2580173663" sldId="572"/>
            <ac:picMk id="9" creationId="{454A3841-68A2-2667-61E8-BC4167574FBF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1" creationId="{0DD7A46F-EA31-98A4-00EE-4091F10A52A2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3" creationId="{9A52A21D-1084-E908-56F7-E0190C0CEF6A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4" creationId="{D5DDED90-FAAB-9AC2-905B-2CDF50A05EEB}"/>
          </ac:picMkLst>
        </pc:picChg>
        <pc:picChg chg="add mod">
          <ac:chgData name="Richard Chalk" userId="287f8aa4f4de1d19" providerId="LiveId" clId="{7FC26B21-892F-4AA9-998A-FC0DD10DA560}" dt="2023-08-01T05:21:56.855" v="1470" actId="1076"/>
          <ac:picMkLst>
            <pc:docMk/>
            <pc:sldMk cId="2580173663" sldId="572"/>
            <ac:picMk id="15" creationId="{7BAFFFB8-FAD1-A709-EA37-699CB7F2290C}"/>
          </ac:picMkLst>
        </pc:picChg>
        <pc:picChg chg="add mod">
          <ac:chgData name="Richard Chalk" userId="287f8aa4f4de1d19" providerId="LiveId" clId="{7FC26B21-892F-4AA9-998A-FC0DD10DA560}" dt="2023-08-01T06:13:15" v="1950" actId="1035"/>
          <ac:picMkLst>
            <pc:docMk/>
            <pc:sldMk cId="2580173663" sldId="572"/>
            <ac:picMk id="16" creationId="{EBA5AE89-349D-6063-2FA5-F4855B22C803}"/>
          </ac:picMkLst>
        </pc:picChg>
      </pc:sldChg>
      <pc:sldChg chg="modSp add mod">
        <pc:chgData name="Richard Chalk" userId="287f8aa4f4de1d19" providerId="LiveId" clId="{7FC26B21-892F-4AA9-998A-FC0DD10DA560}" dt="2023-08-01T05:27:32.849" v="1595" actId="20577"/>
        <pc:sldMkLst>
          <pc:docMk/>
          <pc:sldMk cId="1649124498" sldId="573"/>
        </pc:sldMkLst>
        <pc:spChg chg="mod">
          <ac:chgData name="Richard Chalk" userId="287f8aa4f4de1d19" providerId="LiveId" clId="{7FC26B21-892F-4AA9-998A-FC0DD10DA560}" dt="2023-08-01T05:27:32.849" v="1595" actId="20577"/>
          <ac:spMkLst>
            <pc:docMk/>
            <pc:sldMk cId="1649124498" sldId="573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7FC26B21-892F-4AA9-998A-FC0DD10DA560}" dt="2023-08-01T16:28:39.015" v="3171" actId="14100"/>
        <pc:sldMkLst>
          <pc:docMk/>
          <pc:sldMk cId="2142719970" sldId="574"/>
        </pc:sldMkLst>
        <pc:spChg chg="mod">
          <ac:chgData name="Richard Chalk" userId="287f8aa4f4de1d19" providerId="LiveId" clId="{7FC26B21-892F-4AA9-998A-FC0DD10DA560}" dt="2023-08-01T16:28:39.015" v="3171" actId="14100"/>
          <ac:spMkLst>
            <pc:docMk/>
            <pc:sldMk cId="2142719970" sldId="574"/>
            <ac:spMk id="2" creationId="{2CED0939-2445-F1A3-21AE-0A535344DD5D}"/>
          </ac:spMkLst>
        </pc:spChg>
        <pc:spChg chg="add mod">
          <ac:chgData name="Richard Chalk" userId="287f8aa4f4de1d19" providerId="LiveId" clId="{7FC26B21-892F-4AA9-998A-FC0DD10DA560}" dt="2023-08-01T06:38:27.080" v="3052"/>
          <ac:spMkLst>
            <pc:docMk/>
            <pc:sldMk cId="2142719970" sldId="574"/>
            <ac:spMk id="6" creationId="{0F3B7C12-F5B5-1CAF-AEA8-BDA9A3DD646D}"/>
          </ac:spMkLst>
        </pc:spChg>
        <pc:spChg chg="mod">
          <ac:chgData name="Richard Chalk" userId="287f8aa4f4de1d19" providerId="LiveId" clId="{7FC26B21-892F-4AA9-998A-FC0DD10DA560}" dt="2023-08-01T06:31:02.019" v="2833" actId="20577"/>
          <ac:spMkLst>
            <pc:docMk/>
            <pc:sldMk cId="2142719970" sldId="574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06:37:45.825" v="3048" actId="207"/>
          <ac:spMkLst>
            <pc:docMk/>
            <pc:sldMk cId="2142719970" sldId="574"/>
            <ac:spMk id="19" creationId="{A1CDD07D-4828-A3B6-DA91-EC37B83E0F59}"/>
          </ac:spMkLst>
        </pc:spChg>
        <pc:picChg chg="add mod">
          <ac:chgData name="Richard Chalk" userId="287f8aa4f4de1d19" providerId="LiveId" clId="{7FC26B21-892F-4AA9-998A-FC0DD10DA560}" dt="2023-08-01T06:39:54.604" v="3150" actId="1076"/>
          <ac:picMkLst>
            <pc:docMk/>
            <pc:sldMk cId="2142719970" sldId="574"/>
            <ac:picMk id="3" creationId="{041E353C-C536-73B2-5503-9DD180669339}"/>
          </ac:picMkLst>
        </pc:picChg>
        <pc:picChg chg="del">
          <ac:chgData name="Richard Chalk" userId="287f8aa4f4de1d19" providerId="LiveId" clId="{7FC26B21-892F-4AA9-998A-FC0DD10DA560}" dt="2023-08-01T06:39:00.888" v="3126" actId="478"/>
          <ac:picMkLst>
            <pc:docMk/>
            <pc:sldMk cId="2142719970" sldId="574"/>
            <ac:picMk id="5" creationId="{C1240022-787B-B3DB-9D8B-B6452E1CA702}"/>
          </ac:picMkLst>
        </pc:picChg>
        <pc:picChg chg="mod">
          <ac:chgData name="Richard Chalk" userId="287f8aa4f4de1d19" providerId="LiveId" clId="{7FC26B21-892F-4AA9-998A-FC0DD10DA560}" dt="2023-08-01T06:39:56.960" v="3151" actId="1076"/>
          <ac:picMkLst>
            <pc:docMk/>
            <pc:sldMk cId="2142719970" sldId="574"/>
            <ac:picMk id="10" creationId="{F2176DEE-FC6D-32AB-8E3F-FA9CB8AC91E1}"/>
          </ac:picMkLst>
        </pc:picChg>
        <pc:picChg chg="del">
          <ac:chgData name="Richard Chalk" userId="287f8aa4f4de1d19" providerId="LiveId" clId="{7FC26B21-892F-4AA9-998A-FC0DD10DA560}" dt="2023-08-01T06:26:20.219" v="2566" actId="478"/>
          <ac:picMkLst>
            <pc:docMk/>
            <pc:sldMk cId="2142719970" sldId="574"/>
            <ac:picMk id="15" creationId="{7BAFFFB8-FAD1-A709-EA37-699CB7F2290C}"/>
          </ac:picMkLst>
        </pc:picChg>
        <pc:picChg chg="del">
          <ac:chgData name="Richard Chalk" userId="287f8aa4f4de1d19" providerId="LiveId" clId="{7FC26B21-892F-4AA9-998A-FC0DD10DA560}" dt="2023-08-01T06:27:55.204" v="2624" actId="478"/>
          <ac:picMkLst>
            <pc:docMk/>
            <pc:sldMk cId="2142719970" sldId="574"/>
            <ac:picMk id="16" creationId="{EBA5AE89-349D-6063-2FA5-F4855B22C803}"/>
          </ac:picMkLst>
        </pc:picChg>
        <pc:picChg chg="add mod">
          <ac:chgData name="Richard Chalk" userId="287f8aa4f4de1d19" providerId="LiveId" clId="{7FC26B21-892F-4AA9-998A-FC0DD10DA560}" dt="2023-08-01T06:30:54.580" v="2821" actId="1076"/>
          <ac:picMkLst>
            <pc:docMk/>
            <pc:sldMk cId="2142719970" sldId="574"/>
            <ac:picMk id="1026" creationId="{DB03CC17-E7D2-20B5-CBE8-0C2E4AA9D810}"/>
          </ac:picMkLst>
        </pc:picChg>
        <pc:picChg chg="add mod">
          <ac:chgData name="Richard Chalk" userId="287f8aa4f4de1d19" providerId="LiveId" clId="{7FC26B21-892F-4AA9-998A-FC0DD10DA560}" dt="2023-08-01T06:39:07.699" v="3133" actId="1038"/>
          <ac:picMkLst>
            <pc:docMk/>
            <pc:sldMk cId="2142719970" sldId="574"/>
            <ac:picMk id="1028" creationId="{65D5D2B3-E441-D729-0811-62E15389F922}"/>
          </ac:picMkLst>
        </pc:picChg>
      </pc:sldChg>
      <pc:sldChg chg="addSp delSp modSp add mod modNotesTx">
        <pc:chgData name="Richard Chalk" userId="287f8aa4f4de1d19" providerId="LiveId" clId="{7FC26B21-892F-4AA9-998A-FC0DD10DA560}" dt="2023-08-01T16:58:11.246" v="3630" actId="1035"/>
        <pc:sldMkLst>
          <pc:docMk/>
          <pc:sldMk cId="3556123800" sldId="575"/>
        </pc:sldMkLst>
        <pc:spChg chg="mod">
          <ac:chgData name="Richard Chalk" userId="287f8aa4f4de1d19" providerId="LiveId" clId="{7FC26B21-892F-4AA9-998A-FC0DD10DA560}" dt="2023-08-01T16:57:58.232" v="3612" actId="207"/>
          <ac:spMkLst>
            <pc:docMk/>
            <pc:sldMk cId="3556123800" sldId="575"/>
            <ac:spMk id="2" creationId="{2CED0939-2445-F1A3-21AE-0A535344DD5D}"/>
          </ac:spMkLst>
        </pc:spChg>
        <pc:spChg chg="add mod">
          <ac:chgData name="Richard Chalk" userId="287f8aa4f4de1d19" providerId="LiveId" clId="{7FC26B21-892F-4AA9-998A-FC0DD10DA560}" dt="2023-08-01T16:39:52.989" v="3578" actId="207"/>
          <ac:spMkLst>
            <pc:docMk/>
            <pc:sldMk cId="3556123800" sldId="575"/>
            <ac:spMk id="5" creationId="{B1D77AEC-0B1D-E82D-F8D7-9213ED55A6CB}"/>
          </ac:spMkLst>
        </pc:spChg>
        <pc:spChg chg="mod">
          <ac:chgData name="Richard Chalk" userId="287f8aa4f4de1d19" providerId="LiveId" clId="{7FC26B21-892F-4AA9-998A-FC0DD10DA560}" dt="2023-08-01T16:28:10.964" v="3155" actId="20577"/>
          <ac:spMkLst>
            <pc:docMk/>
            <pc:sldMk cId="3556123800" sldId="575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16:58:06.217" v="3614" actId="207"/>
          <ac:spMkLst>
            <pc:docMk/>
            <pc:sldMk cId="3556123800" sldId="575"/>
            <ac:spMk id="19" creationId="{A1CDD07D-4828-A3B6-DA91-EC37B83E0F59}"/>
          </ac:spMkLst>
        </pc:spChg>
        <pc:picChg chg="mod">
          <ac:chgData name="Richard Chalk" userId="287f8aa4f4de1d19" providerId="LiveId" clId="{7FC26B21-892F-4AA9-998A-FC0DD10DA560}" dt="2023-08-01T16:41:08.136" v="3591" actId="1076"/>
          <ac:picMkLst>
            <pc:docMk/>
            <pc:sldMk cId="3556123800" sldId="575"/>
            <ac:picMk id="3" creationId="{041E353C-C536-73B2-5503-9DD180669339}"/>
          </ac:picMkLst>
        </pc:picChg>
        <pc:picChg chg="add mod">
          <ac:chgData name="Richard Chalk" userId="287f8aa4f4de1d19" providerId="LiveId" clId="{7FC26B21-892F-4AA9-998A-FC0DD10DA560}" dt="2023-08-01T16:39:22.421" v="3531" actId="1076"/>
          <ac:picMkLst>
            <pc:docMk/>
            <pc:sldMk cId="3556123800" sldId="575"/>
            <ac:picMk id="9" creationId="{81EC56C8-F25A-52E6-ADFF-B350D0D11301}"/>
          </ac:picMkLst>
        </pc:picChg>
        <pc:picChg chg="del mod">
          <ac:chgData name="Richard Chalk" userId="287f8aa4f4de1d19" providerId="LiveId" clId="{7FC26B21-892F-4AA9-998A-FC0DD10DA560}" dt="2023-08-01T16:41:01.661" v="3589" actId="478"/>
          <ac:picMkLst>
            <pc:docMk/>
            <pc:sldMk cId="3556123800" sldId="575"/>
            <ac:picMk id="10" creationId="{F2176DEE-FC6D-32AB-8E3F-FA9CB8AC91E1}"/>
          </ac:picMkLst>
        </pc:picChg>
        <pc:picChg chg="add mod">
          <ac:chgData name="Richard Chalk" userId="287f8aa4f4de1d19" providerId="LiveId" clId="{7FC26B21-892F-4AA9-998A-FC0DD10DA560}" dt="2023-08-01T16:40:50.360" v="3587" actId="1035"/>
          <ac:picMkLst>
            <pc:docMk/>
            <pc:sldMk cId="3556123800" sldId="575"/>
            <ac:picMk id="11" creationId="{029F1EBB-9F2F-7469-6F61-320FF4993B17}"/>
          </ac:picMkLst>
        </pc:picChg>
        <pc:picChg chg="mod">
          <ac:chgData name="Richard Chalk" userId="287f8aa4f4de1d19" providerId="LiveId" clId="{7FC26B21-892F-4AA9-998A-FC0DD10DA560}" dt="2023-08-01T16:58:11.246" v="3630" actId="1035"/>
          <ac:picMkLst>
            <pc:docMk/>
            <pc:sldMk cId="3556123800" sldId="575"/>
            <ac:picMk id="1026" creationId="{DB03CC17-E7D2-20B5-CBE8-0C2E4AA9D810}"/>
          </ac:picMkLst>
        </pc:picChg>
        <pc:picChg chg="del">
          <ac:chgData name="Richard Chalk" userId="287f8aa4f4de1d19" providerId="LiveId" clId="{7FC26B21-892F-4AA9-998A-FC0DD10DA560}" dt="2023-08-01T16:40:36.014" v="3579" actId="478"/>
          <ac:picMkLst>
            <pc:docMk/>
            <pc:sldMk cId="3556123800" sldId="575"/>
            <ac:picMk id="1028" creationId="{65D5D2B3-E441-D729-0811-62E15389F922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C0E3560F-F4CF-4EC8-AC23-EE80A31EF63D}"/>
    <pc:docChg chg="custSel modSld">
      <pc:chgData name="Richard Chalk" userId="287f8aa4f4de1d19" providerId="LiveId" clId="{C0E3560F-F4CF-4EC8-AC23-EE80A31EF63D}" dt="2023-10-02T05:35:40.822" v="147"/>
      <pc:docMkLst>
        <pc:docMk/>
      </pc:docMkLst>
      <pc:sldChg chg="modSp mod modNotesTx">
        <pc:chgData name="Richard Chalk" userId="287f8aa4f4de1d19" providerId="LiveId" clId="{C0E3560F-F4CF-4EC8-AC23-EE80A31EF63D}" dt="2023-10-02T05:32:01.572" v="65" actId="20577"/>
        <pc:sldMkLst>
          <pc:docMk/>
          <pc:sldMk cId="3960335008" sldId="581"/>
        </pc:sldMkLst>
        <pc:spChg chg="mod">
          <ac:chgData name="Richard Chalk" userId="287f8aa4f4de1d19" providerId="LiveId" clId="{C0E3560F-F4CF-4EC8-AC23-EE80A31EF63D}" dt="2023-10-02T05:31:45.048" v="2" actId="207"/>
          <ac:spMkLst>
            <pc:docMk/>
            <pc:sldMk cId="3960335008" sldId="581"/>
            <ac:spMk id="3" creationId="{E3744374-92D3-B3F2-3F1A-3448858F47B5}"/>
          </ac:spMkLst>
        </pc:spChg>
      </pc:sldChg>
      <pc:sldChg chg="addSp modSp mod">
        <pc:chgData name="Richard Chalk" userId="287f8aa4f4de1d19" providerId="LiveId" clId="{C0E3560F-F4CF-4EC8-AC23-EE80A31EF63D}" dt="2023-10-02T05:35:00.808" v="140" actId="1076"/>
        <pc:sldMkLst>
          <pc:docMk/>
          <pc:sldMk cId="3917314510" sldId="585"/>
        </pc:sldMkLst>
        <pc:spChg chg="mod">
          <ac:chgData name="Richard Chalk" userId="287f8aa4f4de1d19" providerId="LiveId" clId="{C0E3560F-F4CF-4EC8-AC23-EE80A31EF63D}" dt="2023-10-02T05:34:16.545" v="138" actId="20577"/>
          <ac:spMkLst>
            <pc:docMk/>
            <pc:sldMk cId="3917314510" sldId="585"/>
            <ac:spMk id="2" creationId="{2CED0939-2445-F1A3-21AE-0A535344DD5D}"/>
          </ac:spMkLst>
        </pc:spChg>
        <pc:picChg chg="add mod">
          <ac:chgData name="Richard Chalk" userId="287f8aa4f4de1d19" providerId="LiveId" clId="{C0E3560F-F4CF-4EC8-AC23-EE80A31EF63D}" dt="2023-10-02T05:35:00.808" v="140" actId="1076"/>
          <ac:picMkLst>
            <pc:docMk/>
            <pc:sldMk cId="3917314510" sldId="585"/>
            <ac:picMk id="3" creationId="{C0D6228F-91B2-055B-2E13-73F696490EB6}"/>
          </ac:picMkLst>
        </pc:picChg>
        <pc:picChg chg="ord">
          <ac:chgData name="Richard Chalk" userId="287f8aa4f4de1d19" providerId="LiveId" clId="{C0E3560F-F4CF-4EC8-AC23-EE80A31EF63D}" dt="2023-10-02T05:33:59.536" v="128" actId="167"/>
          <ac:picMkLst>
            <pc:docMk/>
            <pc:sldMk cId="3917314510" sldId="585"/>
            <ac:picMk id="5" creationId="{5D1D7D3F-F5A8-D9D1-5793-78A2CD96540B}"/>
          </ac:picMkLst>
        </pc:picChg>
      </pc:sldChg>
      <pc:sldChg chg="addSp delSp modSp mod">
        <pc:chgData name="Richard Chalk" userId="287f8aa4f4de1d19" providerId="LiveId" clId="{C0E3560F-F4CF-4EC8-AC23-EE80A31EF63D}" dt="2023-10-02T05:35:40.822" v="147"/>
        <pc:sldMkLst>
          <pc:docMk/>
          <pc:sldMk cId="3890291363" sldId="600"/>
        </pc:sldMkLst>
        <pc:spChg chg="mod">
          <ac:chgData name="Richard Chalk" userId="287f8aa4f4de1d19" providerId="LiveId" clId="{C0E3560F-F4CF-4EC8-AC23-EE80A31EF63D}" dt="2023-10-02T05:35:33.292" v="145" actId="14100"/>
          <ac:spMkLst>
            <pc:docMk/>
            <pc:sldMk cId="3890291363" sldId="600"/>
            <ac:spMk id="2" creationId="{2CED0939-2445-F1A3-21AE-0A535344DD5D}"/>
          </ac:spMkLst>
        </pc:spChg>
        <pc:spChg chg="del">
          <ac:chgData name="Richard Chalk" userId="287f8aa4f4de1d19" providerId="LiveId" clId="{C0E3560F-F4CF-4EC8-AC23-EE80A31EF63D}" dt="2023-10-02T05:35:35.765" v="146" actId="478"/>
          <ac:spMkLst>
            <pc:docMk/>
            <pc:sldMk cId="3890291363" sldId="600"/>
            <ac:spMk id="6" creationId="{0F3B7C12-F5B5-1CAF-AEA8-BDA9A3DD646D}"/>
          </ac:spMkLst>
        </pc:spChg>
        <pc:picChg chg="add mod">
          <ac:chgData name="Richard Chalk" userId="287f8aa4f4de1d19" providerId="LiveId" clId="{C0E3560F-F4CF-4EC8-AC23-EE80A31EF63D}" dt="2023-10-02T05:35:40.822" v="147"/>
          <ac:picMkLst>
            <pc:docMk/>
            <pc:sldMk cId="3890291363" sldId="600"/>
            <ac:picMk id="3" creationId="{8D5CB690-1B01-2122-6FB9-C6DF7AE05A4D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4C380375-89D9-4F9D-916F-5C7965276F2D}"/>
    <pc:docChg chg="undo custSel addSld delSld modSld sldOrd">
      <pc:chgData name="Richard Chalk" userId="287f8aa4f4de1d19" providerId="LiveId" clId="{4C380375-89D9-4F9D-916F-5C7965276F2D}" dt="2023-08-07T14:37:33.297" v="1535" actId="20577"/>
      <pc:docMkLst>
        <pc:docMk/>
      </pc:docMkLst>
      <pc:sldChg chg="del">
        <pc:chgData name="Richard Chalk" userId="287f8aa4f4de1d19" providerId="LiveId" clId="{4C380375-89D9-4F9D-916F-5C7965276F2D}" dt="2023-08-07T13:58:35.883" v="639" actId="47"/>
        <pc:sldMkLst>
          <pc:docMk/>
          <pc:sldMk cId="1256632380" sldId="265"/>
        </pc:sldMkLst>
      </pc:sldChg>
      <pc:sldChg chg="del">
        <pc:chgData name="Richard Chalk" userId="287f8aa4f4de1d19" providerId="LiveId" clId="{4C380375-89D9-4F9D-916F-5C7965276F2D}" dt="2023-08-07T13:58:35.883" v="639" actId="47"/>
        <pc:sldMkLst>
          <pc:docMk/>
          <pc:sldMk cId="2071777541" sldId="268"/>
        </pc:sldMkLst>
      </pc:sldChg>
      <pc:sldChg chg="del">
        <pc:chgData name="Richard Chalk" userId="287f8aa4f4de1d19" providerId="LiveId" clId="{4C380375-89D9-4F9D-916F-5C7965276F2D}" dt="2023-08-07T13:58:35.883" v="639" actId="47"/>
        <pc:sldMkLst>
          <pc:docMk/>
          <pc:sldMk cId="603092959" sldId="271"/>
        </pc:sldMkLst>
      </pc:sldChg>
      <pc:sldChg chg="modSp mod">
        <pc:chgData name="Richard Chalk" userId="287f8aa4f4de1d19" providerId="LiveId" clId="{4C380375-89D9-4F9D-916F-5C7965276F2D}" dt="2023-08-07T14:37:25.024" v="1528" actId="20577"/>
        <pc:sldMkLst>
          <pc:docMk/>
          <pc:sldMk cId="3213385662" sldId="309"/>
        </pc:sldMkLst>
        <pc:spChg chg="mod">
          <ac:chgData name="Richard Chalk" userId="287f8aa4f4de1d19" providerId="LiveId" clId="{4C380375-89D9-4F9D-916F-5C7965276F2D}" dt="2023-08-07T14:37:25.024" v="152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C380375-89D9-4F9D-916F-5C7965276F2D}" dt="2023-08-07T13:58:35.883" v="639" actId="47"/>
        <pc:sldMkLst>
          <pc:docMk/>
          <pc:sldMk cId="2331944968" sldId="530"/>
        </pc:sldMkLst>
      </pc:sldChg>
      <pc:sldChg chg="del">
        <pc:chgData name="Richard Chalk" userId="287f8aa4f4de1d19" providerId="LiveId" clId="{4C380375-89D9-4F9D-916F-5C7965276F2D}" dt="2023-08-07T13:58:35.883" v="639" actId="47"/>
        <pc:sldMkLst>
          <pc:docMk/>
          <pc:sldMk cId="2914032141" sldId="535"/>
        </pc:sldMkLst>
      </pc:sldChg>
      <pc:sldChg chg="del">
        <pc:chgData name="Richard Chalk" userId="287f8aa4f4de1d19" providerId="LiveId" clId="{4C380375-89D9-4F9D-916F-5C7965276F2D}" dt="2023-08-07T13:58:35.883" v="639" actId="47"/>
        <pc:sldMkLst>
          <pc:docMk/>
          <pc:sldMk cId="2521131524" sldId="543"/>
        </pc:sldMkLst>
      </pc:sldChg>
      <pc:sldChg chg="addSp delSp modSp mod ord">
        <pc:chgData name="Richard Chalk" userId="287f8aa4f4de1d19" providerId="LiveId" clId="{4C380375-89D9-4F9D-916F-5C7965276F2D}" dt="2023-08-07T14:26:33.445" v="1491" actId="20577"/>
        <pc:sldMkLst>
          <pc:docMk/>
          <pc:sldMk cId="3960335008" sldId="581"/>
        </pc:sldMkLst>
        <pc:spChg chg="mod">
          <ac:chgData name="Richard Chalk" userId="287f8aa4f4de1d19" providerId="LiveId" clId="{4C380375-89D9-4F9D-916F-5C7965276F2D}" dt="2023-08-07T14:26:33.445" v="1491" actId="20577"/>
          <ac:spMkLst>
            <pc:docMk/>
            <pc:sldMk cId="3960335008" sldId="581"/>
            <ac:spMk id="2" creationId="{2CED0939-2445-F1A3-21AE-0A535344DD5D}"/>
          </ac:spMkLst>
        </pc:spChg>
        <pc:spChg chg="mod">
          <ac:chgData name="Richard Chalk" userId="287f8aa4f4de1d19" providerId="LiveId" clId="{4C380375-89D9-4F9D-916F-5C7965276F2D}" dt="2023-08-07T13:56:04.600" v="619" actId="14100"/>
          <ac:spMkLst>
            <pc:docMk/>
            <pc:sldMk cId="3960335008" sldId="581"/>
            <ac:spMk id="3" creationId="{E3744374-92D3-B3F2-3F1A-3448858F47B5}"/>
          </ac:spMkLst>
        </pc:spChg>
        <pc:spChg chg="mod">
          <ac:chgData name="Richard Chalk" userId="287f8aa4f4de1d19" providerId="LiveId" clId="{4C380375-89D9-4F9D-916F-5C7965276F2D}" dt="2023-08-07T13:47:49.275" v="73" actId="20577"/>
          <ac:spMkLst>
            <pc:docMk/>
            <pc:sldMk cId="3960335008" sldId="581"/>
            <ac:spMk id="7" creationId="{EBD62573-4B50-EAD6-8C7E-C3AE6A9F45B4}"/>
          </ac:spMkLst>
        </pc:spChg>
        <pc:spChg chg="add">
          <ac:chgData name="Richard Chalk" userId="287f8aa4f4de1d19" providerId="LiveId" clId="{4C380375-89D9-4F9D-916F-5C7965276F2D}" dt="2023-08-07T13:58:25.467" v="637" actId="11529"/>
          <ac:spMkLst>
            <pc:docMk/>
            <pc:sldMk cId="3960335008" sldId="581"/>
            <ac:spMk id="8" creationId="{54CB3ED0-AB82-CBBA-E94F-8288B5C89D67}"/>
          </ac:spMkLst>
        </pc:spChg>
        <pc:picChg chg="add mod">
          <ac:chgData name="Richard Chalk" userId="287f8aa4f4de1d19" providerId="LiveId" clId="{4C380375-89D9-4F9D-916F-5C7965276F2D}" dt="2023-08-07T13:58:30.236" v="638" actId="1076"/>
          <ac:picMkLst>
            <pc:docMk/>
            <pc:sldMk cId="3960335008" sldId="581"/>
            <ac:picMk id="5" creationId="{381774EF-001D-83D2-8486-59FCC7DB877C}"/>
          </ac:picMkLst>
        </pc:picChg>
        <pc:picChg chg="del">
          <ac:chgData name="Richard Chalk" userId="287f8aa4f4de1d19" providerId="LiveId" clId="{4C380375-89D9-4F9D-916F-5C7965276F2D}" dt="2023-08-07T13:47:53.490" v="75" actId="478"/>
          <ac:picMkLst>
            <pc:docMk/>
            <pc:sldMk cId="3960335008" sldId="581"/>
            <ac:picMk id="9" creationId="{C1C9E6DC-9589-D3E2-ED44-EE6E3D307849}"/>
          </ac:picMkLst>
        </pc:picChg>
        <pc:picChg chg="del">
          <ac:chgData name="Richard Chalk" userId="287f8aa4f4de1d19" providerId="LiveId" clId="{4C380375-89D9-4F9D-916F-5C7965276F2D}" dt="2023-08-07T13:47:51.761" v="74" actId="478"/>
          <ac:picMkLst>
            <pc:docMk/>
            <pc:sldMk cId="3960335008" sldId="581"/>
            <ac:picMk id="16" creationId="{5D8FE8A0-A188-63BC-2256-0242F865CB47}"/>
          </ac:picMkLst>
        </pc:picChg>
        <pc:picChg chg="add mod">
          <ac:chgData name="Richard Chalk" userId="287f8aa4f4de1d19" providerId="LiveId" clId="{4C380375-89D9-4F9D-916F-5C7965276F2D}" dt="2023-08-07T13:57:41.419" v="627" actId="14100"/>
          <ac:picMkLst>
            <pc:docMk/>
            <pc:sldMk cId="3960335008" sldId="581"/>
            <ac:picMk id="1026" creationId="{75CE8E01-0F43-1E13-AE7E-F32059F55AB9}"/>
          </ac:picMkLst>
        </pc:picChg>
        <pc:picChg chg="add del">
          <ac:chgData name="Richard Chalk" userId="287f8aa4f4de1d19" providerId="LiveId" clId="{4C380375-89D9-4F9D-916F-5C7965276F2D}" dt="2023-08-07T13:57:56.975" v="629" actId="478"/>
          <ac:picMkLst>
            <pc:docMk/>
            <pc:sldMk cId="3960335008" sldId="581"/>
            <ac:picMk id="1028" creationId="{9951A73B-2382-0145-DC76-9933B36AD481}"/>
          </ac:picMkLst>
        </pc:picChg>
        <pc:picChg chg="add del">
          <ac:chgData name="Richard Chalk" userId="287f8aa4f4de1d19" providerId="LiveId" clId="{4C380375-89D9-4F9D-916F-5C7965276F2D}" dt="2023-08-07T13:58:02.805" v="631" actId="478"/>
          <ac:picMkLst>
            <pc:docMk/>
            <pc:sldMk cId="3960335008" sldId="581"/>
            <ac:picMk id="1030" creationId="{D8A07907-D5BC-A69B-50D4-6A607F2BCC2B}"/>
          </ac:picMkLst>
        </pc:picChg>
        <pc:picChg chg="add mod">
          <ac:chgData name="Richard Chalk" userId="287f8aa4f4de1d19" providerId="LiveId" clId="{4C380375-89D9-4F9D-916F-5C7965276F2D}" dt="2023-08-07T13:58:16.776" v="636" actId="1035"/>
          <ac:picMkLst>
            <pc:docMk/>
            <pc:sldMk cId="3960335008" sldId="581"/>
            <ac:picMk id="1032" creationId="{D91B27F4-ACEE-F020-07BE-CC499C22BCCD}"/>
          </ac:picMkLst>
        </pc:picChg>
      </pc:sldChg>
      <pc:sldChg chg="del">
        <pc:chgData name="Richard Chalk" userId="287f8aa4f4de1d19" providerId="LiveId" clId="{4C380375-89D9-4F9D-916F-5C7965276F2D}" dt="2023-08-07T13:58:35.883" v="639" actId="47"/>
        <pc:sldMkLst>
          <pc:docMk/>
          <pc:sldMk cId="296006601" sldId="582"/>
        </pc:sldMkLst>
      </pc:sldChg>
      <pc:sldChg chg="del">
        <pc:chgData name="Richard Chalk" userId="287f8aa4f4de1d19" providerId="LiveId" clId="{4C380375-89D9-4F9D-916F-5C7965276F2D}" dt="2023-08-07T13:58:35.883" v="639" actId="47"/>
        <pc:sldMkLst>
          <pc:docMk/>
          <pc:sldMk cId="0" sldId="583"/>
        </pc:sldMkLst>
      </pc:sldChg>
      <pc:sldChg chg="del">
        <pc:chgData name="Richard Chalk" userId="287f8aa4f4de1d19" providerId="LiveId" clId="{4C380375-89D9-4F9D-916F-5C7965276F2D}" dt="2023-08-07T13:58:35.883" v="639" actId="47"/>
        <pc:sldMkLst>
          <pc:docMk/>
          <pc:sldMk cId="3691661638" sldId="584"/>
        </pc:sldMkLst>
      </pc:sldChg>
      <pc:sldChg chg="addSp delSp modSp mod">
        <pc:chgData name="Richard Chalk" userId="287f8aa4f4de1d19" providerId="LiveId" clId="{4C380375-89D9-4F9D-916F-5C7965276F2D}" dt="2023-08-07T14:37:33.297" v="1535" actId="20577"/>
        <pc:sldMkLst>
          <pc:docMk/>
          <pc:sldMk cId="3917314510" sldId="585"/>
        </pc:sldMkLst>
        <pc:spChg chg="mod">
          <ac:chgData name="Richard Chalk" userId="287f8aa4f4de1d19" providerId="LiveId" clId="{4C380375-89D9-4F9D-916F-5C7965276F2D}" dt="2023-08-07T14:02:27.035" v="680" actId="6549"/>
          <ac:spMkLst>
            <pc:docMk/>
            <pc:sldMk cId="3917314510" sldId="585"/>
            <ac:spMk id="2" creationId="{2CED0939-2445-F1A3-21AE-0A535344DD5D}"/>
          </ac:spMkLst>
        </pc:spChg>
        <pc:spChg chg="mod">
          <ac:chgData name="Richard Chalk" userId="287f8aa4f4de1d19" providerId="LiveId" clId="{4C380375-89D9-4F9D-916F-5C7965276F2D}" dt="2023-08-07T14:37:33.297" v="1535" actId="20577"/>
          <ac:spMkLst>
            <pc:docMk/>
            <pc:sldMk cId="3917314510" sldId="585"/>
            <ac:spMk id="7" creationId="{EBD62573-4B50-EAD6-8C7E-C3AE6A9F45B4}"/>
          </ac:spMkLst>
        </pc:spChg>
        <pc:spChg chg="mod">
          <ac:chgData name="Richard Chalk" userId="287f8aa4f4de1d19" providerId="LiveId" clId="{4C380375-89D9-4F9D-916F-5C7965276F2D}" dt="2023-08-07T14:17:05.233" v="1306" actId="113"/>
          <ac:spMkLst>
            <pc:docMk/>
            <pc:sldMk cId="3917314510" sldId="585"/>
            <ac:spMk id="19" creationId="{A1CDD07D-4828-A3B6-DA91-EC37B83E0F59}"/>
          </ac:spMkLst>
        </pc:spChg>
        <pc:picChg chg="del">
          <ac:chgData name="Richard Chalk" userId="287f8aa4f4de1d19" providerId="LiveId" clId="{4C380375-89D9-4F9D-916F-5C7965276F2D}" dt="2023-08-07T14:04:37.067" v="831" actId="478"/>
          <ac:picMkLst>
            <pc:docMk/>
            <pc:sldMk cId="3917314510" sldId="585"/>
            <ac:picMk id="4" creationId="{81ECE310-6330-DB05-A1DE-8D223EA89894}"/>
          </ac:picMkLst>
        </pc:picChg>
        <pc:picChg chg="mod">
          <ac:chgData name="Richard Chalk" userId="287f8aa4f4de1d19" providerId="LiveId" clId="{4C380375-89D9-4F9D-916F-5C7965276F2D}" dt="2023-08-07T14:02:37.410" v="698" actId="1035"/>
          <ac:picMkLst>
            <pc:docMk/>
            <pc:sldMk cId="3917314510" sldId="585"/>
            <ac:picMk id="5" creationId="{5D1D7D3F-F5A8-D9D1-5793-78A2CD96540B}"/>
          </ac:picMkLst>
        </pc:picChg>
        <pc:picChg chg="del">
          <ac:chgData name="Richard Chalk" userId="287f8aa4f4de1d19" providerId="LiveId" clId="{4C380375-89D9-4F9D-916F-5C7965276F2D}" dt="2023-08-07T14:04:18.396" v="830" actId="478"/>
          <ac:picMkLst>
            <pc:docMk/>
            <pc:sldMk cId="3917314510" sldId="585"/>
            <ac:picMk id="8" creationId="{FA410478-A320-65B4-4353-FDD13BB1C84B}"/>
          </ac:picMkLst>
        </pc:picChg>
        <pc:picChg chg="del">
          <ac:chgData name="Richard Chalk" userId="287f8aa4f4de1d19" providerId="LiveId" clId="{4C380375-89D9-4F9D-916F-5C7965276F2D}" dt="2023-08-07T14:04:17.672" v="829" actId="478"/>
          <ac:picMkLst>
            <pc:docMk/>
            <pc:sldMk cId="3917314510" sldId="585"/>
            <ac:picMk id="10" creationId="{A905C87E-2F12-706B-9229-9B558731F439}"/>
          </ac:picMkLst>
        </pc:picChg>
        <pc:picChg chg="mod">
          <ac:chgData name="Richard Chalk" userId="287f8aa4f4de1d19" providerId="LiveId" clId="{4C380375-89D9-4F9D-916F-5C7965276F2D}" dt="2023-08-07T14:05:31.788" v="905" actId="1036"/>
          <ac:picMkLst>
            <pc:docMk/>
            <pc:sldMk cId="3917314510" sldId="585"/>
            <ac:picMk id="11" creationId="{047A792E-1071-A23C-7CD2-9AAE1715A4FE}"/>
          </ac:picMkLst>
        </pc:picChg>
        <pc:picChg chg="mod">
          <ac:chgData name="Richard Chalk" userId="287f8aa4f4de1d19" providerId="LiveId" clId="{4C380375-89D9-4F9D-916F-5C7965276F2D}" dt="2023-08-07T14:03:58.868" v="791" actId="1036"/>
          <ac:picMkLst>
            <pc:docMk/>
            <pc:sldMk cId="3917314510" sldId="585"/>
            <ac:picMk id="12" creationId="{523B3C77-5CBA-EE3E-ACDE-76549D0CBDA6}"/>
          </ac:picMkLst>
        </pc:picChg>
        <pc:picChg chg="mod">
          <ac:chgData name="Richard Chalk" userId="287f8aa4f4de1d19" providerId="LiveId" clId="{4C380375-89D9-4F9D-916F-5C7965276F2D}" dt="2023-08-07T14:05:45.947" v="981" actId="1036"/>
          <ac:picMkLst>
            <pc:docMk/>
            <pc:sldMk cId="3917314510" sldId="585"/>
            <ac:picMk id="13" creationId="{C4B159E2-6DBD-AA13-0965-8092EB038787}"/>
          </ac:picMkLst>
        </pc:picChg>
        <pc:picChg chg="del">
          <ac:chgData name="Richard Chalk" userId="287f8aa4f4de1d19" providerId="LiveId" clId="{4C380375-89D9-4F9D-916F-5C7965276F2D}" dt="2023-08-07T14:03:53.795" v="754" actId="478"/>
          <ac:picMkLst>
            <pc:docMk/>
            <pc:sldMk cId="3917314510" sldId="585"/>
            <ac:picMk id="16" creationId="{CD0F8038-968C-AB27-7EB2-0F4A22E2200B}"/>
          </ac:picMkLst>
        </pc:picChg>
        <pc:picChg chg="add mod">
          <ac:chgData name="Richard Chalk" userId="287f8aa4f4de1d19" providerId="LiveId" clId="{4C380375-89D9-4F9D-916F-5C7965276F2D}" dt="2023-08-07T14:04:55.641" v="836" actId="1076"/>
          <ac:picMkLst>
            <pc:docMk/>
            <pc:sldMk cId="3917314510" sldId="585"/>
            <ac:picMk id="2050" creationId="{F6BCFC5F-644B-9A82-68C7-EAEA2218EEBC}"/>
          </ac:picMkLst>
        </pc:picChg>
        <pc:picChg chg="add mod">
          <ac:chgData name="Richard Chalk" userId="287f8aa4f4de1d19" providerId="LiveId" clId="{4C380375-89D9-4F9D-916F-5C7965276F2D}" dt="2023-08-07T14:05:25.356" v="878" actId="1037"/>
          <ac:picMkLst>
            <pc:docMk/>
            <pc:sldMk cId="3917314510" sldId="585"/>
            <ac:picMk id="2052" creationId="{D2C6965A-27DD-860D-0591-5A096A02C5A9}"/>
          </ac:picMkLst>
        </pc:picChg>
        <pc:picChg chg="add mod">
          <ac:chgData name="Richard Chalk" userId="287f8aa4f4de1d19" providerId="LiveId" clId="{4C380375-89D9-4F9D-916F-5C7965276F2D}" dt="2023-08-07T14:14:08.329" v="1304" actId="1076"/>
          <ac:picMkLst>
            <pc:docMk/>
            <pc:sldMk cId="3917314510" sldId="585"/>
            <ac:picMk id="2054" creationId="{007D1F9A-77CC-C03F-BBBD-CDEB51A04736}"/>
          </ac:picMkLst>
        </pc:picChg>
      </pc:sldChg>
      <pc:sldChg chg="delSp modSp mod">
        <pc:chgData name="Richard Chalk" userId="287f8aa4f4de1d19" providerId="LiveId" clId="{4C380375-89D9-4F9D-916F-5C7965276F2D}" dt="2023-08-07T14:18:40.269" v="1349" actId="20577"/>
        <pc:sldMkLst>
          <pc:docMk/>
          <pc:sldMk cId="4098029754" sldId="587"/>
        </pc:sldMkLst>
        <pc:spChg chg="mod">
          <ac:chgData name="Richard Chalk" userId="287f8aa4f4de1d19" providerId="LiveId" clId="{4C380375-89D9-4F9D-916F-5C7965276F2D}" dt="2023-08-07T14:18:40.269" v="1349" actId="20577"/>
          <ac:spMkLst>
            <pc:docMk/>
            <pc:sldMk cId="4098029754" sldId="587"/>
            <ac:spMk id="118" creationId="{00000000-0000-0000-0000-000000000000}"/>
          </ac:spMkLst>
        </pc:spChg>
        <pc:picChg chg="del">
          <ac:chgData name="Richard Chalk" userId="287f8aa4f4de1d19" providerId="LiveId" clId="{4C380375-89D9-4F9D-916F-5C7965276F2D}" dt="2023-08-07T13:58:43.929" v="640" actId="478"/>
          <ac:picMkLst>
            <pc:docMk/>
            <pc:sldMk cId="4098029754" sldId="587"/>
            <ac:picMk id="2" creationId="{6F326383-D519-AF7B-0ABE-315D048B1A7C}"/>
          </ac:picMkLst>
        </pc:picChg>
      </pc:sldChg>
      <pc:sldChg chg="del">
        <pc:chgData name="Richard Chalk" userId="287f8aa4f4de1d19" providerId="LiveId" clId="{4C380375-89D9-4F9D-916F-5C7965276F2D}" dt="2023-08-07T14:26:12.870" v="1480" actId="47"/>
        <pc:sldMkLst>
          <pc:docMk/>
          <pc:sldMk cId="3804663579" sldId="588"/>
        </pc:sldMkLst>
      </pc:sldChg>
      <pc:sldChg chg="del">
        <pc:chgData name="Richard Chalk" userId="287f8aa4f4de1d19" providerId="LiveId" clId="{4C380375-89D9-4F9D-916F-5C7965276F2D}" dt="2023-08-07T14:26:12.870" v="1480" actId="47"/>
        <pc:sldMkLst>
          <pc:docMk/>
          <pc:sldMk cId="1424244626" sldId="589"/>
        </pc:sldMkLst>
      </pc:sldChg>
      <pc:sldChg chg="del">
        <pc:chgData name="Richard Chalk" userId="287f8aa4f4de1d19" providerId="LiveId" clId="{4C380375-89D9-4F9D-916F-5C7965276F2D}" dt="2023-08-07T14:26:12.870" v="1480" actId="47"/>
        <pc:sldMkLst>
          <pc:docMk/>
          <pc:sldMk cId="3520058754" sldId="590"/>
        </pc:sldMkLst>
      </pc:sldChg>
      <pc:sldChg chg="del">
        <pc:chgData name="Richard Chalk" userId="287f8aa4f4de1d19" providerId="LiveId" clId="{4C380375-89D9-4F9D-916F-5C7965276F2D}" dt="2023-08-07T14:26:12.870" v="1480" actId="47"/>
        <pc:sldMkLst>
          <pc:docMk/>
          <pc:sldMk cId="2355879100" sldId="591"/>
        </pc:sldMkLst>
      </pc:sldChg>
      <pc:sldChg chg="del">
        <pc:chgData name="Richard Chalk" userId="287f8aa4f4de1d19" providerId="LiveId" clId="{4C380375-89D9-4F9D-916F-5C7965276F2D}" dt="2023-08-07T14:26:12.870" v="1480" actId="47"/>
        <pc:sldMkLst>
          <pc:docMk/>
          <pc:sldMk cId="47719131" sldId="592"/>
        </pc:sldMkLst>
      </pc:sldChg>
      <pc:sldChg chg="del">
        <pc:chgData name="Richard Chalk" userId="287f8aa4f4de1d19" providerId="LiveId" clId="{4C380375-89D9-4F9D-916F-5C7965276F2D}" dt="2023-08-07T14:26:12.870" v="1480" actId="47"/>
        <pc:sldMkLst>
          <pc:docMk/>
          <pc:sldMk cId="3619735569" sldId="593"/>
        </pc:sldMkLst>
      </pc:sldChg>
      <pc:sldChg chg="del">
        <pc:chgData name="Richard Chalk" userId="287f8aa4f4de1d19" providerId="LiveId" clId="{4C380375-89D9-4F9D-916F-5C7965276F2D}" dt="2023-08-07T14:26:12.870" v="1480" actId="47"/>
        <pc:sldMkLst>
          <pc:docMk/>
          <pc:sldMk cId="461900503" sldId="594"/>
        </pc:sldMkLst>
      </pc:sldChg>
      <pc:sldChg chg="del">
        <pc:chgData name="Richard Chalk" userId="287f8aa4f4de1d19" providerId="LiveId" clId="{4C380375-89D9-4F9D-916F-5C7965276F2D}" dt="2023-08-07T14:26:12.870" v="1480" actId="47"/>
        <pc:sldMkLst>
          <pc:docMk/>
          <pc:sldMk cId="867652257" sldId="596"/>
        </pc:sldMkLst>
      </pc:sldChg>
      <pc:sldChg chg="addSp delSp modSp add mod">
        <pc:chgData name="Richard Chalk" userId="287f8aa4f4de1d19" providerId="LiveId" clId="{4C380375-89D9-4F9D-916F-5C7965276F2D}" dt="2023-08-07T14:17:50.597" v="1343" actId="1037"/>
        <pc:sldMkLst>
          <pc:docMk/>
          <pc:sldMk cId="2399241120" sldId="597"/>
        </pc:sldMkLst>
        <pc:spChg chg="mod">
          <ac:chgData name="Richard Chalk" userId="287f8aa4f4de1d19" providerId="LiveId" clId="{4C380375-89D9-4F9D-916F-5C7965276F2D}" dt="2023-08-07T14:08:24.921" v="1090" actId="14100"/>
          <ac:spMkLst>
            <pc:docMk/>
            <pc:sldMk cId="2399241120" sldId="597"/>
            <ac:spMk id="2" creationId="{2CED0939-2445-F1A3-21AE-0A535344DD5D}"/>
          </ac:spMkLst>
        </pc:spChg>
        <pc:spChg chg="add mod">
          <ac:chgData name="Richard Chalk" userId="287f8aa4f4de1d19" providerId="LiveId" clId="{4C380375-89D9-4F9D-916F-5C7965276F2D}" dt="2023-08-07T14:17:50.597" v="1343" actId="1037"/>
          <ac:spMkLst>
            <pc:docMk/>
            <pc:sldMk cId="2399241120" sldId="597"/>
            <ac:spMk id="3" creationId="{5CDBD124-CB66-EEAA-0703-7606DCC1790F}"/>
          </ac:spMkLst>
        </pc:spChg>
        <pc:spChg chg="mod">
          <ac:chgData name="Richard Chalk" userId="287f8aa4f4de1d19" providerId="LiveId" clId="{4C380375-89D9-4F9D-916F-5C7965276F2D}" dt="2023-08-07T14:17:20.459" v="1309" actId="20577"/>
          <ac:spMkLst>
            <pc:docMk/>
            <pc:sldMk cId="2399241120" sldId="597"/>
            <ac:spMk id="19" creationId="{A1CDD07D-4828-A3B6-DA91-EC37B83E0F59}"/>
          </ac:spMkLst>
        </pc:spChg>
        <pc:picChg chg="add mod">
          <ac:chgData name="Richard Chalk" userId="287f8aa4f4de1d19" providerId="LiveId" clId="{4C380375-89D9-4F9D-916F-5C7965276F2D}" dt="2023-08-07T14:17:50.597" v="1343" actId="1037"/>
          <ac:picMkLst>
            <pc:docMk/>
            <pc:sldMk cId="2399241120" sldId="597"/>
            <ac:picMk id="4" creationId="{EF32CBF3-3DCC-ECE5-EEFA-6159DB9509DE}"/>
          </ac:picMkLst>
        </pc:picChg>
        <pc:picChg chg="del">
          <ac:chgData name="Richard Chalk" userId="287f8aa4f4de1d19" providerId="LiveId" clId="{4C380375-89D9-4F9D-916F-5C7965276F2D}" dt="2023-08-07T14:07:00.902" v="1001" actId="478"/>
          <ac:picMkLst>
            <pc:docMk/>
            <pc:sldMk cId="2399241120" sldId="597"/>
            <ac:picMk id="5" creationId="{5D1D7D3F-F5A8-D9D1-5793-78A2CD96540B}"/>
          </ac:picMkLst>
        </pc:picChg>
        <pc:picChg chg="add mod">
          <ac:chgData name="Richard Chalk" userId="287f8aa4f4de1d19" providerId="LiveId" clId="{4C380375-89D9-4F9D-916F-5C7965276F2D}" dt="2023-08-07T14:14:10.268" v="1305"/>
          <ac:picMkLst>
            <pc:docMk/>
            <pc:sldMk cId="2399241120" sldId="597"/>
            <ac:picMk id="8" creationId="{25BB3EE9-82D1-DE2E-F8FE-35503C97FE0E}"/>
          </ac:picMkLst>
        </pc:picChg>
        <pc:picChg chg="add mod">
          <ac:chgData name="Richard Chalk" userId="287f8aa4f4de1d19" providerId="LiveId" clId="{4C380375-89D9-4F9D-916F-5C7965276F2D}" dt="2023-08-07T14:17:45.660" v="1311" actId="1076"/>
          <ac:picMkLst>
            <pc:docMk/>
            <pc:sldMk cId="2399241120" sldId="597"/>
            <ac:picMk id="9" creationId="{4809756F-5705-2606-E8D9-4F24E3B2E51E}"/>
          </ac:picMkLst>
        </pc:picChg>
        <pc:picChg chg="mod">
          <ac:chgData name="Richard Chalk" userId="287f8aa4f4de1d19" providerId="LiveId" clId="{4C380375-89D9-4F9D-916F-5C7965276F2D}" dt="2023-08-07T14:10:00.139" v="1136" actId="1035"/>
          <ac:picMkLst>
            <pc:docMk/>
            <pc:sldMk cId="2399241120" sldId="597"/>
            <ac:picMk id="11" creationId="{047A792E-1071-A23C-7CD2-9AAE1715A4FE}"/>
          </ac:picMkLst>
        </pc:picChg>
        <pc:picChg chg="del">
          <ac:chgData name="Richard Chalk" userId="287f8aa4f4de1d19" providerId="LiveId" clId="{4C380375-89D9-4F9D-916F-5C7965276F2D}" dt="2023-08-07T14:12:57.670" v="1268" actId="478"/>
          <ac:picMkLst>
            <pc:docMk/>
            <pc:sldMk cId="2399241120" sldId="597"/>
            <ac:picMk id="12" creationId="{523B3C77-5CBA-EE3E-ACDE-76549D0CBDA6}"/>
          </ac:picMkLst>
        </pc:picChg>
        <pc:picChg chg="mod">
          <ac:chgData name="Richard Chalk" userId="287f8aa4f4de1d19" providerId="LiveId" clId="{4C380375-89D9-4F9D-916F-5C7965276F2D}" dt="2023-08-07T14:13:20.607" v="1293" actId="1036"/>
          <ac:picMkLst>
            <pc:docMk/>
            <pc:sldMk cId="2399241120" sldId="597"/>
            <ac:picMk id="13" creationId="{C4B159E2-6DBD-AA13-0965-8092EB038787}"/>
          </ac:picMkLst>
        </pc:picChg>
        <pc:picChg chg="mod">
          <ac:chgData name="Richard Chalk" userId="287f8aa4f4de1d19" providerId="LiveId" clId="{4C380375-89D9-4F9D-916F-5C7965276F2D}" dt="2023-08-07T14:07:39.585" v="1056" actId="1036"/>
          <ac:picMkLst>
            <pc:docMk/>
            <pc:sldMk cId="2399241120" sldId="597"/>
            <ac:picMk id="2050" creationId="{F6BCFC5F-644B-9A82-68C7-EAEA2218EEBC}"/>
          </ac:picMkLst>
        </pc:picChg>
        <pc:picChg chg="mod">
          <ac:chgData name="Richard Chalk" userId="287f8aa4f4de1d19" providerId="LiveId" clId="{4C380375-89D9-4F9D-916F-5C7965276F2D}" dt="2023-08-07T14:07:51.759" v="1085" actId="1035"/>
          <ac:picMkLst>
            <pc:docMk/>
            <pc:sldMk cId="2399241120" sldId="597"/>
            <ac:picMk id="2052" creationId="{D2C6965A-27DD-860D-0591-5A096A02C5A9}"/>
          </ac:picMkLst>
        </pc:picChg>
        <pc:picChg chg="add mod">
          <ac:chgData name="Richard Chalk" userId="287f8aa4f4de1d19" providerId="LiveId" clId="{4C380375-89D9-4F9D-916F-5C7965276F2D}" dt="2023-08-07T14:10:56.835" v="1180" actId="1037"/>
          <ac:picMkLst>
            <pc:docMk/>
            <pc:sldMk cId="2399241120" sldId="597"/>
            <ac:picMk id="3074" creationId="{05FE2F01-5417-E97D-6CB0-22A6B664A009}"/>
          </ac:picMkLst>
        </pc:picChg>
        <pc:picChg chg="add mod">
          <ac:chgData name="Richard Chalk" userId="287f8aa4f4de1d19" providerId="LiveId" clId="{4C380375-89D9-4F9D-916F-5C7965276F2D}" dt="2023-08-07T14:12:22.177" v="1216" actId="1036"/>
          <ac:picMkLst>
            <pc:docMk/>
            <pc:sldMk cId="2399241120" sldId="597"/>
            <ac:picMk id="3076" creationId="{8B1BC7F9-53B5-E8A7-6A91-33834DBB656F}"/>
          </ac:picMkLst>
        </pc:picChg>
      </pc:sldChg>
      <pc:sldChg chg="new del">
        <pc:chgData name="Richard Chalk" userId="287f8aa4f4de1d19" providerId="LiveId" clId="{4C380375-89D9-4F9D-916F-5C7965276F2D}" dt="2023-08-07T13:58:35.883" v="639" actId="47"/>
        <pc:sldMkLst>
          <pc:docMk/>
          <pc:sldMk cId="3789463129" sldId="597"/>
        </pc:sldMkLst>
      </pc:sldChg>
      <pc:sldChg chg="addSp modSp new del">
        <pc:chgData name="Richard Chalk" userId="287f8aa4f4de1d19" providerId="LiveId" clId="{4C380375-89D9-4F9D-916F-5C7965276F2D}" dt="2023-08-07T14:26:12.870" v="1480" actId="47"/>
        <pc:sldMkLst>
          <pc:docMk/>
          <pc:sldMk cId="2893664131" sldId="598"/>
        </pc:sldMkLst>
        <pc:picChg chg="add mod">
          <ac:chgData name="Richard Chalk" userId="287f8aa4f4de1d19" providerId="LiveId" clId="{4C380375-89D9-4F9D-916F-5C7965276F2D}" dt="2023-08-07T14:21:51.644" v="1401" actId="1076"/>
          <ac:picMkLst>
            <pc:docMk/>
            <pc:sldMk cId="2893664131" sldId="598"/>
            <ac:picMk id="4" creationId="{EF74C2D6-7D1F-5F2F-114D-21CF311D04B2}"/>
          </ac:picMkLst>
        </pc:picChg>
      </pc:sldChg>
      <pc:sldChg chg="modSp add mod">
        <pc:chgData name="Richard Chalk" userId="287f8aa4f4de1d19" providerId="LiveId" clId="{4C380375-89D9-4F9D-916F-5C7965276F2D}" dt="2023-08-07T14:18:49.170" v="1357" actId="20577"/>
        <pc:sldMkLst>
          <pc:docMk/>
          <pc:sldMk cId="3423258746" sldId="599"/>
        </pc:sldMkLst>
        <pc:spChg chg="mod">
          <ac:chgData name="Richard Chalk" userId="287f8aa4f4de1d19" providerId="LiveId" clId="{4C380375-89D9-4F9D-916F-5C7965276F2D}" dt="2023-08-07T14:18:49.170" v="1357" actId="20577"/>
          <ac:spMkLst>
            <pc:docMk/>
            <pc:sldMk cId="3423258746" sldId="59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4C380375-89D9-4F9D-916F-5C7965276F2D}" dt="2023-08-07T14:28:07.152" v="1496" actId="167"/>
        <pc:sldMkLst>
          <pc:docMk/>
          <pc:sldMk cId="3890291363" sldId="600"/>
        </pc:sldMkLst>
        <pc:spChg chg="mod">
          <ac:chgData name="Richard Chalk" userId="287f8aa4f4de1d19" providerId="LiveId" clId="{4C380375-89D9-4F9D-916F-5C7965276F2D}" dt="2023-08-07T14:19:14.003" v="1366"/>
          <ac:spMkLst>
            <pc:docMk/>
            <pc:sldMk cId="3890291363" sldId="600"/>
            <ac:spMk id="7" creationId="{EBD62573-4B50-EAD6-8C7E-C3AE6A9F45B4}"/>
          </ac:spMkLst>
        </pc:spChg>
        <pc:spChg chg="mod">
          <ac:chgData name="Richard Chalk" userId="287f8aa4f4de1d19" providerId="LiveId" clId="{4C380375-89D9-4F9D-916F-5C7965276F2D}" dt="2023-08-07T14:22:28.534" v="1417" actId="14100"/>
          <ac:spMkLst>
            <pc:docMk/>
            <pc:sldMk cId="3890291363" sldId="600"/>
            <ac:spMk id="19" creationId="{A1CDD07D-4828-A3B6-DA91-EC37B83E0F59}"/>
          </ac:spMkLst>
        </pc:spChg>
        <pc:picChg chg="add del">
          <ac:chgData name="Richard Chalk" userId="287f8aa4f4de1d19" providerId="LiveId" clId="{4C380375-89D9-4F9D-916F-5C7965276F2D}" dt="2023-08-07T14:22:09.538" v="1403" actId="478"/>
          <ac:picMkLst>
            <pc:docMk/>
            <pc:sldMk cId="3890291363" sldId="600"/>
            <ac:picMk id="4" creationId="{B31DABF4-96F2-72CA-26A7-6322A20BABDD}"/>
          </ac:picMkLst>
        </pc:picChg>
        <pc:picChg chg="del">
          <ac:chgData name="Richard Chalk" userId="287f8aa4f4de1d19" providerId="LiveId" clId="{4C380375-89D9-4F9D-916F-5C7965276F2D}" dt="2023-08-07T14:27:57.292" v="1492" actId="478"/>
          <ac:picMkLst>
            <pc:docMk/>
            <pc:sldMk cId="3890291363" sldId="600"/>
            <ac:picMk id="5" creationId="{5D1D7D3F-F5A8-D9D1-5793-78A2CD96540B}"/>
          </ac:picMkLst>
        </pc:picChg>
        <pc:picChg chg="add mod">
          <ac:chgData name="Richard Chalk" userId="287f8aa4f4de1d19" providerId="LiveId" clId="{4C380375-89D9-4F9D-916F-5C7965276F2D}" dt="2023-08-07T14:22:18.429" v="1406" actId="1076"/>
          <ac:picMkLst>
            <pc:docMk/>
            <pc:sldMk cId="3890291363" sldId="600"/>
            <ac:picMk id="9" creationId="{59FE660E-DDD4-EA08-DDC1-14D9F279F1C8}"/>
          </ac:picMkLst>
        </pc:picChg>
        <pc:picChg chg="del">
          <ac:chgData name="Richard Chalk" userId="287f8aa4f4de1d19" providerId="LiveId" clId="{4C380375-89D9-4F9D-916F-5C7965276F2D}" dt="2023-08-07T14:19:37.319" v="1370" actId="478"/>
          <ac:picMkLst>
            <pc:docMk/>
            <pc:sldMk cId="3890291363" sldId="600"/>
            <ac:picMk id="11" creationId="{047A792E-1071-A23C-7CD2-9AAE1715A4FE}"/>
          </ac:picMkLst>
        </pc:picChg>
        <pc:picChg chg="del">
          <ac:chgData name="Richard Chalk" userId="287f8aa4f4de1d19" providerId="LiveId" clId="{4C380375-89D9-4F9D-916F-5C7965276F2D}" dt="2023-08-07T14:20:00.959" v="1374" actId="478"/>
          <ac:picMkLst>
            <pc:docMk/>
            <pc:sldMk cId="3890291363" sldId="600"/>
            <ac:picMk id="12" creationId="{523B3C77-5CBA-EE3E-ACDE-76549D0CBDA6}"/>
          </ac:picMkLst>
        </pc:picChg>
        <pc:picChg chg="del">
          <ac:chgData name="Richard Chalk" userId="287f8aa4f4de1d19" providerId="LiveId" clId="{4C380375-89D9-4F9D-916F-5C7965276F2D}" dt="2023-08-07T14:20:02.074" v="1375" actId="478"/>
          <ac:picMkLst>
            <pc:docMk/>
            <pc:sldMk cId="3890291363" sldId="600"/>
            <ac:picMk id="13" creationId="{C4B159E2-6DBD-AA13-0965-8092EB038787}"/>
          </ac:picMkLst>
        </pc:picChg>
        <pc:picChg chg="del">
          <ac:chgData name="Richard Chalk" userId="287f8aa4f4de1d19" providerId="LiveId" clId="{4C380375-89D9-4F9D-916F-5C7965276F2D}" dt="2023-08-07T14:19:31.738" v="1368" actId="478"/>
          <ac:picMkLst>
            <pc:docMk/>
            <pc:sldMk cId="3890291363" sldId="600"/>
            <ac:picMk id="2050" creationId="{F6BCFC5F-644B-9A82-68C7-EAEA2218EEBC}"/>
          </ac:picMkLst>
        </pc:picChg>
        <pc:picChg chg="del">
          <ac:chgData name="Richard Chalk" userId="287f8aa4f4de1d19" providerId="LiveId" clId="{4C380375-89D9-4F9D-916F-5C7965276F2D}" dt="2023-08-07T14:19:33.153" v="1369" actId="478"/>
          <ac:picMkLst>
            <pc:docMk/>
            <pc:sldMk cId="3890291363" sldId="600"/>
            <ac:picMk id="2052" creationId="{D2C6965A-27DD-860D-0591-5A096A02C5A9}"/>
          </ac:picMkLst>
        </pc:picChg>
        <pc:picChg chg="del">
          <ac:chgData name="Richard Chalk" userId="287f8aa4f4de1d19" providerId="LiveId" clId="{4C380375-89D9-4F9D-916F-5C7965276F2D}" dt="2023-08-07T14:20:53.379" v="1376" actId="478"/>
          <ac:picMkLst>
            <pc:docMk/>
            <pc:sldMk cId="3890291363" sldId="600"/>
            <ac:picMk id="2054" creationId="{007D1F9A-77CC-C03F-BBBD-CDEB51A04736}"/>
          </ac:picMkLst>
        </pc:picChg>
        <pc:picChg chg="add mod">
          <ac:chgData name="Richard Chalk" userId="287f8aa4f4de1d19" providerId="LiveId" clId="{4C380375-89D9-4F9D-916F-5C7965276F2D}" dt="2023-08-07T14:21:05.703" v="1396" actId="1037"/>
          <ac:picMkLst>
            <pc:docMk/>
            <pc:sldMk cId="3890291363" sldId="600"/>
            <ac:picMk id="4098" creationId="{B3F182DA-B5BB-9824-34C8-DD879D358157}"/>
          </ac:picMkLst>
        </pc:picChg>
        <pc:picChg chg="add del mod">
          <ac:chgData name="Richard Chalk" userId="287f8aa4f4de1d19" providerId="LiveId" clId="{4C380375-89D9-4F9D-916F-5C7965276F2D}" dt="2023-08-07T14:21:48.008" v="1399" actId="21"/>
          <ac:picMkLst>
            <pc:docMk/>
            <pc:sldMk cId="3890291363" sldId="600"/>
            <ac:picMk id="4100" creationId="{B924D4BD-F4B2-AEEB-254C-B4A8A0738A74}"/>
          </ac:picMkLst>
        </pc:picChg>
        <pc:picChg chg="add mod">
          <ac:chgData name="Richard Chalk" userId="287f8aa4f4de1d19" providerId="LiveId" clId="{4C380375-89D9-4F9D-916F-5C7965276F2D}" dt="2023-08-07T14:28:07.152" v="1496" actId="167"/>
          <ac:picMkLst>
            <pc:docMk/>
            <pc:sldMk cId="3890291363" sldId="600"/>
            <ac:picMk id="4102" creationId="{6A9FC8F9-1BD4-947C-8606-35DA05E207D2}"/>
          </ac:picMkLst>
        </pc:picChg>
      </pc:sldChg>
      <pc:sldChg chg="addSp delSp modSp add mod">
        <pc:chgData name="Richard Chalk" userId="287f8aa4f4de1d19" providerId="LiveId" clId="{4C380375-89D9-4F9D-916F-5C7965276F2D}" dt="2023-08-07T14:28:58.375" v="1511" actId="207"/>
        <pc:sldMkLst>
          <pc:docMk/>
          <pc:sldMk cId="474896020" sldId="601"/>
        </pc:sldMkLst>
        <pc:spChg chg="mod">
          <ac:chgData name="Richard Chalk" userId="287f8aa4f4de1d19" providerId="LiveId" clId="{4C380375-89D9-4F9D-916F-5C7965276F2D}" dt="2023-08-07T14:24:09.310" v="1440" actId="14100"/>
          <ac:spMkLst>
            <pc:docMk/>
            <pc:sldMk cId="474896020" sldId="601"/>
            <ac:spMk id="2" creationId="{2CED0939-2445-F1A3-21AE-0A535344DD5D}"/>
          </ac:spMkLst>
        </pc:spChg>
        <pc:spChg chg="mod">
          <ac:chgData name="Richard Chalk" userId="287f8aa4f4de1d19" providerId="LiveId" clId="{4C380375-89D9-4F9D-916F-5C7965276F2D}" dt="2023-08-07T14:28:58.375" v="1511" actId="207"/>
          <ac:spMkLst>
            <pc:docMk/>
            <pc:sldMk cId="474896020" sldId="601"/>
            <ac:spMk id="19" creationId="{A1CDD07D-4828-A3B6-DA91-EC37B83E0F59}"/>
          </ac:spMkLst>
        </pc:spChg>
        <pc:picChg chg="add mod">
          <ac:chgData name="Richard Chalk" userId="287f8aa4f4de1d19" providerId="LiveId" clId="{4C380375-89D9-4F9D-916F-5C7965276F2D}" dt="2023-08-07T14:25:24.945" v="1451" actId="1076"/>
          <ac:picMkLst>
            <pc:docMk/>
            <pc:sldMk cId="474896020" sldId="601"/>
            <ac:picMk id="3" creationId="{A20C59EC-46D5-7A69-C11C-185D9350A3CE}"/>
          </ac:picMkLst>
        </pc:picChg>
        <pc:picChg chg="add mod">
          <ac:chgData name="Richard Chalk" userId="287f8aa4f4de1d19" providerId="LiveId" clId="{4C380375-89D9-4F9D-916F-5C7965276F2D}" dt="2023-08-07T14:26:01.920" v="1470" actId="1076"/>
          <ac:picMkLst>
            <pc:docMk/>
            <pc:sldMk cId="474896020" sldId="601"/>
            <ac:picMk id="4" creationId="{1B7046BD-3EE3-75FB-10E2-DB9B600C1265}"/>
          </ac:picMkLst>
        </pc:picChg>
        <pc:picChg chg="del">
          <ac:chgData name="Richard Chalk" userId="287f8aa4f4de1d19" providerId="LiveId" clId="{4C380375-89D9-4F9D-916F-5C7965276F2D}" dt="2023-08-07T14:22:56.464" v="1420" actId="478"/>
          <ac:picMkLst>
            <pc:docMk/>
            <pc:sldMk cId="474896020" sldId="601"/>
            <ac:picMk id="5" creationId="{5D1D7D3F-F5A8-D9D1-5793-78A2CD96540B}"/>
          </ac:picMkLst>
        </pc:picChg>
        <pc:picChg chg="del">
          <ac:chgData name="Richard Chalk" userId="287f8aa4f4de1d19" providerId="LiveId" clId="{4C380375-89D9-4F9D-916F-5C7965276F2D}" dt="2023-08-07T14:24:40.284" v="1444" actId="478"/>
          <ac:picMkLst>
            <pc:docMk/>
            <pc:sldMk cId="474896020" sldId="601"/>
            <ac:picMk id="9" creationId="{59FE660E-DDD4-EA08-DDC1-14D9F279F1C8}"/>
          </ac:picMkLst>
        </pc:picChg>
        <pc:picChg chg="add mod">
          <ac:chgData name="Richard Chalk" userId="287f8aa4f4de1d19" providerId="LiveId" clId="{4C380375-89D9-4F9D-916F-5C7965276F2D}" dt="2023-08-07T14:24:11.513" v="1441" actId="1076"/>
          <ac:picMkLst>
            <pc:docMk/>
            <pc:sldMk cId="474896020" sldId="601"/>
            <ac:picMk id="5122" creationId="{CE6E22DA-2039-0CB1-47DA-60687939603D}"/>
          </ac:picMkLst>
        </pc:picChg>
        <pc:picChg chg="add mod">
          <ac:chgData name="Richard Chalk" userId="287f8aa4f4de1d19" providerId="LiveId" clId="{4C380375-89D9-4F9D-916F-5C7965276F2D}" dt="2023-08-07T14:26:06.828" v="1479" actId="1037"/>
          <ac:picMkLst>
            <pc:docMk/>
            <pc:sldMk cId="474896020" sldId="601"/>
            <ac:picMk id="5124" creationId="{F46A3DB8-E043-8275-C018-E7F2EFF01983}"/>
          </ac:picMkLst>
        </pc:picChg>
      </pc:sldChg>
    </pc:docChg>
  </pc:docChgLst>
  <pc:docChgLst>
    <pc:chgData name="Richard Chalk" userId="287f8aa4f4de1d19" providerId="LiveId" clId="{4DF91DCC-CDFF-47CD-A274-72C00926AA9D}"/>
    <pc:docChg chg="undo custSel modSld">
      <pc:chgData name="Richard Chalk" userId="287f8aa4f4de1d19" providerId="LiveId" clId="{4DF91DCC-CDFF-47CD-A274-72C00926AA9D}" dt="2023-07-31T09:09:39.661" v="52" actId="20577"/>
      <pc:docMkLst>
        <pc:docMk/>
      </pc:docMkLst>
      <pc:sldChg chg="modSp mod">
        <pc:chgData name="Richard Chalk" userId="287f8aa4f4de1d19" providerId="LiveId" clId="{4DF91DCC-CDFF-47CD-A274-72C00926AA9D}" dt="2023-07-31T09:09:39.661" v="52" actId="20577"/>
        <pc:sldMkLst>
          <pc:docMk/>
          <pc:sldMk cId="2331944968" sldId="530"/>
        </pc:sldMkLst>
        <pc:spChg chg="mod">
          <ac:chgData name="Richard Chalk" userId="287f8aa4f4de1d19" providerId="LiveId" clId="{4DF91DCC-CDFF-47CD-A274-72C00926AA9D}" dt="2023-07-31T09:09:20.322" v="1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4DF91DCC-CDFF-47CD-A274-72C00926AA9D}" dt="2023-07-31T09:09:39.661" v="52" actId="20577"/>
          <ac:spMkLst>
            <pc:docMk/>
            <pc:sldMk cId="2331944968" sldId="530"/>
            <ac:spMk id="658" creationId="{00000000-0000-0000-0000-000000000000}"/>
          </ac:spMkLst>
        </pc:sp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2575820018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2575820018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2575820018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2575820018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2575820018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  <pc:docChgLst>
    <pc:chgData name="Richard Chalk" userId="287f8aa4f4de1d19" providerId="LiveId" clId="{F228DAB7-1188-4E76-8647-3FB1857A038D}"/>
    <pc:docChg chg="undo custSel addSld delSld modSld sldOrd">
      <pc:chgData name="Richard Chalk" userId="287f8aa4f4de1d19" providerId="LiveId" clId="{F228DAB7-1188-4E76-8647-3FB1857A038D}" dt="2023-08-04T12:37:53.609" v="2510" actId="6549"/>
      <pc:docMkLst>
        <pc:docMk/>
      </pc:docMkLst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0" sldId="257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0" sldId="258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0" sldId="259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0" sldId="260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2058410739" sldId="262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644395032" sldId="263"/>
        </pc:sldMkLst>
      </pc:sldChg>
      <pc:sldChg chg="addSp delSp modSp add mod">
        <pc:chgData name="Richard Chalk" userId="287f8aa4f4de1d19" providerId="LiveId" clId="{F228DAB7-1188-4E76-8647-3FB1857A038D}" dt="2023-08-04T05:20:32.100" v="677" actId="1035"/>
        <pc:sldMkLst>
          <pc:docMk/>
          <pc:sldMk cId="1256632380" sldId="265"/>
        </pc:sldMkLst>
        <pc:spChg chg="del">
          <ac:chgData name="Richard Chalk" userId="287f8aa4f4de1d19" providerId="LiveId" clId="{F228DAB7-1188-4E76-8647-3FB1857A038D}" dt="2023-08-04T05:20:26.156" v="667" actId="478"/>
          <ac:spMkLst>
            <pc:docMk/>
            <pc:sldMk cId="1256632380" sldId="265"/>
            <ac:spMk id="26" creationId="{7C9788FE-57F7-DBF9-3EA7-4D9DE7D5D6A9}"/>
          </ac:spMkLst>
        </pc:spChg>
        <pc:spChg chg="del">
          <ac:chgData name="Richard Chalk" userId="287f8aa4f4de1d19" providerId="LiveId" clId="{F228DAB7-1188-4E76-8647-3FB1857A038D}" dt="2023-08-04T05:20:26.156" v="667" actId="478"/>
          <ac:spMkLst>
            <pc:docMk/>
            <pc:sldMk cId="1256632380" sldId="265"/>
            <ac:spMk id="27" creationId="{2A5A094E-1C54-5B65-D7C3-B9A4B7155172}"/>
          </ac:spMkLst>
        </pc:spChg>
        <pc:grpChg chg="del">
          <ac:chgData name="Richard Chalk" userId="287f8aa4f4de1d19" providerId="LiveId" clId="{F228DAB7-1188-4E76-8647-3FB1857A038D}" dt="2023-08-04T05:19:49.958" v="645" actId="478"/>
          <ac:grpSpMkLst>
            <pc:docMk/>
            <pc:sldMk cId="1256632380" sldId="265"/>
            <ac:grpSpMk id="17" creationId="{85F6308E-C0D3-559C-F6D9-8019436F9F4E}"/>
          </ac:grpSpMkLst>
        </pc:grpChg>
        <pc:picChg chg="add mod">
          <ac:chgData name="Richard Chalk" userId="287f8aa4f4de1d19" providerId="LiveId" clId="{F228DAB7-1188-4E76-8647-3FB1857A038D}" dt="2023-08-04T05:20:32.100" v="677" actId="1035"/>
          <ac:picMkLst>
            <pc:docMk/>
            <pc:sldMk cId="1256632380" sldId="265"/>
            <ac:picMk id="2" creationId="{20A560E5-CD8D-22E3-342E-567D01A70D52}"/>
          </ac:picMkLst>
        </pc:picChg>
        <pc:picChg chg="del">
          <ac:chgData name="Richard Chalk" userId="287f8aa4f4de1d19" providerId="LiveId" clId="{F228DAB7-1188-4E76-8647-3FB1857A038D}" dt="2023-08-04T05:19:51.542" v="646" actId="478"/>
          <ac:picMkLst>
            <pc:docMk/>
            <pc:sldMk cId="1256632380" sldId="265"/>
            <ac:picMk id="16" creationId="{CE8FAD91-CDC1-A6B8-6CFE-1FEFB345C8AE}"/>
          </ac:picMkLst>
        </pc:picChg>
        <pc:picChg chg="del">
          <ac:chgData name="Richard Chalk" userId="287f8aa4f4de1d19" providerId="LiveId" clId="{F228DAB7-1188-4E76-8647-3FB1857A038D}" dt="2023-08-04T05:20:26.156" v="667" actId="478"/>
          <ac:picMkLst>
            <pc:docMk/>
            <pc:sldMk cId="1256632380" sldId="265"/>
            <ac:picMk id="22" creationId="{288E4BA6-C525-0B53-AA4A-12348B7C5F1C}"/>
          </ac:picMkLst>
        </pc:picChg>
        <pc:picChg chg="del">
          <ac:chgData name="Richard Chalk" userId="287f8aa4f4de1d19" providerId="LiveId" clId="{F228DAB7-1188-4E76-8647-3FB1857A038D}" dt="2023-08-04T05:20:26.156" v="667" actId="478"/>
          <ac:picMkLst>
            <pc:docMk/>
            <pc:sldMk cId="1256632380" sldId="265"/>
            <ac:picMk id="23" creationId="{87016E77-24C3-1FA1-2B58-84D5DF70514C}"/>
          </ac:picMkLst>
        </pc:picChg>
        <pc:picChg chg="del">
          <ac:chgData name="Richard Chalk" userId="287f8aa4f4de1d19" providerId="LiveId" clId="{F228DAB7-1188-4E76-8647-3FB1857A038D}" dt="2023-08-04T05:20:26.156" v="667" actId="478"/>
          <ac:picMkLst>
            <pc:docMk/>
            <pc:sldMk cId="1256632380" sldId="265"/>
            <ac:picMk id="24" creationId="{C6BE6C66-C81B-7279-0870-02FAFB2CD31D}"/>
          </ac:picMkLst>
        </pc:picChg>
        <pc:picChg chg="del">
          <ac:chgData name="Richard Chalk" userId="287f8aa4f4de1d19" providerId="LiveId" clId="{F228DAB7-1188-4E76-8647-3FB1857A038D}" dt="2023-08-04T05:20:26.156" v="667" actId="478"/>
          <ac:picMkLst>
            <pc:docMk/>
            <pc:sldMk cId="1256632380" sldId="265"/>
            <ac:picMk id="25" creationId="{1AF8E93B-ED20-0179-EB3A-851679EBB6B0}"/>
          </ac:picMkLst>
        </pc:picChg>
      </pc:sldChg>
      <pc:sldChg chg="addSp delSp modSp add">
        <pc:chgData name="Richard Chalk" userId="287f8aa4f4de1d19" providerId="LiveId" clId="{F228DAB7-1188-4E76-8647-3FB1857A038D}" dt="2023-08-04T05:20:45.811" v="681"/>
        <pc:sldMkLst>
          <pc:docMk/>
          <pc:sldMk cId="2071777541" sldId="268"/>
        </pc:sldMkLst>
        <pc:spChg chg="del">
          <ac:chgData name="Richard Chalk" userId="287f8aa4f4de1d19" providerId="LiveId" clId="{F228DAB7-1188-4E76-8647-3FB1857A038D}" dt="2023-08-04T05:20:45.439" v="680" actId="478"/>
          <ac:spMkLst>
            <pc:docMk/>
            <pc:sldMk cId="2071777541" sldId="268"/>
            <ac:spMk id="19" creationId="{D608EA20-941F-BA94-BB64-E5CFFA76A2BC}"/>
          </ac:spMkLst>
        </pc:spChg>
        <pc:spChg chg="del">
          <ac:chgData name="Richard Chalk" userId="287f8aa4f4de1d19" providerId="LiveId" clId="{F228DAB7-1188-4E76-8647-3FB1857A038D}" dt="2023-08-04T05:20:45.439" v="680" actId="478"/>
          <ac:spMkLst>
            <pc:docMk/>
            <pc:sldMk cId="2071777541" sldId="268"/>
            <ac:spMk id="20" creationId="{0F6D67D1-CA8E-DD99-64CD-285CEEAE9592}"/>
          </ac:spMkLst>
        </pc:spChg>
        <pc:picChg chg="add mod">
          <ac:chgData name="Richard Chalk" userId="287f8aa4f4de1d19" providerId="LiveId" clId="{F228DAB7-1188-4E76-8647-3FB1857A038D}" dt="2023-08-04T05:20:45.811" v="681"/>
          <ac:picMkLst>
            <pc:docMk/>
            <pc:sldMk cId="2071777541" sldId="268"/>
            <ac:picMk id="3" creationId="{7CFC1567-CB77-43DA-FE0E-B8F4EE1ABBD1}"/>
          </ac:picMkLst>
        </pc:picChg>
        <pc:picChg chg="del">
          <ac:chgData name="Richard Chalk" userId="287f8aa4f4de1d19" providerId="LiveId" clId="{F228DAB7-1188-4E76-8647-3FB1857A038D}" dt="2023-08-04T05:20:45.439" v="680" actId="478"/>
          <ac:picMkLst>
            <pc:docMk/>
            <pc:sldMk cId="2071777541" sldId="268"/>
            <ac:picMk id="15" creationId="{D82BD1BA-C18B-B40A-B7FF-81C6D18E362B}"/>
          </ac:picMkLst>
        </pc:picChg>
        <pc:picChg chg="del">
          <ac:chgData name="Richard Chalk" userId="287f8aa4f4de1d19" providerId="LiveId" clId="{F228DAB7-1188-4E76-8647-3FB1857A038D}" dt="2023-08-04T05:20:45.439" v="680" actId="478"/>
          <ac:picMkLst>
            <pc:docMk/>
            <pc:sldMk cId="2071777541" sldId="268"/>
            <ac:picMk id="16" creationId="{FA0DD1CF-4F50-36D4-288A-68810A981511}"/>
          </ac:picMkLst>
        </pc:picChg>
        <pc:picChg chg="del">
          <ac:chgData name="Richard Chalk" userId="287f8aa4f4de1d19" providerId="LiveId" clId="{F228DAB7-1188-4E76-8647-3FB1857A038D}" dt="2023-08-04T05:20:45.439" v="680" actId="478"/>
          <ac:picMkLst>
            <pc:docMk/>
            <pc:sldMk cId="2071777541" sldId="268"/>
            <ac:picMk id="17" creationId="{E565DE3E-B3CB-B4B0-AA48-C9C9A9E6F60F}"/>
          </ac:picMkLst>
        </pc:picChg>
        <pc:picChg chg="del">
          <ac:chgData name="Richard Chalk" userId="287f8aa4f4de1d19" providerId="LiveId" clId="{F228DAB7-1188-4E76-8647-3FB1857A038D}" dt="2023-08-04T05:20:45.439" v="680" actId="478"/>
          <ac:picMkLst>
            <pc:docMk/>
            <pc:sldMk cId="2071777541" sldId="268"/>
            <ac:picMk id="18" creationId="{ACADCF04-444F-2C69-C441-1C96244D389B}"/>
          </ac:picMkLst>
        </pc:picChg>
      </pc:sldChg>
      <pc:sldChg chg="addSp delSp modSp add mod">
        <pc:chgData name="Richard Chalk" userId="287f8aa4f4de1d19" providerId="LiveId" clId="{F228DAB7-1188-4E76-8647-3FB1857A038D}" dt="2023-08-04T05:22:09.698" v="723" actId="20577"/>
        <pc:sldMkLst>
          <pc:docMk/>
          <pc:sldMk cId="603092959" sldId="271"/>
        </pc:sldMkLst>
        <pc:spChg chg="mod">
          <ac:chgData name="Richard Chalk" userId="287f8aa4f4de1d19" providerId="LiveId" clId="{F228DAB7-1188-4E76-8647-3FB1857A038D}" dt="2023-08-04T05:21:38.266" v="701" actId="207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F228DAB7-1188-4E76-8647-3FB1857A038D}" dt="2023-08-04T05:21:57.936" v="715" actId="1076"/>
          <ac:spMkLst>
            <pc:docMk/>
            <pc:sldMk cId="603092959" sldId="271"/>
            <ac:spMk id="9" creationId="{687C7BEF-03F7-A96B-BD52-FDA1A44E5AFE}"/>
          </ac:spMkLst>
        </pc:spChg>
        <pc:spChg chg="add mod">
          <ac:chgData name="Richard Chalk" userId="287f8aa4f4de1d19" providerId="LiveId" clId="{F228DAB7-1188-4E76-8647-3FB1857A038D}" dt="2023-08-04T05:22:04.509" v="719" actId="20577"/>
          <ac:spMkLst>
            <pc:docMk/>
            <pc:sldMk cId="603092959" sldId="271"/>
            <ac:spMk id="10" creationId="{86637A63-020F-F2AE-4D61-0E175812957B}"/>
          </ac:spMkLst>
        </pc:spChg>
        <pc:spChg chg="add mod">
          <ac:chgData name="Richard Chalk" userId="287f8aa4f4de1d19" providerId="LiveId" clId="{F228DAB7-1188-4E76-8647-3FB1857A038D}" dt="2023-08-04T05:22:09.698" v="723" actId="20577"/>
          <ac:spMkLst>
            <pc:docMk/>
            <pc:sldMk cId="603092959" sldId="271"/>
            <ac:spMk id="11" creationId="{7D110AF9-E033-A7D3-43DB-EBE75CE37A98}"/>
          </ac:spMkLst>
        </pc:spChg>
        <pc:spChg chg="del">
          <ac:chgData name="Richard Chalk" userId="287f8aa4f4de1d19" providerId="LiveId" clId="{F228DAB7-1188-4E76-8647-3FB1857A038D}" dt="2023-08-04T05:20:53.080" v="682" actId="478"/>
          <ac:spMkLst>
            <pc:docMk/>
            <pc:sldMk cId="603092959" sldId="271"/>
            <ac:spMk id="18" creationId="{B7FBC46B-22BF-2E7E-0624-D1A77A6A039A}"/>
          </ac:spMkLst>
        </pc:spChg>
        <pc:spChg chg="del">
          <ac:chgData name="Richard Chalk" userId="287f8aa4f4de1d19" providerId="LiveId" clId="{F228DAB7-1188-4E76-8647-3FB1857A038D}" dt="2023-08-04T05:20:53.080" v="682" actId="478"/>
          <ac:spMkLst>
            <pc:docMk/>
            <pc:sldMk cId="603092959" sldId="271"/>
            <ac:spMk id="19" creationId="{E23E7EEA-B642-777A-15BC-01BB05A18A74}"/>
          </ac:spMkLst>
        </pc:spChg>
        <pc:picChg chg="add mod">
          <ac:chgData name="Richard Chalk" userId="287f8aa4f4de1d19" providerId="LiveId" clId="{F228DAB7-1188-4E76-8647-3FB1857A038D}" dt="2023-08-04T05:20:53.427" v="683"/>
          <ac:picMkLst>
            <pc:docMk/>
            <pc:sldMk cId="603092959" sldId="271"/>
            <ac:picMk id="3" creationId="{F00D6C57-6B04-666D-8666-A0FE416886F0}"/>
          </ac:picMkLst>
        </pc:picChg>
        <pc:picChg chg="del">
          <ac:chgData name="Richard Chalk" userId="287f8aa4f4de1d19" providerId="LiveId" clId="{F228DAB7-1188-4E76-8647-3FB1857A038D}" dt="2023-08-04T05:20:53.080" v="682" actId="478"/>
          <ac:picMkLst>
            <pc:docMk/>
            <pc:sldMk cId="603092959" sldId="271"/>
            <ac:picMk id="14" creationId="{522C3B12-5E8D-E742-57E3-2481A0849A8A}"/>
          </ac:picMkLst>
        </pc:picChg>
        <pc:picChg chg="del">
          <ac:chgData name="Richard Chalk" userId="287f8aa4f4de1d19" providerId="LiveId" clId="{F228DAB7-1188-4E76-8647-3FB1857A038D}" dt="2023-08-04T05:20:53.080" v="682" actId="478"/>
          <ac:picMkLst>
            <pc:docMk/>
            <pc:sldMk cId="603092959" sldId="271"/>
            <ac:picMk id="15" creationId="{CC77080A-8987-70E1-5F2E-41C1FA3AE542}"/>
          </ac:picMkLst>
        </pc:picChg>
        <pc:picChg chg="del">
          <ac:chgData name="Richard Chalk" userId="287f8aa4f4de1d19" providerId="LiveId" clId="{F228DAB7-1188-4E76-8647-3FB1857A038D}" dt="2023-08-04T05:20:53.080" v="682" actId="478"/>
          <ac:picMkLst>
            <pc:docMk/>
            <pc:sldMk cId="603092959" sldId="271"/>
            <ac:picMk id="16" creationId="{64A10592-0301-78EB-6C77-AF5E3F45148B}"/>
          </ac:picMkLst>
        </pc:picChg>
        <pc:picChg chg="del">
          <ac:chgData name="Richard Chalk" userId="287f8aa4f4de1d19" providerId="LiveId" clId="{F228DAB7-1188-4E76-8647-3FB1857A038D}" dt="2023-08-04T05:20:53.080" v="682" actId="478"/>
          <ac:picMkLst>
            <pc:docMk/>
            <pc:sldMk cId="603092959" sldId="271"/>
            <ac:picMk id="17" creationId="{A60C20EE-5269-8C9E-65FF-AA93F928F988}"/>
          </ac:picMkLst>
        </pc:picChg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3739814327" sldId="275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2575820018" sldId="276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1952880672" sldId="277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2600618811" sldId="278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3756490369" sldId="279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3431538655" sldId="280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4231629150" sldId="281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1058317726" sldId="282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1180630592" sldId="283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848757853" sldId="284"/>
        </pc:sldMkLst>
      </pc:sldChg>
      <pc:sldChg chg="modSp mod">
        <pc:chgData name="Richard Chalk" userId="287f8aa4f4de1d19" providerId="LiveId" clId="{F228DAB7-1188-4E76-8647-3FB1857A038D}" dt="2023-08-04T06:11:28.146" v="2265" actId="20577"/>
        <pc:sldMkLst>
          <pc:docMk/>
          <pc:sldMk cId="3213385662" sldId="309"/>
        </pc:sldMkLst>
        <pc:spChg chg="mod">
          <ac:chgData name="Richard Chalk" userId="287f8aa4f4de1d19" providerId="LiveId" clId="{F228DAB7-1188-4E76-8647-3FB1857A038D}" dt="2023-08-04T06:11:28.146" v="226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F228DAB7-1188-4E76-8647-3FB1857A038D}" dt="2023-08-04T12:37:53.609" v="2510" actId="6549"/>
        <pc:sldMkLst>
          <pc:docMk/>
          <pc:sldMk cId="2331944968" sldId="530"/>
        </pc:sldMkLst>
        <pc:spChg chg="add del">
          <ac:chgData name="Richard Chalk" userId="287f8aa4f4de1d19" providerId="LiveId" clId="{F228DAB7-1188-4E76-8647-3FB1857A038D}" dt="2023-08-03T06:01:42.214" v="7" actId="478"/>
          <ac:spMkLst>
            <pc:docMk/>
            <pc:sldMk cId="2331944968" sldId="530"/>
            <ac:spMk id="8" creationId="{A5E75C1F-E064-1573-913D-E20C3D1441D6}"/>
          </ac:spMkLst>
        </pc:spChg>
        <pc:spChg chg="add del">
          <ac:chgData name="Richard Chalk" userId="287f8aa4f4de1d19" providerId="LiveId" clId="{F228DAB7-1188-4E76-8647-3FB1857A038D}" dt="2023-08-03T06:01:44.211" v="9" actId="478"/>
          <ac:spMkLst>
            <pc:docMk/>
            <pc:sldMk cId="2331944968" sldId="530"/>
            <ac:spMk id="10" creationId="{CCC5F2D4-47C7-CB9E-E870-96C7E08EA841}"/>
          </ac:spMkLst>
        </pc:spChg>
        <pc:spChg chg="add del">
          <ac:chgData name="Richard Chalk" userId="287f8aa4f4de1d19" providerId="LiveId" clId="{F228DAB7-1188-4E76-8647-3FB1857A038D}" dt="2023-08-03T06:01:46.090" v="11" actId="478"/>
          <ac:spMkLst>
            <pc:docMk/>
            <pc:sldMk cId="2331944968" sldId="530"/>
            <ac:spMk id="11" creationId="{E309F81F-A8D2-7E82-59DC-4CF4BAA20B3D}"/>
          </ac:spMkLst>
        </pc:spChg>
        <pc:spChg chg="add mod">
          <ac:chgData name="Richard Chalk" userId="287f8aa4f4de1d19" providerId="LiveId" clId="{F228DAB7-1188-4E76-8647-3FB1857A038D}" dt="2023-08-03T06:05:47.635" v="30" actId="1036"/>
          <ac:spMkLst>
            <pc:docMk/>
            <pc:sldMk cId="2331944968" sldId="530"/>
            <ac:spMk id="13" creationId="{0E217EFC-0105-CCF9-8B4A-7CF7CBFCD1A0}"/>
          </ac:spMkLst>
        </pc:spChg>
        <pc:spChg chg="mod">
          <ac:chgData name="Richard Chalk" userId="287f8aa4f4de1d19" providerId="LiveId" clId="{F228DAB7-1188-4E76-8647-3FB1857A038D}" dt="2023-08-04T12:37:53.609" v="2510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F228DAB7-1188-4E76-8647-3FB1857A038D}" dt="2023-08-03T06:07:04.869" v="42" actId="113"/>
          <ac:spMkLst>
            <pc:docMk/>
            <pc:sldMk cId="2331944968" sldId="530"/>
            <ac:spMk id="658" creationId="{00000000-0000-0000-0000-000000000000}"/>
          </ac:spMkLst>
        </pc:spChg>
        <pc:picChg chg="add mod">
          <ac:chgData name="Richard Chalk" userId="287f8aa4f4de1d19" providerId="LiveId" clId="{F228DAB7-1188-4E76-8647-3FB1857A038D}" dt="2023-08-03T06:02:08.843" v="12"/>
          <ac:picMkLst>
            <pc:docMk/>
            <pc:sldMk cId="2331944968" sldId="530"/>
            <ac:picMk id="12" creationId="{F4762EC8-A3F2-60B0-6352-C306C68D307D}"/>
          </ac:picMkLst>
        </pc:picChg>
        <pc:picChg chg="add mod">
          <ac:chgData name="Richard Chalk" userId="287f8aa4f4de1d19" providerId="LiveId" clId="{F228DAB7-1188-4E76-8647-3FB1857A038D}" dt="2023-08-03T06:15:28.835" v="267" actId="167"/>
          <ac:picMkLst>
            <pc:docMk/>
            <pc:sldMk cId="2331944968" sldId="530"/>
            <ac:picMk id="1032" creationId="{2690B391-F084-9062-35C8-7C513AECE61C}"/>
          </ac:picMkLst>
        </pc:picChg>
      </pc:sldChg>
      <pc:sldChg chg="addSp modSp add mod">
        <pc:chgData name="Richard Chalk" userId="287f8aa4f4de1d19" providerId="LiveId" clId="{F228DAB7-1188-4E76-8647-3FB1857A038D}" dt="2023-08-04T05:10:00.297" v="362" actId="1038"/>
        <pc:sldMkLst>
          <pc:docMk/>
          <pc:sldMk cId="2914032141" sldId="535"/>
        </pc:sldMkLst>
        <pc:picChg chg="add mod">
          <ac:chgData name="Richard Chalk" userId="287f8aa4f4de1d19" providerId="LiveId" clId="{F228DAB7-1188-4E76-8647-3FB1857A038D}" dt="2023-08-04T05:10:00.297" v="362" actId="1038"/>
          <ac:picMkLst>
            <pc:docMk/>
            <pc:sldMk cId="2914032141" sldId="535"/>
            <ac:picMk id="5" creationId="{23F8413F-FCCB-EF53-441B-6000DC0345D1}"/>
          </ac:picMkLst>
        </pc:picChg>
      </pc:sldChg>
      <pc:sldChg chg="addSp delSp modSp add">
        <pc:chgData name="Richard Chalk" userId="287f8aa4f4de1d19" providerId="LiveId" clId="{F228DAB7-1188-4E76-8647-3FB1857A038D}" dt="2023-08-04T05:20:38.158" v="679"/>
        <pc:sldMkLst>
          <pc:docMk/>
          <pc:sldMk cId="2521131524" sldId="543"/>
        </pc:sldMkLst>
        <pc:spChg chg="del">
          <ac:chgData name="Richard Chalk" userId="287f8aa4f4de1d19" providerId="LiveId" clId="{F228DAB7-1188-4E76-8647-3FB1857A038D}" dt="2023-08-04T05:20:37.672" v="678" actId="478"/>
          <ac:spMkLst>
            <pc:docMk/>
            <pc:sldMk cId="2521131524" sldId="543"/>
            <ac:spMk id="18" creationId="{50AE9165-137F-AD18-B17D-508AFCA19DB3}"/>
          </ac:spMkLst>
        </pc:spChg>
        <pc:spChg chg="del">
          <ac:chgData name="Richard Chalk" userId="287f8aa4f4de1d19" providerId="LiveId" clId="{F228DAB7-1188-4E76-8647-3FB1857A038D}" dt="2023-08-04T05:20:37.672" v="678" actId="478"/>
          <ac:spMkLst>
            <pc:docMk/>
            <pc:sldMk cId="2521131524" sldId="543"/>
            <ac:spMk id="19" creationId="{20A6D758-CB2E-C3F0-CF1C-774E31726EA0}"/>
          </ac:spMkLst>
        </pc:spChg>
        <pc:picChg chg="add mod">
          <ac:chgData name="Richard Chalk" userId="287f8aa4f4de1d19" providerId="LiveId" clId="{F228DAB7-1188-4E76-8647-3FB1857A038D}" dt="2023-08-04T05:20:38.158" v="679"/>
          <ac:picMkLst>
            <pc:docMk/>
            <pc:sldMk cId="2521131524" sldId="543"/>
            <ac:picMk id="3" creationId="{B726AA95-46EA-E118-4915-FDBE75214CCC}"/>
          </ac:picMkLst>
        </pc:picChg>
        <pc:picChg chg="del">
          <ac:chgData name="Richard Chalk" userId="287f8aa4f4de1d19" providerId="LiveId" clId="{F228DAB7-1188-4E76-8647-3FB1857A038D}" dt="2023-08-04T05:20:37.672" v="678" actId="478"/>
          <ac:picMkLst>
            <pc:docMk/>
            <pc:sldMk cId="2521131524" sldId="543"/>
            <ac:picMk id="14" creationId="{A27BE39B-F043-23E2-E0DB-98FC0D3E2076}"/>
          </ac:picMkLst>
        </pc:picChg>
        <pc:picChg chg="del">
          <ac:chgData name="Richard Chalk" userId="287f8aa4f4de1d19" providerId="LiveId" clId="{F228DAB7-1188-4E76-8647-3FB1857A038D}" dt="2023-08-04T05:20:37.672" v="678" actId="478"/>
          <ac:picMkLst>
            <pc:docMk/>
            <pc:sldMk cId="2521131524" sldId="543"/>
            <ac:picMk id="15" creationId="{D7A5AD59-3FA4-DE06-6F10-CF57324B8E30}"/>
          </ac:picMkLst>
        </pc:picChg>
        <pc:picChg chg="del">
          <ac:chgData name="Richard Chalk" userId="287f8aa4f4de1d19" providerId="LiveId" clId="{F228DAB7-1188-4E76-8647-3FB1857A038D}" dt="2023-08-04T05:20:37.672" v="678" actId="478"/>
          <ac:picMkLst>
            <pc:docMk/>
            <pc:sldMk cId="2521131524" sldId="543"/>
            <ac:picMk id="16" creationId="{5D713C6F-1B0E-3EC9-A0F0-E74DAA1173C3}"/>
          </ac:picMkLst>
        </pc:picChg>
        <pc:picChg chg="del">
          <ac:chgData name="Richard Chalk" userId="287f8aa4f4de1d19" providerId="LiveId" clId="{F228DAB7-1188-4E76-8647-3FB1857A038D}" dt="2023-08-04T05:20:37.672" v="678" actId="478"/>
          <ac:picMkLst>
            <pc:docMk/>
            <pc:sldMk cId="2521131524" sldId="543"/>
            <ac:picMk id="17" creationId="{F1A7B2AD-2CB6-8B45-EFEC-E5C39BD0A814}"/>
          </ac:picMkLst>
        </pc:picChg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3556123800" sldId="575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1865664197" sldId="576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1894105440" sldId="577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3099075531" sldId="578"/>
        </pc:sldMkLst>
      </pc:sldChg>
      <pc:sldChg chg="del">
        <pc:chgData name="Richard Chalk" userId="287f8aa4f4de1d19" providerId="LiveId" clId="{F228DAB7-1188-4E76-8647-3FB1857A038D}" dt="2023-08-04T06:01:53.407" v="1953" actId="47"/>
        <pc:sldMkLst>
          <pc:docMk/>
          <pc:sldMk cId="602442502" sldId="579"/>
        </pc:sldMkLst>
      </pc:sldChg>
      <pc:sldChg chg="addSp delSp modSp new del">
        <pc:chgData name="Richard Chalk" userId="287f8aa4f4de1d19" providerId="LiveId" clId="{F228DAB7-1188-4E76-8647-3FB1857A038D}" dt="2023-08-04T06:01:53.407" v="1953" actId="47"/>
        <pc:sldMkLst>
          <pc:docMk/>
          <pc:sldMk cId="466983546" sldId="580"/>
        </pc:sldMkLst>
        <pc:picChg chg="add mod">
          <ac:chgData name="Richard Chalk" userId="287f8aa4f4de1d19" providerId="LiveId" clId="{F228DAB7-1188-4E76-8647-3FB1857A038D}" dt="2023-08-04T05:54:27.625" v="1448"/>
          <ac:picMkLst>
            <pc:docMk/>
            <pc:sldMk cId="466983546" sldId="580"/>
            <ac:picMk id="4" creationId="{BC67E634-3968-4C62-B855-B1E0FE3E65F9}"/>
          </ac:picMkLst>
        </pc:picChg>
        <pc:picChg chg="add del mod">
          <ac:chgData name="Richard Chalk" userId="287f8aa4f4de1d19" providerId="LiveId" clId="{F228DAB7-1188-4E76-8647-3FB1857A038D}" dt="2023-08-03T06:13:59.930" v="157" actId="478"/>
          <ac:picMkLst>
            <pc:docMk/>
            <pc:sldMk cId="466983546" sldId="580"/>
            <ac:picMk id="4" creationId="{BDDAD220-1099-248D-A3A2-A2638AE3BD9A}"/>
          </ac:picMkLst>
        </pc:picChg>
        <pc:picChg chg="add del mod">
          <ac:chgData name="Richard Chalk" userId="287f8aa4f4de1d19" providerId="LiveId" clId="{F228DAB7-1188-4E76-8647-3FB1857A038D}" dt="2023-08-04T05:26:29.752" v="751" actId="478"/>
          <ac:picMkLst>
            <pc:docMk/>
            <pc:sldMk cId="466983546" sldId="580"/>
            <ac:picMk id="5" creationId="{DD89C502-6718-EE2C-097E-547F134E9F61}"/>
          </ac:picMkLst>
        </pc:picChg>
        <pc:picChg chg="add del mod">
          <ac:chgData name="Richard Chalk" userId="287f8aa4f4de1d19" providerId="LiveId" clId="{F228DAB7-1188-4E76-8647-3FB1857A038D}" dt="2023-08-04T05:54:27.306" v="1447" actId="478"/>
          <ac:picMkLst>
            <pc:docMk/>
            <pc:sldMk cId="466983546" sldId="580"/>
            <ac:picMk id="1026" creationId="{CAC893C6-BD2A-08D7-763E-36B00B3B4A95}"/>
          </ac:picMkLst>
        </pc:picChg>
      </pc:sldChg>
      <pc:sldChg chg="addSp delSp modSp add mod">
        <pc:chgData name="Richard Chalk" userId="287f8aa4f4de1d19" providerId="LiveId" clId="{F228DAB7-1188-4E76-8647-3FB1857A038D}" dt="2023-08-04T06:12:36.629" v="2272" actId="6549"/>
        <pc:sldMkLst>
          <pc:docMk/>
          <pc:sldMk cId="3960335008" sldId="581"/>
        </pc:sldMkLst>
        <pc:spChg chg="mod">
          <ac:chgData name="Richard Chalk" userId="287f8aa4f4de1d19" providerId="LiveId" clId="{F228DAB7-1188-4E76-8647-3FB1857A038D}" dt="2023-08-03T06:15:51.245" v="270" actId="14100"/>
          <ac:spMkLst>
            <pc:docMk/>
            <pc:sldMk cId="3960335008" sldId="581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4T06:12:36.629" v="2272" actId="6549"/>
          <ac:spMkLst>
            <pc:docMk/>
            <pc:sldMk cId="3960335008" sldId="581"/>
            <ac:spMk id="3" creationId="{E3744374-92D3-B3F2-3F1A-3448858F47B5}"/>
          </ac:spMkLst>
        </pc:spChg>
        <pc:spChg chg="mod">
          <ac:chgData name="Richard Chalk" userId="287f8aa4f4de1d19" providerId="LiveId" clId="{F228DAB7-1188-4E76-8647-3FB1857A038D}" dt="2023-08-03T06:14:32.518" v="179" actId="20577"/>
          <ac:spMkLst>
            <pc:docMk/>
            <pc:sldMk cId="3960335008" sldId="581"/>
            <ac:spMk id="7" creationId="{EBD62573-4B50-EAD6-8C7E-C3AE6A9F45B4}"/>
          </ac:spMkLst>
        </pc:spChg>
        <pc:spChg chg="add del">
          <ac:chgData name="Richard Chalk" userId="287f8aa4f4de1d19" providerId="LiveId" clId="{F228DAB7-1188-4E76-8647-3FB1857A038D}" dt="2023-08-03T06:13:30.543" v="148" actId="478"/>
          <ac:spMkLst>
            <pc:docMk/>
            <pc:sldMk cId="3960335008" sldId="581"/>
            <ac:spMk id="10" creationId="{65C99FE3-9FE2-3818-CF6E-0C501F123215}"/>
          </ac:spMkLst>
        </pc:spChg>
        <pc:spChg chg="add del">
          <ac:chgData name="Richard Chalk" userId="287f8aa4f4de1d19" providerId="LiveId" clId="{F228DAB7-1188-4E76-8647-3FB1857A038D}" dt="2023-08-03T06:13:31.978" v="150" actId="478"/>
          <ac:spMkLst>
            <pc:docMk/>
            <pc:sldMk cId="3960335008" sldId="581"/>
            <ac:spMk id="11" creationId="{98D964CC-AB36-79B6-9922-C688E17BB05F}"/>
          </ac:spMkLst>
        </pc:spChg>
        <pc:picChg chg="add del mod">
          <ac:chgData name="Richard Chalk" userId="287f8aa4f4de1d19" providerId="LiveId" clId="{F228DAB7-1188-4E76-8647-3FB1857A038D}" dt="2023-08-03T06:12:22.218" v="86" actId="21"/>
          <ac:picMkLst>
            <pc:docMk/>
            <pc:sldMk cId="3960335008" sldId="581"/>
            <ac:picMk id="5" creationId="{00532927-AD40-CC8F-3343-AA605C8CF505}"/>
          </ac:picMkLst>
        </pc:picChg>
        <pc:picChg chg="add mod">
          <ac:chgData name="Richard Chalk" userId="287f8aa4f4de1d19" providerId="LiveId" clId="{F228DAB7-1188-4E76-8647-3FB1857A038D}" dt="2023-08-03T06:13:08.764" v="146" actId="1035"/>
          <ac:picMkLst>
            <pc:docMk/>
            <pc:sldMk cId="3960335008" sldId="581"/>
            <ac:picMk id="9" creationId="{C1C9E6DC-9589-D3E2-ED44-EE6E3D307849}"/>
          </ac:picMkLst>
        </pc:picChg>
        <pc:picChg chg="add del">
          <ac:chgData name="Richard Chalk" userId="287f8aa4f4de1d19" providerId="LiveId" clId="{F228DAB7-1188-4E76-8647-3FB1857A038D}" dt="2023-08-03T06:14:16.743" v="160" actId="478"/>
          <ac:picMkLst>
            <pc:docMk/>
            <pc:sldMk cId="3960335008" sldId="581"/>
            <ac:picMk id="13" creationId="{37154E0E-A6E1-BA7E-5578-EED3F304CC5D}"/>
          </ac:picMkLst>
        </pc:picChg>
        <pc:picChg chg="add mod">
          <ac:chgData name="Richard Chalk" userId="287f8aa4f4de1d19" providerId="LiveId" clId="{F228DAB7-1188-4E76-8647-3FB1857A038D}" dt="2023-08-03T06:14:23.928" v="171" actId="1038"/>
          <ac:picMkLst>
            <pc:docMk/>
            <pc:sldMk cId="3960335008" sldId="581"/>
            <ac:picMk id="16" creationId="{5D8FE8A0-A188-63BC-2256-0242F865CB47}"/>
          </ac:picMkLst>
        </pc:picChg>
        <pc:picChg chg="del">
          <ac:chgData name="Richard Chalk" userId="287f8aa4f4de1d19" providerId="LiveId" clId="{F228DAB7-1188-4E76-8647-3FB1857A038D}" dt="2023-08-03T06:07:39.690" v="45" actId="478"/>
          <ac:picMkLst>
            <pc:docMk/>
            <pc:sldMk cId="3960335008" sldId="581"/>
            <ac:picMk id="2050" creationId="{471084D8-6689-9D63-56F5-5F1D85B2DC57}"/>
          </ac:picMkLst>
        </pc:picChg>
        <pc:picChg chg="add del mod">
          <ac:chgData name="Richard Chalk" userId="287f8aa4f4de1d19" providerId="LiveId" clId="{F228DAB7-1188-4E76-8647-3FB1857A038D}" dt="2023-08-03T06:13:51.908" v="154" actId="21"/>
          <ac:picMkLst>
            <pc:docMk/>
            <pc:sldMk cId="3960335008" sldId="581"/>
            <ac:picMk id="2054" creationId="{DE061A3D-774B-8CEB-60C7-5CBC525733B3}"/>
          </ac:picMkLst>
        </pc:picChg>
        <pc:picChg chg="del">
          <ac:chgData name="Richard Chalk" userId="287f8aa4f4de1d19" providerId="LiveId" clId="{F228DAB7-1188-4E76-8647-3FB1857A038D}" dt="2023-08-03T06:07:43.270" v="47" actId="478"/>
          <ac:picMkLst>
            <pc:docMk/>
            <pc:sldMk cId="3960335008" sldId="581"/>
            <ac:picMk id="3074" creationId="{08715762-4935-6C9E-2E6D-7F259A75E8DE}"/>
          </ac:picMkLst>
        </pc:picChg>
        <pc:picChg chg="del">
          <ac:chgData name="Richard Chalk" userId="287f8aa4f4de1d19" providerId="LiveId" clId="{F228DAB7-1188-4E76-8647-3FB1857A038D}" dt="2023-08-03T06:07:44.856" v="48" actId="478"/>
          <ac:picMkLst>
            <pc:docMk/>
            <pc:sldMk cId="3960335008" sldId="581"/>
            <ac:picMk id="3076" creationId="{5F2D8A4E-B0F6-1B73-3DE3-18EE4D87C870}"/>
          </ac:picMkLst>
        </pc:picChg>
        <pc:picChg chg="del">
          <ac:chgData name="Richard Chalk" userId="287f8aa4f4de1d19" providerId="LiveId" clId="{F228DAB7-1188-4E76-8647-3FB1857A038D}" dt="2023-08-03T06:07:41.452" v="46" actId="478"/>
          <ac:picMkLst>
            <pc:docMk/>
            <pc:sldMk cId="3960335008" sldId="581"/>
            <ac:picMk id="3078" creationId="{2B2A2B22-0C96-EDB3-583A-BC22E673B7D9}"/>
          </ac:picMkLst>
        </pc:picChg>
      </pc:sldChg>
      <pc:sldChg chg="addSp delSp modSp add mod">
        <pc:chgData name="Richard Chalk" userId="287f8aa4f4de1d19" providerId="LiveId" clId="{F228DAB7-1188-4E76-8647-3FB1857A038D}" dt="2023-08-04T06:13:59.386" v="2280" actId="1076"/>
        <pc:sldMkLst>
          <pc:docMk/>
          <pc:sldMk cId="296006601" sldId="582"/>
        </pc:sldMkLst>
        <pc:spChg chg="mod">
          <ac:chgData name="Richard Chalk" userId="287f8aa4f4de1d19" providerId="LiveId" clId="{F228DAB7-1188-4E76-8647-3FB1857A038D}" dt="2023-08-04T06:13:48.771" v="2277" actId="20577"/>
          <ac:spMkLst>
            <pc:docMk/>
            <pc:sldMk cId="296006601" sldId="582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3T06:18:31.889" v="349" actId="207"/>
          <ac:spMkLst>
            <pc:docMk/>
            <pc:sldMk cId="296006601" sldId="582"/>
            <ac:spMk id="3" creationId="{E3744374-92D3-B3F2-3F1A-3448858F47B5}"/>
          </ac:spMkLst>
        </pc:spChg>
        <pc:picChg chg="add del">
          <ac:chgData name="Richard Chalk" userId="287f8aa4f4de1d19" providerId="LiveId" clId="{F228DAB7-1188-4E76-8647-3FB1857A038D}" dt="2023-08-03T06:17:50.865" v="337"/>
          <ac:picMkLst>
            <pc:docMk/>
            <pc:sldMk cId="296006601" sldId="582"/>
            <ac:picMk id="5" creationId="{C6FEC484-A7D6-2F06-7627-3B416BFA664A}"/>
          </ac:picMkLst>
        </pc:picChg>
        <pc:picChg chg="add mod">
          <ac:chgData name="Richard Chalk" userId="287f8aa4f4de1d19" providerId="LiveId" clId="{F228DAB7-1188-4E76-8647-3FB1857A038D}" dt="2023-08-03T06:17:24.294" v="333" actId="1038"/>
          <ac:picMkLst>
            <pc:docMk/>
            <pc:sldMk cId="296006601" sldId="582"/>
            <ac:picMk id="4098" creationId="{A1547593-6C70-2FEF-FD40-31785A33BB1A}"/>
          </ac:picMkLst>
        </pc:picChg>
        <pc:picChg chg="add mod">
          <ac:chgData name="Richard Chalk" userId="287f8aa4f4de1d19" providerId="LiveId" clId="{F228DAB7-1188-4E76-8647-3FB1857A038D}" dt="2023-08-04T06:13:59.386" v="2280" actId="1076"/>
          <ac:picMkLst>
            <pc:docMk/>
            <pc:sldMk cId="296006601" sldId="582"/>
            <ac:picMk id="5122" creationId="{5DE02D3C-79DE-EC24-6111-F38F9030092E}"/>
          </ac:picMkLst>
        </pc:picChg>
      </pc:sldChg>
      <pc:sldChg chg="addSp modSp add mod modNotesTx">
        <pc:chgData name="Richard Chalk" userId="287f8aa4f4de1d19" providerId="LiveId" clId="{F228DAB7-1188-4E76-8647-3FB1857A038D}" dt="2023-08-04T06:23:52.587" v="2506" actId="113"/>
        <pc:sldMkLst>
          <pc:docMk/>
          <pc:sldMk cId="0" sldId="583"/>
        </pc:sldMkLst>
        <pc:spChg chg="mod">
          <ac:chgData name="Richard Chalk" userId="287f8aa4f4de1d19" providerId="LiveId" clId="{F228DAB7-1188-4E76-8647-3FB1857A038D}" dt="2023-08-04T06:23:52.587" v="2506" actId="113"/>
          <ac:spMkLst>
            <pc:docMk/>
            <pc:sldMk cId="0" sldId="583"/>
            <ac:spMk id="101" creationId="{00000000-0000-0000-0000-000000000000}"/>
          </ac:spMkLst>
        </pc:spChg>
        <pc:picChg chg="mod">
          <ac:chgData name="Richard Chalk" userId="287f8aa4f4de1d19" providerId="LiveId" clId="{F228DAB7-1188-4E76-8647-3FB1857A038D}" dt="2023-08-04T05:14:15.697" v="463" actId="14100"/>
          <ac:picMkLst>
            <pc:docMk/>
            <pc:sldMk cId="0" sldId="583"/>
            <ac:picMk id="2" creationId="{EA038B4A-329F-ABEA-1F4A-41D31B09153A}"/>
          </ac:picMkLst>
        </pc:picChg>
        <pc:picChg chg="add mod">
          <ac:chgData name="Richard Chalk" userId="287f8aa4f4de1d19" providerId="LiveId" clId="{F228DAB7-1188-4E76-8647-3FB1857A038D}" dt="2023-08-04T05:14:42.469" v="466" actId="1076"/>
          <ac:picMkLst>
            <pc:docMk/>
            <pc:sldMk cId="0" sldId="583"/>
            <ac:picMk id="11" creationId="{FD3A7490-E98E-5C2D-4D9A-F29B19D382ED}"/>
          </ac:picMkLst>
        </pc:picChg>
      </pc:sldChg>
      <pc:sldChg chg="addSp modSp add mod">
        <pc:chgData name="Richard Chalk" userId="287f8aa4f4de1d19" providerId="LiveId" clId="{F228DAB7-1188-4E76-8647-3FB1857A038D}" dt="2023-08-04T05:22:43.882" v="725" actId="1076"/>
        <pc:sldMkLst>
          <pc:docMk/>
          <pc:sldMk cId="3691661638" sldId="584"/>
        </pc:sldMkLst>
        <pc:spChg chg="mod">
          <ac:chgData name="Richard Chalk" userId="287f8aa4f4de1d19" providerId="LiveId" clId="{F228DAB7-1188-4E76-8647-3FB1857A038D}" dt="2023-08-04T05:20:01.858" v="664" actId="20577"/>
          <ac:spMkLst>
            <pc:docMk/>
            <pc:sldMk cId="3691661638" sldId="584"/>
            <ac:spMk id="118" creationId="{00000000-0000-0000-0000-000000000000}"/>
          </ac:spMkLst>
        </pc:spChg>
        <pc:picChg chg="add mod">
          <ac:chgData name="Richard Chalk" userId="287f8aa4f4de1d19" providerId="LiveId" clId="{F228DAB7-1188-4E76-8647-3FB1857A038D}" dt="2023-08-04T05:22:43.882" v="725" actId="1076"/>
          <ac:picMkLst>
            <pc:docMk/>
            <pc:sldMk cId="3691661638" sldId="584"/>
            <ac:picMk id="2" creationId="{6F326383-D519-AF7B-0ABE-315D048B1A7C}"/>
          </ac:picMkLst>
        </pc:picChg>
      </pc:sldChg>
      <pc:sldChg chg="addSp delSp modSp add mod">
        <pc:chgData name="Richard Chalk" userId="287f8aa4f4de1d19" providerId="LiveId" clId="{F228DAB7-1188-4E76-8647-3FB1857A038D}" dt="2023-08-04T06:17:36.918" v="2465" actId="207"/>
        <pc:sldMkLst>
          <pc:docMk/>
          <pc:sldMk cId="3917314510" sldId="585"/>
        </pc:sldMkLst>
        <pc:spChg chg="mod">
          <ac:chgData name="Richard Chalk" userId="287f8aa4f4de1d19" providerId="LiveId" clId="{F228DAB7-1188-4E76-8647-3FB1857A038D}" dt="2023-08-04T06:16:09.174" v="2326" actId="207"/>
          <ac:spMkLst>
            <pc:docMk/>
            <pc:sldMk cId="3917314510" sldId="585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4T05:26:00.842" v="750" actId="20577"/>
          <ac:spMkLst>
            <pc:docMk/>
            <pc:sldMk cId="3917314510" sldId="585"/>
            <ac:spMk id="7" creationId="{EBD62573-4B50-EAD6-8C7E-C3AE6A9F45B4}"/>
          </ac:spMkLst>
        </pc:spChg>
        <pc:spChg chg="mod ord">
          <ac:chgData name="Richard Chalk" userId="287f8aa4f4de1d19" providerId="LiveId" clId="{F228DAB7-1188-4E76-8647-3FB1857A038D}" dt="2023-08-04T06:17:36.918" v="2465" actId="207"/>
          <ac:spMkLst>
            <pc:docMk/>
            <pc:sldMk cId="3917314510" sldId="585"/>
            <ac:spMk id="19" creationId="{A1CDD07D-4828-A3B6-DA91-EC37B83E0F59}"/>
          </ac:spMkLst>
        </pc:spChg>
        <pc:picChg chg="add mod">
          <ac:chgData name="Richard Chalk" userId="287f8aa4f4de1d19" providerId="LiveId" clId="{F228DAB7-1188-4E76-8647-3FB1857A038D}" dt="2023-08-04T05:26:53.140" v="761" actId="1037"/>
          <ac:picMkLst>
            <pc:docMk/>
            <pc:sldMk cId="3917314510" sldId="585"/>
            <ac:picMk id="4" creationId="{81ECE310-6330-DB05-A1DE-8D223EA89894}"/>
          </ac:picMkLst>
        </pc:picChg>
        <pc:picChg chg="add mod">
          <ac:chgData name="Richard Chalk" userId="287f8aa4f4de1d19" providerId="LiveId" clId="{F228DAB7-1188-4E76-8647-3FB1857A038D}" dt="2023-08-04T06:15:41.725" v="2321" actId="1038"/>
          <ac:picMkLst>
            <pc:docMk/>
            <pc:sldMk cId="3917314510" sldId="585"/>
            <ac:picMk id="5" creationId="{5D1D7D3F-F5A8-D9D1-5793-78A2CD96540B}"/>
          </ac:picMkLst>
        </pc:picChg>
        <pc:picChg chg="add mod">
          <ac:chgData name="Richard Chalk" userId="287f8aa4f4de1d19" providerId="LiveId" clId="{F228DAB7-1188-4E76-8647-3FB1857A038D}" dt="2023-08-04T05:31:21.668" v="796" actId="1076"/>
          <ac:picMkLst>
            <pc:docMk/>
            <pc:sldMk cId="3917314510" sldId="585"/>
            <ac:picMk id="8" creationId="{FA410478-A320-65B4-4353-FDD13BB1C84B}"/>
          </ac:picMkLst>
        </pc:picChg>
        <pc:picChg chg="add mod">
          <ac:chgData name="Richard Chalk" userId="287f8aa4f4de1d19" providerId="LiveId" clId="{F228DAB7-1188-4E76-8647-3FB1857A038D}" dt="2023-08-04T05:31:45.290" v="799" actId="1076"/>
          <ac:picMkLst>
            <pc:docMk/>
            <pc:sldMk cId="3917314510" sldId="585"/>
            <ac:picMk id="10" creationId="{A905C87E-2F12-706B-9229-9B558731F439}"/>
          </ac:picMkLst>
        </pc:picChg>
        <pc:picChg chg="add mod">
          <ac:chgData name="Richard Chalk" userId="287f8aa4f4de1d19" providerId="LiveId" clId="{F228DAB7-1188-4E76-8647-3FB1857A038D}" dt="2023-08-04T06:16:46.426" v="2360" actId="1036"/>
          <ac:picMkLst>
            <pc:docMk/>
            <pc:sldMk cId="3917314510" sldId="585"/>
            <ac:picMk id="11" creationId="{047A792E-1071-A23C-7CD2-9AAE1715A4FE}"/>
          </ac:picMkLst>
        </pc:picChg>
        <pc:picChg chg="add mod">
          <ac:chgData name="Richard Chalk" userId="287f8aa4f4de1d19" providerId="LiveId" clId="{F228DAB7-1188-4E76-8647-3FB1857A038D}" dt="2023-08-04T06:17:09.621" v="2429" actId="1036"/>
          <ac:picMkLst>
            <pc:docMk/>
            <pc:sldMk cId="3917314510" sldId="585"/>
            <ac:picMk id="12" creationId="{523B3C77-5CBA-EE3E-ACDE-76549D0CBDA6}"/>
          </ac:picMkLst>
        </pc:picChg>
        <pc:picChg chg="add mod">
          <ac:chgData name="Richard Chalk" userId="287f8aa4f4de1d19" providerId="LiveId" clId="{F228DAB7-1188-4E76-8647-3FB1857A038D}" dt="2023-08-04T06:17:21.984" v="2446" actId="1035"/>
          <ac:picMkLst>
            <pc:docMk/>
            <pc:sldMk cId="3917314510" sldId="585"/>
            <ac:picMk id="13" creationId="{C4B159E2-6DBD-AA13-0965-8092EB038787}"/>
          </ac:picMkLst>
        </pc:picChg>
        <pc:picChg chg="add mod">
          <ac:chgData name="Richard Chalk" userId="287f8aa4f4de1d19" providerId="LiveId" clId="{F228DAB7-1188-4E76-8647-3FB1857A038D}" dt="2023-08-04T06:17:27.991" v="2454" actId="1036"/>
          <ac:picMkLst>
            <pc:docMk/>
            <pc:sldMk cId="3917314510" sldId="585"/>
            <ac:picMk id="16" creationId="{CD0F8038-968C-AB27-7EB2-0F4A22E2200B}"/>
          </ac:picMkLst>
        </pc:picChg>
        <pc:picChg chg="del">
          <ac:chgData name="Richard Chalk" userId="287f8aa4f4de1d19" providerId="LiveId" clId="{F228DAB7-1188-4E76-8647-3FB1857A038D}" dt="2023-08-04T05:26:47.755" v="755" actId="478"/>
          <ac:picMkLst>
            <pc:docMk/>
            <pc:sldMk cId="3917314510" sldId="585"/>
            <ac:picMk id="2050" creationId="{471084D8-6689-9D63-56F5-5F1D85B2DC57}"/>
          </ac:picMkLst>
        </pc:picChg>
        <pc:picChg chg="del mod">
          <ac:chgData name="Richard Chalk" userId="287f8aa4f4de1d19" providerId="LiveId" clId="{F228DAB7-1188-4E76-8647-3FB1857A038D}" dt="2023-08-04T05:31:46.477" v="800" actId="478"/>
          <ac:picMkLst>
            <pc:docMk/>
            <pc:sldMk cId="3917314510" sldId="585"/>
            <ac:picMk id="2052" creationId="{5888C21D-6308-B0D6-47ED-73E1E4F1D924}"/>
          </ac:picMkLst>
        </pc:picChg>
        <pc:picChg chg="del">
          <ac:chgData name="Richard Chalk" userId="287f8aa4f4de1d19" providerId="LiveId" clId="{F228DAB7-1188-4E76-8647-3FB1857A038D}" dt="2023-08-04T05:30:02.745" v="785" actId="478"/>
          <ac:picMkLst>
            <pc:docMk/>
            <pc:sldMk cId="3917314510" sldId="585"/>
            <ac:picMk id="2054" creationId="{338711CB-4C82-DF4D-38DA-E5CFC880CE45}"/>
          </ac:picMkLst>
        </pc:picChg>
      </pc:sldChg>
      <pc:sldChg chg="add del">
        <pc:chgData name="Richard Chalk" userId="287f8aa4f4de1d19" providerId="LiveId" clId="{F228DAB7-1188-4E76-8647-3FB1857A038D}" dt="2023-08-04T05:34:03.288" v="822" actId="47"/>
        <pc:sldMkLst>
          <pc:docMk/>
          <pc:sldMk cId="743984131" sldId="586"/>
        </pc:sldMkLst>
      </pc:sldChg>
      <pc:sldChg chg="add del">
        <pc:chgData name="Richard Chalk" userId="287f8aa4f4de1d19" providerId="LiveId" clId="{F228DAB7-1188-4E76-8647-3FB1857A038D}" dt="2023-08-04T06:03:54.854" v="1962" actId="47"/>
        <pc:sldMkLst>
          <pc:docMk/>
          <pc:sldMk cId="1334406098" sldId="586"/>
        </pc:sldMkLst>
      </pc:sldChg>
      <pc:sldChg chg="modSp add mod">
        <pc:chgData name="Richard Chalk" userId="287f8aa4f4de1d19" providerId="LiveId" clId="{F228DAB7-1188-4E76-8647-3FB1857A038D}" dt="2023-08-04T05:25:51.565" v="738" actId="20577"/>
        <pc:sldMkLst>
          <pc:docMk/>
          <pc:sldMk cId="4098029754" sldId="587"/>
        </pc:sldMkLst>
        <pc:spChg chg="mod">
          <ac:chgData name="Richard Chalk" userId="287f8aa4f4de1d19" providerId="LiveId" clId="{F228DAB7-1188-4E76-8647-3FB1857A038D}" dt="2023-08-04T05:25:51.565" v="738" actId="20577"/>
          <ac:spMkLst>
            <pc:docMk/>
            <pc:sldMk cId="4098029754" sldId="5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F228DAB7-1188-4E76-8647-3FB1857A038D}" dt="2023-08-04T05:50:40.967" v="1345" actId="113"/>
        <pc:sldMkLst>
          <pc:docMk/>
          <pc:sldMk cId="3804663579" sldId="588"/>
        </pc:sldMkLst>
        <pc:spChg chg="mod">
          <ac:chgData name="Richard Chalk" userId="287f8aa4f4de1d19" providerId="LiveId" clId="{F228DAB7-1188-4E76-8647-3FB1857A038D}" dt="2023-08-04T05:34:41.966" v="845" actId="20577"/>
          <ac:spMkLst>
            <pc:docMk/>
            <pc:sldMk cId="3804663579" sldId="588"/>
            <ac:spMk id="2" creationId="{2CED0939-2445-F1A3-21AE-0A535344DD5D}"/>
          </ac:spMkLst>
        </pc:spChg>
        <pc:spChg chg="add mod ord">
          <ac:chgData name="Richard Chalk" userId="287f8aa4f4de1d19" providerId="LiveId" clId="{F228DAB7-1188-4E76-8647-3FB1857A038D}" dt="2023-08-04T05:49:10.490" v="1325" actId="1036"/>
          <ac:spMkLst>
            <pc:docMk/>
            <pc:sldMk cId="3804663579" sldId="588"/>
            <ac:spMk id="3" creationId="{16766D8B-0BAE-6749-EA77-45F4366455AA}"/>
          </ac:spMkLst>
        </pc:spChg>
        <pc:spChg chg="mod">
          <ac:chgData name="Richard Chalk" userId="287f8aa4f4de1d19" providerId="LiveId" clId="{F228DAB7-1188-4E76-8647-3FB1857A038D}" dt="2023-08-04T05:50:40.967" v="1345" actId="113"/>
          <ac:spMkLst>
            <pc:docMk/>
            <pc:sldMk cId="3804663579" sldId="588"/>
            <ac:spMk id="19" creationId="{A1CDD07D-4828-A3B6-DA91-EC37B83E0F59}"/>
          </ac:spMkLst>
        </pc:spChg>
        <pc:picChg chg="del">
          <ac:chgData name="Richard Chalk" userId="287f8aa4f4de1d19" providerId="LiveId" clId="{F228DAB7-1188-4E76-8647-3FB1857A038D}" dt="2023-08-04T05:31:57.458" v="801" actId="478"/>
          <ac:picMkLst>
            <pc:docMk/>
            <pc:sldMk cId="3804663579" sldId="588"/>
            <ac:picMk id="5" creationId="{5D1D7D3F-F5A8-D9D1-5793-78A2CD96540B}"/>
          </ac:picMkLst>
        </pc:picChg>
        <pc:picChg chg="add mod ord">
          <ac:chgData name="Richard Chalk" userId="287f8aa4f4de1d19" providerId="LiveId" clId="{F228DAB7-1188-4E76-8647-3FB1857A038D}" dt="2023-08-04T05:49:10.490" v="1325" actId="1036"/>
          <ac:picMkLst>
            <pc:docMk/>
            <pc:sldMk cId="3804663579" sldId="588"/>
            <ac:picMk id="8" creationId="{E99B16A4-7C3B-119F-679D-C3EF0E29CE60}"/>
          </ac:picMkLst>
        </pc:picChg>
        <pc:picChg chg="add mod">
          <ac:chgData name="Richard Chalk" userId="287f8aa4f4de1d19" providerId="LiveId" clId="{F228DAB7-1188-4E76-8647-3FB1857A038D}" dt="2023-08-04T05:49:06.153" v="1317" actId="167"/>
          <ac:picMkLst>
            <pc:docMk/>
            <pc:sldMk cId="3804663579" sldId="588"/>
            <ac:picMk id="9" creationId="{A97C81E1-9D3C-4A52-ECD5-0AF005459ADB}"/>
          </ac:picMkLst>
        </pc:picChg>
        <pc:picChg chg="add del mod">
          <ac:chgData name="Richard Chalk" userId="287f8aa4f4de1d19" providerId="LiveId" clId="{F228DAB7-1188-4E76-8647-3FB1857A038D}" dt="2023-08-04T05:49:46.928" v="1335" actId="478"/>
          <ac:picMkLst>
            <pc:docMk/>
            <pc:sldMk cId="3804663579" sldId="588"/>
            <ac:picMk id="10" creationId="{11432FE1-EF3B-18AB-FFCE-977B87E3F4AA}"/>
          </ac:picMkLst>
        </pc:picChg>
        <pc:picChg chg="add mod">
          <ac:chgData name="Richard Chalk" userId="287f8aa4f4de1d19" providerId="LiveId" clId="{F228DAB7-1188-4E76-8647-3FB1857A038D}" dt="2023-08-04T05:49:27.782" v="1328" actId="1076"/>
          <ac:picMkLst>
            <pc:docMk/>
            <pc:sldMk cId="3804663579" sldId="588"/>
            <ac:picMk id="11" creationId="{8AFF3EF5-73FF-1B27-8C26-0F38884E2B59}"/>
          </ac:picMkLst>
        </pc:picChg>
        <pc:picChg chg="add mod">
          <ac:chgData name="Richard Chalk" userId="287f8aa4f4de1d19" providerId="LiveId" clId="{F228DAB7-1188-4E76-8647-3FB1857A038D}" dt="2023-08-04T05:50:23.267" v="1342" actId="1076"/>
          <ac:picMkLst>
            <pc:docMk/>
            <pc:sldMk cId="3804663579" sldId="588"/>
            <ac:picMk id="12" creationId="{319A7AEE-5BC0-8C91-1962-76D7D86CAC9F}"/>
          </ac:picMkLst>
        </pc:picChg>
        <pc:picChg chg="del">
          <ac:chgData name="Richard Chalk" userId="287f8aa4f4de1d19" providerId="LiveId" clId="{F228DAB7-1188-4E76-8647-3FB1857A038D}" dt="2023-08-04T05:31:58.175" v="802" actId="478"/>
          <ac:picMkLst>
            <pc:docMk/>
            <pc:sldMk cId="3804663579" sldId="588"/>
            <ac:picMk id="2052" creationId="{5888C21D-6308-B0D6-47ED-73E1E4F1D924}"/>
          </ac:picMkLst>
        </pc:picChg>
        <pc:picChg chg="add mod">
          <ac:chgData name="Richard Chalk" userId="287f8aa4f4de1d19" providerId="LiveId" clId="{F228DAB7-1188-4E76-8647-3FB1857A038D}" dt="2023-08-04T05:50:13.578" v="1339" actId="1076"/>
          <ac:picMkLst>
            <pc:docMk/>
            <pc:sldMk cId="3804663579" sldId="588"/>
            <ac:picMk id="3074" creationId="{155ED9D7-1446-4176-1059-E8EF78B48593}"/>
          </ac:picMkLst>
        </pc:picChg>
      </pc:sldChg>
      <pc:sldChg chg="delSp modSp add mod">
        <pc:chgData name="Richard Chalk" userId="287f8aa4f4de1d19" providerId="LiveId" clId="{F228DAB7-1188-4E76-8647-3FB1857A038D}" dt="2023-08-04T05:33:59.948" v="821" actId="478"/>
        <pc:sldMkLst>
          <pc:docMk/>
          <pc:sldMk cId="1424244626" sldId="589"/>
        </pc:sldMkLst>
        <pc:spChg chg="mod">
          <ac:chgData name="Richard Chalk" userId="287f8aa4f4de1d19" providerId="LiveId" clId="{F228DAB7-1188-4E76-8647-3FB1857A038D}" dt="2023-08-04T05:33:58.103" v="820" actId="20577"/>
          <ac:spMkLst>
            <pc:docMk/>
            <pc:sldMk cId="1424244626" sldId="589"/>
            <ac:spMk id="118" creationId="{00000000-0000-0000-0000-000000000000}"/>
          </ac:spMkLst>
        </pc:spChg>
        <pc:picChg chg="del">
          <ac:chgData name="Richard Chalk" userId="287f8aa4f4de1d19" providerId="LiveId" clId="{F228DAB7-1188-4E76-8647-3FB1857A038D}" dt="2023-08-04T05:33:59.948" v="821" actId="478"/>
          <ac:picMkLst>
            <pc:docMk/>
            <pc:sldMk cId="1424244626" sldId="589"/>
            <ac:picMk id="2" creationId="{6F326383-D519-AF7B-0ABE-315D048B1A7C}"/>
          </ac:picMkLst>
        </pc:picChg>
      </pc:sldChg>
      <pc:sldChg chg="addSp delSp modSp add mod modNotesTx">
        <pc:chgData name="Richard Chalk" userId="287f8aa4f4de1d19" providerId="LiveId" clId="{F228DAB7-1188-4E76-8647-3FB1857A038D}" dt="2023-08-04T06:20:23.296" v="2494" actId="20577"/>
        <pc:sldMkLst>
          <pc:docMk/>
          <pc:sldMk cId="3520058754" sldId="590"/>
        </pc:sldMkLst>
        <pc:spChg chg="mod">
          <ac:chgData name="Richard Chalk" userId="287f8aa4f4de1d19" providerId="LiveId" clId="{F228DAB7-1188-4E76-8647-3FB1857A038D}" dt="2023-08-04T05:36:38.236" v="935" actId="14100"/>
          <ac:spMkLst>
            <pc:docMk/>
            <pc:sldMk cId="3520058754" sldId="590"/>
            <ac:spMk id="2" creationId="{2CED0939-2445-F1A3-21AE-0A535344DD5D}"/>
          </ac:spMkLst>
        </pc:spChg>
        <pc:spChg chg="add mod">
          <ac:chgData name="Richard Chalk" userId="287f8aa4f4de1d19" providerId="LiveId" clId="{F228DAB7-1188-4E76-8647-3FB1857A038D}" dt="2023-08-04T05:37:20.701" v="970" actId="1038"/>
          <ac:spMkLst>
            <pc:docMk/>
            <pc:sldMk cId="3520058754" sldId="590"/>
            <ac:spMk id="5" creationId="{35CA03DE-5B50-4427-4EDB-0DD52DAC06C6}"/>
          </ac:spMkLst>
        </pc:spChg>
        <pc:spChg chg="mod">
          <ac:chgData name="Richard Chalk" userId="287f8aa4f4de1d19" providerId="LiveId" clId="{F228DAB7-1188-4E76-8647-3FB1857A038D}" dt="2023-08-04T06:20:23.296" v="2494" actId="20577"/>
          <ac:spMkLst>
            <pc:docMk/>
            <pc:sldMk cId="3520058754" sldId="590"/>
            <ac:spMk id="7" creationId="{EBD62573-4B50-EAD6-8C7E-C3AE6A9F45B4}"/>
          </ac:spMkLst>
        </pc:spChg>
        <pc:spChg chg="mod">
          <ac:chgData name="Richard Chalk" userId="287f8aa4f4de1d19" providerId="LiveId" clId="{F228DAB7-1188-4E76-8647-3FB1857A038D}" dt="2023-08-04T05:39:25.440" v="1036" actId="207"/>
          <ac:spMkLst>
            <pc:docMk/>
            <pc:sldMk cId="3520058754" sldId="590"/>
            <ac:spMk id="19" creationId="{A1CDD07D-4828-A3B6-DA91-EC37B83E0F59}"/>
          </ac:spMkLst>
        </pc:spChg>
        <pc:picChg chg="add mod">
          <ac:chgData name="Richard Chalk" userId="287f8aa4f4de1d19" providerId="LiveId" clId="{F228DAB7-1188-4E76-8647-3FB1857A038D}" dt="2023-08-04T05:36:27.308" v="931" actId="14100"/>
          <ac:picMkLst>
            <pc:docMk/>
            <pc:sldMk cId="3520058754" sldId="590"/>
            <ac:picMk id="3" creationId="{73305FE9-2161-77E8-C538-05A7410FC9D1}"/>
          </ac:picMkLst>
        </pc:picChg>
        <pc:picChg chg="del">
          <ac:chgData name="Richard Chalk" userId="287f8aa4f4de1d19" providerId="LiveId" clId="{F228DAB7-1188-4E76-8647-3FB1857A038D}" dt="2023-08-04T05:34:25.162" v="824" actId="478"/>
          <ac:picMkLst>
            <pc:docMk/>
            <pc:sldMk cId="3520058754" sldId="590"/>
            <ac:picMk id="4" creationId="{81ECE310-6330-DB05-A1DE-8D223EA89894}"/>
          </ac:picMkLst>
        </pc:picChg>
        <pc:picChg chg="add mod">
          <ac:chgData name="Richard Chalk" userId="287f8aa4f4de1d19" providerId="LiveId" clId="{F228DAB7-1188-4E76-8647-3FB1857A038D}" dt="2023-08-04T05:37:20.701" v="970" actId="1038"/>
          <ac:picMkLst>
            <pc:docMk/>
            <pc:sldMk cId="3520058754" sldId="590"/>
            <ac:picMk id="8" creationId="{CA04B212-FA2A-13E1-A7EB-5B9F9009B155}"/>
          </ac:picMkLst>
        </pc:picChg>
        <pc:picChg chg="add mod">
          <ac:chgData name="Richard Chalk" userId="287f8aa4f4de1d19" providerId="LiveId" clId="{F228DAB7-1188-4E76-8647-3FB1857A038D}" dt="2023-08-04T05:39:13.189" v="1000" actId="1037"/>
          <ac:picMkLst>
            <pc:docMk/>
            <pc:sldMk cId="3520058754" sldId="590"/>
            <ac:picMk id="9" creationId="{C495B6B9-510C-EFB3-9123-F6743BB597D3}"/>
          </ac:picMkLst>
        </pc:picChg>
        <pc:picChg chg="add mod">
          <ac:chgData name="Richard Chalk" userId="287f8aa4f4de1d19" providerId="LiveId" clId="{F228DAB7-1188-4E76-8647-3FB1857A038D}" dt="2023-08-04T06:20:20.133" v="2486" actId="1038"/>
          <ac:picMkLst>
            <pc:docMk/>
            <pc:sldMk cId="3520058754" sldId="590"/>
            <ac:picMk id="7170" creationId="{75941BB0-055E-F7CB-4A6B-5840DC716957}"/>
          </ac:picMkLst>
        </pc:picChg>
      </pc:sldChg>
      <pc:sldChg chg="addSp delSp modSp add mod modNotesTx">
        <pc:chgData name="Richard Chalk" userId="287f8aa4f4de1d19" providerId="LiveId" clId="{F228DAB7-1188-4E76-8647-3FB1857A038D}" dt="2023-08-04T06:20:36.909" v="2505" actId="20577"/>
        <pc:sldMkLst>
          <pc:docMk/>
          <pc:sldMk cId="2355879100" sldId="591"/>
        </pc:sldMkLst>
        <pc:spChg chg="mod">
          <ac:chgData name="Richard Chalk" userId="287f8aa4f4de1d19" providerId="LiveId" clId="{F228DAB7-1188-4E76-8647-3FB1857A038D}" dt="2023-08-04T05:45:41.594" v="1206" actId="20577"/>
          <ac:spMkLst>
            <pc:docMk/>
            <pc:sldMk cId="2355879100" sldId="591"/>
            <ac:spMk id="2" creationId="{2CED0939-2445-F1A3-21AE-0A535344DD5D}"/>
          </ac:spMkLst>
        </pc:spChg>
        <pc:spChg chg="del mod">
          <ac:chgData name="Richard Chalk" userId="287f8aa4f4de1d19" providerId="LiveId" clId="{F228DAB7-1188-4E76-8647-3FB1857A038D}" dt="2023-08-04T05:44:10.582" v="1126" actId="478"/>
          <ac:spMkLst>
            <pc:docMk/>
            <pc:sldMk cId="2355879100" sldId="591"/>
            <ac:spMk id="5" creationId="{35CA03DE-5B50-4427-4EDB-0DD52DAC06C6}"/>
          </ac:spMkLst>
        </pc:spChg>
        <pc:spChg chg="mod">
          <ac:chgData name="Richard Chalk" userId="287f8aa4f4de1d19" providerId="LiveId" clId="{F228DAB7-1188-4E76-8647-3FB1857A038D}" dt="2023-08-04T06:20:36.909" v="2505" actId="20577"/>
          <ac:spMkLst>
            <pc:docMk/>
            <pc:sldMk cId="2355879100" sldId="591"/>
            <ac:spMk id="7" creationId="{EBD62573-4B50-EAD6-8C7E-C3AE6A9F45B4}"/>
          </ac:spMkLst>
        </pc:spChg>
        <pc:spChg chg="mod">
          <ac:chgData name="Richard Chalk" userId="287f8aa4f4de1d19" providerId="LiveId" clId="{F228DAB7-1188-4E76-8647-3FB1857A038D}" dt="2023-08-04T05:46:06.494" v="1232" actId="113"/>
          <ac:spMkLst>
            <pc:docMk/>
            <pc:sldMk cId="2355879100" sldId="591"/>
            <ac:spMk id="19" creationId="{A1CDD07D-4828-A3B6-DA91-EC37B83E0F59}"/>
          </ac:spMkLst>
        </pc:spChg>
        <pc:picChg chg="add mod">
          <ac:chgData name="Richard Chalk" userId="287f8aa4f4de1d19" providerId="LiveId" clId="{F228DAB7-1188-4E76-8647-3FB1857A038D}" dt="2023-08-04T05:45:01.586" v="1157" actId="1036"/>
          <ac:picMkLst>
            <pc:docMk/>
            <pc:sldMk cId="2355879100" sldId="591"/>
            <ac:picMk id="4" creationId="{0FA89B62-C1CC-F7CC-AF1C-F30950D10603}"/>
          </ac:picMkLst>
        </pc:picChg>
        <pc:picChg chg="del mod">
          <ac:chgData name="Richard Chalk" userId="287f8aa4f4de1d19" providerId="LiveId" clId="{F228DAB7-1188-4E76-8647-3FB1857A038D}" dt="2023-08-04T05:44:10.582" v="1126" actId="478"/>
          <ac:picMkLst>
            <pc:docMk/>
            <pc:sldMk cId="2355879100" sldId="591"/>
            <ac:picMk id="8" creationId="{CA04B212-FA2A-13E1-A7EB-5B9F9009B155}"/>
          </ac:picMkLst>
        </pc:picChg>
        <pc:picChg chg="mod">
          <ac:chgData name="Richard Chalk" userId="287f8aa4f4de1d19" providerId="LiveId" clId="{F228DAB7-1188-4E76-8647-3FB1857A038D}" dt="2023-08-04T05:45:47.240" v="1230" actId="1036"/>
          <ac:picMkLst>
            <pc:docMk/>
            <pc:sldMk cId="2355879100" sldId="591"/>
            <ac:picMk id="9" creationId="{C495B6B9-510C-EFB3-9123-F6743BB597D3}"/>
          </ac:picMkLst>
        </pc:picChg>
        <pc:picChg chg="add mod">
          <ac:chgData name="Richard Chalk" userId="287f8aa4f4de1d19" providerId="LiveId" clId="{F228DAB7-1188-4E76-8647-3FB1857A038D}" dt="2023-08-04T05:45:18.374" v="1179" actId="1036"/>
          <ac:picMkLst>
            <pc:docMk/>
            <pc:sldMk cId="2355879100" sldId="591"/>
            <ac:picMk id="10" creationId="{917BB7F1-4C34-ADC0-75D7-47EA41B49DF1}"/>
          </ac:picMkLst>
        </pc:picChg>
        <pc:picChg chg="add mod">
          <ac:chgData name="Richard Chalk" userId="287f8aa4f4de1d19" providerId="LiveId" clId="{F228DAB7-1188-4E76-8647-3FB1857A038D}" dt="2023-08-04T06:20:29.433" v="2495"/>
          <ac:picMkLst>
            <pc:docMk/>
            <pc:sldMk cId="2355879100" sldId="591"/>
            <ac:picMk id="11" creationId="{B8181D3A-CCC1-7FD3-1405-7C89326ED000}"/>
          </ac:picMkLst>
        </pc:picChg>
      </pc:sldChg>
      <pc:sldChg chg="addSp delSp modSp add mod ord">
        <pc:chgData name="Richard Chalk" userId="287f8aa4f4de1d19" providerId="LiveId" clId="{F228DAB7-1188-4E76-8647-3FB1857A038D}" dt="2023-08-04T06:18:24.123" v="2469" actId="207"/>
        <pc:sldMkLst>
          <pc:docMk/>
          <pc:sldMk cId="47719131" sldId="592"/>
        </pc:sldMkLst>
        <pc:spChg chg="mod">
          <ac:chgData name="Richard Chalk" userId="287f8aa4f4de1d19" providerId="LiveId" clId="{F228DAB7-1188-4E76-8647-3FB1857A038D}" dt="2023-08-04T06:18:07.036" v="2467" actId="207"/>
          <ac:spMkLst>
            <pc:docMk/>
            <pc:sldMk cId="47719131" sldId="592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4T06:18:24.123" v="2469" actId="207"/>
          <ac:spMkLst>
            <pc:docMk/>
            <pc:sldMk cId="47719131" sldId="592"/>
            <ac:spMk id="19" creationId="{A1CDD07D-4828-A3B6-DA91-EC37B83E0F59}"/>
          </ac:spMkLst>
        </pc:spChg>
        <pc:picChg chg="del">
          <ac:chgData name="Richard Chalk" userId="287f8aa4f4de1d19" providerId="LiveId" clId="{F228DAB7-1188-4E76-8647-3FB1857A038D}" dt="2023-08-04T05:51:26.263" v="1355" actId="478"/>
          <ac:picMkLst>
            <pc:docMk/>
            <pc:sldMk cId="47719131" sldId="592"/>
            <ac:picMk id="5" creationId="{5D1D7D3F-F5A8-D9D1-5793-78A2CD96540B}"/>
          </ac:picMkLst>
        </pc:picChg>
        <pc:picChg chg="del">
          <ac:chgData name="Richard Chalk" userId="287f8aa4f4de1d19" providerId="LiveId" clId="{F228DAB7-1188-4E76-8647-3FB1857A038D}" dt="2023-08-04T05:54:18.967" v="1444" actId="478"/>
          <ac:picMkLst>
            <pc:docMk/>
            <pc:sldMk cId="47719131" sldId="592"/>
            <ac:picMk id="8" creationId="{FA410478-A320-65B4-4353-FDD13BB1C84B}"/>
          </ac:picMkLst>
        </pc:picChg>
        <pc:picChg chg="add mod">
          <ac:chgData name="Richard Chalk" userId="287f8aa4f4de1d19" providerId="LiveId" clId="{F228DAB7-1188-4E76-8647-3FB1857A038D}" dt="2023-08-04T05:55:10.858" v="1472" actId="1036"/>
          <ac:picMkLst>
            <pc:docMk/>
            <pc:sldMk cId="47719131" sldId="592"/>
            <ac:picMk id="9" creationId="{CA1F5F5C-61B9-CE28-64F9-F1F76912458D}"/>
          </ac:picMkLst>
        </pc:picChg>
        <pc:picChg chg="del">
          <ac:chgData name="Richard Chalk" userId="287f8aa4f4de1d19" providerId="LiveId" clId="{F228DAB7-1188-4E76-8647-3FB1857A038D}" dt="2023-08-04T05:54:17.286" v="1443" actId="478"/>
          <ac:picMkLst>
            <pc:docMk/>
            <pc:sldMk cId="47719131" sldId="592"/>
            <ac:picMk id="10" creationId="{A905C87E-2F12-706B-9229-9B558731F439}"/>
          </ac:picMkLst>
        </pc:picChg>
        <pc:picChg chg="add mod">
          <ac:chgData name="Richard Chalk" userId="287f8aa4f4de1d19" providerId="LiveId" clId="{F228DAB7-1188-4E76-8647-3FB1857A038D}" dt="2023-08-04T05:55:32.380" v="1479" actId="1038"/>
          <ac:picMkLst>
            <pc:docMk/>
            <pc:sldMk cId="47719131" sldId="592"/>
            <ac:picMk id="11" creationId="{F6038A62-EA8C-0D0C-11BC-DD7CC5474A82}"/>
          </ac:picMkLst>
        </pc:picChg>
        <pc:picChg chg="add mod">
          <ac:chgData name="Richard Chalk" userId="287f8aa4f4de1d19" providerId="LiveId" clId="{F228DAB7-1188-4E76-8647-3FB1857A038D}" dt="2023-08-04T05:52:28.809" v="1386" actId="1035"/>
          <ac:picMkLst>
            <pc:docMk/>
            <pc:sldMk cId="47719131" sldId="592"/>
            <ac:picMk id="4098" creationId="{6A68C435-EC69-182B-0486-09B43B03F1F1}"/>
          </ac:picMkLst>
        </pc:picChg>
        <pc:picChg chg="add del">
          <ac:chgData name="Richard Chalk" userId="287f8aa4f4de1d19" providerId="LiveId" clId="{F228DAB7-1188-4E76-8647-3FB1857A038D}" dt="2023-08-04T05:54:22.981" v="1446" actId="21"/>
          <ac:picMkLst>
            <pc:docMk/>
            <pc:sldMk cId="47719131" sldId="592"/>
            <ac:picMk id="4100" creationId="{866163CF-E19D-5C04-3E36-7660B3FFCF59}"/>
          </ac:picMkLst>
        </pc:picChg>
      </pc:sldChg>
      <pc:sldChg chg="addSp delSp modSp add mod">
        <pc:chgData name="Richard Chalk" userId="287f8aa4f4de1d19" providerId="LiveId" clId="{F228DAB7-1188-4E76-8647-3FB1857A038D}" dt="2023-08-04T06:24:27.567" v="2509" actId="478"/>
        <pc:sldMkLst>
          <pc:docMk/>
          <pc:sldMk cId="3619735569" sldId="593"/>
        </pc:sldMkLst>
        <pc:spChg chg="mod">
          <ac:chgData name="Richard Chalk" userId="287f8aa4f4de1d19" providerId="LiveId" clId="{F228DAB7-1188-4E76-8647-3FB1857A038D}" dt="2023-08-04T05:58:34.367" v="1704" actId="113"/>
          <ac:spMkLst>
            <pc:docMk/>
            <pc:sldMk cId="3619735569" sldId="593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4T06:05:04.239" v="1983" actId="6549"/>
          <ac:spMkLst>
            <pc:docMk/>
            <pc:sldMk cId="3619735569" sldId="593"/>
            <ac:spMk id="19" creationId="{A1CDD07D-4828-A3B6-DA91-EC37B83E0F59}"/>
          </ac:spMkLst>
        </pc:spChg>
        <pc:picChg chg="add mod">
          <ac:chgData name="Richard Chalk" userId="287f8aa4f4de1d19" providerId="LiveId" clId="{F228DAB7-1188-4E76-8647-3FB1857A038D}" dt="2023-08-04T05:56:03.590" v="1484" actId="1076"/>
          <ac:picMkLst>
            <pc:docMk/>
            <pc:sldMk cId="3619735569" sldId="593"/>
            <ac:picMk id="3" creationId="{FF7E0F37-79B0-FB8D-1907-BF088BDA42B8}"/>
          </ac:picMkLst>
        </pc:picChg>
        <pc:picChg chg="add mod">
          <ac:chgData name="Richard Chalk" userId="287f8aa4f4de1d19" providerId="LiveId" clId="{F228DAB7-1188-4E76-8647-3FB1857A038D}" dt="2023-08-04T06:18:44.140" v="2473" actId="1035"/>
          <ac:picMkLst>
            <pc:docMk/>
            <pc:sldMk cId="3619735569" sldId="593"/>
            <ac:picMk id="5" creationId="{F058C5B2-95BF-BDB2-1210-8D466767C4BC}"/>
          </ac:picMkLst>
        </pc:picChg>
        <pc:picChg chg="add mod">
          <ac:chgData name="Richard Chalk" userId="287f8aa4f4de1d19" providerId="LiveId" clId="{F228DAB7-1188-4E76-8647-3FB1857A038D}" dt="2023-08-04T06:05:09.581" v="2007" actId="1035"/>
          <ac:picMkLst>
            <pc:docMk/>
            <pc:sldMk cId="3619735569" sldId="593"/>
            <ac:picMk id="8" creationId="{E4F5834D-AA67-90F4-F60C-15521F9A8A2A}"/>
          </ac:picMkLst>
        </pc:picChg>
        <pc:picChg chg="add del mod">
          <ac:chgData name="Richard Chalk" userId="287f8aa4f4de1d19" providerId="LiveId" clId="{F228DAB7-1188-4E76-8647-3FB1857A038D}" dt="2023-08-04T06:24:27.567" v="2509" actId="478"/>
          <ac:picMkLst>
            <pc:docMk/>
            <pc:sldMk cId="3619735569" sldId="593"/>
            <ac:picMk id="9" creationId="{AA8E5E40-5B6A-9715-C2A8-B436FD5CFBAF}"/>
          </ac:picMkLst>
        </pc:picChg>
        <pc:picChg chg="del">
          <ac:chgData name="Richard Chalk" userId="287f8aa4f4de1d19" providerId="LiveId" clId="{F228DAB7-1188-4E76-8647-3FB1857A038D}" dt="2023-08-04T05:58:49.460" v="1707" actId="478"/>
          <ac:picMkLst>
            <pc:docMk/>
            <pc:sldMk cId="3619735569" sldId="593"/>
            <ac:picMk id="9" creationId="{CA1F5F5C-61B9-CE28-64F9-F1F76912458D}"/>
          </ac:picMkLst>
        </pc:picChg>
        <pc:picChg chg="add mod">
          <ac:chgData name="Richard Chalk" userId="287f8aa4f4de1d19" providerId="LiveId" clId="{F228DAB7-1188-4E76-8647-3FB1857A038D}" dt="2023-08-04T06:05:12.009" v="2008" actId="1076"/>
          <ac:picMkLst>
            <pc:docMk/>
            <pc:sldMk cId="3619735569" sldId="593"/>
            <ac:picMk id="10" creationId="{FBE8598B-5889-607B-A26B-BD5CB1C8A772}"/>
          </ac:picMkLst>
        </pc:picChg>
        <pc:picChg chg="del">
          <ac:chgData name="Richard Chalk" userId="287f8aa4f4de1d19" providerId="LiveId" clId="{F228DAB7-1188-4E76-8647-3FB1857A038D}" dt="2023-08-04T05:58:52.970" v="1708" actId="478"/>
          <ac:picMkLst>
            <pc:docMk/>
            <pc:sldMk cId="3619735569" sldId="593"/>
            <ac:picMk id="11" creationId="{F6038A62-EA8C-0D0C-11BC-DD7CC5474A82}"/>
          </ac:picMkLst>
        </pc:picChg>
        <pc:picChg chg="add mod">
          <ac:chgData name="Richard Chalk" userId="287f8aa4f4de1d19" providerId="LiveId" clId="{F228DAB7-1188-4E76-8647-3FB1857A038D}" dt="2023-08-04T06:05:14.538" v="2009" actId="1076"/>
          <ac:picMkLst>
            <pc:docMk/>
            <pc:sldMk cId="3619735569" sldId="593"/>
            <ac:picMk id="12" creationId="{6F763FEA-DA1F-A17E-AEB6-51AFD1A62167}"/>
          </ac:picMkLst>
        </pc:picChg>
        <pc:picChg chg="del">
          <ac:chgData name="Richard Chalk" userId="287f8aa4f4de1d19" providerId="LiveId" clId="{F228DAB7-1188-4E76-8647-3FB1857A038D}" dt="2023-08-04T05:56:00.798" v="1483" actId="478"/>
          <ac:picMkLst>
            <pc:docMk/>
            <pc:sldMk cId="3619735569" sldId="593"/>
            <ac:picMk id="4098" creationId="{6A68C435-EC69-182B-0486-09B43B03F1F1}"/>
          </ac:picMkLst>
        </pc:picChg>
        <pc:cxnChg chg="mod">
          <ac:chgData name="Richard Chalk" userId="287f8aa4f4de1d19" providerId="LiveId" clId="{F228DAB7-1188-4E76-8647-3FB1857A038D}" dt="2023-08-04T05:58:25.473" v="1703" actId="1038"/>
          <ac:cxnSpMkLst>
            <pc:docMk/>
            <pc:sldMk cId="3619735569" sldId="593"/>
            <ac:cxnSpMk id="15" creationId="{FD1535C8-D1F8-1263-C7AA-61B737FCC755}"/>
          </ac:cxnSpMkLst>
        </pc:cxnChg>
      </pc:sldChg>
      <pc:sldChg chg="addSp modSp add mod">
        <pc:chgData name="Richard Chalk" userId="287f8aa4f4de1d19" providerId="LiveId" clId="{F228DAB7-1188-4E76-8647-3FB1857A038D}" dt="2023-08-04T06:19:01.948" v="2475" actId="207"/>
        <pc:sldMkLst>
          <pc:docMk/>
          <pc:sldMk cId="461900503" sldId="594"/>
        </pc:sldMkLst>
        <pc:spChg chg="mod">
          <ac:chgData name="Richard Chalk" userId="287f8aa4f4de1d19" providerId="LiveId" clId="{F228DAB7-1188-4E76-8647-3FB1857A038D}" dt="2023-08-04T06:05:43.007" v="2011" actId="207"/>
          <ac:spMkLst>
            <pc:docMk/>
            <pc:sldMk cId="461900503" sldId="594"/>
            <ac:spMk id="2" creationId="{2CED0939-2445-F1A3-21AE-0A535344DD5D}"/>
          </ac:spMkLst>
        </pc:spChg>
        <pc:spChg chg="mod">
          <ac:chgData name="Richard Chalk" userId="287f8aa4f4de1d19" providerId="LiveId" clId="{F228DAB7-1188-4E76-8647-3FB1857A038D}" dt="2023-08-04T06:19:01.948" v="2475" actId="207"/>
          <ac:spMkLst>
            <pc:docMk/>
            <pc:sldMk cId="461900503" sldId="594"/>
            <ac:spMk id="19" creationId="{A1CDD07D-4828-A3B6-DA91-EC37B83E0F59}"/>
          </ac:spMkLst>
        </pc:spChg>
        <pc:picChg chg="add mod">
          <ac:chgData name="Richard Chalk" userId="287f8aa4f4de1d19" providerId="LiveId" clId="{F228DAB7-1188-4E76-8647-3FB1857A038D}" dt="2023-08-04T06:06:34.976" v="2099" actId="1076"/>
          <ac:picMkLst>
            <pc:docMk/>
            <pc:sldMk cId="461900503" sldId="594"/>
            <ac:picMk id="3" creationId="{016EA027-9958-48CD-97F2-9900BCD0EF72}"/>
          </ac:picMkLst>
        </pc:picChg>
      </pc:sldChg>
      <pc:sldChg chg="add del">
        <pc:chgData name="Richard Chalk" userId="287f8aa4f4de1d19" providerId="LiveId" clId="{F228DAB7-1188-4E76-8647-3FB1857A038D}" dt="2023-08-04T06:03:51.808" v="1961" actId="47"/>
        <pc:sldMkLst>
          <pc:docMk/>
          <pc:sldMk cId="3311177729" sldId="595"/>
        </pc:sldMkLst>
      </pc:sldChg>
      <pc:sldChg chg="addSp delSp modSp add mod">
        <pc:chgData name="Richard Chalk" userId="287f8aa4f4de1d19" providerId="LiveId" clId="{F228DAB7-1188-4E76-8647-3FB1857A038D}" dt="2023-08-04T06:19:14.904" v="2479" actId="207"/>
        <pc:sldMkLst>
          <pc:docMk/>
          <pc:sldMk cId="867652257" sldId="596"/>
        </pc:sldMkLst>
        <pc:spChg chg="add mod">
          <ac:chgData name="Richard Chalk" userId="287f8aa4f4de1d19" providerId="LiveId" clId="{F228DAB7-1188-4E76-8647-3FB1857A038D}" dt="2023-08-04T06:06:49.349" v="2101"/>
          <ac:spMkLst>
            <pc:docMk/>
            <pc:sldMk cId="867652257" sldId="596"/>
            <ac:spMk id="2" creationId="{49443983-E5DF-B988-0CE7-605B9D6D0DB9}"/>
          </ac:spMkLst>
        </pc:spChg>
        <pc:spChg chg="add mod">
          <ac:chgData name="Richard Chalk" userId="287f8aa4f4de1d19" providerId="LiveId" clId="{F228DAB7-1188-4E76-8647-3FB1857A038D}" dt="2023-08-04T06:19:14.904" v="2479" actId="207"/>
          <ac:spMkLst>
            <pc:docMk/>
            <pc:sldMk cId="867652257" sldId="596"/>
            <ac:spMk id="3" creationId="{00F83F43-38E3-30EF-154E-8599F0BA626D}"/>
          </ac:spMkLst>
        </pc:spChg>
        <pc:spChg chg="del">
          <ac:chgData name="Richard Chalk" userId="287f8aa4f4de1d19" providerId="LiveId" clId="{F228DAB7-1188-4E76-8647-3FB1857A038D}" dt="2023-08-04T06:06:48.921" v="2100" actId="478"/>
          <ac:spMkLst>
            <pc:docMk/>
            <pc:sldMk cId="867652257" sldId="596"/>
            <ac:spMk id="5" creationId="{E346091C-1034-9F98-F6E8-DCEAA3CEA287}"/>
          </ac:spMkLst>
        </pc:spChg>
        <pc:spChg chg="del">
          <ac:chgData name="Richard Chalk" userId="287f8aa4f4de1d19" providerId="LiveId" clId="{F228DAB7-1188-4E76-8647-3FB1857A038D}" dt="2023-08-04T06:06:59.361" v="2103" actId="478"/>
          <ac:spMkLst>
            <pc:docMk/>
            <pc:sldMk cId="867652257" sldId="596"/>
            <ac:spMk id="12" creationId="{BF7C430F-76A3-DCA9-88C6-52B37F6DB8A7}"/>
          </ac:spMkLst>
        </pc:spChg>
        <pc:picChg chg="add mod">
          <ac:chgData name="Richard Chalk" userId="287f8aa4f4de1d19" providerId="LiveId" clId="{F228DAB7-1188-4E76-8647-3FB1857A038D}" dt="2023-08-04T06:07:43.808" v="2173" actId="1037"/>
          <ac:picMkLst>
            <pc:docMk/>
            <pc:sldMk cId="867652257" sldId="596"/>
            <ac:picMk id="4" creationId="{B59A0CC8-3E80-D752-8084-0B23DC6E6F90}"/>
          </ac:picMkLst>
        </pc:picChg>
        <pc:picChg chg="del mod">
          <ac:chgData name="Richard Chalk" userId="287f8aa4f4de1d19" providerId="LiveId" clId="{F228DAB7-1188-4E76-8647-3FB1857A038D}" dt="2023-08-04T06:08:07.620" v="2259" actId="478"/>
          <ac:picMkLst>
            <pc:docMk/>
            <pc:sldMk cId="867652257" sldId="596"/>
            <ac:picMk id="10" creationId="{5511498A-1DE7-5E01-2AAA-6110B3ED23F7}"/>
          </ac:picMkLst>
        </pc:picChg>
        <pc:picChg chg="mod">
          <ac:chgData name="Richard Chalk" userId="287f8aa4f4de1d19" providerId="LiveId" clId="{F228DAB7-1188-4E76-8647-3FB1857A038D}" dt="2023-08-04T06:08:05.743" v="2258" actId="1037"/>
          <ac:picMkLst>
            <pc:docMk/>
            <pc:sldMk cId="867652257" sldId="596"/>
            <ac:picMk id="11" creationId="{38B55161-AD4F-CA7D-18F1-E9CA68D2E216}"/>
          </ac:picMkLst>
        </pc:picChg>
        <pc:picChg chg="del">
          <ac:chgData name="Richard Chalk" userId="287f8aa4f4de1d19" providerId="LiveId" clId="{F228DAB7-1188-4E76-8647-3FB1857A038D}" dt="2023-08-04T06:06:58.114" v="2102" actId="478"/>
          <ac:picMkLst>
            <pc:docMk/>
            <pc:sldMk cId="867652257" sldId="596"/>
            <ac:picMk id="13" creationId="{8C7512CF-8190-711C-1338-9036629F4224}"/>
          </ac:picMkLst>
        </pc:picChg>
      </pc:sldChg>
    </pc:docChg>
  </pc:docChgLst>
  <pc:docChgLst>
    <pc:chgData name="Richard Chalk" userId="287f8aa4f4de1d19" providerId="LiveId" clId="{08171289-B5EA-4201-A2F2-2EB5219A3894}"/>
    <pc:docChg chg="undo custSel addSld delSld modSld sldOrd">
      <pc:chgData name="Richard Chalk" userId="287f8aa4f4de1d19" providerId="LiveId" clId="{08171289-B5EA-4201-A2F2-2EB5219A3894}" dt="2023-07-21T15:43:45.048" v="7716" actId="6549"/>
      <pc:docMkLst>
        <pc:docMk/>
      </pc:docMkLst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1398895" sldId="25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0" sldId="25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77349605" sldId="26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56632380" sldId="265"/>
        </pc:sldMkLst>
      </pc:sldChg>
      <pc:sldChg chg="del">
        <pc:chgData name="Richard Chalk" userId="287f8aa4f4de1d19" providerId="LiveId" clId="{08171289-B5EA-4201-A2F2-2EB5219A3894}" dt="2023-07-21T07:17:46.865" v="15" actId="47"/>
        <pc:sldMkLst>
          <pc:docMk/>
          <pc:sldMk cId="2307424035" sldId="26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071777541" sldId="26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03092959" sldId="27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0" sldId="299"/>
        </pc:sldMkLst>
      </pc:sldChg>
      <pc:sldChg chg="modSp mod">
        <pc:chgData name="Richard Chalk" userId="287f8aa4f4de1d19" providerId="LiveId" clId="{08171289-B5EA-4201-A2F2-2EB5219A3894}" dt="2023-07-21T07:17:40.778" v="13" actId="20577"/>
        <pc:sldMkLst>
          <pc:docMk/>
          <pc:sldMk cId="3213385662" sldId="309"/>
        </pc:sldMkLst>
        <pc:spChg chg="mod">
          <ac:chgData name="Richard Chalk" userId="287f8aa4f4de1d19" providerId="LiveId" clId="{08171289-B5EA-4201-A2F2-2EB5219A3894}" dt="2023-07-21T07:17:40.778" v="13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08171289-B5EA-4201-A2F2-2EB5219A3894}" dt="2023-07-21T07:17:44.424" v="14" actId="47"/>
        <pc:sldMkLst>
          <pc:docMk/>
          <pc:sldMk cId="3673019826" sldId="519"/>
        </pc:sldMkLst>
      </pc:sldChg>
      <pc:sldChg chg="del ord">
        <pc:chgData name="Richard Chalk" userId="287f8aa4f4de1d19" providerId="LiveId" clId="{08171289-B5EA-4201-A2F2-2EB5219A3894}" dt="2023-07-21T07:53:12.012" v="2230" actId="47"/>
        <pc:sldMkLst>
          <pc:docMk/>
          <pc:sldMk cId="430383919" sldId="52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10650027" sldId="52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58803931" sldId="52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774553520" sldId="52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38680033" sldId="52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733208413" sldId="52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460914246" sldId="52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335650728" sldId="52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621538142" sldId="529"/>
        </pc:sldMkLst>
      </pc:sldChg>
      <pc:sldChg chg="addSp delSp modSp mod ord">
        <pc:chgData name="Richard Chalk" userId="287f8aa4f4de1d19" providerId="LiveId" clId="{08171289-B5EA-4201-A2F2-2EB5219A3894}" dt="2023-07-21T07:36:41.851" v="1441" actId="14100"/>
        <pc:sldMkLst>
          <pc:docMk/>
          <pc:sldMk cId="2331944968" sldId="530"/>
        </pc:sldMkLst>
        <pc:spChg chg="mod">
          <ac:chgData name="Richard Chalk" userId="287f8aa4f4de1d19" providerId="LiveId" clId="{08171289-B5EA-4201-A2F2-2EB5219A3894}" dt="2023-07-21T07:35:34.207" v="1363" actId="1035"/>
          <ac:spMkLst>
            <pc:docMk/>
            <pc:sldMk cId="2331944968" sldId="530"/>
            <ac:spMk id="8" creationId="{9977F281-A947-A97F-F970-14C3D7FFAE2B}"/>
          </ac:spMkLst>
        </pc:spChg>
        <pc:spChg chg="add del">
          <ac:chgData name="Richard Chalk" userId="287f8aa4f4de1d19" providerId="LiveId" clId="{08171289-B5EA-4201-A2F2-2EB5219A3894}" dt="2023-07-21T07:35:17.833" v="1345" actId="478"/>
          <ac:spMkLst>
            <pc:docMk/>
            <pc:sldMk cId="2331944968" sldId="530"/>
            <ac:spMk id="10" creationId="{E78F4291-6E60-981F-DFAE-DA0D00DFC047}"/>
          </ac:spMkLst>
        </pc:spChg>
        <pc:spChg chg="mod">
          <ac:chgData name="Richard Chalk" userId="287f8aa4f4de1d19" providerId="LiveId" clId="{08171289-B5EA-4201-A2F2-2EB5219A3894}" dt="2023-07-21T07:22:42.764" v="52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08171289-B5EA-4201-A2F2-2EB5219A3894}" dt="2023-07-21T07:36:41.851" v="1441" actId="14100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08171289-B5EA-4201-A2F2-2EB5219A3894}" dt="2023-07-21T07:22:31.532" v="508" actId="1038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08171289-B5EA-4201-A2F2-2EB5219A3894}" dt="2023-07-21T07:22:25.793" v="483" actId="1038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08171289-B5EA-4201-A2F2-2EB5219A3894}" dt="2023-07-21T07:22:35.583" v="520" actId="1037"/>
          <ac:picMkLst>
            <pc:docMk/>
            <pc:sldMk cId="2331944968" sldId="530"/>
            <ac:picMk id="4" creationId="{939B658B-3479-4021-A240-E03661DBAF38}"/>
          </ac:picMkLst>
        </pc:picChg>
      </pc:sldChg>
      <pc:sldChg chg="modSp mod">
        <pc:chgData name="Richard Chalk" userId="287f8aa4f4de1d19" providerId="LiveId" clId="{08171289-B5EA-4201-A2F2-2EB5219A3894}" dt="2023-07-21T07:23:45.252" v="581" actId="20577"/>
        <pc:sldMkLst>
          <pc:docMk/>
          <pc:sldMk cId="387256291" sldId="531"/>
        </pc:sldMkLst>
        <pc:spChg chg="mod">
          <ac:chgData name="Richard Chalk" userId="287f8aa4f4de1d19" providerId="LiveId" clId="{08171289-B5EA-4201-A2F2-2EB5219A3894}" dt="2023-07-21T07:23:45.252" v="581" actId="20577"/>
          <ac:spMkLst>
            <pc:docMk/>
            <pc:sldMk cId="387256291" sldId="531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08171289-B5EA-4201-A2F2-2EB5219A3894}" dt="2023-07-21T15:29:00.439" v="7237" actId="313"/>
        <pc:sldMkLst>
          <pc:docMk/>
          <pc:sldMk cId="1930755218" sldId="532"/>
        </pc:sldMkLst>
        <pc:spChg chg="mod">
          <ac:chgData name="Richard Chalk" userId="287f8aa4f4de1d19" providerId="LiveId" clId="{08171289-B5EA-4201-A2F2-2EB5219A3894}" dt="2023-07-21T15:29:00.439" v="7237" actId="313"/>
          <ac:spMkLst>
            <pc:docMk/>
            <pc:sldMk cId="1930755218" sldId="532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7:26:10.189" v="604" actId="478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08171289-B5EA-4201-A2F2-2EB5219A3894}" dt="2023-07-21T07:24:12.347" v="589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08171289-B5EA-4201-A2F2-2EB5219A3894}" dt="2023-07-21T09:35:30.379" v="5747" actId="1076"/>
          <ac:picMkLst>
            <pc:docMk/>
            <pc:sldMk cId="1930755218" sldId="532"/>
            <ac:picMk id="8" creationId="{5F650446-2648-0A3F-9C1C-C578DE135DAA}"/>
          </ac:picMkLst>
        </pc:picChg>
        <pc:picChg chg="del">
          <ac:chgData name="Richard Chalk" userId="287f8aa4f4de1d19" providerId="LiveId" clId="{08171289-B5EA-4201-A2F2-2EB5219A3894}" dt="2023-07-21T07:24:16.273" v="592" actId="478"/>
          <ac:picMkLst>
            <pc:docMk/>
            <pc:sldMk cId="1930755218" sldId="532"/>
            <ac:picMk id="9" creationId="{E5F9555E-7FC9-837A-2E76-F0E33F3CBCFD}"/>
          </ac:picMkLst>
        </pc:picChg>
        <pc:picChg chg="del">
          <ac:chgData name="Richard Chalk" userId="287f8aa4f4de1d19" providerId="LiveId" clId="{08171289-B5EA-4201-A2F2-2EB5219A3894}" dt="2023-07-21T07:24:14.690" v="590" actId="478"/>
          <ac:picMkLst>
            <pc:docMk/>
            <pc:sldMk cId="1930755218" sldId="532"/>
            <ac:picMk id="13" creationId="{D3ADA694-3183-0623-44AB-46E9C90DC3C1}"/>
          </ac:picMkLst>
        </pc:picChg>
        <pc:picChg chg="del">
          <ac:chgData name="Richard Chalk" userId="287f8aa4f4de1d19" providerId="LiveId" clId="{08171289-B5EA-4201-A2F2-2EB5219A3894}" dt="2023-07-21T07:24:15.711" v="591" actId="478"/>
          <ac:picMkLst>
            <pc:docMk/>
            <pc:sldMk cId="1930755218" sldId="532"/>
            <ac:picMk id="15" creationId="{C0329374-9849-DC49-E427-D054B0C640C7}"/>
          </ac:picMkLst>
        </pc:picChg>
        <pc:picChg chg="add mod">
          <ac:chgData name="Richard Chalk" userId="287f8aa4f4de1d19" providerId="LiveId" clId="{08171289-B5EA-4201-A2F2-2EB5219A3894}" dt="2023-07-21T07:26:23.274" v="609" actId="14100"/>
          <ac:picMkLst>
            <pc:docMk/>
            <pc:sldMk cId="1930755218" sldId="532"/>
            <ac:picMk id="2050" creationId="{40CC09D3-F511-A2B4-A550-A4AF04011506}"/>
          </ac:picMkLst>
        </pc:picChg>
        <pc:picChg chg="add mod">
          <ac:chgData name="Richard Chalk" userId="287f8aa4f4de1d19" providerId="LiveId" clId="{08171289-B5EA-4201-A2F2-2EB5219A3894}" dt="2023-07-21T07:32:35.065" v="1334" actId="14100"/>
          <ac:picMkLst>
            <pc:docMk/>
            <pc:sldMk cId="1930755218" sldId="532"/>
            <ac:picMk id="2052" creationId="{622515D2-F1D5-5E97-59A9-DE765C50376D}"/>
          </ac:picMkLst>
        </pc:picChg>
        <pc:cxnChg chg="del">
          <ac:chgData name="Richard Chalk" userId="287f8aa4f4de1d19" providerId="LiveId" clId="{08171289-B5EA-4201-A2F2-2EB5219A3894}" dt="2023-07-21T07:24:34.255" v="596" actId="478"/>
          <ac:cxnSpMkLst>
            <pc:docMk/>
            <pc:sldMk cId="1930755218" sldId="532"/>
            <ac:cxnSpMk id="4" creationId="{8E10E644-46F5-F891-B4EC-377F5D56B5D8}"/>
          </ac:cxnSpMkLst>
        </pc:cxnChg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502136373" sldId="53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35889856" sldId="53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914032141" sldId="53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964049909" sldId="53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490169108" sldId="53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01188176" sldId="53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798859915" sldId="539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36339194" sldId="54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65289972" sldId="54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410027342" sldId="54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521131524" sldId="54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219555501" sldId="54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863898324" sldId="54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74902601" sldId="54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231557522" sldId="54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60264255" sldId="54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65777693" sldId="549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286993142" sldId="55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87867057" sldId="55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386524637" sldId="55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09899895" sldId="55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61833812" sldId="55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641276947" sldId="55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906989772" sldId="55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649149061" sldId="55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05349838" sldId="558"/>
        </pc:sldMkLst>
      </pc:sldChg>
      <pc:sldChg chg="new del">
        <pc:chgData name="Richard Chalk" userId="287f8aa4f4de1d19" providerId="LiveId" clId="{08171289-B5EA-4201-A2F2-2EB5219A3894}" dt="2023-07-21T15:43:26.314" v="7715" actId="47"/>
        <pc:sldMkLst>
          <pc:docMk/>
          <pc:sldMk cId="1389407090" sldId="559"/>
        </pc:sldMkLst>
      </pc:sldChg>
      <pc:sldChg chg="addSp delSp modSp add mod modNotesTx">
        <pc:chgData name="Richard Chalk" userId="287f8aa4f4de1d19" providerId="LiveId" clId="{08171289-B5EA-4201-A2F2-2EB5219A3894}" dt="2023-07-21T09:35:32.554" v="5748"/>
        <pc:sldMkLst>
          <pc:docMk/>
          <pc:sldMk cId="3682337083" sldId="560"/>
        </pc:sldMkLst>
        <pc:spChg chg="mod">
          <ac:chgData name="Richard Chalk" userId="287f8aa4f4de1d19" providerId="LiveId" clId="{08171289-B5EA-4201-A2F2-2EB5219A3894}" dt="2023-07-21T07:41:43.425" v="1705" actId="6549"/>
          <ac:spMkLst>
            <pc:docMk/>
            <pc:sldMk cId="3682337083" sldId="560"/>
            <ac:spMk id="2" creationId="{2CED0939-2445-F1A3-21AE-0A535344DD5D}"/>
          </ac:spMkLst>
        </pc:spChg>
        <pc:spChg chg="add mod">
          <ac:chgData name="Richard Chalk" userId="287f8aa4f4de1d19" providerId="LiveId" clId="{08171289-B5EA-4201-A2F2-2EB5219A3894}" dt="2023-07-21T07:38:57.830" v="1606" actId="14100"/>
          <ac:spMkLst>
            <pc:docMk/>
            <pc:sldMk cId="3682337083" sldId="560"/>
            <ac:spMk id="3" creationId="{C3B8CC3C-565D-80EC-DA35-152C4F84A798}"/>
          </ac:spMkLst>
        </pc:spChg>
        <pc:spChg chg="mod">
          <ac:chgData name="Richard Chalk" userId="287f8aa4f4de1d19" providerId="LiveId" clId="{08171289-B5EA-4201-A2F2-2EB5219A3894}" dt="2023-07-21T07:37:23.710" v="1449" actId="20577"/>
          <ac:spMkLst>
            <pc:docMk/>
            <pc:sldMk cId="3682337083" sldId="560"/>
            <ac:spMk id="7" creationId="{EBD62573-4B50-EAD6-8C7E-C3AE6A9F45B4}"/>
          </ac:spMkLst>
        </pc:spChg>
        <pc:picChg chg="add mod">
          <ac:chgData name="Richard Chalk" userId="287f8aa4f4de1d19" providerId="LiveId" clId="{08171289-B5EA-4201-A2F2-2EB5219A3894}" dt="2023-07-21T07:37:54.818" v="1451" actId="1076"/>
          <ac:picMkLst>
            <pc:docMk/>
            <pc:sldMk cId="3682337083" sldId="560"/>
            <ac:picMk id="4" creationId="{258CDC2B-E41B-93D3-8B35-8C7220EFD6B9}"/>
          </ac:picMkLst>
        </pc:picChg>
        <pc:picChg chg="add del mod">
          <ac:chgData name="Richard Chalk" userId="287f8aa4f4de1d19" providerId="LiveId" clId="{08171289-B5EA-4201-A2F2-2EB5219A3894}" dt="2023-07-21T07:40:45.751" v="1639" actId="478"/>
          <ac:picMkLst>
            <pc:docMk/>
            <pc:sldMk cId="3682337083" sldId="560"/>
            <ac:picMk id="8" creationId="{3E806433-E8A7-5FEF-2699-2D152152A94C}"/>
          </ac:picMkLst>
        </pc:picChg>
        <pc:picChg chg="add mod">
          <ac:chgData name="Richard Chalk" userId="287f8aa4f4de1d19" providerId="LiveId" clId="{08171289-B5EA-4201-A2F2-2EB5219A3894}" dt="2023-07-21T07:40:54.372" v="1651" actId="1036"/>
          <ac:picMkLst>
            <pc:docMk/>
            <pc:sldMk cId="3682337083" sldId="560"/>
            <ac:picMk id="9" creationId="{7C9B26AF-F439-9D1D-4393-1D441545D15F}"/>
          </ac:picMkLst>
        </pc:picChg>
        <pc:picChg chg="add mod">
          <ac:chgData name="Richard Chalk" userId="287f8aa4f4de1d19" providerId="LiveId" clId="{08171289-B5EA-4201-A2F2-2EB5219A3894}" dt="2023-07-21T07:41:06.698" v="1661" actId="1035"/>
          <ac:picMkLst>
            <pc:docMk/>
            <pc:sldMk cId="3682337083" sldId="560"/>
            <ac:picMk id="10" creationId="{ABEC0D9A-5738-68D2-3FDB-08C97EEE9BDF}"/>
          </ac:picMkLst>
        </pc:picChg>
        <pc:picChg chg="add mod">
          <ac:chgData name="Richard Chalk" userId="287f8aa4f4de1d19" providerId="LiveId" clId="{08171289-B5EA-4201-A2F2-2EB5219A3894}" dt="2023-07-21T07:41:16.124" v="1669" actId="1035"/>
          <ac:picMkLst>
            <pc:docMk/>
            <pc:sldMk cId="3682337083" sldId="560"/>
            <ac:picMk id="11" creationId="{40AB4829-3E33-C3BD-CE07-6133FC6B6883}"/>
          </ac:picMkLst>
        </pc:picChg>
        <pc:picChg chg="add mod">
          <ac:chgData name="Richard Chalk" userId="287f8aa4f4de1d19" providerId="LiveId" clId="{08171289-B5EA-4201-A2F2-2EB5219A3894}" dt="2023-07-21T07:41:41.520" v="1704" actId="1036"/>
          <ac:picMkLst>
            <pc:docMk/>
            <pc:sldMk cId="3682337083" sldId="560"/>
            <ac:picMk id="12" creationId="{56F65AAD-5E21-ECC9-7598-1587AC133B4E}"/>
          </ac:picMkLst>
        </pc:picChg>
        <pc:picChg chg="add mod">
          <ac:chgData name="Richard Chalk" userId="287f8aa4f4de1d19" providerId="LiveId" clId="{08171289-B5EA-4201-A2F2-2EB5219A3894}" dt="2023-07-21T09:35:32.554" v="5748"/>
          <ac:picMkLst>
            <pc:docMk/>
            <pc:sldMk cId="3682337083" sldId="560"/>
            <ac:picMk id="13" creationId="{865E797F-28EB-7ACD-5F57-26B899D88B16}"/>
          </ac:picMkLst>
        </pc:picChg>
      </pc:sldChg>
      <pc:sldChg chg="addSp delSp modSp add mod">
        <pc:chgData name="Richard Chalk" userId="287f8aa4f4de1d19" providerId="LiveId" clId="{08171289-B5EA-4201-A2F2-2EB5219A3894}" dt="2023-07-21T15:29:51.973" v="7252" actId="1038"/>
        <pc:sldMkLst>
          <pc:docMk/>
          <pc:sldMk cId="3020271443" sldId="561"/>
        </pc:sldMkLst>
        <pc:spChg chg="mod">
          <ac:chgData name="Richard Chalk" userId="287f8aa4f4de1d19" providerId="LiveId" clId="{08171289-B5EA-4201-A2F2-2EB5219A3894}" dt="2023-07-21T08:00:36.285" v="2515" actId="14100"/>
          <ac:spMkLst>
            <pc:docMk/>
            <pc:sldMk cId="3020271443" sldId="561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7:44:14.731" v="1898" actId="478"/>
          <ac:spMkLst>
            <pc:docMk/>
            <pc:sldMk cId="3020271443" sldId="561"/>
            <ac:spMk id="3" creationId="{173D56EC-57A4-FE19-1901-5242223ADD72}"/>
          </ac:spMkLst>
        </pc:spChg>
        <pc:spChg chg="mod">
          <ac:chgData name="Richard Chalk" userId="287f8aa4f4de1d19" providerId="LiveId" clId="{08171289-B5EA-4201-A2F2-2EB5219A3894}" dt="2023-07-21T07:43:46.372" v="1893" actId="20577"/>
          <ac:spMkLst>
            <pc:docMk/>
            <pc:sldMk cId="3020271443" sldId="561"/>
            <ac:spMk id="7" creationId="{EBD62573-4B50-EAD6-8C7E-C3AE6A9F45B4}"/>
          </ac:spMkLst>
        </pc:spChg>
        <pc:spChg chg="del">
          <ac:chgData name="Richard Chalk" userId="287f8aa4f4de1d19" providerId="LiveId" clId="{08171289-B5EA-4201-A2F2-2EB5219A3894}" dt="2023-07-21T07:43:53.696" v="1897" actId="478"/>
          <ac:spMkLst>
            <pc:docMk/>
            <pc:sldMk cId="3020271443" sldId="561"/>
            <ac:spMk id="11" creationId="{289240D9-2B35-5205-24FE-A65573DEA281}"/>
          </ac:spMkLst>
        </pc:spChg>
        <pc:spChg chg="add mod">
          <ac:chgData name="Richard Chalk" userId="287f8aa4f4de1d19" providerId="LiveId" clId="{08171289-B5EA-4201-A2F2-2EB5219A3894}" dt="2023-07-21T07:44:40.659" v="1905" actId="1582"/>
          <ac:spMkLst>
            <pc:docMk/>
            <pc:sldMk cId="3020271443" sldId="561"/>
            <ac:spMk id="14" creationId="{A61C879A-5C17-8F16-5841-C0C091DEEA9A}"/>
          </ac:spMkLst>
        </pc:spChg>
        <pc:spChg chg="add mod">
          <ac:chgData name="Richard Chalk" userId="287f8aa4f4de1d19" providerId="LiveId" clId="{08171289-B5EA-4201-A2F2-2EB5219A3894}" dt="2023-07-21T07:47:18.371" v="2192" actId="1036"/>
          <ac:spMkLst>
            <pc:docMk/>
            <pc:sldMk cId="3020271443" sldId="561"/>
            <ac:spMk id="16" creationId="{E742C138-2EC9-BE7D-641C-D16C6DDE81FF}"/>
          </ac:spMkLst>
        </pc:spChg>
        <pc:spChg chg="add mod">
          <ac:chgData name="Richard Chalk" userId="287f8aa4f4de1d19" providerId="LiveId" clId="{08171289-B5EA-4201-A2F2-2EB5219A3894}" dt="2023-07-21T08:10:42.921" v="3074" actId="207"/>
          <ac:spMkLst>
            <pc:docMk/>
            <pc:sldMk cId="3020271443" sldId="561"/>
            <ac:spMk id="18" creationId="{3C853017-9F91-13DF-64F9-C1E1B0A81C6E}"/>
          </ac:spMkLst>
        </pc:spChg>
        <pc:spChg chg="add mod">
          <ac:chgData name="Richard Chalk" userId="287f8aa4f4de1d19" providerId="LiveId" clId="{08171289-B5EA-4201-A2F2-2EB5219A3894}" dt="2023-07-21T08:01:08.300" v="2518" actId="208"/>
          <ac:spMkLst>
            <pc:docMk/>
            <pc:sldMk cId="3020271443" sldId="561"/>
            <ac:spMk id="19" creationId="{3CAB656B-C6E8-31A9-ED54-2DD7B56F2ADB}"/>
          </ac:spMkLst>
        </pc:spChg>
        <pc:spChg chg="add mod">
          <ac:chgData name="Richard Chalk" userId="287f8aa4f4de1d19" providerId="LiveId" clId="{08171289-B5EA-4201-A2F2-2EB5219A3894}" dt="2023-07-21T15:29:51.973" v="7252" actId="1038"/>
          <ac:spMkLst>
            <pc:docMk/>
            <pc:sldMk cId="3020271443" sldId="561"/>
            <ac:spMk id="20" creationId="{960415AC-68C5-DC90-4A1C-4A888F538D04}"/>
          </ac:spMkLst>
        </pc:spChg>
        <pc:picChg chg="del">
          <ac:chgData name="Richard Chalk" userId="287f8aa4f4de1d19" providerId="LiveId" clId="{08171289-B5EA-4201-A2F2-2EB5219A3894}" dt="2023-07-21T07:43:50.221" v="1895" actId="478"/>
          <ac:picMkLst>
            <pc:docMk/>
            <pc:sldMk cId="3020271443" sldId="561"/>
            <ac:picMk id="9" creationId="{3FD9DE2C-01D6-9D6D-26E4-DA2F4D182203}"/>
          </ac:picMkLst>
        </pc:picChg>
        <pc:picChg chg="del">
          <ac:chgData name="Richard Chalk" userId="287f8aa4f4de1d19" providerId="LiveId" clId="{08171289-B5EA-4201-A2F2-2EB5219A3894}" dt="2023-07-21T07:43:49.176" v="1894" actId="478"/>
          <ac:picMkLst>
            <pc:docMk/>
            <pc:sldMk cId="3020271443" sldId="561"/>
            <ac:picMk id="10" creationId="{432DAA5A-3895-79F7-7F4A-288A8280420A}"/>
          </ac:picMkLst>
        </pc:picChg>
        <pc:picChg chg="del">
          <ac:chgData name="Richard Chalk" userId="287f8aa4f4de1d19" providerId="LiveId" clId="{08171289-B5EA-4201-A2F2-2EB5219A3894}" dt="2023-07-21T07:43:52.557" v="1896" actId="478"/>
          <ac:picMkLst>
            <pc:docMk/>
            <pc:sldMk cId="3020271443" sldId="561"/>
            <ac:picMk id="12" creationId="{50999DFC-D2F1-6677-CFF7-1B436CB93C24}"/>
          </ac:picMkLst>
        </pc:picChg>
        <pc:picChg chg="add mod">
          <ac:chgData name="Richard Chalk" userId="287f8aa4f4de1d19" providerId="LiveId" clId="{08171289-B5EA-4201-A2F2-2EB5219A3894}" dt="2023-07-21T07:44:22.473" v="1901" actId="1076"/>
          <ac:picMkLst>
            <pc:docMk/>
            <pc:sldMk cId="3020271443" sldId="561"/>
            <ac:picMk id="13" creationId="{C6723D87-403F-4989-A442-5213AD1EB2E2}"/>
          </ac:picMkLst>
        </pc:picChg>
        <pc:picChg chg="add mod">
          <ac:chgData name="Richard Chalk" userId="287f8aa4f4de1d19" providerId="LiveId" clId="{08171289-B5EA-4201-A2F2-2EB5219A3894}" dt="2023-07-21T08:00:19.719" v="2506" actId="1038"/>
          <ac:picMkLst>
            <pc:docMk/>
            <pc:sldMk cId="3020271443" sldId="561"/>
            <ac:picMk id="15" creationId="{EF19F1E7-7B7C-6D71-7222-DAABC73FCA07}"/>
          </ac:picMkLst>
        </pc:picChg>
        <pc:picChg chg="add mod">
          <ac:chgData name="Richard Chalk" userId="287f8aa4f4de1d19" providerId="LiveId" clId="{08171289-B5EA-4201-A2F2-2EB5219A3894}" dt="2023-07-21T15:29:51.973" v="7252" actId="1038"/>
          <ac:picMkLst>
            <pc:docMk/>
            <pc:sldMk cId="3020271443" sldId="561"/>
            <ac:picMk id="21" creationId="{231AF39A-4DBD-56FA-4129-013C883257F5}"/>
          </ac:picMkLst>
        </pc:picChg>
        <pc:picChg chg="add del mod">
          <ac:chgData name="Richard Chalk" userId="287f8aa4f4de1d19" providerId="LiveId" clId="{08171289-B5EA-4201-A2F2-2EB5219A3894}" dt="2023-07-21T07:45:41.140" v="2016"/>
          <ac:picMkLst>
            <pc:docMk/>
            <pc:sldMk cId="3020271443" sldId="561"/>
            <ac:picMk id="3074" creationId="{53BD1822-5DC9-7C54-CC8B-B310CE143845}"/>
          </ac:picMkLst>
        </pc:picChg>
        <pc:picChg chg="add mod">
          <ac:chgData name="Richard Chalk" userId="287f8aa4f4de1d19" providerId="LiveId" clId="{08171289-B5EA-4201-A2F2-2EB5219A3894}" dt="2023-07-21T07:54:05.328" v="2245" actId="14100"/>
          <ac:picMkLst>
            <pc:docMk/>
            <pc:sldMk cId="3020271443" sldId="561"/>
            <ac:picMk id="3076" creationId="{B2A7038F-58CD-85B1-C7A3-C4393D0009FD}"/>
          </ac:picMkLst>
        </pc:picChg>
      </pc:sldChg>
      <pc:sldChg chg="add">
        <pc:chgData name="Richard Chalk" userId="287f8aa4f4de1d19" providerId="LiveId" clId="{08171289-B5EA-4201-A2F2-2EB5219A3894}" dt="2023-07-21T07:53:10.348" v="2229"/>
        <pc:sldMkLst>
          <pc:docMk/>
          <pc:sldMk cId="2916370764" sldId="562"/>
        </pc:sldMkLst>
      </pc:sldChg>
      <pc:sldChg chg="addSp delSp modSp add mod modNotesTx">
        <pc:chgData name="Richard Chalk" userId="287f8aa4f4de1d19" providerId="LiveId" clId="{08171289-B5EA-4201-A2F2-2EB5219A3894}" dt="2023-07-21T15:32:12.208" v="7322" actId="20577"/>
        <pc:sldMkLst>
          <pc:docMk/>
          <pc:sldMk cId="1162364707" sldId="563"/>
        </pc:sldMkLst>
        <pc:spChg chg="mod ord">
          <ac:chgData name="Richard Chalk" userId="287f8aa4f4de1d19" providerId="LiveId" clId="{08171289-B5EA-4201-A2F2-2EB5219A3894}" dt="2023-07-21T15:30:25.735" v="7253" actId="113"/>
          <ac:spMkLst>
            <pc:docMk/>
            <pc:sldMk cId="1162364707" sldId="563"/>
            <ac:spMk id="2" creationId="{2CED0939-2445-F1A3-21AE-0A535344DD5D}"/>
          </ac:spMkLst>
        </pc:spChg>
        <pc:spChg chg="mod">
          <ac:chgData name="Richard Chalk" userId="287f8aa4f4de1d19" providerId="LiveId" clId="{08171289-B5EA-4201-A2F2-2EB5219A3894}" dt="2023-07-21T15:31:44.192" v="7299" actId="14100"/>
          <ac:spMkLst>
            <pc:docMk/>
            <pc:sldMk cId="1162364707" sldId="563"/>
            <ac:spMk id="3" creationId="{173D56EC-57A4-FE19-1901-5242223ADD72}"/>
          </ac:spMkLst>
        </pc:spChg>
        <pc:spChg chg="mod ord">
          <ac:chgData name="Richard Chalk" userId="287f8aa4f4de1d19" providerId="LiveId" clId="{08171289-B5EA-4201-A2F2-2EB5219A3894}" dt="2023-07-21T11:24:25.338" v="5805" actId="167"/>
          <ac:spMkLst>
            <pc:docMk/>
            <pc:sldMk cId="1162364707" sldId="563"/>
            <ac:spMk id="7" creationId="{EBD62573-4B50-EAD6-8C7E-C3AE6A9F45B4}"/>
          </ac:spMkLst>
        </pc:spChg>
        <pc:spChg chg="add mod ord">
          <ac:chgData name="Richard Chalk" userId="287f8aa4f4de1d19" providerId="LiveId" clId="{08171289-B5EA-4201-A2F2-2EB5219A3894}" dt="2023-07-21T11:26:39.558" v="5905" actId="20577"/>
          <ac:spMkLst>
            <pc:docMk/>
            <pc:sldMk cId="1162364707" sldId="563"/>
            <ac:spMk id="9" creationId="{0056D2F0-01AC-8335-EA0B-75EFFEC476C0}"/>
          </ac:spMkLst>
        </pc:spChg>
        <pc:spChg chg="del">
          <ac:chgData name="Richard Chalk" userId="287f8aa4f4de1d19" providerId="LiveId" clId="{08171289-B5EA-4201-A2F2-2EB5219A3894}" dt="2023-07-21T07:56:00.056" v="2478" actId="478"/>
          <ac:spMkLst>
            <pc:docMk/>
            <pc:sldMk cId="1162364707" sldId="563"/>
            <ac:spMk id="11" creationId="{289240D9-2B35-5205-24FE-A65573DEA281}"/>
          </ac:spMkLst>
        </pc:spChg>
        <pc:spChg chg="add mod">
          <ac:chgData name="Richard Chalk" userId="287f8aa4f4de1d19" providerId="LiveId" clId="{08171289-B5EA-4201-A2F2-2EB5219A3894}" dt="2023-07-21T08:08:37.112" v="2916" actId="164"/>
          <ac:spMkLst>
            <pc:docMk/>
            <pc:sldMk cId="1162364707" sldId="563"/>
            <ac:spMk id="18" creationId="{214162C7-56EC-BAD3-0D0E-40FAFD8C2D4B}"/>
          </ac:spMkLst>
        </pc:spChg>
        <pc:grpChg chg="add mod ord">
          <ac:chgData name="Richard Chalk" userId="287f8aa4f4de1d19" providerId="LiveId" clId="{08171289-B5EA-4201-A2F2-2EB5219A3894}" dt="2023-07-21T08:09:02.598" v="2959" actId="167"/>
          <ac:grpSpMkLst>
            <pc:docMk/>
            <pc:sldMk cId="1162364707" sldId="563"/>
            <ac:grpSpMk id="19" creationId="{613AAA79-00B2-E3A7-93E2-9613D0940D53}"/>
          </ac:grpSpMkLst>
        </pc:grpChg>
        <pc:picChg chg="ord">
          <ac:chgData name="Richard Chalk" userId="287f8aa4f4de1d19" providerId="LiveId" clId="{08171289-B5EA-4201-A2F2-2EB5219A3894}" dt="2023-07-21T08:08:39.544" v="2917" actId="166"/>
          <ac:picMkLst>
            <pc:docMk/>
            <pc:sldMk cId="1162364707" sldId="563"/>
            <ac:picMk id="5" creationId="{6325E9FD-CB31-18CC-9788-1DF96F31E1FE}"/>
          </ac:picMkLst>
        </pc:picChg>
        <pc:picChg chg="add mod">
          <ac:chgData name="Richard Chalk" userId="287f8aa4f4de1d19" providerId="LiveId" clId="{08171289-B5EA-4201-A2F2-2EB5219A3894}" dt="2023-07-21T07:54:08.769" v="2246"/>
          <ac:picMkLst>
            <pc:docMk/>
            <pc:sldMk cId="1162364707" sldId="563"/>
            <ac:picMk id="8" creationId="{BDAEFB3F-21F4-4BF5-90D1-3DDFA5C8DD97}"/>
          </ac:picMkLst>
        </pc:picChg>
        <pc:picChg chg="del">
          <ac:chgData name="Richard Chalk" userId="287f8aa4f4de1d19" providerId="LiveId" clId="{08171289-B5EA-4201-A2F2-2EB5219A3894}" dt="2023-07-21T07:53:57.603" v="2243" actId="478"/>
          <ac:picMkLst>
            <pc:docMk/>
            <pc:sldMk cId="1162364707" sldId="563"/>
            <ac:picMk id="9" creationId="{3FD9DE2C-01D6-9D6D-26E4-DA2F4D182203}"/>
          </ac:picMkLst>
        </pc:picChg>
        <pc:picChg chg="add mod">
          <ac:chgData name="Richard Chalk" userId="287f8aa4f4de1d19" providerId="LiveId" clId="{08171289-B5EA-4201-A2F2-2EB5219A3894}" dt="2023-07-21T11:26:25.655" v="5894" actId="1035"/>
          <ac:picMkLst>
            <pc:docMk/>
            <pc:sldMk cId="1162364707" sldId="563"/>
            <ac:picMk id="10" creationId="{022B6CF2-19B1-FFD7-C983-811075B7E143}"/>
          </ac:picMkLst>
        </pc:picChg>
        <pc:picChg chg="del">
          <ac:chgData name="Richard Chalk" userId="287f8aa4f4de1d19" providerId="LiveId" clId="{08171289-B5EA-4201-A2F2-2EB5219A3894}" dt="2023-07-21T07:53:57.603" v="2243" actId="478"/>
          <ac:picMkLst>
            <pc:docMk/>
            <pc:sldMk cId="1162364707" sldId="563"/>
            <ac:picMk id="10" creationId="{432DAA5A-3895-79F7-7F4A-288A8280420A}"/>
          </ac:picMkLst>
        </pc:picChg>
        <pc:picChg chg="del">
          <ac:chgData name="Richard Chalk" userId="287f8aa4f4de1d19" providerId="LiveId" clId="{08171289-B5EA-4201-A2F2-2EB5219A3894}" dt="2023-07-21T07:55:58.872" v="2477" actId="478"/>
          <ac:picMkLst>
            <pc:docMk/>
            <pc:sldMk cId="1162364707" sldId="563"/>
            <ac:picMk id="12" creationId="{50999DFC-D2F1-6677-CFF7-1B436CB93C24}"/>
          </ac:picMkLst>
        </pc:picChg>
        <pc:picChg chg="add mod">
          <ac:chgData name="Richard Chalk" userId="287f8aa4f4de1d19" providerId="LiveId" clId="{08171289-B5EA-4201-A2F2-2EB5219A3894}" dt="2023-07-21T11:25:14.802" v="5852" actId="1035"/>
          <ac:picMkLst>
            <pc:docMk/>
            <pc:sldMk cId="1162364707" sldId="563"/>
            <ac:picMk id="13" creationId="{6627F562-1D43-23DF-2587-4CE180AC8804}"/>
          </ac:picMkLst>
        </pc:picChg>
        <pc:picChg chg="add mod">
          <ac:chgData name="Richard Chalk" userId="287f8aa4f4de1d19" providerId="LiveId" clId="{08171289-B5EA-4201-A2F2-2EB5219A3894}" dt="2023-07-21T08:08:37.112" v="2916" actId="164"/>
          <ac:picMkLst>
            <pc:docMk/>
            <pc:sldMk cId="1162364707" sldId="563"/>
            <ac:picMk id="15" creationId="{C1D0321F-100E-3F71-F36A-93834770EC08}"/>
          </ac:picMkLst>
        </pc:picChg>
        <pc:picChg chg="add mod">
          <ac:chgData name="Richard Chalk" userId="287f8aa4f4de1d19" providerId="LiveId" clId="{08171289-B5EA-4201-A2F2-2EB5219A3894}" dt="2023-07-21T08:09:08.577" v="2960" actId="1076"/>
          <ac:picMkLst>
            <pc:docMk/>
            <pc:sldMk cId="1162364707" sldId="563"/>
            <ac:picMk id="17" creationId="{C70CB963-5239-BF68-BB66-8ED64A22CF24}"/>
          </ac:picMkLst>
        </pc:picChg>
        <pc:picChg chg="add mod">
          <ac:chgData name="Richard Chalk" userId="287f8aa4f4de1d19" providerId="LiveId" clId="{08171289-B5EA-4201-A2F2-2EB5219A3894}" dt="2023-07-21T08:39:54.783" v="3370" actId="1076"/>
          <ac:picMkLst>
            <pc:docMk/>
            <pc:sldMk cId="1162364707" sldId="563"/>
            <ac:picMk id="20" creationId="{29107DFA-254B-BB89-26AF-F6B9143897BF}"/>
          </ac:picMkLst>
        </pc:picChg>
        <pc:picChg chg="add mod">
          <ac:chgData name="Richard Chalk" userId="287f8aa4f4de1d19" providerId="LiveId" clId="{08171289-B5EA-4201-A2F2-2EB5219A3894}" dt="2023-07-21T11:26:51.384" v="5913" actId="1035"/>
          <ac:picMkLst>
            <pc:docMk/>
            <pc:sldMk cId="1162364707" sldId="563"/>
            <ac:picMk id="1026" creationId="{E21633EB-2CDE-07A4-0B05-A6399C8706BA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5:23.339" v="7430"/>
        <pc:sldMkLst>
          <pc:docMk/>
          <pc:sldMk cId="627415354" sldId="564"/>
        </pc:sldMkLst>
        <pc:spChg chg="mod">
          <ac:chgData name="Richard Chalk" userId="287f8aa4f4de1d19" providerId="LiveId" clId="{08171289-B5EA-4201-A2F2-2EB5219A3894}" dt="2023-07-21T15:33:45.537" v="7408" actId="6549"/>
          <ac:spMkLst>
            <pc:docMk/>
            <pc:sldMk cId="627415354" sldId="564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8:44:40.982" v="3384" actId="478"/>
          <ac:spMkLst>
            <pc:docMk/>
            <pc:sldMk cId="627415354" sldId="564"/>
            <ac:spMk id="3" creationId="{173D56EC-57A4-FE19-1901-5242223ADD72}"/>
          </ac:spMkLst>
        </pc:spChg>
        <pc:spChg chg="add mod">
          <ac:chgData name="Richard Chalk" userId="287f8aa4f4de1d19" providerId="LiveId" clId="{08171289-B5EA-4201-A2F2-2EB5219A3894}" dt="2023-07-21T15:34:57.340" v="7429" actId="1037"/>
          <ac:spMkLst>
            <pc:docMk/>
            <pc:sldMk cId="627415354" sldId="564"/>
            <ac:spMk id="3" creationId="{38849B3A-EEBC-3717-F310-42859BD550CF}"/>
          </ac:spMkLst>
        </pc:spChg>
        <pc:spChg chg="mod">
          <ac:chgData name="Richard Chalk" userId="287f8aa4f4de1d19" providerId="LiveId" clId="{08171289-B5EA-4201-A2F2-2EB5219A3894}" dt="2023-07-21T09:31:42.680" v="5629" actId="313"/>
          <ac:spMkLst>
            <pc:docMk/>
            <pc:sldMk cId="627415354" sldId="564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15:34:42.290" v="7423" actId="20577"/>
          <ac:spMkLst>
            <pc:docMk/>
            <pc:sldMk cId="627415354" sldId="564"/>
            <ac:spMk id="9" creationId="{95D72E99-AB07-8645-5E6E-709CB4662776}"/>
          </ac:spMkLst>
        </pc:spChg>
        <pc:spChg chg="add mod">
          <ac:chgData name="Richard Chalk" userId="287f8aa4f4de1d19" providerId="LiveId" clId="{08171289-B5EA-4201-A2F2-2EB5219A3894}" dt="2023-07-21T15:34:51.692" v="7427" actId="20577"/>
          <ac:spMkLst>
            <pc:docMk/>
            <pc:sldMk cId="627415354" sldId="564"/>
            <ac:spMk id="10" creationId="{42C84337-CB48-162D-F306-7984E8F6EDC9}"/>
          </ac:spMkLst>
        </pc:spChg>
        <pc:spChg chg="add mod">
          <ac:chgData name="Richard Chalk" userId="287f8aa4f4de1d19" providerId="LiveId" clId="{08171289-B5EA-4201-A2F2-2EB5219A3894}" dt="2023-07-21T15:35:23.339" v="7430"/>
          <ac:spMkLst>
            <pc:docMk/>
            <pc:sldMk cId="627415354" sldId="564"/>
            <ac:spMk id="11" creationId="{D9CB0CC0-0979-BED1-0801-3605EAEB36F7}"/>
          </ac:spMkLst>
        </pc:spChg>
        <pc:spChg chg="add mod">
          <ac:chgData name="Richard Chalk" userId="287f8aa4f4de1d19" providerId="LiveId" clId="{08171289-B5EA-4201-A2F2-2EB5219A3894}" dt="2023-07-21T08:50:47.039" v="3659" actId="1038"/>
          <ac:spMkLst>
            <pc:docMk/>
            <pc:sldMk cId="627415354" sldId="564"/>
            <ac:spMk id="21" creationId="{97489946-3DB5-DD72-0A00-B4A68B423DAB}"/>
          </ac:spMkLst>
        </pc:spChg>
        <pc:spChg chg="add mod">
          <ac:chgData name="Richard Chalk" userId="287f8aa4f4de1d19" providerId="LiveId" clId="{08171289-B5EA-4201-A2F2-2EB5219A3894}" dt="2023-07-21T08:50:59.451" v="3666" actId="208"/>
          <ac:spMkLst>
            <pc:docMk/>
            <pc:sldMk cId="627415354" sldId="564"/>
            <ac:spMk id="22" creationId="{3EAFF256-77B7-4C76-4C35-3EA5DD06E0D3}"/>
          </ac:spMkLst>
        </pc:spChg>
        <pc:spChg chg="add mod">
          <ac:chgData name="Richard Chalk" userId="287f8aa4f4de1d19" providerId="LiveId" clId="{08171289-B5EA-4201-A2F2-2EB5219A3894}" dt="2023-07-21T08:51:32.196" v="3685"/>
          <ac:spMkLst>
            <pc:docMk/>
            <pc:sldMk cId="627415354" sldId="564"/>
            <ac:spMk id="23" creationId="{2B6C3FB6-1214-B156-AF24-B806402B6538}"/>
          </ac:spMkLst>
        </pc:spChg>
        <pc:spChg chg="add mod">
          <ac:chgData name="Richard Chalk" userId="287f8aa4f4de1d19" providerId="LiveId" clId="{08171289-B5EA-4201-A2F2-2EB5219A3894}" dt="2023-07-21T08:51:50.042" v="3696" actId="207"/>
          <ac:spMkLst>
            <pc:docMk/>
            <pc:sldMk cId="627415354" sldId="564"/>
            <ac:spMk id="24" creationId="{90669896-3EDF-ED9D-80EE-E49941A99C64}"/>
          </ac:spMkLst>
        </pc:spChg>
        <pc:spChg chg="add mod">
          <ac:chgData name="Richard Chalk" userId="287f8aa4f4de1d19" providerId="LiveId" clId="{08171289-B5EA-4201-A2F2-2EB5219A3894}" dt="2023-07-21T15:34:22.240" v="7419" actId="1035"/>
          <ac:spMkLst>
            <pc:docMk/>
            <pc:sldMk cId="627415354" sldId="564"/>
            <ac:spMk id="25" creationId="{22829FAC-064E-76C9-F4B2-1407FD8B0941}"/>
          </ac:spMkLst>
        </pc:spChg>
        <pc:grpChg chg="del">
          <ac:chgData name="Richard Chalk" userId="287f8aa4f4de1d19" providerId="LiveId" clId="{08171289-B5EA-4201-A2F2-2EB5219A3894}" dt="2023-07-21T08:48:19.099" v="3621" actId="478"/>
          <ac:grpSpMkLst>
            <pc:docMk/>
            <pc:sldMk cId="627415354" sldId="564"/>
            <ac:grpSpMk id="19" creationId="{613AAA79-00B2-E3A7-93E2-9613D0940D53}"/>
          </ac:grpSpMkLst>
        </pc:grpChg>
        <pc:picChg chg="add del mod">
          <ac:chgData name="Richard Chalk" userId="287f8aa4f4de1d19" providerId="LiveId" clId="{08171289-B5EA-4201-A2F2-2EB5219A3894}" dt="2023-07-21T08:49:35.657" v="3624" actId="478"/>
          <ac:picMkLst>
            <pc:docMk/>
            <pc:sldMk cId="627415354" sldId="564"/>
            <ac:picMk id="10" creationId="{8C70F75C-2EB6-C91E-6B78-EEB148A5C3D0}"/>
          </ac:picMkLst>
        </pc:picChg>
        <pc:picChg chg="add mod">
          <ac:chgData name="Richard Chalk" userId="287f8aa4f4de1d19" providerId="LiveId" clId="{08171289-B5EA-4201-A2F2-2EB5219A3894}" dt="2023-07-21T08:49:38.887" v="3626" actId="1076"/>
          <ac:picMkLst>
            <pc:docMk/>
            <pc:sldMk cId="627415354" sldId="564"/>
            <ac:picMk id="12" creationId="{47AB9F89-8DD5-754C-1C61-5310ECDA959D}"/>
          </ac:picMkLst>
        </pc:picChg>
        <pc:picChg chg="add mod">
          <ac:chgData name="Richard Chalk" userId="287f8aa4f4de1d19" providerId="LiveId" clId="{08171289-B5EA-4201-A2F2-2EB5219A3894}" dt="2023-07-21T15:35:23.339" v="7430"/>
          <ac:picMkLst>
            <pc:docMk/>
            <pc:sldMk cId="627415354" sldId="564"/>
            <ac:picMk id="13" creationId="{30322A97-6EE7-7C7F-B012-A5C1BFC7A6C5}"/>
          </ac:picMkLst>
        </pc:picChg>
        <pc:picChg chg="del">
          <ac:chgData name="Richard Chalk" userId="287f8aa4f4de1d19" providerId="LiveId" clId="{08171289-B5EA-4201-A2F2-2EB5219A3894}" dt="2023-07-21T08:45:26.391" v="3447" actId="478"/>
          <ac:picMkLst>
            <pc:docMk/>
            <pc:sldMk cId="627415354" sldId="564"/>
            <ac:picMk id="13" creationId="{6627F562-1D43-23DF-2587-4CE180AC8804}"/>
          </ac:picMkLst>
        </pc:picChg>
        <pc:picChg chg="add mod">
          <ac:chgData name="Richard Chalk" userId="287f8aa4f4de1d19" providerId="LiveId" clId="{08171289-B5EA-4201-A2F2-2EB5219A3894}" dt="2023-07-21T08:49:56.296" v="3628" actId="1076"/>
          <ac:picMkLst>
            <pc:docMk/>
            <pc:sldMk cId="627415354" sldId="564"/>
            <ac:picMk id="16" creationId="{C0BCD04A-1E63-38B8-F9A0-72C89095D1F4}"/>
          </ac:picMkLst>
        </pc:picChg>
        <pc:picChg chg="del">
          <ac:chgData name="Richard Chalk" userId="287f8aa4f4de1d19" providerId="LiveId" clId="{08171289-B5EA-4201-A2F2-2EB5219A3894}" dt="2023-07-21T08:44:48.176" v="3385" actId="478"/>
          <ac:picMkLst>
            <pc:docMk/>
            <pc:sldMk cId="627415354" sldId="564"/>
            <ac:picMk id="17" creationId="{C70CB963-5239-BF68-BB66-8ED64A22CF24}"/>
          </ac:picMkLst>
        </pc:picChg>
        <pc:picChg chg="del">
          <ac:chgData name="Richard Chalk" userId="287f8aa4f4de1d19" providerId="LiveId" clId="{08171289-B5EA-4201-A2F2-2EB5219A3894}" dt="2023-07-21T08:44:31.093" v="3383" actId="478"/>
          <ac:picMkLst>
            <pc:docMk/>
            <pc:sldMk cId="627415354" sldId="564"/>
            <ac:picMk id="20" creationId="{29107DFA-254B-BB89-26AF-F6B9143897BF}"/>
          </ac:picMkLst>
        </pc:picChg>
        <pc:picChg chg="add mod">
          <ac:chgData name="Richard Chalk" userId="287f8aa4f4de1d19" providerId="LiveId" clId="{08171289-B5EA-4201-A2F2-2EB5219A3894}" dt="2023-07-21T15:32:59.107" v="7325" actId="1076"/>
          <ac:picMkLst>
            <pc:docMk/>
            <pc:sldMk cId="627415354" sldId="564"/>
            <ac:picMk id="1026" creationId="{BB5D702E-8FD6-A0C9-8E49-0845293CE325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6:26.299" v="7456" actId="6549"/>
        <pc:sldMkLst>
          <pc:docMk/>
          <pc:sldMk cId="4133302125" sldId="565"/>
        </pc:sldMkLst>
        <pc:spChg chg="mod">
          <ac:chgData name="Richard Chalk" userId="287f8aa4f4de1d19" providerId="LiveId" clId="{08171289-B5EA-4201-A2F2-2EB5219A3894}" dt="2023-07-21T09:31:51.072" v="5636" actId="20577"/>
          <ac:spMkLst>
            <pc:docMk/>
            <pc:sldMk cId="4133302125" sldId="565"/>
            <ac:spMk id="2" creationId="{2CED0939-2445-F1A3-21AE-0A535344DD5D}"/>
          </ac:spMkLst>
        </pc:spChg>
        <pc:spChg chg="add mod">
          <ac:chgData name="Richard Chalk" userId="287f8aa4f4de1d19" providerId="LiveId" clId="{08171289-B5EA-4201-A2F2-2EB5219A3894}" dt="2023-07-21T11:44:20.056" v="5923" actId="1076"/>
          <ac:spMkLst>
            <pc:docMk/>
            <pc:sldMk cId="4133302125" sldId="565"/>
            <ac:spMk id="3" creationId="{379D93F3-7BAD-47B7-88BB-D2E9739B53BA}"/>
          </ac:spMkLst>
        </pc:spChg>
        <pc:spChg chg="add mod">
          <ac:chgData name="Richard Chalk" userId="287f8aa4f4de1d19" providerId="LiveId" clId="{08171289-B5EA-4201-A2F2-2EB5219A3894}" dt="2023-07-21T11:44:26.757" v="5927" actId="20577"/>
          <ac:spMkLst>
            <pc:docMk/>
            <pc:sldMk cId="4133302125" sldId="565"/>
            <ac:spMk id="5" creationId="{E7309124-CE94-4F0C-FFA5-F3ACAD033816}"/>
          </ac:spMkLst>
        </pc:spChg>
        <pc:spChg chg="mod">
          <ac:chgData name="Richard Chalk" userId="287f8aa4f4de1d19" providerId="LiveId" clId="{08171289-B5EA-4201-A2F2-2EB5219A3894}" dt="2023-07-21T09:31:39.567" v="5628" actId="313"/>
          <ac:spMkLst>
            <pc:docMk/>
            <pc:sldMk cId="4133302125" sldId="565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09:08:48.858" v="4098" actId="1036"/>
          <ac:spMkLst>
            <pc:docMk/>
            <pc:sldMk cId="4133302125" sldId="565"/>
            <ac:spMk id="10" creationId="{93CB6760-8F84-96F2-C888-DBF288FE00A1}"/>
          </ac:spMkLst>
        </pc:spChg>
        <pc:spChg chg="add mod">
          <ac:chgData name="Richard Chalk" userId="287f8aa4f4de1d19" providerId="LiveId" clId="{08171289-B5EA-4201-A2F2-2EB5219A3894}" dt="2023-07-21T09:16:56.913" v="4662" actId="1035"/>
          <ac:spMkLst>
            <pc:docMk/>
            <pc:sldMk cId="4133302125" sldId="565"/>
            <ac:spMk id="14" creationId="{5D878B58-E4A0-2976-EB45-E2966D094A89}"/>
          </ac:spMkLst>
        </pc:spChg>
        <pc:spChg chg="add mod">
          <ac:chgData name="Richard Chalk" userId="287f8aa4f4de1d19" providerId="LiveId" clId="{08171289-B5EA-4201-A2F2-2EB5219A3894}" dt="2023-07-21T09:17:00.987" v="4677" actId="1035"/>
          <ac:spMkLst>
            <pc:docMk/>
            <pc:sldMk cId="4133302125" sldId="565"/>
            <ac:spMk id="15" creationId="{B6E298D4-74AF-3E49-2148-95C5A4C01111}"/>
          </ac:spMkLst>
        </pc:spChg>
        <pc:spChg chg="add mod">
          <ac:chgData name="Richard Chalk" userId="287f8aa4f4de1d19" providerId="LiveId" clId="{08171289-B5EA-4201-A2F2-2EB5219A3894}" dt="2023-07-21T09:17:08.654" v="4696" actId="1037"/>
          <ac:spMkLst>
            <pc:docMk/>
            <pc:sldMk cId="4133302125" sldId="565"/>
            <ac:spMk id="17" creationId="{21CDF737-758B-8EAE-D5D7-3D1C04553E06}"/>
          </ac:spMkLst>
        </pc:spChg>
        <pc:spChg chg="add mod">
          <ac:chgData name="Richard Chalk" userId="287f8aa4f4de1d19" providerId="LiveId" clId="{08171289-B5EA-4201-A2F2-2EB5219A3894}" dt="2023-07-21T09:08:58.904" v="4103" actId="14100"/>
          <ac:spMkLst>
            <pc:docMk/>
            <pc:sldMk cId="4133302125" sldId="565"/>
            <ac:spMk id="18" creationId="{A1E241D7-D9A0-4D5D-C228-94DF397F42BD}"/>
          </ac:spMkLst>
        </pc:spChg>
        <pc:spChg chg="add mod">
          <ac:chgData name="Richard Chalk" userId="287f8aa4f4de1d19" providerId="LiveId" clId="{08171289-B5EA-4201-A2F2-2EB5219A3894}" dt="2023-07-21T15:36:26.299" v="7456" actId="6549"/>
          <ac:spMkLst>
            <pc:docMk/>
            <pc:sldMk cId="4133302125" sldId="565"/>
            <ac:spMk id="19" creationId="{A1CDD07D-4828-A3B6-DA91-EC37B83E0F59}"/>
          </ac:spMkLst>
        </pc:spChg>
        <pc:spChg chg="add mod">
          <ac:chgData name="Richard Chalk" userId="287f8aa4f4de1d19" providerId="LiveId" clId="{08171289-B5EA-4201-A2F2-2EB5219A3894}" dt="2023-07-21T09:14:40.232" v="4498" actId="113"/>
          <ac:spMkLst>
            <pc:docMk/>
            <pc:sldMk cId="4133302125" sldId="565"/>
            <ac:spMk id="20" creationId="{07838388-8DE2-8686-7E14-C4BD296087A5}"/>
          </ac:spMkLst>
        </pc:spChg>
        <pc:spChg chg="del">
          <ac:chgData name="Richard Chalk" userId="287f8aa4f4de1d19" providerId="LiveId" clId="{08171289-B5EA-4201-A2F2-2EB5219A3894}" dt="2023-07-21T08:59:48.223" v="3854" actId="478"/>
          <ac:spMkLst>
            <pc:docMk/>
            <pc:sldMk cId="4133302125" sldId="565"/>
            <ac:spMk id="21" creationId="{97489946-3DB5-DD72-0A00-B4A68B423DAB}"/>
          </ac:spMkLst>
        </pc:spChg>
        <pc:spChg chg="del">
          <ac:chgData name="Richard Chalk" userId="287f8aa4f4de1d19" providerId="LiveId" clId="{08171289-B5EA-4201-A2F2-2EB5219A3894}" dt="2023-07-21T08:59:47.109" v="3853" actId="478"/>
          <ac:spMkLst>
            <pc:docMk/>
            <pc:sldMk cId="4133302125" sldId="565"/>
            <ac:spMk id="22" creationId="{3EAFF256-77B7-4C76-4C35-3EA5DD06E0D3}"/>
          </ac:spMkLst>
        </pc:spChg>
        <pc:spChg chg="del">
          <ac:chgData name="Richard Chalk" userId="287f8aa4f4de1d19" providerId="LiveId" clId="{08171289-B5EA-4201-A2F2-2EB5219A3894}" dt="2023-07-21T08:59:49.546" v="3855" actId="478"/>
          <ac:spMkLst>
            <pc:docMk/>
            <pc:sldMk cId="4133302125" sldId="565"/>
            <ac:spMk id="23" creationId="{2B6C3FB6-1214-B156-AF24-B806402B6538}"/>
          </ac:spMkLst>
        </pc:spChg>
        <pc:spChg chg="del">
          <ac:chgData name="Richard Chalk" userId="287f8aa4f4de1d19" providerId="LiveId" clId="{08171289-B5EA-4201-A2F2-2EB5219A3894}" dt="2023-07-21T08:59:50.683" v="3856" actId="478"/>
          <ac:spMkLst>
            <pc:docMk/>
            <pc:sldMk cId="4133302125" sldId="565"/>
            <ac:spMk id="24" creationId="{90669896-3EDF-ED9D-80EE-E49941A99C64}"/>
          </ac:spMkLst>
        </pc:spChg>
        <pc:spChg chg="del">
          <ac:chgData name="Richard Chalk" userId="287f8aa4f4de1d19" providerId="LiveId" clId="{08171289-B5EA-4201-A2F2-2EB5219A3894}" dt="2023-07-21T08:59:45.279" v="3852" actId="478"/>
          <ac:spMkLst>
            <pc:docMk/>
            <pc:sldMk cId="4133302125" sldId="565"/>
            <ac:spMk id="25" creationId="{22829FAC-064E-76C9-F4B2-1407FD8B0941}"/>
          </ac:spMkLst>
        </pc:spChg>
        <pc:spChg chg="add del mod">
          <ac:chgData name="Richard Chalk" userId="287f8aa4f4de1d19" providerId="LiveId" clId="{08171289-B5EA-4201-A2F2-2EB5219A3894}" dt="2023-07-21T09:32:38.739" v="5663"/>
          <ac:spMkLst>
            <pc:docMk/>
            <pc:sldMk cId="4133302125" sldId="565"/>
            <ac:spMk id="29" creationId="{F45F74B2-DD62-366B-AC08-080F55DB2BB8}"/>
          </ac:spMkLst>
        </pc:spChg>
        <pc:spChg chg="add mod">
          <ac:chgData name="Richard Chalk" userId="287f8aa4f4de1d19" providerId="LiveId" clId="{08171289-B5EA-4201-A2F2-2EB5219A3894}" dt="2023-07-21T09:32:21.973" v="5650" actId="1076"/>
          <ac:spMkLst>
            <pc:docMk/>
            <pc:sldMk cId="4133302125" sldId="565"/>
            <ac:spMk id="30" creationId="{23782503-0654-C240-8671-C51AC2B86036}"/>
          </ac:spMkLst>
        </pc:spChg>
        <pc:spChg chg="add mod">
          <ac:chgData name="Richard Chalk" userId="287f8aa4f4de1d19" providerId="LiveId" clId="{08171289-B5EA-4201-A2F2-2EB5219A3894}" dt="2023-07-21T09:32:31.081" v="5657" actId="20577"/>
          <ac:spMkLst>
            <pc:docMk/>
            <pc:sldMk cId="4133302125" sldId="565"/>
            <ac:spMk id="31" creationId="{4E167631-5088-3324-32A2-4C132C6B1F4B}"/>
          </ac:spMkLst>
        </pc:spChg>
        <pc:spChg chg="add mod">
          <ac:chgData name="Richard Chalk" userId="287f8aa4f4de1d19" providerId="LiveId" clId="{08171289-B5EA-4201-A2F2-2EB5219A3894}" dt="2023-07-21T09:32:37.575" v="5661" actId="20577"/>
          <ac:spMkLst>
            <pc:docMk/>
            <pc:sldMk cId="4133302125" sldId="565"/>
            <ac:spMk id="32" creationId="{271B31A3-2BF7-8979-9B37-2326B89AAC34}"/>
          </ac:spMkLst>
        </pc:spChg>
        <pc:picChg chg="del mod">
          <ac:chgData name="Richard Chalk" userId="287f8aa4f4de1d19" providerId="LiveId" clId="{08171289-B5EA-4201-A2F2-2EB5219A3894}" dt="2023-07-21T09:12:37.500" v="4363" actId="478"/>
          <ac:picMkLst>
            <pc:docMk/>
            <pc:sldMk cId="4133302125" sldId="565"/>
            <ac:picMk id="5" creationId="{6325E9FD-CB31-18CC-9788-1DF96F31E1FE}"/>
          </ac:picMkLst>
        </pc:picChg>
        <pc:picChg chg="add mod">
          <ac:chgData name="Richard Chalk" userId="287f8aa4f4de1d19" providerId="LiveId" clId="{08171289-B5EA-4201-A2F2-2EB5219A3894}" dt="2023-07-21T09:08:48.858" v="4098" actId="1036"/>
          <ac:picMkLst>
            <pc:docMk/>
            <pc:sldMk cId="4133302125" sldId="565"/>
            <ac:picMk id="9" creationId="{DEDCFE57-38EC-5F45-D35C-BAAE9CCA5799}"/>
          </ac:picMkLst>
        </pc:picChg>
        <pc:picChg chg="del">
          <ac:chgData name="Richard Chalk" userId="287f8aa4f4de1d19" providerId="LiveId" clId="{08171289-B5EA-4201-A2F2-2EB5219A3894}" dt="2023-07-21T08:59:43.188" v="3850" actId="478"/>
          <ac:picMkLst>
            <pc:docMk/>
            <pc:sldMk cId="4133302125" sldId="565"/>
            <ac:picMk id="12" creationId="{47AB9F89-8DD5-754C-1C61-5310ECDA959D}"/>
          </ac:picMkLst>
        </pc:picChg>
        <pc:picChg chg="add del mod">
          <ac:chgData name="Richard Chalk" userId="287f8aa4f4de1d19" providerId="LiveId" clId="{08171289-B5EA-4201-A2F2-2EB5219A3894}" dt="2023-07-21T09:16:25.717" v="4553" actId="478"/>
          <ac:picMkLst>
            <pc:docMk/>
            <pc:sldMk cId="4133302125" sldId="565"/>
            <ac:picMk id="13" creationId="{A5C310E4-6254-7377-67BE-D0084AE5D12B}"/>
          </ac:picMkLst>
        </pc:picChg>
        <pc:picChg chg="del">
          <ac:chgData name="Richard Chalk" userId="287f8aa4f4de1d19" providerId="LiveId" clId="{08171289-B5EA-4201-A2F2-2EB5219A3894}" dt="2023-07-21T08:59:44.440" v="3851" actId="478"/>
          <ac:picMkLst>
            <pc:docMk/>
            <pc:sldMk cId="4133302125" sldId="565"/>
            <ac:picMk id="16" creationId="{C0BCD04A-1E63-38B8-F9A0-72C89095D1F4}"/>
          </ac:picMkLst>
        </pc:picChg>
        <pc:picChg chg="add mod">
          <ac:chgData name="Richard Chalk" userId="287f8aa4f4de1d19" providerId="LiveId" clId="{08171289-B5EA-4201-A2F2-2EB5219A3894}" dt="2023-07-21T09:14:00.709" v="4478" actId="1076"/>
          <ac:picMkLst>
            <pc:docMk/>
            <pc:sldMk cId="4133302125" sldId="565"/>
            <ac:picMk id="26" creationId="{DF9CAB35-EA6D-967C-D1BB-91D951C9EC34}"/>
          </ac:picMkLst>
        </pc:picChg>
        <pc:picChg chg="add mod ord">
          <ac:chgData name="Richard Chalk" userId="287f8aa4f4de1d19" providerId="LiveId" clId="{08171289-B5EA-4201-A2F2-2EB5219A3894}" dt="2023-07-21T09:16:49.390" v="4638" actId="1037"/>
          <ac:picMkLst>
            <pc:docMk/>
            <pc:sldMk cId="4133302125" sldId="565"/>
            <ac:picMk id="28" creationId="{125E3F08-4B9D-7DD7-0971-CEFABA8B9DD8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43:45.048" v="7716" actId="6549"/>
        <pc:sldMkLst>
          <pc:docMk/>
          <pc:sldMk cId="2633768781" sldId="566"/>
        </pc:sldMkLst>
        <pc:spChg chg="mod">
          <ac:chgData name="Richard Chalk" userId="287f8aa4f4de1d19" providerId="LiveId" clId="{08171289-B5EA-4201-A2F2-2EB5219A3894}" dt="2023-07-21T15:43:45.048" v="7716" actId="6549"/>
          <ac:spMkLst>
            <pc:docMk/>
            <pc:sldMk cId="2633768781" sldId="566"/>
            <ac:spMk id="2" creationId="{2CED0939-2445-F1A3-21AE-0A535344DD5D}"/>
          </ac:spMkLst>
        </pc:spChg>
        <pc:spChg chg="add del mod">
          <ac:chgData name="Richard Chalk" userId="287f8aa4f4de1d19" providerId="LiveId" clId="{08171289-B5EA-4201-A2F2-2EB5219A3894}" dt="2023-07-21T15:43:00.933" v="7656" actId="478"/>
          <ac:spMkLst>
            <pc:docMk/>
            <pc:sldMk cId="2633768781" sldId="566"/>
            <ac:spMk id="3" creationId="{0A267509-37AD-3A5F-5620-1E5D06DEB2A2}"/>
          </ac:spMkLst>
        </pc:spChg>
        <pc:spChg chg="mod">
          <ac:chgData name="Richard Chalk" userId="287f8aa4f4de1d19" providerId="LiveId" clId="{08171289-B5EA-4201-A2F2-2EB5219A3894}" dt="2023-07-21T15:40:57.828" v="7655" actId="20577"/>
          <ac:spMkLst>
            <pc:docMk/>
            <pc:sldMk cId="2633768781" sldId="566"/>
            <ac:spMk id="7" creationId="{EBD62573-4B50-EAD6-8C7E-C3AE6A9F45B4}"/>
          </ac:spMkLst>
        </pc:spChg>
        <pc:picChg chg="add del mod">
          <ac:chgData name="Richard Chalk" userId="287f8aa4f4de1d19" providerId="LiveId" clId="{08171289-B5EA-4201-A2F2-2EB5219A3894}" dt="2023-07-21T09:20:50.206" v="4715" actId="478"/>
          <ac:picMkLst>
            <pc:docMk/>
            <pc:sldMk cId="2633768781" sldId="566"/>
            <ac:picMk id="3" creationId="{46B188FD-877A-FB5C-83FC-E6BACE8F6E32}"/>
          </ac:picMkLst>
        </pc:picChg>
        <pc:picChg chg="add mod">
          <ac:chgData name="Richard Chalk" userId="287f8aa4f4de1d19" providerId="LiveId" clId="{08171289-B5EA-4201-A2F2-2EB5219A3894}" dt="2023-07-21T11:45:59.518" v="5993" actId="1036"/>
          <ac:picMkLst>
            <pc:docMk/>
            <pc:sldMk cId="2633768781" sldId="566"/>
            <ac:picMk id="4" creationId="{8F242F36-EE60-F054-B1F8-8FB96E96CB34}"/>
          </ac:picMkLst>
        </pc:picChg>
        <pc:picChg chg="add del mod">
          <ac:chgData name="Richard Chalk" userId="287f8aa4f4de1d19" providerId="LiveId" clId="{08171289-B5EA-4201-A2F2-2EB5219A3894}" dt="2023-07-21T09:34:55.167" v="5742" actId="478"/>
          <ac:picMkLst>
            <pc:docMk/>
            <pc:sldMk cId="2633768781" sldId="566"/>
            <ac:picMk id="8" creationId="{388EA467-BAFF-E923-F503-117EDA4052F2}"/>
          </ac:picMkLst>
        </pc:picChg>
        <pc:picChg chg="add mod">
          <ac:chgData name="Richard Chalk" userId="287f8aa4f4de1d19" providerId="LiveId" clId="{08171289-B5EA-4201-A2F2-2EB5219A3894}" dt="2023-07-21T09:34:58.033" v="5744" actId="1076"/>
          <ac:picMkLst>
            <pc:docMk/>
            <pc:sldMk cId="2633768781" sldId="566"/>
            <ac:picMk id="9" creationId="{17881865-1C23-A3F1-B900-A9DFE6379DEF}"/>
          </ac:picMkLst>
        </pc:picChg>
        <pc:picChg chg="add del mod">
          <ac:chgData name="Richard Chalk" userId="287f8aa4f4de1d19" providerId="LiveId" clId="{08171289-B5EA-4201-A2F2-2EB5219A3894}" dt="2023-07-21T09:36:03.260" v="5750" actId="478"/>
          <ac:picMkLst>
            <pc:docMk/>
            <pc:sldMk cId="2633768781" sldId="566"/>
            <ac:picMk id="10" creationId="{B3845753-4C97-FE24-D6A5-FBAA11AA5C31}"/>
          </ac:picMkLst>
        </pc:picChg>
        <pc:picChg chg="add mod">
          <ac:chgData name="Richard Chalk" userId="287f8aa4f4de1d19" providerId="LiveId" clId="{08171289-B5EA-4201-A2F2-2EB5219A3894}" dt="2023-07-21T09:36:09.519" v="5753" actId="1076"/>
          <ac:picMkLst>
            <pc:docMk/>
            <pc:sldMk cId="2633768781" sldId="566"/>
            <ac:picMk id="6146" creationId="{C13F0F65-67E2-7298-D561-CE773DA2438D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8:38.479" v="7480" actId="113"/>
        <pc:sldMkLst>
          <pc:docMk/>
          <pc:sldMk cId="452920350" sldId="567"/>
        </pc:sldMkLst>
        <pc:spChg chg="mod">
          <ac:chgData name="Richard Chalk" userId="287f8aa4f4de1d19" providerId="LiveId" clId="{08171289-B5EA-4201-A2F2-2EB5219A3894}" dt="2023-07-21T15:36:42.802" v="7458" actId="207"/>
          <ac:spMkLst>
            <pc:docMk/>
            <pc:sldMk cId="452920350" sldId="567"/>
            <ac:spMk id="2" creationId="{2CED0939-2445-F1A3-21AE-0A535344DD5D}"/>
          </ac:spMkLst>
        </pc:spChg>
        <pc:spChg chg="add del">
          <ac:chgData name="Richard Chalk" userId="287f8aa4f4de1d19" providerId="LiveId" clId="{08171289-B5EA-4201-A2F2-2EB5219A3894}" dt="2023-07-21T11:46:30.074" v="5994" actId="478"/>
          <ac:spMkLst>
            <pc:docMk/>
            <pc:sldMk cId="452920350" sldId="567"/>
            <ac:spMk id="3" creationId="{7477130F-47E4-7546-689A-94449B1B763C}"/>
          </ac:spMkLst>
        </pc:spChg>
        <pc:spChg chg="mod">
          <ac:chgData name="Richard Chalk" userId="287f8aa4f4de1d19" providerId="LiveId" clId="{08171289-B5EA-4201-A2F2-2EB5219A3894}" dt="2023-07-21T09:31:00.602" v="5623" actId="20577"/>
          <ac:spMkLst>
            <pc:docMk/>
            <pc:sldMk cId="452920350" sldId="567"/>
            <ac:spMk id="7" creationId="{EBD62573-4B50-EAD6-8C7E-C3AE6A9F45B4}"/>
          </ac:spMkLst>
        </pc:spChg>
        <pc:spChg chg="del">
          <ac:chgData name="Richard Chalk" userId="287f8aa4f4de1d19" providerId="LiveId" clId="{08171289-B5EA-4201-A2F2-2EB5219A3894}" dt="2023-07-21T11:50:44.312" v="5996" actId="478"/>
          <ac:spMkLst>
            <pc:docMk/>
            <pc:sldMk cId="452920350" sldId="567"/>
            <ac:spMk id="10" creationId="{93CB6760-8F84-96F2-C888-DBF288FE00A1}"/>
          </ac:spMkLst>
        </pc:spChg>
        <pc:spChg chg="del">
          <ac:chgData name="Richard Chalk" userId="287f8aa4f4de1d19" providerId="LiveId" clId="{08171289-B5EA-4201-A2F2-2EB5219A3894}" dt="2023-07-21T11:50:50.274" v="6000" actId="478"/>
          <ac:spMkLst>
            <pc:docMk/>
            <pc:sldMk cId="452920350" sldId="567"/>
            <ac:spMk id="14" creationId="{5D878B58-E4A0-2976-EB45-E2966D094A89}"/>
          </ac:spMkLst>
        </pc:spChg>
        <pc:spChg chg="del">
          <ac:chgData name="Richard Chalk" userId="287f8aa4f4de1d19" providerId="LiveId" clId="{08171289-B5EA-4201-A2F2-2EB5219A3894}" dt="2023-07-21T11:50:51.042" v="6001" actId="478"/>
          <ac:spMkLst>
            <pc:docMk/>
            <pc:sldMk cId="452920350" sldId="567"/>
            <ac:spMk id="15" creationId="{B6E298D4-74AF-3E49-2148-95C5A4C01111}"/>
          </ac:spMkLst>
        </pc:spChg>
        <pc:spChg chg="del">
          <ac:chgData name="Richard Chalk" userId="287f8aa4f4de1d19" providerId="LiveId" clId="{08171289-B5EA-4201-A2F2-2EB5219A3894}" dt="2023-07-21T11:50:51.903" v="6002" actId="478"/>
          <ac:spMkLst>
            <pc:docMk/>
            <pc:sldMk cId="452920350" sldId="567"/>
            <ac:spMk id="17" creationId="{21CDF737-758B-8EAE-D5D7-3D1C04553E06}"/>
          </ac:spMkLst>
        </pc:spChg>
        <pc:spChg chg="del">
          <ac:chgData name="Richard Chalk" userId="287f8aa4f4de1d19" providerId="LiveId" clId="{08171289-B5EA-4201-A2F2-2EB5219A3894}" dt="2023-07-21T11:50:44.919" v="5997" actId="478"/>
          <ac:spMkLst>
            <pc:docMk/>
            <pc:sldMk cId="452920350" sldId="567"/>
            <ac:spMk id="18" creationId="{A1E241D7-D9A0-4D5D-C228-94DF397F42BD}"/>
          </ac:spMkLst>
        </pc:spChg>
        <pc:spChg chg="mod">
          <ac:chgData name="Richard Chalk" userId="287f8aa4f4de1d19" providerId="LiveId" clId="{08171289-B5EA-4201-A2F2-2EB5219A3894}" dt="2023-07-21T15:38:38.479" v="7480" actId="113"/>
          <ac:spMkLst>
            <pc:docMk/>
            <pc:sldMk cId="452920350" sldId="567"/>
            <ac:spMk id="19" creationId="{A1CDD07D-4828-A3B6-DA91-EC37B83E0F59}"/>
          </ac:spMkLst>
        </pc:spChg>
        <pc:spChg chg="del">
          <ac:chgData name="Richard Chalk" userId="287f8aa4f4de1d19" providerId="LiveId" clId="{08171289-B5EA-4201-A2F2-2EB5219A3894}" dt="2023-07-21T11:51:00.200" v="6005" actId="478"/>
          <ac:spMkLst>
            <pc:docMk/>
            <pc:sldMk cId="452920350" sldId="567"/>
            <ac:spMk id="20" creationId="{07838388-8DE2-8686-7E14-C4BD296087A5}"/>
          </ac:spMkLst>
        </pc:spChg>
        <pc:picChg chg="add mod">
          <ac:chgData name="Richard Chalk" userId="287f8aa4f4de1d19" providerId="LiveId" clId="{08171289-B5EA-4201-A2F2-2EB5219A3894}" dt="2023-07-21T11:50:57.199" v="6003"/>
          <ac:picMkLst>
            <pc:docMk/>
            <pc:sldMk cId="452920350" sldId="567"/>
            <ac:picMk id="5" creationId="{C1240022-787B-B3DB-9D8B-B6452E1CA702}"/>
          </ac:picMkLst>
        </pc:picChg>
        <pc:picChg chg="del">
          <ac:chgData name="Richard Chalk" userId="287f8aa4f4de1d19" providerId="LiveId" clId="{08171289-B5EA-4201-A2F2-2EB5219A3894}" dt="2023-07-21T11:50:42.851" v="5995" actId="478"/>
          <ac:picMkLst>
            <pc:docMk/>
            <pc:sldMk cId="452920350" sldId="567"/>
            <ac:picMk id="9" creationId="{DEDCFE57-38EC-5F45-D35C-BAAE9CCA5799}"/>
          </ac:picMkLst>
        </pc:picChg>
        <pc:picChg chg="add mod">
          <ac:chgData name="Richard Chalk" userId="287f8aa4f4de1d19" providerId="LiveId" clId="{08171289-B5EA-4201-A2F2-2EB5219A3894}" dt="2023-07-21T11:56:12.929" v="6123" actId="1036"/>
          <ac:picMkLst>
            <pc:docMk/>
            <pc:sldMk cId="452920350" sldId="567"/>
            <ac:picMk id="11" creationId="{5F14809F-1A3F-2384-6135-54CFC47C7BF7}"/>
          </ac:picMkLst>
        </pc:picChg>
        <pc:picChg chg="del">
          <ac:chgData name="Richard Chalk" userId="287f8aa4f4de1d19" providerId="LiveId" clId="{08171289-B5EA-4201-A2F2-2EB5219A3894}" dt="2023-07-21T11:50:59.087" v="6004" actId="478"/>
          <ac:picMkLst>
            <pc:docMk/>
            <pc:sldMk cId="452920350" sldId="567"/>
            <ac:picMk id="26" creationId="{DF9CAB35-EA6D-967C-D1BB-91D951C9EC34}"/>
          </ac:picMkLst>
        </pc:picChg>
        <pc:picChg chg="del">
          <ac:chgData name="Richard Chalk" userId="287f8aa4f4de1d19" providerId="LiveId" clId="{08171289-B5EA-4201-A2F2-2EB5219A3894}" dt="2023-07-21T11:50:49.158" v="5999" actId="478"/>
          <ac:picMkLst>
            <pc:docMk/>
            <pc:sldMk cId="452920350" sldId="567"/>
            <ac:picMk id="28" creationId="{125E3F08-4B9D-7DD7-0971-CEFABA8B9DD8}"/>
          </ac:picMkLst>
        </pc:picChg>
        <pc:picChg chg="add mod">
          <ac:chgData name="Richard Chalk" userId="287f8aa4f4de1d19" providerId="LiveId" clId="{08171289-B5EA-4201-A2F2-2EB5219A3894}" dt="2023-07-21T15:38:05.829" v="7470" actId="1076"/>
          <ac:picMkLst>
            <pc:docMk/>
            <pc:sldMk cId="452920350" sldId="567"/>
            <ac:picMk id="2050" creationId="{2B29A701-EFA6-5F44-79F0-DF242269540D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9:03.450" v="7497" actId="113"/>
        <pc:sldMkLst>
          <pc:docMk/>
          <pc:sldMk cId="2912791925" sldId="568"/>
        </pc:sldMkLst>
        <pc:spChg chg="mod">
          <ac:chgData name="Richard Chalk" userId="287f8aa4f4de1d19" providerId="LiveId" clId="{08171289-B5EA-4201-A2F2-2EB5219A3894}" dt="2023-07-21T15:39:03.450" v="7497" actId="113"/>
          <ac:spMkLst>
            <pc:docMk/>
            <pc:sldMk cId="2912791925" sldId="568"/>
            <ac:spMk id="2" creationId="{2CED0939-2445-F1A3-21AE-0A535344DD5D}"/>
          </ac:spMkLst>
        </pc:spChg>
        <pc:spChg chg="mod">
          <ac:chgData name="Richard Chalk" userId="287f8aa4f4de1d19" providerId="LiveId" clId="{08171289-B5EA-4201-A2F2-2EB5219A3894}" dt="2023-07-21T11:57:48.588" v="6131" actId="20577"/>
          <ac:spMkLst>
            <pc:docMk/>
            <pc:sldMk cId="2912791925" sldId="568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12:00:49.393" v="6187" actId="14100"/>
          <ac:spMkLst>
            <pc:docMk/>
            <pc:sldMk cId="2912791925" sldId="568"/>
            <ac:spMk id="13" creationId="{1DA088FB-4430-63C4-74B6-94C2CA7DA047}"/>
          </ac:spMkLst>
        </pc:spChg>
        <pc:spChg chg="add mod">
          <ac:chgData name="Richard Chalk" userId="287f8aa4f4de1d19" providerId="LiveId" clId="{08171289-B5EA-4201-A2F2-2EB5219A3894}" dt="2023-07-21T12:00:59.570" v="6196" actId="1036"/>
          <ac:spMkLst>
            <pc:docMk/>
            <pc:sldMk cId="2912791925" sldId="568"/>
            <ac:spMk id="14" creationId="{B8645C0E-9FA9-B045-48B0-C3D07571C9CA}"/>
          </ac:spMkLst>
        </pc:spChg>
        <pc:spChg chg="del">
          <ac:chgData name="Richard Chalk" userId="287f8aa4f4de1d19" providerId="LiveId" clId="{08171289-B5EA-4201-A2F2-2EB5219A3894}" dt="2023-07-21T11:58:27.274" v="6136" actId="478"/>
          <ac:spMkLst>
            <pc:docMk/>
            <pc:sldMk cId="2912791925" sldId="568"/>
            <ac:spMk id="19" creationId="{A1CDD07D-4828-A3B6-DA91-EC37B83E0F59}"/>
          </ac:spMkLst>
        </pc:spChg>
        <pc:picChg chg="add mod">
          <ac:chgData name="Richard Chalk" userId="287f8aa4f4de1d19" providerId="LiveId" clId="{08171289-B5EA-4201-A2F2-2EB5219A3894}" dt="2023-07-21T11:58:17.135" v="6135" actId="1076"/>
          <ac:picMkLst>
            <pc:docMk/>
            <pc:sldMk cId="2912791925" sldId="568"/>
            <ac:picMk id="9" creationId="{16FB74AC-E46B-3E2B-705B-6D647A034655}"/>
          </ac:picMkLst>
        </pc:picChg>
        <pc:picChg chg="del">
          <ac:chgData name="Richard Chalk" userId="287f8aa4f4de1d19" providerId="LiveId" clId="{08171289-B5EA-4201-A2F2-2EB5219A3894}" dt="2023-07-21T11:58:32.972" v="6137" actId="478"/>
          <ac:picMkLst>
            <pc:docMk/>
            <pc:sldMk cId="2912791925" sldId="568"/>
            <ac:picMk id="11" creationId="{5F14809F-1A3F-2384-6135-54CFC47C7BF7}"/>
          </ac:picMkLst>
        </pc:picChg>
        <pc:picChg chg="add mod">
          <ac:chgData name="Richard Chalk" userId="287f8aa4f4de1d19" providerId="LiveId" clId="{08171289-B5EA-4201-A2F2-2EB5219A3894}" dt="2023-07-21T12:04:12.722" v="6328" actId="1036"/>
          <ac:picMkLst>
            <pc:docMk/>
            <pc:sldMk cId="2912791925" sldId="568"/>
            <ac:picMk id="15" creationId="{D2E4CA2C-1954-ECC5-D6D7-A91636D82483}"/>
          </ac:picMkLst>
        </pc:picChg>
        <pc:cxnChg chg="mod">
          <ac:chgData name="Richard Chalk" userId="287f8aa4f4de1d19" providerId="LiveId" clId="{08171289-B5EA-4201-A2F2-2EB5219A3894}" dt="2023-07-21T12:04:09.048" v="6313" actId="1036"/>
          <ac:cxnSpMkLst>
            <pc:docMk/>
            <pc:sldMk cId="2912791925" sldId="568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8171289-B5EA-4201-A2F2-2EB5219A3894}" dt="2023-07-21T15:40:51.864" v="7652" actId="20577"/>
        <pc:sldMkLst>
          <pc:docMk/>
          <pc:sldMk cId="1408651202" sldId="569"/>
        </pc:sldMkLst>
        <pc:spChg chg="mod">
          <ac:chgData name="Richard Chalk" userId="287f8aa4f4de1d19" providerId="LiveId" clId="{08171289-B5EA-4201-A2F2-2EB5219A3894}" dt="2023-07-21T12:24:36.904" v="7141" actId="20577"/>
          <ac:spMkLst>
            <pc:docMk/>
            <pc:sldMk cId="1408651202" sldId="569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12:24:42.181" v="7142" actId="478"/>
          <ac:spMkLst>
            <pc:docMk/>
            <pc:sldMk cId="1408651202" sldId="569"/>
            <ac:spMk id="6" creationId="{AA3DBEFE-0B36-E64D-9BC8-6CAB98AE791F}"/>
          </ac:spMkLst>
        </pc:spChg>
        <pc:spChg chg="mod">
          <ac:chgData name="Richard Chalk" userId="287f8aa4f4de1d19" providerId="LiveId" clId="{08171289-B5EA-4201-A2F2-2EB5219A3894}" dt="2023-07-21T15:40:51.864" v="7652" actId="20577"/>
          <ac:spMkLst>
            <pc:docMk/>
            <pc:sldMk cId="1408651202" sldId="569"/>
            <ac:spMk id="7" creationId="{EBD62573-4B50-EAD6-8C7E-C3AE6A9F45B4}"/>
          </ac:spMkLst>
        </pc:spChg>
        <pc:spChg chg="mod">
          <ac:chgData name="Richard Chalk" userId="287f8aa4f4de1d19" providerId="LiveId" clId="{08171289-B5EA-4201-A2F2-2EB5219A3894}" dt="2023-07-21T12:22:27.730" v="7101" actId="14100"/>
          <ac:spMkLst>
            <pc:docMk/>
            <pc:sldMk cId="1408651202" sldId="569"/>
            <ac:spMk id="19" creationId="{A1CDD07D-4828-A3B6-DA91-EC37B83E0F59}"/>
          </ac:spMkLst>
        </pc:spChg>
        <pc:picChg chg="add mod">
          <ac:chgData name="Richard Chalk" userId="287f8aa4f4de1d19" providerId="LiveId" clId="{08171289-B5EA-4201-A2F2-2EB5219A3894}" dt="2023-07-21T12:22:13.557" v="7088" actId="1037"/>
          <ac:picMkLst>
            <pc:docMk/>
            <pc:sldMk cId="1408651202" sldId="569"/>
            <ac:picMk id="3" creationId="{D401FE35-884E-B48D-AA34-B659C99341D9}"/>
          </ac:picMkLst>
        </pc:picChg>
        <pc:picChg chg="add mod">
          <ac:chgData name="Richard Chalk" userId="287f8aa4f4de1d19" providerId="LiveId" clId="{08171289-B5EA-4201-A2F2-2EB5219A3894}" dt="2023-07-21T15:39:30.483" v="7510" actId="1036"/>
          <ac:picMkLst>
            <pc:docMk/>
            <pc:sldMk cId="1408651202" sldId="569"/>
            <ac:picMk id="9" creationId="{454A3841-68A2-2667-61E8-BC4167574FBF}"/>
          </ac:picMkLst>
        </pc:picChg>
        <pc:picChg chg="add mod">
          <ac:chgData name="Richard Chalk" userId="287f8aa4f4de1d19" providerId="LiveId" clId="{08171289-B5EA-4201-A2F2-2EB5219A3894}" dt="2023-07-21T15:39:30.483" v="7510" actId="1036"/>
          <ac:picMkLst>
            <pc:docMk/>
            <pc:sldMk cId="1408651202" sldId="569"/>
            <ac:picMk id="10" creationId="{F2176DEE-FC6D-32AB-8E3F-FA9CB8AC91E1}"/>
          </ac:picMkLst>
        </pc:picChg>
        <pc:picChg chg="del">
          <ac:chgData name="Richard Chalk" userId="287f8aa4f4de1d19" providerId="LiveId" clId="{08171289-B5EA-4201-A2F2-2EB5219A3894}" dt="2023-07-21T12:15:04.320" v="6800" actId="478"/>
          <ac:picMkLst>
            <pc:docMk/>
            <pc:sldMk cId="1408651202" sldId="569"/>
            <ac:picMk id="11" creationId="{5F14809F-1A3F-2384-6135-54CFC47C7BF7}"/>
          </ac:picMkLst>
        </pc:picChg>
      </pc:sldChg>
      <pc:sldChg chg="add del">
        <pc:chgData name="Richard Chalk" userId="287f8aa4f4de1d19" providerId="LiveId" clId="{08171289-B5EA-4201-A2F2-2EB5219A3894}" dt="2023-07-21T11:58:01.647" v="6133"/>
        <pc:sldMkLst>
          <pc:docMk/>
          <pc:sldMk cId="2452094607" sldId="569"/>
        </pc:sldMkLst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Tex. 1 to 1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relationer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som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gör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det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omöjligt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att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skapa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en post.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1653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80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3453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5817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21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887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510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Från idé till Databas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8" y="1454040"/>
            <a:ext cx="5547961" cy="499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finns många olika sätt att tänka på när man skapar en databas. Stegen nedanför är en bra startpunkt.</a:t>
            </a:r>
          </a:p>
          <a:p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ner din idé</a:t>
            </a:r>
          </a:p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Identifiera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substantiven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(tabeller)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Lägg till alla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attribut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(kolumner)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 till alla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(PK &amp; FK)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Examinera det som du skapat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och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uppdatera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vid behov</a:t>
            </a: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Idé till Databas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E3744374-92D3-B3F2-3F1A-3448858F47B5}"/>
              </a:ext>
            </a:extLst>
          </p:cNvPr>
          <p:cNvSpPr/>
          <p:nvPr/>
        </p:nvSpPr>
        <p:spPr>
          <a:xfrm>
            <a:off x="6604873" y="1458394"/>
            <a:ext cx="5547961" cy="273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fysisk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din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RDMS.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 till data i din databas (finns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det några </a:t>
            </a:r>
            <a:r>
              <a:rPr lang="sv-SE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Constraints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inte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fungerar eller ställer till med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problem?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Picture 2" descr="WHAT DEFINES SUCCESS?">
            <a:extLst>
              <a:ext uri="{FF2B5EF4-FFF2-40B4-BE49-F238E27FC236}">
                <a16:creationId xmlns:a16="http://schemas.microsoft.com/office/drawing/2014/main" id="{381774EF-001D-83D2-8486-59FCC7DB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53" y="4489645"/>
            <a:ext cx="4636054" cy="170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ght Bulb Idea Vector Art, Icons, and Graphics for Free Download">
            <a:extLst>
              <a:ext uri="{FF2B5EF4-FFF2-40B4-BE49-F238E27FC236}">
                <a16:creationId xmlns:a16="http://schemas.microsoft.com/office/drawing/2014/main" id="{75CE8E01-0F43-1E13-AE7E-F32059F5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03713" y="15340"/>
            <a:ext cx="1212569" cy="121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ice database&quot; Icon - Download for free – Iconduck">
            <a:extLst>
              <a:ext uri="{FF2B5EF4-FFF2-40B4-BE49-F238E27FC236}">
                <a16:creationId xmlns:a16="http://schemas.microsoft.com/office/drawing/2014/main" id="{D91B27F4-ACEE-F020-07BE-CC499C22B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900" y="177390"/>
            <a:ext cx="1074237" cy="111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CB3ED0-AB82-CBBA-E94F-8288B5C89D67}"/>
              </a:ext>
            </a:extLst>
          </p:cNvPr>
          <p:cNvSpPr/>
          <p:nvPr/>
        </p:nvSpPr>
        <p:spPr>
          <a:xfrm>
            <a:off x="10216282" y="621624"/>
            <a:ext cx="373341" cy="223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033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Hockey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02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1D7D3F-F5A8-D9D1-5793-78A2CD96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200" y="3851129"/>
            <a:ext cx="2389528" cy="1858523"/>
          </a:xfrm>
          <a:prstGeom prst="rect">
            <a:avLst/>
          </a:prstGeom>
        </p:spPr>
      </p:pic>
      <p:sp>
        <p:nvSpPr>
          <p:cNvPr id="19" name="Google Shape;658;p44">
            <a:extLst>
              <a:ext uri="{FF2B5EF4-FFF2-40B4-BE49-F238E27FC236}">
                <a16:creationId xmlns:a16="http://schemas.microsoft.com/office/drawing/2014/main" id="{A1CDD07D-4828-A3B6-DA91-EC37B83E0F59}"/>
              </a:ext>
            </a:extLst>
          </p:cNvPr>
          <p:cNvSpPr/>
          <p:nvPr/>
        </p:nvSpPr>
        <p:spPr>
          <a:xfrm>
            <a:off x="6604873" y="1458393"/>
            <a:ext cx="5547961" cy="488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Det finns 2st.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hockeyserier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Hockeyallsvenskan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NHL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Hockeyspelare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har ett namn,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födelseår &amp; position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(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Goalie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Defence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Forward)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har ett namn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39"/>
            <a:ext cx="5243161" cy="488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Uppgiften handlar om att skapa 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modell och 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fysisk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kunna hantera ishockeylag.</a:t>
            </a:r>
          </a:p>
          <a:p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 designfasen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Databasen (inkl.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några data-poster)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Skapas på er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lokala MS SQL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Server (med hjälp av SQL syntax).</a:t>
            </a: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Gruppö</a:t>
            </a:r>
            <a:r>
              <a:rPr lang="sv-SE" sz="4400" b="0" i="0" u="none" strike="noStrike" cap="none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vning 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- Hockey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1535C8-D1F8-1263-C7AA-61B737FCC755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A792E-1071-A23C-7CD2-9AAE1715A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592" y="1550649"/>
            <a:ext cx="291420" cy="381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3B3C77-5CBA-EE3E-ACDE-76549D0CB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592" y="4573953"/>
            <a:ext cx="291420" cy="3813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B159E2-6DBD-AA13-0965-8092EB038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592" y="5830354"/>
            <a:ext cx="291420" cy="381311"/>
          </a:xfrm>
          <a:prstGeom prst="rect">
            <a:avLst/>
          </a:prstGeom>
        </p:spPr>
      </p:pic>
      <p:pic>
        <p:nvPicPr>
          <p:cNvPr id="2050" name="Picture 2" descr="HockeyAllsvenskan - Wikipedia">
            <a:extLst>
              <a:ext uri="{FF2B5EF4-FFF2-40B4-BE49-F238E27FC236}">
                <a16:creationId xmlns:a16="http://schemas.microsoft.com/office/drawing/2014/main" id="{F6BCFC5F-644B-9A82-68C7-EAEA2218E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70" y="2079364"/>
            <a:ext cx="742029" cy="12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ational Hockey League - Wikipedia">
            <a:extLst>
              <a:ext uri="{FF2B5EF4-FFF2-40B4-BE49-F238E27FC236}">
                <a16:creationId xmlns:a16="http://schemas.microsoft.com/office/drawing/2014/main" id="{D2C6965A-27DD-860D-0591-5A096A02C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022" y="3411582"/>
            <a:ext cx="816066" cy="9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ckey Stick Vector Art, Icons, and Graphics for Free Download">
            <a:extLst>
              <a:ext uri="{FF2B5EF4-FFF2-40B4-BE49-F238E27FC236}">
                <a16:creationId xmlns:a16="http://schemas.microsoft.com/office/drawing/2014/main" id="{007D1F9A-77CC-C03F-BBBD-CDEB51A0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515" y="0"/>
            <a:ext cx="1454039" cy="145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D6228F-91B2-055B-2E13-73F696490E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" y="3713810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1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658;p44">
            <a:extLst>
              <a:ext uri="{FF2B5EF4-FFF2-40B4-BE49-F238E27FC236}">
                <a16:creationId xmlns:a16="http://schemas.microsoft.com/office/drawing/2014/main" id="{A1CDD07D-4828-A3B6-DA91-EC37B83E0F59}"/>
              </a:ext>
            </a:extLst>
          </p:cNvPr>
          <p:cNvSpPr/>
          <p:nvPr/>
        </p:nvSpPr>
        <p:spPr>
          <a:xfrm>
            <a:off x="6604873" y="1458393"/>
            <a:ext cx="5547961" cy="488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LagSäsong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har ett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säsong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Tex: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Djurgården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-&gt;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Hockeyallsvenskan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2020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Pittsburgh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Penguins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-&gt;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NHL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2019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En spelare tillhör ett lag från ett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visst datum till ett annat datum. 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39"/>
            <a:ext cx="5243161" cy="343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Säsong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en Hockeyserie för ett visst år, tex: </a:t>
            </a:r>
          </a:p>
          <a:p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Hockeyallsvenskan 2012</a:t>
            </a: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HL 2019</a:t>
            </a:r>
          </a:p>
          <a:p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vning - Hockey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1535C8-D1F8-1263-C7AA-61B737FCC755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A792E-1071-A23C-7CD2-9AAE1715A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592" y="1802983"/>
            <a:ext cx="291420" cy="3813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B159E2-6DBD-AA13-0965-8092EB038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592" y="5612639"/>
            <a:ext cx="291420" cy="381311"/>
          </a:xfrm>
          <a:prstGeom prst="rect">
            <a:avLst/>
          </a:prstGeom>
        </p:spPr>
      </p:pic>
      <p:pic>
        <p:nvPicPr>
          <p:cNvPr id="2050" name="Picture 2" descr="HockeyAllsvenskan - Wikipedia">
            <a:extLst>
              <a:ext uri="{FF2B5EF4-FFF2-40B4-BE49-F238E27FC236}">
                <a16:creationId xmlns:a16="http://schemas.microsoft.com/office/drawing/2014/main" id="{F6BCFC5F-644B-9A82-68C7-EAEA2218E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28" y="2401586"/>
            <a:ext cx="742029" cy="12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ational Hockey League - Wikipedia">
            <a:extLst>
              <a:ext uri="{FF2B5EF4-FFF2-40B4-BE49-F238E27FC236}">
                <a16:creationId xmlns:a16="http://schemas.microsoft.com/office/drawing/2014/main" id="{D2C6965A-27DD-860D-0591-5A096A02C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3838309"/>
            <a:ext cx="816066" cy="9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DBD124-CB66-EEAA-0703-7606DCC1790F}"/>
              </a:ext>
            </a:extLst>
          </p:cNvPr>
          <p:cNvSpPr txBox="1"/>
          <p:nvPr/>
        </p:nvSpPr>
        <p:spPr>
          <a:xfrm>
            <a:off x="914432" y="5145366"/>
            <a:ext cx="3059057" cy="1015663"/>
          </a:xfrm>
          <a:custGeom>
            <a:avLst/>
            <a:gdLst>
              <a:gd name="connsiteX0" fmla="*/ 0 w 3059057"/>
              <a:gd name="connsiteY0" fmla="*/ 0 h 1015663"/>
              <a:gd name="connsiteX1" fmla="*/ 3059057 w 3059057"/>
              <a:gd name="connsiteY1" fmla="*/ 0 h 1015663"/>
              <a:gd name="connsiteX2" fmla="*/ 3059057 w 3059057"/>
              <a:gd name="connsiteY2" fmla="*/ 1015663 h 1015663"/>
              <a:gd name="connsiteX3" fmla="*/ 0 w 3059057"/>
              <a:gd name="connsiteY3" fmla="*/ 1015663 h 1015663"/>
              <a:gd name="connsiteX4" fmla="*/ 0 w 3059057"/>
              <a:gd name="connsiteY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9057" h="1015663" fill="none" extrusionOk="0">
                <a:moveTo>
                  <a:pt x="0" y="0"/>
                </a:moveTo>
                <a:cubicBezTo>
                  <a:pt x="448357" y="102978"/>
                  <a:pt x="2556980" y="101137"/>
                  <a:pt x="3059057" y="0"/>
                </a:cubicBezTo>
                <a:cubicBezTo>
                  <a:pt x="3048735" y="122415"/>
                  <a:pt x="2986615" y="544050"/>
                  <a:pt x="3059057" y="1015663"/>
                </a:cubicBezTo>
                <a:cubicBezTo>
                  <a:pt x="2158901" y="1080170"/>
                  <a:pt x="852036" y="1004678"/>
                  <a:pt x="0" y="1015663"/>
                </a:cubicBezTo>
                <a:cubicBezTo>
                  <a:pt x="33995" y="845520"/>
                  <a:pt x="-6243" y="288523"/>
                  <a:pt x="0" y="0"/>
                </a:cubicBezTo>
                <a:close/>
              </a:path>
              <a:path w="3059057" h="1015663" stroke="0" extrusionOk="0">
                <a:moveTo>
                  <a:pt x="0" y="0"/>
                </a:moveTo>
                <a:cubicBezTo>
                  <a:pt x="449899" y="-951"/>
                  <a:pt x="1545945" y="36535"/>
                  <a:pt x="3059057" y="0"/>
                </a:cubicBezTo>
                <a:cubicBezTo>
                  <a:pt x="3057257" y="209465"/>
                  <a:pt x="3044385" y="789639"/>
                  <a:pt x="3059057" y="1015663"/>
                </a:cubicBezTo>
                <a:cubicBezTo>
                  <a:pt x="2342713" y="1077984"/>
                  <a:pt x="986397" y="1051171"/>
                  <a:pt x="0" y="1015663"/>
                </a:cubicBezTo>
                <a:cubicBezTo>
                  <a:pt x="50308" y="778072"/>
                  <a:pt x="78938" y="34805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Inkludera </a:t>
            </a:r>
          </a:p>
          <a:p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Startdatum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Slutdatum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2CBF3-3DCC-ECE5-EEFA-6159DB950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586" y="4691909"/>
            <a:ext cx="853514" cy="876376"/>
          </a:xfrm>
          <a:prstGeom prst="rect">
            <a:avLst/>
          </a:prstGeom>
        </p:spPr>
      </p:pic>
      <p:pic>
        <p:nvPicPr>
          <p:cNvPr id="3074" name="Picture 2" descr="Djurgårdens IF Hockey - Wikipedia">
            <a:extLst>
              <a:ext uri="{FF2B5EF4-FFF2-40B4-BE49-F238E27FC236}">
                <a16:creationId xmlns:a16="http://schemas.microsoft.com/office/drawing/2014/main" id="{05FE2F01-5417-E97D-6CB0-22A6B664A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57" y="2659070"/>
            <a:ext cx="764040" cy="71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ttsburgh Penguins - Wikipedia">
            <a:extLst>
              <a:ext uri="{FF2B5EF4-FFF2-40B4-BE49-F238E27FC236}">
                <a16:creationId xmlns:a16="http://schemas.microsoft.com/office/drawing/2014/main" id="{8B1BC7F9-53B5-E8A7-6A91-33834DBB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94" y="3906618"/>
            <a:ext cx="870900" cy="82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ockey Stick Vector Art, Icons, and Graphics for Free Download">
            <a:extLst>
              <a:ext uri="{FF2B5EF4-FFF2-40B4-BE49-F238E27FC236}">
                <a16:creationId xmlns:a16="http://schemas.microsoft.com/office/drawing/2014/main" id="{25BB3EE9-82D1-DE2E-F8FE-35503C97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515" y="0"/>
            <a:ext cx="1454039" cy="145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One Hour Timer – 123Timer">
            <a:extLst>
              <a:ext uri="{FF2B5EF4-FFF2-40B4-BE49-F238E27FC236}">
                <a16:creationId xmlns:a16="http://schemas.microsoft.com/office/drawing/2014/main" id="{4809756F-5705-2606-E8D9-4F24E3B2E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93" y="4766265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4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Bowling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25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heerful Grandfather Stock Photo - Download Image Now - White Background,  Cut Out, Senior Men - iStock">
            <a:extLst>
              <a:ext uri="{FF2B5EF4-FFF2-40B4-BE49-F238E27FC236}">
                <a16:creationId xmlns:a16="http://schemas.microsoft.com/office/drawing/2014/main" id="{6A9FC8F9-1BD4-947C-8606-35DA05E20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97" y="2708910"/>
            <a:ext cx="2616910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658;p44">
            <a:extLst>
              <a:ext uri="{FF2B5EF4-FFF2-40B4-BE49-F238E27FC236}">
                <a16:creationId xmlns:a16="http://schemas.microsoft.com/office/drawing/2014/main" id="{A1CDD07D-4828-A3B6-DA91-EC37B83E0F59}"/>
              </a:ext>
            </a:extLst>
          </p:cNvPr>
          <p:cNvSpPr/>
          <p:nvPr/>
        </p:nvSpPr>
        <p:spPr>
          <a:xfrm>
            <a:off x="6604873" y="1458393"/>
            <a:ext cx="5547961" cy="366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Bengan driver en bowlinghall (han vill skaffa en till större med 20 banor ganska snart )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Han har 10 banor.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går att boka banor mellan kl11-20. 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timme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taget.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38"/>
            <a:ext cx="5243161" cy="5270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Uppgiften handlar om att skapa 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modell och 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fysisk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kunna hantera ishockeylag.</a:t>
            </a:r>
          </a:p>
          <a:p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 designfasen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Databasen (inkl.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några data-poster)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Skapas på er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lokala MS SQL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Server (med hjälp av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 syntax).</a:t>
            </a: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Bengans Bowling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1535C8-D1F8-1263-C7AA-61B737FCC755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LEAP Charity - ILEAP Summer Holiday Ten Pin Bowling, 16 years &amp;amp; over  -Summer Holidays">
            <a:extLst>
              <a:ext uri="{FF2B5EF4-FFF2-40B4-BE49-F238E27FC236}">
                <a16:creationId xmlns:a16="http://schemas.microsoft.com/office/drawing/2014/main" id="{B3F182DA-B5BB-9824-34C8-DD879D358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75" y="-360"/>
            <a:ext cx="2431986" cy="136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FE660E-DDD4-EA08-DDC1-14D9F279F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154" y="3696865"/>
            <a:ext cx="2949196" cy="253768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D5CB690-1B01-2122-6FB9-C6DF7AE05A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" y="3713810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9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658;p44">
            <a:extLst>
              <a:ext uri="{FF2B5EF4-FFF2-40B4-BE49-F238E27FC236}">
                <a16:creationId xmlns:a16="http://schemas.microsoft.com/office/drawing/2014/main" id="{A1CDD07D-4828-A3B6-DA91-EC37B83E0F59}"/>
              </a:ext>
            </a:extLst>
          </p:cNvPr>
          <p:cNvSpPr/>
          <p:nvPr/>
        </p:nvSpPr>
        <p:spPr>
          <a:xfrm>
            <a:off x="6604873" y="1458393"/>
            <a:ext cx="5547961" cy="366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Allt är datoriserat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så när en medlem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spelar ska dess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Resultat lagras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10 omgångar + slutpoäng)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38"/>
            <a:ext cx="5243161" cy="489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Medlemmar (kunder) kan boka genom en webbsida. </a:t>
            </a:r>
          </a:p>
          <a:p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Priset för en bana en timme är 90 kronor. </a:t>
            </a:r>
          </a:p>
          <a:p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om man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bokat 5 gånger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senaste månaden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så får man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20% rabatt!</a:t>
            </a: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Bengans Bowling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1535C8-D1F8-1263-C7AA-61B737FCC755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LEAP Charity - ILEAP Summer Holiday Ten Pin Bowling, 16 years &amp;amp; over  -Summer Holidays">
            <a:extLst>
              <a:ext uri="{FF2B5EF4-FFF2-40B4-BE49-F238E27FC236}">
                <a16:creationId xmlns:a16="http://schemas.microsoft.com/office/drawing/2014/main" id="{B3F182DA-B5BB-9824-34C8-DD879D358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75" y="-360"/>
            <a:ext cx="2431986" cy="136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20% Discount PNG Transparent Images - PNG All">
            <a:extLst>
              <a:ext uri="{FF2B5EF4-FFF2-40B4-BE49-F238E27FC236}">
                <a16:creationId xmlns:a16="http://schemas.microsoft.com/office/drawing/2014/main" id="{CE6E22DA-2039-0CB1-47DA-60687939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89" y="4215789"/>
            <a:ext cx="2351495" cy="18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modore PET - Wikipedia">
            <a:extLst>
              <a:ext uri="{FF2B5EF4-FFF2-40B4-BE49-F238E27FC236}">
                <a16:creationId xmlns:a16="http://schemas.microsoft.com/office/drawing/2014/main" id="{F46A3DB8-E043-8275-C018-E7F2EFF01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729" y="1523337"/>
            <a:ext cx="2565706" cy="207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ne Hour Timer – 123Timer">
            <a:extLst>
              <a:ext uri="{FF2B5EF4-FFF2-40B4-BE49-F238E27FC236}">
                <a16:creationId xmlns:a16="http://schemas.microsoft.com/office/drawing/2014/main" id="{A20C59EC-46D5-7A69-C11C-185D9350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10" y="4425722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1B7046BD-3EE3-75FB-10E2-DB9B600C1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078" y="4425722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89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9091</TotalTime>
  <Words>460</Words>
  <Application>Microsoft Office PowerPoint</Application>
  <PresentationFormat>Widescreen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2023-10-02T05:35:41Z</dcterms:modified>
</cp:coreProperties>
</file>