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8"/>
  </p:notesMasterIdLst>
  <p:sldIdLst>
    <p:sldId id="309" r:id="rId2"/>
    <p:sldId id="531" r:id="rId3"/>
    <p:sldId id="530" r:id="rId4"/>
    <p:sldId id="560" r:id="rId5"/>
    <p:sldId id="561" r:id="rId6"/>
    <p:sldId id="562" r:id="rId7"/>
    <p:sldId id="520" r:id="rId8"/>
    <p:sldId id="563" r:id="rId9"/>
    <p:sldId id="564" r:id="rId10"/>
    <p:sldId id="565" r:id="rId11"/>
    <p:sldId id="566" r:id="rId12"/>
    <p:sldId id="263" r:id="rId13"/>
    <p:sldId id="264" r:id="rId14"/>
    <p:sldId id="567" r:id="rId15"/>
    <p:sldId id="568" r:id="rId16"/>
    <p:sldId id="569"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1" roundtripDataSignature="AMtx7mh4tLYp1sGNGNvpY7HLkhLQwiTEu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9A78"/>
    <a:srgbClr val="FFFFFF"/>
    <a:srgbClr val="177C60"/>
    <a:srgbClr val="41239F"/>
    <a:srgbClr val="7E9F1A"/>
    <a:srgbClr val="FFAB36"/>
    <a:srgbClr val="ED4A79"/>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21B5BC-8571-4C6E-819C-006624444BFA}" v="34" dt="2023-09-11T09:37:06.0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3" autoAdjust="0"/>
    <p:restoredTop sz="86909" autoAdjust="0"/>
  </p:normalViewPr>
  <p:slideViewPr>
    <p:cSldViewPr snapToGrid="0">
      <p:cViewPr varScale="1">
        <p:scale>
          <a:sx n="78" d="100"/>
          <a:sy n="78" d="100"/>
        </p:scale>
        <p:origin x="693"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51" Type="http://customschemas.google.com/relationships/presentationmetadata" Target="metadata"/><Relationship Id="rId3" Type="http://schemas.openxmlformats.org/officeDocument/2006/relationships/slide" Target="slides/slide2.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57" Type="http://schemas.microsoft.com/office/2015/10/relationships/revisionInfo" Target="revisionInfo.xml"/><Relationship Id="rId10" Type="http://schemas.openxmlformats.org/officeDocument/2006/relationships/slide" Target="slides/slide9.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56"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Chalk" userId="287f8aa4f4de1d19" providerId="LiveId" clId="{404ACD4A-D5E2-4191-B481-235526E58B99}"/>
    <pc:docChg chg="undo custSel addSld delSld modSld sldOrd">
      <pc:chgData name="Richard Chalk" userId="287f8aa4f4de1d19" providerId="LiveId" clId="{404ACD4A-D5E2-4191-B481-235526E58B99}" dt="2023-05-08T15:23:37.380" v="7633" actId="20577"/>
      <pc:docMkLst>
        <pc:docMk/>
      </pc:docMkLst>
      <pc:sldChg chg="modSp mod">
        <pc:chgData name="Richard Chalk" userId="287f8aa4f4de1d19" providerId="LiveId" clId="{404ACD4A-D5E2-4191-B481-235526E58B99}" dt="2023-05-08T04:50:15.860" v="0"/>
        <pc:sldMkLst>
          <pc:docMk/>
          <pc:sldMk cId="0" sldId="256"/>
        </pc:sldMkLst>
        <pc:spChg chg="mod">
          <ac:chgData name="Richard Chalk" userId="287f8aa4f4de1d19" providerId="LiveId" clId="{404ACD4A-D5E2-4191-B481-235526E58B99}" dt="2023-05-08T04:50:15.860" v="0"/>
          <ac:spMkLst>
            <pc:docMk/>
            <pc:sldMk cId="0" sldId="256"/>
            <ac:spMk id="118" creationId="{00000000-0000-0000-0000-000000000000}"/>
          </ac:spMkLst>
        </pc:spChg>
      </pc:sldChg>
      <pc:sldChg chg="addSp delSp modSp mod modNotesTx">
        <pc:chgData name="Richard Chalk" userId="287f8aa4f4de1d19" providerId="LiveId" clId="{404ACD4A-D5E2-4191-B481-235526E58B99}" dt="2023-05-08T14:38:23.655" v="7198" actId="20577"/>
        <pc:sldMkLst>
          <pc:docMk/>
          <pc:sldMk cId="61398895" sldId="257"/>
        </pc:sldMkLst>
        <pc:spChg chg="add mod">
          <ac:chgData name="Richard Chalk" userId="287f8aa4f4de1d19" providerId="LiveId" clId="{404ACD4A-D5E2-4191-B481-235526E58B99}" dt="2023-05-08T04:55:13.805" v="53" actId="1036"/>
          <ac:spMkLst>
            <pc:docMk/>
            <pc:sldMk cId="61398895" sldId="257"/>
            <ac:spMk id="5" creationId="{0DDCE4B4-4224-8917-2248-73908592F547}"/>
          </ac:spMkLst>
        </pc:spChg>
        <pc:spChg chg="add mod">
          <ac:chgData name="Richard Chalk" userId="287f8aa4f4de1d19" providerId="LiveId" clId="{404ACD4A-D5E2-4191-B481-235526E58B99}" dt="2023-05-08T04:56:18.037" v="65" actId="1076"/>
          <ac:spMkLst>
            <pc:docMk/>
            <pc:sldMk cId="61398895" sldId="257"/>
            <ac:spMk id="6" creationId="{C2BE871E-865B-8380-B8AE-83C5FF091EB2}"/>
          </ac:spMkLst>
        </pc:spChg>
        <pc:spChg chg="add mod">
          <ac:chgData name="Richard Chalk" userId="287f8aa4f4de1d19" providerId="LiveId" clId="{404ACD4A-D5E2-4191-B481-235526E58B99}" dt="2023-05-08T04:56:23.539" v="69" actId="20577"/>
          <ac:spMkLst>
            <pc:docMk/>
            <pc:sldMk cId="61398895" sldId="257"/>
            <ac:spMk id="7" creationId="{55342F01-0376-4682-7BD4-1CAA5E7AE571}"/>
          </ac:spMkLst>
        </pc:spChg>
        <pc:spChg chg="mod">
          <ac:chgData name="Richard Chalk" userId="287f8aa4f4de1d19" providerId="LiveId" clId="{404ACD4A-D5E2-4191-B481-235526E58B99}" dt="2023-05-08T04:50:29.972" v="8" actId="20577"/>
          <ac:spMkLst>
            <pc:docMk/>
            <pc:sldMk cId="61398895" sldId="257"/>
            <ac:spMk id="126" creationId="{00000000-0000-0000-0000-000000000000}"/>
          </ac:spMkLst>
        </pc:spChg>
        <pc:spChg chg="mod">
          <ac:chgData name="Richard Chalk" userId="287f8aa4f4de1d19" providerId="LiveId" clId="{404ACD4A-D5E2-4191-B481-235526E58B99}" dt="2023-05-08T14:38:23.655" v="7198" actId="20577"/>
          <ac:spMkLst>
            <pc:docMk/>
            <pc:sldMk cId="61398895" sldId="257"/>
            <ac:spMk id="127" creationId="{00000000-0000-0000-0000-000000000000}"/>
          </ac:spMkLst>
        </pc:spChg>
        <pc:picChg chg="del">
          <ac:chgData name="Richard Chalk" userId="287f8aa4f4de1d19" providerId="LiveId" clId="{404ACD4A-D5E2-4191-B481-235526E58B99}" dt="2023-05-08T04:51:17.775" v="12" actId="478"/>
          <ac:picMkLst>
            <pc:docMk/>
            <pc:sldMk cId="61398895" sldId="257"/>
            <ac:picMk id="3" creationId="{143BD36C-96AA-1372-4D44-554B3007C308}"/>
          </ac:picMkLst>
        </pc:picChg>
        <pc:picChg chg="add mod">
          <ac:chgData name="Richard Chalk" userId="287f8aa4f4de1d19" providerId="LiveId" clId="{404ACD4A-D5E2-4191-B481-235526E58B99}" dt="2023-05-08T04:54:43.642" v="30" actId="1076"/>
          <ac:picMkLst>
            <pc:docMk/>
            <pc:sldMk cId="61398895" sldId="257"/>
            <ac:picMk id="4" creationId="{17CA0E32-CFD0-6C61-DED8-9E64D4967CE7}"/>
          </ac:picMkLst>
        </pc:picChg>
        <pc:picChg chg="add mod">
          <ac:chgData name="Richard Chalk" userId="287f8aa4f4de1d19" providerId="LiveId" clId="{404ACD4A-D5E2-4191-B481-235526E58B99}" dt="2023-05-08T05:02:43.627" v="275" actId="1037"/>
          <ac:picMkLst>
            <pc:docMk/>
            <pc:sldMk cId="61398895" sldId="257"/>
            <ac:picMk id="1026" creationId="{78B40E09-3300-4168-84E4-07634E372E62}"/>
          </ac:picMkLst>
        </pc:picChg>
        <pc:picChg chg="add mod">
          <ac:chgData name="Richard Chalk" userId="287f8aa4f4de1d19" providerId="LiveId" clId="{404ACD4A-D5E2-4191-B481-235526E58B99}" dt="2023-05-08T05:02:01.902" v="259" actId="1037"/>
          <ac:picMkLst>
            <pc:docMk/>
            <pc:sldMk cId="61398895" sldId="257"/>
            <ac:picMk id="1028" creationId="{6EECFAD7-5812-C8DB-8D98-B2BF2AA9ACD5}"/>
          </ac:picMkLst>
        </pc:picChg>
        <pc:picChg chg="add mod">
          <ac:chgData name="Richard Chalk" userId="287f8aa4f4de1d19" providerId="LiveId" clId="{404ACD4A-D5E2-4191-B481-235526E58B99}" dt="2023-05-08T05:02:46.941" v="288" actId="1037"/>
          <ac:picMkLst>
            <pc:docMk/>
            <pc:sldMk cId="61398895" sldId="257"/>
            <ac:picMk id="1030" creationId="{FC5F5384-DCBE-689F-9E55-918B4E1984B3}"/>
          </ac:picMkLst>
        </pc:picChg>
        <pc:picChg chg="del">
          <ac:chgData name="Richard Chalk" userId="287f8aa4f4de1d19" providerId="LiveId" clId="{404ACD4A-D5E2-4191-B481-235526E58B99}" dt="2023-05-08T04:51:16.386" v="11" actId="478"/>
          <ac:picMkLst>
            <pc:docMk/>
            <pc:sldMk cId="61398895" sldId="257"/>
            <ac:picMk id="2050" creationId="{30233214-8DEF-52D0-FA15-20E8577D6D38}"/>
          </ac:picMkLst>
        </pc:picChg>
        <pc:picChg chg="del">
          <ac:chgData name="Richard Chalk" userId="287f8aa4f4de1d19" providerId="LiveId" clId="{404ACD4A-D5E2-4191-B481-235526E58B99}" dt="2023-05-08T04:51:16.386" v="11" actId="478"/>
          <ac:picMkLst>
            <pc:docMk/>
            <pc:sldMk cId="61398895" sldId="257"/>
            <ac:picMk id="2052" creationId="{74A359EC-53D2-9F7F-B118-10D36749B6F7}"/>
          </ac:picMkLst>
        </pc:picChg>
        <pc:picChg chg="del">
          <ac:chgData name="Richard Chalk" userId="287f8aa4f4de1d19" providerId="LiveId" clId="{404ACD4A-D5E2-4191-B481-235526E58B99}" dt="2023-05-08T04:51:16.386" v="11" actId="478"/>
          <ac:picMkLst>
            <pc:docMk/>
            <pc:sldMk cId="61398895" sldId="257"/>
            <ac:picMk id="2054" creationId="{536F9954-DBF7-8CDE-501B-51E0CC3C69C7}"/>
          </ac:picMkLst>
        </pc:picChg>
        <pc:picChg chg="del">
          <ac:chgData name="Richard Chalk" userId="287f8aa4f4de1d19" providerId="LiveId" clId="{404ACD4A-D5E2-4191-B481-235526E58B99}" dt="2023-05-08T04:51:16.386" v="11" actId="478"/>
          <ac:picMkLst>
            <pc:docMk/>
            <pc:sldMk cId="61398895" sldId="257"/>
            <ac:picMk id="2056" creationId="{CC440FEC-E00C-A149-C547-FE5C2FF6F5B1}"/>
          </ac:picMkLst>
        </pc:picChg>
      </pc:sldChg>
      <pc:sldChg chg="del">
        <pc:chgData name="Richard Chalk" userId="287f8aa4f4de1d19" providerId="LiveId" clId="{404ACD4A-D5E2-4191-B481-235526E58B99}" dt="2023-05-08T14:53:06.588" v="7552" actId="47"/>
        <pc:sldMkLst>
          <pc:docMk/>
          <pc:sldMk cId="0" sldId="258"/>
        </pc:sldMkLst>
      </pc:sldChg>
      <pc:sldChg chg="del">
        <pc:chgData name="Richard Chalk" userId="287f8aa4f4de1d19" providerId="LiveId" clId="{404ACD4A-D5E2-4191-B481-235526E58B99}" dt="2023-05-08T14:53:06.588" v="7552" actId="47"/>
        <pc:sldMkLst>
          <pc:docMk/>
          <pc:sldMk cId="2987041011" sldId="259"/>
        </pc:sldMkLst>
      </pc:sldChg>
      <pc:sldChg chg="del">
        <pc:chgData name="Richard Chalk" userId="287f8aa4f4de1d19" providerId="LiveId" clId="{404ACD4A-D5E2-4191-B481-235526E58B99}" dt="2023-05-08T14:53:06.588" v="7552" actId="47"/>
        <pc:sldMkLst>
          <pc:docMk/>
          <pc:sldMk cId="565442270" sldId="260"/>
        </pc:sldMkLst>
      </pc:sldChg>
      <pc:sldChg chg="del">
        <pc:chgData name="Richard Chalk" userId="287f8aa4f4de1d19" providerId="LiveId" clId="{404ACD4A-D5E2-4191-B481-235526E58B99}" dt="2023-05-08T14:53:06.588" v="7552" actId="47"/>
        <pc:sldMkLst>
          <pc:docMk/>
          <pc:sldMk cId="3457483595" sldId="262"/>
        </pc:sldMkLst>
      </pc:sldChg>
      <pc:sldChg chg="addSp delSp modSp new del ord">
        <pc:chgData name="Richard Chalk" userId="287f8aa4f4de1d19" providerId="LiveId" clId="{404ACD4A-D5E2-4191-B481-235526E58B99}" dt="2023-05-08T15:15:07.290" v="7558" actId="47"/>
        <pc:sldMkLst>
          <pc:docMk/>
          <pc:sldMk cId="1411399585" sldId="263"/>
        </pc:sldMkLst>
        <pc:picChg chg="add del mod">
          <ac:chgData name="Richard Chalk" userId="287f8aa4f4de1d19" providerId="LiveId" clId="{404ACD4A-D5E2-4191-B481-235526E58B99}" dt="2023-05-08T05:48:47.155" v="1618" actId="478"/>
          <ac:picMkLst>
            <pc:docMk/>
            <pc:sldMk cId="1411399585" sldId="263"/>
            <ac:picMk id="4" creationId="{936BFCAC-6218-108A-D40B-4438960ABECE}"/>
          </ac:picMkLst>
        </pc:picChg>
        <pc:picChg chg="add mod">
          <ac:chgData name="Richard Chalk" userId="287f8aa4f4de1d19" providerId="LiveId" clId="{404ACD4A-D5E2-4191-B481-235526E58B99}" dt="2023-05-08T05:50:04.642" v="1631"/>
          <ac:picMkLst>
            <pc:docMk/>
            <pc:sldMk cId="1411399585" sldId="263"/>
            <ac:picMk id="5" creationId="{8EC8C2CB-3DC3-F098-8006-3EC272132572}"/>
          </ac:picMkLst>
        </pc:picChg>
      </pc:sldChg>
      <pc:sldChg chg="modSp add mod setBg">
        <pc:chgData name="Richard Chalk" userId="287f8aa4f4de1d19" providerId="LiveId" clId="{404ACD4A-D5E2-4191-B481-235526E58B99}" dt="2023-05-08T04:57:28.302" v="131" actId="20577"/>
        <pc:sldMkLst>
          <pc:docMk/>
          <pc:sldMk cId="377805924" sldId="264"/>
        </pc:sldMkLst>
        <pc:spChg chg="mod">
          <ac:chgData name="Richard Chalk" userId="287f8aa4f4de1d19" providerId="LiveId" clId="{404ACD4A-D5E2-4191-B481-235526E58B99}" dt="2023-05-08T04:57:28.302" v="131" actId="20577"/>
          <ac:spMkLst>
            <pc:docMk/>
            <pc:sldMk cId="377805924" sldId="264"/>
            <ac:spMk id="118" creationId="{00000000-0000-0000-0000-000000000000}"/>
          </ac:spMkLst>
        </pc:spChg>
      </pc:sldChg>
      <pc:sldChg chg="addSp delSp modSp add mod modNotesTx">
        <pc:chgData name="Richard Chalk" userId="287f8aa4f4de1d19" providerId="LiveId" clId="{404ACD4A-D5E2-4191-B481-235526E58B99}" dt="2023-05-08T14:39:21.293" v="7237" actId="6549"/>
        <pc:sldMkLst>
          <pc:docMk/>
          <pc:sldMk cId="1075608736" sldId="265"/>
        </pc:sldMkLst>
        <pc:spChg chg="add del mod">
          <ac:chgData name="Richard Chalk" userId="287f8aa4f4de1d19" providerId="LiveId" clId="{404ACD4A-D5E2-4191-B481-235526E58B99}" dt="2023-05-08T05:07:46.105" v="352"/>
          <ac:spMkLst>
            <pc:docMk/>
            <pc:sldMk cId="1075608736" sldId="265"/>
            <ac:spMk id="2" creationId="{16AA7BF4-3D9A-808F-A82F-A6A9B4F3E68F}"/>
          </ac:spMkLst>
        </pc:spChg>
        <pc:spChg chg="del">
          <ac:chgData name="Richard Chalk" userId="287f8aa4f4de1d19" providerId="LiveId" clId="{404ACD4A-D5E2-4191-B481-235526E58B99}" dt="2023-05-08T04:59:10.565" v="154" actId="478"/>
          <ac:spMkLst>
            <pc:docMk/>
            <pc:sldMk cId="1075608736" sldId="265"/>
            <ac:spMk id="5" creationId="{0DDCE4B4-4224-8917-2248-73908592F547}"/>
          </ac:spMkLst>
        </pc:spChg>
        <pc:spChg chg="del">
          <ac:chgData name="Richard Chalk" userId="287f8aa4f4de1d19" providerId="LiveId" clId="{404ACD4A-D5E2-4191-B481-235526E58B99}" dt="2023-05-08T04:58:36.271" v="133" actId="478"/>
          <ac:spMkLst>
            <pc:docMk/>
            <pc:sldMk cId="1075608736" sldId="265"/>
            <ac:spMk id="6" creationId="{C2BE871E-865B-8380-B8AE-83C5FF091EB2}"/>
          </ac:spMkLst>
        </pc:spChg>
        <pc:spChg chg="del">
          <ac:chgData name="Richard Chalk" userId="287f8aa4f4de1d19" providerId="LiveId" clId="{404ACD4A-D5E2-4191-B481-235526E58B99}" dt="2023-05-08T04:58:36.271" v="133" actId="478"/>
          <ac:spMkLst>
            <pc:docMk/>
            <pc:sldMk cId="1075608736" sldId="265"/>
            <ac:spMk id="7" creationId="{55342F01-0376-4682-7BD4-1CAA5E7AE571}"/>
          </ac:spMkLst>
        </pc:spChg>
        <pc:spChg chg="add mod">
          <ac:chgData name="Richard Chalk" userId="287f8aa4f4de1d19" providerId="LiveId" clId="{404ACD4A-D5E2-4191-B481-235526E58B99}" dt="2023-05-08T05:14:25.362" v="437" actId="1076"/>
          <ac:spMkLst>
            <pc:docMk/>
            <pc:sldMk cId="1075608736" sldId="265"/>
            <ac:spMk id="8" creationId="{B9ADC30B-9391-0A69-5D72-55F8ACD24075}"/>
          </ac:spMkLst>
        </pc:spChg>
        <pc:spChg chg="mod">
          <ac:chgData name="Richard Chalk" userId="287f8aa4f4de1d19" providerId="LiveId" clId="{404ACD4A-D5E2-4191-B481-235526E58B99}" dt="2023-05-08T04:58:44.599" v="147" actId="20577"/>
          <ac:spMkLst>
            <pc:docMk/>
            <pc:sldMk cId="1075608736" sldId="265"/>
            <ac:spMk id="126" creationId="{00000000-0000-0000-0000-000000000000}"/>
          </ac:spMkLst>
        </pc:spChg>
        <pc:spChg chg="mod">
          <ac:chgData name="Richard Chalk" userId="287f8aa4f4de1d19" providerId="LiveId" clId="{404ACD4A-D5E2-4191-B481-235526E58B99}" dt="2023-05-08T14:39:21.293" v="7237" actId="6549"/>
          <ac:spMkLst>
            <pc:docMk/>
            <pc:sldMk cId="1075608736" sldId="265"/>
            <ac:spMk id="127" creationId="{00000000-0000-0000-0000-000000000000}"/>
          </ac:spMkLst>
        </pc:spChg>
        <pc:picChg chg="add mod">
          <ac:chgData name="Richard Chalk" userId="287f8aa4f4de1d19" providerId="LiveId" clId="{404ACD4A-D5E2-4191-B481-235526E58B99}" dt="2023-05-08T05:14:27.761" v="438" actId="1076"/>
          <ac:picMkLst>
            <pc:docMk/>
            <pc:sldMk cId="1075608736" sldId="265"/>
            <ac:picMk id="3" creationId="{6B243C0F-2248-9561-5F65-8744092F8B26}"/>
          </ac:picMkLst>
        </pc:picChg>
        <pc:picChg chg="del">
          <ac:chgData name="Richard Chalk" userId="287f8aa4f4de1d19" providerId="LiveId" clId="{404ACD4A-D5E2-4191-B481-235526E58B99}" dt="2023-05-08T04:58:36.271" v="133" actId="478"/>
          <ac:picMkLst>
            <pc:docMk/>
            <pc:sldMk cId="1075608736" sldId="265"/>
            <ac:picMk id="4" creationId="{17CA0E32-CFD0-6C61-DED8-9E64D4967CE7}"/>
          </ac:picMkLst>
        </pc:picChg>
        <pc:picChg chg="add mod">
          <ac:chgData name="Richard Chalk" userId="287f8aa4f4de1d19" providerId="LiveId" clId="{404ACD4A-D5E2-4191-B481-235526E58B99}" dt="2023-05-08T05:14:25.362" v="437" actId="1076"/>
          <ac:picMkLst>
            <pc:docMk/>
            <pc:sldMk cId="1075608736" sldId="265"/>
            <ac:picMk id="9" creationId="{A19636EE-482F-27C7-5682-B90510CE2462}"/>
          </ac:picMkLst>
        </pc:picChg>
        <pc:picChg chg="add del mod">
          <ac:chgData name="Richard Chalk" userId="287f8aa4f4de1d19" providerId="LiveId" clId="{404ACD4A-D5E2-4191-B481-235526E58B99}" dt="2023-05-08T05:08:40.465" v="366" actId="478"/>
          <ac:picMkLst>
            <pc:docMk/>
            <pc:sldMk cId="1075608736" sldId="265"/>
            <ac:picMk id="2050" creationId="{E0AD3BB2-9901-66BC-523A-97DDB5757442}"/>
          </ac:picMkLst>
        </pc:picChg>
      </pc:sldChg>
      <pc:sldChg chg="addSp delSp modSp add mod">
        <pc:chgData name="Richard Chalk" userId="287f8aa4f4de1d19" providerId="LiveId" clId="{404ACD4A-D5E2-4191-B481-235526E58B99}" dt="2023-05-08T14:40:09.112" v="7271" actId="20577"/>
        <pc:sldMkLst>
          <pc:docMk/>
          <pc:sldMk cId="3785578434" sldId="266"/>
        </pc:sldMkLst>
        <pc:spChg chg="mod">
          <ac:chgData name="Richard Chalk" userId="287f8aa4f4de1d19" providerId="LiveId" clId="{404ACD4A-D5E2-4191-B481-235526E58B99}" dt="2023-05-08T05:07:56.540" v="363" actId="6549"/>
          <ac:spMkLst>
            <pc:docMk/>
            <pc:sldMk cId="3785578434" sldId="266"/>
            <ac:spMk id="126" creationId="{00000000-0000-0000-0000-000000000000}"/>
          </ac:spMkLst>
        </pc:spChg>
        <pc:spChg chg="mod">
          <ac:chgData name="Richard Chalk" userId="287f8aa4f4de1d19" providerId="LiveId" clId="{404ACD4A-D5E2-4191-B481-235526E58B99}" dt="2023-05-08T14:40:09.112" v="7271" actId="20577"/>
          <ac:spMkLst>
            <pc:docMk/>
            <pc:sldMk cId="3785578434" sldId="266"/>
            <ac:spMk id="127" creationId="{00000000-0000-0000-0000-000000000000}"/>
          </ac:spMkLst>
        </pc:spChg>
        <pc:picChg chg="del">
          <ac:chgData name="Richard Chalk" userId="287f8aa4f4de1d19" providerId="LiveId" clId="{404ACD4A-D5E2-4191-B481-235526E58B99}" dt="2023-05-08T05:16:36.496" v="452" actId="478"/>
          <ac:picMkLst>
            <pc:docMk/>
            <pc:sldMk cId="3785578434" sldId="266"/>
            <ac:picMk id="2050" creationId="{E0AD3BB2-9901-66BC-523A-97DDB5757442}"/>
          </ac:picMkLst>
        </pc:picChg>
        <pc:picChg chg="add mod">
          <ac:chgData name="Richard Chalk" userId="287f8aa4f4de1d19" providerId="LiveId" clId="{404ACD4A-D5E2-4191-B481-235526E58B99}" dt="2023-05-08T05:16:39.344" v="454" actId="1076"/>
          <ac:picMkLst>
            <pc:docMk/>
            <pc:sldMk cId="3785578434" sldId="266"/>
            <ac:picMk id="3074" creationId="{9AC3688F-8929-C660-3A52-3EEEE39712B4}"/>
          </ac:picMkLst>
        </pc:picChg>
        <pc:picChg chg="add del">
          <ac:chgData name="Richard Chalk" userId="287f8aa4f4de1d19" providerId="LiveId" clId="{404ACD4A-D5E2-4191-B481-235526E58B99}" dt="2023-05-08T05:19:03.715" v="460"/>
          <ac:picMkLst>
            <pc:docMk/>
            <pc:sldMk cId="3785578434" sldId="266"/>
            <ac:picMk id="3076" creationId="{3BC3B732-C25E-450B-6029-F5FF728879F3}"/>
          </ac:picMkLst>
        </pc:picChg>
      </pc:sldChg>
      <pc:sldChg chg="addSp delSp modSp add mod modNotesTx">
        <pc:chgData name="Richard Chalk" userId="287f8aa4f4de1d19" providerId="LiveId" clId="{404ACD4A-D5E2-4191-B481-235526E58B99}" dt="2023-05-08T14:42:14.465" v="7345" actId="5793"/>
        <pc:sldMkLst>
          <pc:docMk/>
          <pc:sldMk cId="2913995376" sldId="267"/>
        </pc:sldMkLst>
        <pc:spChg chg="add mod">
          <ac:chgData name="Richard Chalk" userId="287f8aa4f4de1d19" providerId="LiveId" clId="{404ACD4A-D5E2-4191-B481-235526E58B99}" dt="2023-05-08T14:41:49.005" v="7307" actId="207"/>
          <ac:spMkLst>
            <pc:docMk/>
            <pc:sldMk cId="2913995376" sldId="267"/>
            <ac:spMk id="2" creationId="{8776158E-4A81-D400-3926-D73C3B71E9F5}"/>
          </ac:spMkLst>
        </pc:spChg>
        <pc:spChg chg="add del mod">
          <ac:chgData name="Richard Chalk" userId="287f8aa4f4de1d19" providerId="LiveId" clId="{404ACD4A-D5E2-4191-B481-235526E58B99}" dt="2023-05-08T05:22:08.758" v="618" actId="478"/>
          <ac:spMkLst>
            <pc:docMk/>
            <pc:sldMk cId="2913995376" sldId="267"/>
            <ac:spMk id="5" creationId="{5A1F6822-869C-9C0E-AD86-486C536D743E}"/>
          </ac:spMkLst>
        </pc:spChg>
        <pc:spChg chg="add mod">
          <ac:chgData name="Richard Chalk" userId="287f8aa4f4de1d19" providerId="LiveId" clId="{404ACD4A-D5E2-4191-B481-235526E58B99}" dt="2023-05-08T05:27:30.604" v="1015" actId="20577"/>
          <ac:spMkLst>
            <pc:docMk/>
            <pc:sldMk cId="2913995376" sldId="267"/>
            <ac:spMk id="6" creationId="{EDFC00C2-2C4C-1F24-7BF9-A455406DF998}"/>
          </ac:spMkLst>
        </pc:spChg>
        <pc:spChg chg="mod">
          <ac:chgData name="Richard Chalk" userId="287f8aa4f4de1d19" providerId="LiveId" clId="{404ACD4A-D5E2-4191-B481-235526E58B99}" dt="2023-05-08T05:19:12.959" v="468" actId="20577"/>
          <ac:spMkLst>
            <pc:docMk/>
            <pc:sldMk cId="2913995376" sldId="267"/>
            <ac:spMk id="126" creationId="{00000000-0000-0000-0000-000000000000}"/>
          </ac:spMkLst>
        </pc:spChg>
        <pc:spChg chg="mod">
          <ac:chgData name="Richard Chalk" userId="287f8aa4f4de1d19" providerId="LiveId" clId="{404ACD4A-D5E2-4191-B481-235526E58B99}" dt="2023-05-08T14:40:57.133" v="7289" actId="20577"/>
          <ac:spMkLst>
            <pc:docMk/>
            <pc:sldMk cId="2913995376" sldId="267"/>
            <ac:spMk id="127" creationId="{00000000-0000-0000-0000-000000000000}"/>
          </ac:spMkLst>
        </pc:spChg>
        <pc:picChg chg="add mod">
          <ac:chgData name="Richard Chalk" userId="287f8aa4f4de1d19" providerId="LiveId" clId="{404ACD4A-D5E2-4191-B481-235526E58B99}" dt="2023-05-08T05:27:18.581" v="1012" actId="1076"/>
          <ac:picMkLst>
            <pc:docMk/>
            <pc:sldMk cId="2913995376" sldId="267"/>
            <ac:picMk id="7" creationId="{8D759FF8-F602-D888-CF85-4CFD1BDF3D78}"/>
          </ac:picMkLst>
        </pc:picChg>
        <pc:picChg chg="del">
          <ac:chgData name="Richard Chalk" userId="287f8aa4f4de1d19" providerId="LiveId" clId="{404ACD4A-D5E2-4191-B481-235526E58B99}" dt="2023-05-08T05:19:27.232" v="471" actId="478"/>
          <ac:picMkLst>
            <pc:docMk/>
            <pc:sldMk cId="2913995376" sldId="267"/>
            <ac:picMk id="3074" creationId="{9AC3688F-8929-C660-3A52-3EEEE39712B4}"/>
          </ac:picMkLst>
        </pc:picChg>
        <pc:cxnChg chg="add mod">
          <ac:chgData name="Richard Chalk" userId="287f8aa4f4de1d19" providerId="LiveId" clId="{404ACD4A-D5E2-4191-B481-235526E58B99}" dt="2023-05-08T05:20:50.591" v="608" actId="1582"/>
          <ac:cxnSpMkLst>
            <pc:docMk/>
            <pc:sldMk cId="2913995376" sldId="267"/>
            <ac:cxnSpMk id="4" creationId="{A3A58D75-6EF2-FB36-3740-D225180AC4F5}"/>
          </ac:cxnSpMkLst>
        </pc:cxnChg>
      </pc:sldChg>
      <pc:sldChg chg="addSp delSp modSp add mod modNotesTx">
        <pc:chgData name="Richard Chalk" userId="287f8aa4f4de1d19" providerId="LiveId" clId="{404ACD4A-D5E2-4191-B481-235526E58B99}" dt="2023-05-08T05:52:29.540" v="1718" actId="167"/>
        <pc:sldMkLst>
          <pc:docMk/>
          <pc:sldMk cId="1175204052" sldId="268"/>
        </pc:sldMkLst>
        <pc:spChg chg="mod">
          <ac:chgData name="Richard Chalk" userId="287f8aa4f4de1d19" providerId="LiveId" clId="{404ACD4A-D5E2-4191-B481-235526E58B99}" dt="2023-05-08T05:49:21.350" v="1628" actId="20577"/>
          <ac:spMkLst>
            <pc:docMk/>
            <pc:sldMk cId="1175204052" sldId="268"/>
            <ac:spMk id="2" creationId="{8776158E-4A81-D400-3926-D73C3B71E9F5}"/>
          </ac:spMkLst>
        </pc:spChg>
        <pc:spChg chg="del">
          <ac:chgData name="Richard Chalk" userId="287f8aa4f4de1d19" providerId="LiveId" clId="{404ACD4A-D5E2-4191-B481-235526E58B99}" dt="2023-05-08T05:30:28.977" v="1289" actId="478"/>
          <ac:spMkLst>
            <pc:docMk/>
            <pc:sldMk cId="1175204052" sldId="268"/>
            <ac:spMk id="6" creationId="{EDFC00C2-2C4C-1F24-7BF9-A455406DF998}"/>
          </ac:spMkLst>
        </pc:spChg>
        <pc:spChg chg="mod">
          <ac:chgData name="Richard Chalk" userId="287f8aa4f4de1d19" providerId="LiveId" clId="{404ACD4A-D5E2-4191-B481-235526E58B99}" dt="2023-05-08T05:30:24.764" v="1288" actId="20577"/>
          <ac:spMkLst>
            <pc:docMk/>
            <pc:sldMk cId="1175204052" sldId="268"/>
            <ac:spMk id="126" creationId="{00000000-0000-0000-0000-000000000000}"/>
          </ac:spMkLst>
        </pc:spChg>
        <pc:spChg chg="mod">
          <ac:chgData name="Richard Chalk" userId="287f8aa4f4de1d19" providerId="LiveId" clId="{404ACD4A-D5E2-4191-B481-235526E58B99}" dt="2023-05-08T05:49:01.343" v="1619" actId="20577"/>
          <ac:spMkLst>
            <pc:docMk/>
            <pc:sldMk cId="1175204052" sldId="268"/>
            <ac:spMk id="127" creationId="{00000000-0000-0000-0000-000000000000}"/>
          </ac:spMkLst>
        </pc:spChg>
        <pc:picChg chg="add del mod">
          <ac:chgData name="Richard Chalk" userId="287f8aa4f4de1d19" providerId="LiveId" clId="{404ACD4A-D5E2-4191-B481-235526E58B99}" dt="2023-05-08T05:31:51.910" v="1351" actId="478"/>
          <ac:picMkLst>
            <pc:docMk/>
            <pc:sldMk cId="1175204052" sldId="268"/>
            <ac:picMk id="3" creationId="{99145953-09DF-FDAF-2AE6-B837685747B9}"/>
          </ac:picMkLst>
        </pc:picChg>
        <pc:picChg chg="del">
          <ac:chgData name="Richard Chalk" userId="287f8aa4f4de1d19" providerId="LiveId" clId="{404ACD4A-D5E2-4191-B481-235526E58B99}" dt="2023-05-08T05:30:28.977" v="1289" actId="478"/>
          <ac:picMkLst>
            <pc:docMk/>
            <pc:sldMk cId="1175204052" sldId="268"/>
            <ac:picMk id="7" creationId="{8D759FF8-F602-D888-CF85-4CFD1BDF3D78}"/>
          </ac:picMkLst>
        </pc:picChg>
        <pc:picChg chg="add del">
          <ac:chgData name="Richard Chalk" userId="287f8aa4f4de1d19" providerId="LiveId" clId="{404ACD4A-D5E2-4191-B481-235526E58B99}" dt="2023-05-08T05:32:09.629" v="1354" actId="478"/>
          <ac:picMkLst>
            <pc:docMk/>
            <pc:sldMk cId="1175204052" sldId="268"/>
            <ac:picMk id="9" creationId="{0A9FF752-2361-68D4-B5A5-F9B6CECEFE8F}"/>
          </ac:picMkLst>
        </pc:picChg>
        <pc:picChg chg="add mod">
          <ac:chgData name="Richard Chalk" userId="287f8aa4f4de1d19" providerId="LiveId" clId="{404ACD4A-D5E2-4191-B481-235526E58B99}" dt="2023-05-08T05:33:55.711" v="1463" actId="1076"/>
          <ac:picMkLst>
            <pc:docMk/>
            <pc:sldMk cId="1175204052" sldId="268"/>
            <ac:picMk id="11" creationId="{BF6A4543-E87E-E1CB-7AAC-91D853C54834}"/>
          </ac:picMkLst>
        </pc:picChg>
        <pc:picChg chg="add mod">
          <ac:chgData name="Richard Chalk" userId="287f8aa4f4de1d19" providerId="LiveId" clId="{404ACD4A-D5E2-4191-B481-235526E58B99}" dt="2023-05-08T05:34:03.122" v="1465" actId="1076"/>
          <ac:picMkLst>
            <pc:docMk/>
            <pc:sldMk cId="1175204052" sldId="268"/>
            <ac:picMk id="13" creationId="{AE410B15-174B-0D9A-A854-4F8850147CE6}"/>
          </ac:picMkLst>
        </pc:picChg>
        <pc:picChg chg="add mod">
          <ac:chgData name="Richard Chalk" userId="287f8aa4f4de1d19" providerId="LiveId" clId="{404ACD4A-D5E2-4191-B481-235526E58B99}" dt="2023-05-08T05:50:19.503" v="1633" actId="1076"/>
          <ac:picMkLst>
            <pc:docMk/>
            <pc:sldMk cId="1175204052" sldId="268"/>
            <ac:picMk id="17" creationId="{A44A3081-0B86-BE15-44F0-7247CB23C5BE}"/>
          </ac:picMkLst>
        </pc:picChg>
        <pc:picChg chg="add mod">
          <ac:chgData name="Richard Chalk" userId="287f8aa4f4de1d19" providerId="LiveId" clId="{404ACD4A-D5E2-4191-B481-235526E58B99}" dt="2023-05-08T05:35:13" v="1473" actId="1036"/>
          <ac:picMkLst>
            <pc:docMk/>
            <pc:sldMk cId="1175204052" sldId="268"/>
            <ac:picMk id="4098" creationId="{4B58C1A8-56D3-D6F1-50E4-F0A666820944}"/>
          </ac:picMkLst>
        </pc:picChg>
        <pc:picChg chg="add del">
          <ac:chgData name="Richard Chalk" userId="287f8aa4f4de1d19" providerId="LiveId" clId="{404ACD4A-D5E2-4191-B481-235526E58B99}" dt="2023-05-08T05:48:39.486" v="1616" actId="21"/>
          <ac:picMkLst>
            <pc:docMk/>
            <pc:sldMk cId="1175204052" sldId="268"/>
            <ac:picMk id="4100" creationId="{3EDFA479-43D4-E144-5604-AAA1D784C1B6}"/>
          </ac:picMkLst>
        </pc:picChg>
        <pc:picChg chg="add del">
          <ac:chgData name="Richard Chalk" userId="287f8aa4f4de1d19" providerId="LiveId" clId="{404ACD4A-D5E2-4191-B481-235526E58B99}" dt="2023-05-08T05:50:02.799" v="1630" actId="21"/>
          <ac:picMkLst>
            <pc:docMk/>
            <pc:sldMk cId="1175204052" sldId="268"/>
            <ac:picMk id="4102" creationId="{B796BDB1-76BC-E17A-F317-B836E45118F9}"/>
          </ac:picMkLst>
        </pc:picChg>
        <pc:picChg chg="add del mod">
          <ac:chgData name="Richard Chalk" userId="287f8aa4f4de1d19" providerId="LiveId" clId="{404ACD4A-D5E2-4191-B481-235526E58B99}" dt="2023-05-08T05:50:50.872" v="1637" actId="478"/>
          <ac:picMkLst>
            <pc:docMk/>
            <pc:sldMk cId="1175204052" sldId="268"/>
            <ac:picMk id="4104" creationId="{3E84BD82-9745-DBAA-89F9-1569C6C189E8}"/>
          </ac:picMkLst>
        </pc:picChg>
        <pc:picChg chg="add mod">
          <ac:chgData name="Richard Chalk" userId="287f8aa4f4de1d19" providerId="LiveId" clId="{404ACD4A-D5E2-4191-B481-235526E58B99}" dt="2023-05-08T05:51:19.212" v="1698" actId="1038"/>
          <ac:picMkLst>
            <pc:docMk/>
            <pc:sldMk cId="1175204052" sldId="268"/>
            <ac:picMk id="4106" creationId="{5892758E-09A7-418E-917B-553E7853EA7A}"/>
          </ac:picMkLst>
        </pc:picChg>
        <pc:picChg chg="add mod">
          <ac:chgData name="Richard Chalk" userId="287f8aa4f4de1d19" providerId="LiveId" clId="{404ACD4A-D5E2-4191-B481-235526E58B99}" dt="2023-05-08T05:52:24.487" v="1716" actId="167"/>
          <ac:picMkLst>
            <pc:docMk/>
            <pc:sldMk cId="1175204052" sldId="268"/>
            <ac:picMk id="4108" creationId="{74319650-B5A5-2668-45BC-964CB4D8B09F}"/>
          </ac:picMkLst>
        </pc:picChg>
        <pc:picChg chg="add del mod">
          <ac:chgData name="Richard Chalk" userId="287f8aa4f4de1d19" providerId="LiveId" clId="{404ACD4A-D5E2-4191-B481-235526E58B99}" dt="2023-05-08T05:52:02.955" v="1711" actId="478"/>
          <ac:picMkLst>
            <pc:docMk/>
            <pc:sldMk cId="1175204052" sldId="268"/>
            <ac:picMk id="4110" creationId="{517BB427-C4E8-6938-FC29-838EA0ECCF91}"/>
          </ac:picMkLst>
        </pc:picChg>
        <pc:picChg chg="add mod">
          <ac:chgData name="Richard Chalk" userId="287f8aa4f4de1d19" providerId="LiveId" clId="{404ACD4A-D5E2-4191-B481-235526E58B99}" dt="2023-05-08T05:52:29.540" v="1718" actId="167"/>
          <ac:picMkLst>
            <pc:docMk/>
            <pc:sldMk cId="1175204052" sldId="268"/>
            <ac:picMk id="4112" creationId="{464F6A67-E739-CB7E-BD6D-277E360529C5}"/>
          </ac:picMkLst>
        </pc:picChg>
        <pc:cxnChg chg="del mod ord">
          <ac:chgData name="Richard Chalk" userId="287f8aa4f4de1d19" providerId="LiveId" clId="{404ACD4A-D5E2-4191-B481-235526E58B99}" dt="2023-05-08T05:33:45.757" v="1460" actId="478"/>
          <ac:cxnSpMkLst>
            <pc:docMk/>
            <pc:sldMk cId="1175204052" sldId="268"/>
            <ac:cxnSpMk id="4" creationId="{A3A58D75-6EF2-FB36-3740-D225180AC4F5}"/>
          </ac:cxnSpMkLst>
        </pc:cxnChg>
        <pc:cxnChg chg="add mod">
          <ac:chgData name="Richard Chalk" userId="287f8aa4f4de1d19" providerId="LiveId" clId="{404ACD4A-D5E2-4191-B481-235526E58B99}" dt="2023-05-08T05:33:49.129" v="1461"/>
          <ac:cxnSpMkLst>
            <pc:docMk/>
            <pc:sldMk cId="1175204052" sldId="268"/>
            <ac:cxnSpMk id="15" creationId="{4AAD086B-3D8A-76D3-E585-ADC9C6855087}"/>
          </ac:cxnSpMkLst>
        </pc:cxnChg>
      </pc:sldChg>
      <pc:sldChg chg="addSp delSp modSp add mod">
        <pc:chgData name="Richard Chalk" userId="287f8aa4f4de1d19" providerId="LiveId" clId="{404ACD4A-D5E2-4191-B481-235526E58B99}" dt="2023-05-08T14:43:07.587" v="7352" actId="403"/>
        <pc:sldMkLst>
          <pc:docMk/>
          <pc:sldMk cId="607423208" sldId="269"/>
        </pc:sldMkLst>
        <pc:spChg chg="add mod">
          <ac:chgData name="Richard Chalk" userId="287f8aa4f4de1d19" providerId="LiveId" clId="{404ACD4A-D5E2-4191-B481-235526E58B99}" dt="2023-05-08T06:00:32.641" v="1836" actId="14100"/>
          <ac:spMkLst>
            <pc:docMk/>
            <pc:sldMk cId="607423208" sldId="269"/>
            <ac:spMk id="4" creationId="{30F6E6FC-13EB-5D0E-DDBE-9DFC5BAD01DE}"/>
          </ac:spMkLst>
        </pc:spChg>
        <pc:spChg chg="mod">
          <ac:chgData name="Richard Chalk" userId="287f8aa4f4de1d19" providerId="LiveId" clId="{404ACD4A-D5E2-4191-B481-235526E58B99}" dt="2023-05-08T05:53:16.489" v="1737" actId="20577"/>
          <ac:spMkLst>
            <pc:docMk/>
            <pc:sldMk cId="607423208" sldId="269"/>
            <ac:spMk id="126" creationId="{00000000-0000-0000-0000-000000000000}"/>
          </ac:spMkLst>
        </pc:spChg>
        <pc:spChg chg="mod">
          <ac:chgData name="Richard Chalk" userId="287f8aa4f4de1d19" providerId="LiveId" clId="{404ACD4A-D5E2-4191-B481-235526E58B99}" dt="2023-05-08T14:43:07.587" v="7352" actId="403"/>
          <ac:spMkLst>
            <pc:docMk/>
            <pc:sldMk cId="607423208" sldId="269"/>
            <ac:spMk id="127" creationId="{00000000-0000-0000-0000-000000000000}"/>
          </ac:spMkLst>
        </pc:spChg>
        <pc:picChg chg="add mod">
          <ac:chgData name="Richard Chalk" userId="287f8aa4f4de1d19" providerId="LiveId" clId="{404ACD4A-D5E2-4191-B481-235526E58B99}" dt="2023-05-08T05:58:01.864" v="1818" actId="1037"/>
          <ac:picMkLst>
            <pc:docMk/>
            <pc:sldMk cId="607423208" sldId="269"/>
            <ac:picMk id="2" creationId="{C1D74A97-2715-D8EB-0932-5D07AC198A3B}"/>
          </ac:picMkLst>
        </pc:picChg>
        <pc:picChg chg="add mod">
          <ac:chgData name="Richard Chalk" userId="287f8aa4f4de1d19" providerId="LiveId" clId="{404ACD4A-D5E2-4191-B481-235526E58B99}" dt="2023-05-08T06:00:45.101" v="1839" actId="1076"/>
          <ac:picMkLst>
            <pc:docMk/>
            <pc:sldMk cId="607423208" sldId="269"/>
            <ac:picMk id="5" creationId="{29EADFE8-09A1-B198-0DDA-BE73BAD7192D}"/>
          </ac:picMkLst>
        </pc:picChg>
        <pc:picChg chg="add del mod">
          <ac:chgData name="Richard Chalk" userId="287f8aa4f4de1d19" providerId="LiveId" clId="{404ACD4A-D5E2-4191-B481-235526E58B99}" dt="2023-05-08T06:01:46.268" v="1841"/>
          <ac:picMkLst>
            <pc:docMk/>
            <pc:sldMk cId="607423208" sldId="269"/>
            <ac:picMk id="6" creationId="{530E1B5E-E52D-B113-A169-9EDC253E3EF8}"/>
          </ac:picMkLst>
        </pc:picChg>
        <pc:picChg chg="del">
          <ac:chgData name="Richard Chalk" userId="287f8aa4f4de1d19" providerId="LiveId" clId="{404ACD4A-D5E2-4191-B481-235526E58B99}" dt="2023-05-08T05:53:20.694" v="1738" actId="478"/>
          <ac:picMkLst>
            <pc:docMk/>
            <pc:sldMk cId="607423208" sldId="269"/>
            <ac:picMk id="3074" creationId="{9AC3688F-8929-C660-3A52-3EEEE39712B4}"/>
          </ac:picMkLst>
        </pc:picChg>
        <pc:picChg chg="add mod">
          <ac:chgData name="Richard Chalk" userId="287f8aa4f4de1d19" providerId="LiveId" clId="{404ACD4A-D5E2-4191-B481-235526E58B99}" dt="2023-05-08T05:57:56.563" v="1790" actId="1037"/>
          <ac:picMkLst>
            <pc:docMk/>
            <pc:sldMk cId="607423208" sldId="269"/>
            <ac:picMk id="7170" creationId="{DBF8B77D-433D-BFA8-FD0F-5FDE56D12716}"/>
          </ac:picMkLst>
        </pc:picChg>
        <pc:picChg chg="add mod">
          <ac:chgData name="Richard Chalk" userId="287f8aa4f4de1d19" providerId="LiveId" clId="{404ACD4A-D5E2-4191-B481-235526E58B99}" dt="2023-05-08T05:57:53.848" v="1776" actId="167"/>
          <ac:picMkLst>
            <pc:docMk/>
            <pc:sldMk cId="607423208" sldId="269"/>
            <ac:picMk id="7172" creationId="{4DE448AF-B804-9B3A-04C7-6CF04F7C097D}"/>
          </ac:picMkLst>
        </pc:picChg>
      </pc:sldChg>
      <pc:sldChg chg="addSp delSp modSp add mod modNotesTx">
        <pc:chgData name="Richard Chalk" userId="287f8aa4f4de1d19" providerId="LiveId" clId="{404ACD4A-D5E2-4191-B481-235526E58B99}" dt="2023-05-08T14:43:47.697" v="7354" actId="113"/>
        <pc:sldMkLst>
          <pc:docMk/>
          <pc:sldMk cId="1350979902" sldId="270"/>
        </pc:sldMkLst>
        <pc:spChg chg="del">
          <ac:chgData name="Richard Chalk" userId="287f8aa4f4de1d19" providerId="LiveId" clId="{404ACD4A-D5E2-4191-B481-235526E58B99}" dt="2023-05-08T06:09:06.732" v="2151" actId="478"/>
          <ac:spMkLst>
            <pc:docMk/>
            <pc:sldMk cId="1350979902" sldId="270"/>
            <ac:spMk id="4" creationId="{30F6E6FC-13EB-5D0E-DDBE-9DFC5BAD01DE}"/>
          </ac:spMkLst>
        </pc:spChg>
        <pc:spChg chg="add mod">
          <ac:chgData name="Richard Chalk" userId="287f8aa4f4de1d19" providerId="LiveId" clId="{404ACD4A-D5E2-4191-B481-235526E58B99}" dt="2023-05-08T06:11:12.960" v="2222" actId="1076"/>
          <ac:spMkLst>
            <pc:docMk/>
            <pc:sldMk cId="1350979902" sldId="270"/>
            <ac:spMk id="6" creationId="{922EE5EF-7215-8E14-BF73-6B4A2625A832}"/>
          </ac:spMkLst>
        </pc:spChg>
        <pc:spChg chg="add mod">
          <ac:chgData name="Richard Chalk" userId="287f8aa4f4de1d19" providerId="LiveId" clId="{404ACD4A-D5E2-4191-B481-235526E58B99}" dt="2023-05-08T06:12:04.066" v="2232" actId="1076"/>
          <ac:spMkLst>
            <pc:docMk/>
            <pc:sldMk cId="1350979902" sldId="270"/>
            <ac:spMk id="8" creationId="{414DEC07-4155-1F06-BED5-165EBC05551F}"/>
          </ac:spMkLst>
        </pc:spChg>
        <pc:spChg chg="add del mod">
          <ac:chgData name="Richard Chalk" userId="287f8aa4f4de1d19" providerId="LiveId" clId="{404ACD4A-D5E2-4191-B481-235526E58B99}" dt="2023-05-08T06:13:22.050" v="2310"/>
          <ac:spMkLst>
            <pc:docMk/>
            <pc:sldMk cId="1350979902" sldId="270"/>
            <ac:spMk id="9" creationId="{2D139312-9A48-8D4A-83C1-408383FA9223}"/>
          </ac:spMkLst>
        </pc:spChg>
        <pc:spChg chg="mod">
          <ac:chgData name="Richard Chalk" userId="287f8aa4f4de1d19" providerId="LiveId" clId="{404ACD4A-D5E2-4191-B481-235526E58B99}" dt="2023-05-08T06:05:05.236" v="1856" actId="20577"/>
          <ac:spMkLst>
            <pc:docMk/>
            <pc:sldMk cId="1350979902" sldId="270"/>
            <ac:spMk id="126" creationId="{00000000-0000-0000-0000-000000000000}"/>
          </ac:spMkLst>
        </pc:spChg>
        <pc:spChg chg="mod">
          <ac:chgData name="Richard Chalk" userId="287f8aa4f4de1d19" providerId="LiveId" clId="{404ACD4A-D5E2-4191-B481-235526E58B99}" dt="2023-05-08T14:43:47.697" v="7354" actId="113"/>
          <ac:spMkLst>
            <pc:docMk/>
            <pc:sldMk cId="1350979902" sldId="270"/>
            <ac:spMk id="127" creationId="{00000000-0000-0000-0000-000000000000}"/>
          </ac:spMkLst>
        </pc:spChg>
        <pc:picChg chg="del">
          <ac:chgData name="Richard Chalk" userId="287f8aa4f4de1d19" providerId="LiveId" clId="{404ACD4A-D5E2-4191-B481-235526E58B99}" dt="2023-05-08T06:09:06.732" v="2151" actId="478"/>
          <ac:picMkLst>
            <pc:docMk/>
            <pc:sldMk cId="1350979902" sldId="270"/>
            <ac:picMk id="5" creationId="{29EADFE8-09A1-B198-0DDA-BE73BAD7192D}"/>
          </ac:picMkLst>
        </pc:picChg>
        <pc:picChg chg="add mod">
          <ac:chgData name="Richard Chalk" userId="287f8aa4f4de1d19" providerId="LiveId" clId="{404ACD4A-D5E2-4191-B481-235526E58B99}" dt="2023-05-08T06:12:12.014" v="2233" actId="1076"/>
          <ac:picMkLst>
            <pc:docMk/>
            <pc:sldMk cId="1350979902" sldId="270"/>
            <ac:picMk id="7" creationId="{CEC64844-CE72-C0AF-4CFF-5012EAA0D6C4}"/>
          </ac:picMkLst>
        </pc:picChg>
      </pc:sldChg>
      <pc:sldChg chg="addSp delSp modSp add mod modNotesTx">
        <pc:chgData name="Richard Chalk" userId="287f8aa4f4de1d19" providerId="LiveId" clId="{404ACD4A-D5E2-4191-B481-235526E58B99}" dt="2023-05-08T06:29:43.697" v="2819" actId="20577"/>
        <pc:sldMkLst>
          <pc:docMk/>
          <pc:sldMk cId="1502058788" sldId="271"/>
        </pc:sldMkLst>
        <pc:spChg chg="add del mod">
          <ac:chgData name="Richard Chalk" userId="287f8aa4f4de1d19" providerId="LiveId" clId="{404ACD4A-D5E2-4191-B481-235526E58B99}" dt="2023-05-08T06:22:36.746" v="2618" actId="478"/>
          <ac:spMkLst>
            <pc:docMk/>
            <pc:sldMk cId="1502058788" sldId="271"/>
            <ac:spMk id="3" creationId="{D531FEEF-2B34-803C-C54D-65DE5438DDDC}"/>
          </ac:spMkLst>
        </pc:spChg>
        <pc:spChg chg="add del mod">
          <ac:chgData name="Richard Chalk" userId="287f8aa4f4de1d19" providerId="LiveId" clId="{404ACD4A-D5E2-4191-B481-235526E58B99}" dt="2023-05-08T06:22:36.746" v="2618" actId="478"/>
          <ac:spMkLst>
            <pc:docMk/>
            <pc:sldMk cId="1502058788" sldId="271"/>
            <ac:spMk id="4" creationId="{EBCA759B-6DA6-EFB1-D0C0-306A35783269}"/>
          </ac:spMkLst>
        </pc:spChg>
        <pc:spChg chg="add del mod">
          <ac:chgData name="Richard Chalk" userId="287f8aa4f4de1d19" providerId="LiveId" clId="{404ACD4A-D5E2-4191-B481-235526E58B99}" dt="2023-05-08T06:22:36.746" v="2618" actId="478"/>
          <ac:spMkLst>
            <pc:docMk/>
            <pc:sldMk cId="1502058788" sldId="271"/>
            <ac:spMk id="5" creationId="{390E0CFA-0F4A-4D63-4C01-0502E9B4BB73}"/>
          </ac:spMkLst>
        </pc:spChg>
        <pc:spChg chg="del">
          <ac:chgData name="Richard Chalk" userId="287f8aa4f4de1d19" providerId="LiveId" clId="{404ACD4A-D5E2-4191-B481-235526E58B99}" dt="2023-05-08T06:13:40.693" v="2323" actId="478"/>
          <ac:spMkLst>
            <pc:docMk/>
            <pc:sldMk cId="1502058788" sldId="271"/>
            <ac:spMk id="6" creationId="{922EE5EF-7215-8E14-BF73-6B4A2625A832}"/>
          </ac:spMkLst>
        </pc:spChg>
        <pc:spChg chg="del">
          <ac:chgData name="Richard Chalk" userId="287f8aa4f4de1d19" providerId="LiveId" clId="{404ACD4A-D5E2-4191-B481-235526E58B99}" dt="2023-05-08T06:13:42.923" v="2325" actId="478"/>
          <ac:spMkLst>
            <pc:docMk/>
            <pc:sldMk cId="1502058788" sldId="271"/>
            <ac:spMk id="8" creationId="{414DEC07-4155-1F06-BED5-165EBC05551F}"/>
          </ac:spMkLst>
        </pc:spChg>
        <pc:spChg chg="add del mod">
          <ac:chgData name="Richard Chalk" userId="287f8aa4f4de1d19" providerId="LiveId" clId="{404ACD4A-D5E2-4191-B481-235526E58B99}" dt="2023-05-08T06:22:36.746" v="2618" actId="478"/>
          <ac:spMkLst>
            <pc:docMk/>
            <pc:sldMk cId="1502058788" sldId="271"/>
            <ac:spMk id="9" creationId="{2F4FE70C-937D-C439-37AA-2B09F65A50D4}"/>
          </ac:spMkLst>
        </pc:spChg>
        <pc:spChg chg="add del mod">
          <ac:chgData name="Richard Chalk" userId="287f8aa4f4de1d19" providerId="LiveId" clId="{404ACD4A-D5E2-4191-B481-235526E58B99}" dt="2023-05-08T06:22:36.746" v="2618" actId="478"/>
          <ac:spMkLst>
            <pc:docMk/>
            <pc:sldMk cId="1502058788" sldId="271"/>
            <ac:spMk id="10" creationId="{FEAE6000-3FE5-E932-7E29-2B2A43E93258}"/>
          </ac:spMkLst>
        </pc:spChg>
        <pc:spChg chg="add del mod">
          <ac:chgData name="Richard Chalk" userId="287f8aa4f4de1d19" providerId="LiveId" clId="{404ACD4A-D5E2-4191-B481-235526E58B99}" dt="2023-05-08T06:22:36.746" v="2618" actId="478"/>
          <ac:spMkLst>
            <pc:docMk/>
            <pc:sldMk cId="1502058788" sldId="271"/>
            <ac:spMk id="11" creationId="{0A7F2664-5CFC-7220-019A-A2D3247D3E71}"/>
          </ac:spMkLst>
        </pc:spChg>
        <pc:spChg chg="add mod">
          <ac:chgData name="Richard Chalk" userId="287f8aa4f4de1d19" providerId="LiveId" clId="{404ACD4A-D5E2-4191-B481-235526E58B99}" dt="2023-05-08T06:20:06.855" v="2578" actId="1035"/>
          <ac:spMkLst>
            <pc:docMk/>
            <pc:sldMk cId="1502058788" sldId="271"/>
            <ac:spMk id="12" creationId="{87D0DFB6-7BB6-C1A8-A6E4-767DC68E2D51}"/>
          </ac:spMkLst>
        </pc:spChg>
        <pc:spChg chg="add mod">
          <ac:chgData name="Richard Chalk" userId="287f8aa4f4de1d19" providerId="LiveId" clId="{404ACD4A-D5E2-4191-B481-235526E58B99}" dt="2023-05-08T06:20:19.373" v="2584" actId="1038"/>
          <ac:spMkLst>
            <pc:docMk/>
            <pc:sldMk cId="1502058788" sldId="271"/>
            <ac:spMk id="13" creationId="{9903F38B-703C-0D32-831E-9D07A862B5F8}"/>
          </ac:spMkLst>
        </pc:spChg>
        <pc:spChg chg="add del mod">
          <ac:chgData name="Richard Chalk" userId="287f8aa4f4de1d19" providerId="LiveId" clId="{404ACD4A-D5E2-4191-B481-235526E58B99}" dt="2023-05-08T06:17:57.683" v="2447" actId="478"/>
          <ac:spMkLst>
            <pc:docMk/>
            <pc:sldMk cId="1502058788" sldId="271"/>
            <ac:spMk id="14" creationId="{0B3E0E9C-C339-E599-025E-E552974D9C5E}"/>
          </ac:spMkLst>
        </pc:spChg>
        <pc:spChg chg="add del mod">
          <ac:chgData name="Richard Chalk" userId="287f8aa4f4de1d19" providerId="LiveId" clId="{404ACD4A-D5E2-4191-B481-235526E58B99}" dt="2023-05-08T06:18:02.917" v="2450" actId="478"/>
          <ac:spMkLst>
            <pc:docMk/>
            <pc:sldMk cId="1502058788" sldId="271"/>
            <ac:spMk id="15" creationId="{B8AD04E4-8DD2-A9F5-A95D-24FAECBE6F59}"/>
          </ac:spMkLst>
        </pc:spChg>
        <pc:spChg chg="add del mod">
          <ac:chgData name="Richard Chalk" userId="287f8aa4f4de1d19" providerId="LiveId" clId="{404ACD4A-D5E2-4191-B481-235526E58B99}" dt="2023-05-08T06:18:02.917" v="2450" actId="478"/>
          <ac:spMkLst>
            <pc:docMk/>
            <pc:sldMk cId="1502058788" sldId="271"/>
            <ac:spMk id="16" creationId="{663D398F-52B5-4BD0-3804-FB542DBBDBB1}"/>
          </ac:spMkLst>
        </pc:spChg>
        <pc:spChg chg="add mod">
          <ac:chgData name="Richard Chalk" userId="287f8aa4f4de1d19" providerId="LiveId" clId="{404ACD4A-D5E2-4191-B481-235526E58B99}" dt="2023-05-08T06:19:52.560" v="2563" actId="14100"/>
          <ac:spMkLst>
            <pc:docMk/>
            <pc:sldMk cId="1502058788" sldId="271"/>
            <ac:spMk id="17" creationId="{8D87A7C8-DB6C-0036-8442-9C367A0931D3}"/>
          </ac:spMkLst>
        </pc:spChg>
        <pc:spChg chg="add mod">
          <ac:chgData name="Richard Chalk" userId="287f8aa4f4de1d19" providerId="LiveId" clId="{404ACD4A-D5E2-4191-B481-235526E58B99}" dt="2023-05-08T06:19:44.496" v="2561" actId="1076"/>
          <ac:spMkLst>
            <pc:docMk/>
            <pc:sldMk cId="1502058788" sldId="271"/>
            <ac:spMk id="18" creationId="{68B96F5E-E9CA-0A8A-D376-FA68459C4AE9}"/>
          </ac:spMkLst>
        </pc:spChg>
        <pc:spChg chg="add del mod">
          <ac:chgData name="Richard Chalk" userId="287f8aa4f4de1d19" providerId="LiveId" clId="{404ACD4A-D5E2-4191-B481-235526E58B99}" dt="2023-05-08T06:18:00.180" v="2448" actId="478"/>
          <ac:spMkLst>
            <pc:docMk/>
            <pc:sldMk cId="1502058788" sldId="271"/>
            <ac:spMk id="19" creationId="{3FD7D2D8-234F-87BC-3956-412BEFD501BA}"/>
          </ac:spMkLst>
        </pc:spChg>
        <pc:spChg chg="add del mod">
          <ac:chgData name="Richard Chalk" userId="287f8aa4f4de1d19" providerId="LiveId" clId="{404ACD4A-D5E2-4191-B481-235526E58B99}" dt="2023-05-08T06:18:01.433" v="2449" actId="478"/>
          <ac:spMkLst>
            <pc:docMk/>
            <pc:sldMk cId="1502058788" sldId="271"/>
            <ac:spMk id="20" creationId="{1710DD6C-FEB9-777D-CEC6-EC865FA4141E}"/>
          </ac:spMkLst>
        </pc:spChg>
        <pc:spChg chg="add del mod">
          <ac:chgData name="Richard Chalk" userId="287f8aa4f4de1d19" providerId="LiveId" clId="{404ACD4A-D5E2-4191-B481-235526E58B99}" dt="2023-05-08T06:18:01.433" v="2449" actId="478"/>
          <ac:spMkLst>
            <pc:docMk/>
            <pc:sldMk cId="1502058788" sldId="271"/>
            <ac:spMk id="21" creationId="{FF68F609-6016-81D3-B8A6-ABB038216FF3}"/>
          </ac:spMkLst>
        </pc:spChg>
        <pc:spChg chg="add mod">
          <ac:chgData name="Richard Chalk" userId="287f8aa4f4de1d19" providerId="LiveId" clId="{404ACD4A-D5E2-4191-B481-235526E58B99}" dt="2023-05-08T06:18:13.551" v="2459" actId="1038"/>
          <ac:spMkLst>
            <pc:docMk/>
            <pc:sldMk cId="1502058788" sldId="271"/>
            <ac:spMk id="23" creationId="{F3B0AF7E-96A9-B81F-DF6A-A70DC50AD27D}"/>
          </ac:spMkLst>
        </pc:spChg>
        <pc:spChg chg="add mod">
          <ac:chgData name="Richard Chalk" userId="287f8aa4f4de1d19" providerId="LiveId" clId="{404ACD4A-D5E2-4191-B481-235526E58B99}" dt="2023-05-08T06:18:24.508" v="2542" actId="1037"/>
          <ac:spMkLst>
            <pc:docMk/>
            <pc:sldMk cId="1502058788" sldId="271"/>
            <ac:spMk id="24" creationId="{9220DA62-89FB-7D57-0758-C69CC88FAB69}"/>
          </ac:spMkLst>
        </pc:spChg>
        <pc:spChg chg="add del mod">
          <ac:chgData name="Richard Chalk" userId="287f8aa4f4de1d19" providerId="LiveId" clId="{404ACD4A-D5E2-4191-B481-235526E58B99}" dt="2023-05-08T06:13:46.327" v="2328" actId="478"/>
          <ac:spMkLst>
            <pc:docMk/>
            <pc:sldMk cId="1502058788" sldId="271"/>
            <ac:spMk id="126" creationId="{00000000-0000-0000-0000-000000000000}"/>
          </ac:spMkLst>
        </pc:spChg>
        <pc:spChg chg="mod">
          <ac:chgData name="Richard Chalk" userId="287f8aa4f4de1d19" providerId="LiveId" clId="{404ACD4A-D5E2-4191-B481-235526E58B99}" dt="2023-05-08T06:29:43.697" v="2819" actId="20577"/>
          <ac:spMkLst>
            <pc:docMk/>
            <pc:sldMk cId="1502058788" sldId="271"/>
            <ac:spMk id="127" creationId="{00000000-0000-0000-0000-000000000000}"/>
          </ac:spMkLst>
        </pc:spChg>
        <pc:picChg chg="del">
          <ac:chgData name="Richard Chalk" userId="287f8aa4f4de1d19" providerId="LiveId" clId="{404ACD4A-D5E2-4191-B481-235526E58B99}" dt="2023-05-08T06:13:44.198" v="2326" actId="478"/>
          <ac:picMkLst>
            <pc:docMk/>
            <pc:sldMk cId="1502058788" sldId="271"/>
            <ac:picMk id="2" creationId="{C1D74A97-2715-D8EB-0932-5D07AC198A3B}"/>
          </ac:picMkLst>
        </pc:picChg>
        <pc:picChg chg="del">
          <ac:chgData name="Richard Chalk" userId="287f8aa4f4de1d19" providerId="LiveId" clId="{404ACD4A-D5E2-4191-B481-235526E58B99}" dt="2023-05-08T06:13:41.670" v="2324" actId="478"/>
          <ac:picMkLst>
            <pc:docMk/>
            <pc:sldMk cId="1502058788" sldId="271"/>
            <ac:picMk id="7" creationId="{CEC64844-CE72-C0AF-4CFF-5012EAA0D6C4}"/>
          </ac:picMkLst>
        </pc:picChg>
        <pc:picChg chg="add mod">
          <ac:chgData name="Richard Chalk" userId="287f8aa4f4de1d19" providerId="LiveId" clId="{404ACD4A-D5E2-4191-B481-235526E58B99}" dt="2023-05-08T06:26:06.019" v="2726" actId="1035"/>
          <ac:picMkLst>
            <pc:docMk/>
            <pc:sldMk cId="1502058788" sldId="271"/>
            <ac:picMk id="25" creationId="{04150706-1121-DC95-DC6E-49D97F0D9CE1}"/>
          </ac:picMkLst>
        </pc:picChg>
        <pc:picChg chg="add mod">
          <ac:chgData name="Richard Chalk" userId="287f8aa4f4de1d19" providerId="LiveId" clId="{404ACD4A-D5E2-4191-B481-235526E58B99}" dt="2023-05-08T06:26:06.019" v="2726" actId="1035"/>
          <ac:picMkLst>
            <pc:docMk/>
            <pc:sldMk cId="1502058788" sldId="271"/>
            <ac:picMk id="26" creationId="{1A487673-89AA-E7CC-C8A6-5C748128DDBB}"/>
          </ac:picMkLst>
        </pc:picChg>
        <pc:picChg chg="del">
          <ac:chgData name="Richard Chalk" userId="287f8aa4f4de1d19" providerId="LiveId" clId="{404ACD4A-D5E2-4191-B481-235526E58B99}" dt="2023-05-08T06:13:44.198" v="2326" actId="478"/>
          <ac:picMkLst>
            <pc:docMk/>
            <pc:sldMk cId="1502058788" sldId="271"/>
            <ac:picMk id="7170" creationId="{DBF8B77D-433D-BFA8-FD0F-5FDE56D12716}"/>
          </ac:picMkLst>
        </pc:picChg>
        <pc:picChg chg="del">
          <ac:chgData name="Richard Chalk" userId="287f8aa4f4de1d19" providerId="LiveId" clId="{404ACD4A-D5E2-4191-B481-235526E58B99}" dt="2023-05-08T06:13:47.987" v="2329" actId="478"/>
          <ac:picMkLst>
            <pc:docMk/>
            <pc:sldMk cId="1502058788" sldId="271"/>
            <ac:picMk id="7172" creationId="{4DE448AF-B804-9B3A-04C7-6CF04F7C097D}"/>
          </ac:picMkLst>
        </pc:picChg>
        <pc:picChg chg="add mod">
          <ac:chgData name="Richard Chalk" userId="287f8aa4f4de1d19" providerId="LiveId" clId="{404ACD4A-D5E2-4191-B481-235526E58B99}" dt="2023-05-08T06:26:06.019" v="2726" actId="1035"/>
          <ac:picMkLst>
            <pc:docMk/>
            <pc:sldMk cId="1502058788" sldId="271"/>
            <ac:picMk id="8194" creationId="{FCD1079C-599F-977C-43E7-2CBEB9725754}"/>
          </ac:picMkLst>
        </pc:picChg>
        <pc:picChg chg="add mod">
          <ac:chgData name="Richard Chalk" userId="287f8aa4f4de1d19" providerId="LiveId" clId="{404ACD4A-D5E2-4191-B481-235526E58B99}" dt="2023-05-08T06:26:06.019" v="2726" actId="1035"/>
          <ac:picMkLst>
            <pc:docMk/>
            <pc:sldMk cId="1502058788" sldId="271"/>
            <ac:picMk id="8196" creationId="{6E0EAFDB-76D4-6F45-E761-117C87867C3A}"/>
          </ac:picMkLst>
        </pc:picChg>
        <pc:picChg chg="add del mod">
          <ac:chgData name="Richard Chalk" userId="287f8aa4f4de1d19" providerId="LiveId" clId="{404ACD4A-D5E2-4191-B481-235526E58B99}" dt="2023-05-08T06:24:18.597" v="2659"/>
          <ac:picMkLst>
            <pc:docMk/>
            <pc:sldMk cId="1502058788" sldId="271"/>
            <ac:picMk id="8198" creationId="{487BD00B-BF1C-4172-A637-7F6C8A09473C}"/>
          </ac:picMkLst>
        </pc:picChg>
        <pc:picChg chg="add mod">
          <ac:chgData name="Richard Chalk" userId="287f8aa4f4de1d19" providerId="LiveId" clId="{404ACD4A-D5E2-4191-B481-235526E58B99}" dt="2023-05-08T06:26:06.019" v="2726" actId="1035"/>
          <ac:picMkLst>
            <pc:docMk/>
            <pc:sldMk cId="1502058788" sldId="271"/>
            <ac:picMk id="8200" creationId="{D80C28AF-9D62-8BE0-DAC0-5FDF5525D12A}"/>
          </ac:picMkLst>
        </pc:picChg>
        <pc:picChg chg="add mod">
          <ac:chgData name="Richard Chalk" userId="287f8aa4f4de1d19" providerId="LiveId" clId="{404ACD4A-D5E2-4191-B481-235526E58B99}" dt="2023-05-08T06:26:06.019" v="2726" actId="1035"/>
          <ac:picMkLst>
            <pc:docMk/>
            <pc:sldMk cId="1502058788" sldId="271"/>
            <ac:picMk id="8202" creationId="{BFF67E33-7D7D-05A0-1EC8-0E79D7A6D565}"/>
          </ac:picMkLst>
        </pc:picChg>
        <pc:picChg chg="add mod">
          <ac:chgData name="Richard Chalk" userId="287f8aa4f4de1d19" providerId="LiveId" clId="{404ACD4A-D5E2-4191-B481-235526E58B99}" dt="2023-05-08T06:26:06.019" v="2726" actId="1035"/>
          <ac:picMkLst>
            <pc:docMk/>
            <pc:sldMk cId="1502058788" sldId="271"/>
            <ac:picMk id="8204" creationId="{C0517EE5-D580-E718-6A67-06048A3C702E}"/>
          </ac:picMkLst>
        </pc:picChg>
        <pc:cxnChg chg="add mod">
          <ac:chgData name="Richard Chalk" userId="287f8aa4f4de1d19" providerId="LiveId" clId="{404ACD4A-D5E2-4191-B481-235526E58B99}" dt="2023-05-08T06:17:18.932" v="2441"/>
          <ac:cxnSpMkLst>
            <pc:docMk/>
            <pc:sldMk cId="1502058788" sldId="271"/>
            <ac:cxnSpMk id="22" creationId="{A7F73CD3-40A2-9923-B430-882A2A43977F}"/>
          </ac:cxnSpMkLst>
        </pc:cxnChg>
      </pc:sldChg>
      <pc:sldChg chg="addSp delSp modSp add mod">
        <pc:chgData name="Richard Chalk" userId="287f8aa4f4de1d19" providerId="LiveId" clId="{404ACD4A-D5E2-4191-B481-235526E58B99}" dt="2023-05-08T14:47:02.123" v="7426" actId="403"/>
        <pc:sldMkLst>
          <pc:docMk/>
          <pc:sldMk cId="0" sldId="276"/>
        </pc:sldMkLst>
        <pc:spChg chg="add mod">
          <ac:chgData name="Richard Chalk" userId="287f8aa4f4de1d19" providerId="LiveId" clId="{404ACD4A-D5E2-4191-B481-235526E58B99}" dt="2023-05-08T08:25:09.288" v="5143" actId="20577"/>
          <ac:spMkLst>
            <pc:docMk/>
            <pc:sldMk cId="0" sldId="276"/>
            <ac:spMk id="2" creationId="{3A71E821-B9AB-AD65-7FBF-FDAD0E49BECC}"/>
          </ac:spMkLst>
        </pc:spChg>
        <pc:spChg chg="add mod">
          <ac:chgData name="Richard Chalk" userId="287f8aa4f4de1d19" providerId="LiveId" clId="{404ACD4A-D5E2-4191-B481-235526E58B99}" dt="2023-05-08T14:47:02.123" v="7426" actId="403"/>
          <ac:spMkLst>
            <pc:docMk/>
            <pc:sldMk cId="0" sldId="276"/>
            <ac:spMk id="5" creationId="{47613644-6273-A98D-5607-2C79758DB957}"/>
          </ac:spMkLst>
        </pc:spChg>
        <pc:spChg chg="del">
          <ac:chgData name="Richard Chalk" userId="287f8aa4f4de1d19" providerId="LiveId" clId="{404ACD4A-D5E2-4191-B481-235526E58B99}" dt="2023-05-08T07:29:18.975" v="4075" actId="478"/>
          <ac:spMkLst>
            <pc:docMk/>
            <pc:sldMk cId="0" sldId="276"/>
            <ac:spMk id="480" creationId="{00000000-0000-0000-0000-000000000000}"/>
          </ac:spMkLst>
        </pc:spChg>
        <pc:spChg chg="del mod">
          <ac:chgData name="Richard Chalk" userId="287f8aa4f4de1d19" providerId="LiveId" clId="{404ACD4A-D5E2-4191-B481-235526E58B99}" dt="2023-05-08T07:32:37.220" v="4147" actId="478"/>
          <ac:spMkLst>
            <pc:docMk/>
            <pc:sldMk cId="0" sldId="276"/>
            <ac:spMk id="484" creationId="{00000000-0000-0000-0000-000000000000}"/>
          </ac:spMkLst>
        </pc:spChg>
        <pc:picChg chg="add mod">
          <ac:chgData name="Richard Chalk" userId="287f8aa4f4de1d19" providerId="LiveId" clId="{404ACD4A-D5E2-4191-B481-235526E58B99}" dt="2023-05-08T07:30:59.564" v="4111" actId="1037"/>
          <ac:picMkLst>
            <pc:docMk/>
            <pc:sldMk cId="0" sldId="276"/>
            <ac:picMk id="3" creationId="{94E0DC74-AC50-03DD-C8B3-C5658F85D127}"/>
          </ac:picMkLst>
        </pc:picChg>
        <pc:picChg chg="add mod">
          <ac:chgData name="Richard Chalk" userId="287f8aa4f4de1d19" providerId="LiveId" clId="{404ACD4A-D5E2-4191-B481-235526E58B99}" dt="2023-05-08T08:25:13.857" v="5172" actId="1038"/>
          <ac:picMkLst>
            <pc:docMk/>
            <pc:sldMk cId="0" sldId="276"/>
            <ac:picMk id="6" creationId="{CFEBA2BF-D585-A1B1-72A3-017842E315E5}"/>
          </ac:picMkLst>
        </pc:picChg>
        <pc:picChg chg="del">
          <ac:chgData name="Richard Chalk" userId="287f8aa4f4de1d19" providerId="LiveId" clId="{404ACD4A-D5E2-4191-B481-235526E58B99}" dt="2023-05-08T07:29:23.749" v="4077" actId="478"/>
          <ac:picMkLst>
            <pc:docMk/>
            <pc:sldMk cId="0" sldId="276"/>
            <ac:picMk id="483" creationId="{00000000-0000-0000-0000-000000000000}"/>
          </ac:picMkLst>
        </pc:picChg>
        <pc:picChg chg="add mod">
          <ac:chgData name="Richard Chalk" userId="287f8aa4f4de1d19" providerId="LiveId" clId="{404ACD4A-D5E2-4191-B481-235526E58B99}" dt="2023-05-08T07:33:08.802" v="4162" actId="1076"/>
          <ac:picMkLst>
            <pc:docMk/>
            <pc:sldMk cId="0" sldId="276"/>
            <ac:picMk id="14338" creationId="{C3705067-E06E-2DAD-D9A3-B6B7D35689E1}"/>
          </ac:picMkLst>
        </pc:picChg>
      </pc:sldChg>
      <pc:sldChg chg="addSp delSp modSp add mod ord modNotes modNotesTx">
        <pc:chgData name="Richard Chalk" userId="287f8aa4f4de1d19" providerId="LiveId" clId="{404ACD4A-D5E2-4191-B481-235526E58B99}" dt="2023-05-08T14:46:38.381" v="7423" actId="14100"/>
        <pc:sldMkLst>
          <pc:docMk/>
          <pc:sldMk cId="3273922519" sldId="279"/>
        </pc:sldMkLst>
        <pc:spChg chg="add del mod">
          <ac:chgData name="Richard Chalk" userId="287f8aa4f4de1d19" providerId="LiveId" clId="{404ACD4A-D5E2-4191-B481-235526E58B99}" dt="2023-05-08T06:53:41.319" v="2822"/>
          <ac:spMkLst>
            <pc:docMk/>
            <pc:sldMk cId="3273922519" sldId="279"/>
            <ac:spMk id="2" creationId="{2D015E86-3979-EA96-2E45-36192EB6863B}"/>
          </ac:spMkLst>
        </pc:spChg>
        <pc:spChg chg="add mod">
          <ac:chgData name="Richard Chalk" userId="287f8aa4f4de1d19" providerId="LiveId" clId="{404ACD4A-D5E2-4191-B481-235526E58B99}" dt="2023-05-08T07:20:02.984" v="3848" actId="6549"/>
          <ac:spMkLst>
            <pc:docMk/>
            <pc:sldMk cId="3273922519" sldId="279"/>
            <ac:spMk id="3" creationId="{0678447A-F2B1-01C6-B436-D938CC98716B}"/>
          </ac:spMkLst>
        </pc:spChg>
        <pc:spChg chg="mod">
          <ac:chgData name="Richard Chalk" userId="287f8aa4f4de1d19" providerId="LiveId" clId="{404ACD4A-D5E2-4191-B481-235526E58B99}" dt="2023-05-08T07:20:40.189" v="3902" actId="1035"/>
          <ac:spMkLst>
            <pc:docMk/>
            <pc:sldMk cId="3273922519" sldId="279"/>
            <ac:spMk id="4" creationId="{752A7E4C-1BF0-9508-DBE9-8B287553264D}"/>
          </ac:spMkLst>
        </pc:spChg>
        <pc:spChg chg="mod">
          <ac:chgData name="Richard Chalk" userId="287f8aa4f4de1d19" providerId="LiveId" clId="{404ACD4A-D5E2-4191-B481-235526E58B99}" dt="2023-05-08T07:24:50.551" v="4017" actId="1038"/>
          <ac:spMkLst>
            <pc:docMk/>
            <pc:sldMk cId="3273922519" sldId="279"/>
            <ac:spMk id="5" creationId="{B9CEF1E7-BD13-22A5-53BF-874778F82FC5}"/>
          </ac:spMkLst>
        </pc:spChg>
        <pc:spChg chg="mod">
          <ac:chgData name="Richard Chalk" userId="287f8aa4f4de1d19" providerId="LiveId" clId="{404ACD4A-D5E2-4191-B481-235526E58B99}" dt="2023-05-08T07:13:06.641" v="3504" actId="1036"/>
          <ac:spMkLst>
            <pc:docMk/>
            <pc:sldMk cId="3273922519" sldId="279"/>
            <ac:spMk id="6" creationId="{2D8AB07D-A2D1-E748-4D30-2B18772A78B2}"/>
          </ac:spMkLst>
        </pc:spChg>
        <pc:spChg chg="mod">
          <ac:chgData name="Richard Chalk" userId="287f8aa4f4de1d19" providerId="LiveId" clId="{404ACD4A-D5E2-4191-B481-235526E58B99}" dt="2023-05-08T07:13:06.641" v="3504" actId="1036"/>
          <ac:spMkLst>
            <pc:docMk/>
            <pc:sldMk cId="3273922519" sldId="279"/>
            <ac:spMk id="7" creationId="{6F117F48-3A31-DAD1-38B8-C8533CA759D4}"/>
          </ac:spMkLst>
        </pc:spChg>
        <pc:spChg chg="mod">
          <ac:chgData name="Richard Chalk" userId="287f8aa4f4de1d19" providerId="LiveId" clId="{404ACD4A-D5E2-4191-B481-235526E58B99}" dt="2023-05-08T07:13:06.641" v="3504" actId="1036"/>
          <ac:spMkLst>
            <pc:docMk/>
            <pc:sldMk cId="3273922519" sldId="279"/>
            <ac:spMk id="8" creationId="{049141C8-37FC-433E-599C-4AAC94891E09}"/>
          </ac:spMkLst>
        </pc:spChg>
        <pc:spChg chg="mod">
          <ac:chgData name="Richard Chalk" userId="287f8aa4f4de1d19" providerId="LiveId" clId="{404ACD4A-D5E2-4191-B481-235526E58B99}" dt="2023-05-08T07:13:06.641" v="3504" actId="1036"/>
          <ac:spMkLst>
            <pc:docMk/>
            <pc:sldMk cId="3273922519" sldId="279"/>
            <ac:spMk id="9" creationId="{82864FA9-E5E2-6DCD-2B38-2A7D904D6285}"/>
          </ac:spMkLst>
        </pc:spChg>
        <pc:spChg chg="mod">
          <ac:chgData name="Richard Chalk" userId="287f8aa4f4de1d19" providerId="LiveId" clId="{404ACD4A-D5E2-4191-B481-235526E58B99}" dt="2023-05-08T07:13:06.641" v="3504" actId="1036"/>
          <ac:spMkLst>
            <pc:docMk/>
            <pc:sldMk cId="3273922519" sldId="279"/>
            <ac:spMk id="10" creationId="{C7E486CA-7308-3D5B-7F6C-7F40B108C6CB}"/>
          </ac:spMkLst>
        </pc:spChg>
        <pc:spChg chg="mod">
          <ac:chgData name="Richard Chalk" userId="287f8aa4f4de1d19" providerId="LiveId" clId="{404ACD4A-D5E2-4191-B481-235526E58B99}" dt="2023-05-08T07:13:06.641" v="3504" actId="1036"/>
          <ac:spMkLst>
            <pc:docMk/>
            <pc:sldMk cId="3273922519" sldId="279"/>
            <ac:spMk id="11" creationId="{0F7146D5-BB7F-4009-0BDF-8CA442A8FA81}"/>
          </ac:spMkLst>
        </pc:spChg>
        <pc:spChg chg="add mod">
          <ac:chgData name="Richard Chalk" userId="287f8aa4f4de1d19" providerId="LiveId" clId="{404ACD4A-D5E2-4191-B481-235526E58B99}" dt="2023-05-08T14:46:38.381" v="7423" actId="14100"/>
          <ac:spMkLst>
            <pc:docMk/>
            <pc:sldMk cId="3273922519" sldId="279"/>
            <ac:spMk id="12" creationId="{245F9747-5289-23A5-FF1C-CBB8F3F6F3E1}"/>
          </ac:spMkLst>
        </pc:spChg>
        <pc:spChg chg="mod">
          <ac:chgData name="Richard Chalk" userId="287f8aa4f4de1d19" providerId="LiveId" clId="{404ACD4A-D5E2-4191-B481-235526E58B99}" dt="2023-05-08T07:13:24.772" v="3521" actId="20577"/>
          <ac:spMkLst>
            <pc:docMk/>
            <pc:sldMk cId="3273922519" sldId="279"/>
            <ac:spMk id="92" creationId="{00000000-0000-0000-0000-000000000000}"/>
          </ac:spMkLst>
        </pc:spChg>
        <pc:picChg chg="add mod">
          <ac:chgData name="Richard Chalk" userId="287f8aa4f4de1d19" providerId="LiveId" clId="{404ACD4A-D5E2-4191-B481-235526E58B99}" dt="2023-05-08T07:16:43.366" v="3724" actId="1076"/>
          <ac:picMkLst>
            <pc:docMk/>
            <pc:sldMk cId="3273922519" sldId="279"/>
            <ac:picMk id="13" creationId="{E2326C78-7BE3-8493-B930-5CAB7E057ACA}"/>
          </ac:picMkLst>
        </pc:picChg>
        <pc:picChg chg="add mod">
          <ac:chgData name="Richard Chalk" userId="287f8aa4f4de1d19" providerId="LiveId" clId="{404ACD4A-D5E2-4191-B481-235526E58B99}" dt="2023-05-08T07:18:08.683" v="3767" actId="1076"/>
          <ac:picMkLst>
            <pc:docMk/>
            <pc:sldMk cId="3273922519" sldId="279"/>
            <ac:picMk id="14" creationId="{FB4CC24F-BE05-6A2E-1EDC-F496D4F499C5}"/>
          </ac:picMkLst>
        </pc:picChg>
        <pc:picChg chg="add mod">
          <ac:chgData name="Richard Chalk" userId="287f8aa4f4de1d19" providerId="LiveId" clId="{404ACD4A-D5E2-4191-B481-235526E58B99}" dt="2023-05-08T07:18:19.244" v="3779" actId="1036"/>
          <ac:picMkLst>
            <pc:docMk/>
            <pc:sldMk cId="3273922519" sldId="279"/>
            <ac:picMk id="15" creationId="{3B898625-29E3-1B9D-2DFE-24922AC2643D}"/>
          </ac:picMkLst>
        </pc:picChg>
        <pc:picChg chg="add mod">
          <ac:chgData name="Richard Chalk" userId="287f8aa4f4de1d19" providerId="LiveId" clId="{404ACD4A-D5E2-4191-B481-235526E58B99}" dt="2023-05-08T07:18:48.561" v="3799" actId="167"/>
          <ac:picMkLst>
            <pc:docMk/>
            <pc:sldMk cId="3273922519" sldId="279"/>
            <ac:picMk id="16" creationId="{AE5D6704-7D01-B781-31B6-D6C1686BBCD2}"/>
          </ac:picMkLst>
        </pc:picChg>
        <pc:picChg chg="add mod">
          <ac:chgData name="Richard Chalk" userId="287f8aa4f4de1d19" providerId="LiveId" clId="{404ACD4A-D5E2-4191-B481-235526E58B99}" dt="2023-05-08T07:19:35.177" v="3847" actId="1038"/>
          <ac:picMkLst>
            <pc:docMk/>
            <pc:sldMk cId="3273922519" sldId="279"/>
            <ac:picMk id="17" creationId="{98677367-44ED-311D-F396-9462ADC552B6}"/>
          </ac:picMkLst>
        </pc:picChg>
        <pc:picChg chg="add mod">
          <ac:chgData name="Richard Chalk" userId="287f8aa4f4de1d19" providerId="LiveId" clId="{404ACD4A-D5E2-4191-B481-235526E58B99}" dt="2023-05-08T07:24:38.322" v="3986" actId="167"/>
          <ac:picMkLst>
            <pc:docMk/>
            <pc:sldMk cId="3273922519" sldId="279"/>
            <ac:picMk id="21" creationId="{B986B258-1AE5-46F5-E44D-355CFECF4825}"/>
          </ac:picMkLst>
        </pc:picChg>
        <pc:picChg chg="mod">
          <ac:chgData name="Richard Chalk" userId="287f8aa4f4de1d19" providerId="LiveId" clId="{404ACD4A-D5E2-4191-B481-235526E58B99}" dt="2023-05-08T07:21:00.073" v="3912" actId="1076"/>
          <ac:picMkLst>
            <pc:docMk/>
            <pc:sldMk cId="3273922519" sldId="279"/>
            <ac:picMk id="1026" creationId="{4A375B15-9116-6A3C-CC44-B1592D39E539}"/>
          </ac:picMkLst>
        </pc:picChg>
        <pc:picChg chg="mod">
          <ac:chgData name="Richard Chalk" userId="287f8aa4f4de1d19" providerId="LiveId" clId="{404ACD4A-D5E2-4191-B481-235526E58B99}" dt="2023-05-08T07:21:03.975" v="3919" actId="1036"/>
          <ac:picMkLst>
            <pc:docMk/>
            <pc:sldMk cId="3273922519" sldId="279"/>
            <ac:picMk id="1028" creationId="{76935A8C-E054-AA8F-22EF-2C06707ACA4C}"/>
          </ac:picMkLst>
        </pc:picChg>
        <pc:picChg chg="mod">
          <ac:chgData name="Richard Chalk" userId="287f8aa4f4de1d19" providerId="LiveId" clId="{404ACD4A-D5E2-4191-B481-235526E58B99}" dt="2023-05-08T07:21:07.949" v="3921" actId="1036"/>
          <ac:picMkLst>
            <pc:docMk/>
            <pc:sldMk cId="3273922519" sldId="279"/>
            <ac:picMk id="1030" creationId="{AD4A3FC4-FE39-378A-1CCF-5B7D9219E3C2}"/>
          </ac:picMkLst>
        </pc:picChg>
        <pc:picChg chg="add mod">
          <ac:chgData name="Richard Chalk" userId="287f8aa4f4de1d19" providerId="LiveId" clId="{404ACD4A-D5E2-4191-B481-235526E58B99}" dt="2023-05-08T07:20:17.369" v="3874" actId="1038"/>
          <ac:picMkLst>
            <pc:docMk/>
            <pc:sldMk cId="3273922519" sldId="279"/>
            <ac:picMk id="13314" creationId="{E5DF1012-F6C3-6713-ACFB-C23E903B0BCA}"/>
          </ac:picMkLst>
        </pc:picChg>
        <pc:cxnChg chg="add mod">
          <ac:chgData name="Richard Chalk" userId="287f8aa4f4de1d19" providerId="LiveId" clId="{404ACD4A-D5E2-4191-B481-235526E58B99}" dt="2023-05-08T07:20:56.064" v="3911" actId="1036"/>
          <ac:cxnSpMkLst>
            <pc:docMk/>
            <pc:sldMk cId="3273922519" sldId="279"/>
            <ac:cxnSpMk id="18" creationId="{1B17966C-FAA1-55B8-71C5-673A003A0FF8}"/>
          </ac:cxnSpMkLst>
        </pc:cxnChg>
      </pc:sldChg>
      <pc:sldChg chg="addSp delSp modSp add mod">
        <pc:chgData name="Richard Chalk" userId="287f8aa4f4de1d19" providerId="LiveId" clId="{404ACD4A-D5E2-4191-B481-235526E58B99}" dt="2023-05-08T14:45:13.494" v="7361" actId="1076"/>
        <pc:sldMkLst>
          <pc:docMk/>
          <pc:sldMk cId="2955502535" sldId="280"/>
        </pc:sldMkLst>
        <pc:spChg chg="add mod">
          <ac:chgData name="Richard Chalk" userId="287f8aa4f4de1d19" providerId="LiveId" clId="{404ACD4A-D5E2-4191-B481-235526E58B99}" dt="2023-05-08T06:59:27.477" v="3011" actId="207"/>
          <ac:spMkLst>
            <pc:docMk/>
            <pc:sldMk cId="2955502535" sldId="280"/>
            <ac:spMk id="4" creationId="{8B4845E9-C559-F2F6-9C6D-EB58D76034DC}"/>
          </ac:spMkLst>
        </pc:spChg>
        <pc:spChg chg="mod">
          <ac:chgData name="Richard Chalk" userId="287f8aa4f4de1d19" providerId="LiveId" clId="{404ACD4A-D5E2-4191-B481-235526E58B99}" dt="2023-05-08T06:56:56.752" v="2980" actId="1035"/>
          <ac:spMkLst>
            <pc:docMk/>
            <pc:sldMk cId="2955502535" sldId="280"/>
            <ac:spMk id="6" creationId="{922EE5EF-7215-8E14-BF73-6B4A2625A832}"/>
          </ac:spMkLst>
        </pc:spChg>
        <pc:spChg chg="mod">
          <ac:chgData name="Richard Chalk" userId="287f8aa4f4de1d19" providerId="LiveId" clId="{404ACD4A-D5E2-4191-B481-235526E58B99}" dt="2023-05-08T06:57:01.511" v="2990" actId="1035"/>
          <ac:spMkLst>
            <pc:docMk/>
            <pc:sldMk cId="2955502535" sldId="280"/>
            <ac:spMk id="8" creationId="{414DEC07-4155-1F06-BED5-165EBC05551F}"/>
          </ac:spMkLst>
        </pc:spChg>
        <pc:spChg chg="add del mod">
          <ac:chgData name="Richard Chalk" userId="287f8aa4f4de1d19" providerId="LiveId" clId="{404ACD4A-D5E2-4191-B481-235526E58B99}" dt="2023-05-08T06:59:55.440" v="3013"/>
          <ac:spMkLst>
            <pc:docMk/>
            <pc:sldMk cId="2955502535" sldId="280"/>
            <ac:spMk id="9" creationId="{40130904-E970-A934-9FEF-1C9AC217A776}"/>
          </ac:spMkLst>
        </pc:spChg>
        <pc:spChg chg="mod">
          <ac:chgData name="Richard Chalk" userId="287f8aa4f4de1d19" providerId="LiveId" clId="{404ACD4A-D5E2-4191-B481-235526E58B99}" dt="2023-05-08T06:53:57.978" v="2832" actId="20577"/>
          <ac:spMkLst>
            <pc:docMk/>
            <pc:sldMk cId="2955502535" sldId="280"/>
            <ac:spMk id="126" creationId="{00000000-0000-0000-0000-000000000000}"/>
          </ac:spMkLst>
        </pc:spChg>
        <pc:spChg chg="mod">
          <ac:chgData name="Richard Chalk" userId="287f8aa4f4de1d19" providerId="LiveId" clId="{404ACD4A-D5E2-4191-B481-235526E58B99}" dt="2023-05-08T14:44:33.205" v="7358" actId="113"/>
          <ac:spMkLst>
            <pc:docMk/>
            <pc:sldMk cId="2955502535" sldId="280"/>
            <ac:spMk id="127" creationId="{00000000-0000-0000-0000-000000000000}"/>
          </ac:spMkLst>
        </pc:spChg>
        <pc:picChg chg="del">
          <ac:chgData name="Richard Chalk" userId="287f8aa4f4de1d19" providerId="LiveId" clId="{404ACD4A-D5E2-4191-B481-235526E58B99}" dt="2023-05-08T06:54:18.551" v="2875" actId="478"/>
          <ac:picMkLst>
            <pc:docMk/>
            <pc:sldMk cId="2955502535" sldId="280"/>
            <ac:picMk id="2" creationId="{C1D74A97-2715-D8EB-0932-5D07AC198A3B}"/>
          </ac:picMkLst>
        </pc:picChg>
        <pc:picChg chg="add mod">
          <ac:chgData name="Richard Chalk" userId="287f8aa4f4de1d19" providerId="LiveId" clId="{404ACD4A-D5E2-4191-B481-235526E58B99}" dt="2023-05-08T06:54:51.860" v="2915" actId="1076"/>
          <ac:picMkLst>
            <pc:docMk/>
            <pc:sldMk cId="2955502535" sldId="280"/>
            <ac:picMk id="3" creationId="{412B5447-793B-F298-1FD8-EE6DF96B897C}"/>
          </ac:picMkLst>
        </pc:picChg>
        <pc:picChg chg="add mod">
          <ac:chgData name="Richard Chalk" userId="287f8aa4f4de1d19" providerId="LiveId" clId="{404ACD4A-D5E2-4191-B481-235526E58B99}" dt="2023-05-08T06:58:44.377" v="2997" actId="1076"/>
          <ac:picMkLst>
            <pc:docMk/>
            <pc:sldMk cId="2955502535" sldId="280"/>
            <ac:picMk id="5" creationId="{CC8DB123-3CF7-51B6-1163-0FA84898A2C2}"/>
          </ac:picMkLst>
        </pc:picChg>
        <pc:picChg chg="mod">
          <ac:chgData name="Richard Chalk" userId="287f8aa4f4de1d19" providerId="LiveId" clId="{404ACD4A-D5E2-4191-B481-235526E58B99}" dt="2023-05-08T06:56:56.752" v="2980" actId="1035"/>
          <ac:picMkLst>
            <pc:docMk/>
            <pc:sldMk cId="2955502535" sldId="280"/>
            <ac:picMk id="7" creationId="{CEC64844-CE72-C0AF-4CFF-5012EAA0D6C4}"/>
          </ac:picMkLst>
        </pc:picChg>
        <pc:picChg chg="add mod">
          <ac:chgData name="Richard Chalk" userId="287f8aa4f4de1d19" providerId="LiveId" clId="{404ACD4A-D5E2-4191-B481-235526E58B99}" dt="2023-05-08T14:45:13.494" v="7361" actId="1076"/>
          <ac:picMkLst>
            <pc:docMk/>
            <pc:sldMk cId="2955502535" sldId="280"/>
            <ac:picMk id="1026" creationId="{A3A3593D-9303-F1C4-D607-0E785E5B8BCB}"/>
          </ac:picMkLst>
        </pc:picChg>
        <pc:picChg chg="del">
          <ac:chgData name="Richard Chalk" userId="287f8aa4f4de1d19" providerId="LiveId" clId="{404ACD4A-D5E2-4191-B481-235526E58B99}" dt="2023-05-08T06:54:18.551" v="2875" actId="478"/>
          <ac:picMkLst>
            <pc:docMk/>
            <pc:sldMk cId="2955502535" sldId="280"/>
            <ac:picMk id="7170" creationId="{DBF8B77D-433D-BFA8-FD0F-5FDE56D12716}"/>
          </ac:picMkLst>
        </pc:picChg>
        <pc:picChg chg="del">
          <ac:chgData name="Richard Chalk" userId="287f8aa4f4de1d19" providerId="LiveId" clId="{404ACD4A-D5E2-4191-B481-235526E58B99}" dt="2023-05-08T06:54:18.551" v="2875" actId="478"/>
          <ac:picMkLst>
            <pc:docMk/>
            <pc:sldMk cId="2955502535" sldId="280"/>
            <ac:picMk id="7172" creationId="{4DE448AF-B804-9B3A-04C7-6CF04F7C097D}"/>
          </ac:picMkLst>
        </pc:picChg>
      </pc:sldChg>
      <pc:sldChg chg="add del">
        <pc:chgData name="Richard Chalk" userId="287f8aa4f4de1d19" providerId="LiveId" clId="{404ACD4A-D5E2-4191-B481-235526E58B99}" dt="2023-05-08T07:28:53.328" v="4073" actId="47"/>
        <pc:sldMkLst>
          <pc:docMk/>
          <pc:sldMk cId="3579784862" sldId="281"/>
        </pc:sldMkLst>
      </pc:sldChg>
      <pc:sldChg chg="addSp delSp modSp add mod modNotesTx">
        <pc:chgData name="Richard Chalk" userId="287f8aa4f4de1d19" providerId="LiveId" clId="{404ACD4A-D5E2-4191-B481-235526E58B99}" dt="2023-05-08T14:46:11.112" v="7419" actId="20577"/>
        <pc:sldMkLst>
          <pc:docMk/>
          <pc:sldMk cId="2015735665" sldId="282"/>
        </pc:sldMkLst>
        <pc:spChg chg="add mod">
          <ac:chgData name="Richard Chalk" userId="287f8aa4f4de1d19" providerId="LiveId" clId="{404ACD4A-D5E2-4191-B481-235526E58B99}" dt="2023-05-08T07:06:51.197" v="3296" actId="207"/>
          <ac:spMkLst>
            <pc:docMk/>
            <pc:sldMk cId="2015735665" sldId="282"/>
            <ac:spMk id="2" creationId="{94CF55A3-A758-6A69-BC44-6E5F4717B578}"/>
          </ac:spMkLst>
        </pc:spChg>
        <pc:spChg chg="del">
          <ac:chgData name="Richard Chalk" userId="287f8aa4f4de1d19" providerId="LiveId" clId="{404ACD4A-D5E2-4191-B481-235526E58B99}" dt="2023-05-08T07:00:56.956" v="3023" actId="478"/>
          <ac:spMkLst>
            <pc:docMk/>
            <pc:sldMk cId="2015735665" sldId="282"/>
            <ac:spMk id="4" creationId="{8B4845E9-C559-F2F6-9C6D-EB58D76034DC}"/>
          </ac:spMkLst>
        </pc:spChg>
        <pc:spChg chg="del">
          <ac:chgData name="Richard Chalk" userId="287f8aa4f4de1d19" providerId="LiveId" clId="{404ACD4A-D5E2-4191-B481-235526E58B99}" dt="2023-05-08T07:00:54.705" v="3021" actId="478"/>
          <ac:spMkLst>
            <pc:docMk/>
            <pc:sldMk cId="2015735665" sldId="282"/>
            <ac:spMk id="6" creationId="{922EE5EF-7215-8E14-BF73-6B4A2625A832}"/>
          </ac:spMkLst>
        </pc:spChg>
        <pc:spChg chg="del">
          <ac:chgData name="Richard Chalk" userId="287f8aa4f4de1d19" providerId="LiveId" clId="{404ACD4A-D5E2-4191-B481-235526E58B99}" dt="2023-05-08T07:00:54.705" v="3021" actId="478"/>
          <ac:spMkLst>
            <pc:docMk/>
            <pc:sldMk cId="2015735665" sldId="282"/>
            <ac:spMk id="8" creationId="{414DEC07-4155-1F06-BED5-165EBC05551F}"/>
          </ac:spMkLst>
        </pc:spChg>
        <pc:spChg chg="add del">
          <ac:chgData name="Richard Chalk" userId="287f8aa4f4de1d19" providerId="LiveId" clId="{404ACD4A-D5E2-4191-B481-235526E58B99}" dt="2023-05-08T07:06:47.167" v="3295" actId="22"/>
          <ac:spMkLst>
            <pc:docMk/>
            <pc:sldMk cId="2015735665" sldId="282"/>
            <ac:spMk id="11" creationId="{4E13631A-AA84-1879-FD82-2C2989165225}"/>
          </ac:spMkLst>
        </pc:spChg>
        <pc:spChg chg="add mod">
          <ac:chgData name="Richard Chalk" userId="287f8aa4f4de1d19" providerId="LiveId" clId="{404ACD4A-D5E2-4191-B481-235526E58B99}" dt="2023-05-08T07:07:06.701" v="3300" actId="14100"/>
          <ac:spMkLst>
            <pc:docMk/>
            <pc:sldMk cId="2015735665" sldId="282"/>
            <ac:spMk id="12" creationId="{D4DEEF34-3D24-1262-A42D-7E428CE118B3}"/>
          </ac:spMkLst>
        </pc:spChg>
        <pc:spChg chg="add del mod">
          <ac:chgData name="Richard Chalk" userId="287f8aa4f4de1d19" providerId="LiveId" clId="{404ACD4A-D5E2-4191-B481-235526E58B99}" dt="2023-05-08T07:11:58.087" v="3455" actId="478"/>
          <ac:spMkLst>
            <pc:docMk/>
            <pc:sldMk cId="2015735665" sldId="282"/>
            <ac:spMk id="13" creationId="{ED496E6C-FDF8-6C58-137F-0FA0FCF57BF0}"/>
          </ac:spMkLst>
        </pc:spChg>
        <pc:spChg chg="add del mod">
          <ac:chgData name="Richard Chalk" userId="287f8aa4f4de1d19" providerId="LiveId" clId="{404ACD4A-D5E2-4191-B481-235526E58B99}" dt="2023-05-08T07:11:58.087" v="3455" actId="478"/>
          <ac:spMkLst>
            <pc:docMk/>
            <pc:sldMk cId="2015735665" sldId="282"/>
            <ac:spMk id="14" creationId="{D68EF376-E7B0-7E7A-BFB2-F39344B35DBD}"/>
          </ac:spMkLst>
        </pc:spChg>
        <pc:spChg chg="add mod">
          <ac:chgData name="Richard Chalk" userId="287f8aa4f4de1d19" providerId="LiveId" clId="{404ACD4A-D5E2-4191-B481-235526E58B99}" dt="2023-05-08T07:07:53.309" v="3329" actId="1038"/>
          <ac:spMkLst>
            <pc:docMk/>
            <pc:sldMk cId="2015735665" sldId="282"/>
            <ac:spMk id="15" creationId="{2F923B6E-7CEA-F559-19AC-EEC6D542828E}"/>
          </ac:spMkLst>
        </pc:spChg>
        <pc:spChg chg="add mod">
          <ac:chgData name="Richard Chalk" userId="287f8aa4f4de1d19" providerId="LiveId" clId="{404ACD4A-D5E2-4191-B481-235526E58B99}" dt="2023-05-08T07:08:06.844" v="3331" actId="1076"/>
          <ac:spMkLst>
            <pc:docMk/>
            <pc:sldMk cId="2015735665" sldId="282"/>
            <ac:spMk id="16" creationId="{847527F5-FDEA-E0BA-5492-24309C764384}"/>
          </ac:spMkLst>
        </pc:spChg>
        <pc:spChg chg="add mod">
          <ac:chgData name="Richard Chalk" userId="287f8aa4f4de1d19" providerId="LiveId" clId="{404ACD4A-D5E2-4191-B481-235526E58B99}" dt="2023-05-08T07:08:13.991" v="3333" actId="1076"/>
          <ac:spMkLst>
            <pc:docMk/>
            <pc:sldMk cId="2015735665" sldId="282"/>
            <ac:spMk id="17" creationId="{AD8857BB-4C8D-F9E7-2D6D-086A99F41431}"/>
          </ac:spMkLst>
        </pc:spChg>
        <pc:spChg chg="add mod">
          <ac:chgData name="Richard Chalk" userId="287f8aa4f4de1d19" providerId="LiveId" clId="{404ACD4A-D5E2-4191-B481-235526E58B99}" dt="2023-05-08T07:08:19.767" v="3335" actId="1076"/>
          <ac:spMkLst>
            <pc:docMk/>
            <pc:sldMk cId="2015735665" sldId="282"/>
            <ac:spMk id="18" creationId="{CD08C615-2BAD-8D79-7D5C-5DECE2C85323}"/>
          </ac:spMkLst>
        </pc:spChg>
        <pc:spChg chg="add mod">
          <ac:chgData name="Richard Chalk" userId="287f8aa4f4de1d19" providerId="LiveId" clId="{404ACD4A-D5E2-4191-B481-235526E58B99}" dt="2023-05-08T07:08:26.664" v="3337" actId="1076"/>
          <ac:spMkLst>
            <pc:docMk/>
            <pc:sldMk cId="2015735665" sldId="282"/>
            <ac:spMk id="19" creationId="{10C58C70-32D9-22E3-59E1-649D0FB1D792}"/>
          </ac:spMkLst>
        </pc:spChg>
        <pc:spChg chg="add mod">
          <ac:chgData name="Richard Chalk" userId="287f8aa4f4de1d19" providerId="LiveId" clId="{404ACD4A-D5E2-4191-B481-235526E58B99}" dt="2023-05-08T07:08:32.050" v="3339" actId="1076"/>
          <ac:spMkLst>
            <pc:docMk/>
            <pc:sldMk cId="2015735665" sldId="282"/>
            <ac:spMk id="20" creationId="{470C8267-6655-5E40-D552-E5056843DA39}"/>
          </ac:spMkLst>
        </pc:spChg>
        <pc:spChg chg="add mod">
          <ac:chgData name="Richard Chalk" userId="287f8aa4f4de1d19" providerId="LiveId" clId="{404ACD4A-D5E2-4191-B481-235526E58B99}" dt="2023-05-08T07:09:13.926" v="3379" actId="1076"/>
          <ac:spMkLst>
            <pc:docMk/>
            <pc:sldMk cId="2015735665" sldId="282"/>
            <ac:spMk id="21" creationId="{3E2B7609-FF42-CE57-1EAE-C7C9FBF2D642}"/>
          </ac:spMkLst>
        </pc:spChg>
        <pc:spChg chg="add mod">
          <ac:chgData name="Richard Chalk" userId="287f8aa4f4de1d19" providerId="LiveId" clId="{404ACD4A-D5E2-4191-B481-235526E58B99}" dt="2023-05-08T07:09:17.847" v="3381" actId="1076"/>
          <ac:spMkLst>
            <pc:docMk/>
            <pc:sldMk cId="2015735665" sldId="282"/>
            <ac:spMk id="22" creationId="{A0649A0F-E463-6CF3-A384-3593478351BE}"/>
          </ac:spMkLst>
        </pc:spChg>
        <pc:spChg chg="add mod">
          <ac:chgData name="Richard Chalk" userId="287f8aa4f4de1d19" providerId="LiveId" clId="{404ACD4A-D5E2-4191-B481-235526E58B99}" dt="2023-05-08T07:09:24.009" v="3383" actId="1076"/>
          <ac:spMkLst>
            <pc:docMk/>
            <pc:sldMk cId="2015735665" sldId="282"/>
            <ac:spMk id="23" creationId="{BA114037-C217-D6AC-CB30-65B4801F8053}"/>
          </ac:spMkLst>
        </pc:spChg>
        <pc:spChg chg="add del mod">
          <ac:chgData name="Richard Chalk" userId="287f8aa4f4de1d19" providerId="LiveId" clId="{404ACD4A-D5E2-4191-B481-235526E58B99}" dt="2023-05-08T07:09:27.821" v="3385"/>
          <ac:spMkLst>
            <pc:docMk/>
            <pc:sldMk cId="2015735665" sldId="282"/>
            <ac:spMk id="24" creationId="{A4F94EE9-3E4F-5D7E-3DFD-810CD736670C}"/>
          </ac:spMkLst>
        </pc:spChg>
        <pc:spChg chg="add mod">
          <ac:chgData name="Richard Chalk" userId="287f8aa4f4de1d19" providerId="LiveId" clId="{404ACD4A-D5E2-4191-B481-235526E58B99}" dt="2023-05-08T07:09:36.963" v="3395" actId="1037"/>
          <ac:spMkLst>
            <pc:docMk/>
            <pc:sldMk cId="2015735665" sldId="282"/>
            <ac:spMk id="25" creationId="{72610CD6-A082-37FE-797A-41C50D65486A}"/>
          </ac:spMkLst>
        </pc:spChg>
        <pc:spChg chg="add mod">
          <ac:chgData name="Richard Chalk" userId="287f8aa4f4de1d19" providerId="LiveId" clId="{404ACD4A-D5E2-4191-B481-235526E58B99}" dt="2023-05-08T07:09:45.987" v="3399" actId="1076"/>
          <ac:spMkLst>
            <pc:docMk/>
            <pc:sldMk cId="2015735665" sldId="282"/>
            <ac:spMk id="26" creationId="{738FEA60-429E-1C08-BDA7-3A33CDA1F183}"/>
          </ac:spMkLst>
        </pc:spChg>
        <pc:spChg chg="add mod">
          <ac:chgData name="Richard Chalk" userId="287f8aa4f4de1d19" providerId="LiveId" clId="{404ACD4A-D5E2-4191-B481-235526E58B99}" dt="2023-05-08T07:10:05.622" v="3402" actId="1076"/>
          <ac:spMkLst>
            <pc:docMk/>
            <pc:sldMk cId="2015735665" sldId="282"/>
            <ac:spMk id="27" creationId="{E4115D60-075A-8235-8D32-867B7463A63B}"/>
          </ac:spMkLst>
        </pc:spChg>
        <pc:spChg chg="add mod">
          <ac:chgData name="Richard Chalk" userId="287f8aa4f4de1d19" providerId="LiveId" clId="{404ACD4A-D5E2-4191-B481-235526E58B99}" dt="2023-05-08T07:10:11.755" v="3404" actId="1076"/>
          <ac:spMkLst>
            <pc:docMk/>
            <pc:sldMk cId="2015735665" sldId="282"/>
            <ac:spMk id="28" creationId="{A7FD0C65-CE1A-AA4A-CE06-5AE327A6AC86}"/>
          </ac:spMkLst>
        </pc:spChg>
        <pc:spChg chg="add mod">
          <ac:chgData name="Richard Chalk" userId="287f8aa4f4de1d19" providerId="LiveId" clId="{404ACD4A-D5E2-4191-B481-235526E58B99}" dt="2023-05-08T07:10:17" v="3406" actId="1076"/>
          <ac:spMkLst>
            <pc:docMk/>
            <pc:sldMk cId="2015735665" sldId="282"/>
            <ac:spMk id="29" creationId="{DC98D764-DE49-BD75-73F9-364A56B71399}"/>
          </ac:spMkLst>
        </pc:spChg>
        <pc:spChg chg="add mod">
          <ac:chgData name="Richard Chalk" userId="287f8aa4f4de1d19" providerId="LiveId" clId="{404ACD4A-D5E2-4191-B481-235526E58B99}" dt="2023-05-08T07:10:20.533" v="3408" actId="1076"/>
          <ac:spMkLst>
            <pc:docMk/>
            <pc:sldMk cId="2015735665" sldId="282"/>
            <ac:spMk id="30" creationId="{DC61C7D4-29A2-A688-F86A-64DAE48945B6}"/>
          </ac:spMkLst>
        </pc:spChg>
        <pc:spChg chg="add mod">
          <ac:chgData name="Richard Chalk" userId="287f8aa4f4de1d19" providerId="LiveId" clId="{404ACD4A-D5E2-4191-B481-235526E58B99}" dt="2023-05-08T07:10:31.172" v="3410" actId="1076"/>
          <ac:spMkLst>
            <pc:docMk/>
            <pc:sldMk cId="2015735665" sldId="282"/>
            <ac:spMk id="31" creationId="{BACACA51-C7F1-A9A6-ACAB-7BD9D5425CB0}"/>
          </ac:spMkLst>
        </pc:spChg>
        <pc:spChg chg="add mod">
          <ac:chgData name="Richard Chalk" userId="287f8aa4f4de1d19" providerId="LiveId" clId="{404ACD4A-D5E2-4191-B481-235526E58B99}" dt="2023-05-08T07:11:16.683" v="3417" actId="555"/>
          <ac:spMkLst>
            <pc:docMk/>
            <pc:sldMk cId="2015735665" sldId="282"/>
            <ac:spMk id="32" creationId="{D5EB5772-8F5D-A64C-EE68-1D6F8EC7931B}"/>
          </ac:spMkLst>
        </pc:spChg>
        <pc:spChg chg="add mod">
          <ac:chgData name="Richard Chalk" userId="287f8aa4f4de1d19" providerId="LiveId" clId="{404ACD4A-D5E2-4191-B481-235526E58B99}" dt="2023-05-08T07:11:16.683" v="3417" actId="555"/>
          <ac:spMkLst>
            <pc:docMk/>
            <pc:sldMk cId="2015735665" sldId="282"/>
            <ac:spMk id="33" creationId="{F5660AEC-A038-4EF7-4A54-93F4FCD6C8F6}"/>
          </ac:spMkLst>
        </pc:spChg>
        <pc:spChg chg="add mod">
          <ac:chgData name="Richard Chalk" userId="287f8aa4f4de1d19" providerId="LiveId" clId="{404ACD4A-D5E2-4191-B481-235526E58B99}" dt="2023-05-08T07:11:16.683" v="3417" actId="555"/>
          <ac:spMkLst>
            <pc:docMk/>
            <pc:sldMk cId="2015735665" sldId="282"/>
            <ac:spMk id="34" creationId="{75E6E5CD-EF3C-A9BE-7685-1C5F1005B5C5}"/>
          </ac:spMkLst>
        </pc:spChg>
        <pc:spChg chg="add mod">
          <ac:chgData name="Richard Chalk" userId="287f8aa4f4de1d19" providerId="LiveId" clId="{404ACD4A-D5E2-4191-B481-235526E58B99}" dt="2023-05-08T07:11:51.997" v="3454" actId="113"/>
          <ac:spMkLst>
            <pc:docMk/>
            <pc:sldMk cId="2015735665" sldId="282"/>
            <ac:spMk id="35" creationId="{B296ACDA-3B6B-7FC7-6D44-5A456A7C13CA}"/>
          </ac:spMkLst>
        </pc:spChg>
        <pc:spChg chg="mod">
          <ac:chgData name="Richard Chalk" userId="287f8aa4f4de1d19" providerId="LiveId" clId="{404ACD4A-D5E2-4191-B481-235526E58B99}" dt="2023-05-08T07:09:59.555" v="3401" actId="6549"/>
          <ac:spMkLst>
            <pc:docMk/>
            <pc:sldMk cId="2015735665" sldId="282"/>
            <ac:spMk id="126" creationId="{00000000-0000-0000-0000-000000000000}"/>
          </ac:spMkLst>
        </pc:spChg>
        <pc:spChg chg="mod">
          <ac:chgData name="Richard Chalk" userId="287f8aa4f4de1d19" providerId="LiveId" clId="{404ACD4A-D5E2-4191-B481-235526E58B99}" dt="2023-05-08T14:45:32.327" v="7362" actId="20577"/>
          <ac:spMkLst>
            <pc:docMk/>
            <pc:sldMk cId="2015735665" sldId="282"/>
            <ac:spMk id="127" creationId="{00000000-0000-0000-0000-000000000000}"/>
          </ac:spMkLst>
        </pc:spChg>
        <pc:picChg chg="del">
          <ac:chgData name="Richard Chalk" userId="287f8aa4f4de1d19" providerId="LiveId" clId="{404ACD4A-D5E2-4191-B481-235526E58B99}" dt="2023-05-08T07:00:55.337" v="3022" actId="478"/>
          <ac:picMkLst>
            <pc:docMk/>
            <pc:sldMk cId="2015735665" sldId="282"/>
            <ac:picMk id="3" creationId="{412B5447-793B-F298-1FD8-EE6DF96B897C}"/>
          </ac:picMkLst>
        </pc:picChg>
        <pc:picChg chg="del">
          <ac:chgData name="Richard Chalk" userId="287f8aa4f4de1d19" providerId="LiveId" clId="{404ACD4A-D5E2-4191-B481-235526E58B99}" dt="2023-05-08T07:00:56.956" v="3023" actId="478"/>
          <ac:picMkLst>
            <pc:docMk/>
            <pc:sldMk cId="2015735665" sldId="282"/>
            <ac:picMk id="5" creationId="{CC8DB123-3CF7-51B6-1163-0FA84898A2C2}"/>
          </ac:picMkLst>
        </pc:picChg>
        <pc:picChg chg="del">
          <ac:chgData name="Richard Chalk" userId="287f8aa4f4de1d19" providerId="LiveId" clId="{404ACD4A-D5E2-4191-B481-235526E58B99}" dt="2023-05-08T07:00:54.705" v="3021" actId="478"/>
          <ac:picMkLst>
            <pc:docMk/>
            <pc:sldMk cId="2015735665" sldId="282"/>
            <ac:picMk id="7" creationId="{CEC64844-CE72-C0AF-4CFF-5012EAA0D6C4}"/>
          </ac:picMkLst>
        </pc:picChg>
        <pc:picChg chg="add mod">
          <ac:chgData name="Richard Chalk" userId="287f8aa4f4de1d19" providerId="LiveId" clId="{404ACD4A-D5E2-4191-B481-235526E58B99}" dt="2023-05-08T07:06:12.509" v="3233"/>
          <ac:picMkLst>
            <pc:docMk/>
            <pc:sldMk cId="2015735665" sldId="282"/>
            <ac:picMk id="9" creationId="{7646C35D-C453-1168-17DB-FC7D4BB21025}"/>
          </ac:picMkLst>
        </pc:picChg>
        <pc:picChg chg="add mod">
          <ac:chgData name="Richard Chalk" userId="287f8aa4f4de1d19" providerId="LiveId" clId="{404ACD4A-D5E2-4191-B481-235526E58B99}" dt="2023-05-08T07:09:42.311" v="3398" actId="1076"/>
          <ac:picMkLst>
            <pc:docMk/>
            <pc:sldMk cId="2015735665" sldId="282"/>
            <ac:picMk id="10242" creationId="{5BAC7CAE-7F23-9C92-107A-BDF128D8F425}"/>
          </ac:picMkLst>
        </pc:picChg>
      </pc:sldChg>
      <pc:sldChg chg="modSp add mod">
        <pc:chgData name="Richard Chalk" userId="287f8aa4f4de1d19" providerId="LiveId" clId="{404ACD4A-D5E2-4191-B481-235526E58B99}" dt="2023-05-08T07:28:39.121" v="4072" actId="6549"/>
        <pc:sldMkLst>
          <pc:docMk/>
          <pc:sldMk cId="940861891" sldId="283"/>
        </pc:sldMkLst>
        <pc:spChg chg="mod">
          <ac:chgData name="Richard Chalk" userId="287f8aa4f4de1d19" providerId="LiveId" clId="{404ACD4A-D5E2-4191-B481-235526E58B99}" dt="2023-05-08T07:28:39.121" v="4072" actId="6549"/>
          <ac:spMkLst>
            <pc:docMk/>
            <pc:sldMk cId="940861891" sldId="283"/>
            <ac:spMk id="118" creationId="{00000000-0000-0000-0000-000000000000}"/>
          </ac:spMkLst>
        </pc:spChg>
      </pc:sldChg>
      <pc:sldChg chg="modSp add mod">
        <pc:chgData name="Richard Chalk" userId="287f8aa4f4de1d19" providerId="LiveId" clId="{404ACD4A-D5E2-4191-B481-235526E58B99}" dt="2023-05-08T07:34:49.076" v="4171" actId="20577"/>
        <pc:sldMkLst>
          <pc:docMk/>
          <pc:sldMk cId="2577552193" sldId="284"/>
        </pc:sldMkLst>
        <pc:spChg chg="mod">
          <ac:chgData name="Richard Chalk" userId="287f8aa4f4de1d19" providerId="LiveId" clId="{404ACD4A-D5E2-4191-B481-235526E58B99}" dt="2023-05-08T07:34:49.076" v="4171" actId="20577"/>
          <ac:spMkLst>
            <pc:docMk/>
            <pc:sldMk cId="2577552193" sldId="284"/>
            <ac:spMk id="118" creationId="{00000000-0000-0000-0000-000000000000}"/>
          </ac:spMkLst>
        </pc:spChg>
      </pc:sldChg>
      <pc:sldChg chg="addSp delSp modSp add mod modNotesTx">
        <pc:chgData name="Richard Chalk" userId="287f8aa4f4de1d19" providerId="LiveId" clId="{404ACD4A-D5E2-4191-B481-235526E58B99}" dt="2023-05-08T14:48:32.472" v="7473" actId="20577"/>
        <pc:sldMkLst>
          <pc:docMk/>
          <pc:sldMk cId="2880876226" sldId="285"/>
        </pc:sldMkLst>
        <pc:spChg chg="del">
          <ac:chgData name="Richard Chalk" userId="287f8aa4f4de1d19" providerId="LiveId" clId="{404ACD4A-D5E2-4191-B481-235526E58B99}" dt="2023-05-08T08:05:15.918" v="4226" actId="478"/>
          <ac:spMkLst>
            <pc:docMk/>
            <pc:sldMk cId="2880876226" sldId="285"/>
            <ac:spMk id="4" creationId="{8B4845E9-C559-F2F6-9C6D-EB58D76034DC}"/>
          </ac:spMkLst>
        </pc:spChg>
        <pc:spChg chg="del">
          <ac:chgData name="Richard Chalk" userId="287f8aa4f4de1d19" providerId="LiveId" clId="{404ACD4A-D5E2-4191-B481-235526E58B99}" dt="2023-05-08T08:05:13.211" v="4222" actId="478"/>
          <ac:spMkLst>
            <pc:docMk/>
            <pc:sldMk cId="2880876226" sldId="285"/>
            <ac:spMk id="6" creationId="{922EE5EF-7215-8E14-BF73-6B4A2625A832}"/>
          </ac:spMkLst>
        </pc:spChg>
        <pc:spChg chg="del">
          <ac:chgData name="Richard Chalk" userId="287f8aa4f4de1d19" providerId="LiveId" clId="{404ACD4A-D5E2-4191-B481-235526E58B99}" dt="2023-05-08T08:05:14.542" v="4224" actId="478"/>
          <ac:spMkLst>
            <pc:docMk/>
            <pc:sldMk cId="2880876226" sldId="285"/>
            <ac:spMk id="8" creationId="{414DEC07-4155-1F06-BED5-165EBC05551F}"/>
          </ac:spMkLst>
        </pc:spChg>
        <pc:spChg chg="add mod">
          <ac:chgData name="Richard Chalk" userId="287f8aa4f4de1d19" providerId="LiveId" clId="{404ACD4A-D5E2-4191-B481-235526E58B99}" dt="2023-05-08T08:11:18.546" v="4885" actId="1076"/>
          <ac:spMkLst>
            <pc:docMk/>
            <pc:sldMk cId="2880876226" sldId="285"/>
            <ac:spMk id="9" creationId="{4A0C6D67-E437-E87A-C1B5-FB33F22C9DE0}"/>
          </ac:spMkLst>
        </pc:spChg>
        <pc:spChg chg="add mod">
          <ac:chgData name="Richard Chalk" userId="287f8aa4f4de1d19" providerId="LiveId" clId="{404ACD4A-D5E2-4191-B481-235526E58B99}" dt="2023-05-08T08:28:32.400" v="5277" actId="1035"/>
          <ac:spMkLst>
            <pc:docMk/>
            <pc:sldMk cId="2880876226" sldId="285"/>
            <ac:spMk id="13" creationId="{44B469C7-C6A9-BC09-09C8-91557AAD7037}"/>
          </ac:spMkLst>
        </pc:spChg>
        <pc:spChg chg="add mod">
          <ac:chgData name="Richard Chalk" userId="287f8aa4f4de1d19" providerId="LiveId" clId="{404ACD4A-D5E2-4191-B481-235526E58B99}" dt="2023-05-08T08:27:25.231" v="5233" actId="207"/>
          <ac:spMkLst>
            <pc:docMk/>
            <pc:sldMk cId="2880876226" sldId="285"/>
            <ac:spMk id="14" creationId="{FB4DD88C-C2DF-DD3B-AC74-E38914EB4085}"/>
          </ac:spMkLst>
        </pc:spChg>
        <pc:spChg chg="mod">
          <ac:chgData name="Richard Chalk" userId="287f8aa4f4de1d19" providerId="LiveId" clId="{404ACD4A-D5E2-4191-B481-235526E58B99}" dt="2023-05-08T08:08:43.752" v="4494" actId="20577"/>
          <ac:spMkLst>
            <pc:docMk/>
            <pc:sldMk cId="2880876226" sldId="285"/>
            <ac:spMk id="126" creationId="{00000000-0000-0000-0000-000000000000}"/>
          </ac:spMkLst>
        </pc:spChg>
        <pc:spChg chg="mod ord">
          <ac:chgData name="Richard Chalk" userId="287f8aa4f4de1d19" providerId="LiveId" clId="{404ACD4A-D5E2-4191-B481-235526E58B99}" dt="2023-05-08T08:27:27.899" v="5234" actId="207"/>
          <ac:spMkLst>
            <pc:docMk/>
            <pc:sldMk cId="2880876226" sldId="285"/>
            <ac:spMk id="127" creationId="{00000000-0000-0000-0000-000000000000}"/>
          </ac:spMkLst>
        </pc:spChg>
        <pc:picChg chg="add del mod">
          <ac:chgData name="Richard Chalk" userId="287f8aa4f4de1d19" providerId="LiveId" clId="{404ACD4A-D5E2-4191-B481-235526E58B99}" dt="2023-05-08T08:23:28.461" v="5134" actId="478"/>
          <ac:picMkLst>
            <pc:docMk/>
            <pc:sldMk cId="2880876226" sldId="285"/>
            <ac:picMk id="2" creationId="{C8661307-E78A-480A-8A9E-536E36F944B1}"/>
          </ac:picMkLst>
        </pc:picChg>
        <pc:picChg chg="del">
          <ac:chgData name="Richard Chalk" userId="287f8aa4f4de1d19" providerId="LiveId" clId="{404ACD4A-D5E2-4191-B481-235526E58B99}" dt="2023-05-08T08:05:13.956" v="4223" actId="478"/>
          <ac:picMkLst>
            <pc:docMk/>
            <pc:sldMk cId="2880876226" sldId="285"/>
            <ac:picMk id="3" creationId="{412B5447-793B-F298-1FD8-EE6DF96B897C}"/>
          </ac:picMkLst>
        </pc:picChg>
        <pc:picChg chg="del">
          <ac:chgData name="Richard Chalk" userId="287f8aa4f4de1d19" providerId="LiveId" clId="{404ACD4A-D5E2-4191-B481-235526E58B99}" dt="2023-05-08T08:05:15.127" v="4225" actId="478"/>
          <ac:picMkLst>
            <pc:docMk/>
            <pc:sldMk cId="2880876226" sldId="285"/>
            <ac:picMk id="5" creationId="{CC8DB123-3CF7-51B6-1163-0FA84898A2C2}"/>
          </ac:picMkLst>
        </pc:picChg>
        <pc:picChg chg="del">
          <ac:chgData name="Richard Chalk" userId="287f8aa4f4de1d19" providerId="LiveId" clId="{404ACD4A-D5E2-4191-B481-235526E58B99}" dt="2023-05-08T08:05:12.005" v="4221" actId="478"/>
          <ac:picMkLst>
            <pc:docMk/>
            <pc:sldMk cId="2880876226" sldId="285"/>
            <ac:picMk id="7" creationId="{CEC64844-CE72-C0AF-4CFF-5012EAA0D6C4}"/>
          </ac:picMkLst>
        </pc:picChg>
        <pc:picChg chg="add del mod">
          <ac:chgData name="Richard Chalk" userId="287f8aa4f4de1d19" providerId="LiveId" clId="{404ACD4A-D5E2-4191-B481-235526E58B99}" dt="2023-05-08T08:11:10.783" v="4884" actId="478"/>
          <ac:picMkLst>
            <pc:docMk/>
            <pc:sldMk cId="2880876226" sldId="285"/>
            <ac:picMk id="10" creationId="{4018879E-AC18-19EE-1EC0-631AF31D49DB}"/>
          </ac:picMkLst>
        </pc:picChg>
        <pc:picChg chg="add mod">
          <ac:chgData name="Richard Chalk" userId="287f8aa4f4de1d19" providerId="LiveId" clId="{404ACD4A-D5E2-4191-B481-235526E58B99}" dt="2023-05-08T08:28:32.400" v="5277" actId="1035"/>
          <ac:picMkLst>
            <pc:docMk/>
            <pc:sldMk cId="2880876226" sldId="285"/>
            <ac:picMk id="11" creationId="{D2D6BC9C-411A-34A7-8174-34D7367366CF}"/>
          </ac:picMkLst>
        </pc:picChg>
        <pc:picChg chg="add mod">
          <ac:chgData name="Richard Chalk" userId="287f8aa4f4de1d19" providerId="LiveId" clId="{404ACD4A-D5E2-4191-B481-235526E58B99}" dt="2023-05-08T08:26:53.028" v="5188" actId="1076"/>
          <ac:picMkLst>
            <pc:docMk/>
            <pc:sldMk cId="2880876226" sldId="285"/>
            <ac:picMk id="15" creationId="{157F4925-D878-FCFB-A81F-036DEC8E0A41}"/>
          </ac:picMkLst>
        </pc:picChg>
        <pc:picChg chg="add mod">
          <ac:chgData name="Richard Chalk" userId="287f8aa4f4de1d19" providerId="LiveId" clId="{404ACD4A-D5E2-4191-B481-235526E58B99}" dt="2023-05-08T08:28:25.405" v="5261"/>
          <ac:picMkLst>
            <pc:docMk/>
            <pc:sldMk cId="2880876226" sldId="285"/>
            <ac:picMk id="16" creationId="{32112FB8-A320-C52C-EB8E-87BAB49D9016}"/>
          </ac:picMkLst>
        </pc:picChg>
        <pc:picChg chg="add mod">
          <ac:chgData name="Richard Chalk" userId="287f8aa4f4de1d19" providerId="LiveId" clId="{404ACD4A-D5E2-4191-B481-235526E58B99}" dt="2023-05-08T08:10:49.298" v="4865" actId="1076"/>
          <ac:picMkLst>
            <pc:docMk/>
            <pc:sldMk cId="2880876226" sldId="285"/>
            <ac:picMk id="15362" creationId="{4B80E4F8-EDE5-D1B8-3304-262AD624B0F4}"/>
          </ac:picMkLst>
        </pc:picChg>
        <pc:picChg chg="add mod">
          <ac:chgData name="Richard Chalk" userId="287f8aa4f4de1d19" providerId="LiveId" clId="{404ACD4A-D5E2-4191-B481-235526E58B99}" dt="2023-05-08T08:24:21.422" v="5136" actId="1076"/>
          <ac:picMkLst>
            <pc:docMk/>
            <pc:sldMk cId="2880876226" sldId="285"/>
            <ac:picMk id="15364" creationId="{F0439FB1-8EC7-B2BD-E78E-E8BFA7A19516}"/>
          </ac:picMkLst>
        </pc:picChg>
        <pc:picChg chg="add mod">
          <ac:chgData name="Richard Chalk" userId="287f8aa4f4de1d19" providerId="LiveId" clId="{404ACD4A-D5E2-4191-B481-235526E58B99}" dt="2023-05-08T08:24:38.472" v="5138" actId="1076"/>
          <ac:picMkLst>
            <pc:docMk/>
            <pc:sldMk cId="2880876226" sldId="285"/>
            <ac:picMk id="15366" creationId="{555D17FC-D1EF-40C0-4D2D-3B740A98D9DB}"/>
          </ac:picMkLst>
        </pc:picChg>
      </pc:sldChg>
      <pc:sldChg chg="addSp delSp modSp add mod ord modNotesTx">
        <pc:chgData name="Richard Chalk" userId="287f8aa4f4de1d19" providerId="LiveId" clId="{404ACD4A-D5E2-4191-B481-235526E58B99}" dt="2023-05-08T14:47:44.026" v="7427" actId="20577"/>
        <pc:sldMkLst>
          <pc:docMk/>
          <pc:sldMk cId="0" sldId="286"/>
        </pc:sldMkLst>
        <pc:spChg chg="del">
          <ac:chgData name="Richard Chalk" userId="287f8aa4f4de1d19" providerId="LiveId" clId="{404ACD4A-D5E2-4191-B481-235526E58B99}" dt="2023-05-08T08:14:12.482" v="4903" actId="478"/>
          <ac:spMkLst>
            <pc:docMk/>
            <pc:sldMk cId="0" sldId="286"/>
            <ac:spMk id="2" creationId="{FA8BEA5A-30D0-1A09-CFD8-AD419FFAF9EA}"/>
          </ac:spMkLst>
        </pc:spChg>
        <pc:spChg chg="add mod">
          <ac:chgData name="Richard Chalk" userId="287f8aa4f4de1d19" providerId="LiveId" clId="{404ACD4A-D5E2-4191-B481-235526E58B99}" dt="2023-05-08T08:14:20.794" v="4905"/>
          <ac:spMkLst>
            <pc:docMk/>
            <pc:sldMk cId="0" sldId="286"/>
            <ac:spMk id="3" creationId="{252DAE51-C83E-9F48-791E-C98508B01C9C}"/>
          </ac:spMkLst>
        </pc:spChg>
        <pc:spChg chg="add mod">
          <ac:chgData name="Richard Chalk" userId="287f8aa4f4de1d19" providerId="LiveId" clId="{404ACD4A-D5E2-4191-B481-235526E58B99}" dt="2023-05-08T08:16:23.127" v="4937" actId="1076"/>
          <ac:spMkLst>
            <pc:docMk/>
            <pc:sldMk cId="0" sldId="286"/>
            <ac:spMk id="5" creationId="{42273D16-D95B-4DC6-E3B6-69893A19D5B0}"/>
          </ac:spMkLst>
        </pc:spChg>
        <pc:spChg chg="add mod">
          <ac:chgData name="Richard Chalk" userId="287f8aa4f4de1d19" providerId="LiveId" clId="{404ACD4A-D5E2-4191-B481-235526E58B99}" dt="2023-05-08T08:28:23.430" v="5260" actId="1035"/>
          <ac:spMkLst>
            <pc:docMk/>
            <pc:sldMk cId="0" sldId="286"/>
            <ac:spMk id="6" creationId="{26740D0F-DFD4-795F-29FC-6725F5174900}"/>
          </ac:spMkLst>
        </pc:spChg>
        <pc:spChg chg="del">
          <ac:chgData name="Richard Chalk" userId="287f8aa4f4de1d19" providerId="LiveId" clId="{404ACD4A-D5E2-4191-B481-235526E58B99}" dt="2023-05-08T08:14:20.442" v="4904" actId="478"/>
          <ac:spMkLst>
            <pc:docMk/>
            <pc:sldMk cId="0" sldId="286"/>
            <ac:spMk id="509" creationId="{00000000-0000-0000-0000-000000000000}"/>
          </ac:spMkLst>
        </pc:spChg>
        <pc:spChg chg="mod">
          <ac:chgData name="Richard Chalk" userId="287f8aa4f4de1d19" providerId="LiveId" clId="{404ACD4A-D5E2-4191-B481-235526E58B99}" dt="2023-05-08T08:22:40.721" v="5129" actId="207"/>
          <ac:spMkLst>
            <pc:docMk/>
            <pc:sldMk cId="0" sldId="286"/>
            <ac:spMk id="510" creationId="{00000000-0000-0000-0000-000000000000}"/>
          </ac:spMkLst>
        </pc:spChg>
        <pc:picChg chg="add mod">
          <ac:chgData name="Richard Chalk" userId="287f8aa4f4de1d19" providerId="LiveId" clId="{404ACD4A-D5E2-4191-B481-235526E58B99}" dt="2023-05-08T08:16:23.127" v="4937" actId="1076"/>
          <ac:picMkLst>
            <pc:docMk/>
            <pc:sldMk cId="0" sldId="286"/>
            <ac:picMk id="4" creationId="{2B2D194C-EB6B-AF17-F600-D1622A659D3E}"/>
          </ac:picMkLst>
        </pc:picChg>
        <pc:picChg chg="add mod">
          <ac:chgData name="Richard Chalk" userId="287f8aa4f4de1d19" providerId="LiveId" clId="{404ACD4A-D5E2-4191-B481-235526E58B99}" dt="2023-05-08T08:28:23.430" v="5260" actId="1035"/>
          <ac:picMkLst>
            <pc:docMk/>
            <pc:sldMk cId="0" sldId="286"/>
            <ac:picMk id="7" creationId="{76A5094F-6910-941F-D0EB-46CE9E652B10}"/>
          </ac:picMkLst>
        </pc:picChg>
        <pc:picChg chg="add mod">
          <ac:chgData name="Richard Chalk" userId="287f8aa4f4de1d19" providerId="LiveId" clId="{404ACD4A-D5E2-4191-B481-235526E58B99}" dt="2023-05-08T08:23:04.260" v="5130"/>
          <ac:picMkLst>
            <pc:docMk/>
            <pc:sldMk cId="0" sldId="286"/>
            <ac:picMk id="8" creationId="{10D82F70-717C-32C3-0985-CC66610A7157}"/>
          </ac:picMkLst>
        </pc:picChg>
        <pc:picChg chg="add mod">
          <ac:chgData name="Richard Chalk" userId="287f8aa4f4de1d19" providerId="LiveId" clId="{404ACD4A-D5E2-4191-B481-235526E58B99}" dt="2023-05-08T08:28:18.009" v="5240"/>
          <ac:picMkLst>
            <pc:docMk/>
            <pc:sldMk cId="0" sldId="286"/>
            <ac:picMk id="9" creationId="{645288E1-377E-4418-9391-F9307D92DE63}"/>
          </ac:picMkLst>
        </pc:picChg>
      </pc:sldChg>
      <pc:sldChg chg="modSp add mod">
        <pc:chgData name="Richard Chalk" userId="287f8aa4f4de1d19" providerId="LiveId" clId="{404ACD4A-D5E2-4191-B481-235526E58B99}" dt="2023-05-08T08:29:42.144" v="5321" actId="20577"/>
        <pc:sldMkLst>
          <pc:docMk/>
          <pc:sldMk cId="1944858822" sldId="287"/>
        </pc:sldMkLst>
        <pc:spChg chg="mod">
          <ac:chgData name="Richard Chalk" userId="287f8aa4f4de1d19" providerId="LiveId" clId="{404ACD4A-D5E2-4191-B481-235526E58B99}" dt="2023-05-08T08:29:42.144" v="5321" actId="20577"/>
          <ac:spMkLst>
            <pc:docMk/>
            <pc:sldMk cId="1944858822" sldId="287"/>
            <ac:spMk id="118" creationId="{00000000-0000-0000-0000-000000000000}"/>
          </ac:spMkLst>
        </pc:spChg>
      </pc:sldChg>
      <pc:sldChg chg="addSp delSp modSp add mod modNotesTx">
        <pc:chgData name="Richard Chalk" userId="287f8aa4f4de1d19" providerId="LiveId" clId="{404ACD4A-D5E2-4191-B481-235526E58B99}" dt="2023-05-08T08:44:00.264" v="5751" actId="113"/>
        <pc:sldMkLst>
          <pc:docMk/>
          <pc:sldMk cId="897587156" sldId="288"/>
        </pc:sldMkLst>
        <pc:spChg chg="add mod">
          <ac:chgData name="Richard Chalk" userId="287f8aa4f4de1d19" providerId="LiveId" clId="{404ACD4A-D5E2-4191-B481-235526E58B99}" dt="2023-05-08T08:32:42.917" v="5450" actId="20577"/>
          <ac:spMkLst>
            <pc:docMk/>
            <pc:sldMk cId="897587156" sldId="288"/>
            <ac:spMk id="5" creationId="{38E3D0ED-9D91-52EF-3045-04F55B2C41E6}"/>
          </ac:spMkLst>
        </pc:spChg>
        <pc:spChg chg="add mod">
          <ac:chgData name="Richard Chalk" userId="287f8aa4f4de1d19" providerId="LiveId" clId="{404ACD4A-D5E2-4191-B481-235526E58B99}" dt="2023-05-08T08:33:03.361" v="5514" actId="20577"/>
          <ac:spMkLst>
            <pc:docMk/>
            <pc:sldMk cId="897587156" sldId="288"/>
            <ac:spMk id="7" creationId="{4477D5B8-0271-B704-FB42-AA157C6D9A12}"/>
          </ac:spMkLst>
        </pc:spChg>
        <pc:spChg chg="del">
          <ac:chgData name="Richard Chalk" userId="287f8aa4f4de1d19" providerId="LiveId" clId="{404ACD4A-D5E2-4191-B481-235526E58B99}" dt="2023-05-08T08:28:09.416" v="5239" actId="478"/>
          <ac:spMkLst>
            <pc:docMk/>
            <pc:sldMk cId="897587156" sldId="288"/>
            <ac:spMk id="9" creationId="{4A0C6D67-E437-E87A-C1B5-FB33F22C9DE0}"/>
          </ac:spMkLst>
        </pc:spChg>
        <pc:spChg chg="add del">
          <ac:chgData name="Richard Chalk" userId="287f8aa4f4de1d19" providerId="LiveId" clId="{404ACD4A-D5E2-4191-B481-235526E58B99}" dt="2023-05-08T08:35:03.384" v="5516" actId="22"/>
          <ac:spMkLst>
            <pc:docMk/>
            <pc:sldMk cId="897587156" sldId="288"/>
            <ac:spMk id="10" creationId="{0F376D93-79E7-9B24-02D1-D77B2C7F44D7}"/>
          </ac:spMkLst>
        </pc:spChg>
        <pc:spChg chg="del">
          <ac:chgData name="Richard Chalk" userId="287f8aa4f4de1d19" providerId="LiveId" clId="{404ACD4A-D5E2-4191-B481-235526E58B99}" dt="2023-05-08T08:28:09.416" v="5239" actId="478"/>
          <ac:spMkLst>
            <pc:docMk/>
            <pc:sldMk cId="897587156" sldId="288"/>
            <ac:spMk id="13" creationId="{44B469C7-C6A9-BC09-09C8-91557AAD7037}"/>
          </ac:spMkLst>
        </pc:spChg>
        <pc:spChg chg="del">
          <ac:chgData name="Richard Chalk" userId="287f8aa4f4de1d19" providerId="LiveId" clId="{404ACD4A-D5E2-4191-B481-235526E58B99}" dt="2023-05-08T08:29:25.249" v="5283" actId="478"/>
          <ac:spMkLst>
            <pc:docMk/>
            <pc:sldMk cId="897587156" sldId="288"/>
            <ac:spMk id="14" creationId="{FB4DD88C-C2DF-DD3B-AC74-E38914EB4085}"/>
          </ac:spMkLst>
        </pc:spChg>
        <pc:spChg chg="mod">
          <ac:chgData name="Richard Chalk" userId="287f8aa4f4de1d19" providerId="LiveId" clId="{404ACD4A-D5E2-4191-B481-235526E58B99}" dt="2023-05-08T08:35:11.676" v="5520" actId="20577"/>
          <ac:spMkLst>
            <pc:docMk/>
            <pc:sldMk cId="897587156" sldId="288"/>
            <ac:spMk id="126" creationId="{00000000-0000-0000-0000-000000000000}"/>
          </ac:spMkLst>
        </pc:spChg>
        <pc:spChg chg="mod">
          <ac:chgData name="Richard Chalk" userId="287f8aa4f4de1d19" providerId="LiveId" clId="{404ACD4A-D5E2-4191-B481-235526E58B99}" dt="2023-05-08T08:44:00.264" v="5751" actId="113"/>
          <ac:spMkLst>
            <pc:docMk/>
            <pc:sldMk cId="897587156" sldId="288"/>
            <ac:spMk id="127" creationId="{00000000-0000-0000-0000-000000000000}"/>
          </ac:spMkLst>
        </pc:spChg>
        <pc:picChg chg="add mod">
          <ac:chgData name="Richard Chalk" userId="287f8aa4f4de1d19" providerId="LiveId" clId="{404ACD4A-D5E2-4191-B481-235526E58B99}" dt="2023-05-08T08:28:34.886" v="5278"/>
          <ac:picMkLst>
            <pc:docMk/>
            <pc:sldMk cId="897587156" sldId="288"/>
            <ac:picMk id="2" creationId="{43C86121-7DEC-4C89-FB35-94C68E50876E}"/>
          </ac:picMkLst>
        </pc:picChg>
        <pc:picChg chg="add mod">
          <ac:chgData name="Richard Chalk" userId="287f8aa4f4de1d19" providerId="LiveId" clId="{404ACD4A-D5E2-4191-B481-235526E58B99}" dt="2023-05-08T08:29:20.126" v="5281" actId="1076"/>
          <ac:picMkLst>
            <pc:docMk/>
            <pc:sldMk cId="897587156" sldId="288"/>
            <ac:picMk id="3" creationId="{125F7134-8E07-9696-709E-126A55B1E3FF}"/>
          </ac:picMkLst>
        </pc:picChg>
        <pc:picChg chg="add mod">
          <ac:chgData name="Richard Chalk" userId="287f8aa4f4de1d19" providerId="LiveId" clId="{404ACD4A-D5E2-4191-B481-235526E58B99}" dt="2023-05-08T08:32:28.462" v="5416"/>
          <ac:picMkLst>
            <pc:docMk/>
            <pc:sldMk cId="897587156" sldId="288"/>
            <ac:picMk id="4" creationId="{837B6141-5FCF-480F-8D46-C462B4D488B6}"/>
          </ac:picMkLst>
        </pc:picChg>
        <pc:picChg chg="add mod">
          <ac:chgData name="Richard Chalk" userId="287f8aa4f4de1d19" providerId="LiveId" clId="{404ACD4A-D5E2-4191-B481-235526E58B99}" dt="2023-05-08T08:32:55.952" v="5500" actId="1036"/>
          <ac:picMkLst>
            <pc:docMk/>
            <pc:sldMk cId="897587156" sldId="288"/>
            <ac:picMk id="6" creationId="{CF36C53C-2C6D-C716-5B2E-2072C94E0AB4}"/>
          </ac:picMkLst>
        </pc:picChg>
        <pc:picChg chg="del">
          <ac:chgData name="Richard Chalk" userId="287f8aa4f4de1d19" providerId="LiveId" clId="{404ACD4A-D5E2-4191-B481-235526E58B99}" dt="2023-05-08T08:28:09.416" v="5239" actId="478"/>
          <ac:picMkLst>
            <pc:docMk/>
            <pc:sldMk cId="897587156" sldId="288"/>
            <ac:picMk id="11" creationId="{D2D6BC9C-411A-34A7-8174-34D7367366CF}"/>
          </ac:picMkLst>
        </pc:picChg>
        <pc:picChg chg="del">
          <ac:chgData name="Richard Chalk" userId="287f8aa4f4de1d19" providerId="LiveId" clId="{404ACD4A-D5E2-4191-B481-235526E58B99}" dt="2023-05-08T08:29:24.317" v="5282" actId="478"/>
          <ac:picMkLst>
            <pc:docMk/>
            <pc:sldMk cId="897587156" sldId="288"/>
            <ac:picMk id="15" creationId="{157F4925-D878-FCFB-A81F-036DEC8E0A41}"/>
          </ac:picMkLst>
        </pc:picChg>
        <pc:picChg chg="del">
          <ac:chgData name="Richard Chalk" userId="287f8aa4f4de1d19" providerId="LiveId" clId="{404ACD4A-D5E2-4191-B481-235526E58B99}" dt="2023-05-08T08:28:09.416" v="5239" actId="478"/>
          <ac:picMkLst>
            <pc:docMk/>
            <pc:sldMk cId="897587156" sldId="288"/>
            <ac:picMk id="15362" creationId="{4B80E4F8-EDE5-D1B8-3304-262AD624B0F4}"/>
          </ac:picMkLst>
        </pc:picChg>
        <pc:picChg chg="del">
          <ac:chgData name="Richard Chalk" userId="287f8aa4f4de1d19" providerId="LiveId" clId="{404ACD4A-D5E2-4191-B481-235526E58B99}" dt="2023-05-08T08:28:09.416" v="5239" actId="478"/>
          <ac:picMkLst>
            <pc:docMk/>
            <pc:sldMk cId="897587156" sldId="288"/>
            <ac:picMk id="15364" creationId="{F0439FB1-8EC7-B2BD-E78E-E8BFA7A19516}"/>
          </ac:picMkLst>
        </pc:picChg>
        <pc:picChg chg="del">
          <ac:chgData name="Richard Chalk" userId="287f8aa4f4de1d19" providerId="LiveId" clId="{404ACD4A-D5E2-4191-B481-235526E58B99}" dt="2023-05-08T08:28:09.416" v="5239" actId="478"/>
          <ac:picMkLst>
            <pc:docMk/>
            <pc:sldMk cId="897587156" sldId="288"/>
            <ac:picMk id="15366" creationId="{555D17FC-D1EF-40C0-4D2D-3B740A98D9DB}"/>
          </ac:picMkLst>
        </pc:picChg>
      </pc:sldChg>
      <pc:sldChg chg="modSp add mod modNotesTx">
        <pc:chgData name="Richard Chalk" userId="287f8aa4f4de1d19" providerId="LiveId" clId="{404ACD4A-D5E2-4191-B481-235526E58B99}" dt="2023-05-08T08:50:12.887" v="6177" actId="20577"/>
        <pc:sldMkLst>
          <pc:docMk/>
          <pc:sldMk cId="1608595304" sldId="289"/>
        </pc:sldMkLst>
        <pc:spChg chg="mod">
          <ac:chgData name="Richard Chalk" userId="287f8aa4f4de1d19" providerId="LiveId" clId="{404ACD4A-D5E2-4191-B481-235526E58B99}" dt="2023-05-08T08:38:17.724" v="5593" actId="20577"/>
          <ac:spMkLst>
            <pc:docMk/>
            <pc:sldMk cId="1608595304" sldId="289"/>
            <ac:spMk id="5" creationId="{38E3D0ED-9D91-52EF-3045-04F55B2C41E6}"/>
          </ac:spMkLst>
        </pc:spChg>
        <pc:spChg chg="mod">
          <ac:chgData name="Richard Chalk" userId="287f8aa4f4de1d19" providerId="LiveId" clId="{404ACD4A-D5E2-4191-B481-235526E58B99}" dt="2023-05-08T08:44:23.764" v="5761"/>
          <ac:spMkLst>
            <pc:docMk/>
            <pc:sldMk cId="1608595304" sldId="289"/>
            <ac:spMk id="7" creationId="{4477D5B8-0271-B704-FB42-AA157C6D9A12}"/>
          </ac:spMkLst>
        </pc:spChg>
        <pc:spChg chg="mod">
          <ac:chgData name="Richard Chalk" userId="287f8aa4f4de1d19" providerId="LiveId" clId="{404ACD4A-D5E2-4191-B481-235526E58B99}" dt="2023-05-08T08:35:15.715" v="5523" actId="20577"/>
          <ac:spMkLst>
            <pc:docMk/>
            <pc:sldMk cId="1608595304" sldId="289"/>
            <ac:spMk id="126" creationId="{00000000-0000-0000-0000-000000000000}"/>
          </ac:spMkLst>
        </pc:spChg>
        <pc:spChg chg="mod">
          <ac:chgData name="Richard Chalk" userId="287f8aa4f4de1d19" providerId="LiveId" clId="{404ACD4A-D5E2-4191-B481-235526E58B99}" dt="2023-05-08T08:50:12.887" v="6177" actId="20577"/>
          <ac:spMkLst>
            <pc:docMk/>
            <pc:sldMk cId="1608595304" sldId="289"/>
            <ac:spMk id="127" creationId="{00000000-0000-0000-0000-000000000000}"/>
          </ac:spMkLst>
        </pc:spChg>
      </pc:sldChg>
      <pc:sldChg chg="addSp delSp modSp add mod modNotesTx">
        <pc:chgData name="Richard Chalk" userId="287f8aa4f4de1d19" providerId="LiveId" clId="{404ACD4A-D5E2-4191-B481-235526E58B99}" dt="2023-05-08T14:49:35.022" v="7482" actId="20577"/>
        <pc:sldMkLst>
          <pc:docMk/>
          <pc:sldMk cId="1483189853" sldId="290"/>
        </pc:sldMkLst>
        <pc:spChg chg="mod">
          <ac:chgData name="Richard Chalk" userId="287f8aa4f4de1d19" providerId="LiveId" clId="{404ACD4A-D5E2-4191-B481-235526E58B99}" dt="2023-05-08T08:48:21.205" v="6117" actId="1035"/>
          <ac:spMkLst>
            <pc:docMk/>
            <pc:sldMk cId="1483189853" sldId="290"/>
            <ac:spMk id="5" creationId="{38E3D0ED-9D91-52EF-3045-04F55B2C41E6}"/>
          </ac:spMkLst>
        </pc:spChg>
        <pc:spChg chg="del">
          <ac:chgData name="Richard Chalk" userId="287f8aa4f4de1d19" providerId="LiveId" clId="{404ACD4A-D5E2-4191-B481-235526E58B99}" dt="2023-05-08T08:48:07.809" v="6095" actId="478"/>
          <ac:spMkLst>
            <pc:docMk/>
            <pc:sldMk cId="1483189853" sldId="290"/>
            <ac:spMk id="7" creationId="{4477D5B8-0271-B704-FB42-AA157C6D9A12}"/>
          </ac:spMkLst>
        </pc:spChg>
        <pc:spChg chg="add mod">
          <ac:chgData name="Richard Chalk" userId="287f8aa4f4de1d19" providerId="LiveId" clId="{404ACD4A-D5E2-4191-B481-235526E58B99}" dt="2023-05-08T08:46:47.742" v="5893" actId="20577"/>
          <ac:spMkLst>
            <pc:docMk/>
            <pc:sldMk cId="1483189853" sldId="290"/>
            <ac:spMk id="9" creationId="{8CA20D26-B083-DCDE-3E31-1D1EA64F9029}"/>
          </ac:spMkLst>
        </pc:spChg>
        <pc:spChg chg="add mod">
          <ac:chgData name="Richard Chalk" userId="287f8aa4f4de1d19" providerId="LiveId" clId="{404ACD4A-D5E2-4191-B481-235526E58B99}" dt="2023-05-08T14:49:35.022" v="7482" actId="20577"/>
          <ac:spMkLst>
            <pc:docMk/>
            <pc:sldMk cId="1483189853" sldId="290"/>
            <ac:spMk id="11" creationId="{6A1CE1D1-3B73-92B2-55A2-F2E446A93B8D}"/>
          </ac:spMkLst>
        </pc:spChg>
        <pc:spChg chg="mod">
          <ac:chgData name="Richard Chalk" userId="287f8aa4f4de1d19" providerId="LiveId" clId="{404ACD4A-D5E2-4191-B481-235526E58B99}" dt="2023-05-08T08:44:49.673" v="5780" actId="5793"/>
          <ac:spMkLst>
            <pc:docMk/>
            <pc:sldMk cId="1483189853" sldId="290"/>
            <ac:spMk id="126" creationId="{00000000-0000-0000-0000-000000000000}"/>
          </ac:spMkLst>
        </pc:spChg>
        <pc:spChg chg="mod">
          <ac:chgData name="Richard Chalk" userId="287f8aa4f4de1d19" providerId="LiveId" clId="{404ACD4A-D5E2-4191-B481-235526E58B99}" dt="2023-05-08T08:46:52.674" v="5894" actId="14100"/>
          <ac:spMkLst>
            <pc:docMk/>
            <pc:sldMk cId="1483189853" sldId="290"/>
            <ac:spMk id="127" creationId="{00000000-0000-0000-0000-000000000000}"/>
          </ac:spMkLst>
        </pc:spChg>
        <pc:picChg chg="del">
          <ac:chgData name="Richard Chalk" userId="287f8aa4f4de1d19" providerId="LiveId" clId="{404ACD4A-D5E2-4191-B481-235526E58B99}" dt="2023-05-08T08:44:37.997" v="5762" actId="478"/>
          <ac:picMkLst>
            <pc:docMk/>
            <pc:sldMk cId="1483189853" sldId="290"/>
            <ac:picMk id="3" creationId="{125F7134-8E07-9696-709E-126A55B1E3FF}"/>
          </ac:picMkLst>
        </pc:picChg>
        <pc:picChg chg="mod">
          <ac:chgData name="Richard Chalk" userId="287f8aa4f4de1d19" providerId="LiveId" clId="{404ACD4A-D5E2-4191-B481-235526E58B99}" dt="2023-05-08T08:48:21.205" v="6117" actId="1035"/>
          <ac:picMkLst>
            <pc:docMk/>
            <pc:sldMk cId="1483189853" sldId="290"/>
            <ac:picMk id="4" creationId="{837B6141-5FCF-480F-8D46-C462B4D488B6}"/>
          </ac:picMkLst>
        </pc:picChg>
        <pc:picChg chg="del">
          <ac:chgData name="Richard Chalk" userId="287f8aa4f4de1d19" providerId="LiveId" clId="{404ACD4A-D5E2-4191-B481-235526E58B99}" dt="2023-05-08T08:45:45.750" v="5834" actId="478"/>
          <ac:picMkLst>
            <pc:docMk/>
            <pc:sldMk cId="1483189853" sldId="290"/>
            <ac:picMk id="6" creationId="{CF36C53C-2C6D-C716-5B2E-2072C94E0AB4}"/>
          </ac:picMkLst>
        </pc:picChg>
        <pc:picChg chg="add mod">
          <ac:chgData name="Richard Chalk" userId="287f8aa4f4de1d19" providerId="LiveId" clId="{404ACD4A-D5E2-4191-B481-235526E58B99}" dt="2023-05-08T08:44:38.489" v="5763"/>
          <ac:picMkLst>
            <pc:docMk/>
            <pc:sldMk cId="1483189853" sldId="290"/>
            <ac:picMk id="8" creationId="{976E7A5A-3D80-09CA-C401-D6BFB4806EF1}"/>
          </ac:picMkLst>
        </pc:picChg>
        <pc:picChg chg="add mod">
          <ac:chgData name="Richard Chalk" userId="287f8aa4f4de1d19" providerId="LiveId" clId="{404ACD4A-D5E2-4191-B481-235526E58B99}" dt="2023-05-08T08:48:36.570" v="6165" actId="1037"/>
          <ac:picMkLst>
            <pc:docMk/>
            <pc:sldMk cId="1483189853" sldId="290"/>
            <ac:picMk id="10" creationId="{CE448479-1EA7-8432-C6C8-48A10365D4BD}"/>
          </ac:picMkLst>
        </pc:picChg>
      </pc:sldChg>
      <pc:sldChg chg="modSp add mod">
        <pc:chgData name="Richard Chalk" userId="287f8aa4f4de1d19" providerId="LiveId" clId="{404ACD4A-D5E2-4191-B481-235526E58B99}" dt="2023-05-08T08:49:28.813" v="6175" actId="20577"/>
        <pc:sldMkLst>
          <pc:docMk/>
          <pc:sldMk cId="3979350157" sldId="291"/>
        </pc:sldMkLst>
        <pc:spChg chg="mod">
          <ac:chgData name="Richard Chalk" userId="287f8aa4f4de1d19" providerId="LiveId" clId="{404ACD4A-D5E2-4191-B481-235526E58B99}" dt="2023-05-08T08:49:28.813" v="6175" actId="20577"/>
          <ac:spMkLst>
            <pc:docMk/>
            <pc:sldMk cId="3979350157" sldId="291"/>
            <ac:spMk id="118" creationId="{00000000-0000-0000-0000-000000000000}"/>
          </ac:spMkLst>
        </pc:spChg>
      </pc:sldChg>
      <pc:sldChg chg="addSp delSp modSp add mod modNotesTx">
        <pc:chgData name="Richard Chalk" userId="287f8aa4f4de1d19" providerId="LiveId" clId="{404ACD4A-D5E2-4191-B481-235526E58B99}" dt="2023-05-08T14:50:21.263" v="7538" actId="20577"/>
        <pc:sldMkLst>
          <pc:docMk/>
          <pc:sldMk cId="1363437650" sldId="292"/>
        </pc:sldMkLst>
        <pc:spChg chg="del">
          <ac:chgData name="Richard Chalk" userId="287f8aa4f4de1d19" providerId="LiveId" clId="{404ACD4A-D5E2-4191-B481-235526E58B99}" dt="2023-05-08T09:40:21.773" v="6266" actId="478"/>
          <ac:spMkLst>
            <pc:docMk/>
            <pc:sldMk cId="1363437650" sldId="292"/>
            <ac:spMk id="5" creationId="{38E3D0ED-9D91-52EF-3045-04F55B2C41E6}"/>
          </ac:spMkLst>
        </pc:spChg>
        <pc:spChg chg="del">
          <ac:chgData name="Richard Chalk" userId="287f8aa4f4de1d19" providerId="LiveId" clId="{404ACD4A-D5E2-4191-B481-235526E58B99}" dt="2023-05-08T09:40:21.773" v="6266" actId="478"/>
          <ac:spMkLst>
            <pc:docMk/>
            <pc:sldMk cId="1363437650" sldId="292"/>
            <ac:spMk id="7" creationId="{4477D5B8-0271-B704-FB42-AA157C6D9A12}"/>
          </ac:spMkLst>
        </pc:spChg>
        <pc:spChg chg="add mod">
          <ac:chgData name="Richard Chalk" userId="287f8aa4f4de1d19" providerId="LiveId" clId="{404ACD4A-D5E2-4191-B481-235526E58B99}" dt="2023-05-08T09:45:56.563" v="6408" actId="20577"/>
          <ac:spMkLst>
            <pc:docMk/>
            <pc:sldMk cId="1363437650" sldId="292"/>
            <ac:spMk id="8" creationId="{983B9055-71D5-8FBF-AAA7-48438816D5D4}"/>
          </ac:spMkLst>
        </pc:spChg>
        <pc:spChg chg="mod">
          <ac:chgData name="Richard Chalk" userId="287f8aa4f4de1d19" providerId="LiveId" clId="{404ACD4A-D5E2-4191-B481-235526E58B99}" dt="2023-05-08T09:39:53.405" v="6257" actId="20577"/>
          <ac:spMkLst>
            <pc:docMk/>
            <pc:sldMk cId="1363437650" sldId="292"/>
            <ac:spMk id="126" creationId="{00000000-0000-0000-0000-000000000000}"/>
          </ac:spMkLst>
        </pc:spChg>
        <pc:spChg chg="mod">
          <ac:chgData name="Richard Chalk" userId="287f8aa4f4de1d19" providerId="LiveId" clId="{404ACD4A-D5E2-4191-B481-235526E58B99}" dt="2023-05-08T09:44:53.467" v="6371" actId="6549"/>
          <ac:spMkLst>
            <pc:docMk/>
            <pc:sldMk cId="1363437650" sldId="292"/>
            <ac:spMk id="127" creationId="{00000000-0000-0000-0000-000000000000}"/>
          </ac:spMkLst>
        </pc:spChg>
        <pc:picChg chg="del">
          <ac:chgData name="Richard Chalk" userId="287f8aa4f4de1d19" providerId="LiveId" clId="{404ACD4A-D5E2-4191-B481-235526E58B99}" dt="2023-05-08T09:41:35.404" v="6283" actId="478"/>
          <ac:picMkLst>
            <pc:docMk/>
            <pc:sldMk cId="1363437650" sldId="292"/>
            <ac:picMk id="3" creationId="{125F7134-8E07-9696-709E-126A55B1E3FF}"/>
          </ac:picMkLst>
        </pc:picChg>
        <pc:picChg chg="del">
          <ac:chgData name="Richard Chalk" userId="287f8aa4f4de1d19" providerId="LiveId" clId="{404ACD4A-D5E2-4191-B481-235526E58B99}" dt="2023-05-08T09:40:21.773" v="6266" actId="478"/>
          <ac:picMkLst>
            <pc:docMk/>
            <pc:sldMk cId="1363437650" sldId="292"/>
            <ac:picMk id="4" creationId="{837B6141-5FCF-480F-8D46-C462B4D488B6}"/>
          </ac:picMkLst>
        </pc:picChg>
        <pc:picChg chg="del">
          <ac:chgData name="Richard Chalk" userId="287f8aa4f4de1d19" providerId="LiveId" clId="{404ACD4A-D5E2-4191-B481-235526E58B99}" dt="2023-05-08T09:40:21.773" v="6266" actId="478"/>
          <ac:picMkLst>
            <pc:docMk/>
            <pc:sldMk cId="1363437650" sldId="292"/>
            <ac:picMk id="6" creationId="{CF36C53C-2C6D-C716-5B2E-2072C94E0AB4}"/>
          </ac:picMkLst>
        </pc:picChg>
        <pc:picChg chg="add mod">
          <ac:chgData name="Richard Chalk" userId="287f8aa4f4de1d19" providerId="LiveId" clId="{404ACD4A-D5E2-4191-B481-235526E58B99}" dt="2023-05-08T09:50:51.488" v="6602"/>
          <ac:picMkLst>
            <pc:docMk/>
            <pc:sldMk cId="1363437650" sldId="292"/>
            <ac:picMk id="9" creationId="{2D275FE6-218B-0EF1-431D-A4D555A8516F}"/>
          </ac:picMkLst>
        </pc:picChg>
        <pc:picChg chg="add mod">
          <ac:chgData name="Richard Chalk" userId="287f8aa4f4de1d19" providerId="LiveId" clId="{404ACD4A-D5E2-4191-B481-235526E58B99}" dt="2023-05-08T09:42:30.246" v="6299" actId="1076"/>
          <ac:picMkLst>
            <pc:docMk/>
            <pc:sldMk cId="1363437650" sldId="292"/>
            <ac:picMk id="17410" creationId="{5A4A729C-66E4-C61D-8416-E63C163F31D7}"/>
          </ac:picMkLst>
        </pc:picChg>
      </pc:sldChg>
      <pc:sldChg chg="addSp delSp modSp add mod modNotesTx">
        <pc:chgData name="Richard Chalk" userId="287f8aa4f4de1d19" providerId="LiveId" clId="{404ACD4A-D5E2-4191-B481-235526E58B99}" dt="2023-05-08T09:55:01.331" v="6850" actId="6549"/>
        <pc:sldMkLst>
          <pc:docMk/>
          <pc:sldMk cId="3619287749" sldId="293"/>
        </pc:sldMkLst>
        <pc:spChg chg="mod">
          <ac:chgData name="Richard Chalk" userId="287f8aa4f4de1d19" providerId="LiveId" clId="{404ACD4A-D5E2-4191-B481-235526E58B99}" dt="2023-05-08T09:48:04.379" v="6479" actId="20577"/>
          <ac:spMkLst>
            <pc:docMk/>
            <pc:sldMk cId="3619287749" sldId="293"/>
            <ac:spMk id="126" creationId="{00000000-0000-0000-0000-000000000000}"/>
          </ac:spMkLst>
        </pc:spChg>
        <pc:spChg chg="mod">
          <ac:chgData name="Richard Chalk" userId="287f8aa4f4de1d19" providerId="LiveId" clId="{404ACD4A-D5E2-4191-B481-235526E58B99}" dt="2023-05-08T09:55:01.331" v="6850" actId="6549"/>
          <ac:spMkLst>
            <pc:docMk/>
            <pc:sldMk cId="3619287749" sldId="293"/>
            <ac:spMk id="127" creationId="{00000000-0000-0000-0000-000000000000}"/>
          </ac:spMkLst>
        </pc:spChg>
        <pc:picChg chg="del">
          <ac:chgData name="Richard Chalk" userId="287f8aa4f4de1d19" providerId="LiveId" clId="{404ACD4A-D5E2-4191-B481-235526E58B99}" dt="2023-05-08T09:48:34.226" v="6490" actId="478"/>
          <ac:picMkLst>
            <pc:docMk/>
            <pc:sldMk cId="3619287749" sldId="293"/>
            <ac:picMk id="4" creationId="{837B6141-5FCF-480F-8D46-C462B4D488B6}"/>
          </ac:picMkLst>
        </pc:picChg>
        <pc:picChg chg="del">
          <ac:chgData name="Richard Chalk" userId="287f8aa4f4de1d19" providerId="LiveId" clId="{404ACD4A-D5E2-4191-B481-235526E58B99}" dt="2023-05-08T09:48:35.433" v="6491" actId="478"/>
          <ac:picMkLst>
            <pc:docMk/>
            <pc:sldMk cId="3619287749" sldId="293"/>
            <ac:picMk id="6" creationId="{CF36C53C-2C6D-C716-5B2E-2072C94E0AB4}"/>
          </ac:picMkLst>
        </pc:picChg>
        <pc:picChg chg="add del mod">
          <ac:chgData name="Richard Chalk" userId="287f8aa4f4de1d19" providerId="LiveId" clId="{404ACD4A-D5E2-4191-B481-235526E58B99}" dt="2023-05-08T09:49:00.369" v="6495" actId="478"/>
          <ac:picMkLst>
            <pc:docMk/>
            <pc:sldMk cId="3619287749" sldId="293"/>
            <ac:picMk id="8" creationId="{63627305-7E31-8703-2F95-75C43A7C9FFE}"/>
          </ac:picMkLst>
        </pc:picChg>
        <pc:picChg chg="add mod">
          <ac:chgData name="Richard Chalk" userId="287f8aa4f4de1d19" providerId="LiveId" clId="{404ACD4A-D5E2-4191-B481-235526E58B99}" dt="2023-05-08T09:49:07.711" v="6509" actId="1037"/>
          <ac:picMkLst>
            <pc:docMk/>
            <pc:sldMk cId="3619287749" sldId="293"/>
            <ac:picMk id="10" creationId="{9635E67B-5633-B2A9-49F4-03D826E0DC36}"/>
          </ac:picMkLst>
        </pc:picChg>
      </pc:sldChg>
      <pc:sldChg chg="addSp delSp modSp add mod modNotesTx">
        <pc:chgData name="Richard Chalk" userId="287f8aa4f4de1d19" providerId="LiveId" clId="{404ACD4A-D5E2-4191-B481-235526E58B99}" dt="2023-05-08T14:51:08.307" v="7546" actId="20577"/>
        <pc:sldMkLst>
          <pc:docMk/>
          <pc:sldMk cId="3057935187" sldId="294"/>
        </pc:sldMkLst>
        <pc:spChg chg="mod">
          <ac:chgData name="Richard Chalk" userId="287f8aa4f4de1d19" providerId="LiveId" clId="{404ACD4A-D5E2-4191-B481-235526E58B99}" dt="2023-05-08T09:51:17.348" v="6624" actId="20577"/>
          <ac:spMkLst>
            <pc:docMk/>
            <pc:sldMk cId="3057935187" sldId="294"/>
            <ac:spMk id="126" creationId="{00000000-0000-0000-0000-000000000000}"/>
          </ac:spMkLst>
        </pc:spChg>
        <pc:spChg chg="mod">
          <ac:chgData name="Richard Chalk" userId="287f8aa4f4de1d19" providerId="LiveId" clId="{404ACD4A-D5E2-4191-B481-235526E58B99}" dt="2023-05-08T14:51:08.307" v="7546" actId="20577"/>
          <ac:spMkLst>
            <pc:docMk/>
            <pc:sldMk cId="3057935187" sldId="294"/>
            <ac:spMk id="127" creationId="{00000000-0000-0000-0000-000000000000}"/>
          </ac:spMkLst>
        </pc:spChg>
        <pc:picChg chg="del">
          <ac:chgData name="Richard Chalk" userId="287f8aa4f4de1d19" providerId="LiveId" clId="{404ACD4A-D5E2-4191-B481-235526E58B99}" dt="2023-05-08T09:51:02.897" v="6604" actId="478"/>
          <ac:picMkLst>
            <pc:docMk/>
            <pc:sldMk cId="3057935187" sldId="294"/>
            <ac:picMk id="3" creationId="{125F7134-8E07-9696-709E-126A55B1E3FF}"/>
          </ac:picMkLst>
        </pc:picChg>
        <pc:picChg chg="add mod">
          <ac:chgData name="Richard Chalk" userId="287f8aa4f4de1d19" providerId="LiveId" clId="{404ACD4A-D5E2-4191-B481-235526E58B99}" dt="2023-05-08T09:51:07.465" v="6605"/>
          <ac:picMkLst>
            <pc:docMk/>
            <pc:sldMk cId="3057935187" sldId="294"/>
            <ac:picMk id="4" creationId="{1DF112CC-7DA6-51DC-84CF-5C3A75A17B85}"/>
          </ac:picMkLst>
        </pc:picChg>
        <pc:picChg chg="add mod">
          <ac:chgData name="Richard Chalk" userId="287f8aa4f4de1d19" providerId="LiveId" clId="{404ACD4A-D5E2-4191-B481-235526E58B99}" dt="2023-05-08T09:51:51.769" v="6630" actId="1076"/>
          <ac:picMkLst>
            <pc:docMk/>
            <pc:sldMk cId="3057935187" sldId="294"/>
            <ac:picMk id="8" creationId="{C92C8598-7AA0-C350-4971-2FA305D5528F}"/>
          </ac:picMkLst>
        </pc:picChg>
        <pc:picChg chg="del">
          <ac:chgData name="Richard Chalk" userId="287f8aa4f4de1d19" providerId="LiveId" clId="{404ACD4A-D5E2-4191-B481-235526E58B99}" dt="2023-05-08T09:51:43.850" v="6627" actId="478"/>
          <ac:picMkLst>
            <pc:docMk/>
            <pc:sldMk cId="3057935187" sldId="294"/>
            <ac:picMk id="10" creationId="{9635E67B-5633-B2A9-49F4-03D826E0DC36}"/>
          </ac:picMkLst>
        </pc:picChg>
      </pc:sldChg>
      <pc:sldChg chg="addSp delSp modSp add mod modNotesTx">
        <pc:chgData name="Richard Chalk" userId="287f8aa4f4de1d19" providerId="LiveId" clId="{404ACD4A-D5E2-4191-B481-235526E58B99}" dt="2023-05-08T11:39:12.152" v="6999" actId="113"/>
        <pc:sldMkLst>
          <pc:docMk/>
          <pc:sldMk cId="1028571296" sldId="295"/>
        </pc:sldMkLst>
        <pc:spChg chg="del">
          <ac:chgData name="Richard Chalk" userId="287f8aa4f4de1d19" providerId="LiveId" clId="{404ACD4A-D5E2-4191-B481-235526E58B99}" dt="2023-05-08T11:30:31.096" v="6889" actId="478"/>
          <ac:spMkLst>
            <pc:docMk/>
            <pc:sldMk cId="1028571296" sldId="295"/>
            <ac:spMk id="5" creationId="{38E3D0ED-9D91-52EF-3045-04F55B2C41E6}"/>
          </ac:spMkLst>
        </pc:spChg>
        <pc:spChg chg="del">
          <ac:chgData name="Richard Chalk" userId="287f8aa4f4de1d19" providerId="LiveId" clId="{404ACD4A-D5E2-4191-B481-235526E58B99}" dt="2023-05-08T11:31:36.979" v="6925" actId="478"/>
          <ac:spMkLst>
            <pc:docMk/>
            <pc:sldMk cId="1028571296" sldId="295"/>
            <ac:spMk id="7" creationId="{4477D5B8-0271-B704-FB42-AA157C6D9A12}"/>
          </ac:spMkLst>
        </pc:spChg>
        <pc:spChg chg="add mod">
          <ac:chgData name="Richard Chalk" userId="287f8aa4f4de1d19" providerId="LiveId" clId="{404ACD4A-D5E2-4191-B481-235526E58B99}" dt="2023-05-08T11:37:00.017" v="6990" actId="1076"/>
          <ac:spMkLst>
            <pc:docMk/>
            <pc:sldMk cId="1028571296" sldId="295"/>
            <ac:spMk id="9" creationId="{23B9B0FE-9788-EF7B-BE23-ADC599D6C9E9}"/>
          </ac:spMkLst>
        </pc:spChg>
        <pc:spChg chg="mod">
          <ac:chgData name="Richard Chalk" userId="287f8aa4f4de1d19" providerId="LiveId" clId="{404ACD4A-D5E2-4191-B481-235526E58B99}" dt="2023-05-08T11:29:43.732" v="6885" actId="20577"/>
          <ac:spMkLst>
            <pc:docMk/>
            <pc:sldMk cId="1028571296" sldId="295"/>
            <ac:spMk id="126" creationId="{00000000-0000-0000-0000-000000000000}"/>
          </ac:spMkLst>
        </pc:spChg>
        <pc:spChg chg="mod">
          <ac:chgData name="Richard Chalk" userId="287f8aa4f4de1d19" providerId="LiveId" clId="{404ACD4A-D5E2-4191-B481-235526E58B99}" dt="2023-05-08T11:39:12.152" v="6999" actId="113"/>
          <ac:spMkLst>
            <pc:docMk/>
            <pc:sldMk cId="1028571296" sldId="295"/>
            <ac:spMk id="127" creationId="{00000000-0000-0000-0000-000000000000}"/>
          </ac:spMkLst>
        </pc:spChg>
        <pc:graphicFrameChg chg="add del mod modGraphic">
          <ac:chgData name="Richard Chalk" userId="287f8aa4f4de1d19" providerId="LiveId" clId="{404ACD4A-D5E2-4191-B481-235526E58B99}" dt="2023-05-08T11:30:06.619" v="6888" actId="478"/>
          <ac:graphicFrameMkLst>
            <pc:docMk/>
            <pc:sldMk cId="1028571296" sldId="295"/>
            <ac:graphicFrameMk id="3" creationId="{D0FB3D33-974A-F9E3-BF9B-CA2ACC1E9730}"/>
          </ac:graphicFrameMkLst>
        </pc:graphicFrameChg>
        <pc:picChg chg="del">
          <ac:chgData name="Richard Chalk" userId="287f8aa4f4de1d19" providerId="LiveId" clId="{404ACD4A-D5E2-4191-B481-235526E58B99}" dt="2023-05-08T11:29:46.446" v="6886" actId="478"/>
          <ac:picMkLst>
            <pc:docMk/>
            <pc:sldMk cId="1028571296" sldId="295"/>
            <ac:picMk id="4" creationId="{1DF112CC-7DA6-51DC-84CF-5C3A75A17B85}"/>
          </ac:picMkLst>
        </pc:picChg>
        <pc:picChg chg="del">
          <ac:chgData name="Richard Chalk" userId="287f8aa4f4de1d19" providerId="LiveId" clId="{404ACD4A-D5E2-4191-B481-235526E58B99}" dt="2023-05-08T09:57:49.611" v="6861" actId="478"/>
          <ac:picMkLst>
            <pc:docMk/>
            <pc:sldMk cId="1028571296" sldId="295"/>
            <ac:picMk id="8" creationId="{C92C8598-7AA0-C350-4971-2FA305D5528F}"/>
          </ac:picMkLst>
        </pc:picChg>
        <pc:picChg chg="add mod">
          <ac:chgData name="Richard Chalk" userId="287f8aa4f4de1d19" providerId="LiveId" clId="{404ACD4A-D5E2-4191-B481-235526E58B99}" dt="2023-05-08T11:37:18.310" v="6993" actId="167"/>
          <ac:picMkLst>
            <pc:docMk/>
            <pc:sldMk cId="1028571296" sldId="295"/>
            <ac:picMk id="10" creationId="{52BBE65E-7041-77B6-0C42-A7F15E46A5A4}"/>
          </ac:picMkLst>
        </pc:picChg>
      </pc:sldChg>
      <pc:sldChg chg="addSp modSp add mod">
        <pc:chgData name="Richard Chalk" userId="287f8aa4f4de1d19" providerId="LiveId" clId="{404ACD4A-D5E2-4191-B481-235526E58B99}" dt="2023-05-08T14:52:31.790" v="7550" actId="6549"/>
        <pc:sldMkLst>
          <pc:docMk/>
          <pc:sldMk cId="813653697" sldId="296"/>
        </pc:sldMkLst>
        <pc:spChg chg="add mod">
          <ac:chgData name="Richard Chalk" userId="287f8aa4f4de1d19" providerId="LiveId" clId="{404ACD4A-D5E2-4191-B481-235526E58B99}" dt="2023-05-08T11:37:22.084" v="6994"/>
          <ac:spMkLst>
            <pc:docMk/>
            <pc:sldMk cId="813653697" sldId="296"/>
            <ac:spMk id="4" creationId="{F3FF1DED-8200-5F77-7C48-B8DE53F8AE58}"/>
          </ac:spMkLst>
        </pc:spChg>
        <pc:spChg chg="mod">
          <ac:chgData name="Richard Chalk" userId="287f8aa4f4de1d19" providerId="LiveId" clId="{404ACD4A-D5E2-4191-B481-235526E58B99}" dt="2023-05-08T11:33:14.810" v="6951" actId="5793"/>
          <ac:spMkLst>
            <pc:docMk/>
            <pc:sldMk cId="813653697" sldId="296"/>
            <ac:spMk id="126" creationId="{00000000-0000-0000-0000-000000000000}"/>
          </ac:spMkLst>
        </pc:spChg>
        <pc:spChg chg="mod">
          <ac:chgData name="Richard Chalk" userId="287f8aa4f4de1d19" providerId="LiveId" clId="{404ACD4A-D5E2-4191-B481-235526E58B99}" dt="2023-05-08T14:52:31.790" v="7550" actId="6549"/>
          <ac:spMkLst>
            <pc:docMk/>
            <pc:sldMk cId="813653697" sldId="296"/>
            <ac:spMk id="127" creationId="{00000000-0000-0000-0000-000000000000}"/>
          </ac:spMkLst>
        </pc:spChg>
        <pc:picChg chg="add mod">
          <ac:chgData name="Richard Chalk" userId="287f8aa4f4de1d19" providerId="LiveId" clId="{404ACD4A-D5E2-4191-B481-235526E58B99}" dt="2023-05-08T11:37:22.084" v="6994"/>
          <ac:picMkLst>
            <pc:docMk/>
            <pc:sldMk cId="813653697" sldId="296"/>
            <ac:picMk id="3" creationId="{128B4801-90B9-386F-C048-5D7E630C9CC4}"/>
          </ac:picMkLst>
        </pc:picChg>
      </pc:sldChg>
      <pc:sldChg chg="modSp add mod">
        <pc:chgData name="Richard Chalk" userId="287f8aa4f4de1d19" providerId="LiveId" clId="{404ACD4A-D5E2-4191-B481-235526E58B99}" dt="2023-05-08T15:15:27.906" v="7561" actId="20577"/>
        <pc:sldMkLst>
          <pc:docMk/>
          <pc:sldMk cId="3365389252" sldId="297"/>
        </pc:sldMkLst>
        <pc:spChg chg="mod">
          <ac:chgData name="Richard Chalk" userId="287f8aa4f4de1d19" providerId="LiveId" clId="{404ACD4A-D5E2-4191-B481-235526E58B99}" dt="2023-05-08T15:15:27.906" v="7561" actId="20577"/>
          <ac:spMkLst>
            <pc:docMk/>
            <pc:sldMk cId="3365389252" sldId="297"/>
            <ac:spMk id="118" creationId="{00000000-0000-0000-0000-000000000000}"/>
          </ac:spMkLst>
        </pc:spChg>
      </pc:sldChg>
      <pc:sldChg chg="addSp modSp add mod">
        <pc:chgData name="Richard Chalk" userId="287f8aa4f4de1d19" providerId="LiveId" clId="{404ACD4A-D5E2-4191-B481-235526E58B99}" dt="2023-05-08T15:15:34.502" v="7573" actId="20577"/>
        <pc:sldMkLst>
          <pc:docMk/>
          <pc:sldMk cId="1928615260" sldId="298"/>
        </pc:sldMkLst>
        <pc:spChg chg="add mod">
          <ac:chgData name="Richard Chalk" userId="287f8aa4f4de1d19" providerId="LiveId" clId="{404ACD4A-D5E2-4191-B481-235526E58B99}" dt="2023-05-08T11:49:08.865" v="7184" actId="14100"/>
          <ac:spMkLst>
            <pc:docMk/>
            <pc:sldMk cId="1928615260" sldId="298"/>
            <ac:spMk id="4" creationId="{DF70D83C-F9B3-572A-E005-46D94D645517}"/>
          </ac:spMkLst>
        </pc:spChg>
        <pc:spChg chg="mod">
          <ac:chgData name="Richard Chalk" userId="287f8aa4f4de1d19" providerId="LiveId" clId="{404ACD4A-D5E2-4191-B481-235526E58B99}" dt="2023-05-08T11:43:04.952" v="7004" actId="14100"/>
          <ac:spMkLst>
            <pc:docMk/>
            <pc:sldMk cId="1928615260" sldId="298"/>
            <ac:spMk id="9" creationId="{23B9B0FE-9788-EF7B-BE23-ADC599D6C9E9}"/>
          </ac:spMkLst>
        </pc:spChg>
        <pc:spChg chg="mod">
          <ac:chgData name="Richard Chalk" userId="287f8aa4f4de1d19" providerId="LiveId" clId="{404ACD4A-D5E2-4191-B481-235526E58B99}" dt="2023-05-08T15:15:34.502" v="7573" actId="20577"/>
          <ac:spMkLst>
            <pc:docMk/>
            <pc:sldMk cId="1928615260" sldId="298"/>
            <ac:spMk id="126" creationId="{00000000-0000-0000-0000-000000000000}"/>
          </ac:spMkLst>
        </pc:spChg>
        <pc:spChg chg="mod">
          <ac:chgData name="Richard Chalk" userId="287f8aa4f4de1d19" providerId="LiveId" clId="{404ACD4A-D5E2-4191-B481-235526E58B99}" dt="2023-05-08T14:52:48.491" v="7551" actId="113"/>
          <ac:spMkLst>
            <pc:docMk/>
            <pc:sldMk cId="1928615260" sldId="298"/>
            <ac:spMk id="127" creationId="{00000000-0000-0000-0000-000000000000}"/>
          </ac:spMkLst>
        </pc:spChg>
        <pc:picChg chg="add mod">
          <ac:chgData name="Richard Chalk" userId="287f8aa4f4de1d19" providerId="LiveId" clId="{404ACD4A-D5E2-4191-B481-235526E58B99}" dt="2023-05-08T11:45:26.827" v="7068" actId="1035"/>
          <ac:picMkLst>
            <pc:docMk/>
            <pc:sldMk cId="1928615260" sldId="298"/>
            <ac:picMk id="3" creationId="{7D2D9FE5-FF26-1D71-1635-54A73637416C}"/>
          </ac:picMkLst>
        </pc:picChg>
      </pc:sldChg>
      <pc:sldChg chg="addSp modSp add modNotes">
        <pc:chgData name="Richard Chalk" userId="287f8aa4f4de1d19" providerId="LiveId" clId="{404ACD4A-D5E2-4191-B481-235526E58B99}" dt="2023-05-08T15:21:50.871" v="7615"/>
        <pc:sldMkLst>
          <pc:docMk/>
          <pc:sldMk cId="0" sldId="299"/>
        </pc:sldMkLst>
        <pc:spChg chg="add mod">
          <ac:chgData name="Richard Chalk" userId="287f8aa4f4de1d19" providerId="LiveId" clId="{404ACD4A-D5E2-4191-B481-235526E58B99}" dt="2023-05-08T15:21:50.871" v="7615"/>
          <ac:spMkLst>
            <pc:docMk/>
            <pc:sldMk cId="0" sldId="299"/>
            <ac:spMk id="3" creationId="{C94366A8-7AB2-EE66-341E-A1BD0A71168D}"/>
          </ac:spMkLst>
        </pc:spChg>
        <pc:picChg chg="add mod">
          <ac:chgData name="Richard Chalk" userId="287f8aa4f4de1d19" providerId="LiveId" clId="{404ACD4A-D5E2-4191-B481-235526E58B99}" dt="2023-05-08T15:21:50.871" v="7615"/>
          <ac:picMkLst>
            <pc:docMk/>
            <pc:sldMk cId="0" sldId="299"/>
            <ac:picMk id="2" creationId="{8C6E6EBD-F315-E39C-D9AB-5F0DBF704255}"/>
          </ac:picMkLst>
        </pc:picChg>
      </pc:sldChg>
      <pc:sldChg chg="modSp add del mod">
        <pc:chgData name="Richard Chalk" userId="287f8aa4f4de1d19" providerId="LiveId" clId="{404ACD4A-D5E2-4191-B481-235526E58B99}" dt="2023-05-08T15:15:07.290" v="7558" actId="47"/>
        <pc:sldMkLst>
          <pc:docMk/>
          <pc:sldMk cId="375525908" sldId="299"/>
        </pc:sldMkLst>
        <pc:spChg chg="mod">
          <ac:chgData name="Richard Chalk" userId="287f8aa4f4de1d19" providerId="LiveId" clId="{404ACD4A-D5E2-4191-B481-235526E58B99}" dt="2023-05-08T14:55:37.223" v="7555" actId="20577"/>
          <ac:spMkLst>
            <pc:docMk/>
            <pc:sldMk cId="375525908" sldId="299"/>
            <ac:spMk id="126" creationId="{00000000-0000-0000-0000-000000000000}"/>
          </ac:spMkLst>
        </pc:spChg>
      </pc:sldChg>
      <pc:sldChg chg="addSp modSp add mod ord modNotes">
        <pc:chgData name="Richard Chalk" userId="287f8aa4f4de1d19" providerId="LiveId" clId="{404ACD4A-D5E2-4191-B481-235526E58B99}" dt="2023-05-08T15:22:01.667" v="7622" actId="20577"/>
        <pc:sldMkLst>
          <pc:docMk/>
          <pc:sldMk cId="0" sldId="300"/>
        </pc:sldMkLst>
        <pc:spChg chg="add mod">
          <ac:chgData name="Richard Chalk" userId="287f8aa4f4de1d19" providerId="LiveId" clId="{404ACD4A-D5E2-4191-B481-235526E58B99}" dt="2023-05-08T15:22:01.667" v="7622" actId="20577"/>
          <ac:spMkLst>
            <pc:docMk/>
            <pc:sldMk cId="0" sldId="300"/>
            <ac:spMk id="2" creationId="{B4819245-4329-76A9-2AA2-39F62299A7AA}"/>
          </ac:spMkLst>
        </pc:spChg>
      </pc:sldChg>
      <pc:sldChg chg="add ord modNotes">
        <pc:chgData name="Richard Chalk" userId="287f8aa4f4de1d19" providerId="LiveId" clId="{404ACD4A-D5E2-4191-B481-235526E58B99}" dt="2023-05-08T15:21:14.463" v="7591"/>
        <pc:sldMkLst>
          <pc:docMk/>
          <pc:sldMk cId="0" sldId="301"/>
        </pc:sldMkLst>
      </pc:sldChg>
      <pc:sldChg chg="addSp delSp modSp add modNotes">
        <pc:chgData name="Richard Chalk" userId="287f8aa4f4de1d19" providerId="LiveId" clId="{404ACD4A-D5E2-4191-B481-235526E58B99}" dt="2023-05-08T15:23:08.726" v="7625" actId="478"/>
        <pc:sldMkLst>
          <pc:docMk/>
          <pc:sldMk cId="0" sldId="302"/>
        </pc:sldMkLst>
        <pc:spChg chg="add del mod">
          <ac:chgData name="Richard Chalk" userId="287f8aa4f4de1d19" providerId="LiveId" clId="{404ACD4A-D5E2-4191-B481-235526E58B99}" dt="2023-05-08T15:23:08.726" v="7625" actId="478"/>
          <ac:spMkLst>
            <pc:docMk/>
            <pc:sldMk cId="0" sldId="302"/>
            <ac:spMk id="3" creationId="{5A30C94A-1158-C617-35E0-EAFD9DF40DA2}"/>
          </ac:spMkLst>
        </pc:spChg>
        <pc:picChg chg="add del mod">
          <ac:chgData name="Richard Chalk" userId="287f8aa4f4de1d19" providerId="LiveId" clId="{404ACD4A-D5E2-4191-B481-235526E58B99}" dt="2023-05-08T15:23:08.726" v="7625" actId="478"/>
          <ac:picMkLst>
            <pc:docMk/>
            <pc:sldMk cId="0" sldId="302"/>
            <ac:picMk id="2" creationId="{C06C7205-4E60-71BA-9919-42FB592564D5}"/>
          </ac:picMkLst>
        </pc:picChg>
      </pc:sldChg>
      <pc:sldChg chg="add">
        <pc:chgData name="Richard Chalk" userId="287f8aa4f4de1d19" providerId="LiveId" clId="{404ACD4A-D5E2-4191-B481-235526E58B99}" dt="2023-05-08T15:22:55.026" v="7624"/>
        <pc:sldMkLst>
          <pc:docMk/>
          <pc:sldMk cId="3949611291" sldId="303"/>
        </pc:sldMkLst>
      </pc:sldChg>
      <pc:sldChg chg="add">
        <pc:chgData name="Richard Chalk" userId="287f8aa4f4de1d19" providerId="LiveId" clId="{404ACD4A-D5E2-4191-B481-235526E58B99}" dt="2023-05-08T15:15:09.958" v="7559"/>
        <pc:sldMkLst>
          <pc:docMk/>
          <pc:sldMk cId="0" sldId="304"/>
        </pc:sldMkLst>
      </pc:sldChg>
      <pc:sldChg chg="add">
        <pc:chgData name="Richard Chalk" userId="287f8aa4f4de1d19" providerId="LiveId" clId="{404ACD4A-D5E2-4191-B481-235526E58B99}" dt="2023-05-08T15:15:09.958" v="7559"/>
        <pc:sldMkLst>
          <pc:docMk/>
          <pc:sldMk cId="0" sldId="305"/>
        </pc:sldMkLst>
      </pc:sldChg>
      <pc:sldChg chg="add ord modNotes">
        <pc:chgData name="Richard Chalk" userId="287f8aa4f4de1d19" providerId="LiveId" clId="{404ACD4A-D5E2-4191-B481-235526E58B99}" dt="2023-05-08T15:23:27.650" v="7627"/>
        <pc:sldMkLst>
          <pc:docMk/>
          <pc:sldMk cId="0" sldId="306"/>
        </pc:sldMkLst>
      </pc:sldChg>
      <pc:sldChg chg="addSp delSp modSp add mod modNotes">
        <pc:chgData name="Richard Chalk" userId="287f8aa4f4de1d19" providerId="LiveId" clId="{404ACD4A-D5E2-4191-B481-235526E58B99}" dt="2023-05-08T15:19:33.184" v="7588" actId="21"/>
        <pc:sldMkLst>
          <pc:docMk/>
          <pc:sldMk cId="0" sldId="307"/>
        </pc:sldMkLst>
        <pc:spChg chg="add del mod">
          <ac:chgData name="Richard Chalk" userId="287f8aa4f4de1d19" providerId="LiveId" clId="{404ACD4A-D5E2-4191-B481-235526E58B99}" dt="2023-05-08T15:19:33.184" v="7588" actId="21"/>
          <ac:spMkLst>
            <pc:docMk/>
            <pc:sldMk cId="0" sldId="307"/>
            <ac:spMk id="3" creationId="{F1018BE9-C9A5-0252-EE60-6E9A4F0F3954}"/>
          </ac:spMkLst>
        </pc:spChg>
        <pc:picChg chg="add del mod">
          <ac:chgData name="Richard Chalk" userId="287f8aa4f4de1d19" providerId="LiveId" clId="{404ACD4A-D5E2-4191-B481-235526E58B99}" dt="2023-05-08T15:19:33.184" v="7588" actId="21"/>
          <ac:picMkLst>
            <pc:docMk/>
            <pc:sldMk cId="0" sldId="307"/>
            <ac:picMk id="2" creationId="{3A861199-1F0A-EE51-5490-CB077F008991}"/>
          </ac:picMkLst>
        </pc:picChg>
      </pc:sldChg>
      <pc:sldChg chg="modSp add mod">
        <pc:chgData name="Richard Chalk" userId="287f8aa4f4de1d19" providerId="LiveId" clId="{404ACD4A-D5E2-4191-B481-235526E58B99}" dt="2023-05-08T15:15:09.996" v="7560" actId="27636"/>
        <pc:sldMkLst>
          <pc:docMk/>
          <pc:sldMk cId="0" sldId="308"/>
        </pc:sldMkLst>
        <pc:spChg chg="mod">
          <ac:chgData name="Richard Chalk" userId="287f8aa4f4de1d19" providerId="LiveId" clId="{404ACD4A-D5E2-4191-B481-235526E58B99}" dt="2023-05-08T15:15:09.996" v="7560" actId="27636"/>
          <ac:spMkLst>
            <pc:docMk/>
            <pc:sldMk cId="0" sldId="308"/>
            <ac:spMk id="727" creationId="{00000000-0000-0000-0000-000000000000}"/>
          </ac:spMkLst>
        </pc:spChg>
      </pc:sldChg>
      <pc:sldChg chg="modSp add mod">
        <pc:chgData name="Richard Chalk" userId="287f8aa4f4de1d19" providerId="LiveId" clId="{404ACD4A-D5E2-4191-B481-235526E58B99}" dt="2023-05-08T15:21:40.765" v="7614" actId="20577"/>
        <pc:sldMkLst>
          <pc:docMk/>
          <pc:sldMk cId="3213385662" sldId="309"/>
        </pc:sldMkLst>
        <pc:spChg chg="mod">
          <ac:chgData name="Richard Chalk" userId="287f8aa4f4de1d19" providerId="LiveId" clId="{404ACD4A-D5E2-4191-B481-235526E58B99}" dt="2023-05-08T15:21:40.765" v="7614" actId="20577"/>
          <ac:spMkLst>
            <pc:docMk/>
            <pc:sldMk cId="3213385662" sldId="309"/>
            <ac:spMk id="118" creationId="{00000000-0000-0000-0000-000000000000}"/>
          </ac:spMkLst>
        </pc:spChg>
      </pc:sldChg>
      <pc:sldChg chg="modSp add mod">
        <pc:chgData name="Richard Chalk" userId="287f8aa4f4de1d19" providerId="LiveId" clId="{404ACD4A-D5E2-4191-B481-235526E58B99}" dt="2023-05-08T15:23:37.380" v="7633" actId="20577"/>
        <pc:sldMkLst>
          <pc:docMk/>
          <pc:sldMk cId="2116107592" sldId="310"/>
        </pc:sldMkLst>
        <pc:spChg chg="mod">
          <ac:chgData name="Richard Chalk" userId="287f8aa4f4de1d19" providerId="LiveId" clId="{404ACD4A-D5E2-4191-B481-235526E58B99}" dt="2023-05-08T15:23:37.380" v="7633" actId="20577"/>
          <ac:spMkLst>
            <pc:docMk/>
            <pc:sldMk cId="2116107592" sldId="310"/>
            <ac:spMk id="118" creationId="{00000000-0000-0000-0000-000000000000}"/>
          </ac:spMkLst>
        </pc:spChg>
      </pc:sldChg>
    </pc:docChg>
  </pc:docChgLst>
  <pc:docChgLst>
    <pc:chgData name="Richard Chalk" userId="287f8aa4f4de1d19" providerId="LiveId" clId="{7B489DFA-2CBF-42B4-8E12-6103E092A3FA}"/>
    <pc:docChg chg="undo redo custSel addSld delSld modSld sldOrd">
      <pc:chgData name="Richard Chalk" userId="287f8aa4f4de1d19" providerId="LiveId" clId="{7B489DFA-2CBF-42B4-8E12-6103E092A3FA}" dt="2023-07-31T12:01:00.301" v="4883" actId="207"/>
      <pc:docMkLst>
        <pc:docMk/>
      </pc:docMkLst>
      <pc:sldChg chg="del">
        <pc:chgData name="Richard Chalk" userId="287f8aa4f4de1d19" providerId="LiveId" clId="{7B489DFA-2CBF-42B4-8E12-6103E092A3FA}" dt="2023-07-31T11:54:35.653" v="4791" actId="47"/>
        <pc:sldMkLst>
          <pc:docMk/>
          <pc:sldMk cId="61398895" sldId="257"/>
        </pc:sldMkLst>
      </pc:sldChg>
      <pc:sldChg chg="del">
        <pc:chgData name="Richard Chalk" userId="287f8aa4f4de1d19" providerId="LiveId" clId="{7B489DFA-2CBF-42B4-8E12-6103E092A3FA}" dt="2023-07-31T11:54:35.653" v="4791" actId="47"/>
        <pc:sldMkLst>
          <pc:docMk/>
          <pc:sldMk cId="0" sldId="258"/>
        </pc:sldMkLst>
      </pc:sldChg>
      <pc:sldChg chg="del">
        <pc:chgData name="Richard Chalk" userId="287f8aa4f4de1d19" providerId="LiveId" clId="{7B489DFA-2CBF-42B4-8E12-6103E092A3FA}" dt="2023-07-31T11:54:35.653" v="4791" actId="47"/>
        <pc:sldMkLst>
          <pc:docMk/>
          <pc:sldMk cId="3977349605" sldId="260"/>
        </pc:sldMkLst>
      </pc:sldChg>
      <pc:sldChg chg="addSp delSp modSp add mod modNotesTx">
        <pc:chgData name="Richard Chalk" userId="287f8aa4f4de1d19" providerId="LiveId" clId="{7B489DFA-2CBF-42B4-8E12-6103E092A3FA}" dt="2023-07-31T11:58:39.346" v="4859" actId="6549"/>
        <pc:sldMkLst>
          <pc:docMk/>
          <pc:sldMk cId="0" sldId="263"/>
        </pc:sldMkLst>
        <pc:spChg chg="add mod">
          <ac:chgData name="Richard Chalk" userId="287f8aa4f4de1d19" providerId="LiveId" clId="{7B489DFA-2CBF-42B4-8E12-6103E092A3FA}" dt="2023-07-31T06:31:31.133" v="3490" actId="207"/>
          <ac:spMkLst>
            <pc:docMk/>
            <pc:sldMk cId="0" sldId="263"/>
            <ac:spMk id="2" creationId="{941EA871-C8A4-4E87-7434-7099E6EAC4FB}"/>
          </ac:spMkLst>
        </pc:spChg>
        <pc:spChg chg="mod">
          <ac:chgData name="Richard Chalk" userId="287f8aa4f4de1d19" providerId="LiveId" clId="{7B489DFA-2CBF-42B4-8E12-6103E092A3FA}" dt="2023-07-31T06:28:27.698" v="3255" actId="1036"/>
          <ac:spMkLst>
            <pc:docMk/>
            <pc:sldMk cId="0" sldId="263"/>
            <ac:spMk id="5" creationId="{BCF4722A-6C23-AE44-25A8-762D38B50F4C}"/>
          </ac:spMkLst>
        </pc:spChg>
        <pc:spChg chg="mod">
          <ac:chgData name="Richard Chalk" userId="287f8aa4f4de1d19" providerId="LiveId" clId="{7B489DFA-2CBF-42B4-8E12-6103E092A3FA}" dt="2023-07-31T06:28:27.698" v="3255" actId="1036"/>
          <ac:spMkLst>
            <pc:docMk/>
            <pc:sldMk cId="0" sldId="263"/>
            <ac:spMk id="6" creationId="{640E246F-4C99-DE26-3EE2-09CE2515CC67}"/>
          </ac:spMkLst>
        </pc:spChg>
        <pc:spChg chg="mod">
          <ac:chgData name="Richard Chalk" userId="287f8aa4f4de1d19" providerId="LiveId" clId="{7B489DFA-2CBF-42B4-8E12-6103E092A3FA}" dt="2023-07-31T06:31:09.981" v="3484" actId="207"/>
          <ac:spMkLst>
            <pc:docMk/>
            <pc:sldMk cId="0" sldId="263"/>
            <ac:spMk id="7" creationId="{43D98F35-95AF-59FF-A93A-25EEF27BB1BD}"/>
          </ac:spMkLst>
        </pc:spChg>
        <pc:spChg chg="mod">
          <ac:chgData name="Richard Chalk" userId="287f8aa4f4de1d19" providerId="LiveId" clId="{7B489DFA-2CBF-42B4-8E12-6103E092A3FA}" dt="2023-07-31T06:31:33.098" v="3491" actId="207"/>
          <ac:spMkLst>
            <pc:docMk/>
            <pc:sldMk cId="0" sldId="263"/>
            <ac:spMk id="8" creationId="{5A0386A5-5276-C66F-D605-19F941C1214B}"/>
          </ac:spMkLst>
        </pc:spChg>
        <pc:spChg chg="add mod">
          <ac:chgData name="Richard Chalk" userId="287f8aa4f4de1d19" providerId="LiveId" clId="{7B489DFA-2CBF-42B4-8E12-6103E092A3FA}" dt="2023-07-31T06:28:16.187" v="3235"/>
          <ac:spMkLst>
            <pc:docMk/>
            <pc:sldMk cId="0" sldId="263"/>
            <ac:spMk id="9" creationId="{3DAB88E3-230F-190C-9AA1-0C615EA9E614}"/>
          </ac:spMkLst>
        </pc:spChg>
        <pc:spChg chg="add mod">
          <ac:chgData name="Richard Chalk" userId="287f8aa4f4de1d19" providerId="LiveId" clId="{7B489DFA-2CBF-42B4-8E12-6103E092A3FA}" dt="2023-07-31T06:30:01.841" v="3348" actId="1582"/>
          <ac:spMkLst>
            <pc:docMk/>
            <pc:sldMk cId="0" sldId="263"/>
            <ac:spMk id="10" creationId="{BE518703-DB21-00C3-5A9F-1E5AE0DC8FC9}"/>
          </ac:spMkLst>
        </pc:spChg>
        <pc:spChg chg="add mod">
          <ac:chgData name="Richard Chalk" userId="287f8aa4f4de1d19" providerId="LiveId" clId="{7B489DFA-2CBF-42B4-8E12-6103E092A3FA}" dt="2023-07-31T06:30:26.705" v="3457" actId="1036"/>
          <ac:spMkLst>
            <pc:docMk/>
            <pc:sldMk cId="0" sldId="263"/>
            <ac:spMk id="11" creationId="{D6D5EC9E-D73C-7C3C-4BE7-5019B6F80F3C}"/>
          </ac:spMkLst>
        </pc:spChg>
        <pc:spChg chg="del">
          <ac:chgData name="Richard Chalk" userId="287f8aa4f4de1d19" providerId="LiveId" clId="{7B489DFA-2CBF-42B4-8E12-6103E092A3FA}" dt="2023-07-31T06:31:54.945" v="3498" actId="478"/>
          <ac:spMkLst>
            <pc:docMk/>
            <pc:sldMk cId="0" sldId="263"/>
            <ac:spMk id="141" creationId="{00000000-0000-0000-0000-000000000000}"/>
          </ac:spMkLst>
        </pc:spChg>
        <pc:spChg chg="mod">
          <ac:chgData name="Richard Chalk" userId="287f8aa4f4de1d19" providerId="LiveId" clId="{7B489DFA-2CBF-42B4-8E12-6103E092A3FA}" dt="2023-07-31T06:31:06.865" v="3483" actId="207"/>
          <ac:spMkLst>
            <pc:docMk/>
            <pc:sldMk cId="0" sldId="263"/>
            <ac:spMk id="143" creationId="{00000000-0000-0000-0000-000000000000}"/>
          </ac:spMkLst>
        </pc:spChg>
        <pc:picChg chg="add mod">
          <ac:chgData name="Richard Chalk" userId="287f8aa4f4de1d19" providerId="LiveId" clId="{7B489DFA-2CBF-42B4-8E12-6103E092A3FA}" dt="2023-07-31T06:28:16.187" v="3235"/>
          <ac:picMkLst>
            <pc:docMk/>
            <pc:sldMk cId="0" sldId="263"/>
            <ac:picMk id="3" creationId="{87D7C612-82F8-BC3A-A8DE-2CC26750E34A}"/>
          </ac:picMkLst>
        </pc:picChg>
        <pc:picChg chg="mod">
          <ac:chgData name="Richard Chalk" userId="287f8aa4f4de1d19" providerId="LiveId" clId="{7B489DFA-2CBF-42B4-8E12-6103E092A3FA}" dt="2023-07-31T06:29:40.158" v="3340" actId="1076"/>
          <ac:picMkLst>
            <pc:docMk/>
            <pc:sldMk cId="0" sldId="263"/>
            <ac:picMk id="4" creationId="{41BB8F43-D466-5274-5530-118F88226A9B}"/>
          </ac:picMkLst>
        </pc:picChg>
      </pc:sldChg>
      <pc:sldChg chg="addSp delSp modSp add mod">
        <pc:chgData name="Richard Chalk" userId="287f8aa4f4de1d19" providerId="LiveId" clId="{7B489DFA-2CBF-42B4-8E12-6103E092A3FA}" dt="2023-07-31T11:59:58.107" v="4881" actId="1037"/>
        <pc:sldMkLst>
          <pc:docMk/>
          <pc:sldMk cId="0" sldId="264"/>
        </pc:sldMkLst>
        <pc:spChg chg="add mod">
          <ac:chgData name="Richard Chalk" userId="287f8aa4f4de1d19" providerId="LiveId" clId="{7B489DFA-2CBF-42B4-8E12-6103E092A3FA}" dt="2023-07-31T06:31:58.419" v="3499"/>
          <ac:spMkLst>
            <pc:docMk/>
            <pc:sldMk cId="0" sldId="264"/>
            <ac:spMk id="6" creationId="{3C9A5D87-7D5A-644A-2A95-F8BA2163274B}"/>
          </ac:spMkLst>
        </pc:spChg>
        <pc:spChg chg="del">
          <ac:chgData name="Richard Chalk" userId="287f8aa4f4de1d19" providerId="LiveId" clId="{7B489DFA-2CBF-42B4-8E12-6103E092A3FA}" dt="2023-07-31T06:31:50.858" v="3497" actId="478"/>
          <ac:spMkLst>
            <pc:docMk/>
            <pc:sldMk cId="0" sldId="264"/>
            <ac:spMk id="150" creationId="{00000000-0000-0000-0000-000000000000}"/>
          </ac:spMkLst>
        </pc:spChg>
        <pc:spChg chg="mod">
          <ac:chgData name="Richard Chalk" userId="287f8aa4f4de1d19" providerId="LiveId" clId="{7B489DFA-2CBF-42B4-8E12-6103E092A3FA}" dt="2023-07-31T11:58:57.267" v="4861" actId="207"/>
          <ac:spMkLst>
            <pc:docMk/>
            <pc:sldMk cId="0" sldId="264"/>
            <ac:spMk id="152" creationId="{00000000-0000-0000-0000-000000000000}"/>
          </ac:spMkLst>
        </pc:spChg>
        <pc:picChg chg="add mod">
          <ac:chgData name="Richard Chalk" userId="287f8aa4f4de1d19" providerId="LiveId" clId="{7B489DFA-2CBF-42B4-8E12-6103E092A3FA}" dt="2023-07-31T06:31:58.419" v="3499"/>
          <ac:picMkLst>
            <pc:docMk/>
            <pc:sldMk cId="0" sldId="264"/>
            <ac:picMk id="2" creationId="{9E55E817-C3E4-2B7F-C453-F409EB46C976}"/>
          </ac:picMkLst>
        </pc:picChg>
        <pc:picChg chg="add del mod">
          <ac:chgData name="Richard Chalk" userId="287f8aa4f4de1d19" providerId="LiveId" clId="{7B489DFA-2CBF-42B4-8E12-6103E092A3FA}" dt="2023-07-31T11:59:34.644" v="4865" actId="478"/>
          <ac:picMkLst>
            <pc:docMk/>
            <pc:sldMk cId="0" sldId="264"/>
            <ac:picMk id="7170" creationId="{1E954186-B077-426A-AAAA-E8358E0E06D3}"/>
          </ac:picMkLst>
        </pc:picChg>
        <pc:picChg chg="add mod">
          <ac:chgData name="Richard Chalk" userId="287f8aa4f4de1d19" providerId="LiveId" clId="{7B489DFA-2CBF-42B4-8E12-6103E092A3FA}" dt="2023-07-31T11:59:58.107" v="4881" actId="1037"/>
          <ac:picMkLst>
            <pc:docMk/>
            <pc:sldMk cId="0" sldId="264"/>
            <ac:picMk id="7172" creationId="{5BFC414F-8C77-B09C-20FC-A417DB353D06}"/>
          </ac:picMkLst>
        </pc:picChg>
      </pc:sldChg>
      <pc:sldChg chg="del">
        <pc:chgData name="Richard Chalk" userId="287f8aa4f4de1d19" providerId="LiveId" clId="{7B489DFA-2CBF-42B4-8E12-6103E092A3FA}" dt="2023-07-31T11:54:35.653" v="4791" actId="47"/>
        <pc:sldMkLst>
          <pc:docMk/>
          <pc:sldMk cId="1256632380" sldId="265"/>
        </pc:sldMkLst>
      </pc:sldChg>
      <pc:sldChg chg="del">
        <pc:chgData name="Richard Chalk" userId="287f8aa4f4de1d19" providerId="LiveId" clId="{7B489DFA-2CBF-42B4-8E12-6103E092A3FA}" dt="2023-07-31T04:45:31.327" v="0" actId="47"/>
        <pc:sldMkLst>
          <pc:docMk/>
          <pc:sldMk cId="2307424035" sldId="266"/>
        </pc:sldMkLst>
      </pc:sldChg>
      <pc:sldChg chg="del">
        <pc:chgData name="Richard Chalk" userId="287f8aa4f4de1d19" providerId="LiveId" clId="{7B489DFA-2CBF-42B4-8E12-6103E092A3FA}" dt="2023-07-31T11:54:35.653" v="4791" actId="47"/>
        <pc:sldMkLst>
          <pc:docMk/>
          <pc:sldMk cId="2071777541" sldId="268"/>
        </pc:sldMkLst>
      </pc:sldChg>
      <pc:sldChg chg="del">
        <pc:chgData name="Richard Chalk" userId="287f8aa4f4de1d19" providerId="LiveId" clId="{7B489DFA-2CBF-42B4-8E12-6103E092A3FA}" dt="2023-07-31T11:54:35.653" v="4791" actId="47"/>
        <pc:sldMkLst>
          <pc:docMk/>
          <pc:sldMk cId="603092959" sldId="271"/>
        </pc:sldMkLst>
      </pc:sldChg>
      <pc:sldChg chg="del">
        <pc:chgData name="Richard Chalk" userId="287f8aa4f4de1d19" providerId="LiveId" clId="{7B489DFA-2CBF-42B4-8E12-6103E092A3FA}" dt="2023-07-31T11:54:35.653" v="4791" actId="47"/>
        <pc:sldMkLst>
          <pc:docMk/>
          <pc:sldMk cId="0" sldId="299"/>
        </pc:sldMkLst>
      </pc:sldChg>
      <pc:sldChg chg="modSp mod">
        <pc:chgData name="Richard Chalk" userId="287f8aa4f4de1d19" providerId="LiveId" clId="{7B489DFA-2CBF-42B4-8E12-6103E092A3FA}" dt="2023-07-31T06:23:59.127" v="3096" actId="6549"/>
        <pc:sldMkLst>
          <pc:docMk/>
          <pc:sldMk cId="3213385662" sldId="309"/>
        </pc:sldMkLst>
        <pc:spChg chg="mod">
          <ac:chgData name="Richard Chalk" userId="287f8aa4f4de1d19" providerId="LiveId" clId="{7B489DFA-2CBF-42B4-8E12-6103E092A3FA}" dt="2023-07-31T06:23:59.127" v="3096" actId="6549"/>
          <ac:spMkLst>
            <pc:docMk/>
            <pc:sldMk cId="3213385662" sldId="309"/>
            <ac:spMk id="118" creationId="{00000000-0000-0000-0000-000000000000}"/>
          </ac:spMkLst>
        </pc:spChg>
      </pc:sldChg>
      <pc:sldChg chg="modSp mod ord">
        <pc:chgData name="Richard Chalk" userId="287f8aa4f4de1d19" providerId="LiveId" clId="{7B489DFA-2CBF-42B4-8E12-6103E092A3FA}" dt="2023-07-31T06:24:20.756" v="3098" actId="20577"/>
        <pc:sldMkLst>
          <pc:docMk/>
          <pc:sldMk cId="430383919" sldId="520"/>
        </pc:sldMkLst>
        <pc:spChg chg="mod">
          <ac:chgData name="Richard Chalk" userId="287f8aa4f4de1d19" providerId="LiveId" clId="{7B489DFA-2CBF-42B4-8E12-6103E092A3FA}" dt="2023-07-31T06:24:20.756" v="3098" actId="20577"/>
          <ac:spMkLst>
            <pc:docMk/>
            <pc:sldMk cId="430383919" sldId="520"/>
            <ac:spMk id="118" creationId="{00000000-0000-0000-0000-000000000000}"/>
          </ac:spMkLst>
        </pc:spChg>
      </pc:sldChg>
      <pc:sldChg chg="del">
        <pc:chgData name="Richard Chalk" userId="287f8aa4f4de1d19" providerId="LiveId" clId="{7B489DFA-2CBF-42B4-8E12-6103E092A3FA}" dt="2023-07-31T11:54:35.653" v="4791" actId="47"/>
        <pc:sldMkLst>
          <pc:docMk/>
          <pc:sldMk cId="610650027" sldId="521"/>
        </pc:sldMkLst>
      </pc:sldChg>
      <pc:sldChg chg="del">
        <pc:chgData name="Richard Chalk" userId="287f8aa4f4de1d19" providerId="LiveId" clId="{7B489DFA-2CBF-42B4-8E12-6103E092A3FA}" dt="2023-07-31T11:54:35.653" v="4791" actId="47"/>
        <pc:sldMkLst>
          <pc:docMk/>
          <pc:sldMk cId="1058803931" sldId="522"/>
        </pc:sldMkLst>
      </pc:sldChg>
      <pc:sldChg chg="del">
        <pc:chgData name="Richard Chalk" userId="287f8aa4f4de1d19" providerId="LiveId" clId="{7B489DFA-2CBF-42B4-8E12-6103E092A3FA}" dt="2023-07-31T11:54:35.653" v="4791" actId="47"/>
        <pc:sldMkLst>
          <pc:docMk/>
          <pc:sldMk cId="2774553520" sldId="523"/>
        </pc:sldMkLst>
      </pc:sldChg>
      <pc:sldChg chg="del">
        <pc:chgData name="Richard Chalk" userId="287f8aa4f4de1d19" providerId="LiveId" clId="{7B489DFA-2CBF-42B4-8E12-6103E092A3FA}" dt="2023-07-31T11:54:35.653" v="4791" actId="47"/>
        <pc:sldMkLst>
          <pc:docMk/>
          <pc:sldMk cId="3938680033" sldId="524"/>
        </pc:sldMkLst>
      </pc:sldChg>
      <pc:sldChg chg="del">
        <pc:chgData name="Richard Chalk" userId="287f8aa4f4de1d19" providerId="LiveId" clId="{7B489DFA-2CBF-42B4-8E12-6103E092A3FA}" dt="2023-07-31T11:54:35.653" v="4791" actId="47"/>
        <pc:sldMkLst>
          <pc:docMk/>
          <pc:sldMk cId="733208413" sldId="526"/>
        </pc:sldMkLst>
      </pc:sldChg>
      <pc:sldChg chg="del">
        <pc:chgData name="Richard Chalk" userId="287f8aa4f4de1d19" providerId="LiveId" clId="{7B489DFA-2CBF-42B4-8E12-6103E092A3FA}" dt="2023-07-31T11:54:35.653" v="4791" actId="47"/>
        <pc:sldMkLst>
          <pc:docMk/>
          <pc:sldMk cId="460914246" sldId="527"/>
        </pc:sldMkLst>
      </pc:sldChg>
      <pc:sldChg chg="del">
        <pc:chgData name="Richard Chalk" userId="287f8aa4f4de1d19" providerId="LiveId" clId="{7B489DFA-2CBF-42B4-8E12-6103E092A3FA}" dt="2023-07-31T11:54:35.653" v="4791" actId="47"/>
        <pc:sldMkLst>
          <pc:docMk/>
          <pc:sldMk cId="3335650728" sldId="528"/>
        </pc:sldMkLst>
      </pc:sldChg>
      <pc:sldChg chg="del">
        <pc:chgData name="Richard Chalk" userId="287f8aa4f4de1d19" providerId="LiveId" clId="{7B489DFA-2CBF-42B4-8E12-6103E092A3FA}" dt="2023-07-31T11:54:35.653" v="4791" actId="47"/>
        <pc:sldMkLst>
          <pc:docMk/>
          <pc:sldMk cId="3621538142" sldId="529"/>
        </pc:sldMkLst>
      </pc:sldChg>
      <pc:sldChg chg="addSp delSp modSp mod ord">
        <pc:chgData name="Richard Chalk" userId="287f8aa4f4de1d19" providerId="LiveId" clId="{7B489DFA-2CBF-42B4-8E12-6103E092A3FA}" dt="2023-07-31T04:51:30.879" v="256" actId="1035"/>
        <pc:sldMkLst>
          <pc:docMk/>
          <pc:sldMk cId="2331944968" sldId="530"/>
        </pc:sldMkLst>
        <pc:spChg chg="mod">
          <ac:chgData name="Richard Chalk" userId="287f8aa4f4de1d19" providerId="LiveId" clId="{7B489DFA-2CBF-42B4-8E12-6103E092A3FA}" dt="2023-07-31T04:51:20.354" v="241" actId="1037"/>
          <ac:spMkLst>
            <pc:docMk/>
            <pc:sldMk cId="2331944968" sldId="530"/>
            <ac:spMk id="4" creationId="{4F45F352-B5AB-2F0D-A50E-E6F55223E7C0}"/>
          </ac:spMkLst>
        </pc:spChg>
        <pc:spChg chg="mod">
          <ac:chgData name="Richard Chalk" userId="287f8aa4f4de1d19" providerId="LiveId" clId="{7B489DFA-2CBF-42B4-8E12-6103E092A3FA}" dt="2023-07-31T04:48:23.942" v="39"/>
          <ac:spMkLst>
            <pc:docMk/>
            <pc:sldMk cId="2331944968" sldId="530"/>
            <ac:spMk id="7" creationId="{EBD62573-4B50-EAD6-8C7E-C3AE6A9F45B4}"/>
          </ac:spMkLst>
        </pc:spChg>
        <pc:spChg chg="mod">
          <ac:chgData name="Richard Chalk" userId="287f8aa4f4de1d19" providerId="LiveId" clId="{7B489DFA-2CBF-42B4-8E12-6103E092A3FA}" dt="2023-07-31T04:51:20.354" v="241" actId="1037"/>
          <ac:spMkLst>
            <pc:docMk/>
            <pc:sldMk cId="2331944968" sldId="530"/>
            <ac:spMk id="8" creationId="{9977F281-A947-A97F-F970-14C3D7FFAE2B}"/>
          </ac:spMkLst>
        </pc:spChg>
        <pc:spChg chg="mod">
          <ac:chgData name="Richard Chalk" userId="287f8aa4f4de1d19" providerId="LiveId" clId="{7B489DFA-2CBF-42B4-8E12-6103E092A3FA}" dt="2023-07-31T04:51:20.354" v="241" actId="1037"/>
          <ac:spMkLst>
            <pc:docMk/>
            <pc:sldMk cId="2331944968" sldId="530"/>
            <ac:spMk id="11" creationId="{1A1BE809-D848-16BF-C078-C313B49D4D2A}"/>
          </ac:spMkLst>
        </pc:spChg>
        <pc:spChg chg="del">
          <ac:chgData name="Richard Chalk" userId="287f8aa4f4de1d19" providerId="LiveId" clId="{7B489DFA-2CBF-42B4-8E12-6103E092A3FA}" dt="2023-07-31T04:46:49.966" v="31" actId="478"/>
          <ac:spMkLst>
            <pc:docMk/>
            <pc:sldMk cId="2331944968" sldId="530"/>
            <ac:spMk id="12" creationId="{30C2D869-6D65-3FF8-2517-8E53783BB87E}"/>
          </ac:spMkLst>
        </pc:spChg>
        <pc:spChg chg="add mod">
          <ac:chgData name="Richard Chalk" userId="287f8aa4f4de1d19" providerId="LiveId" clId="{7B489DFA-2CBF-42B4-8E12-6103E092A3FA}" dt="2023-07-31T04:50:30.243" v="208" actId="1036"/>
          <ac:spMkLst>
            <pc:docMk/>
            <pc:sldMk cId="2331944968" sldId="530"/>
            <ac:spMk id="14" creationId="{D5A31A34-76C2-3293-9D6C-02D3FC2745F8}"/>
          </ac:spMkLst>
        </pc:spChg>
        <pc:spChg chg="add del mod">
          <ac:chgData name="Richard Chalk" userId="287f8aa4f4de1d19" providerId="LiveId" clId="{7B489DFA-2CBF-42B4-8E12-6103E092A3FA}" dt="2023-07-31T04:50:54.602" v="209" actId="478"/>
          <ac:spMkLst>
            <pc:docMk/>
            <pc:sldMk cId="2331944968" sldId="530"/>
            <ac:spMk id="15" creationId="{A5698495-34EF-736D-7FD2-F6B2296EFABF}"/>
          </ac:spMkLst>
        </pc:spChg>
        <pc:spChg chg="del">
          <ac:chgData name="Richard Chalk" userId="287f8aa4f4de1d19" providerId="LiveId" clId="{7B489DFA-2CBF-42B4-8E12-6103E092A3FA}" dt="2023-07-31T04:47:11.931" v="33" actId="478"/>
          <ac:spMkLst>
            <pc:docMk/>
            <pc:sldMk cId="2331944968" sldId="530"/>
            <ac:spMk id="18" creationId="{CBF4E8CD-055F-8FAC-58DB-DB42DE1E6C1D}"/>
          </ac:spMkLst>
        </pc:spChg>
        <pc:spChg chg="del">
          <ac:chgData name="Richard Chalk" userId="287f8aa4f4de1d19" providerId="LiveId" clId="{7B489DFA-2CBF-42B4-8E12-6103E092A3FA}" dt="2023-07-31T04:47:33.729" v="37" actId="478"/>
          <ac:spMkLst>
            <pc:docMk/>
            <pc:sldMk cId="2331944968" sldId="530"/>
            <ac:spMk id="658" creationId="{00000000-0000-0000-0000-000000000000}"/>
          </ac:spMkLst>
        </pc:spChg>
        <pc:picChg chg="del">
          <ac:chgData name="Richard Chalk" userId="287f8aa4f4de1d19" providerId="LiveId" clId="{7B489DFA-2CBF-42B4-8E12-6103E092A3FA}" dt="2023-07-31T04:47:16.554" v="35" actId="478"/>
          <ac:picMkLst>
            <pc:docMk/>
            <pc:sldMk cId="2331944968" sldId="530"/>
            <ac:picMk id="2" creationId="{1798266B-4E23-1125-CABF-2421F7B57CB6}"/>
          </ac:picMkLst>
        </pc:picChg>
        <pc:picChg chg="del">
          <ac:chgData name="Richard Chalk" userId="287f8aa4f4de1d19" providerId="LiveId" clId="{7B489DFA-2CBF-42B4-8E12-6103E092A3FA}" dt="2023-07-31T04:47:13.668" v="34" actId="478"/>
          <ac:picMkLst>
            <pc:docMk/>
            <pc:sldMk cId="2331944968" sldId="530"/>
            <ac:picMk id="3" creationId="{00F42DEA-93D1-0D04-0FB8-52092F46A3C0}"/>
          </ac:picMkLst>
        </pc:picChg>
        <pc:picChg chg="mod">
          <ac:chgData name="Richard Chalk" userId="287f8aa4f4de1d19" providerId="LiveId" clId="{7B489DFA-2CBF-42B4-8E12-6103E092A3FA}" dt="2023-07-31T04:51:20.354" v="241" actId="1037"/>
          <ac:picMkLst>
            <pc:docMk/>
            <pc:sldMk cId="2331944968" sldId="530"/>
            <ac:picMk id="10" creationId="{CDED545C-BC16-4447-A337-CE949F5A2D8A}"/>
          </ac:picMkLst>
        </pc:picChg>
        <pc:picChg chg="add mod">
          <ac:chgData name="Richard Chalk" userId="287f8aa4f4de1d19" providerId="LiveId" clId="{7B489DFA-2CBF-42B4-8E12-6103E092A3FA}" dt="2023-07-31T04:50:21.146" v="190" actId="1035"/>
          <ac:picMkLst>
            <pc:docMk/>
            <pc:sldMk cId="2331944968" sldId="530"/>
            <ac:picMk id="16" creationId="{BC4646BF-57D7-6C85-2910-42742D5F5BBB}"/>
          </ac:picMkLst>
        </pc:picChg>
        <pc:picChg chg="add mod">
          <ac:chgData name="Richard Chalk" userId="287f8aa4f4de1d19" providerId="LiveId" clId="{7B489DFA-2CBF-42B4-8E12-6103E092A3FA}" dt="2023-07-31T04:51:30.879" v="256" actId="1035"/>
          <ac:picMkLst>
            <pc:docMk/>
            <pc:sldMk cId="2331944968" sldId="530"/>
            <ac:picMk id="17" creationId="{C1F6BAD5-A142-502D-E1B8-89F58F576D17}"/>
          </ac:picMkLst>
        </pc:picChg>
        <pc:picChg chg="mod">
          <ac:chgData name="Richard Chalk" userId="287f8aa4f4de1d19" providerId="LiveId" clId="{7B489DFA-2CBF-42B4-8E12-6103E092A3FA}" dt="2023-07-31T04:51:20.354" v="241" actId="1037"/>
          <ac:picMkLst>
            <pc:docMk/>
            <pc:sldMk cId="2331944968" sldId="530"/>
            <ac:picMk id="1026" creationId="{4329E322-4836-B711-A004-CFF57ED07855}"/>
          </ac:picMkLst>
        </pc:picChg>
        <pc:cxnChg chg="del">
          <ac:chgData name="Richard Chalk" userId="287f8aa4f4de1d19" providerId="LiveId" clId="{7B489DFA-2CBF-42B4-8E12-6103E092A3FA}" dt="2023-07-31T04:46:51.795" v="32" actId="478"/>
          <ac:cxnSpMkLst>
            <pc:docMk/>
            <pc:sldMk cId="2331944968" sldId="530"/>
            <ac:cxnSpMk id="9" creationId="{A50E3248-F1C9-60C4-B00D-907E554C43F3}"/>
          </ac:cxnSpMkLst>
        </pc:cxnChg>
        <pc:cxnChg chg="add del mod">
          <ac:chgData name="Richard Chalk" userId="287f8aa4f4de1d19" providerId="LiveId" clId="{7B489DFA-2CBF-42B4-8E12-6103E092A3FA}" dt="2023-07-31T04:48:26.567" v="40" actId="478"/>
          <ac:cxnSpMkLst>
            <pc:docMk/>
            <pc:sldMk cId="2331944968" sldId="530"/>
            <ac:cxnSpMk id="13" creationId="{5D0A4A5F-6965-A066-CA59-99DE69F3FD80}"/>
          </ac:cxnSpMkLst>
        </pc:cxnChg>
      </pc:sldChg>
      <pc:sldChg chg="del">
        <pc:chgData name="Richard Chalk" userId="287f8aa4f4de1d19" providerId="LiveId" clId="{7B489DFA-2CBF-42B4-8E12-6103E092A3FA}" dt="2023-07-31T04:45:32.789" v="1" actId="47"/>
        <pc:sldMkLst>
          <pc:docMk/>
          <pc:sldMk cId="1930755218" sldId="532"/>
        </pc:sldMkLst>
      </pc:sldChg>
      <pc:sldChg chg="del">
        <pc:chgData name="Richard Chalk" userId="287f8aa4f4de1d19" providerId="LiveId" clId="{7B489DFA-2CBF-42B4-8E12-6103E092A3FA}" dt="2023-07-31T11:54:35.653" v="4791" actId="47"/>
        <pc:sldMkLst>
          <pc:docMk/>
          <pc:sldMk cId="502136373" sldId="533"/>
        </pc:sldMkLst>
      </pc:sldChg>
      <pc:sldChg chg="del">
        <pc:chgData name="Richard Chalk" userId="287f8aa4f4de1d19" providerId="LiveId" clId="{7B489DFA-2CBF-42B4-8E12-6103E092A3FA}" dt="2023-07-31T11:54:35.653" v="4791" actId="47"/>
        <pc:sldMkLst>
          <pc:docMk/>
          <pc:sldMk cId="1235889856" sldId="534"/>
        </pc:sldMkLst>
      </pc:sldChg>
      <pc:sldChg chg="del">
        <pc:chgData name="Richard Chalk" userId="287f8aa4f4de1d19" providerId="LiveId" clId="{7B489DFA-2CBF-42B4-8E12-6103E092A3FA}" dt="2023-07-31T11:54:35.653" v="4791" actId="47"/>
        <pc:sldMkLst>
          <pc:docMk/>
          <pc:sldMk cId="2914032141" sldId="535"/>
        </pc:sldMkLst>
      </pc:sldChg>
      <pc:sldChg chg="del">
        <pc:chgData name="Richard Chalk" userId="287f8aa4f4de1d19" providerId="LiveId" clId="{7B489DFA-2CBF-42B4-8E12-6103E092A3FA}" dt="2023-07-31T11:54:35.653" v="4791" actId="47"/>
        <pc:sldMkLst>
          <pc:docMk/>
          <pc:sldMk cId="1964049909" sldId="536"/>
        </pc:sldMkLst>
      </pc:sldChg>
      <pc:sldChg chg="del">
        <pc:chgData name="Richard Chalk" userId="287f8aa4f4de1d19" providerId="LiveId" clId="{7B489DFA-2CBF-42B4-8E12-6103E092A3FA}" dt="2023-07-31T11:54:35.653" v="4791" actId="47"/>
        <pc:sldMkLst>
          <pc:docMk/>
          <pc:sldMk cId="490169108" sldId="537"/>
        </pc:sldMkLst>
      </pc:sldChg>
      <pc:sldChg chg="del">
        <pc:chgData name="Richard Chalk" userId="287f8aa4f4de1d19" providerId="LiveId" clId="{7B489DFA-2CBF-42B4-8E12-6103E092A3FA}" dt="2023-07-31T11:54:35.653" v="4791" actId="47"/>
        <pc:sldMkLst>
          <pc:docMk/>
          <pc:sldMk cId="1201188176" sldId="538"/>
        </pc:sldMkLst>
      </pc:sldChg>
      <pc:sldChg chg="del">
        <pc:chgData name="Richard Chalk" userId="287f8aa4f4de1d19" providerId="LiveId" clId="{7B489DFA-2CBF-42B4-8E12-6103E092A3FA}" dt="2023-07-31T11:54:35.653" v="4791" actId="47"/>
        <pc:sldMkLst>
          <pc:docMk/>
          <pc:sldMk cId="1798859915" sldId="539"/>
        </pc:sldMkLst>
      </pc:sldChg>
      <pc:sldChg chg="del">
        <pc:chgData name="Richard Chalk" userId="287f8aa4f4de1d19" providerId="LiveId" clId="{7B489DFA-2CBF-42B4-8E12-6103E092A3FA}" dt="2023-07-31T11:54:35.653" v="4791" actId="47"/>
        <pc:sldMkLst>
          <pc:docMk/>
          <pc:sldMk cId="3436339194" sldId="540"/>
        </pc:sldMkLst>
      </pc:sldChg>
      <pc:sldChg chg="del">
        <pc:chgData name="Richard Chalk" userId="287f8aa4f4de1d19" providerId="LiveId" clId="{7B489DFA-2CBF-42B4-8E12-6103E092A3FA}" dt="2023-07-31T11:54:35.653" v="4791" actId="47"/>
        <pc:sldMkLst>
          <pc:docMk/>
          <pc:sldMk cId="3465289972" sldId="541"/>
        </pc:sldMkLst>
      </pc:sldChg>
      <pc:sldChg chg="del">
        <pc:chgData name="Richard Chalk" userId="287f8aa4f4de1d19" providerId="LiveId" clId="{7B489DFA-2CBF-42B4-8E12-6103E092A3FA}" dt="2023-07-31T11:54:35.653" v="4791" actId="47"/>
        <pc:sldMkLst>
          <pc:docMk/>
          <pc:sldMk cId="2410027342" sldId="542"/>
        </pc:sldMkLst>
      </pc:sldChg>
      <pc:sldChg chg="del">
        <pc:chgData name="Richard Chalk" userId="287f8aa4f4de1d19" providerId="LiveId" clId="{7B489DFA-2CBF-42B4-8E12-6103E092A3FA}" dt="2023-07-31T11:54:35.653" v="4791" actId="47"/>
        <pc:sldMkLst>
          <pc:docMk/>
          <pc:sldMk cId="2521131524" sldId="543"/>
        </pc:sldMkLst>
      </pc:sldChg>
      <pc:sldChg chg="del">
        <pc:chgData name="Richard Chalk" userId="287f8aa4f4de1d19" providerId="LiveId" clId="{7B489DFA-2CBF-42B4-8E12-6103E092A3FA}" dt="2023-07-31T11:54:35.653" v="4791" actId="47"/>
        <pc:sldMkLst>
          <pc:docMk/>
          <pc:sldMk cId="3219555501" sldId="544"/>
        </pc:sldMkLst>
      </pc:sldChg>
      <pc:sldChg chg="del">
        <pc:chgData name="Richard Chalk" userId="287f8aa4f4de1d19" providerId="LiveId" clId="{7B489DFA-2CBF-42B4-8E12-6103E092A3FA}" dt="2023-07-31T11:54:35.653" v="4791" actId="47"/>
        <pc:sldMkLst>
          <pc:docMk/>
          <pc:sldMk cId="2863898324" sldId="545"/>
        </pc:sldMkLst>
      </pc:sldChg>
      <pc:sldChg chg="del">
        <pc:chgData name="Richard Chalk" userId="287f8aa4f4de1d19" providerId="LiveId" clId="{7B489DFA-2CBF-42B4-8E12-6103E092A3FA}" dt="2023-07-31T11:54:35.653" v="4791" actId="47"/>
        <pc:sldMkLst>
          <pc:docMk/>
          <pc:sldMk cId="174902601" sldId="546"/>
        </pc:sldMkLst>
      </pc:sldChg>
      <pc:sldChg chg="del">
        <pc:chgData name="Richard Chalk" userId="287f8aa4f4de1d19" providerId="LiveId" clId="{7B489DFA-2CBF-42B4-8E12-6103E092A3FA}" dt="2023-07-31T11:54:35.653" v="4791" actId="47"/>
        <pc:sldMkLst>
          <pc:docMk/>
          <pc:sldMk cId="2231557522" sldId="547"/>
        </pc:sldMkLst>
      </pc:sldChg>
      <pc:sldChg chg="del">
        <pc:chgData name="Richard Chalk" userId="287f8aa4f4de1d19" providerId="LiveId" clId="{7B489DFA-2CBF-42B4-8E12-6103E092A3FA}" dt="2023-07-31T11:54:35.653" v="4791" actId="47"/>
        <pc:sldMkLst>
          <pc:docMk/>
          <pc:sldMk cId="1060264255" sldId="548"/>
        </pc:sldMkLst>
      </pc:sldChg>
      <pc:sldChg chg="del">
        <pc:chgData name="Richard Chalk" userId="287f8aa4f4de1d19" providerId="LiveId" clId="{7B489DFA-2CBF-42B4-8E12-6103E092A3FA}" dt="2023-07-31T11:54:35.653" v="4791" actId="47"/>
        <pc:sldMkLst>
          <pc:docMk/>
          <pc:sldMk cId="265777693" sldId="549"/>
        </pc:sldMkLst>
      </pc:sldChg>
      <pc:sldChg chg="del">
        <pc:chgData name="Richard Chalk" userId="287f8aa4f4de1d19" providerId="LiveId" clId="{7B489DFA-2CBF-42B4-8E12-6103E092A3FA}" dt="2023-07-31T11:54:35.653" v="4791" actId="47"/>
        <pc:sldMkLst>
          <pc:docMk/>
          <pc:sldMk cId="2286993142" sldId="550"/>
        </pc:sldMkLst>
      </pc:sldChg>
      <pc:sldChg chg="del">
        <pc:chgData name="Richard Chalk" userId="287f8aa4f4de1d19" providerId="LiveId" clId="{7B489DFA-2CBF-42B4-8E12-6103E092A3FA}" dt="2023-07-31T11:54:35.653" v="4791" actId="47"/>
        <pc:sldMkLst>
          <pc:docMk/>
          <pc:sldMk cId="3987867057" sldId="551"/>
        </pc:sldMkLst>
      </pc:sldChg>
      <pc:sldChg chg="del">
        <pc:chgData name="Richard Chalk" userId="287f8aa4f4de1d19" providerId="LiveId" clId="{7B489DFA-2CBF-42B4-8E12-6103E092A3FA}" dt="2023-07-31T11:54:35.653" v="4791" actId="47"/>
        <pc:sldMkLst>
          <pc:docMk/>
          <pc:sldMk cId="1386524637" sldId="552"/>
        </pc:sldMkLst>
      </pc:sldChg>
      <pc:sldChg chg="del">
        <pc:chgData name="Richard Chalk" userId="287f8aa4f4de1d19" providerId="LiveId" clId="{7B489DFA-2CBF-42B4-8E12-6103E092A3FA}" dt="2023-07-31T11:54:35.653" v="4791" actId="47"/>
        <pc:sldMkLst>
          <pc:docMk/>
          <pc:sldMk cId="3409899895" sldId="553"/>
        </pc:sldMkLst>
      </pc:sldChg>
      <pc:sldChg chg="del">
        <pc:chgData name="Richard Chalk" userId="287f8aa4f4de1d19" providerId="LiveId" clId="{7B489DFA-2CBF-42B4-8E12-6103E092A3FA}" dt="2023-07-31T11:54:35.653" v="4791" actId="47"/>
        <pc:sldMkLst>
          <pc:docMk/>
          <pc:sldMk cId="1061833812" sldId="554"/>
        </pc:sldMkLst>
      </pc:sldChg>
      <pc:sldChg chg="del">
        <pc:chgData name="Richard Chalk" userId="287f8aa4f4de1d19" providerId="LiveId" clId="{7B489DFA-2CBF-42B4-8E12-6103E092A3FA}" dt="2023-07-31T11:54:35.653" v="4791" actId="47"/>
        <pc:sldMkLst>
          <pc:docMk/>
          <pc:sldMk cId="3641276947" sldId="555"/>
        </pc:sldMkLst>
      </pc:sldChg>
      <pc:sldChg chg="del">
        <pc:chgData name="Richard Chalk" userId="287f8aa4f4de1d19" providerId="LiveId" clId="{7B489DFA-2CBF-42B4-8E12-6103E092A3FA}" dt="2023-07-31T11:54:35.653" v="4791" actId="47"/>
        <pc:sldMkLst>
          <pc:docMk/>
          <pc:sldMk cId="2906989772" sldId="556"/>
        </pc:sldMkLst>
      </pc:sldChg>
      <pc:sldChg chg="del">
        <pc:chgData name="Richard Chalk" userId="287f8aa4f4de1d19" providerId="LiveId" clId="{7B489DFA-2CBF-42B4-8E12-6103E092A3FA}" dt="2023-07-31T11:54:35.653" v="4791" actId="47"/>
        <pc:sldMkLst>
          <pc:docMk/>
          <pc:sldMk cId="2649149061" sldId="557"/>
        </pc:sldMkLst>
      </pc:sldChg>
      <pc:sldChg chg="del">
        <pc:chgData name="Richard Chalk" userId="287f8aa4f4de1d19" providerId="LiveId" clId="{7B489DFA-2CBF-42B4-8E12-6103E092A3FA}" dt="2023-07-31T11:54:35.653" v="4791" actId="47"/>
        <pc:sldMkLst>
          <pc:docMk/>
          <pc:sldMk cId="3405349838" sldId="558"/>
        </pc:sldMkLst>
      </pc:sldChg>
      <pc:sldChg chg="addSp modSp del">
        <pc:chgData name="Richard Chalk" userId="287f8aa4f4de1d19" providerId="LiveId" clId="{7B489DFA-2CBF-42B4-8E12-6103E092A3FA}" dt="2023-07-31T11:54:35.653" v="4791" actId="47"/>
        <pc:sldMkLst>
          <pc:docMk/>
          <pc:sldMk cId="273846159" sldId="559"/>
        </pc:sldMkLst>
        <pc:picChg chg="add mod">
          <ac:chgData name="Richard Chalk" userId="287f8aa4f4de1d19" providerId="LiveId" clId="{7B489DFA-2CBF-42B4-8E12-6103E092A3FA}" dt="2023-07-31T09:16:28.967" v="3533" actId="1076"/>
          <ac:picMkLst>
            <pc:docMk/>
            <pc:sldMk cId="273846159" sldId="559"/>
            <ac:picMk id="4" creationId="{4803B5FB-A436-E104-11A3-D0B08F9514D5}"/>
          </ac:picMkLst>
        </pc:picChg>
      </pc:sldChg>
      <pc:sldChg chg="addSp delSp modSp add mod">
        <pc:chgData name="Richard Chalk" userId="287f8aa4f4de1d19" providerId="LiveId" clId="{7B489DFA-2CBF-42B4-8E12-6103E092A3FA}" dt="2023-07-31T11:55:18.723" v="4792" actId="113"/>
        <pc:sldMkLst>
          <pc:docMk/>
          <pc:sldMk cId="2442545932" sldId="560"/>
        </pc:sldMkLst>
        <pc:spChg chg="mod">
          <ac:chgData name="Richard Chalk" userId="287f8aa4f4de1d19" providerId="LiveId" clId="{7B489DFA-2CBF-42B4-8E12-6103E092A3FA}" dt="2023-07-31T05:02:20.102" v="793" actId="207"/>
          <ac:spMkLst>
            <pc:docMk/>
            <pc:sldMk cId="2442545932" sldId="560"/>
            <ac:spMk id="2" creationId="{2CED0939-2445-F1A3-21AE-0A535344DD5D}"/>
          </ac:spMkLst>
        </pc:spChg>
        <pc:spChg chg="mod">
          <ac:chgData name="Richard Chalk" userId="287f8aa4f4de1d19" providerId="LiveId" clId="{7B489DFA-2CBF-42B4-8E12-6103E092A3FA}" dt="2023-07-31T11:55:18.723" v="4792" actId="113"/>
          <ac:spMkLst>
            <pc:docMk/>
            <pc:sldMk cId="2442545932" sldId="560"/>
            <ac:spMk id="3" creationId="{173D56EC-57A4-FE19-1901-5242223ADD72}"/>
          </ac:spMkLst>
        </pc:spChg>
        <pc:spChg chg="add del mod">
          <ac:chgData name="Richard Chalk" userId="287f8aa4f4de1d19" providerId="LiveId" clId="{7B489DFA-2CBF-42B4-8E12-6103E092A3FA}" dt="2023-07-31T05:03:29.673" v="822" actId="5793"/>
          <ac:spMkLst>
            <pc:docMk/>
            <pc:sldMk cId="2442545932" sldId="560"/>
            <ac:spMk id="7" creationId="{EBD62573-4B50-EAD6-8C7E-C3AE6A9F45B4}"/>
          </ac:spMkLst>
        </pc:spChg>
        <pc:spChg chg="del">
          <ac:chgData name="Richard Chalk" userId="287f8aa4f4de1d19" providerId="LiveId" clId="{7B489DFA-2CBF-42B4-8E12-6103E092A3FA}" dt="2023-07-31T04:51:37.470" v="257" actId="478"/>
          <ac:spMkLst>
            <pc:docMk/>
            <pc:sldMk cId="2442545932" sldId="560"/>
            <ac:spMk id="11" creationId="{289240D9-2B35-5205-24FE-A65573DEA281}"/>
          </ac:spMkLst>
        </pc:spChg>
        <pc:picChg chg="add mod">
          <ac:chgData name="Richard Chalk" userId="287f8aa4f4de1d19" providerId="LiveId" clId="{7B489DFA-2CBF-42B4-8E12-6103E092A3FA}" dt="2023-07-31T05:01:53.436" v="786" actId="1035"/>
          <ac:picMkLst>
            <pc:docMk/>
            <pc:sldMk cId="2442545932" sldId="560"/>
            <ac:picMk id="8" creationId="{B7061FC4-1AC7-115C-5092-6F39BAC83262}"/>
          </ac:picMkLst>
        </pc:picChg>
        <pc:picChg chg="del">
          <ac:chgData name="Richard Chalk" userId="287f8aa4f4de1d19" providerId="LiveId" clId="{7B489DFA-2CBF-42B4-8E12-6103E092A3FA}" dt="2023-07-31T04:46:16.971" v="22" actId="478"/>
          <ac:picMkLst>
            <pc:docMk/>
            <pc:sldMk cId="2442545932" sldId="560"/>
            <ac:picMk id="9" creationId="{3FD9DE2C-01D6-9D6D-26E4-DA2F4D182203}"/>
          </ac:picMkLst>
        </pc:picChg>
        <pc:picChg chg="del">
          <ac:chgData name="Richard Chalk" userId="287f8aa4f4de1d19" providerId="LiveId" clId="{7B489DFA-2CBF-42B4-8E12-6103E092A3FA}" dt="2023-07-31T04:46:20.957" v="25" actId="478"/>
          <ac:picMkLst>
            <pc:docMk/>
            <pc:sldMk cId="2442545932" sldId="560"/>
            <ac:picMk id="10" creationId="{432DAA5A-3895-79F7-7F4A-288A8280420A}"/>
          </ac:picMkLst>
        </pc:picChg>
        <pc:picChg chg="del">
          <ac:chgData name="Richard Chalk" userId="287f8aa4f4de1d19" providerId="LiveId" clId="{7B489DFA-2CBF-42B4-8E12-6103E092A3FA}" dt="2023-07-31T04:51:37.470" v="257" actId="478"/>
          <ac:picMkLst>
            <pc:docMk/>
            <pc:sldMk cId="2442545932" sldId="560"/>
            <ac:picMk id="12" creationId="{50999DFC-D2F1-6677-CFF7-1B436CB93C24}"/>
          </ac:picMkLst>
        </pc:picChg>
        <pc:picChg chg="add mod">
          <ac:chgData name="Richard Chalk" userId="287f8aa4f4de1d19" providerId="LiveId" clId="{7B489DFA-2CBF-42B4-8E12-6103E092A3FA}" dt="2023-07-31T05:00:04.824" v="593" actId="1035"/>
          <ac:picMkLst>
            <pc:docMk/>
            <pc:sldMk cId="2442545932" sldId="560"/>
            <ac:picMk id="2050" creationId="{7D1FA866-ED50-BC9F-4F5A-863D486DF62D}"/>
          </ac:picMkLst>
        </pc:picChg>
        <pc:picChg chg="add mod">
          <ac:chgData name="Richard Chalk" userId="287f8aa4f4de1d19" providerId="LiveId" clId="{7B489DFA-2CBF-42B4-8E12-6103E092A3FA}" dt="2023-07-31T05:00:02.741" v="592" actId="1035"/>
          <ac:picMkLst>
            <pc:docMk/>
            <pc:sldMk cId="2442545932" sldId="560"/>
            <ac:picMk id="2052" creationId="{FDB21834-5A6E-F8FD-7BDF-9C1DE1110F9A}"/>
          </ac:picMkLst>
        </pc:picChg>
      </pc:sldChg>
      <pc:sldChg chg="addSp delSp modSp add mod">
        <pc:chgData name="Richard Chalk" userId="287f8aa4f4de1d19" providerId="LiveId" clId="{7B489DFA-2CBF-42B4-8E12-6103E092A3FA}" dt="2023-07-31T11:56:02.572" v="4806" actId="6549"/>
        <pc:sldMkLst>
          <pc:docMk/>
          <pc:sldMk cId="3562838128" sldId="561"/>
        </pc:sldMkLst>
        <pc:spChg chg="mod">
          <ac:chgData name="Richard Chalk" userId="287f8aa4f4de1d19" providerId="LiveId" clId="{7B489DFA-2CBF-42B4-8E12-6103E092A3FA}" dt="2023-07-31T11:56:02.572" v="4806" actId="6549"/>
          <ac:spMkLst>
            <pc:docMk/>
            <pc:sldMk cId="3562838128" sldId="561"/>
            <ac:spMk id="2" creationId="{2CED0939-2445-F1A3-21AE-0A535344DD5D}"/>
          </ac:spMkLst>
        </pc:spChg>
        <pc:spChg chg="del">
          <ac:chgData name="Richard Chalk" userId="287f8aa4f4de1d19" providerId="LiveId" clId="{7B489DFA-2CBF-42B4-8E12-6103E092A3FA}" dt="2023-07-31T05:05:09.538" v="850" actId="478"/>
          <ac:spMkLst>
            <pc:docMk/>
            <pc:sldMk cId="3562838128" sldId="561"/>
            <ac:spMk id="3" creationId="{173D56EC-57A4-FE19-1901-5242223ADD72}"/>
          </ac:spMkLst>
        </pc:spChg>
        <pc:spChg chg="del">
          <ac:chgData name="Richard Chalk" userId="287f8aa4f4de1d19" providerId="LiveId" clId="{7B489DFA-2CBF-42B4-8E12-6103E092A3FA}" dt="2023-07-31T05:15:07.968" v="1543" actId="478"/>
          <ac:spMkLst>
            <pc:docMk/>
            <pc:sldMk cId="3562838128" sldId="561"/>
            <ac:spMk id="6" creationId="{AA3DBEFE-0B36-E64D-9BC8-6CAB98AE791F}"/>
          </ac:spMkLst>
        </pc:spChg>
        <pc:spChg chg="mod">
          <ac:chgData name="Richard Chalk" userId="287f8aa4f4de1d19" providerId="LiveId" clId="{7B489DFA-2CBF-42B4-8E12-6103E092A3FA}" dt="2023-07-31T05:05:03.994" v="849" actId="20577"/>
          <ac:spMkLst>
            <pc:docMk/>
            <pc:sldMk cId="3562838128" sldId="561"/>
            <ac:spMk id="7" creationId="{EBD62573-4B50-EAD6-8C7E-C3AE6A9F45B4}"/>
          </ac:spMkLst>
        </pc:spChg>
        <pc:spChg chg="add mod ord">
          <ac:chgData name="Richard Chalk" userId="287f8aa4f4de1d19" providerId="LiveId" clId="{7B489DFA-2CBF-42B4-8E12-6103E092A3FA}" dt="2023-07-31T05:30:50.682" v="2088" actId="207"/>
          <ac:spMkLst>
            <pc:docMk/>
            <pc:sldMk cId="3562838128" sldId="561"/>
            <ac:spMk id="10" creationId="{2AA9152F-0F70-5124-DD21-59F72EB16011}"/>
          </ac:spMkLst>
        </pc:spChg>
        <pc:picChg chg="del">
          <ac:chgData name="Richard Chalk" userId="287f8aa4f4de1d19" providerId="LiveId" clId="{7B489DFA-2CBF-42B4-8E12-6103E092A3FA}" dt="2023-07-31T05:05:11.166" v="852" actId="478"/>
          <ac:picMkLst>
            <pc:docMk/>
            <pc:sldMk cId="3562838128" sldId="561"/>
            <ac:picMk id="8" creationId="{B7061FC4-1AC7-115C-5092-6F39BAC83262}"/>
          </ac:picMkLst>
        </pc:picChg>
        <pc:picChg chg="add mod">
          <ac:chgData name="Richard Chalk" userId="287f8aa4f4de1d19" providerId="LiveId" clId="{7B489DFA-2CBF-42B4-8E12-6103E092A3FA}" dt="2023-07-31T05:10:32.966" v="1292" actId="1036"/>
          <ac:picMkLst>
            <pc:docMk/>
            <pc:sldMk cId="3562838128" sldId="561"/>
            <ac:picMk id="9" creationId="{B98C19CA-453E-0A74-78B9-28D841C0A18E}"/>
          </ac:picMkLst>
        </pc:picChg>
        <pc:picChg chg="add mod">
          <ac:chgData name="Richard Chalk" userId="287f8aa4f4de1d19" providerId="LiveId" clId="{7B489DFA-2CBF-42B4-8E12-6103E092A3FA}" dt="2023-07-31T11:55:47.783" v="4805" actId="1036"/>
          <ac:picMkLst>
            <pc:docMk/>
            <pc:sldMk cId="3562838128" sldId="561"/>
            <ac:picMk id="11" creationId="{0C1C9EE0-17A1-3F50-B676-2139A40FB2F5}"/>
          </ac:picMkLst>
        </pc:picChg>
        <pc:picChg chg="del">
          <ac:chgData name="Richard Chalk" userId="287f8aa4f4de1d19" providerId="LiveId" clId="{7B489DFA-2CBF-42B4-8E12-6103E092A3FA}" dt="2023-07-31T05:05:10.537" v="851" actId="478"/>
          <ac:picMkLst>
            <pc:docMk/>
            <pc:sldMk cId="3562838128" sldId="561"/>
            <ac:picMk id="2050" creationId="{7D1FA866-ED50-BC9F-4F5A-863D486DF62D}"/>
          </ac:picMkLst>
        </pc:picChg>
        <pc:picChg chg="mod">
          <ac:chgData name="Richard Chalk" userId="287f8aa4f4de1d19" providerId="LiveId" clId="{7B489DFA-2CBF-42B4-8E12-6103E092A3FA}" dt="2023-07-31T05:05:32.450" v="854" actId="1076"/>
          <ac:picMkLst>
            <pc:docMk/>
            <pc:sldMk cId="3562838128" sldId="561"/>
            <ac:picMk id="2052" creationId="{FDB21834-5A6E-F8FD-7BDF-9C1DE1110F9A}"/>
          </ac:picMkLst>
        </pc:picChg>
      </pc:sldChg>
      <pc:sldChg chg="addSp delSp modSp add mod modNotesTx">
        <pc:chgData name="Richard Chalk" userId="287f8aa4f4de1d19" providerId="LiveId" clId="{7B489DFA-2CBF-42B4-8E12-6103E092A3FA}" dt="2023-07-31T06:28:01.366" v="3232"/>
        <pc:sldMkLst>
          <pc:docMk/>
          <pc:sldMk cId="3561111878" sldId="562"/>
        </pc:sldMkLst>
        <pc:spChg chg="mod">
          <ac:chgData name="Richard Chalk" userId="287f8aa4f4de1d19" providerId="LiveId" clId="{7B489DFA-2CBF-42B4-8E12-6103E092A3FA}" dt="2023-07-31T05:31:31.495" v="2108" actId="20577"/>
          <ac:spMkLst>
            <pc:docMk/>
            <pc:sldMk cId="3561111878" sldId="562"/>
            <ac:spMk id="2" creationId="{2CED0939-2445-F1A3-21AE-0A535344DD5D}"/>
          </ac:spMkLst>
        </pc:spChg>
        <pc:spChg chg="mod">
          <ac:chgData name="Richard Chalk" userId="287f8aa4f4de1d19" providerId="LiveId" clId="{7B489DFA-2CBF-42B4-8E12-6103E092A3FA}" dt="2023-07-31T05:17:18.150" v="1556" actId="20577"/>
          <ac:spMkLst>
            <pc:docMk/>
            <pc:sldMk cId="3561111878" sldId="562"/>
            <ac:spMk id="7" creationId="{EBD62573-4B50-EAD6-8C7E-C3AE6A9F45B4}"/>
          </ac:spMkLst>
        </pc:spChg>
        <pc:spChg chg="add del mod">
          <ac:chgData name="Richard Chalk" userId="287f8aa4f4de1d19" providerId="LiveId" clId="{7B489DFA-2CBF-42B4-8E12-6103E092A3FA}" dt="2023-07-31T06:27:53.601" v="3231"/>
          <ac:spMkLst>
            <pc:docMk/>
            <pc:sldMk cId="3561111878" sldId="562"/>
            <ac:spMk id="8" creationId="{2D05824F-2955-3F48-957A-30CF61CDB185}"/>
          </ac:spMkLst>
        </pc:spChg>
        <pc:spChg chg="mod">
          <ac:chgData name="Richard Chalk" userId="287f8aa4f4de1d19" providerId="LiveId" clId="{7B489DFA-2CBF-42B4-8E12-6103E092A3FA}" dt="2023-07-31T05:28:39.120" v="2034" actId="20577"/>
          <ac:spMkLst>
            <pc:docMk/>
            <pc:sldMk cId="3561111878" sldId="562"/>
            <ac:spMk id="10" creationId="{2AA9152F-0F70-5124-DD21-59F72EB16011}"/>
          </ac:spMkLst>
        </pc:spChg>
        <pc:spChg chg="add mod">
          <ac:chgData name="Richard Chalk" userId="287f8aa4f4de1d19" providerId="LiveId" clId="{7B489DFA-2CBF-42B4-8E12-6103E092A3FA}" dt="2023-07-31T06:28:01.366" v="3232"/>
          <ac:spMkLst>
            <pc:docMk/>
            <pc:sldMk cId="3561111878" sldId="562"/>
            <ac:spMk id="11" creationId="{7ECD9A2A-12CE-9C57-4D6A-3214048D6511}"/>
          </ac:spMkLst>
        </pc:spChg>
        <pc:picChg chg="add mod">
          <ac:chgData name="Richard Chalk" userId="287f8aa4f4de1d19" providerId="LiveId" clId="{7B489DFA-2CBF-42B4-8E12-6103E092A3FA}" dt="2023-07-31T05:22:03.973" v="1855" actId="1076"/>
          <ac:picMkLst>
            <pc:docMk/>
            <pc:sldMk cId="3561111878" sldId="562"/>
            <ac:picMk id="3" creationId="{775A2E12-3365-98FF-2F9E-759C144B9A4F}"/>
          </ac:picMkLst>
        </pc:picChg>
        <pc:picChg chg="add mod">
          <ac:chgData name="Richard Chalk" userId="287f8aa4f4de1d19" providerId="LiveId" clId="{7B489DFA-2CBF-42B4-8E12-6103E092A3FA}" dt="2023-07-31T05:23:43.639" v="1897" actId="1038"/>
          <ac:picMkLst>
            <pc:docMk/>
            <pc:sldMk cId="3561111878" sldId="562"/>
            <ac:picMk id="6" creationId="{BBDFCB3A-D670-F40E-9039-CABCD4704D3A}"/>
          </ac:picMkLst>
        </pc:picChg>
        <pc:picChg chg="del">
          <ac:chgData name="Richard Chalk" userId="287f8aa4f4de1d19" providerId="LiveId" clId="{7B489DFA-2CBF-42B4-8E12-6103E092A3FA}" dt="2023-07-31T05:23:36.979" v="1864" actId="478"/>
          <ac:picMkLst>
            <pc:docMk/>
            <pc:sldMk cId="3561111878" sldId="562"/>
            <ac:picMk id="9" creationId="{B98C19CA-453E-0A74-78B9-28D841C0A18E}"/>
          </ac:picMkLst>
        </pc:picChg>
      </pc:sldChg>
      <pc:sldChg chg="addSp delSp modSp add mod modNotesTx">
        <pc:chgData name="Richard Chalk" userId="287f8aa4f4de1d19" providerId="LiveId" clId="{7B489DFA-2CBF-42B4-8E12-6103E092A3FA}" dt="2023-07-31T11:56:59.009" v="4837" actId="113"/>
        <pc:sldMkLst>
          <pc:docMk/>
          <pc:sldMk cId="3767669073" sldId="563"/>
        </pc:sldMkLst>
        <pc:spChg chg="mod">
          <ac:chgData name="Richard Chalk" userId="287f8aa4f4de1d19" providerId="LiveId" clId="{7B489DFA-2CBF-42B4-8E12-6103E092A3FA}" dt="2023-07-31T06:04:42.989" v="2547" actId="20577"/>
          <ac:spMkLst>
            <pc:docMk/>
            <pc:sldMk cId="3767669073" sldId="563"/>
            <ac:spMk id="2" creationId="{2CED0939-2445-F1A3-21AE-0A535344DD5D}"/>
          </ac:spMkLst>
        </pc:spChg>
        <pc:spChg chg="mod">
          <ac:chgData name="Richard Chalk" userId="287f8aa4f4de1d19" providerId="LiveId" clId="{7B489DFA-2CBF-42B4-8E12-6103E092A3FA}" dt="2023-07-31T05:41:35.016" v="2130" actId="20577"/>
          <ac:spMkLst>
            <pc:docMk/>
            <pc:sldMk cId="3767669073" sldId="563"/>
            <ac:spMk id="7" creationId="{EBD62573-4B50-EAD6-8C7E-C3AE6A9F45B4}"/>
          </ac:spMkLst>
        </pc:spChg>
        <pc:spChg chg="add del">
          <ac:chgData name="Richard Chalk" userId="287f8aa4f4de1d19" providerId="LiveId" clId="{7B489DFA-2CBF-42B4-8E12-6103E092A3FA}" dt="2023-07-31T05:42:02.908" v="2135" actId="478"/>
          <ac:spMkLst>
            <pc:docMk/>
            <pc:sldMk cId="3767669073" sldId="563"/>
            <ac:spMk id="8" creationId="{FEAE4E48-AA05-FA50-DFFC-DB9A9579953E}"/>
          </ac:spMkLst>
        </pc:spChg>
        <pc:spChg chg="add del">
          <ac:chgData name="Richard Chalk" userId="287f8aa4f4de1d19" providerId="LiveId" clId="{7B489DFA-2CBF-42B4-8E12-6103E092A3FA}" dt="2023-07-31T05:42:04.178" v="2137" actId="478"/>
          <ac:spMkLst>
            <pc:docMk/>
            <pc:sldMk cId="3767669073" sldId="563"/>
            <ac:spMk id="9" creationId="{91347006-FCD1-29CF-6AA0-33C0CD5EBB49}"/>
          </ac:spMkLst>
        </pc:spChg>
        <pc:spChg chg="mod">
          <ac:chgData name="Richard Chalk" userId="287f8aa4f4de1d19" providerId="LiveId" clId="{7B489DFA-2CBF-42B4-8E12-6103E092A3FA}" dt="2023-07-31T11:56:59.009" v="4837" actId="113"/>
          <ac:spMkLst>
            <pc:docMk/>
            <pc:sldMk cId="3767669073" sldId="563"/>
            <ac:spMk id="10" creationId="{2AA9152F-0F70-5124-DD21-59F72EB16011}"/>
          </ac:spMkLst>
        </pc:spChg>
        <pc:spChg chg="add mod">
          <ac:chgData name="Richard Chalk" userId="287f8aa4f4de1d19" providerId="LiveId" clId="{7B489DFA-2CBF-42B4-8E12-6103E092A3FA}" dt="2023-07-31T11:56:42.018" v="4836" actId="20577"/>
          <ac:spMkLst>
            <pc:docMk/>
            <pc:sldMk cId="3767669073" sldId="563"/>
            <ac:spMk id="12" creationId="{E779B460-2A1D-3DF9-07E7-B0BFBF2D66FC}"/>
          </ac:spMkLst>
        </pc:spChg>
        <pc:picChg chg="del">
          <ac:chgData name="Richard Chalk" userId="287f8aa4f4de1d19" providerId="LiveId" clId="{7B489DFA-2CBF-42B4-8E12-6103E092A3FA}" dt="2023-07-31T06:00:19.461" v="2174" actId="478"/>
          <ac:picMkLst>
            <pc:docMk/>
            <pc:sldMk cId="3767669073" sldId="563"/>
            <ac:picMk id="3" creationId="{775A2E12-3365-98FF-2F9E-759C144B9A4F}"/>
          </ac:picMkLst>
        </pc:picChg>
        <pc:picChg chg="del">
          <ac:chgData name="Richard Chalk" userId="287f8aa4f4de1d19" providerId="LiveId" clId="{7B489DFA-2CBF-42B4-8E12-6103E092A3FA}" dt="2023-07-31T06:20:43.429" v="3004" actId="478"/>
          <ac:picMkLst>
            <pc:docMk/>
            <pc:sldMk cId="3767669073" sldId="563"/>
            <ac:picMk id="5" creationId="{6325E9FD-CB31-18CC-9788-1DF96F31E1FE}"/>
          </ac:picMkLst>
        </pc:picChg>
        <pc:picChg chg="del">
          <ac:chgData name="Richard Chalk" userId="287f8aa4f4de1d19" providerId="LiveId" clId="{7B489DFA-2CBF-42B4-8E12-6103E092A3FA}" dt="2023-07-31T05:42:47.952" v="2147" actId="478"/>
          <ac:picMkLst>
            <pc:docMk/>
            <pc:sldMk cId="3767669073" sldId="563"/>
            <ac:picMk id="6" creationId="{BBDFCB3A-D670-F40E-9039-CABCD4704D3A}"/>
          </ac:picMkLst>
        </pc:picChg>
        <pc:picChg chg="del">
          <ac:chgData name="Richard Chalk" userId="287f8aa4f4de1d19" providerId="LiveId" clId="{7B489DFA-2CBF-42B4-8E12-6103E092A3FA}" dt="2023-07-31T05:41:54.271" v="2131" actId="478"/>
          <ac:picMkLst>
            <pc:docMk/>
            <pc:sldMk cId="3767669073" sldId="563"/>
            <ac:picMk id="2052" creationId="{FDB21834-5A6E-F8FD-7BDF-9C1DE1110F9A}"/>
          </ac:picMkLst>
        </pc:picChg>
        <pc:picChg chg="add del">
          <ac:chgData name="Richard Chalk" userId="287f8aa4f4de1d19" providerId="LiveId" clId="{7B489DFA-2CBF-42B4-8E12-6103E092A3FA}" dt="2023-07-31T05:41:56.206" v="2133" actId="478"/>
          <ac:picMkLst>
            <pc:docMk/>
            <pc:sldMk cId="3767669073" sldId="563"/>
            <ac:picMk id="3074" creationId="{D884040B-9414-41FB-0DFE-F1C5ED9937FC}"/>
          </ac:picMkLst>
        </pc:picChg>
        <pc:picChg chg="add mod">
          <ac:chgData name="Richard Chalk" userId="287f8aa4f4de1d19" providerId="LiveId" clId="{7B489DFA-2CBF-42B4-8E12-6103E092A3FA}" dt="2023-07-31T06:00:33.618" v="2215" actId="1036"/>
          <ac:picMkLst>
            <pc:docMk/>
            <pc:sldMk cId="3767669073" sldId="563"/>
            <ac:picMk id="3080" creationId="{6BAF2575-CAE5-FE97-CBE4-00D0EE987B61}"/>
          </ac:picMkLst>
        </pc:picChg>
        <pc:picChg chg="add mod">
          <ac:chgData name="Richard Chalk" userId="287f8aa4f4de1d19" providerId="LiveId" clId="{7B489DFA-2CBF-42B4-8E12-6103E092A3FA}" dt="2023-07-31T06:00:33.618" v="2215" actId="1036"/>
          <ac:picMkLst>
            <pc:docMk/>
            <pc:sldMk cId="3767669073" sldId="563"/>
            <ac:picMk id="3082" creationId="{A42DFC27-4F3D-ADB0-7DED-E71303A1EEBF}"/>
          </ac:picMkLst>
        </pc:picChg>
        <pc:cxnChg chg="mod">
          <ac:chgData name="Richard Chalk" userId="287f8aa4f4de1d19" providerId="LiveId" clId="{7B489DFA-2CBF-42B4-8E12-6103E092A3FA}" dt="2023-07-31T06:00:38.258" v="2216" actId="14100"/>
          <ac:cxnSpMkLst>
            <pc:docMk/>
            <pc:sldMk cId="3767669073" sldId="563"/>
            <ac:cxnSpMk id="4" creationId="{8E10E644-46F5-F891-B4EC-377F5D56B5D8}"/>
          </ac:cxnSpMkLst>
        </pc:cxnChg>
      </pc:sldChg>
      <pc:sldChg chg="addSp delSp modSp add mod">
        <pc:chgData name="Richard Chalk" userId="287f8aa4f4de1d19" providerId="LiveId" clId="{7B489DFA-2CBF-42B4-8E12-6103E092A3FA}" dt="2023-07-31T11:57:19.125" v="4838" actId="113"/>
        <pc:sldMkLst>
          <pc:docMk/>
          <pc:sldMk cId="708826620" sldId="564"/>
        </pc:sldMkLst>
        <pc:spChg chg="del">
          <ac:chgData name="Richard Chalk" userId="287f8aa4f4de1d19" providerId="LiveId" clId="{7B489DFA-2CBF-42B4-8E12-6103E092A3FA}" dt="2023-07-31T06:06:06.597" v="2575" actId="478"/>
          <ac:spMkLst>
            <pc:docMk/>
            <pc:sldMk cId="708826620" sldId="564"/>
            <ac:spMk id="2" creationId="{2CED0939-2445-F1A3-21AE-0A535344DD5D}"/>
          </ac:spMkLst>
        </pc:spChg>
        <pc:spChg chg="add mod">
          <ac:chgData name="Richard Chalk" userId="287f8aa4f4de1d19" providerId="LiveId" clId="{7B489DFA-2CBF-42B4-8E12-6103E092A3FA}" dt="2023-07-31T06:28:05.523" v="3233"/>
          <ac:spMkLst>
            <pc:docMk/>
            <pc:sldMk cId="708826620" sldId="564"/>
            <ac:spMk id="3" creationId="{4F53269A-BE51-9CCF-46A9-1F410DBEE74C}"/>
          </ac:spMkLst>
        </pc:spChg>
        <pc:spChg chg="mod">
          <ac:chgData name="Richard Chalk" userId="287f8aa4f4de1d19" providerId="LiveId" clId="{7B489DFA-2CBF-42B4-8E12-6103E092A3FA}" dt="2023-07-31T06:14:48.872" v="2799" actId="20577"/>
          <ac:spMkLst>
            <pc:docMk/>
            <pc:sldMk cId="708826620" sldId="564"/>
            <ac:spMk id="7" creationId="{EBD62573-4B50-EAD6-8C7E-C3AE6A9F45B4}"/>
          </ac:spMkLst>
        </pc:spChg>
        <pc:spChg chg="del">
          <ac:chgData name="Richard Chalk" userId="287f8aa4f4de1d19" providerId="LiveId" clId="{7B489DFA-2CBF-42B4-8E12-6103E092A3FA}" dt="2023-07-31T06:05:54.391" v="2571" actId="478"/>
          <ac:spMkLst>
            <pc:docMk/>
            <pc:sldMk cId="708826620" sldId="564"/>
            <ac:spMk id="10" creationId="{2AA9152F-0F70-5124-DD21-59F72EB16011}"/>
          </ac:spMkLst>
        </pc:spChg>
        <pc:spChg chg="add del mod">
          <ac:chgData name="Richard Chalk" userId="287f8aa4f4de1d19" providerId="LiveId" clId="{7B489DFA-2CBF-42B4-8E12-6103E092A3FA}" dt="2023-07-31T11:57:19.125" v="4838" actId="113"/>
          <ac:spMkLst>
            <pc:docMk/>
            <pc:sldMk cId="708826620" sldId="564"/>
            <ac:spMk id="12" creationId="{E779B460-2A1D-3DF9-07E7-B0BFBF2D66FC}"/>
          </ac:spMkLst>
        </pc:spChg>
        <pc:picChg chg="mod">
          <ac:chgData name="Richard Chalk" userId="287f8aa4f4de1d19" providerId="LiveId" clId="{7B489DFA-2CBF-42B4-8E12-6103E092A3FA}" dt="2023-07-31T06:05:03.642" v="2550" actId="14100"/>
          <ac:picMkLst>
            <pc:docMk/>
            <pc:sldMk cId="708826620" sldId="564"/>
            <ac:picMk id="3080" creationId="{6BAF2575-CAE5-FE97-CBE4-00D0EE987B61}"/>
          </ac:picMkLst>
        </pc:picChg>
        <pc:picChg chg="del">
          <ac:chgData name="Richard Chalk" userId="287f8aa4f4de1d19" providerId="LiveId" clId="{7B489DFA-2CBF-42B4-8E12-6103E092A3FA}" dt="2023-07-31T06:05:53.070" v="2570" actId="478"/>
          <ac:picMkLst>
            <pc:docMk/>
            <pc:sldMk cId="708826620" sldId="564"/>
            <ac:picMk id="3082" creationId="{A42DFC27-4F3D-ADB0-7DED-E71303A1EEBF}"/>
          </ac:picMkLst>
        </pc:picChg>
        <pc:cxnChg chg="del">
          <ac:chgData name="Richard Chalk" userId="287f8aa4f4de1d19" providerId="LiveId" clId="{7B489DFA-2CBF-42B4-8E12-6103E092A3FA}" dt="2023-07-31T06:05:55.689" v="2572" actId="478"/>
          <ac:cxnSpMkLst>
            <pc:docMk/>
            <pc:sldMk cId="708826620" sldId="564"/>
            <ac:cxnSpMk id="4" creationId="{8E10E644-46F5-F891-B4EC-377F5D56B5D8}"/>
          </ac:cxnSpMkLst>
        </pc:cxnChg>
      </pc:sldChg>
      <pc:sldChg chg="addSp delSp modSp add mod">
        <pc:chgData name="Richard Chalk" userId="287f8aa4f4de1d19" providerId="LiveId" clId="{7B489DFA-2CBF-42B4-8E12-6103E092A3FA}" dt="2023-07-31T06:28:07.344" v="3234"/>
        <pc:sldMkLst>
          <pc:docMk/>
          <pc:sldMk cId="3527178853" sldId="565"/>
        </pc:sldMkLst>
        <pc:spChg chg="add mod">
          <ac:chgData name="Richard Chalk" userId="287f8aa4f4de1d19" providerId="LiveId" clId="{7B489DFA-2CBF-42B4-8E12-6103E092A3FA}" dt="2023-07-31T06:28:07.344" v="3234"/>
          <ac:spMkLst>
            <pc:docMk/>
            <pc:sldMk cId="3527178853" sldId="565"/>
            <ac:spMk id="3" creationId="{5C4248E9-5DF8-B5DB-F8C3-5CAEC777B34C}"/>
          </ac:spMkLst>
        </pc:spChg>
        <pc:spChg chg="mod">
          <ac:chgData name="Richard Chalk" userId="287f8aa4f4de1d19" providerId="LiveId" clId="{7B489DFA-2CBF-42B4-8E12-6103E092A3FA}" dt="2023-07-31T06:14:43.628" v="2789" actId="20577"/>
          <ac:spMkLst>
            <pc:docMk/>
            <pc:sldMk cId="3527178853" sldId="565"/>
            <ac:spMk id="7" creationId="{EBD62573-4B50-EAD6-8C7E-C3AE6A9F45B4}"/>
          </ac:spMkLst>
        </pc:spChg>
        <pc:spChg chg="mod">
          <ac:chgData name="Richard Chalk" userId="287f8aa4f4de1d19" providerId="LiveId" clId="{7B489DFA-2CBF-42B4-8E12-6103E092A3FA}" dt="2023-07-31T06:16:54.398" v="2859" actId="113"/>
          <ac:spMkLst>
            <pc:docMk/>
            <pc:sldMk cId="3527178853" sldId="565"/>
            <ac:spMk id="12" creationId="{E779B460-2A1D-3DF9-07E7-B0BFBF2D66FC}"/>
          </ac:spMkLst>
        </pc:spChg>
        <pc:picChg chg="add mod">
          <ac:chgData name="Richard Chalk" userId="287f8aa4f4de1d19" providerId="LiveId" clId="{7B489DFA-2CBF-42B4-8E12-6103E092A3FA}" dt="2023-07-31T06:06:51.438" v="2601" actId="1035"/>
          <ac:picMkLst>
            <pc:docMk/>
            <pc:sldMk cId="3527178853" sldId="565"/>
            <ac:picMk id="2" creationId="{1C2165ED-3026-2849-B173-B734410F20A1}"/>
          </ac:picMkLst>
        </pc:picChg>
        <pc:picChg chg="del">
          <ac:chgData name="Richard Chalk" userId="287f8aa4f4de1d19" providerId="LiveId" clId="{7B489DFA-2CBF-42B4-8E12-6103E092A3FA}" dt="2023-07-31T06:06:40.848" v="2577" actId="478"/>
          <ac:picMkLst>
            <pc:docMk/>
            <pc:sldMk cId="3527178853" sldId="565"/>
            <ac:picMk id="3080" creationId="{6BAF2575-CAE5-FE97-CBE4-00D0EE987B61}"/>
          </ac:picMkLst>
        </pc:picChg>
      </pc:sldChg>
      <pc:sldChg chg="modSp add mod">
        <pc:chgData name="Richard Chalk" userId="287f8aa4f4de1d19" providerId="LiveId" clId="{7B489DFA-2CBF-42B4-8E12-6103E092A3FA}" dt="2023-07-31T06:26:10.092" v="3110" actId="20577"/>
        <pc:sldMkLst>
          <pc:docMk/>
          <pc:sldMk cId="3311946667" sldId="566"/>
        </pc:sldMkLst>
        <pc:spChg chg="mod">
          <ac:chgData name="Richard Chalk" userId="287f8aa4f4de1d19" providerId="LiveId" clId="{7B489DFA-2CBF-42B4-8E12-6103E092A3FA}" dt="2023-07-31T06:26:10.092" v="3110" actId="20577"/>
          <ac:spMkLst>
            <pc:docMk/>
            <pc:sldMk cId="3311946667" sldId="566"/>
            <ac:spMk id="118" creationId="{00000000-0000-0000-0000-000000000000}"/>
          </ac:spMkLst>
        </pc:spChg>
      </pc:sldChg>
      <pc:sldChg chg="addSp delSp modSp add mod modNotesTx">
        <pc:chgData name="Richard Chalk" userId="287f8aa4f4de1d19" providerId="LiveId" clId="{7B489DFA-2CBF-42B4-8E12-6103E092A3FA}" dt="2023-07-31T10:11:14.284" v="4364" actId="207"/>
        <pc:sldMkLst>
          <pc:docMk/>
          <pc:sldMk cId="2734915607" sldId="567"/>
        </pc:sldMkLst>
        <pc:spChg chg="mod ord">
          <ac:chgData name="Richard Chalk" userId="287f8aa4f4de1d19" providerId="LiveId" clId="{7B489DFA-2CBF-42B4-8E12-6103E092A3FA}" dt="2023-07-31T10:11:14.284" v="4364" actId="207"/>
          <ac:spMkLst>
            <pc:docMk/>
            <pc:sldMk cId="2734915607" sldId="567"/>
            <ac:spMk id="2" creationId="{2CED0939-2445-F1A3-21AE-0A535344DD5D}"/>
          </ac:spMkLst>
        </pc:spChg>
        <pc:spChg chg="mod">
          <ac:chgData name="Richard Chalk" userId="287f8aa4f4de1d19" providerId="LiveId" clId="{7B489DFA-2CBF-42B4-8E12-6103E092A3FA}" dt="2023-07-31T09:16:58.293" v="3550" actId="20577"/>
          <ac:spMkLst>
            <pc:docMk/>
            <pc:sldMk cId="2734915607" sldId="567"/>
            <ac:spMk id="7" creationId="{EBD62573-4B50-EAD6-8C7E-C3AE6A9F45B4}"/>
          </ac:spMkLst>
        </pc:spChg>
        <pc:spChg chg="add del">
          <ac:chgData name="Richard Chalk" userId="287f8aa4f4de1d19" providerId="LiveId" clId="{7B489DFA-2CBF-42B4-8E12-6103E092A3FA}" dt="2023-07-31T09:15:29.975" v="3513" actId="478"/>
          <ac:spMkLst>
            <pc:docMk/>
            <pc:sldMk cId="2734915607" sldId="567"/>
            <ac:spMk id="8" creationId="{80AA2B57-A37A-0C86-5C96-CFFB93CD5DDA}"/>
          </ac:spMkLst>
        </pc:spChg>
        <pc:spChg chg="mod">
          <ac:chgData name="Richard Chalk" userId="287f8aa4f4de1d19" providerId="LiveId" clId="{7B489DFA-2CBF-42B4-8E12-6103E092A3FA}" dt="2023-07-31T09:15:41.327" v="3524" actId="1035"/>
          <ac:spMkLst>
            <pc:docMk/>
            <pc:sldMk cId="2734915607" sldId="567"/>
            <ac:spMk id="12" creationId="{0F47BC57-5C51-0D45-F0AF-DF977E1D8B04}"/>
          </ac:spMkLst>
        </pc:spChg>
        <pc:picChg chg="add del mod">
          <ac:chgData name="Richard Chalk" userId="287f8aa4f4de1d19" providerId="LiveId" clId="{7B489DFA-2CBF-42B4-8E12-6103E092A3FA}" dt="2023-07-31T09:16:24.090" v="3531" actId="21"/>
          <ac:picMkLst>
            <pc:docMk/>
            <pc:sldMk cId="2734915607" sldId="567"/>
            <ac:picMk id="9" creationId="{CD17B261-E8B7-6B07-BEF2-449A04059F55}"/>
          </ac:picMkLst>
        </pc:picChg>
        <pc:picChg chg="add del">
          <ac:chgData name="Richard Chalk" userId="287f8aa4f4de1d19" providerId="LiveId" clId="{7B489DFA-2CBF-42B4-8E12-6103E092A3FA}" dt="2023-07-31T09:16:43.300" v="3535" actId="478"/>
          <ac:picMkLst>
            <pc:docMk/>
            <pc:sldMk cId="2734915607" sldId="567"/>
            <ac:picMk id="14" creationId="{F2018F03-E71C-EDA1-AF3F-F438EEED63A2}"/>
          </ac:picMkLst>
        </pc:picChg>
        <pc:picChg chg="add mod">
          <ac:chgData name="Richard Chalk" userId="287f8aa4f4de1d19" providerId="LiveId" clId="{7B489DFA-2CBF-42B4-8E12-6103E092A3FA}" dt="2023-07-31T09:16:49.607" v="3539" actId="1076"/>
          <ac:picMkLst>
            <pc:docMk/>
            <pc:sldMk cId="2734915607" sldId="567"/>
            <ac:picMk id="16" creationId="{745A07E8-39DE-EF91-B128-E1C1EC06465F}"/>
          </ac:picMkLst>
        </pc:picChg>
        <pc:picChg chg="add mod ord">
          <ac:chgData name="Richard Chalk" userId="287f8aa4f4de1d19" providerId="LiveId" clId="{7B489DFA-2CBF-42B4-8E12-6103E092A3FA}" dt="2023-07-31T10:05:59.975" v="4257" actId="167"/>
          <ac:picMkLst>
            <pc:docMk/>
            <pc:sldMk cId="2734915607" sldId="567"/>
            <ac:picMk id="17" creationId="{27B9D6FA-AE12-F094-BD2C-8D815A84F2CB}"/>
          </ac:picMkLst>
        </pc:picChg>
        <pc:picChg chg="add mod">
          <ac:chgData name="Richard Chalk" userId="287f8aa4f4de1d19" providerId="LiveId" clId="{7B489DFA-2CBF-42B4-8E12-6103E092A3FA}" dt="2023-07-31T10:10:17.286" v="4337" actId="1035"/>
          <ac:picMkLst>
            <pc:docMk/>
            <pc:sldMk cId="2734915607" sldId="567"/>
            <ac:picMk id="18" creationId="{61F31EBA-076C-C046-3B8E-1F2B0E64E476}"/>
          </ac:picMkLst>
        </pc:picChg>
        <pc:picChg chg="add del">
          <ac:chgData name="Richard Chalk" userId="287f8aa4f4de1d19" providerId="LiveId" clId="{7B489DFA-2CBF-42B4-8E12-6103E092A3FA}" dt="2023-07-31T10:08:16.562" v="4311" actId="478"/>
          <ac:picMkLst>
            <pc:docMk/>
            <pc:sldMk cId="2734915607" sldId="567"/>
            <ac:picMk id="19" creationId="{ECA8C668-330E-45EE-79AB-6274261E534C}"/>
          </ac:picMkLst>
        </pc:picChg>
        <pc:picChg chg="add mod">
          <ac:chgData name="Richard Chalk" userId="287f8aa4f4de1d19" providerId="LiveId" clId="{7B489DFA-2CBF-42B4-8E12-6103E092A3FA}" dt="2023-07-31T10:09:12.213" v="4322" actId="167"/>
          <ac:picMkLst>
            <pc:docMk/>
            <pc:sldMk cId="2734915607" sldId="567"/>
            <ac:picMk id="20" creationId="{8332DC8C-5D14-5E53-61C1-559344501554}"/>
          </ac:picMkLst>
        </pc:picChg>
        <pc:picChg chg="del">
          <ac:chgData name="Richard Chalk" userId="287f8aa4f4de1d19" providerId="LiveId" clId="{7B489DFA-2CBF-42B4-8E12-6103E092A3FA}" dt="2023-07-31T09:15:47.641" v="3525" actId="478"/>
          <ac:picMkLst>
            <pc:docMk/>
            <pc:sldMk cId="2734915607" sldId="567"/>
            <ac:picMk id="6146" creationId="{E8467F65-5A75-AC94-9752-587D7A7F4816}"/>
          </ac:picMkLst>
        </pc:picChg>
        <pc:picChg chg="del">
          <ac:chgData name="Richard Chalk" userId="287f8aa4f4de1d19" providerId="LiveId" clId="{7B489DFA-2CBF-42B4-8E12-6103E092A3FA}" dt="2023-07-31T09:15:48.925" v="3527" actId="478"/>
          <ac:picMkLst>
            <pc:docMk/>
            <pc:sldMk cId="2734915607" sldId="567"/>
            <ac:picMk id="6148" creationId="{58864DC8-EDBB-83FB-5E13-28DFFCED493D}"/>
          </ac:picMkLst>
        </pc:picChg>
        <pc:picChg chg="add mod">
          <ac:chgData name="Richard Chalk" userId="287f8aa4f4de1d19" providerId="LiveId" clId="{7B489DFA-2CBF-42B4-8E12-6103E092A3FA}" dt="2023-07-31T10:09:16.296" v="4324" actId="1076"/>
          <ac:picMkLst>
            <pc:docMk/>
            <pc:sldMk cId="2734915607" sldId="567"/>
            <ac:picMk id="6150" creationId="{0DB450FB-494A-444F-661D-2564D24B30B7}"/>
          </ac:picMkLst>
        </pc:picChg>
        <pc:picChg chg="del">
          <ac:chgData name="Richard Chalk" userId="287f8aa4f4de1d19" providerId="LiveId" clId="{7B489DFA-2CBF-42B4-8E12-6103E092A3FA}" dt="2023-07-31T09:15:48.296" v="3526" actId="478"/>
          <ac:picMkLst>
            <pc:docMk/>
            <pc:sldMk cId="2734915607" sldId="567"/>
            <ac:picMk id="6152" creationId="{6FD94AB1-8DA1-A380-8181-F7892E15942F}"/>
          </ac:picMkLst>
        </pc:picChg>
        <pc:picChg chg="add mod">
          <ac:chgData name="Richard Chalk" userId="287f8aa4f4de1d19" providerId="LiveId" clId="{7B489DFA-2CBF-42B4-8E12-6103E092A3FA}" dt="2023-07-31T10:10:57.106" v="4363" actId="1035"/>
          <ac:picMkLst>
            <pc:docMk/>
            <pc:sldMk cId="2734915607" sldId="567"/>
            <ac:picMk id="6154" creationId="{54F3106B-5ECF-D07D-B7F8-C2079B73BA68}"/>
          </ac:picMkLst>
        </pc:picChg>
        <pc:picChg chg="add del">
          <ac:chgData name="Richard Chalk" userId="287f8aa4f4de1d19" providerId="LiveId" clId="{7B489DFA-2CBF-42B4-8E12-6103E092A3FA}" dt="2023-07-31T10:08:49.153" v="4316" actId="478"/>
          <ac:picMkLst>
            <pc:docMk/>
            <pc:sldMk cId="2734915607" sldId="567"/>
            <ac:picMk id="6156" creationId="{838871F2-7717-77D0-0A4A-82BE69016C9C}"/>
          </ac:picMkLst>
        </pc:picChg>
        <pc:picChg chg="del">
          <ac:chgData name="Richard Chalk" userId="287f8aa4f4de1d19" providerId="LiveId" clId="{7B489DFA-2CBF-42B4-8E12-6103E092A3FA}" dt="2023-07-31T09:15:49.556" v="3528" actId="478"/>
          <ac:picMkLst>
            <pc:docMk/>
            <pc:sldMk cId="2734915607" sldId="567"/>
            <ac:picMk id="6158" creationId="{D0D0F5D9-E089-6829-6E34-488DAB23E6A0}"/>
          </ac:picMkLst>
        </pc:picChg>
        <pc:picChg chg="add mod">
          <ac:chgData name="Richard Chalk" userId="287f8aa4f4de1d19" providerId="LiveId" clId="{7B489DFA-2CBF-42B4-8E12-6103E092A3FA}" dt="2023-07-31T10:10:12.581" v="4329" actId="167"/>
          <ac:picMkLst>
            <pc:docMk/>
            <pc:sldMk cId="2734915607" sldId="567"/>
            <ac:picMk id="6160" creationId="{A7C951EB-B66B-D350-530B-8CC37EA4FCE7}"/>
          </ac:picMkLst>
        </pc:picChg>
        <pc:picChg chg="add mod">
          <ac:chgData name="Richard Chalk" userId="287f8aa4f4de1d19" providerId="LiveId" clId="{7B489DFA-2CBF-42B4-8E12-6103E092A3FA}" dt="2023-07-31T10:10:47.560" v="4341" actId="1076"/>
          <ac:picMkLst>
            <pc:docMk/>
            <pc:sldMk cId="2734915607" sldId="567"/>
            <ac:picMk id="6162" creationId="{EBC76358-B676-933C-BFA6-EEB7DC954A21}"/>
          </ac:picMkLst>
        </pc:picChg>
      </pc:sldChg>
      <pc:sldChg chg="addSp delSp modSp add mod modNotesTx">
        <pc:chgData name="Richard Chalk" userId="287f8aa4f4de1d19" providerId="LiveId" clId="{7B489DFA-2CBF-42B4-8E12-6103E092A3FA}" dt="2023-07-31T12:01:00.301" v="4883" actId="207"/>
        <pc:sldMkLst>
          <pc:docMk/>
          <pc:sldMk cId="2156645949" sldId="568"/>
        </pc:sldMkLst>
        <pc:spChg chg="mod ord">
          <ac:chgData name="Richard Chalk" userId="287f8aa4f4de1d19" providerId="LiveId" clId="{7B489DFA-2CBF-42B4-8E12-6103E092A3FA}" dt="2023-07-31T12:01:00.301" v="4883" actId="207"/>
          <ac:spMkLst>
            <pc:docMk/>
            <pc:sldMk cId="2156645949" sldId="568"/>
            <ac:spMk id="2" creationId="{2CED0939-2445-F1A3-21AE-0A535344DD5D}"/>
          </ac:spMkLst>
        </pc:spChg>
        <pc:spChg chg="mod">
          <ac:chgData name="Richard Chalk" userId="287f8aa4f4de1d19" providerId="LiveId" clId="{7B489DFA-2CBF-42B4-8E12-6103E092A3FA}" dt="2023-07-31T11:48:29.634" v="4367" actId="20577"/>
          <ac:spMkLst>
            <pc:docMk/>
            <pc:sldMk cId="2156645949" sldId="568"/>
            <ac:spMk id="7" creationId="{EBD62573-4B50-EAD6-8C7E-C3AE6A9F45B4}"/>
          </ac:spMkLst>
        </pc:spChg>
        <pc:spChg chg="add mod">
          <ac:chgData name="Richard Chalk" userId="287f8aa4f4de1d19" providerId="LiveId" clId="{7B489DFA-2CBF-42B4-8E12-6103E092A3FA}" dt="2023-07-31T11:52:45.432" v="4735" actId="1076"/>
          <ac:spMkLst>
            <pc:docMk/>
            <pc:sldMk cId="2156645949" sldId="568"/>
            <ac:spMk id="8" creationId="{B94E0481-CE5B-1693-C25D-0BE1F33D2AD5}"/>
          </ac:spMkLst>
        </pc:spChg>
        <pc:picChg chg="add del mod">
          <ac:chgData name="Richard Chalk" userId="287f8aa4f4de1d19" providerId="LiveId" clId="{7B489DFA-2CBF-42B4-8E12-6103E092A3FA}" dt="2023-07-31T11:52:34.578" v="4730" actId="478"/>
          <ac:picMkLst>
            <pc:docMk/>
            <pc:sldMk cId="2156645949" sldId="568"/>
            <ac:picMk id="9" creationId="{0B7C8658-9573-6438-CD82-9498936ADCF7}"/>
          </ac:picMkLst>
        </pc:picChg>
        <pc:picChg chg="add mod">
          <ac:chgData name="Richard Chalk" userId="287f8aa4f4de1d19" providerId="LiveId" clId="{7B489DFA-2CBF-42B4-8E12-6103E092A3FA}" dt="2023-07-31T11:52:45.432" v="4735" actId="1076"/>
          <ac:picMkLst>
            <pc:docMk/>
            <pc:sldMk cId="2156645949" sldId="568"/>
            <ac:picMk id="13" creationId="{F2C4939A-6588-2311-6025-DFE9FE908F73}"/>
          </ac:picMkLst>
        </pc:picChg>
        <pc:picChg chg="add mod">
          <ac:chgData name="Richard Chalk" userId="287f8aa4f4de1d19" providerId="LiveId" clId="{7B489DFA-2CBF-42B4-8E12-6103E092A3FA}" dt="2023-07-31T11:53:24.026" v="4747" actId="1076"/>
          <ac:picMkLst>
            <pc:docMk/>
            <pc:sldMk cId="2156645949" sldId="568"/>
            <ac:picMk id="14" creationId="{71391F0C-8810-B304-BE66-C93C407E7160}"/>
          </ac:picMkLst>
        </pc:picChg>
        <pc:picChg chg="del">
          <ac:chgData name="Richard Chalk" userId="287f8aa4f4de1d19" providerId="LiveId" clId="{7B489DFA-2CBF-42B4-8E12-6103E092A3FA}" dt="2023-07-31T11:49:30.601" v="4374" actId="478"/>
          <ac:picMkLst>
            <pc:docMk/>
            <pc:sldMk cId="2156645949" sldId="568"/>
            <ac:picMk id="17" creationId="{27B9D6FA-AE12-F094-BD2C-8D815A84F2CB}"/>
          </ac:picMkLst>
        </pc:picChg>
      </pc:sldChg>
    </pc:docChg>
  </pc:docChgLst>
  <pc:docChgLst>
    <pc:chgData name="Richard Chalk" userId="287f8aa4f4de1d19" providerId="LiveId" clId="{2E21B5BC-8571-4C6E-819C-006624444BFA}"/>
    <pc:docChg chg="undo custSel addSld modSld">
      <pc:chgData name="Richard Chalk" userId="287f8aa4f4de1d19" providerId="LiveId" clId="{2E21B5BC-8571-4C6E-819C-006624444BFA}" dt="2023-09-11T12:50:28.158" v="571" actId="1036"/>
      <pc:docMkLst>
        <pc:docMk/>
      </pc:docMkLst>
      <pc:sldChg chg="addSp modSp mod modNotesTx">
        <pc:chgData name="Richard Chalk" userId="287f8aa4f4de1d19" providerId="LiveId" clId="{2E21B5BC-8571-4C6E-819C-006624444BFA}" dt="2023-09-11T06:27:06.939" v="160"/>
        <pc:sldMkLst>
          <pc:docMk/>
          <pc:sldMk cId="0" sldId="264"/>
        </pc:sldMkLst>
        <pc:spChg chg="mod">
          <ac:chgData name="Richard Chalk" userId="287f8aa4f4de1d19" providerId="LiveId" clId="{2E21B5BC-8571-4C6E-819C-006624444BFA}" dt="2023-09-11T05:02:07.064" v="139" actId="207"/>
          <ac:spMkLst>
            <pc:docMk/>
            <pc:sldMk cId="0" sldId="264"/>
            <ac:spMk id="152" creationId="{00000000-0000-0000-0000-000000000000}"/>
          </ac:spMkLst>
        </pc:spChg>
        <pc:picChg chg="add mod">
          <ac:chgData name="Richard Chalk" userId="287f8aa4f4de1d19" providerId="LiveId" clId="{2E21B5BC-8571-4C6E-819C-006624444BFA}" dt="2023-09-11T05:01:08.965" v="101" actId="1035"/>
          <ac:picMkLst>
            <pc:docMk/>
            <pc:sldMk cId="0" sldId="264"/>
            <ac:picMk id="7" creationId="{8203641C-545F-0C08-9FBB-41B986BE7475}"/>
          </ac:picMkLst>
        </pc:picChg>
      </pc:sldChg>
      <pc:sldChg chg="modNotesTx">
        <pc:chgData name="Richard Chalk" userId="287f8aa4f4de1d19" providerId="LiveId" clId="{2E21B5BC-8571-4C6E-819C-006624444BFA}" dt="2023-09-11T04:54:01.763" v="56" actId="20577"/>
        <pc:sldMkLst>
          <pc:docMk/>
          <pc:sldMk cId="2331944968" sldId="530"/>
        </pc:sldMkLst>
      </pc:sldChg>
      <pc:sldChg chg="addSp delSp modSp mod">
        <pc:chgData name="Richard Chalk" userId="287f8aa4f4de1d19" providerId="LiveId" clId="{2E21B5BC-8571-4C6E-819C-006624444BFA}" dt="2023-09-11T12:50:28.158" v="571" actId="1036"/>
        <pc:sldMkLst>
          <pc:docMk/>
          <pc:sldMk cId="2156645949" sldId="568"/>
        </pc:sldMkLst>
        <pc:spChg chg="mod">
          <ac:chgData name="Richard Chalk" userId="287f8aa4f4de1d19" providerId="LiveId" clId="{2E21B5BC-8571-4C6E-819C-006624444BFA}" dt="2023-09-11T12:50:24.413" v="567" actId="20577"/>
          <ac:spMkLst>
            <pc:docMk/>
            <pc:sldMk cId="2156645949" sldId="568"/>
            <ac:spMk id="2" creationId="{2CED0939-2445-F1A3-21AE-0A535344DD5D}"/>
          </ac:spMkLst>
        </pc:spChg>
        <pc:spChg chg="mod">
          <ac:chgData name="Richard Chalk" userId="287f8aa4f4de1d19" providerId="LiveId" clId="{2E21B5BC-8571-4C6E-819C-006624444BFA}" dt="2023-09-11T12:50:13.432" v="562" actId="1036"/>
          <ac:spMkLst>
            <pc:docMk/>
            <pc:sldMk cId="2156645949" sldId="568"/>
            <ac:spMk id="8" creationId="{B94E0481-CE5B-1693-C25D-0BE1F33D2AD5}"/>
          </ac:spMkLst>
        </pc:spChg>
        <pc:picChg chg="mod">
          <ac:chgData name="Richard Chalk" userId="287f8aa4f4de1d19" providerId="LiveId" clId="{2E21B5BC-8571-4C6E-819C-006624444BFA}" dt="2023-09-11T12:50:13.432" v="562" actId="1036"/>
          <ac:picMkLst>
            <pc:docMk/>
            <pc:sldMk cId="2156645949" sldId="568"/>
            <ac:picMk id="13" creationId="{F2C4939A-6588-2311-6025-DFE9FE908F73}"/>
          </ac:picMkLst>
        </pc:picChg>
        <pc:picChg chg="add del mod">
          <ac:chgData name="Richard Chalk" userId="287f8aa4f4de1d19" providerId="LiveId" clId="{2E21B5BC-8571-4C6E-819C-006624444BFA}" dt="2023-09-11T12:50:28.158" v="571" actId="1036"/>
          <ac:picMkLst>
            <pc:docMk/>
            <pc:sldMk cId="2156645949" sldId="568"/>
            <ac:picMk id="14" creationId="{71391F0C-8810-B304-BE66-C93C407E7160}"/>
          </ac:picMkLst>
        </pc:picChg>
      </pc:sldChg>
      <pc:sldChg chg="addSp delSp modSp add mod modNotesTx">
        <pc:chgData name="Richard Chalk" userId="287f8aa4f4de1d19" providerId="LiveId" clId="{2E21B5BC-8571-4C6E-819C-006624444BFA}" dt="2023-09-11T11:30:55.828" v="419" actId="20577"/>
        <pc:sldMkLst>
          <pc:docMk/>
          <pc:sldMk cId="1429193352" sldId="569"/>
        </pc:sldMkLst>
        <pc:spChg chg="mod">
          <ac:chgData name="Richard Chalk" userId="287f8aa4f4de1d19" providerId="LiveId" clId="{2E21B5BC-8571-4C6E-819C-006624444BFA}" dt="2023-09-11T11:30:55.828" v="419" actId="20577"/>
          <ac:spMkLst>
            <pc:docMk/>
            <pc:sldMk cId="1429193352" sldId="569"/>
            <ac:spMk id="2" creationId="{2CED0939-2445-F1A3-21AE-0A535344DD5D}"/>
          </ac:spMkLst>
        </pc:spChg>
        <pc:spChg chg="del">
          <ac:chgData name="Richard Chalk" userId="287f8aa4f4de1d19" providerId="LiveId" clId="{2E21B5BC-8571-4C6E-819C-006624444BFA}" dt="2023-09-11T09:30:52.806" v="162" actId="478"/>
          <ac:spMkLst>
            <pc:docMk/>
            <pc:sldMk cId="1429193352" sldId="569"/>
            <ac:spMk id="7" creationId="{EBD62573-4B50-EAD6-8C7E-C3AE6A9F45B4}"/>
          </ac:spMkLst>
        </pc:spChg>
        <pc:spChg chg="del">
          <ac:chgData name="Richard Chalk" userId="287f8aa4f4de1d19" providerId="LiveId" clId="{2E21B5BC-8571-4C6E-819C-006624444BFA}" dt="2023-09-11T09:32:23.519" v="257" actId="478"/>
          <ac:spMkLst>
            <pc:docMk/>
            <pc:sldMk cId="1429193352" sldId="569"/>
            <ac:spMk id="8" creationId="{B94E0481-CE5B-1693-C25D-0BE1F33D2AD5}"/>
          </ac:spMkLst>
        </pc:spChg>
        <pc:picChg chg="del">
          <ac:chgData name="Richard Chalk" userId="287f8aa4f4de1d19" providerId="LiveId" clId="{2E21B5BC-8571-4C6E-819C-006624444BFA}" dt="2023-09-11T09:32:19.412" v="255" actId="478"/>
          <ac:picMkLst>
            <pc:docMk/>
            <pc:sldMk cId="1429193352" sldId="569"/>
            <ac:picMk id="3" creationId="{A78A0620-E6F9-BC1A-F1E5-E0D0E7E2B772}"/>
          </ac:picMkLst>
        </pc:picChg>
        <pc:picChg chg="add mod">
          <ac:chgData name="Richard Chalk" userId="287f8aa4f4de1d19" providerId="LiveId" clId="{2E21B5BC-8571-4C6E-819C-006624444BFA}" dt="2023-09-11T09:31:15.136" v="164" actId="1076"/>
          <ac:picMkLst>
            <pc:docMk/>
            <pc:sldMk cId="1429193352" sldId="569"/>
            <ac:picMk id="9" creationId="{791D2D91-FB25-2F7B-F04D-F6257A25A68E}"/>
          </ac:picMkLst>
        </pc:picChg>
        <pc:picChg chg="del">
          <ac:chgData name="Richard Chalk" userId="287f8aa4f4de1d19" providerId="LiveId" clId="{2E21B5BC-8571-4C6E-819C-006624444BFA}" dt="2023-09-11T09:32:21.296" v="256" actId="478"/>
          <ac:picMkLst>
            <pc:docMk/>
            <pc:sldMk cId="1429193352" sldId="569"/>
            <ac:picMk id="13" creationId="{F2C4939A-6588-2311-6025-DFE9FE908F73}"/>
          </ac:picMkLst>
        </pc:picChg>
        <pc:picChg chg="del">
          <ac:chgData name="Richard Chalk" userId="287f8aa4f4de1d19" providerId="LiveId" clId="{2E21B5BC-8571-4C6E-819C-006624444BFA}" dt="2023-09-11T09:32:16.926" v="254" actId="478"/>
          <ac:picMkLst>
            <pc:docMk/>
            <pc:sldMk cId="1429193352" sldId="569"/>
            <ac:picMk id="14" creationId="{71391F0C-8810-B304-BE66-C93C407E7160}"/>
          </ac:picMkLst>
        </pc:picChg>
        <pc:picChg chg="add mod">
          <ac:chgData name="Richard Chalk" userId="287f8aa4f4de1d19" providerId="LiveId" clId="{2E21B5BC-8571-4C6E-819C-006624444BFA}" dt="2023-09-11T09:37:09.081" v="389" actId="1076"/>
          <ac:picMkLst>
            <pc:docMk/>
            <pc:sldMk cId="1429193352" sldId="569"/>
            <ac:picMk id="15" creationId="{98C7793B-95FF-D09C-627B-BAB1E0A68B4F}"/>
          </ac:picMkLst>
        </pc:picChg>
        <pc:picChg chg="add mod">
          <ac:chgData name="Richard Chalk" userId="287f8aa4f4de1d19" providerId="LiveId" clId="{2E21B5BC-8571-4C6E-819C-006624444BFA}" dt="2023-09-11T09:34:09.579" v="387" actId="1035"/>
          <ac:picMkLst>
            <pc:docMk/>
            <pc:sldMk cId="1429193352" sldId="569"/>
            <ac:picMk id="1026" creationId="{754C1201-CFD2-D7B3-285F-161DCDEBF993}"/>
          </ac:picMkLst>
        </pc:picChg>
      </pc:sldChg>
    </pc:docChg>
  </pc:docChgLst>
  <pc:docChgLst>
    <pc:chgData name="Richard Chalk" userId="287f8aa4f4de1d19" providerId="LiveId" clId="{BD53261F-0264-4974-833A-AA83AF7FF0B6}"/>
    <pc:docChg chg="undo custSel addSld delSld modSld">
      <pc:chgData name="Richard Chalk" userId="287f8aa4f4de1d19" providerId="LiveId" clId="{BD53261F-0264-4974-833A-AA83AF7FF0B6}" dt="2023-06-21T12:53:46.378" v="2505" actId="6549"/>
      <pc:docMkLst>
        <pc:docMk/>
      </pc:docMkLst>
      <pc:sldChg chg="addSp delSp modSp mod modNotesTx">
        <pc:chgData name="Richard Chalk" userId="287f8aa4f4de1d19" providerId="LiveId" clId="{BD53261F-0264-4974-833A-AA83AF7FF0B6}" dt="2023-06-21T12:38:36.736" v="2167" actId="207"/>
        <pc:sldMkLst>
          <pc:docMk/>
          <pc:sldMk cId="0" sldId="299"/>
        </pc:sldMkLst>
        <pc:spChg chg="del">
          <ac:chgData name="Richard Chalk" userId="287f8aa4f4de1d19" providerId="LiveId" clId="{BD53261F-0264-4974-833A-AA83AF7FF0B6}" dt="2023-06-21T05:06:56.056" v="23" actId="478"/>
          <ac:spMkLst>
            <pc:docMk/>
            <pc:sldMk cId="0" sldId="299"/>
            <ac:spMk id="2" creationId="{9051565A-8E39-A297-2029-0B7623EF3BD3}"/>
          </ac:spMkLst>
        </pc:spChg>
        <pc:spChg chg="del">
          <ac:chgData name="Richard Chalk" userId="287f8aa4f4de1d19" providerId="LiveId" clId="{BD53261F-0264-4974-833A-AA83AF7FF0B6}" dt="2023-06-21T05:06:56.056" v="23" actId="478"/>
          <ac:spMkLst>
            <pc:docMk/>
            <pc:sldMk cId="0" sldId="299"/>
            <ac:spMk id="3" creationId="{426E05AE-B033-9CA0-3126-5672581842EA}"/>
          </ac:spMkLst>
        </pc:spChg>
        <pc:spChg chg="del">
          <ac:chgData name="Richard Chalk" userId="287f8aa4f4de1d19" providerId="LiveId" clId="{BD53261F-0264-4974-833A-AA83AF7FF0B6}" dt="2023-06-21T05:06:56.056" v="23" actId="478"/>
          <ac:spMkLst>
            <pc:docMk/>
            <pc:sldMk cId="0" sldId="299"/>
            <ac:spMk id="4" creationId="{0A14450F-2BE6-F748-2529-C87D76BD88E9}"/>
          </ac:spMkLst>
        </pc:spChg>
        <pc:spChg chg="mod">
          <ac:chgData name="Richard Chalk" userId="287f8aa4f4de1d19" providerId="LiveId" clId="{BD53261F-0264-4974-833A-AA83AF7FF0B6}" dt="2023-06-21T12:38:36.736" v="2167" actId="207"/>
          <ac:spMkLst>
            <pc:docMk/>
            <pc:sldMk cId="0" sldId="299"/>
            <ac:spMk id="8" creationId="{7A08CD1E-4C90-50E0-01D6-BAB4795911B6}"/>
          </ac:spMkLst>
        </pc:spChg>
        <pc:spChg chg="del">
          <ac:chgData name="Richard Chalk" userId="287f8aa4f4de1d19" providerId="LiveId" clId="{BD53261F-0264-4974-833A-AA83AF7FF0B6}" dt="2023-06-21T05:06:56.056" v="23" actId="478"/>
          <ac:spMkLst>
            <pc:docMk/>
            <pc:sldMk cId="0" sldId="299"/>
            <ac:spMk id="9" creationId="{11D57251-A74C-3065-CC7C-4152AC9DA77A}"/>
          </ac:spMkLst>
        </pc:spChg>
        <pc:spChg chg="del">
          <ac:chgData name="Richard Chalk" userId="287f8aa4f4de1d19" providerId="LiveId" clId="{BD53261F-0264-4974-833A-AA83AF7FF0B6}" dt="2023-06-21T05:06:56.056" v="23" actId="478"/>
          <ac:spMkLst>
            <pc:docMk/>
            <pc:sldMk cId="0" sldId="299"/>
            <ac:spMk id="10" creationId="{4FF9230B-E433-7E21-2A76-A9D15F0DA332}"/>
          </ac:spMkLst>
        </pc:spChg>
        <pc:spChg chg="del">
          <ac:chgData name="Richard Chalk" userId="287f8aa4f4de1d19" providerId="LiveId" clId="{BD53261F-0264-4974-833A-AA83AF7FF0B6}" dt="2023-06-21T05:06:58.522" v="24" actId="478"/>
          <ac:spMkLst>
            <pc:docMk/>
            <pc:sldMk cId="0" sldId="299"/>
            <ac:spMk id="11" creationId="{DDD5A5BE-A2AB-D9F2-0243-FFC6541D1485}"/>
          </ac:spMkLst>
        </pc:spChg>
        <pc:spChg chg="del">
          <ac:chgData name="Richard Chalk" userId="287f8aa4f4de1d19" providerId="LiveId" clId="{BD53261F-0264-4974-833A-AA83AF7FF0B6}" dt="2023-06-21T05:06:56.056" v="23" actId="478"/>
          <ac:spMkLst>
            <pc:docMk/>
            <pc:sldMk cId="0" sldId="299"/>
            <ac:spMk id="12" creationId="{39F59C29-9404-1DFB-24B8-7F6D861E253A}"/>
          </ac:spMkLst>
        </pc:spChg>
        <pc:spChg chg="del">
          <ac:chgData name="Richard Chalk" userId="287f8aa4f4de1d19" providerId="LiveId" clId="{BD53261F-0264-4974-833A-AA83AF7FF0B6}" dt="2023-06-21T05:06:56.056" v="23" actId="478"/>
          <ac:spMkLst>
            <pc:docMk/>
            <pc:sldMk cId="0" sldId="299"/>
            <ac:spMk id="13" creationId="{C612D6F0-BDCD-D070-F775-9ED10F3EE6D1}"/>
          </ac:spMkLst>
        </pc:spChg>
        <pc:spChg chg="del">
          <ac:chgData name="Richard Chalk" userId="287f8aa4f4de1d19" providerId="LiveId" clId="{BD53261F-0264-4974-833A-AA83AF7FF0B6}" dt="2023-06-21T05:06:56.056" v="23" actId="478"/>
          <ac:spMkLst>
            <pc:docMk/>
            <pc:sldMk cId="0" sldId="299"/>
            <ac:spMk id="14" creationId="{BD519E45-258C-3869-F44D-4911B66D761B}"/>
          </ac:spMkLst>
        </pc:spChg>
        <pc:spChg chg="add mod">
          <ac:chgData name="Richard Chalk" userId="287f8aa4f4de1d19" providerId="LiveId" clId="{BD53261F-0264-4974-833A-AA83AF7FF0B6}" dt="2023-06-21T12:36:12.721" v="2141" actId="6549"/>
          <ac:spMkLst>
            <pc:docMk/>
            <pc:sldMk cId="0" sldId="299"/>
            <ac:spMk id="18" creationId="{CBF4E8CD-055F-8FAC-58DB-DB42DE1E6C1D}"/>
          </ac:spMkLst>
        </pc:spChg>
        <pc:spChg chg="add del">
          <ac:chgData name="Richard Chalk" userId="287f8aa4f4de1d19" providerId="LiveId" clId="{BD53261F-0264-4974-833A-AA83AF7FF0B6}" dt="2023-06-21T05:18:10.682" v="234" actId="22"/>
          <ac:spMkLst>
            <pc:docMk/>
            <pc:sldMk cId="0" sldId="299"/>
            <ac:spMk id="20" creationId="{86A9854A-F1C0-61E5-DB71-26448C9A53FB}"/>
          </ac:spMkLst>
        </pc:spChg>
        <pc:spChg chg="mod">
          <ac:chgData name="Richard Chalk" userId="287f8aa4f4de1d19" providerId="LiveId" clId="{BD53261F-0264-4974-833A-AA83AF7FF0B6}" dt="2023-06-21T12:38:08.993" v="2151" actId="20577"/>
          <ac:spMkLst>
            <pc:docMk/>
            <pc:sldMk cId="0" sldId="299"/>
            <ac:spMk id="658" creationId="{00000000-0000-0000-0000-000000000000}"/>
          </ac:spMkLst>
        </pc:spChg>
        <pc:picChg chg="add mod">
          <ac:chgData name="Richard Chalk" userId="287f8aa4f4de1d19" providerId="LiveId" clId="{BD53261F-0264-4974-833A-AA83AF7FF0B6}" dt="2023-06-21T05:25:20.720" v="387" actId="1038"/>
          <ac:picMkLst>
            <pc:docMk/>
            <pc:sldMk cId="0" sldId="299"/>
            <ac:picMk id="21" creationId="{1B8AA42F-ACD4-7A8D-2D04-74F65ED2DCB1}"/>
          </ac:picMkLst>
        </pc:picChg>
        <pc:picChg chg="add mod">
          <ac:chgData name="Richard Chalk" userId="287f8aa4f4de1d19" providerId="LiveId" clId="{BD53261F-0264-4974-833A-AA83AF7FF0B6}" dt="2023-06-21T12:36:16.649" v="2143" actId="1038"/>
          <ac:picMkLst>
            <pc:docMk/>
            <pc:sldMk cId="0" sldId="299"/>
            <ac:picMk id="22" creationId="{53FCFF29-1F86-5077-300D-DF8167D1E2EF}"/>
          </ac:picMkLst>
        </pc:picChg>
      </pc:sldChg>
      <pc:sldChg chg="modSp mod">
        <pc:chgData name="Richard Chalk" userId="287f8aa4f4de1d19" providerId="LiveId" clId="{BD53261F-0264-4974-833A-AA83AF7FF0B6}" dt="2023-06-21T05:06:47.890" v="22" actId="20577"/>
        <pc:sldMkLst>
          <pc:docMk/>
          <pc:sldMk cId="3213385662" sldId="309"/>
        </pc:sldMkLst>
        <pc:spChg chg="mod">
          <ac:chgData name="Richard Chalk" userId="287f8aa4f4de1d19" providerId="LiveId" clId="{BD53261F-0264-4974-833A-AA83AF7FF0B6}" dt="2023-06-21T05:06:47.890" v="22" actId="20577"/>
          <ac:spMkLst>
            <pc:docMk/>
            <pc:sldMk cId="3213385662" sldId="309"/>
            <ac:spMk id="118" creationId="{00000000-0000-0000-0000-000000000000}"/>
          </ac:spMkLst>
        </pc:spChg>
      </pc:sldChg>
      <pc:sldChg chg="del">
        <pc:chgData name="Richard Chalk" userId="287f8aa4f4de1d19" providerId="LiveId" clId="{BD53261F-0264-4974-833A-AA83AF7FF0B6}" dt="2023-06-21T12:50:22.793" v="2427" actId="47"/>
        <pc:sldMkLst>
          <pc:docMk/>
          <pc:sldMk cId="2719809809" sldId="374"/>
        </pc:sldMkLst>
      </pc:sldChg>
      <pc:sldChg chg="del">
        <pc:chgData name="Richard Chalk" userId="287f8aa4f4de1d19" providerId="LiveId" clId="{BD53261F-0264-4974-833A-AA83AF7FF0B6}" dt="2023-06-21T12:50:22.793" v="2427" actId="47"/>
        <pc:sldMkLst>
          <pc:docMk/>
          <pc:sldMk cId="1156168738" sldId="454"/>
        </pc:sldMkLst>
      </pc:sldChg>
      <pc:sldChg chg="del">
        <pc:chgData name="Richard Chalk" userId="287f8aa4f4de1d19" providerId="LiveId" clId="{BD53261F-0264-4974-833A-AA83AF7FF0B6}" dt="2023-06-21T12:50:22.793" v="2427" actId="47"/>
        <pc:sldMkLst>
          <pc:docMk/>
          <pc:sldMk cId="470308878" sldId="455"/>
        </pc:sldMkLst>
      </pc:sldChg>
      <pc:sldChg chg="del">
        <pc:chgData name="Richard Chalk" userId="287f8aa4f4de1d19" providerId="LiveId" clId="{BD53261F-0264-4974-833A-AA83AF7FF0B6}" dt="2023-06-21T12:50:22.793" v="2427" actId="47"/>
        <pc:sldMkLst>
          <pc:docMk/>
          <pc:sldMk cId="717774040" sldId="456"/>
        </pc:sldMkLst>
      </pc:sldChg>
      <pc:sldChg chg="del">
        <pc:chgData name="Richard Chalk" userId="287f8aa4f4de1d19" providerId="LiveId" clId="{BD53261F-0264-4974-833A-AA83AF7FF0B6}" dt="2023-06-21T12:50:22.793" v="2427" actId="47"/>
        <pc:sldMkLst>
          <pc:docMk/>
          <pc:sldMk cId="2321716781" sldId="457"/>
        </pc:sldMkLst>
      </pc:sldChg>
      <pc:sldChg chg="del">
        <pc:chgData name="Richard Chalk" userId="287f8aa4f4de1d19" providerId="LiveId" clId="{BD53261F-0264-4974-833A-AA83AF7FF0B6}" dt="2023-06-21T12:50:22.793" v="2427" actId="47"/>
        <pc:sldMkLst>
          <pc:docMk/>
          <pc:sldMk cId="217808149" sldId="458"/>
        </pc:sldMkLst>
      </pc:sldChg>
      <pc:sldChg chg="del">
        <pc:chgData name="Richard Chalk" userId="287f8aa4f4de1d19" providerId="LiveId" clId="{BD53261F-0264-4974-833A-AA83AF7FF0B6}" dt="2023-06-21T12:50:22.793" v="2427" actId="47"/>
        <pc:sldMkLst>
          <pc:docMk/>
          <pc:sldMk cId="3754945797" sldId="459"/>
        </pc:sldMkLst>
      </pc:sldChg>
      <pc:sldChg chg="del">
        <pc:chgData name="Richard Chalk" userId="287f8aa4f4de1d19" providerId="LiveId" clId="{BD53261F-0264-4974-833A-AA83AF7FF0B6}" dt="2023-06-21T12:50:22.793" v="2427" actId="47"/>
        <pc:sldMkLst>
          <pc:docMk/>
          <pc:sldMk cId="342913731" sldId="460"/>
        </pc:sldMkLst>
      </pc:sldChg>
      <pc:sldChg chg="del">
        <pc:chgData name="Richard Chalk" userId="287f8aa4f4de1d19" providerId="LiveId" clId="{BD53261F-0264-4974-833A-AA83AF7FF0B6}" dt="2023-06-21T12:50:22.793" v="2427" actId="47"/>
        <pc:sldMkLst>
          <pc:docMk/>
          <pc:sldMk cId="3932187929" sldId="461"/>
        </pc:sldMkLst>
      </pc:sldChg>
      <pc:sldChg chg="del">
        <pc:chgData name="Richard Chalk" userId="287f8aa4f4de1d19" providerId="LiveId" clId="{BD53261F-0264-4974-833A-AA83AF7FF0B6}" dt="2023-06-21T12:50:22.793" v="2427" actId="47"/>
        <pc:sldMkLst>
          <pc:docMk/>
          <pc:sldMk cId="3638792043" sldId="462"/>
        </pc:sldMkLst>
      </pc:sldChg>
      <pc:sldChg chg="del">
        <pc:chgData name="Richard Chalk" userId="287f8aa4f4de1d19" providerId="LiveId" clId="{BD53261F-0264-4974-833A-AA83AF7FF0B6}" dt="2023-06-21T12:50:22.793" v="2427" actId="47"/>
        <pc:sldMkLst>
          <pc:docMk/>
          <pc:sldMk cId="2959964470" sldId="463"/>
        </pc:sldMkLst>
      </pc:sldChg>
      <pc:sldChg chg="del">
        <pc:chgData name="Richard Chalk" userId="287f8aa4f4de1d19" providerId="LiveId" clId="{BD53261F-0264-4974-833A-AA83AF7FF0B6}" dt="2023-06-21T12:50:22.793" v="2427" actId="47"/>
        <pc:sldMkLst>
          <pc:docMk/>
          <pc:sldMk cId="1691793169" sldId="464"/>
        </pc:sldMkLst>
      </pc:sldChg>
      <pc:sldChg chg="del">
        <pc:chgData name="Richard Chalk" userId="287f8aa4f4de1d19" providerId="LiveId" clId="{BD53261F-0264-4974-833A-AA83AF7FF0B6}" dt="2023-06-21T12:50:22.793" v="2427" actId="47"/>
        <pc:sldMkLst>
          <pc:docMk/>
          <pc:sldMk cId="455506460" sldId="465"/>
        </pc:sldMkLst>
      </pc:sldChg>
      <pc:sldChg chg="del">
        <pc:chgData name="Richard Chalk" userId="287f8aa4f4de1d19" providerId="LiveId" clId="{BD53261F-0264-4974-833A-AA83AF7FF0B6}" dt="2023-06-21T12:50:22.793" v="2427" actId="47"/>
        <pc:sldMkLst>
          <pc:docMk/>
          <pc:sldMk cId="1379899295" sldId="467"/>
        </pc:sldMkLst>
      </pc:sldChg>
      <pc:sldChg chg="del">
        <pc:chgData name="Richard Chalk" userId="287f8aa4f4de1d19" providerId="LiveId" clId="{BD53261F-0264-4974-833A-AA83AF7FF0B6}" dt="2023-06-21T12:50:22.793" v="2427" actId="47"/>
        <pc:sldMkLst>
          <pc:docMk/>
          <pc:sldMk cId="3660900992" sldId="468"/>
        </pc:sldMkLst>
      </pc:sldChg>
      <pc:sldChg chg="del">
        <pc:chgData name="Richard Chalk" userId="287f8aa4f4de1d19" providerId="LiveId" clId="{BD53261F-0264-4974-833A-AA83AF7FF0B6}" dt="2023-06-21T12:50:22.793" v="2427" actId="47"/>
        <pc:sldMkLst>
          <pc:docMk/>
          <pc:sldMk cId="1739976794" sldId="469"/>
        </pc:sldMkLst>
      </pc:sldChg>
      <pc:sldChg chg="del">
        <pc:chgData name="Richard Chalk" userId="287f8aa4f4de1d19" providerId="LiveId" clId="{BD53261F-0264-4974-833A-AA83AF7FF0B6}" dt="2023-06-21T12:50:22.793" v="2427" actId="47"/>
        <pc:sldMkLst>
          <pc:docMk/>
          <pc:sldMk cId="18369903" sldId="470"/>
        </pc:sldMkLst>
      </pc:sldChg>
      <pc:sldChg chg="del">
        <pc:chgData name="Richard Chalk" userId="287f8aa4f4de1d19" providerId="LiveId" clId="{BD53261F-0264-4974-833A-AA83AF7FF0B6}" dt="2023-06-21T12:50:22.793" v="2427" actId="47"/>
        <pc:sldMkLst>
          <pc:docMk/>
          <pc:sldMk cId="2111746129" sldId="471"/>
        </pc:sldMkLst>
      </pc:sldChg>
      <pc:sldChg chg="del">
        <pc:chgData name="Richard Chalk" userId="287f8aa4f4de1d19" providerId="LiveId" clId="{BD53261F-0264-4974-833A-AA83AF7FF0B6}" dt="2023-06-21T12:50:22.793" v="2427" actId="47"/>
        <pc:sldMkLst>
          <pc:docMk/>
          <pc:sldMk cId="1172989122" sldId="472"/>
        </pc:sldMkLst>
      </pc:sldChg>
      <pc:sldChg chg="new del">
        <pc:chgData name="Richard Chalk" userId="287f8aa4f4de1d19" providerId="LiveId" clId="{BD53261F-0264-4974-833A-AA83AF7FF0B6}" dt="2023-06-21T12:50:22.793" v="2427" actId="47"/>
        <pc:sldMkLst>
          <pc:docMk/>
          <pc:sldMk cId="2655922240" sldId="473"/>
        </pc:sldMkLst>
      </pc:sldChg>
      <pc:sldChg chg="addSp delSp modSp add mod modNotesTx">
        <pc:chgData name="Richard Chalk" userId="287f8aa4f4de1d19" providerId="LiveId" clId="{BD53261F-0264-4974-833A-AA83AF7FF0B6}" dt="2023-06-21T12:39:23.048" v="2172" actId="14100"/>
        <pc:sldMkLst>
          <pc:docMk/>
          <pc:sldMk cId="892267867" sldId="474"/>
        </pc:sldMkLst>
        <pc:spChg chg="add mod">
          <ac:chgData name="Richard Chalk" userId="287f8aa4f4de1d19" providerId="LiveId" clId="{BD53261F-0264-4974-833A-AA83AF7FF0B6}" dt="2023-06-21T12:39:23.048" v="2172" actId="14100"/>
          <ac:spMkLst>
            <pc:docMk/>
            <pc:sldMk cId="892267867" sldId="474"/>
            <ac:spMk id="2" creationId="{2CED0939-2445-F1A3-21AE-0A535344DD5D}"/>
          </ac:spMkLst>
        </pc:spChg>
        <pc:spChg chg="add mod">
          <ac:chgData name="Richard Chalk" userId="287f8aa4f4de1d19" providerId="LiveId" clId="{BD53261F-0264-4974-833A-AA83AF7FF0B6}" dt="2023-06-21T09:00:05.791" v="806" actId="21"/>
          <ac:spMkLst>
            <pc:docMk/>
            <pc:sldMk cId="892267867" sldId="474"/>
            <ac:spMk id="3" creationId="{173D56EC-57A4-FE19-1901-5242223ADD72}"/>
          </ac:spMkLst>
        </pc:spChg>
        <pc:spChg chg="mod">
          <ac:chgData name="Richard Chalk" userId="287f8aa4f4de1d19" providerId="LiveId" clId="{BD53261F-0264-4974-833A-AA83AF7FF0B6}" dt="2023-06-21T05:56:06.552" v="496" actId="20577"/>
          <ac:spMkLst>
            <pc:docMk/>
            <pc:sldMk cId="892267867" sldId="474"/>
            <ac:spMk id="7" creationId="{EBD62573-4B50-EAD6-8C7E-C3AE6A9F45B4}"/>
          </ac:spMkLst>
        </pc:spChg>
        <pc:spChg chg="del">
          <ac:chgData name="Richard Chalk" userId="287f8aa4f4de1d19" providerId="LiveId" clId="{BD53261F-0264-4974-833A-AA83AF7FF0B6}" dt="2023-06-21T05:18:52.449" v="255" actId="478"/>
          <ac:spMkLst>
            <pc:docMk/>
            <pc:sldMk cId="892267867" sldId="474"/>
            <ac:spMk id="8" creationId="{7A08CD1E-4C90-50E0-01D6-BAB4795911B6}"/>
          </ac:spMkLst>
        </pc:spChg>
        <pc:spChg chg="add mod">
          <ac:chgData name="Richard Chalk" userId="287f8aa4f4de1d19" providerId="LiveId" clId="{BD53261F-0264-4974-833A-AA83AF7FF0B6}" dt="2023-06-21T09:00:26.914" v="813" actId="113"/>
          <ac:spMkLst>
            <pc:docMk/>
            <pc:sldMk cId="892267867" sldId="474"/>
            <ac:spMk id="13" creationId="{5CF27FB5-ED98-C38F-CDBF-D46947BB8F14}"/>
          </ac:spMkLst>
        </pc:spChg>
        <pc:spChg chg="del">
          <ac:chgData name="Richard Chalk" userId="287f8aa4f4de1d19" providerId="LiveId" clId="{BD53261F-0264-4974-833A-AA83AF7FF0B6}" dt="2023-06-21T05:18:25.898" v="252" actId="478"/>
          <ac:spMkLst>
            <pc:docMk/>
            <pc:sldMk cId="892267867" sldId="474"/>
            <ac:spMk id="16" creationId="{96566620-CF4E-3E72-DF17-BDE7523AD6EA}"/>
          </ac:spMkLst>
        </pc:spChg>
        <pc:spChg chg="del">
          <ac:chgData name="Richard Chalk" userId="287f8aa4f4de1d19" providerId="LiveId" clId="{BD53261F-0264-4974-833A-AA83AF7FF0B6}" dt="2023-06-21T05:18:30.096" v="253" actId="478"/>
          <ac:spMkLst>
            <pc:docMk/>
            <pc:sldMk cId="892267867" sldId="474"/>
            <ac:spMk id="18" creationId="{CBF4E8CD-055F-8FAC-58DB-DB42DE1E6C1D}"/>
          </ac:spMkLst>
        </pc:spChg>
        <pc:spChg chg="del">
          <ac:chgData name="Richard Chalk" userId="287f8aa4f4de1d19" providerId="LiveId" clId="{BD53261F-0264-4974-833A-AA83AF7FF0B6}" dt="2023-06-21T05:18:50.826" v="254" actId="478"/>
          <ac:spMkLst>
            <pc:docMk/>
            <pc:sldMk cId="892267867" sldId="474"/>
            <ac:spMk id="658" creationId="{00000000-0000-0000-0000-000000000000}"/>
          </ac:spMkLst>
        </pc:spChg>
        <pc:picChg chg="add mod">
          <ac:chgData name="Richard Chalk" userId="287f8aa4f4de1d19" providerId="LiveId" clId="{BD53261F-0264-4974-833A-AA83AF7FF0B6}" dt="2023-06-21T05:25:29.030" v="394" actId="1036"/>
          <ac:picMkLst>
            <pc:docMk/>
            <pc:sldMk cId="892267867" sldId="474"/>
            <ac:picMk id="9" creationId="{7004119C-2EEA-FFA0-C122-6888D8A1EB13}"/>
          </ac:picMkLst>
        </pc:picChg>
        <pc:picChg chg="add mod">
          <ac:chgData name="Richard Chalk" userId="287f8aa4f4de1d19" providerId="LiveId" clId="{BD53261F-0264-4974-833A-AA83AF7FF0B6}" dt="2023-06-21T05:29:05.128" v="478" actId="1037"/>
          <ac:picMkLst>
            <pc:docMk/>
            <pc:sldMk cId="892267867" sldId="474"/>
            <ac:picMk id="10" creationId="{8468BF85-5761-0A34-326E-206C9D75D00D}"/>
          </ac:picMkLst>
        </pc:picChg>
        <pc:picChg chg="add mod">
          <ac:chgData name="Richard Chalk" userId="287f8aa4f4de1d19" providerId="LiveId" clId="{BD53261F-0264-4974-833A-AA83AF7FF0B6}" dt="2023-06-21T05:30:27.506" v="485" actId="14100"/>
          <ac:picMkLst>
            <pc:docMk/>
            <pc:sldMk cId="892267867" sldId="474"/>
            <ac:picMk id="11" creationId="{FB8FC169-B893-869F-1AE2-8B680A6044DA}"/>
          </ac:picMkLst>
        </pc:picChg>
        <pc:picChg chg="add del mod">
          <ac:chgData name="Richard Chalk" userId="287f8aa4f4de1d19" providerId="LiveId" clId="{BD53261F-0264-4974-833A-AA83AF7FF0B6}" dt="2023-06-21T05:56:41.452" v="498"/>
          <ac:picMkLst>
            <pc:docMk/>
            <pc:sldMk cId="892267867" sldId="474"/>
            <ac:picMk id="12" creationId="{F291EE92-BEF0-B7BD-4824-C9CC53EC9169}"/>
          </ac:picMkLst>
        </pc:picChg>
        <pc:picChg chg="add mod">
          <ac:chgData name="Richard Chalk" userId="287f8aa4f4de1d19" providerId="LiveId" clId="{BD53261F-0264-4974-833A-AA83AF7FF0B6}" dt="2023-06-21T09:00:15.022" v="809" actId="1076"/>
          <ac:picMkLst>
            <pc:docMk/>
            <pc:sldMk cId="892267867" sldId="474"/>
            <ac:picMk id="14" creationId="{F3EEE21B-D3CD-1AE1-F19A-A094EFFCA046}"/>
          </ac:picMkLst>
        </pc:picChg>
        <pc:picChg chg="del">
          <ac:chgData name="Richard Chalk" userId="287f8aa4f4de1d19" providerId="LiveId" clId="{BD53261F-0264-4974-833A-AA83AF7FF0B6}" dt="2023-06-21T05:18:25.898" v="252" actId="478"/>
          <ac:picMkLst>
            <pc:docMk/>
            <pc:sldMk cId="892267867" sldId="474"/>
            <ac:picMk id="17" creationId="{229C80BF-A635-6C84-B4E9-10BA8B4465FD}"/>
          </ac:picMkLst>
        </pc:picChg>
        <pc:picChg chg="add del mod">
          <ac:chgData name="Richard Chalk" userId="287f8aa4f4de1d19" providerId="LiveId" clId="{BD53261F-0264-4974-833A-AA83AF7FF0B6}" dt="2023-06-21T05:25:13.822" v="380" actId="21"/>
          <ac:picMkLst>
            <pc:docMk/>
            <pc:sldMk cId="892267867" sldId="474"/>
            <ac:picMk id="1026" creationId="{EA39AEDB-6BC2-2B47-9B48-4BE19B3127FD}"/>
          </ac:picMkLst>
        </pc:picChg>
        <pc:cxnChg chg="add mod">
          <ac:chgData name="Richard Chalk" userId="287f8aa4f4de1d19" providerId="LiveId" clId="{BD53261F-0264-4974-833A-AA83AF7FF0B6}" dt="2023-06-21T05:18:53.423" v="256"/>
          <ac:cxnSpMkLst>
            <pc:docMk/>
            <pc:sldMk cId="892267867" sldId="474"/>
            <ac:cxnSpMk id="4" creationId="{8E10E644-46F5-F891-B4EC-377F5D56B5D8}"/>
          </ac:cxnSpMkLst>
        </pc:cxnChg>
      </pc:sldChg>
      <pc:sldChg chg="addSp delSp modSp add mod modNotesTx">
        <pc:chgData name="Richard Chalk" userId="287f8aa4f4de1d19" providerId="LiveId" clId="{BD53261F-0264-4974-833A-AA83AF7FF0B6}" dt="2023-06-21T09:08:33.452" v="970" actId="1038"/>
        <pc:sldMkLst>
          <pc:docMk/>
          <pc:sldMk cId="563439124" sldId="475"/>
        </pc:sldMkLst>
        <pc:spChg chg="del">
          <ac:chgData name="Richard Chalk" userId="287f8aa4f4de1d19" providerId="LiveId" clId="{BD53261F-0264-4974-833A-AA83AF7FF0B6}" dt="2023-06-21T05:57:26.009" v="514" actId="478"/>
          <ac:spMkLst>
            <pc:docMk/>
            <pc:sldMk cId="563439124" sldId="475"/>
            <ac:spMk id="2" creationId="{2CED0939-2445-F1A3-21AE-0A535344DD5D}"/>
          </ac:spMkLst>
        </pc:spChg>
        <pc:spChg chg="del">
          <ac:chgData name="Richard Chalk" userId="287f8aa4f4de1d19" providerId="LiveId" clId="{BD53261F-0264-4974-833A-AA83AF7FF0B6}" dt="2023-06-21T05:57:28.067" v="515" actId="478"/>
          <ac:spMkLst>
            <pc:docMk/>
            <pc:sldMk cId="563439124" sldId="475"/>
            <ac:spMk id="3" creationId="{173D56EC-57A4-FE19-1901-5242223ADD72}"/>
          </ac:spMkLst>
        </pc:spChg>
        <pc:spChg chg="mod">
          <ac:chgData name="Richard Chalk" userId="287f8aa4f4de1d19" providerId="LiveId" clId="{BD53261F-0264-4974-833A-AA83AF7FF0B6}" dt="2023-06-21T08:26:55.443" v="636" actId="14100"/>
          <ac:spMkLst>
            <pc:docMk/>
            <pc:sldMk cId="563439124" sldId="475"/>
            <ac:spMk id="7" creationId="{EBD62573-4B50-EAD6-8C7E-C3AE6A9F45B4}"/>
          </ac:spMkLst>
        </pc:spChg>
        <pc:spChg chg="add mod">
          <ac:chgData name="Richard Chalk" userId="287f8aa4f4de1d19" providerId="LiveId" clId="{BD53261F-0264-4974-833A-AA83AF7FF0B6}" dt="2023-06-21T08:58:54.450" v="778" actId="14861"/>
          <ac:spMkLst>
            <pc:docMk/>
            <pc:sldMk cId="563439124" sldId="475"/>
            <ac:spMk id="15" creationId="{42B56B94-D552-29EC-6D8B-B263E70EEFE6}"/>
          </ac:spMkLst>
        </pc:spChg>
        <pc:spChg chg="add mod">
          <ac:chgData name="Richard Chalk" userId="287f8aa4f4de1d19" providerId="LiveId" clId="{BD53261F-0264-4974-833A-AA83AF7FF0B6}" dt="2023-06-21T08:58:43.075" v="777" actId="14861"/>
          <ac:spMkLst>
            <pc:docMk/>
            <pc:sldMk cId="563439124" sldId="475"/>
            <ac:spMk id="16" creationId="{D77AC7A1-69C5-B256-3A80-8DBD2E083AA5}"/>
          </ac:spMkLst>
        </pc:spChg>
        <pc:spChg chg="add mod">
          <ac:chgData name="Richard Chalk" userId="287f8aa4f4de1d19" providerId="LiveId" clId="{BD53261F-0264-4974-833A-AA83AF7FF0B6}" dt="2023-06-21T08:59:06.620" v="779" actId="14861"/>
          <ac:spMkLst>
            <pc:docMk/>
            <pc:sldMk cId="563439124" sldId="475"/>
            <ac:spMk id="17" creationId="{9247FC16-CD2B-83AE-2055-71481D75B2DB}"/>
          </ac:spMkLst>
        </pc:spChg>
        <pc:spChg chg="add mod">
          <ac:chgData name="Richard Chalk" userId="287f8aa4f4de1d19" providerId="LiveId" clId="{BD53261F-0264-4974-833A-AA83AF7FF0B6}" dt="2023-06-21T08:59:12.090" v="780" actId="14861"/>
          <ac:spMkLst>
            <pc:docMk/>
            <pc:sldMk cId="563439124" sldId="475"/>
            <ac:spMk id="18" creationId="{CB38FC8C-D2AB-B839-9B95-074EE676BD83}"/>
          </ac:spMkLst>
        </pc:spChg>
        <pc:spChg chg="add mod">
          <ac:chgData name="Richard Chalk" userId="287f8aa4f4de1d19" providerId="LiveId" clId="{BD53261F-0264-4974-833A-AA83AF7FF0B6}" dt="2023-06-21T09:08:33.452" v="970" actId="1038"/>
          <ac:spMkLst>
            <pc:docMk/>
            <pc:sldMk cId="563439124" sldId="475"/>
            <ac:spMk id="19" creationId="{69553549-72ED-2138-823F-AB6566B8077A}"/>
          </ac:spMkLst>
        </pc:spChg>
        <pc:spChg chg="add del">
          <ac:chgData name="Richard Chalk" userId="287f8aa4f4de1d19" providerId="LiveId" clId="{BD53261F-0264-4974-833A-AA83AF7FF0B6}" dt="2023-06-21T08:58:23.791" v="776" actId="478"/>
          <ac:spMkLst>
            <pc:docMk/>
            <pc:sldMk cId="563439124" sldId="475"/>
            <ac:spMk id="21" creationId="{2211C4D0-201B-2BCC-AE45-EFF341C2275B}"/>
          </ac:spMkLst>
        </pc:spChg>
        <pc:picChg chg="add mod">
          <ac:chgData name="Richard Chalk" userId="287f8aa4f4de1d19" providerId="LiveId" clId="{BD53261F-0264-4974-833A-AA83AF7FF0B6}" dt="2023-06-21T05:59:04.679" v="540" actId="408"/>
          <ac:picMkLst>
            <pc:docMk/>
            <pc:sldMk cId="563439124" sldId="475"/>
            <ac:picMk id="8" creationId="{A918CCB3-7AEB-91C5-989C-98B03633003B}"/>
          </ac:picMkLst>
        </pc:picChg>
        <pc:picChg chg="del">
          <ac:chgData name="Richard Chalk" userId="287f8aa4f4de1d19" providerId="LiveId" clId="{BD53261F-0264-4974-833A-AA83AF7FF0B6}" dt="2023-06-21T05:57:31.733" v="518" actId="478"/>
          <ac:picMkLst>
            <pc:docMk/>
            <pc:sldMk cId="563439124" sldId="475"/>
            <ac:picMk id="9" creationId="{7004119C-2EEA-FFA0-C122-6888D8A1EB13}"/>
          </ac:picMkLst>
        </pc:picChg>
        <pc:picChg chg="del">
          <ac:chgData name="Richard Chalk" userId="287f8aa4f4de1d19" providerId="LiveId" clId="{BD53261F-0264-4974-833A-AA83AF7FF0B6}" dt="2023-06-21T05:57:30.018" v="516" actId="478"/>
          <ac:picMkLst>
            <pc:docMk/>
            <pc:sldMk cId="563439124" sldId="475"/>
            <ac:picMk id="10" creationId="{8468BF85-5761-0A34-326E-206C9D75D00D}"/>
          </ac:picMkLst>
        </pc:picChg>
        <pc:picChg chg="del">
          <ac:chgData name="Richard Chalk" userId="287f8aa4f4de1d19" providerId="LiveId" clId="{BD53261F-0264-4974-833A-AA83AF7FF0B6}" dt="2023-06-21T05:57:30.018" v="516" actId="478"/>
          <ac:picMkLst>
            <pc:docMk/>
            <pc:sldMk cId="563439124" sldId="475"/>
            <ac:picMk id="11" creationId="{FB8FC169-B893-869F-1AE2-8B680A6044DA}"/>
          </ac:picMkLst>
        </pc:picChg>
        <pc:picChg chg="add mod">
          <ac:chgData name="Richard Chalk" userId="287f8aa4f4de1d19" providerId="LiveId" clId="{BD53261F-0264-4974-833A-AA83AF7FF0B6}" dt="2023-06-21T05:59:04.679" v="540" actId="408"/>
          <ac:picMkLst>
            <pc:docMk/>
            <pc:sldMk cId="563439124" sldId="475"/>
            <ac:picMk id="12" creationId="{964978DE-38FD-E45C-17B2-BEDF096F1392}"/>
          </ac:picMkLst>
        </pc:picChg>
        <pc:picChg chg="add mod">
          <ac:chgData name="Richard Chalk" userId="287f8aa4f4de1d19" providerId="LiveId" clId="{BD53261F-0264-4974-833A-AA83AF7FF0B6}" dt="2023-06-21T05:59:04.679" v="540" actId="408"/>
          <ac:picMkLst>
            <pc:docMk/>
            <pc:sldMk cId="563439124" sldId="475"/>
            <ac:picMk id="13" creationId="{C3D4A33C-346E-3361-7829-FE344409DD67}"/>
          </ac:picMkLst>
        </pc:picChg>
        <pc:picChg chg="add mod">
          <ac:chgData name="Richard Chalk" userId="287f8aa4f4de1d19" providerId="LiveId" clId="{BD53261F-0264-4974-833A-AA83AF7FF0B6}" dt="2023-06-21T09:08:33.452" v="970" actId="1038"/>
          <ac:picMkLst>
            <pc:docMk/>
            <pc:sldMk cId="563439124" sldId="475"/>
            <ac:picMk id="20" creationId="{0AB3BCD2-6FD1-72EC-C87D-3F00A078A0F3}"/>
          </ac:picMkLst>
        </pc:picChg>
        <pc:picChg chg="add del mod">
          <ac:chgData name="Richard Chalk" userId="287f8aa4f4de1d19" providerId="LiveId" clId="{BD53261F-0264-4974-833A-AA83AF7FF0B6}" dt="2023-06-21T05:58:33.854" v="527" actId="478"/>
          <ac:picMkLst>
            <pc:docMk/>
            <pc:sldMk cId="563439124" sldId="475"/>
            <ac:picMk id="2050" creationId="{925A7133-9F95-A76C-A114-92D1D4C2E13C}"/>
          </ac:picMkLst>
        </pc:picChg>
        <pc:picChg chg="add mod">
          <ac:chgData name="Richard Chalk" userId="287f8aa4f4de1d19" providerId="LiveId" clId="{BD53261F-0264-4974-833A-AA83AF7FF0B6}" dt="2023-06-21T05:59:04.679" v="540" actId="408"/>
          <ac:picMkLst>
            <pc:docMk/>
            <pc:sldMk cId="563439124" sldId="475"/>
            <ac:picMk id="2052" creationId="{DD4506CC-DFD8-77B9-B05A-BB313EA6B9C9}"/>
          </ac:picMkLst>
        </pc:picChg>
        <pc:cxnChg chg="del">
          <ac:chgData name="Richard Chalk" userId="287f8aa4f4de1d19" providerId="LiveId" clId="{BD53261F-0264-4974-833A-AA83AF7FF0B6}" dt="2023-06-21T05:57:31.011" v="517" actId="478"/>
          <ac:cxnSpMkLst>
            <pc:docMk/>
            <pc:sldMk cId="563439124" sldId="475"/>
            <ac:cxnSpMk id="4" creationId="{8E10E644-46F5-F891-B4EC-377F5D56B5D8}"/>
          </ac:cxnSpMkLst>
        </pc:cxnChg>
      </pc:sldChg>
      <pc:sldChg chg="addSp delSp modSp add mod modNotesTx">
        <pc:chgData name="Richard Chalk" userId="287f8aa4f4de1d19" providerId="LiveId" clId="{BD53261F-0264-4974-833A-AA83AF7FF0B6}" dt="2023-06-21T12:51:10.554" v="2431" actId="6549"/>
        <pc:sldMkLst>
          <pc:docMk/>
          <pc:sldMk cId="4031707558" sldId="476"/>
        </pc:sldMkLst>
        <pc:spChg chg="mod">
          <ac:chgData name="Richard Chalk" userId="287f8aa4f4de1d19" providerId="LiveId" clId="{BD53261F-0264-4974-833A-AA83AF7FF0B6}" dt="2023-06-21T09:19:32.044" v="1014" actId="6549"/>
          <ac:spMkLst>
            <pc:docMk/>
            <pc:sldMk cId="4031707558" sldId="476"/>
            <ac:spMk id="2" creationId="{2CED0939-2445-F1A3-21AE-0A535344DD5D}"/>
          </ac:spMkLst>
        </pc:spChg>
        <pc:spChg chg="mod">
          <ac:chgData name="Richard Chalk" userId="287f8aa4f4de1d19" providerId="LiveId" clId="{BD53261F-0264-4974-833A-AA83AF7FF0B6}" dt="2023-06-21T11:05:47.592" v="1466" actId="207"/>
          <ac:spMkLst>
            <pc:docMk/>
            <pc:sldMk cId="4031707558" sldId="476"/>
            <ac:spMk id="3" creationId="{173D56EC-57A4-FE19-1901-5242223ADD72}"/>
          </ac:spMkLst>
        </pc:spChg>
        <pc:spChg chg="mod">
          <ac:chgData name="Richard Chalk" userId="287f8aa4f4de1d19" providerId="LiveId" clId="{BD53261F-0264-4974-833A-AA83AF7FF0B6}" dt="2023-06-21T09:01:15.889" v="820" actId="20577"/>
          <ac:spMkLst>
            <pc:docMk/>
            <pc:sldMk cId="4031707558" sldId="476"/>
            <ac:spMk id="7" creationId="{EBD62573-4B50-EAD6-8C7E-C3AE6A9F45B4}"/>
          </ac:spMkLst>
        </pc:spChg>
        <pc:spChg chg="del">
          <ac:chgData name="Richard Chalk" userId="287f8aa4f4de1d19" providerId="LiveId" clId="{BD53261F-0264-4974-833A-AA83AF7FF0B6}" dt="2023-06-21T09:03:11.557" v="833" actId="478"/>
          <ac:spMkLst>
            <pc:docMk/>
            <pc:sldMk cId="4031707558" sldId="476"/>
            <ac:spMk id="13" creationId="{5CF27FB5-ED98-C38F-CDBF-D46947BB8F14}"/>
          </ac:spMkLst>
        </pc:spChg>
        <pc:spChg chg="add mod">
          <ac:chgData name="Richard Chalk" userId="287f8aa4f4de1d19" providerId="LiveId" clId="{BD53261F-0264-4974-833A-AA83AF7FF0B6}" dt="2023-06-21T09:16:57.847" v="1004" actId="1035"/>
          <ac:spMkLst>
            <pc:docMk/>
            <pc:sldMk cId="4031707558" sldId="476"/>
            <ac:spMk id="15" creationId="{224494BA-550F-E31C-2124-83DDE4ED3720}"/>
          </ac:spMkLst>
        </pc:spChg>
        <pc:spChg chg="add mod">
          <ac:chgData name="Richard Chalk" userId="287f8aa4f4de1d19" providerId="LiveId" clId="{BD53261F-0264-4974-833A-AA83AF7FF0B6}" dt="2023-06-21T10:04:50.807" v="1456" actId="207"/>
          <ac:spMkLst>
            <pc:docMk/>
            <pc:sldMk cId="4031707558" sldId="476"/>
            <ac:spMk id="17" creationId="{B26AB41B-4B6F-4DD4-94E4-D10A41809965}"/>
          </ac:spMkLst>
        </pc:spChg>
        <pc:spChg chg="add mod">
          <ac:chgData name="Richard Chalk" userId="287f8aa4f4de1d19" providerId="LiveId" clId="{BD53261F-0264-4974-833A-AA83AF7FF0B6}" dt="2023-06-21T10:04:57.692" v="1457" actId="207"/>
          <ac:spMkLst>
            <pc:docMk/>
            <pc:sldMk cId="4031707558" sldId="476"/>
            <ac:spMk id="18" creationId="{2792C14D-24DC-AFA9-E3FF-6129920D5213}"/>
          </ac:spMkLst>
        </pc:spChg>
        <pc:spChg chg="add mod">
          <ac:chgData name="Richard Chalk" userId="287f8aa4f4de1d19" providerId="LiveId" clId="{BD53261F-0264-4974-833A-AA83AF7FF0B6}" dt="2023-06-21T10:05:03.733" v="1458" actId="207"/>
          <ac:spMkLst>
            <pc:docMk/>
            <pc:sldMk cId="4031707558" sldId="476"/>
            <ac:spMk id="19" creationId="{4912EBB0-76F4-9205-033F-A70FDEFC0A24}"/>
          </ac:spMkLst>
        </pc:spChg>
        <pc:spChg chg="add mod">
          <ac:chgData name="Richard Chalk" userId="287f8aa4f4de1d19" providerId="LiveId" clId="{BD53261F-0264-4974-833A-AA83AF7FF0B6}" dt="2023-06-21T10:05:10.249" v="1459" actId="207"/>
          <ac:spMkLst>
            <pc:docMk/>
            <pc:sldMk cId="4031707558" sldId="476"/>
            <ac:spMk id="20" creationId="{2A59015F-9B46-EFE3-3A35-A5D6592A6630}"/>
          </ac:spMkLst>
        </pc:spChg>
        <pc:picChg chg="del">
          <ac:chgData name="Richard Chalk" userId="287f8aa4f4de1d19" providerId="LiveId" clId="{BD53261F-0264-4974-833A-AA83AF7FF0B6}" dt="2023-06-21T09:01:45.780" v="822" actId="478"/>
          <ac:picMkLst>
            <pc:docMk/>
            <pc:sldMk cId="4031707558" sldId="476"/>
            <ac:picMk id="9" creationId="{7004119C-2EEA-FFA0-C122-6888D8A1EB13}"/>
          </ac:picMkLst>
        </pc:picChg>
        <pc:picChg chg="del">
          <ac:chgData name="Richard Chalk" userId="287f8aa4f4de1d19" providerId="LiveId" clId="{BD53261F-0264-4974-833A-AA83AF7FF0B6}" dt="2023-06-21T09:03:54.207" v="835" actId="478"/>
          <ac:picMkLst>
            <pc:docMk/>
            <pc:sldMk cId="4031707558" sldId="476"/>
            <ac:picMk id="10" creationId="{8468BF85-5761-0A34-326E-206C9D75D00D}"/>
          </ac:picMkLst>
        </pc:picChg>
        <pc:picChg chg="del">
          <ac:chgData name="Richard Chalk" userId="287f8aa4f4de1d19" providerId="LiveId" clId="{BD53261F-0264-4974-833A-AA83AF7FF0B6}" dt="2023-06-21T09:03:55.235" v="836" actId="478"/>
          <ac:picMkLst>
            <pc:docMk/>
            <pc:sldMk cId="4031707558" sldId="476"/>
            <ac:picMk id="11" creationId="{FB8FC169-B893-869F-1AE2-8B680A6044DA}"/>
          </ac:picMkLst>
        </pc:picChg>
        <pc:picChg chg="add mod">
          <ac:chgData name="Richard Chalk" userId="287f8aa4f4de1d19" providerId="LiveId" clId="{BD53261F-0264-4974-833A-AA83AF7FF0B6}" dt="2023-06-21T09:10:01.331" v="980" actId="14100"/>
          <ac:picMkLst>
            <pc:docMk/>
            <pc:sldMk cId="4031707558" sldId="476"/>
            <ac:picMk id="12" creationId="{11805E21-785A-35E6-4E26-81D769067897}"/>
          </ac:picMkLst>
        </pc:picChg>
        <pc:picChg chg="del">
          <ac:chgData name="Richard Chalk" userId="287f8aa4f4de1d19" providerId="LiveId" clId="{BD53261F-0264-4974-833A-AA83AF7FF0B6}" dt="2023-06-21T09:03:11.557" v="833" actId="478"/>
          <ac:picMkLst>
            <pc:docMk/>
            <pc:sldMk cId="4031707558" sldId="476"/>
            <ac:picMk id="14" creationId="{F3EEE21B-D3CD-1AE1-F19A-A094EFFCA046}"/>
          </ac:picMkLst>
        </pc:picChg>
        <pc:picChg chg="add mod">
          <ac:chgData name="Richard Chalk" userId="287f8aa4f4de1d19" providerId="LiveId" clId="{BD53261F-0264-4974-833A-AA83AF7FF0B6}" dt="2023-06-21T09:21:56.520" v="1066" actId="1076"/>
          <ac:picMkLst>
            <pc:docMk/>
            <pc:sldMk cId="4031707558" sldId="476"/>
            <ac:picMk id="16" creationId="{486EC01A-9F67-0616-C4D3-52591F04EFAF}"/>
          </ac:picMkLst>
        </pc:picChg>
        <pc:picChg chg="add del mod">
          <ac:chgData name="Richard Chalk" userId="287f8aa4f4de1d19" providerId="LiveId" clId="{BD53261F-0264-4974-833A-AA83AF7FF0B6}" dt="2023-06-21T09:09:45.460" v="975" actId="478"/>
          <ac:picMkLst>
            <pc:docMk/>
            <pc:sldMk cId="4031707558" sldId="476"/>
            <ac:picMk id="4098" creationId="{54150497-D9CB-EBE7-96A6-ADEEE3B60D2E}"/>
          </ac:picMkLst>
        </pc:picChg>
      </pc:sldChg>
      <pc:sldChg chg="addSp delSp modSp add mod modNotesTx">
        <pc:chgData name="Richard Chalk" userId="287f8aa4f4de1d19" providerId="LiveId" clId="{BD53261F-0264-4974-833A-AA83AF7FF0B6}" dt="2023-06-21T12:40:45.537" v="2189" actId="113"/>
        <pc:sldMkLst>
          <pc:docMk/>
          <pc:sldMk cId="3854563775" sldId="477"/>
        </pc:sldMkLst>
        <pc:spChg chg="mod">
          <ac:chgData name="Richard Chalk" userId="287f8aa4f4de1d19" providerId="LiveId" clId="{BD53261F-0264-4974-833A-AA83AF7FF0B6}" dt="2023-06-21T12:40:12.463" v="2176" actId="207"/>
          <ac:spMkLst>
            <pc:docMk/>
            <pc:sldMk cId="3854563775" sldId="477"/>
            <ac:spMk id="2" creationId="{2CED0939-2445-F1A3-21AE-0A535344DD5D}"/>
          </ac:spMkLst>
        </pc:spChg>
        <pc:spChg chg="mod">
          <ac:chgData name="Richard Chalk" userId="287f8aa4f4de1d19" providerId="LiveId" clId="{BD53261F-0264-4974-833A-AA83AF7FF0B6}" dt="2023-06-21T12:40:45.537" v="2189" actId="113"/>
          <ac:spMkLst>
            <pc:docMk/>
            <pc:sldMk cId="3854563775" sldId="477"/>
            <ac:spMk id="3" creationId="{173D56EC-57A4-FE19-1901-5242223ADD72}"/>
          </ac:spMkLst>
        </pc:spChg>
        <pc:spChg chg="mod">
          <ac:chgData name="Richard Chalk" userId="287f8aa4f4de1d19" providerId="LiveId" clId="{BD53261F-0264-4974-833A-AA83AF7FF0B6}" dt="2023-06-21T11:22:42.284" v="1715" actId="20577"/>
          <ac:spMkLst>
            <pc:docMk/>
            <pc:sldMk cId="3854563775" sldId="477"/>
            <ac:spMk id="7" creationId="{EBD62573-4B50-EAD6-8C7E-C3AE6A9F45B4}"/>
          </ac:spMkLst>
        </pc:spChg>
        <pc:spChg chg="del mod">
          <ac:chgData name="Richard Chalk" userId="287f8aa4f4de1d19" providerId="LiveId" clId="{BD53261F-0264-4974-833A-AA83AF7FF0B6}" dt="2023-06-21T11:11:20.714" v="1510" actId="478"/>
          <ac:spMkLst>
            <pc:docMk/>
            <pc:sldMk cId="3854563775" sldId="477"/>
            <ac:spMk id="13" creationId="{5CF27FB5-ED98-C38F-CDBF-D46947BB8F14}"/>
          </ac:spMkLst>
        </pc:spChg>
        <pc:picChg chg="del">
          <ac:chgData name="Richard Chalk" userId="287f8aa4f4de1d19" providerId="LiveId" clId="{BD53261F-0264-4974-833A-AA83AF7FF0B6}" dt="2023-06-21T11:10:14.332" v="1498" actId="478"/>
          <ac:picMkLst>
            <pc:docMk/>
            <pc:sldMk cId="3854563775" sldId="477"/>
            <ac:picMk id="9" creationId="{7004119C-2EEA-FFA0-C122-6888D8A1EB13}"/>
          </ac:picMkLst>
        </pc:picChg>
        <pc:picChg chg="del">
          <ac:chgData name="Richard Chalk" userId="287f8aa4f4de1d19" providerId="LiveId" clId="{BD53261F-0264-4974-833A-AA83AF7FF0B6}" dt="2023-06-21T11:11:15.512" v="1506" actId="478"/>
          <ac:picMkLst>
            <pc:docMk/>
            <pc:sldMk cId="3854563775" sldId="477"/>
            <ac:picMk id="10" creationId="{8468BF85-5761-0A34-326E-206C9D75D00D}"/>
          </ac:picMkLst>
        </pc:picChg>
        <pc:picChg chg="del mod">
          <ac:chgData name="Richard Chalk" userId="287f8aa4f4de1d19" providerId="LiveId" clId="{BD53261F-0264-4974-833A-AA83AF7FF0B6}" dt="2023-06-21T11:12:55.913" v="1531" actId="478"/>
          <ac:picMkLst>
            <pc:docMk/>
            <pc:sldMk cId="3854563775" sldId="477"/>
            <ac:picMk id="11" creationId="{FB8FC169-B893-869F-1AE2-8B680A6044DA}"/>
          </ac:picMkLst>
        </pc:picChg>
        <pc:picChg chg="del">
          <ac:chgData name="Richard Chalk" userId="287f8aa4f4de1d19" providerId="LiveId" clId="{BD53261F-0264-4974-833A-AA83AF7FF0B6}" dt="2023-06-21T11:11:18.839" v="1508" actId="478"/>
          <ac:picMkLst>
            <pc:docMk/>
            <pc:sldMk cId="3854563775" sldId="477"/>
            <ac:picMk id="14" creationId="{F3EEE21B-D3CD-1AE1-F19A-A094EFFCA046}"/>
          </ac:picMkLst>
        </pc:picChg>
        <pc:picChg chg="add mod">
          <ac:chgData name="Richard Chalk" userId="287f8aa4f4de1d19" providerId="LiveId" clId="{BD53261F-0264-4974-833A-AA83AF7FF0B6}" dt="2023-06-21T11:14:37.303" v="1561" actId="1036"/>
          <ac:picMkLst>
            <pc:docMk/>
            <pc:sldMk cId="3854563775" sldId="477"/>
            <ac:picMk id="5122" creationId="{D7FB2EDE-0D21-03E5-7B91-BE3D326B1241}"/>
          </ac:picMkLst>
        </pc:picChg>
      </pc:sldChg>
      <pc:sldChg chg="addSp modSp add mod modNotesTx">
        <pc:chgData name="Richard Chalk" userId="287f8aa4f4de1d19" providerId="LiveId" clId="{BD53261F-0264-4974-833A-AA83AF7FF0B6}" dt="2023-06-21T12:41:39.283" v="2199" actId="207"/>
        <pc:sldMkLst>
          <pc:docMk/>
          <pc:sldMk cId="3481574009" sldId="478"/>
        </pc:sldMkLst>
        <pc:spChg chg="mod">
          <ac:chgData name="Richard Chalk" userId="287f8aa4f4de1d19" providerId="LiveId" clId="{BD53261F-0264-4974-833A-AA83AF7FF0B6}" dt="2023-06-21T12:41:39.283" v="2199" actId="207"/>
          <ac:spMkLst>
            <pc:docMk/>
            <pc:sldMk cId="3481574009" sldId="478"/>
            <ac:spMk id="2" creationId="{2CED0939-2445-F1A3-21AE-0A535344DD5D}"/>
          </ac:spMkLst>
        </pc:spChg>
        <pc:spChg chg="mod">
          <ac:chgData name="Richard Chalk" userId="287f8aa4f4de1d19" providerId="LiveId" clId="{BD53261F-0264-4974-833A-AA83AF7FF0B6}" dt="2023-06-21T12:41:35.259" v="2198" actId="207"/>
          <ac:spMkLst>
            <pc:docMk/>
            <pc:sldMk cId="3481574009" sldId="478"/>
            <ac:spMk id="3" creationId="{173D56EC-57A4-FE19-1901-5242223ADD72}"/>
          </ac:spMkLst>
        </pc:spChg>
        <pc:spChg chg="mod">
          <ac:chgData name="Richard Chalk" userId="287f8aa4f4de1d19" providerId="LiveId" clId="{BD53261F-0264-4974-833A-AA83AF7FF0B6}" dt="2023-06-21T11:22:46.533" v="1718" actId="20577"/>
          <ac:spMkLst>
            <pc:docMk/>
            <pc:sldMk cId="3481574009" sldId="478"/>
            <ac:spMk id="7" creationId="{EBD62573-4B50-EAD6-8C7E-C3AE6A9F45B4}"/>
          </ac:spMkLst>
        </pc:spChg>
        <pc:spChg chg="add mod">
          <ac:chgData name="Richard Chalk" userId="287f8aa4f4de1d19" providerId="LiveId" clId="{BD53261F-0264-4974-833A-AA83AF7FF0B6}" dt="2023-06-21T11:22:02.856" v="1711" actId="1035"/>
          <ac:spMkLst>
            <pc:docMk/>
            <pc:sldMk cId="3481574009" sldId="478"/>
            <ac:spMk id="8" creationId="{1302565E-423A-49CC-24DD-6B51D6C6573A}"/>
          </ac:spMkLst>
        </pc:spChg>
      </pc:sldChg>
      <pc:sldChg chg="addSp delSp modSp add mod modNotesTx">
        <pc:chgData name="Richard Chalk" userId="287f8aa4f4de1d19" providerId="LiveId" clId="{BD53261F-0264-4974-833A-AA83AF7FF0B6}" dt="2023-06-21T12:16:13.474" v="1887"/>
        <pc:sldMkLst>
          <pc:docMk/>
          <pc:sldMk cId="2744653544" sldId="479"/>
        </pc:sldMkLst>
        <pc:spChg chg="mod">
          <ac:chgData name="Richard Chalk" userId="287f8aa4f4de1d19" providerId="LiveId" clId="{BD53261F-0264-4974-833A-AA83AF7FF0B6}" dt="2023-06-21T11:27:36.874" v="1800" actId="20577"/>
          <ac:spMkLst>
            <pc:docMk/>
            <pc:sldMk cId="2744653544" sldId="479"/>
            <ac:spMk id="2" creationId="{2CED0939-2445-F1A3-21AE-0A535344DD5D}"/>
          </ac:spMkLst>
        </pc:spChg>
        <pc:spChg chg="mod">
          <ac:chgData name="Richard Chalk" userId="287f8aa4f4de1d19" providerId="LiveId" clId="{BD53261F-0264-4974-833A-AA83AF7FF0B6}" dt="2023-06-21T12:13:50.720" v="1845" actId="6549"/>
          <ac:spMkLst>
            <pc:docMk/>
            <pc:sldMk cId="2744653544" sldId="479"/>
            <ac:spMk id="3" creationId="{173D56EC-57A4-FE19-1901-5242223ADD72}"/>
          </ac:spMkLst>
        </pc:spChg>
        <pc:spChg chg="mod">
          <ac:chgData name="Richard Chalk" userId="287f8aa4f4de1d19" providerId="LiveId" clId="{BD53261F-0264-4974-833A-AA83AF7FF0B6}" dt="2023-06-21T11:22:52.096" v="1721" actId="20577"/>
          <ac:spMkLst>
            <pc:docMk/>
            <pc:sldMk cId="2744653544" sldId="479"/>
            <ac:spMk id="7" creationId="{EBD62573-4B50-EAD6-8C7E-C3AE6A9F45B4}"/>
          </ac:spMkLst>
        </pc:spChg>
        <pc:spChg chg="del">
          <ac:chgData name="Richard Chalk" userId="287f8aa4f4de1d19" providerId="LiveId" clId="{BD53261F-0264-4974-833A-AA83AF7FF0B6}" dt="2023-06-21T11:28:01.082" v="1804" actId="478"/>
          <ac:spMkLst>
            <pc:docMk/>
            <pc:sldMk cId="2744653544" sldId="479"/>
            <ac:spMk id="8" creationId="{1302565E-423A-49CC-24DD-6B51D6C6573A}"/>
          </ac:spMkLst>
        </pc:spChg>
        <pc:spChg chg="add mod">
          <ac:chgData name="Richard Chalk" userId="287f8aa4f4de1d19" providerId="LiveId" clId="{BD53261F-0264-4974-833A-AA83AF7FF0B6}" dt="2023-06-21T12:13:55.973" v="1846" actId="207"/>
          <ac:spMkLst>
            <pc:docMk/>
            <pc:sldMk cId="2744653544" sldId="479"/>
            <ac:spMk id="9" creationId="{554B03FD-552D-F75B-842D-DFE7E0B0D29E}"/>
          </ac:spMkLst>
        </pc:spChg>
        <pc:picChg chg="add mod">
          <ac:chgData name="Richard Chalk" userId="287f8aa4f4de1d19" providerId="LiveId" clId="{BD53261F-0264-4974-833A-AA83AF7FF0B6}" dt="2023-06-21T12:13:43.099" v="1842" actId="1076"/>
          <ac:picMkLst>
            <pc:docMk/>
            <pc:sldMk cId="2744653544" sldId="479"/>
            <ac:picMk id="10" creationId="{449EAFC7-6C33-ACF0-38BE-6BAC8B978DFB}"/>
          </ac:picMkLst>
        </pc:picChg>
      </pc:sldChg>
      <pc:sldChg chg="addSp delSp modSp add mod modNotesTx">
        <pc:chgData name="Richard Chalk" userId="287f8aa4f4de1d19" providerId="LiveId" clId="{BD53261F-0264-4974-833A-AA83AF7FF0B6}" dt="2023-06-21T12:53:27.823" v="2501" actId="20577"/>
        <pc:sldMkLst>
          <pc:docMk/>
          <pc:sldMk cId="2344539393" sldId="480"/>
        </pc:sldMkLst>
        <pc:spChg chg="mod">
          <ac:chgData name="Richard Chalk" userId="287f8aa4f4de1d19" providerId="LiveId" clId="{BD53261F-0264-4974-833A-AA83AF7FF0B6}" dt="2023-06-21T12:43:06.197" v="2200" actId="113"/>
          <ac:spMkLst>
            <pc:docMk/>
            <pc:sldMk cId="2344539393" sldId="480"/>
            <ac:spMk id="2" creationId="{2CED0939-2445-F1A3-21AE-0A535344DD5D}"/>
          </ac:spMkLst>
        </pc:spChg>
        <pc:spChg chg="mod">
          <ac:chgData name="Richard Chalk" userId="287f8aa4f4de1d19" providerId="LiveId" clId="{BD53261F-0264-4974-833A-AA83AF7FF0B6}" dt="2023-06-21T12:43:25.366" v="2201" actId="113"/>
          <ac:spMkLst>
            <pc:docMk/>
            <pc:sldMk cId="2344539393" sldId="480"/>
            <ac:spMk id="3" creationId="{173D56EC-57A4-FE19-1901-5242223ADD72}"/>
          </ac:spMkLst>
        </pc:spChg>
        <pc:spChg chg="mod">
          <ac:chgData name="Richard Chalk" userId="287f8aa4f4de1d19" providerId="LiveId" clId="{BD53261F-0264-4974-833A-AA83AF7FF0B6}" dt="2023-06-21T12:34:47.611" v="2127" actId="20577"/>
          <ac:spMkLst>
            <pc:docMk/>
            <pc:sldMk cId="2344539393" sldId="480"/>
            <ac:spMk id="7" creationId="{EBD62573-4B50-EAD6-8C7E-C3AE6A9F45B4}"/>
          </ac:spMkLst>
        </pc:spChg>
        <pc:spChg chg="del">
          <ac:chgData name="Richard Chalk" userId="287f8aa4f4de1d19" providerId="LiveId" clId="{BD53261F-0264-4974-833A-AA83AF7FF0B6}" dt="2023-06-21T12:18:06.214" v="1888" actId="478"/>
          <ac:spMkLst>
            <pc:docMk/>
            <pc:sldMk cId="2344539393" sldId="480"/>
            <ac:spMk id="9" creationId="{554B03FD-552D-F75B-842D-DFE7E0B0D29E}"/>
          </ac:spMkLst>
        </pc:spChg>
        <pc:spChg chg="add mod">
          <ac:chgData name="Richard Chalk" userId="287f8aa4f4de1d19" providerId="LiveId" clId="{BD53261F-0264-4974-833A-AA83AF7FF0B6}" dt="2023-06-21T12:50:54.617" v="2430" actId="113"/>
          <ac:spMkLst>
            <pc:docMk/>
            <pc:sldMk cId="2344539393" sldId="480"/>
            <ac:spMk id="11" creationId="{EEFAA0DB-7056-DED2-21B6-A7F3210D3E04}"/>
          </ac:spMkLst>
        </pc:spChg>
        <pc:spChg chg="add del mod">
          <ac:chgData name="Richard Chalk" userId="287f8aa4f4de1d19" providerId="LiveId" clId="{BD53261F-0264-4974-833A-AA83AF7FF0B6}" dt="2023-06-21T12:22:27.364" v="2038"/>
          <ac:spMkLst>
            <pc:docMk/>
            <pc:sldMk cId="2344539393" sldId="480"/>
            <ac:spMk id="13" creationId="{FC21145F-D922-E94E-E488-9A28087F9BCB}"/>
          </ac:spMkLst>
        </pc:spChg>
        <pc:picChg chg="add del mod">
          <ac:chgData name="Richard Chalk" userId="287f8aa4f4de1d19" providerId="LiveId" clId="{BD53261F-0264-4974-833A-AA83AF7FF0B6}" dt="2023-06-21T12:34:22.954" v="2103" actId="478"/>
          <ac:picMkLst>
            <pc:docMk/>
            <pc:sldMk cId="2344539393" sldId="480"/>
            <ac:picMk id="8" creationId="{6401E850-11DC-5186-AC28-7512175CFD03}"/>
          </ac:picMkLst>
        </pc:picChg>
        <pc:picChg chg="del">
          <ac:chgData name="Richard Chalk" userId="287f8aa4f4de1d19" providerId="LiveId" clId="{BD53261F-0264-4974-833A-AA83AF7FF0B6}" dt="2023-06-21T12:18:06.214" v="1888" actId="478"/>
          <ac:picMkLst>
            <pc:docMk/>
            <pc:sldMk cId="2344539393" sldId="480"/>
            <ac:picMk id="10" creationId="{449EAFC7-6C33-ACF0-38BE-6BAC8B978DFB}"/>
          </ac:picMkLst>
        </pc:picChg>
        <pc:picChg chg="add mod">
          <ac:chgData name="Richard Chalk" userId="287f8aa4f4de1d19" providerId="LiveId" clId="{BD53261F-0264-4974-833A-AA83AF7FF0B6}" dt="2023-06-21T12:23:03.424" v="2076" actId="1076"/>
          <ac:picMkLst>
            <pc:docMk/>
            <pc:sldMk cId="2344539393" sldId="480"/>
            <ac:picMk id="12" creationId="{CD5C74E2-59EF-594F-99C7-F928BD5F82C9}"/>
          </ac:picMkLst>
        </pc:picChg>
        <pc:picChg chg="add del mod">
          <ac:chgData name="Richard Chalk" userId="287f8aa4f4de1d19" providerId="LiveId" clId="{BD53261F-0264-4974-833A-AA83AF7FF0B6}" dt="2023-06-21T12:22:27.364" v="2038"/>
          <ac:picMkLst>
            <pc:docMk/>
            <pc:sldMk cId="2344539393" sldId="480"/>
            <ac:picMk id="14" creationId="{DF6B7EAB-2C0C-3AEA-A503-CDB6D9B62287}"/>
          </ac:picMkLst>
        </pc:picChg>
        <pc:picChg chg="add mod">
          <ac:chgData name="Richard Chalk" userId="287f8aa4f4de1d19" providerId="LiveId" clId="{BD53261F-0264-4974-833A-AA83AF7FF0B6}" dt="2023-06-21T12:23:57.889" v="2102" actId="1038"/>
          <ac:picMkLst>
            <pc:docMk/>
            <pc:sldMk cId="2344539393" sldId="480"/>
            <ac:picMk id="15" creationId="{7E40D072-AAF1-1744-C804-448E1A92BC0A}"/>
          </ac:picMkLst>
        </pc:picChg>
        <pc:picChg chg="add mod">
          <ac:chgData name="Richard Chalk" userId="287f8aa4f4de1d19" providerId="LiveId" clId="{BD53261F-0264-4974-833A-AA83AF7FF0B6}" dt="2023-06-21T12:23:51.048" v="2094" actId="1076"/>
          <ac:picMkLst>
            <pc:docMk/>
            <pc:sldMk cId="2344539393" sldId="480"/>
            <ac:picMk id="16" creationId="{3FD15BD5-5F25-770E-DB28-911520266464}"/>
          </ac:picMkLst>
        </pc:picChg>
        <pc:picChg chg="add mod">
          <ac:chgData name="Richard Chalk" userId="287f8aa4f4de1d19" providerId="LiveId" clId="{BD53261F-0264-4974-833A-AA83AF7FF0B6}" dt="2023-06-21T12:23:46.576" v="2090" actId="1076"/>
          <ac:picMkLst>
            <pc:docMk/>
            <pc:sldMk cId="2344539393" sldId="480"/>
            <ac:picMk id="17" creationId="{B676C378-EED9-0137-0646-955F744C0705}"/>
          </ac:picMkLst>
        </pc:picChg>
        <pc:picChg chg="add mod">
          <ac:chgData name="Richard Chalk" userId="287f8aa4f4de1d19" providerId="LiveId" clId="{BD53261F-0264-4974-833A-AA83AF7FF0B6}" dt="2023-06-21T12:23:45.267" v="2089" actId="1076"/>
          <ac:picMkLst>
            <pc:docMk/>
            <pc:sldMk cId="2344539393" sldId="480"/>
            <ac:picMk id="18" creationId="{3CD0ADFD-2E7B-7E62-2E18-7BE574ABDA43}"/>
          </ac:picMkLst>
        </pc:picChg>
        <pc:picChg chg="add mod">
          <ac:chgData name="Richard Chalk" userId="287f8aa4f4de1d19" providerId="LiveId" clId="{BD53261F-0264-4974-833A-AA83AF7FF0B6}" dt="2023-06-21T12:34:38.678" v="2118" actId="1037"/>
          <ac:picMkLst>
            <pc:docMk/>
            <pc:sldMk cId="2344539393" sldId="480"/>
            <ac:picMk id="19" creationId="{B4F577E1-1CAD-B988-B0DD-5039876FD922}"/>
          </ac:picMkLst>
        </pc:picChg>
        <pc:picChg chg="mod">
          <ac:chgData name="Richard Chalk" userId="287f8aa4f4de1d19" providerId="LiveId" clId="{BD53261F-0264-4974-833A-AA83AF7FF0B6}" dt="2023-06-21T12:23:49.961" v="2093" actId="1076"/>
          <ac:picMkLst>
            <pc:docMk/>
            <pc:sldMk cId="2344539393" sldId="480"/>
            <ac:picMk id="5122" creationId="{D7FB2EDE-0D21-03E5-7B91-BE3D326B1241}"/>
          </ac:picMkLst>
        </pc:picChg>
      </pc:sldChg>
      <pc:sldChg chg="addSp delSp modSp add mod modNotesTx">
        <pc:chgData name="Richard Chalk" userId="287f8aa4f4de1d19" providerId="LiveId" clId="{BD53261F-0264-4974-833A-AA83AF7FF0B6}" dt="2023-06-21T12:53:46.378" v="2505" actId="6549"/>
        <pc:sldMkLst>
          <pc:docMk/>
          <pc:sldMk cId="2036756973" sldId="481"/>
        </pc:sldMkLst>
        <pc:spChg chg="mod">
          <ac:chgData name="Richard Chalk" userId="287f8aa4f4de1d19" providerId="LiveId" clId="{BD53261F-0264-4974-833A-AA83AF7FF0B6}" dt="2023-06-21T12:47:19.861" v="2348" actId="20577"/>
          <ac:spMkLst>
            <pc:docMk/>
            <pc:sldMk cId="2036756973" sldId="481"/>
            <ac:spMk id="2" creationId="{2CED0939-2445-F1A3-21AE-0A535344DD5D}"/>
          </ac:spMkLst>
        </pc:spChg>
        <pc:spChg chg="mod">
          <ac:chgData name="Richard Chalk" userId="287f8aa4f4de1d19" providerId="LiveId" clId="{BD53261F-0264-4974-833A-AA83AF7FF0B6}" dt="2023-06-21T12:50:06.656" v="2423" actId="14100"/>
          <ac:spMkLst>
            <pc:docMk/>
            <pc:sldMk cId="2036756973" sldId="481"/>
            <ac:spMk id="3" creationId="{173D56EC-57A4-FE19-1901-5242223ADD72}"/>
          </ac:spMkLst>
        </pc:spChg>
        <pc:spChg chg="mod">
          <ac:chgData name="Richard Chalk" userId="287f8aa4f4de1d19" providerId="LiveId" clId="{BD53261F-0264-4974-833A-AA83AF7FF0B6}" dt="2023-06-21T12:45:02.418" v="2234" actId="6549"/>
          <ac:spMkLst>
            <pc:docMk/>
            <pc:sldMk cId="2036756973" sldId="481"/>
            <ac:spMk id="7" creationId="{EBD62573-4B50-EAD6-8C7E-C3AE6A9F45B4}"/>
          </ac:spMkLst>
        </pc:spChg>
        <pc:graphicFrameChg chg="add del mod">
          <ac:chgData name="Richard Chalk" userId="287f8aa4f4de1d19" providerId="LiveId" clId="{BD53261F-0264-4974-833A-AA83AF7FF0B6}" dt="2023-06-21T12:45:28.638" v="2236"/>
          <ac:graphicFrameMkLst>
            <pc:docMk/>
            <pc:sldMk cId="2036756973" sldId="481"/>
            <ac:graphicFrameMk id="8" creationId="{65D643C0-2D91-5B44-7515-1D2AFFF709F9}"/>
          </ac:graphicFrameMkLst>
        </pc:graphicFrameChg>
        <pc:picChg chg="add del mod">
          <ac:chgData name="Richard Chalk" userId="287f8aa4f4de1d19" providerId="LiveId" clId="{BD53261F-0264-4974-833A-AA83AF7FF0B6}" dt="2023-06-21T12:50:09.076" v="2424" actId="478"/>
          <ac:picMkLst>
            <pc:docMk/>
            <pc:sldMk cId="2036756973" sldId="481"/>
            <ac:picMk id="9" creationId="{E9FDEC51-DC6E-113E-AC04-D69486906B4B}"/>
          </ac:picMkLst>
        </pc:picChg>
        <pc:picChg chg="add mod">
          <ac:chgData name="Richard Chalk" userId="287f8aa4f4de1d19" providerId="LiveId" clId="{BD53261F-0264-4974-833A-AA83AF7FF0B6}" dt="2023-06-21T12:50:16.674" v="2426" actId="1076"/>
          <ac:picMkLst>
            <pc:docMk/>
            <pc:sldMk cId="2036756973" sldId="481"/>
            <ac:picMk id="10" creationId="{62C8EA3D-8CA7-9E89-8F8D-33F2C192B73F}"/>
          </ac:picMkLst>
        </pc:picChg>
        <pc:picChg chg="del">
          <ac:chgData name="Richard Chalk" userId="287f8aa4f4de1d19" providerId="LiveId" clId="{BD53261F-0264-4974-833A-AA83AF7FF0B6}" dt="2023-06-21T12:47:43.711" v="2351" actId="478"/>
          <ac:picMkLst>
            <pc:docMk/>
            <pc:sldMk cId="2036756973" sldId="481"/>
            <ac:picMk id="16" creationId="{486EC01A-9F67-0616-C4D3-52591F04EFAF}"/>
          </ac:picMkLst>
        </pc:picChg>
      </pc:sldChg>
    </pc:docChg>
  </pc:docChgLst>
  <pc:docChgLst>
    <pc:chgData name="Richard Chalk" userId="287f8aa4f4de1d19" providerId="LiveId" clId="{E3FC098F-8FE9-43D8-87C8-4C8D41B0EE8C}"/>
    <pc:docChg chg="undo custSel addSld delSld modSld sldOrd">
      <pc:chgData name="Richard Chalk" userId="287f8aa4f4de1d19" providerId="LiveId" clId="{E3FC098F-8FE9-43D8-87C8-4C8D41B0EE8C}" dt="2023-07-20T10:33:18.789" v="7440" actId="14100"/>
      <pc:docMkLst>
        <pc:docMk/>
      </pc:docMkLst>
      <pc:sldChg chg="addSp delSp modSp add del mod">
        <pc:chgData name="Richard Chalk" userId="287f8aa4f4de1d19" providerId="LiveId" clId="{E3FC098F-8FE9-43D8-87C8-4C8D41B0EE8C}" dt="2023-07-19T14:08:09.799" v="1698" actId="2696"/>
        <pc:sldMkLst>
          <pc:docMk/>
          <pc:sldMk cId="61398895" sldId="257"/>
        </pc:sldMkLst>
        <pc:spChg chg="add del">
          <ac:chgData name="Richard Chalk" userId="287f8aa4f4de1d19" providerId="LiveId" clId="{E3FC098F-8FE9-43D8-87C8-4C8D41B0EE8C}" dt="2023-07-19T10:09:12.923" v="1241" actId="478"/>
          <ac:spMkLst>
            <pc:docMk/>
            <pc:sldMk cId="61398895" sldId="257"/>
            <ac:spMk id="2" creationId="{32B64F62-AAB5-70A4-AF84-E7B88890E4BA}"/>
          </ac:spMkLst>
        </pc:spChg>
        <pc:spChg chg="add mod">
          <ac:chgData name="Richard Chalk" userId="287f8aa4f4de1d19" providerId="LiveId" clId="{E3FC098F-8FE9-43D8-87C8-4C8D41B0EE8C}" dt="2023-07-19T14:30:42.053" v="2337" actId="1076"/>
          <ac:spMkLst>
            <pc:docMk/>
            <pc:sldMk cId="61398895" sldId="257"/>
            <ac:spMk id="5" creationId="{F11C3377-AB81-0155-B274-E2037E5267F5}"/>
          </ac:spMkLst>
        </pc:spChg>
        <pc:spChg chg="add mod">
          <ac:chgData name="Richard Chalk" userId="287f8aa4f4de1d19" providerId="LiveId" clId="{E3FC098F-8FE9-43D8-87C8-4C8D41B0EE8C}" dt="2023-07-19T14:30:59.795" v="2344" actId="403"/>
          <ac:spMkLst>
            <pc:docMk/>
            <pc:sldMk cId="61398895" sldId="257"/>
            <ac:spMk id="7" creationId="{C1038C48-D18B-3E73-66C7-67FC3A07D9EF}"/>
          </ac:spMkLst>
        </pc:spChg>
        <pc:spChg chg="del">
          <ac:chgData name="Richard Chalk" userId="287f8aa4f4de1d19" providerId="LiveId" clId="{E3FC098F-8FE9-43D8-87C8-4C8D41B0EE8C}" dt="2023-07-19T10:09:10.850" v="1240" actId="478"/>
          <ac:spMkLst>
            <pc:docMk/>
            <pc:sldMk cId="61398895" sldId="257"/>
            <ac:spMk id="92" creationId="{00000000-0000-0000-0000-000000000000}"/>
          </ac:spMkLst>
        </pc:spChg>
        <pc:spChg chg="mod">
          <ac:chgData name="Richard Chalk" userId="287f8aa4f4de1d19" providerId="LiveId" clId="{E3FC098F-8FE9-43D8-87C8-4C8D41B0EE8C}" dt="2023-07-19T13:44:14.964" v="1479" actId="6549"/>
          <ac:spMkLst>
            <pc:docMk/>
            <pc:sldMk cId="61398895" sldId="257"/>
            <ac:spMk id="93" creationId="{00000000-0000-0000-0000-000000000000}"/>
          </ac:spMkLst>
        </pc:spChg>
        <pc:picChg chg="add mod">
          <ac:chgData name="Richard Chalk" userId="287f8aa4f4de1d19" providerId="LiveId" clId="{E3FC098F-8FE9-43D8-87C8-4C8D41B0EE8C}" dt="2023-07-19T10:13:45.459" v="1350" actId="1038"/>
          <ac:picMkLst>
            <pc:docMk/>
            <pc:sldMk cId="61398895" sldId="257"/>
            <ac:picMk id="3" creationId="{24769B14-4AEA-3221-8328-F74E33097E85}"/>
          </ac:picMkLst>
        </pc:picChg>
        <pc:picChg chg="add mod">
          <ac:chgData name="Richard Chalk" userId="287f8aa4f4de1d19" providerId="LiveId" clId="{E3FC098F-8FE9-43D8-87C8-4C8D41B0EE8C}" dt="2023-07-19T10:13:52.881" v="1400" actId="1038"/>
          <ac:picMkLst>
            <pc:docMk/>
            <pc:sldMk cId="61398895" sldId="257"/>
            <ac:picMk id="4" creationId="{F9BC04FA-63DF-C3FF-EA6A-06CE7FA2BA26}"/>
          </ac:picMkLst>
        </pc:picChg>
        <pc:picChg chg="add mod">
          <ac:chgData name="Richard Chalk" userId="287f8aa4f4de1d19" providerId="LiveId" clId="{E3FC098F-8FE9-43D8-87C8-4C8D41B0EE8C}" dt="2023-07-19T10:11:31.623" v="1252" actId="1076"/>
          <ac:picMkLst>
            <pc:docMk/>
            <pc:sldMk cId="61398895" sldId="257"/>
            <ac:picMk id="6146" creationId="{DD809D80-EA02-1D6F-F2D5-1F7488F8506C}"/>
          </ac:picMkLst>
        </pc:picChg>
        <pc:picChg chg="add mod">
          <ac:chgData name="Richard Chalk" userId="287f8aa4f4de1d19" providerId="LiveId" clId="{E3FC098F-8FE9-43D8-87C8-4C8D41B0EE8C}" dt="2023-07-19T10:14:44.249" v="1414" actId="1036"/>
          <ac:picMkLst>
            <pc:docMk/>
            <pc:sldMk cId="61398895" sldId="257"/>
            <ac:picMk id="6148" creationId="{0BD566C3-F662-D4D2-B6C4-32EAF119228B}"/>
          </ac:picMkLst>
        </pc:picChg>
        <pc:picChg chg="add mod">
          <ac:chgData name="Richard Chalk" userId="287f8aa4f4de1d19" providerId="LiveId" clId="{E3FC098F-8FE9-43D8-87C8-4C8D41B0EE8C}" dt="2023-07-19T14:30:11.428" v="2300" actId="1038"/>
          <ac:picMkLst>
            <pc:docMk/>
            <pc:sldMk cId="61398895" sldId="257"/>
            <ac:picMk id="10242" creationId="{9C95ABA9-F1F2-8EEA-D913-6E108C13C2EA}"/>
          </ac:picMkLst>
        </pc:picChg>
      </pc:sldChg>
      <pc:sldChg chg="addSp delSp modSp add mod modNotes">
        <pc:chgData name="Richard Chalk" userId="287f8aa4f4de1d19" providerId="LiveId" clId="{E3FC098F-8FE9-43D8-87C8-4C8D41B0EE8C}" dt="2023-07-19T06:43:54.656" v="948"/>
        <pc:sldMkLst>
          <pc:docMk/>
          <pc:sldMk cId="0" sldId="258"/>
        </pc:sldMkLst>
        <pc:spChg chg="add mod">
          <ac:chgData name="Richard Chalk" userId="287f8aa4f4de1d19" providerId="LiveId" clId="{E3FC098F-8FE9-43D8-87C8-4C8D41B0EE8C}" dt="2023-07-19T06:43:54.656" v="948"/>
          <ac:spMkLst>
            <pc:docMk/>
            <pc:sldMk cId="0" sldId="258"/>
            <ac:spMk id="10" creationId="{F3113A22-FE28-1F0E-A189-0D71D397165B}"/>
          </ac:spMkLst>
        </pc:spChg>
        <pc:spChg chg="del">
          <ac:chgData name="Richard Chalk" userId="287f8aa4f4de1d19" providerId="LiveId" clId="{E3FC098F-8FE9-43D8-87C8-4C8D41B0EE8C}" dt="2023-07-19T06:43:47.311" v="947" actId="478"/>
          <ac:spMkLst>
            <pc:docMk/>
            <pc:sldMk cId="0" sldId="258"/>
            <ac:spMk id="100" creationId="{00000000-0000-0000-0000-000000000000}"/>
          </ac:spMkLst>
        </pc:spChg>
        <pc:spChg chg="mod">
          <ac:chgData name="Richard Chalk" userId="287f8aa4f4de1d19" providerId="LiveId" clId="{E3FC098F-8FE9-43D8-87C8-4C8D41B0EE8C}" dt="2023-07-19T06:43:17.533" v="935" actId="20577"/>
          <ac:spMkLst>
            <pc:docMk/>
            <pc:sldMk cId="0" sldId="258"/>
            <ac:spMk id="101" creationId="{00000000-0000-0000-0000-000000000000}"/>
          </ac:spMkLst>
        </pc:spChg>
        <pc:picChg chg="add mod">
          <ac:chgData name="Richard Chalk" userId="287f8aa4f4de1d19" providerId="LiveId" clId="{E3FC098F-8FE9-43D8-87C8-4C8D41B0EE8C}" dt="2023-07-19T06:41:44.905" v="918" actId="1076"/>
          <ac:picMkLst>
            <pc:docMk/>
            <pc:sldMk cId="0" sldId="258"/>
            <ac:picMk id="2" creationId="{EA038B4A-329F-ABEA-1F4A-41D31B09153A}"/>
          </ac:picMkLst>
        </pc:picChg>
        <pc:picChg chg="add mod">
          <ac:chgData name="Richard Chalk" userId="287f8aa4f4de1d19" providerId="LiveId" clId="{E3FC098F-8FE9-43D8-87C8-4C8D41B0EE8C}" dt="2023-07-19T06:43:01.575" v="926" actId="1076"/>
          <ac:picMkLst>
            <pc:docMk/>
            <pc:sldMk cId="0" sldId="258"/>
            <ac:picMk id="3" creationId="{B02E0B79-ACAD-11D3-7A82-587A26DC510C}"/>
          </ac:picMkLst>
        </pc:picChg>
        <pc:picChg chg="add mod">
          <ac:chgData name="Richard Chalk" userId="287f8aa4f4de1d19" providerId="LiveId" clId="{E3FC098F-8FE9-43D8-87C8-4C8D41B0EE8C}" dt="2023-07-19T06:43:11.355" v="929" actId="1076"/>
          <ac:picMkLst>
            <pc:docMk/>
            <pc:sldMk cId="0" sldId="258"/>
            <ac:picMk id="4" creationId="{94197D0C-BE3C-EBC6-61A0-6565E69FE882}"/>
          </ac:picMkLst>
        </pc:picChg>
        <pc:picChg chg="add mod">
          <ac:chgData name="Richard Chalk" userId="287f8aa4f4de1d19" providerId="LiveId" clId="{E3FC098F-8FE9-43D8-87C8-4C8D41B0EE8C}" dt="2023-07-19T06:43:24.671" v="937" actId="1076"/>
          <ac:picMkLst>
            <pc:docMk/>
            <pc:sldMk cId="0" sldId="258"/>
            <ac:picMk id="5" creationId="{57BD39F9-382C-0E1A-12FB-AB86DDCD7C1E}"/>
          </ac:picMkLst>
        </pc:picChg>
        <pc:picChg chg="add mod">
          <ac:chgData name="Richard Chalk" userId="287f8aa4f4de1d19" providerId="LiveId" clId="{E3FC098F-8FE9-43D8-87C8-4C8D41B0EE8C}" dt="2023-07-19T06:43:30.554" v="941" actId="1035"/>
          <ac:picMkLst>
            <pc:docMk/>
            <pc:sldMk cId="0" sldId="258"/>
            <ac:picMk id="6" creationId="{B52C4762-B172-FA81-2E73-A52C75855054}"/>
          </ac:picMkLst>
        </pc:picChg>
        <pc:picChg chg="add mod">
          <ac:chgData name="Richard Chalk" userId="287f8aa4f4de1d19" providerId="LiveId" clId="{E3FC098F-8FE9-43D8-87C8-4C8D41B0EE8C}" dt="2023-07-19T06:43:34.739" v="943" actId="1076"/>
          <ac:picMkLst>
            <pc:docMk/>
            <pc:sldMk cId="0" sldId="258"/>
            <ac:picMk id="7" creationId="{D7E46D0C-8F69-188E-365C-C4C62B324D34}"/>
          </ac:picMkLst>
        </pc:picChg>
        <pc:picChg chg="add mod">
          <ac:chgData name="Richard Chalk" userId="287f8aa4f4de1d19" providerId="LiveId" clId="{E3FC098F-8FE9-43D8-87C8-4C8D41B0EE8C}" dt="2023-07-19T06:43:39.988" v="946" actId="1035"/>
          <ac:picMkLst>
            <pc:docMk/>
            <pc:sldMk cId="0" sldId="258"/>
            <ac:picMk id="8" creationId="{937582CF-6567-8515-9B2B-BF32965B8887}"/>
          </ac:picMkLst>
        </pc:picChg>
        <pc:picChg chg="add mod">
          <ac:chgData name="Richard Chalk" userId="287f8aa4f4de1d19" providerId="LiveId" clId="{E3FC098F-8FE9-43D8-87C8-4C8D41B0EE8C}" dt="2023-07-19T06:43:54.656" v="948"/>
          <ac:picMkLst>
            <pc:docMk/>
            <pc:sldMk cId="0" sldId="258"/>
            <ac:picMk id="9" creationId="{CB16133C-0C80-26D8-AD52-16F13486B76E}"/>
          </ac:picMkLst>
        </pc:picChg>
      </pc:sldChg>
      <pc:sldChg chg="addSp delSp modSp add del mod modNotesTx">
        <pc:chgData name="Richard Chalk" userId="287f8aa4f4de1d19" providerId="LiveId" clId="{E3FC098F-8FE9-43D8-87C8-4C8D41B0EE8C}" dt="2023-07-19T14:28:27.058" v="2135" actId="2696"/>
        <pc:sldMkLst>
          <pc:docMk/>
          <pc:sldMk cId="3977349605" sldId="260"/>
        </pc:sldMkLst>
        <pc:spChg chg="add mod">
          <ac:chgData name="Richard Chalk" userId="287f8aa4f4de1d19" providerId="LiveId" clId="{E3FC098F-8FE9-43D8-87C8-4C8D41B0EE8C}" dt="2023-07-19T14:33:59.452" v="2393" actId="14100"/>
          <ac:spMkLst>
            <pc:docMk/>
            <pc:sldMk cId="3977349605" sldId="260"/>
            <ac:spMk id="2" creationId="{9A5C79DE-0266-4089-E659-04F593CDF1C1}"/>
          </ac:spMkLst>
        </pc:spChg>
        <pc:spChg chg="add mod">
          <ac:chgData name="Richard Chalk" userId="287f8aa4f4de1d19" providerId="LiveId" clId="{E3FC098F-8FE9-43D8-87C8-4C8D41B0EE8C}" dt="2023-07-19T06:40:14.243" v="876"/>
          <ac:spMkLst>
            <pc:docMk/>
            <pc:sldMk cId="3977349605" sldId="260"/>
            <ac:spMk id="9" creationId="{C8DEF37D-6CCD-495F-3967-34CCCC862970}"/>
          </ac:spMkLst>
        </pc:spChg>
        <pc:spChg chg="add mod">
          <ac:chgData name="Richard Chalk" userId="287f8aa4f4de1d19" providerId="LiveId" clId="{E3FC098F-8FE9-43D8-87C8-4C8D41B0EE8C}" dt="2023-07-19T10:08:17.942" v="1234" actId="207"/>
          <ac:spMkLst>
            <pc:docMk/>
            <pc:sldMk cId="3977349605" sldId="260"/>
            <ac:spMk id="10" creationId="{6FD2461A-1F2B-CBDC-09ED-44D3489D2A0C}"/>
          </ac:spMkLst>
        </pc:spChg>
        <pc:spChg chg="add mod">
          <ac:chgData name="Richard Chalk" userId="287f8aa4f4de1d19" providerId="LiveId" clId="{E3FC098F-8FE9-43D8-87C8-4C8D41B0EE8C}" dt="2023-07-19T10:08:41.925" v="1239" actId="14100"/>
          <ac:spMkLst>
            <pc:docMk/>
            <pc:sldMk cId="3977349605" sldId="260"/>
            <ac:spMk id="11" creationId="{DE41B27A-B565-0A78-F9D0-554A730D47F9}"/>
          </ac:spMkLst>
        </pc:spChg>
        <pc:spChg chg="del">
          <ac:chgData name="Richard Chalk" userId="287f8aa4f4de1d19" providerId="LiveId" clId="{E3FC098F-8FE9-43D8-87C8-4C8D41B0EE8C}" dt="2023-07-19T06:40:08.229" v="875" actId="478"/>
          <ac:spMkLst>
            <pc:docMk/>
            <pc:sldMk cId="3977349605" sldId="260"/>
            <ac:spMk id="117" creationId="{00000000-0000-0000-0000-000000000000}"/>
          </ac:spMkLst>
        </pc:spChg>
        <pc:spChg chg="mod">
          <ac:chgData name="Richard Chalk" userId="287f8aa4f4de1d19" providerId="LiveId" clId="{E3FC098F-8FE9-43D8-87C8-4C8D41B0EE8C}" dt="2023-07-19T10:10:17.777" v="1242" actId="14100"/>
          <ac:spMkLst>
            <pc:docMk/>
            <pc:sldMk cId="3977349605" sldId="260"/>
            <ac:spMk id="118" creationId="{00000000-0000-0000-0000-000000000000}"/>
          </ac:spMkLst>
        </pc:spChg>
        <pc:picChg chg="add del">
          <ac:chgData name="Richard Chalk" userId="287f8aa4f4de1d19" providerId="LiveId" clId="{E3FC098F-8FE9-43D8-87C8-4C8D41B0EE8C}" dt="2023-07-19T06:38:24.686" v="825" actId="478"/>
          <ac:picMkLst>
            <pc:docMk/>
            <pc:sldMk cId="3977349605" sldId="260"/>
            <ac:picMk id="3" creationId="{37E3D70B-F05D-FB69-DA73-0B3F9F33E96E}"/>
          </ac:picMkLst>
        </pc:picChg>
        <pc:picChg chg="add del">
          <ac:chgData name="Richard Chalk" userId="287f8aa4f4de1d19" providerId="LiveId" clId="{E3FC098F-8FE9-43D8-87C8-4C8D41B0EE8C}" dt="2023-07-19T06:38:26.319" v="827" actId="478"/>
          <ac:picMkLst>
            <pc:docMk/>
            <pc:sldMk cId="3977349605" sldId="260"/>
            <ac:picMk id="5" creationId="{3ECEF1D2-C14A-B90D-6172-F97EBFB46705}"/>
          </ac:picMkLst>
        </pc:picChg>
        <pc:picChg chg="add mod">
          <ac:chgData name="Richard Chalk" userId="287f8aa4f4de1d19" providerId="LiveId" clId="{E3FC098F-8FE9-43D8-87C8-4C8D41B0EE8C}" dt="2023-07-19T06:40:20.447" v="889" actId="1038"/>
          <ac:picMkLst>
            <pc:docMk/>
            <pc:sldMk cId="3977349605" sldId="260"/>
            <ac:picMk id="7" creationId="{ADDA2969-5338-0D06-BE66-84CEAAE9B606}"/>
          </ac:picMkLst>
        </pc:picChg>
        <pc:picChg chg="add mod">
          <ac:chgData name="Richard Chalk" userId="287f8aa4f4de1d19" providerId="LiveId" clId="{E3FC098F-8FE9-43D8-87C8-4C8D41B0EE8C}" dt="2023-07-19T06:40:14.243" v="876"/>
          <ac:picMkLst>
            <pc:docMk/>
            <pc:sldMk cId="3977349605" sldId="260"/>
            <ac:picMk id="8" creationId="{12C4D61D-5667-D945-E865-D6F6F938BC69}"/>
          </ac:picMkLst>
        </pc:picChg>
        <pc:picChg chg="add mod">
          <ac:chgData name="Richard Chalk" userId="287f8aa4f4de1d19" providerId="LiveId" clId="{E3FC098F-8FE9-43D8-87C8-4C8D41B0EE8C}" dt="2023-07-19T14:33:25.107" v="2363" actId="1036"/>
          <ac:picMkLst>
            <pc:docMk/>
            <pc:sldMk cId="3977349605" sldId="260"/>
            <ac:picMk id="13314" creationId="{25C0AEB9-8310-D132-C95F-DC30C4F07498}"/>
          </ac:picMkLst>
        </pc:picChg>
      </pc:sldChg>
      <pc:sldChg chg="addSp delSp modSp add mod">
        <pc:chgData name="Richard Chalk" userId="287f8aa4f4de1d19" providerId="LiveId" clId="{E3FC098F-8FE9-43D8-87C8-4C8D41B0EE8C}" dt="2023-07-20T10:28:34.142" v="7323" actId="1035"/>
        <pc:sldMkLst>
          <pc:docMk/>
          <pc:sldMk cId="1256632380" sldId="265"/>
        </pc:sldMkLst>
        <pc:spChg chg="mod">
          <ac:chgData name="Richard Chalk" userId="287f8aa4f4de1d19" providerId="LiveId" clId="{E3FC098F-8FE9-43D8-87C8-4C8D41B0EE8C}" dt="2023-07-20T04:52:39.764" v="5042" actId="1036"/>
          <ac:spMkLst>
            <pc:docMk/>
            <pc:sldMk cId="1256632380" sldId="265"/>
            <ac:spMk id="4" creationId="{75948FFF-B784-C755-8048-E2E08EFB95E9}"/>
          </ac:spMkLst>
        </pc:spChg>
        <pc:spChg chg="mod">
          <ac:chgData name="Richard Chalk" userId="287f8aa4f4de1d19" providerId="LiveId" clId="{E3FC098F-8FE9-43D8-87C8-4C8D41B0EE8C}" dt="2023-07-20T10:28:34.142" v="7323" actId="1035"/>
          <ac:spMkLst>
            <pc:docMk/>
            <pc:sldMk cId="1256632380" sldId="265"/>
            <ac:spMk id="5" creationId="{78189A0B-73DF-369F-10EC-E352A9C67257}"/>
          </ac:spMkLst>
        </pc:spChg>
        <pc:spChg chg="add del mod">
          <ac:chgData name="Richard Chalk" userId="287f8aa4f4de1d19" providerId="LiveId" clId="{E3FC098F-8FE9-43D8-87C8-4C8D41B0EE8C}" dt="2023-07-20T04:50:37.742" v="4748" actId="478"/>
          <ac:spMkLst>
            <pc:docMk/>
            <pc:sldMk cId="1256632380" sldId="265"/>
            <ac:spMk id="6" creationId="{947F3174-28FA-5FD9-67C5-CFC088A1713D}"/>
          </ac:spMkLst>
        </pc:spChg>
        <pc:spChg chg="add mod">
          <ac:chgData name="Richard Chalk" userId="287f8aa4f4de1d19" providerId="LiveId" clId="{E3FC098F-8FE9-43D8-87C8-4C8D41B0EE8C}" dt="2023-07-19T18:52:37.509" v="3535"/>
          <ac:spMkLst>
            <pc:docMk/>
            <pc:sldMk cId="1256632380" sldId="265"/>
            <ac:spMk id="8" creationId="{D8134D81-0982-86DD-F543-2DB431EE2D77}"/>
          </ac:spMkLst>
        </pc:spChg>
        <pc:spChg chg="add mod">
          <ac:chgData name="Richard Chalk" userId="287f8aa4f4de1d19" providerId="LiveId" clId="{E3FC098F-8FE9-43D8-87C8-4C8D41B0EE8C}" dt="2023-07-20T09:30:52.263" v="6118" actId="313"/>
          <ac:spMkLst>
            <pc:docMk/>
            <pc:sldMk cId="1256632380" sldId="265"/>
            <ac:spMk id="9" creationId="{60813D8B-A2B2-D98F-13DC-E9D76CBA8DD6}"/>
          </ac:spMkLst>
        </pc:spChg>
        <pc:spChg chg="add del mod">
          <ac:chgData name="Richard Chalk" userId="287f8aa4f4de1d19" providerId="LiveId" clId="{E3FC098F-8FE9-43D8-87C8-4C8D41B0EE8C}" dt="2023-07-20T09:37:01.884" v="6476" actId="478"/>
          <ac:spMkLst>
            <pc:docMk/>
            <pc:sldMk cId="1256632380" sldId="265"/>
            <ac:spMk id="15" creationId="{F5182C14-FD1C-6ABA-70B7-404A328C2F3F}"/>
          </ac:spMkLst>
        </pc:spChg>
        <pc:spChg chg="mod">
          <ac:chgData name="Richard Chalk" userId="287f8aa4f4de1d19" providerId="LiveId" clId="{E3FC098F-8FE9-43D8-87C8-4C8D41B0EE8C}" dt="2023-07-20T04:55:26.191" v="5119" actId="1076"/>
          <ac:spMkLst>
            <pc:docMk/>
            <pc:sldMk cId="1256632380" sldId="265"/>
            <ac:spMk id="19" creationId="{197ABB99-8BD6-9B62-C760-7309039E25E3}"/>
          </ac:spMkLst>
        </pc:spChg>
        <pc:spChg chg="add mod">
          <ac:chgData name="Richard Chalk" userId="287f8aa4f4de1d19" providerId="LiveId" clId="{E3FC098F-8FE9-43D8-87C8-4C8D41B0EE8C}" dt="2023-07-20T09:37:02.257" v="6477"/>
          <ac:spMkLst>
            <pc:docMk/>
            <pc:sldMk cId="1256632380" sldId="265"/>
            <ac:spMk id="26" creationId="{7C9788FE-57F7-DBF9-3EA7-4D9DE7D5D6A9}"/>
          </ac:spMkLst>
        </pc:spChg>
        <pc:spChg chg="add mod">
          <ac:chgData name="Richard Chalk" userId="287f8aa4f4de1d19" providerId="LiveId" clId="{E3FC098F-8FE9-43D8-87C8-4C8D41B0EE8C}" dt="2023-07-20T09:37:02.257" v="6477"/>
          <ac:spMkLst>
            <pc:docMk/>
            <pc:sldMk cId="1256632380" sldId="265"/>
            <ac:spMk id="27" creationId="{2A5A094E-1C54-5B65-D7C3-B9A4B7155172}"/>
          </ac:spMkLst>
        </pc:spChg>
        <pc:spChg chg="add mod">
          <ac:chgData name="Richard Chalk" userId="287f8aa4f4de1d19" providerId="LiveId" clId="{E3FC098F-8FE9-43D8-87C8-4C8D41B0EE8C}" dt="2023-07-20T10:28:21.920" v="7315" actId="1076"/>
          <ac:spMkLst>
            <pc:docMk/>
            <pc:sldMk cId="1256632380" sldId="265"/>
            <ac:spMk id="29" creationId="{B4ADC7EA-8C70-27A6-5660-19BA142F5053}"/>
          </ac:spMkLst>
        </pc:spChg>
        <pc:spChg chg="del">
          <ac:chgData name="Richard Chalk" userId="287f8aa4f4de1d19" providerId="LiveId" clId="{E3FC098F-8FE9-43D8-87C8-4C8D41B0EE8C}" dt="2023-07-19T18:52:57.289" v="3542" actId="478"/>
          <ac:spMkLst>
            <pc:docMk/>
            <pc:sldMk cId="1256632380" sldId="265"/>
            <ac:spMk id="127" creationId="{00000000-0000-0000-0000-000000000000}"/>
          </ac:spMkLst>
        </pc:spChg>
        <pc:spChg chg="mod">
          <ac:chgData name="Richard Chalk" userId="287f8aa4f4de1d19" providerId="LiveId" clId="{E3FC098F-8FE9-43D8-87C8-4C8D41B0EE8C}" dt="2023-07-20T04:59:08.541" v="5183" actId="20577"/>
          <ac:spMkLst>
            <pc:docMk/>
            <pc:sldMk cId="1256632380" sldId="265"/>
            <ac:spMk id="128" creationId="{00000000-0000-0000-0000-000000000000}"/>
          </ac:spMkLst>
        </pc:spChg>
        <pc:spChg chg="mod">
          <ac:chgData name="Richard Chalk" userId="287f8aa4f4de1d19" providerId="LiveId" clId="{E3FC098F-8FE9-43D8-87C8-4C8D41B0EE8C}" dt="2023-07-20T04:51:06.131" v="4834" actId="1035"/>
          <ac:spMkLst>
            <pc:docMk/>
            <pc:sldMk cId="1256632380" sldId="265"/>
            <ac:spMk id="129" creationId="{00000000-0000-0000-0000-000000000000}"/>
          </ac:spMkLst>
        </pc:spChg>
        <pc:grpChg chg="add mod">
          <ac:chgData name="Richard Chalk" userId="287f8aa4f4de1d19" providerId="LiveId" clId="{E3FC098F-8FE9-43D8-87C8-4C8D41B0EE8C}" dt="2023-07-20T04:55:26.191" v="5119" actId="1076"/>
          <ac:grpSpMkLst>
            <pc:docMk/>
            <pc:sldMk cId="1256632380" sldId="265"/>
            <ac:grpSpMk id="17" creationId="{85F6308E-C0D3-559C-F6D9-8019436F9F4E}"/>
          </ac:grpSpMkLst>
        </pc:grpChg>
        <pc:picChg chg="mod">
          <ac:chgData name="Richard Chalk" userId="287f8aa4f4de1d19" providerId="LiveId" clId="{E3FC098F-8FE9-43D8-87C8-4C8D41B0EE8C}" dt="2023-07-20T04:52:39.764" v="5042" actId="1036"/>
          <ac:picMkLst>
            <pc:docMk/>
            <pc:sldMk cId="1256632380" sldId="265"/>
            <ac:picMk id="3" creationId="{3F624846-5D20-BE49-6316-D9434ABF1DDF}"/>
          </ac:picMkLst>
        </pc:picChg>
        <pc:picChg chg="add mod">
          <ac:chgData name="Richard Chalk" userId="287f8aa4f4de1d19" providerId="LiveId" clId="{E3FC098F-8FE9-43D8-87C8-4C8D41B0EE8C}" dt="2023-07-19T18:52:37.509" v="3535"/>
          <ac:picMkLst>
            <pc:docMk/>
            <pc:sldMk cId="1256632380" sldId="265"/>
            <ac:picMk id="7" creationId="{DA279FB3-34AE-1E31-056D-5AA66691D1A3}"/>
          </ac:picMkLst>
        </pc:picChg>
        <pc:picChg chg="add del mod">
          <ac:chgData name="Richard Chalk" userId="287f8aa4f4de1d19" providerId="LiveId" clId="{E3FC098F-8FE9-43D8-87C8-4C8D41B0EE8C}" dt="2023-07-20T09:37:01.884" v="6476" actId="478"/>
          <ac:picMkLst>
            <pc:docMk/>
            <pc:sldMk cId="1256632380" sldId="265"/>
            <ac:picMk id="11" creationId="{4B5818DB-F9BA-F1C3-61A5-B84E5A3063FF}"/>
          </ac:picMkLst>
        </pc:picChg>
        <pc:picChg chg="add del mod">
          <ac:chgData name="Richard Chalk" userId="287f8aa4f4de1d19" providerId="LiveId" clId="{E3FC098F-8FE9-43D8-87C8-4C8D41B0EE8C}" dt="2023-07-20T09:37:01.884" v="6476" actId="478"/>
          <ac:picMkLst>
            <pc:docMk/>
            <pc:sldMk cId="1256632380" sldId="265"/>
            <ac:picMk id="12" creationId="{9E793F61-E3B5-B27A-1D72-4FCF72843E95}"/>
          </ac:picMkLst>
        </pc:picChg>
        <pc:picChg chg="add del mod">
          <ac:chgData name="Richard Chalk" userId="287f8aa4f4de1d19" providerId="LiveId" clId="{E3FC098F-8FE9-43D8-87C8-4C8D41B0EE8C}" dt="2023-07-20T09:37:01.884" v="6476" actId="478"/>
          <ac:picMkLst>
            <pc:docMk/>
            <pc:sldMk cId="1256632380" sldId="265"/>
            <ac:picMk id="13" creationId="{837D4D6D-168C-C3A5-811D-7E1923C549E5}"/>
          </ac:picMkLst>
        </pc:picChg>
        <pc:picChg chg="add del mod">
          <ac:chgData name="Richard Chalk" userId="287f8aa4f4de1d19" providerId="LiveId" clId="{E3FC098F-8FE9-43D8-87C8-4C8D41B0EE8C}" dt="2023-07-20T09:37:01.884" v="6476" actId="478"/>
          <ac:picMkLst>
            <pc:docMk/>
            <pc:sldMk cId="1256632380" sldId="265"/>
            <ac:picMk id="14" creationId="{5767360F-EDDA-C19C-A46B-1B0D9682C644}"/>
          </ac:picMkLst>
        </pc:picChg>
        <pc:picChg chg="add mod">
          <ac:chgData name="Richard Chalk" userId="287f8aa4f4de1d19" providerId="LiveId" clId="{E3FC098F-8FE9-43D8-87C8-4C8D41B0EE8C}" dt="2023-07-20T04:55:03.871" v="5116" actId="1076"/>
          <ac:picMkLst>
            <pc:docMk/>
            <pc:sldMk cId="1256632380" sldId="265"/>
            <ac:picMk id="16" creationId="{CE8FAD91-CDC1-A6B8-6CFE-1FEFB345C8AE}"/>
          </ac:picMkLst>
        </pc:picChg>
        <pc:picChg chg="mod">
          <ac:chgData name="Richard Chalk" userId="287f8aa4f4de1d19" providerId="LiveId" clId="{E3FC098F-8FE9-43D8-87C8-4C8D41B0EE8C}" dt="2023-07-20T04:55:26.191" v="5119" actId="1076"/>
          <ac:picMkLst>
            <pc:docMk/>
            <pc:sldMk cId="1256632380" sldId="265"/>
            <ac:picMk id="18" creationId="{D6B8E5C8-3BAE-9F80-5CB9-8109BCD87AB1}"/>
          </ac:picMkLst>
        </pc:picChg>
        <pc:picChg chg="mod">
          <ac:chgData name="Richard Chalk" userId="287f8aa4f4de1d19" providerId="LiveId" clId="{E3FC098F-8FE9-43D8-87C8-4C8D41B0EE8C}" dt="2023-07-20T04:55:26.191" v="5119" actId="1076"/>
          <ac:picMkLst>
            <pc:docMk/>
            <pc:sldMk cId="1256632380" sldId="265"/>
            <ac:picMk id="20" creationId="{E5C4F235-A2EA-DAE3-90E4-7A79184B2303}"/>
          </ac:picMkLst>
        </pc:picChg>
        <pc:picChg chg="mod">
          <ac:chgData name="Richard Chalk" userId="287f8aa4f4de1d19" providerId="LiveId" clId="{E3FC098F-8FE9-43D8-87C8-4C8D41B0EE8C}" dt="2023-07-20T04:55:26.191" v="5119" actId="1076"/>
          <ac:picMkLst>
            <pc:docMk/>
            <pc:sldMk cId="1256632380" sldId="265"/>
            <ac:picMk id="21" creationId="{10908D2B-DAA3-9468-4DB0-BDDE57AEEBDC}"/>
          </ac:picMkLst>
        </pc:picChg>
        <pc:picChg chg="add mod">
          <ac:chgData name="Richard Chalk" userId="287f8aa4f4de1d19" providerId="LiveId" clId="{E3FC098F-8FE9-43D8-87C8-4C8D41B0EE8C}" dt="2023-07-20T09:37:02.257" v="6477"/>
          <ac:picMkLst>
            <pc:docMk/>
            <pc:sldMk cId="1256632380" sldId="265"/>
            <ac:picMk id="22" creationId="{288E4BA6-C525-0B53-AA4A-12348B7C5F1C}"/>
          </ac:picMkLst>
        </pc:picChg>
        <pc:picChg chg="add mod">
          <ac:chgData name="Richard Chalk" userId="287f8aa4f4de1d19" providerId="LiveId" clId="{E3FC098F-8FE9-43D8-87C8-4C8D41B0EE8C}" dt="2023-07-20T09:37:02.257" v="6477"/>
          <ac:picMkLst>
            <pc:docMk/>
            <pc:sldMk cId="1256632380" sldId="265"/>
            <ac:picMk id="23" creationId="{87016E77-24C3-1FA1-2B58-84D5DF70514C}"/>
          </ac:picMkLst>
        </pc:picChg>
        <pc:picChg chg="add mod">
          <ac:chgData name="Richard Chalk" userId="287f8aa4f4de1d19" providerId="LiveId" clId="{E3FC098F-8FE9-43D8-87C8-4C8D41B0EE8C}" dt="2023-07-20T09:37:02.257" v="6477"/>
          <ac:picMkLst>
            <pc:docMk/>
            <pc:sldMk cId="1256632380" sldId="265"/>
            <ac:picMk id="24" creationId="{C6BE6C66-C81B-7279-0870-02FAFB2CD31D}"/>
          </ac:picMkLst>
        </pc:picChg>
        <pc:picChg chg="add mod">
          <ac:chgData name="Richard Chalk" userId="287f8aa4f4de1d19" providerId="LiveId" clId="{E3FC098F-8FE9-43D8-87C8-4C8D41B0EE8C}" dt="2023-07-20T09:37:02.257" v="6477"/>
          <ac:picMkLst>
            <pc:docMk/>
            <pc:sldMk cId="1256632380" sldId="265"/>
            <ac:picMk id="25" creationId="{1AF8E93B-ED20-0179-EB3A-851679EBB6B0}"/>
          </ac:picMkLst>
        </pc:picChg>
        <pc:picChg chg="add mod">
          <ac:chgData name="Richard Chalk" userId="287f8aa4f4de1d19" providerId="LiveId" clId="{E3FC098F-8FE9-43D8-87C8-4C8D41B0EE8C}" dt="2023-07-20T10:28:21.920" v="7315" actId="1076"/>
          <ac:picMkLst>
            <pc:docMk/>
            <pc:sldMk cId="1256632380" sldId="265"/>
            <ac:picMk id="28" creationId="{9B3570BA-FD4C-444D-0FD9-694BF60C4844}"/>
          </ac:picMkLst>
        </pc:picChg>
        <pc:cxnChg chg="add mod">
          <ac:chgData name="Richard Chalk" userId="287f8aa4f4de1d19" providerId="LiveId" clId="{E3FC098F-8FE9-43D8-87C8-4C8D41B0EE8C}" dt="2023-07-20T04:53:05.730" v="5051" actId="1036"/>
          <ac:cxnSpMkLst>
            <pc:docMk/>
            <pc:sldMk cId="1256632380" sldId="265"/>
            <ac:cxnSpMk id="10" creationId="{431FB60E-6802-2313-67DF-77CB3AB11C36}"/>
          </ac:cxnSpMkLst>
        </pc:cxnChg>
      </pc:sldChg>
      <pc:sldChg chg="addSp delSp modSp add del mod">
        <pc:chgData name="Richard Chalk" userId="287f8aa4f4de1d19" providerId="LiveId" clId="{E3FC098F-8FE9-43D8-87C8-4C8D41B0EE8C}" dt="2023-07-19T06:48:46.612" v="1086" actId="2696"/>
        <pc:sldMkLst>
          <pc:docMk/>
          <pc:sldMk cId="541595812" sldId="266"/>
        </pc:sldMkLst>
        <pc:spChg chg="add del mod">
          <ac:chgData name="Richard Chalk" userId="287f8aa4f4de1d19" providerId="LiveId" clId="{E3FC098F-8FE9-43D8-87C8-4C8D41B0EE8C}" dt="2023-07-19T06:46:49.630" v="958" actId="478"/>
          <ac:spMkLst>
            <pc:docMk/>
            <pc:sldMk cId="541595812" sldId="266"/>
            <ac:spMk id="2" creationId="{FC2BA37E-D899-3AB9-069A-EA7616BB24CA}"/>
          </ac:spMkLst>
        </pc:spChg>
        <pc:spChg chg="add mod">
          <ac:chgData name="Richard Chalk" userId="287f8aa4f4de1d19" providerId="LiveId" clId="{E3FC098F-8FE9-43D8-87C8-4C8D41B0EE8C}" dt="2023-07-19T06:48:01.655" v="965"/>
          <ac:spMkLst>
            <pc:docMk/>
            <pc:sldMk cId="541595812" sldId="266"/>
            <ac:spMk id="4" creationId="{6BD36A82-48C0-9F5F-D3FB-7C79C5900B66}"/>
          </ac:spMkLst>
        </pc:spChg>
        <pc:spChg chg="mod">
          <ac:chgData name="Richard Chalk" userId="287f8aa4f4de1d19" providerId="LiveId" clId="{E3FC098F-8FE9-43D8-87C8-4C8D41B0EE8C}" dt="2023-07-19T06:48:42.434" v="1085" actId="20577"/>
          <ac:spMkLst>
            <pc:docMk/>
            <pc:sldMk cId="541595812" sldId="266"/>
            <ac:spMk id="159" creationId="{00000000-0000-0000-0000-000000000000}"/>
          </ac:spMkLst>
        </pc:spChg>
        <pc:picChg chg="add mod">
          <ac:chgData name="Richard Chalk" userId="287f8aa4f4de1d19" providerId="LiveId" clId="{E3FC098F-8FE9-43D8-87C8-4C8D41B0EE8C}" dt="2023-07-19T06:46:55.985" v="960" actId="167"/>
          <ac:picMkLst>
            <pc:docMk/>
            <pc:sldMk cId="541595812" sldId="266"/>
            <ac:picMk id="3" creationId="{568AE11D-750F-3F14-DB96-006110CA43EA}"/>
          </ac:picMkLst>
        </pc:picChg>
      </pc:sldChg>
      <pc:sldChg chg="addSp modSp add mod">
        <pc:chgData name="Richard Chalk" userId="287f8aa4f4de1d19" providerId="LiveId" clId="{E3FC098F-8FE9-43D8-87C8-4C8D41B0EE8C}" dt="2023-07-19T13:43:08.925" v="1437" actId="207"/>
        <pc:sldMkLst>
          <pc:docMk/>
          <pc:sldMk cId="2307424035" sldId="266"/>
        </pc:sldMkLst>
        <pc:spChg chg="mod">
          <ac:chgData name="Richard Chalk" userId="287f8aa4f4de1d19" providerId="LiveId" clId="{E3FC098F-8FE9-43D8-87C8-4C8D41B0EE8C}" dt="2023-07-19T06:54:35.870" v="1176"/>
          <ac:spMkLst>
            <pc:docMk/>
            <pc:sldMk cId="2307424035" sldId="266"/>
            <ac:spMk id="8" creationId="{96C79849-7789-5EA9-14D5-DCA1EB538C02}"/>
          </ac:spMkLst>
        </pc:spChg>
        <pc:spChg chg="mod">
          <ac:chgData name="Richard Chalk" userId="287f8aa4f4de1d19" providerId="LiveId" clId="{E3FC098F-8FE9-43D8-87C8-4C8D41B0EE8C}" dt="2023-07-19T13:43:08.925" v="1437" actId="207"/>
          <ac:spMkLst>
            <pc:docMk/>
            <pc:sldMk cId="2307424035" sldId="266"/>
            <ac:spMk id="159" creationId="{00000000-0000-0000-0000-000000000000}"/>
          </ac:spMkLst>
        </pc:spChg>
        <pc:grpChg chg="add mod">
          <ac:chgData name="Richard Chalk" userId="287f8aa4f4de1d19" providerId="LiveId" clId="{E3FC098F-8FE9-43D8-87C8-4C8D41B0EE8C}" dt="2023-07-19T06:55:02.007" v="1201" actId="1037"/>
          <ac:grpSpMkLst>
            <pc:docMk/>
            <pc:sldMk cId="2307424035" sldId="266"/>
            <ac:grpSpMk id="6" creationId="{7308CB4A-F4E5-69D5-DEB8-062FCE06CE10}"/>
          </ac:grpSpMkLst>
        </pc:grpChg>
        <pc:picChg chg="add mod">
          <ac:chgData name="Richard Chalk" userId="287f8aa4f4de1d19" providerId="LiveId" clId="{E3FC098F-8FE9-43D8-87C8-4C8D41B0EE8C}" dt="2023-07-19T06:54:50.642" v="1180" actId="1076"/>
          <ac:picMkLst>
            <pc:docMk/>
            <pc:sldMk cId="2307424035" sldId="266"/>
            <ac:picMk id="2" creationId="{C91A7F54-BEB5-7C16-669C-4848CEA05DCF}"/>
          </ac:picMkLst>
        </pc:picChg>
        <pc:picChg chg="mod">
          <ac:chgData name="Richard Chalk" userId="287f8aa4f4de1d19" providerId="LiveId" clId="{E3FC098F-8FE9-43D8-87C8-4C8D41B0EE8C}" dt="2023-07-19T06:53:52.006" v="1171" actId="167"/>
          <ac:picMkLst>
            <pc:docMk/>
            <pc:sldMk cId="2307424035" sldId="266"/>
            <ac:picMk id="3" creationId="{568AE11D-750F-3F14-DB96-006110CA43EA}"/>
          </ac:picMkLst>
        </pc:picChg>
        <pc:picChg chg="add mod">
          <ac:chgData name="Richard Chalk" userId="287f8aa4f4de1d19" providerId="LiveId" clId="{E3FC098F-8FE9-43D8-87C8-4C8D41B0EE8C}" dt="2023-07-19T06:54:57.330" v="1182" actId="1076"/>
          <ac:picMkLst>
            <pc:docMk/>
            <pc:sldMk cId="2307424035" sldId="266"/>
            <ac:picMk id="5" creationId="{CDEC0F47-627B-CBCC-7804-83056BC102FD}"/>
          </ac:picMkLst>
        </pc:picChg>
        <pc:picChg chg="mod">
          <ac:chgData name="Richard Chalk" userId="287f8aa4f4de1d19" providerId="LiveId" clId="{E3FC098F-8FE9-43D8-87C8-4C8D41B0EE8C}" dt="2023-07-19T06:54:35.870" v="1176"/>
          <ac:picMkLst>
            <pc:docMk/>
            <pc:sldMk cId="2307424035" sldId="266"/>
            <ac:picMk id="7" creationId="{8CA7DE26-E07F-C518-88CC-53D4E58544A3}"/>
          </ac:picMkLst>
        </pc:picChg>
      </pc:sldChg>
      <pc:sldChg chg="addSp delSp modSp add mod modNotes">
        <pc:chgData name="Richard Chalk" userId="287f8aa4f4de1d19" providerId="LiveId" clId="{E3FC098F-8FE9-43D8-87C8-4C8D41B0EE8C}" dt="2023-07-20T09:40:36.182" v="6549" actId="1076"/>
        <pc:sldMkLst>
          <pc:docMk/>
          <pc:sldMk cId="2071777541" sldId="268"/>
        </pc:sldMkLst>
        <pc:spChg chg="add del mod">
          <ac:chgData name="Richard Chalk" userId="287f8aa4f4de1d19" providerId="LiveId" clId="{E3FC098F-8FE9-43D8-87C8-4C8D41B0EE8C}" dt="2023-07-20T04:56:20.183" v="5129" actId="478"/>
          <ac:spMkLst>
            <pc:docMk/>
            <pc:sldMk cId="2071777541" sldId="268"/>
            <ac:spMk id="3" creationId="{D7491314-7579-C887-A791-D4EEB5CCB179}"/>
          </ac:spMkLst>
        </pc:spChg>
        <pc:spChg chg="mod">
          <ac:chgData name="Richard Chalk" userId="287f8aa4f4de1d19" providerId="LiveId" clId="{E3FC098F-8FE9-43D8-87C8-4C8D41B0EE8C}" dt="2023-07-20T09:40:36.182" v="6549" actId="1076"/>
          <ac:spMkLst>
            <pc:docMk/>
            <pc:sldMk cId="2071777541" sldId="268"/>
            <ac:spMk id="5" creationId="{78189A0B-73DF-369F-10EC-E352A9C67257}"/>
          </ac:spMkLst>
        </pc:spChg>
        <pc:spChg chg="add mod">
          <ac:chgData name="Richard Chalk" userId="287f8aa4f4de1d19" providerId="LiveId" clId="{E3FC098F-8FE9-43D8-87C8-4C8D41B0EE8C}" dt="2023-07-19T18:52:39.944" v="3537"/>
          <ac:spMkLst>
            <pc:docMk/>
            <pc:sldMk cId="2071777541" sldId="268"/>
            <ac:spMk id="7" creationId="{C8AFFF6F-D6DB-6D07-7304-11225E29371D}"/>
          </ac:spMkLst>
        </pc:spChg>
        <pc:spChg chg="add del mod">
          <ac:chgData name="Richard Chalk" userId="287f8aa4f4de1d19" providerId="LiveId" clId="{E3FC098F-8FE9-43D8-87C8-4C8D41B0EE8C}" dt="2023-07-20T09:37:08.142" v="6480" actId="478"/>
          <ac:spMkLst>
            <pc:docMk/>
            <pc:sldMk cId="2071777541" sldId="268"/>
            <ac:spMk id="14" creationId="{4758414E-27D5-8406-17B7-B795900C1F2D}"/>
          </ac:spMkLst>
        </pc:spChg>
        <pc:spChg chg="add mod">
          <ac:chgData name="Richard Chalk" userId="287f8aa4f4de1d19" providerId="LiveId" clId="{E3FC098F-8FE9-43D8-87C8-4C8D41B0EE8C}" dt="2023-07-20T09:37:08.549" v="6481"/>
          <ac:spMkLst>
            <pc:docMk/>
            <pc:sldMk cId="2071777541" sldId="268"/>
            <ac:spMk id="19" creationId="{D608EA20-941F-BA94-BB64-E5CFFA76A2BC}"/>
          </ac:spMkLst>
        </pc:spChg>
        <pc:spChg chg="add mod">
          <ac:chgData name="Richard Chalk" userId="287f8aa4f4de1d19" providerId="LiveId" clId="{E3FC098F-8FE9-43D8-87C8-4C8D41B0EE8C}" dt="2023-07-20T09:37:08.549" v="6481"/>
          <ac:spMkLst>
            <pc:docMk/>
            <pc:sldMk cId="2071777541" sldId="268"/>
            <ac:spMk id="20" creationId="{0F6D67D1-CA8E-DD99-64CD-285CEEAE9592}"/>
          </ac:spMkLst>
        </pc:spChg>
        <pc:spChg chg="add mod">
          <ac:chgData name="Richard Chalk" userId="287f8aa4f4de1d19" providerId="LiveId" clId="{E3FC098F-8FE9-43D8-87C8-4C8D41B0EE8C}" dt="2023-07-20T09:40:29.614" v="6547" actId="1037"/>
          <ac:spMkLst>
            <pc:docMk/>
            <pc:sldMk cId="2071777541" sldId="268"/>
            <ac:spMk id="23" creationId="{075C7213-5435-2FE9-4F25-DC4B63C4E19C}"/>
          </ac:spMkLst>
        </pc:spChg>
        <pc:spChg chg="del">
          <ac:chgData name="Richard Chalk" userId="287f8aa4f4de1d19" providerId="LiveId" clId="{E3FC098F-8FE9-43D8-87C8-4C8D41B0EE8C}" dt="2023-07-19T18:52:50.126" v="3540" actId="478"/>
          <ac:spMkLst>
            <pc:docMk/>
            <pc:sldMk cId="2071777541" sldId="268"/>
            <ac:spMk id="127" creationId="{00000000-0000-0000-0000-000000000000}"/>
          </ac:spMkLst>
        </pc:spChg>
        <pc:spChg chg="mod">
          <ac:chgData name="Richard Chalk" userId="287f8aa4f4de1d19" providerId="LiveId" clId="{E3FC098F-8FE9-43D8-87C8-4C8D41B0EE8C}" dt="2023-07-20T04:59:19.817" v="5189" actId="20577"/>
          <ac:spMkLst>
            <pc:docMk/>
            <pc:sldMk cId="2071777541" sldId="268"/>
            <ac:spMk id="128" creationId="{00000000-0000-0000-0000-000000000000}"/>
          </ac:spMkLst>
        </pc:spChg>
        <pc:picChg chg="add mod">
          <ac:chgData name="Richard Chalk" userId="287f8aa4f4de1d19" providerId="LiveId" clId="{E3FC098F-8FE9-43D8-87C8-4C8D41B0EE8C}" dt="2023-07-19T18:52:39.944" v="3537"/>
          <ac:picMkLst>
            <pc:docMk/>
            <pc:sldMk cId="2071777541" sldId="268"/>
            <ac:picMk id="6" creationId="{420650B3-31A1-B8B6-FED5-B59ADE792777}"/>
          </ac:picMkLst>
        </pc:picChg>
        <pc:picChg chg="add del mod">
          <ac:chgData name="Richard Chalk" userId="287f8aa4f4de1d19" providerId="LiveId" clId="{E3FC098F-8FE9-43D8-87C8-4C8D41B0EE8C}" dt="2023-07-20T09:37:08.142" v="6480" actId="478"/>
          <ac:picMkLst>
            <pc:docMk/>
            <pc:sldMk cId="2071777541" sldId="268"/>
            <ac:picMk id="8" creationId="{C8635751-ABF4-80B9-0E87-9038EC909C6E}"/>
          </ac:picMkLst>
        </pc:picChg>
        <pc:picChg chg="add del mod">
          <ac:chgData name="Richard Chalk" userId="287f8aa4f4de1d19" providerId="LiveId" clId="{E3FC098F-8FE9-43D8-87C8-4C8D41B0EE8C}" dt="2023-07-20T09:37:08.142" v="6480" actId="478"/>
          <ac:picMkLst>
            <pc:docMk/>
            <pc:sldMk cId="2071777541" sldId="268"/>
            <ac:picMk id="11" creationId="{03A5E5AA-6E1C-CA7B-AF25-555F01C9C8F7}"/>
          </ac:picMkLst>
        </pc:picChg>
        <pc:picChg chg="add del mod">
          <ac:chgData name="Richard Chalk" userId="287f8aa4f4de1d19" providerId="LiveId" clId="{E3FC098F-8FE9-43D8-87C8-4C8D41B0EE8C}" dt="2023-07-20T09:37:08.142" v="6480" actId="478"/>
          <ac:picMkLst>
            <pc:docMk/>
            <pc:sldMk cId="2071777541" sldId="268"/>
            <ac:picMk id="12" creationId="{075DCCF5-C4AB-E231-0897-DB50E22F842A}"/>
          </ac:picMkLst>
        </pc:picChg>
        <pc:picChg chg="add del mod">
          <ac:chgData name="Richard Chalk" userId="287f8aa4f4de1d19" providerId="LiveId" clId="{E3FC098F-8FE9-43D8-87C8-4C8D41B0EE8C}" dt="2023-07-20T09:37:08.142" v="6480" actId="478"/>
          <ac:picMkLst>
            <pc:docMk/>
            <pc:sldMk cId="2071777541" sldId="268"/>
            <ac:picMk id="13" creationId="{B7430182-24EC-644C-8B5B-F1CBC1436B68}"/>
          </ac:picMkLst>
        </pc:picChg>
        <pc:picChg chg="add mod">
          <ac:chgData name="Richard Chalk" userId="287f8aa4f4de1d19" providerId="LiveId" clId="{E3FC098F-8FE9-43D8-87C8-4C8D41B0EE8C}" dt="2023-07-20T09:37:08.549" v="6481"/>
          <ac:picMkLst>
            <pc:docMk/>
            <pc:sldMk cId="2071777541" sldId="268"/>
            <ac:picMk id="15" creationId="{D82BD1BA-C18B-B40A-B7FF-81C6D18E362B}"/>
          </ac:picMkLst>
        </pc:picChg>
        <pc:picChg chg="add mod">
          <ac:chgData name="Richard Chalk" userId="287f8aa4f4de1d19" providerId="LiveId" clId="{E3FC098F-8FE9-43D8-87C8-4C8D41B0EE8C}" dt="2023-07-20T09:37:08.549" v="6481"/>
          <ac:picMkLst>
            <pc:docMk/>
            <pc:sldMk cId="2071777541" sldId="268"/>
            <ac:picMk id="16" creationId="{FA0DD1CF-4F50-36D4-288A-68810A981511}"/>
          </ac:picMkLst>
        </pc:picChg>
        <pc:picChg chg="add mod">
          <ac:chgData name="Richard Chalk" userId="287f8aa4f4de1d19" providerId="LiveId" clId="{E3FC098F-8FE9-43D8-87C8-4C8D41B0EE8C}" dt="2023-07-20T09:37:08.549" v="6481"/>
          <ac:picMkLst>
            <pc:docMk/>
            <pc:sldMk cId="2071777541" sldId="268"/>
            <ac:picMk id="17" creationId="{E565DE3E-B3CB-B4B0-AA48-C9C9A9E6F60F}"/>
          </ac:picMkLst>
        </pc:picChg>
        <pc:picChg chg="add mod">
          <ac:chgData name="Richard Chalk" userId="287f8aa4f4de1d19" providerId="LiveId" clId="{E3FC098F-8FE9-43D8-87C8-4C8D41B0EE8C}" dt="2023-07-20T09:37:08.549" v="6481"/>
          <ac:picMkLst>
            <pc:docMk/>
            <pc:sldMk cId="2071777541" sldId="268"/>
            <ac:picMk id="18" creationId="{ACADCF04-444F-2C69-C441-1C96244D389B}"/>
          </ac:picMkLst>
        </pc:picChg>
        <pc:picChg chg="add del mod">
          <ac:chgData name="Richard Chalk" userId="287f8aa4f4de1d19" providerId="LiveId" clId="{E3FC098F-8FE9-43D8-87C8-4C8D41B0EE8C}" dt="2023-07-20T09:39:17.792" v="6488" actId="478"/>
          <ac:picMkLst>
            <pc:docMk/>
            <pc:sldMk cId="2071777541" sldId="268"/>
            <ac:picMk id="21" creationId="{91F805BE-BA54-1CA3-D8CF-D40500CEC51B}"/>
          </ac:picMkLst>
        </pc:picChg>
        <pc:picChg chg="add mod">
          <ac:chgData name="Richard Chalk" userId="287f8aa4f4de1d19" providerId="LiveId" clId="{E3FC098F-8FE9-43D8-87C8-4C8D41B0EE8C}" dt="2023-07-20T09:40:29.614" v="6547" actId="1037"/>
          <ac:picMkLst>
            <pc:docMk/>
            <pc:sldMk cId="2071777541" sldId="268"/>
            <ac:picMk id="22" creationId="{A4088500-CE4D-F885-F22D-2A86E494C5AC}"/>
          </ac:picMkLst>
        </pc:picChg>
      </pc:sldChg>
      <pc:sldChg chg="addSp delSp modSp add mod modNotes">
        <pc:chgData name="Richard Chalk" userId="287f8aa4f4de1d19" providerId="LiveId" clId="{E3FC098F-8FE9-43D8-87C8-4C8D41B0EE8C}" dt="2023-07-20T09:41:09.306" v="6556" actId="14100"/>
        <pc:sldMkLst>
          <pc:docMk/>
          <pc:sldMk cId="603092959" sldId="271"/>
        </pc:sldMkLst>
        <pc:spChg chg="add del mod">
          <ac:chgData name="Richard Chalk" userId="287f8aa4f4de1d19" providerId="LiveId" clId="{E3FC098F-8FE9-43D8-87C8-4C8D41B0EE8C}" dt="2023-07-20T04:56:40.581" v="5135" actId="478"/>
          <ac:spMkLst>
            <pc:docMk/>
            <pc:sldMk cId="603092959" sldId="271"/>
            <ac:spMk id="3" creationId="{F1CAC4B5-4B1F-F00D-A201-471D9319F2D0}"/>
          </ac:spMkLst>
        </pc:spChg>
        <pc:spChg chg="mod">
          <ac:chgData name="Richard Chalk" userId="287f8aa4f4de1d19" providerId="LiveId" clId="{E3FC098F-8FE9-43D8-87C8-4C8D41B0EE8C}" dt="2023-07-20T09:40:56.470" v="6553" actId="14100"/>
          <ac:spMkLst>
            <pc:docMk/>
            <pc:sldMk cId="603092959" sldId="271"/>
            <ac:spMk id="5" creationId="{78189A0B-73DF-369F-10EC-E352A9C67257}"/>
          </ac:spMkLst>
        </pc:spChg>
        <pc:spChg chg="add mod">
          <ac:chgData name="Richard Chalk" userId="287f8aa4f4de1d19" providerId="LiveId" clId="{E3FC098F-8FE9-43D8-87C8-4C8D41B0EE8C}" dt="2023-07-19T18:52:42.272" v="3538"/>
          <ac:spMkLst>
            <pc:docMk/>
            <pc:sldMk cId="603092959" sldId="271"/>
            <ac:spMk id="8" creationId="{0601A2DB-C982-B5FE-AD16-0D82674295C6}"/>
          </ac:spMkLst>
        </pc:spChg>
        <pc:spChg chg="add del mod">
          <ac:chgData name="Richard Chalk" userId="287f8aa4f4de1d19" providerId="LiveId" clId="{E3FC098F-8FE9-43D8-87C8-4C8D41B0EE8C}" dt="2023-07-20T09:37:11.387" v="6482" actId="478"/>
          <ac:spMkLst>
            <pc:docMk/>
            <pc:sldMk cId="603092959" sldId="271"/>
            <ac:spMk id="13" creationId="{B1F537D8-AB64-0ED2-BB8B-A1ACF5FAEA5B}"/>
          </ac:spMkLst>
        </pc:spChg>
        <pc:spChg chg="add mod">
          <ac:chgData name="Richard Chalk" userId="287f8aa4f4de1d19" providerId="LiveId" clId="{E3FC098F-8FE9-43D8-87C8-4C8D41B0EE8C}" dt="2023-07-20T09:37:11.998" v="6483"/>
          <ac:spMkLst>
            <pc:docMk/>
            <pc:sldMk cId="603092959" sldId="271"/>
            <ac:spMk id="18" creationId="{B7FBC46B-22BF-2E7E-0624-D1A77A6A039A}"/>
          </ac:spMkLst>
        </pc:spChg>
        <pc:spChg chg="add mod">
          <ac:chgData name="Richard Chalk" userId="287f8aa4f4de1d19" providerId="LiveId" clId="{E3FC098F-8FE9-43D8-87C8-4C8D41B0EE8C}" dt="2023-07-20T09:37:11.998" v="6483"/>
          <ac:spMkLst>
            <pc:docMk/>
            <pc:sldMk cId="603092959" sldId="271"/>
            <ac:spMk id="19" creationId="{E23E7EEA-B642-777A-15BC-01BB05A18A74}"/>
          </ac:spMkLst>
        </pc:spChg>
        <pc:spChg chg="add mod">
          <ac:chgData name="Richard Chalk" userId="287f8aa4f4de1d19" providerId="LiveId" clId="{E3FC098F-8FE9-43D8-87C8-4C8D41B0EE8C}" dt="2023-07-20T09:41:09.306" v="6556" actId="14100"/>
          <ac:spMkLst>
            <pc:docMk/>
            <pc:sldMk cId="603092959" sldId="271"/>
            <ac:spMk id="21" creationId="{125C2F85-B51A-BF64-953A-1021FB3D6114}"/>
          </ac:spMkLst>
        </pc:spChg>
        <pc:spChg chg="del">
          <ac:chgData name="Richard Chalk" userId="287f8aa4f4de1d19" providerId="LiveId" clId="{E3FC098F-8FE9-43D8-87C8-4C8D41B0EE8C}" dt="2023-07-19T18:52:46.501" v="3539" actId="478"/>
          <ac:spMkLst>
            <pc:docMk/>
            <pc:sldMk cId="603092959" sldId="271"/>
            <ac:spMk id="127" creationId="{00000000-0000-0000-0000-000000000000}"/>
          </ac:spMkLst>
        </pc:spChg>
        <pc:spChg chg="mod">
          <ac:chgData name="Richard Chalk" userId="287f8aa4f4de1d19" providerId="LiveId" clId="{E3FC098F-8FE9-43D8-87C8-4C8D41B0EE8C}" dt="2023-07-20T04:59:25.349" v="5194" actId="20577"/>
          <ac:spMkLst>
            <pc:docMk/>
            <pc:sldMk cId="603092959" sldId="271"/>
            <ac:spMk id="128" creationId="{00000000-0000-0000-0000-000000000000}"/>
          </ac:spMkLst>
        </pc:spChg>
        <pc:picChg chg="add mod">
          <ac:chgData name="Richard Chalk" userId="287f8aa4f4de1d19" providerId="LiveId" clId="{E3FC098F-8FE9-43D8-87C8-4C8D41B0EE8C}" dt="2023-07-19T18:52:42.272" v="3538"/>
          <ac:picMkLst>
            <pc:docMk/>
            <pc:sldMk cId="603092959" sldId="271"/>
            <ac:picMk id="4" creationId="{3081F834-487C-4B2C-2DF2-ACD22E2FDA6B}"/>
          </ac:picMkLst>
        </pc:picChg>
        <pc:picChg chg="add del mod">
          <ac:chgData name="Richard Chalk" userId="287f8aa4f4de1d19" providerId="LiveId" clId="{E3FC098F-8FE9-43D8-87C8-4C8D41B0EE8C}" dt="2023-07-20T09:37:11.387" v="6482" actId="478"/>
          <ac:picMkLst>
            <pc:docMk/>
            <pc:sldMk cId="603092959" sldId="271"/>
            <ac:picMk id="9" creationId="{EAB4BA6D-36CF-8DCF-62FD-CC53837F2B28}"/>
          </ac:picMkLst>
        </pc:picChg>
        <pc:picChg chg="add del mod">
          <ac:chgData name="Richard Chalk" userId="287f8aa4f4de1d19" providerId="LiveId" clId="{E3FC098F-8FE9-43D8-87C8-4C8D41B0EE8C}" dt="2023-07-20T09:37:11.387" v="6482" actId="478"/>
          <ac:picMkLst>
            <pc:docMk/>
            <pc:sldMk cId="603092959" sldId="271"/>
            <ac:picMk id="10" creationId="{0B1DEDFD-D8DD-900A-8423-CFAC456C2271}"/>
          </ac:picMkLst>
        </pc:picChg>
        <pc:picChg chg="add del mod">
          <ac:chgData name="Richard Chalk" userId="287f8aa4f4de1d19" providerId="LiveId" clId="{E3FC098F-8FE9-43D8-87C8-4C8D41B0EE8C}" dt="2023-07-20T09:37:11.387" v="6482" actId="478"/>
          <ac:picMkLst>
            <pc:docMk/>
            <pc:sldMk cId="603092959" sldId="271"/>
            <ac:picMk id="11" creationId="{0F4A9216-6962-80BD-5668-5213A1FBDDCF}"/>
          </ac:picMkLst>
        </pc:picChg>
        <pc:picChg chg="add del mod">
          <ac:chgData name="Richard Chalk" userId="287f8aa4f4de1d19" providerId="LiveId" clId="{E3FC098F-8FE9-43D8-87C8-4C8D41B0EE8C}" dt="2023-07-20T09:37:11.387" v="6482" actId="478"/>
          <ac:picMkLst>
            <pc:docMk/>
            <pc:sldMk cId="603092959" sldId="271"/>
            <ac:picMk id="12" creationId="{C2D1AEA0-2336-D8F8-DF78-211B8937CC9B}"/>
          </ac:picMkLst>
        </pc:picChg>
        <pc:picChg chg="add mod">
          <ac:chgData name="Richard Chalk" userId="287f8aa4f4de1d19" providerId="LiveId" clId="{E3FC098F-8FE9-43D8-87C8-4C8D41B0EE8C}" dt="2023-07-20T09:37:11.998" v="6483"/>
          <ac:picMkLst>
            <pc:docMk/>
            <pc:sldMk cId="603092959" sldId="271"/>
            <ac:picMk id="14" creationId="{522C3B12-5E8D-E742-57E3-2481A0849A8A}"/>
          </ac:picMkLst>
        </pc:picChg>
        <pc:picChg chg="add mod">
          <ac:chgData name="Richard Chalk" userId="287f8aa4f4de1d19" providerId="LiveId" clId="{E3FC098F-8FE9-43D8-87C8-4C8D41B0EE8C}" dt="2023-07-20T09:37:11.998" v="6483"/>
          <ac:picMkLst>
            <pc:docMk/>
            <pc:sldMk cId="603092959" sldId="271"/>
            <ac:picMk id="15" creationId="{CC77080A-8987-70E1-5F2E-41C1FA3AE542}"/>
          </ac:picMkLst>
        </pc:picChg>
        <pc:picChg chg="add mod">
          <ac:chgData name="Richard Chalk" userId="287f8aa4f4de1d19" providerId="LiveId" clId="{E3FC098F-8FE9-43D8-87C8-4C8D41B0EE8C}" dt="2023-07-20T09:37:11.998" v="6483"/>
          <ac:picMkLst>
            <pc:docMk/>
            <pc:sldMk cId="603092959" sldId="271"/>
            <ac:picMk id="16" creationId="{64A10592-0301-78EB-6C77-AF5E3F45148B}"/>
          </ac:picMkLst>
        </pc:picChg>
        <pc:picChg chg="add mod">
          <ac:chgData name="Richard Chalk" userId="287f8aa4f4de1d19" providerId="LiveId" clId="{E3FC098F-8FE9-43D8-87C8-4C8D41B0EE8C}" dt="2023-07-20T09:37:11.998" v="6483"/>
          <ac:picMkLst>
            <pc:docMk/>
            <pc:sldMk cId="603092959" sldId="271"/>
            <ac:picMk id="17" creationId="{A60C20EE-5269-8C9E-65FF-AA93F928F988}"/>
          </ac:picMkLst>
        </pc:picChg>
        <pc:picChg chg="add mod">
          <ac:chgData name="Richard Chalk" userId="287f8aa4f4de1d19" providerId="LiveId" clId="{E3FC098F-8FE9-43D8-87C8-4C8D41B0EE8C}" dt="2023-07-20T09:40:49.906" v="6551" actId="1076"/>
          <ac:picMkLst>
            <pc:docMk/>
            <pc:sldMk cId="603092959" sldId="271"/>
            <ac:picMk id="20" creationId="{E1B5A3E7-D2EF-8961-8507-DDA01F7948FA}"/>
          </ac:picMkLst>
        </pc:picChg>
      </pc:sldChg>
      <pc:sldChg chg="addSp delSp modSp mod modNotesTx">
        <pc:chgData name="Richard Chalk" userId="287f8aa4f4de1d19" providerId="LiveId" clId="{E3FC098F-8FE9-43D8-87C8-4C8D41B0EE8C}" dt="2023-07-20T10:10:42.078" v="7153" actId="20577"/>
        <pc:sldMkLst>
          <pc:docMk/>
          <pc:sldMk cId="0" sldId="299"/>
        </pc:sldMkLst>
        <pc:spChg chg="add del">
          <ac:chgData name="Richard Chalk" userId="287f8aa4f4de1d19" providerId="LiveId" clId="{E3FC098F-8FE9-43D8-87C8-4C8D41B0EE8C}" dt="2023-07-20T10:01:51.959" v="6981" actId="478"/>
          <ac:spMkLst>
            <pc:docMk/>
            <pc:sldMk cId="0" sldId="299"/>
            <ac:spMk id="4" creationId="{9D40A7ED-1090-FCBE-0A66-7BB5780463B1}"/>
          </ac:spMkLst>
        </pc:spChg>
        <pc:spChg chg="mod">
          <ac:chgData name="Richard Chalk" userId="287f8aa4f4de1d19" providerId="LiveId" clId="{E3FC098F-8FE9-43D8-87C8-4C8D41B0EE8C}" dt="2023-07-20T10:06:27.008" v="7014" actId="1076"/>
          <ac:spMkLst>
            <pc:docMk/>
            <pc:sldMk cId="0" sldId="299"/>
            <ac:spMk id="8" creationId="{9977F281-A947-A97F-F970-14C3D7FFAE2B}"/>
          </ac:spMkLst>
        </pc:spChg>
        <pc:spChg chg="mod">
          <ac:chgData name="Richard Chalk" userId="287f8aa4f4de1d19" providerId="LiveId" clId="{E3FC098F-8FE9-43D8-87C8-4C8D41B0EE8C}" dt="2023-07-20T10:03:01.115" v="7011" actId="113"/>
          <ac:spMkLst>
            <pc:docMk/>
            <pc:sldMk cId="0" sldId="299"/>
            <ac:spMk id="18" creationId="{CBF4E8CD-055F-8FAC-58DB-DB42DE1E6C1D}"/>
          </ac:spMkLst>
        </pc:spChg>
        <pc:spChg chg="mod">
          <ac:chgData name="Richard Chalk" userId="287f8aa4f4de1d19" providerId="LiveId" clId="{E3FC098F-8FE9-43D8-87C8-4C8D41B0EE8C}" dt="2023-07-20T10:10:42.078" v="7153" actId="20577"/>
          <ac:spMkLst>
            <pc:docMk/>
            <pc:sldMk cId="0" sldId="299"/>
            <ac:spMk id="658" creationId="{00000000-0000-0000-0000-000000000000}"/>
          </ac:spMkLst>
        </pc:spChg>
        <pc:picChg chg="del">
          <ac:chgData name="Richard Chalk" userId="287f8aa4f4de1d19" providerId="LiveId" clId="{E3FC098F-8FE9-43D8-87C8-4C8D41B0EE8C}" dt="2023-07-20T10:02:16.571" v="6982" actId="478"/>
          <ac:picMkLst>
            <pc:docMk/>
            <pc:sldMk cId="0" sldId="299"/>
            <ac:picMk id="2050" creationId="{39D47829-75A0-558A-0986-D1819D3C5FF5}"/>
          </ac:picMkLst>
        </pc:picChg>
      </pc:sldChg>
      <pc:sldChg chg="modSp mod">
        <pc:chgData name="Richard Chalk" userId="287f8aa4f4de1d19" providerId="LiveId" clId="{E3FC098F-8FE9-43D8-87C8-4C8D41B0EE8C}" dt="2023-07-19T05:37:14.768" v="21" actId="20577"/>
        <pc:sldMkLst>
          <pc:docMk/>
          <pc:sldMk cId="3213385662" sldId="309"/>
        </pc:sldMkLst>
        <pc:spChg chg="mod">
          <ac:chgData name="Richard Chalk" userId="287f8aa4f4de1d19" providerId="LiveId" clId="{E3FC098F-8FE9-43D8-87C8-4C8D41B0EE8C}" dt="2023-07-19T05:37:14.768" v="21" actId="20577"/>
          <ac:spMkLst>
            <pc:docMk/>
            <pc:sldMk cId="3213385662" sldId="309"/>
            <ac:spMk id="118" creationId="{00000000-0000-0000-0000-000000000000}"/>
          </ac:spMkLst>
        </pc:spChg>
      </pc:sldChg>
      <pc:sldChg chg="addSp modSp del">
        <pc:chgData name="Richard Chalk" userId="287f8aa4f4de1d19" providerId="LiveId" clId="{E3FC098F-8FE9-43D8-87C8-4C8D41B0EE8C}" dt="2023-07-20T10:01:49.632" v="6980" actId="47"/>
        <pc:sldMkLst>
          <pc:docMk/>
          <pc:sldMk cId="1717922590" sldId="382"/>
        </pc:sldMkLst>
        <pc:spChg chg="add mod">
          <ac:chgData name="Richard Chalk" userId="287f8aa4f4de1d19" providerId="LiveId" clId="{E3FC098F-8FE9-43D8-87C8-4C8D41B0EE8C}" dt="2023-07-19T14:45:27.569" v="2921"/>
          <ac:spMkLst>
            <pc:docMk/>
            <pc:sldMk cId="1717922590" sldId="382"/>
            <ac:spMk id="2" creationId="{68D7EE88-A624-69AA-8356-7641299F17A4}"/>
          </ac:spMkLst>
        </pc:spChg>
      </pc:sldChg>
      <pc:sldChg chg="addSp modSp del">
        <pc:chgData name="Richard Chalk" userId="287f8aa4f4de1d19" providerId="LiveId" clId="{E3FC098F-8FE9-43D8-87C8-4C8D41B0EE8C}" dt="2023-07-20T10:01:49.632" v="6980" actId="47"/>
        <pc:sldMkLst>
          <pc:docMk/>
          <pc:sldMk cId="4193271027" sldId="512"/>
        </pc:sldMkLst>
        <pc:spChg chg="add mod">
          <ac:chgData name="Richard Chalk" userId="287f8aa4f4de1d19" providerId="LiveId" clId="{E3FC098F-8FE9-43D8-87C8-4C8D41B0EE8C}" dt="2023-07-19T14:45:26.342" v="2920"/>
          <ac:spMkLst>
            <pc:docMk/>
            <pc:sldMk cId="4193271027" sldId="512"/>
            <ac:spMk id="8" creationId="{091C5BF0-058F-2A7A-E50F-C1FAA3C3BF78}"/>
          </ac:spMkLst>
        </pc:spChg>
      </pc:sldChg>
      <pc:sldChg chg="del">
        <pc:chgData name="Richard Chalk" userId="287f8aa4f4de1d19" providerId="LiveId" clId="{E3FC098F-8FE9-43D8-87C8-4C8D41B0EE8C}" dt="2023-07-19T14:45:05.689" v="2915" actId="47"/>
        <pc:sldMkLst>
          <pc:docMk/>
          <pc:sldMk cId="1745136062" sldId="513"/>
        </pc:sldMkLst>
      </pc:sldChg>
      <pc:sldChg chg="del">
        <pc:chgData name="Richard Chalk" userId="287f8aa4f4de1d19" providerId="LiveId" clId="{E3FC098F-8FE9-43D8-87C8-4C8D41B0EE8C}" dt="2023-07-19T14:45:08.554" v="2916" actId="47"/>
        <pc:sldMkLst>
          <pc:docMk/>
          <pc:sldMk cId="3290590145" sldId="514"/>
        </pc:sldMkLst>
      </pc:sldChg>
      <pc:sldChg chg="del">
        <pc:chgData name="Richard Chalk" userId="287f8aa4f4de1d19" providerId="LiveId" clId="{E3FC098F-8FE9-43D8-87C8-4C8D41B0EE8C}" dt="2023-07-19T14:45:16.634" v="2918" actId="47"/>
        <pc:sldMkLst>
          <pc:docMk/>
          <pc:sldMk cId="1536526050" sldId="515"/>
        </pc:sldMkLst>
      </pc:sldChg>
      <pc:sldChg chg="addSp modSp del">
        <pc:chgData name="Richard Chalk" userId="287f8aa4f4de1d19" providerId="LiveId" clId="{E3FC098F-8FE9-43D8-87C8-4C8D41B0EE8C}" dt="2023-07-20T10:01:49.632" v="6980" actId="47"/>
        <pc:sldMkLst>
          <pc:docMk/>
          <pc:sldMk cId="3727036933" sldId="516"/>
        </pc:sldMkLst>
        <pc:spChg chg="add mod">
          <ac:chgData name="Richard Chalk" userId="287f8aa4f4de1d19" providerId="LiveId" clId="{E3FC098F-8FE9-43D8-87C8-4C8D41B0EE8C}" dt="2023-07-19T14:45:28.972" v="2922"/>
          <ac:spMkLst>
            <pc:docMk/>
            <pc:sldMk cId="3727036933" sldId="516"/>
            <ac:spMk id="8" creationId="{B8D39B89-8255-9704-36FA-A4485C8B14BB}"/>
          </ac:spMkLst>
        </pc:spChg>
      </pc:sldChg>
      <pc:sldChg chg="del">
        <pc:chgData name="Richard Chalk" userId="287f8aa4f4de1d19" providerId="LiveId" clId="{E3FC098F-8FE9-43D8-87C8-4C8D41B0EE8C}" dt="2023-07-19T14:45:11.520" v="2917" actId="47"/>
        <pc:sldMkLst>
          <pc:docMk/>
          <pc:sldMk cId="1188041564" sldId="517"/>
        </pc:sldMkLst>
      </pc:sldChg>
      <pc:sldChg chg="del">
        <pc:chgData name="Richard Chalk" userId="287f8aa4f4de1d19" providerId="LiveId" clId="{E3FC098F-8FE9-43D8-87C8-4C8D41B0EE8C}" dt="2023-07-19T14:44:54.075" v="2914" actId="47"/>
        <pc:sldMkLst>
          <pc:docMk/>
          <pc:sldMk cId="1905608281" sldId="518"/>
        </pc:sldMkLst>
      </pc:sldChg>
      <pc:sldChg chg="modSp add del mod ord">
        <pc:chgData name="Richard Chalk" userId="287f8aa4f4de1d19" providerId="LiveId" clId="{E3FC098F-8FE9-43D8-87C8-4C8D41B0EE8C}" dt="2023-07-19T06:48:46.612" v="1086" actId="2696"/>
        <pc:sldMkLst>
          <pc:docMk/>
          <pc:sldMk cId="1373456415" sldId="519"/>
        </pc:sldMkLst>
        <pc:spChg chg="mod">
          <ac:chgData name="Richard Chalk" userId="287f8aa4f4de1d19" providerId="LiveId" clId="{E3FC098F-8FE9-43D8-87C8-4C8D41B0EE8C}" dt="2023-07-19T05:41:44.301" v="224" actId="5793"/>
          <ac:spMkLst>
            <pc:docMk/>
            <pc:sldMk cId="1373456415" sldId="519"/>
            <ac:spMk id="118" creationId="{00000000-0000-0000-0000-000000000000}"/>
          </ac:spMkLst>
        </pc:spChg>
      </pc:sldChg>
      <pc:sldChg chg="addSp delSp modSp add mod">
        <pc:chgData name="Richard Chalk" userId="287f8aa4f4de1d19" providerId="LiveId" clId="{E3FC098F-8FE9-43D8-87C8-4C8D41B0EE8C}" dt="2023-07-20T10:14:20.657" v="7155" actId="1035"/>
        <pc:sldMkLst>
          <pc:docMk/>
          <pc:sldMk cId="3673019826" sldId="519"/>
        </pc:sldMkLst>
        <pc:spChg chg="add del">
          <ac:chgData name="Richard Chalk" userId="287f8aa4f4de1d19" providerId="LiveId" clId="{E3FC098F-8FE9-43D8-87C8-4C8D41B0EE8C}" dt="2023-07-19T06:56:04.171" v="1203" actId="478"/>
          <ac:spMkLst>
            <pc:docMk/>
            <pc:sldMk cId="3673019826" sldId="519"/>
            <ac:spMk id="2" creationId="{B87E2596-84A7-3F70-DA7E-7F98F4E1DE1A}"/>
          </ac:spMkLst>
        </pc:spChg>
        <pc:spChg chg="add del">
          <ac:chgData name="Richard Chalk" userId="287f8aa4f4de1d19" providerId="LiveId" clId="{E3FC098F-8FE9-43D8-87C8-4C8D41B0EE8C}" dt="2023-07-19T06:56:05.677" v="1205" actId="478"/>
          <ac:spMkLst>
            <pc:docMk/>
            <pc:sldMk cId="3673019826" sldId="519"/>
            <ac:spMk id="3" creationId="{2FC7C5AD-D92C-8BA4-C354-F496CD437270}"/>
          </ac:spMkLst>
        </pc:spChg>
        <pc:spChg chg="add del">
          <ac:chgData name="Richard Chalk" userId="287f8aa4f4de1d19" providerId="LiveId" clId="{E3FC098F-8FE9-43D8-87C8-4C8D41B0EE8C}" dt="2023-07-19T06:56:11.918" v="1207" actId="478"/>
          <ac:spMkLst>
            <pc:docMk/>
            <pc:sldMk cId="3673019826" sldId="519"/>
            <ac:spMk id="4" creationId="{94270115-A76C-2C21-B303-9CCBCE30071E}"/>
          </ac:spMkLst>
        </pc:spChg>
        <pc:spChg chg="add del">
          <ac:chgData name="Richard Chalk" userId="287f8aa4f4de1d19" providerId="LiveId" clId="{E3FC098F-8FE9-43D8-87C8-4C8D41B0EE8C}" dt="2023-07-19T06:56:13.327" v="1209" actId="478"/>
          <ac:spMkLst>
            <pc:docMk/>
            <pc:sldMk cId="3673019826" sldId="519"/>
            <ac:spMk id="5" creationId="{277B6F00-57B9-0CFA-865F-04020DF68323}"/>
          </ac:spMkLst>
        </pc:spChg>
        <pc:spChg chg="add del">
          <ac:chgData name="Richard Chalk" userId="287f8aa4f4de1d19" providerId="LiveId" clId="{E3FC098F-8FE9-43D8-87C8-4C8D41B0EE8C}" dt="2023-07-19T06:56:41.827" v="1215" actId="478"/>
          <ac:spMkLst>
            <pc:docMk/>
            <pc:sldMk cId="3673019826" sldId="519"/>
            <ac:spMk id="6" creationId="{31BE9AC3-9D79-A7CC-6506-C87F8DB8A2DD}"/>
          </ac:spMkLst>
        </pc:spChg>
        <pc:spChg chg="add del">
          <ac:chgData name="Richard Chalk" userId="287f8aa4f4de1d19" providerId="LiveId" clId="{E3FC098F-8FE9-43D8-87C8-4C8D41B0EE8C}" dt="2023-07-19T06:56:43.279" v="1217" actId="478"/>
          <ac:spMkLst>
            <pc:docMk/>
            <pc:sldMk cId="3673019826" sldId="519"/>
            <ac:spMk id="7" creationId="{54CBADC6-4D91-74BD-EB6E-0D4C4D48435C}"/>
          </ac:spMkLst>
        </pc:spChg>
        <pc:spChg chg="mod">
          <ac:chgData name="Richard Chalk" userId="287f8aa4f4de1d19" providerId="LiveId" clId="{E3FC098F-8FE9-43D8-87C8-4C8D41B0EE8C}" dt="2023-07-19T06:57:40.658" v="1230" actId="1036"/>
          <ac:spMkLst>
            <pc:docMk/>
            <pc:sldMk cId="3673019826" sldId="519"/>
            <ac:spMk id="117" creationId="{00000000-0000-0000-0000-000000000000}"/>
          </ac:spMkLst>
        </pc:spChg>
        <pc:picChg chg="add del mod">
          <ac:chgData name="Richard Chalk" userId="287f8aa4f4de1d19" providerId="LiveId" clId="{E3FC098F-8FE9-43D8-87C8-4C8D41B0EE8C}" dt="2023-07-19T06:56:28.085" v="1213" actId="478"/>
          <ac:picMkLst>
            <pc:docMk/>
            <pc:sldMk cId="3673019826" sldId="519"/>
            <ac:picMk id="3082" creationId="{C10FFE9A-53C0-A235-F00C-7554E8AC3C02}"/>
          </ac:picMkLst>
        </pc:picChg>
        <pc:picChg chg="add del">
          <ac:chgData name="Richard Chalk" userId="287f8aa4f4de1d19" providerId="LiveId" clId="{E3FC098F-8FE9-43D8-87C8-4C8D41B0EE8C}" dt="2023-07-19T06:57:04.638" v="1219" actId="478"/>
          <ac:picMkLst>
            <pc:docMk/>
            <pc:sldMk cId="3673019826" sldId="519"/>
            <ac:picMk id="3088" creationId="{2102A031-44AE-E319-7687-1C2D88A68335}"/>
          </ac:picMkLst>
        </pc:picChg>
        <pc:picChg chg="add mod">
          <ac:chgData name="Richard Chalk" userId="287f8aa4f4de1d19" providerId="LiveId" clId="{E3FC098F-8FE9-43D8-87C8-4C8D41B0EE8C}" dt="2023-07-19T10:15:24.344" v="1417" actId="14100"/>
          <ac:picMkLst>
            <pc:docMk/>
            <pc:sldMk cId="3673019826" sldId="519"/>
            <ac:picMk id="3090" creationId="{E84C8B1E-142C-53AC-5DCE-B545D2101203}"/>
          </ac:picMkLst>
        </pc:picChg>
        <pc:picChg chg="add mod">
          <ac:chgData name="Richard Chalk" userId="287f8aa4f4de1d19" providerId="LiveId" clId="{E3FC098F-8FE9-43D8-87C8-4C8D41B0EE8C}" dt="2023-07-20T10:14:20.657" v="7155" actId="1035"/>
          <ac:picMkLst>
            <pc:docMk/>
            <pc:sldMk cId="3673019826" sldId="519"/>
            <ac:picMk id="3092" creationId="{E0350921-933B-009C-D549-2620752C7733}"/>
          </ac:picMkLst>
        </pc:picChg>
      </pc:sldChg>
      <pc:sldChg chg="add">
        <pc:chgData name="Richard Chalk" userId="287f8aa4f4de1d19" providerId="LiveId" clId="{E3FC098F-8FE9-43D8-87C8-4C8D41B0EE8C}" dt="2023-07-19T14:08:12.255" v="1699"/>
        <pc:sldMkLst>
          <pc:docMk/>
          <pc:sldMk cId="430383919" sldId="520"/>
        </pc:sldMkLst>
      </pc:sldChg>
      <pc:sldChg chg="modSp add del mod">
        <pc:chgData name="Richard Chalk" userId="287f8aa4f4de1d19" providerId="LiveId" clId="{E3FC098F-8FE9-43D8-87C8-4C8D41B0EE8C}" dt="2023-07-19T14:08:09.799" v="1698" actId="2696"/>
        <pc:sldMkLst>
          <pc:docMk/>
          <pc:sldMk cId="1293024098" sldId="520"/>
        </pc:sldMkLst>
        <pc:spChg chg="mod">
          <ac:chgData name="Richard Chalk" userId="287f8aa4f4de1d19" providerId="LiveId" clId="{E3FC098F-8FE9-43D8-87C8-4C8D41B0EE8C}" dt="2023-07-19T06:45:27.746" v="953" actId="20577"/>
          <ac:spMkLst>
            <pc:docMk/>
            <pc:sldMk cId="1293024098" sldId="520"/>
            <ac:spMk id="118" creationId="{00000000-0000-0000-0000-000000000000}"/>
          </ac:spMkLst>
        </pc:spChg>
      </pc:sldChg>
      <pc:sldChg chg="modSp add mod ord">
        <pc:chgData name="Richard Chalk" userId="287f8aa4f4de1d19" providerId="LiveId" clId="{E3FC098F-8FE9-43D8-87C8-4C8D41B0EE8C}" dt="2023-07-19T05:37:59.826" v="62" actId="20577"/>
        <pc:sldMkLst>
          <pc:docMk/>
          <pc:sldMk cId="610650027" sldId="521"/>
        </pc:sldMkLst>
        <pc:spChg chg="mod">
          <ac:chgData name="Richard Chalk" userId="287f8aa4f4de1d19" providerId="LiveId" clId="{E3FC098F-8FE9-43D8-87C8-4C8D41B0EE8C}" dt="2023-07-19T05:37:59.826" v="62" actId="20577"/>
          <ac:spMkLst>
            <pc:docMk/>
            <pc:sldMk cId="610650027" sldId="521"/>
            <ac:spMk id="118" creationId="{00000000-0000-0000-0000-000000000000}"/>
          </ac:spMkLst>
        </pc:spChg>
      </pc:sldChg>
      <pc:sldChg chg="modSp add mod ord">
        <pc:chgData name="Richard Chalk" userId="287f8aa4f4de1d19" providerId="LiveId" clId="{E3FC098F-8FE9-43D8-87C8-4C8D41B0EE8C}" dt="2023-07-19T14:08:54.295" v="1703"/>
        <pc:sldMkLst>
          <pc:docMk/>
          <pc:sldMk cId="1058803931" sldId="522"/>
        </pc:sldMkLst>
        <pc:spChg chg="mod">
          <ac:chgData name="Richard Chalk" userId="287f8aa4f4de1d19" providerId="LiveId" clId="{E3FC098F-8FE9-43D8-87C8-4C8D41B0EE8C}" dt="2023-07-19T05:38:08.322" v="72" actId="20577"/>
          <ac:spMkLst>
            <pc:docMk/>
            <pc:sldMk cId="1058803931" sldId="522"/>
            <ac:spMk id="118" creationId="{00000000-0000-0000-0000-000000000000}"/>
          </ac:spMkLst>
        </pc:spChg>
      </pc:sldChg>
      <pc:sldChg chg="modSp add mod">
        <pc:chgData name="Richard Chalk" userId="287f8aa4f4de1d19" providerId="LiveId" clId="{E3FC098F-8FE9-43D8-87C8-4C8D41B0EE8C}" dt="2023-07-19T05:38:45.678" v="125" actId="1036"/>
        <pc:sldMkLst>
          <pc:docMk/>
          <pc:sldMk cId="2774553520" sldId="523"/>
        </pc:sldMkLst>
        <pc:spChg chg="mod">
          <ac:chgData name="Richard Chalk" userId="287f8aa4f4de1d19" providerId="LiveId" clId="{E3FC098F-8FE9-43D8-87C8-4C8D41B0EE8C}" dt="2023-07-19T05:38:45.678" v="125" actId="1036"/>
          <ac:spMkLst>
            <pc:docMk/>
            <pc:sldMk cId="2774553520" sldId="523"/>
            <ac:spMk id="118" creationId="{00000000-0000-0000-0000-000000000000}"/>
          </ac:spMkLst>
        </pc:spChg>
      </pc:sldChg>
      <pc:sldChg chg="modSp add mod ord">
        <pc:chgData name="Richard Chalk" userId="287f8aa4f4de1d19" providerId="LiveId" clId="{E3FC098F-8FE9-43D8-87C8-4C8D41B0EE8C}" dt="2023-07-19T05:38:54.246" v="131" actId="20577"/>
        <pc:sldMkLst>
          <pc:docMk/>
          <pc:sldMk cId="3938680033" sldId="524"/>
        </pc:sldMkLst>
        <pc:spChg chg="mod">
          <ac:chgData name="Richard Chalk" userId="287f8aa4f4de1d19" providerId="LiveId" clId="{E3FC098F-8FE9-43D8-87C8-4C8D41B0EE8C}" dt="2023-07-19T05:38:54.246" v="131" actId="20577"/>
          <ac:spMkLst>
            <pc:docMk/>
            <pc:sldMk cId="3938680033" sldId="524"/>
            <ac:spMk id="118" creationId="{00000000-0000-0000-0000-000000000000}"/>
          </ac:spMkLst>
        </pc:spChg>
      </pc:sldChg>
      <pc:sldChg chg="modSp add del mod">
        <pc:chgData name="Richard Chalk" userId="287f8aa4f4de1d19" providerId="LiveId" clId="{E3FC098F-8FE9-43D8-87C8-4C8D41B0EE8C}" dt="2023-07-20T09:48:19.670" v="6622" actId="47"/>
        <pc:sldMkLst>
          <pc:docMk/>
          <pc:sldMk cId="2506401006" sldId="525"/>
        </pc:sldMkLst>
        <pc:spChg chg="mod">
          <ac:chgData name="Richard Chalk" userId="287f8aa4f4de1d19" providerId="LiveId" clId="{E3FC098F-8FE9-43D8-87C8-4C8D41B0EE8C}" dt="2023-07-19T05:39:08.456" v="152" actId="20577"/>
          <ac:spMkLst>
            <pc:docMk/>
            <pc:sldMk cId="2506401006" sldId="525"/>
            <ac:spMk id="118" creationId="{00000000-0000-0000-0000-000000000000}"/>
          </ac:spMkLst>
        </pc:spChg>
      </pc:sldChg>
      <pc:sldChg chg="add">
        <pc:chgData name="Richard Chalk" userId="287f8aa4f4de1d19" providerId="LiveId" clId="{E3FC098F-8FE9-43D8-87C8-4C8D41B0EE8C}" dt="2023-07-19T14:07:16.919" v="1691"/>
        <pc:sldMkLst>
          <pc:docMk/>
          <pc:sldMk cId="733208413" sldId="526"/>
        </pc:sldMkLst>
      </pc:sldChg>
      <pc:sldChg chg="modSp add del mod">
        <pc:chgData name="Richard Chalk" userId="287f8aa4f4de1d19" providerId="LiveId" clId="{E3FC098F-8FE9-43D8-87C8-4C8D41B0EE8C}" dt="2023-07-19T14:07:09.521" v="1690" actId="2696"/>
        <pc:sldMkLst>
          <pc:docMk/>
          <pc:sldMk cId="2699012265" sldId="526"/>
        </pc:sldMkLst>
        <pc:spChg chg="mod">
          <ac:chgData name="Richard Chalk" userId="287f8aa4f4de1d19" providerId="LiveId" clId="{E3FC098F-8FE9-43D8-87C8-4C8D41B0EE8C}" dt="2023-07-19T05:39:19.942" v="166" actId="20577"/>
          <ac:spMkLst>
            <pc:docMk/>
            <pc:sldMk cId="2699012265" sldId="526"/>
            <ac:spMk id="118" creationId="{00000000-0000-0000-0000-000000000000}"/>
          </ac:spMkLst>
        </pc:spChg>
      </pc:sldChg>
      <pc:sldChg chg="modSp add mod ord">
        <pc:chgData name="Richard Chalk" userId="287f8aa4f4de1d19" providerId="LiveId" clId="{E3FC098F-8FE9-43D8-87C8-4C8D41B0EE8C}" dt="2023-07-20T04:59:56.876" v="5196"/>
        <pc:sldMkLst>
          <pc:docMk/>
          <pc:sldMk cId="460914246" sldId="527"/>
        </pc:sldMkLst>
        <pc:spChg chg="mod">
          <ac:chgData name="Richard Chalk" userId="287f8aa4f4de1d19" providerId="LiveId" clId="{E3FC098F-8FE9-43D8-87C8-4C8D41B0EE8C}" dt="2023-07-19T05:39:29.818" v="176" actId="20577"/>
          <ac:spMkLst>
            <pc:docMk/>
            <pc:sldMk cId="460914246" sldId="527"/>
            <ac:spMk id="118" creationId="{00000000-0000-0000-0000-000000000000}"/>
          </ac:spMkLst>
        </pc:spChg>
      </pc:sldChg>
      <pc:sldChg chg="modSp add del mod">
        <pc:chgData name="Richard Chalk" userId="287f8aa4f4de1d19" providerId="LiveId" clId="{E3FC098F-8FE9-43D8-87C8-4C8D41B0EE8C}" dt="2023-07-20T09:26:08.458" v="6012" actId="2696"/>
        <pc:sldMkLst>
          <pc:docMk/>
          <pc:sldMk cId="1099308944" sldId="528"/>
        </pc:sldMkLst>
        <pc:spChg chg="mod">
          <ac:chgData name="Richard Chalk" userId="287f8aa4f4de1d19" providerId="LiveId" clId="{E3FC098F-8FE9-43D8-87C8-4C8D41B0EE8C}" dt="2023-07-19T05:39:40.208" v="187" actId="20577"/>
          <ac:spMkLst>
            <pc:docMk/>
            <pc:sldMk cId="1099308944" sldId="528"/>
            <ac:spMk id="118" creationId="{00000000-0000-0000-0000-000000000000}"/>
          </ac:spMkLst>
        </pc:spChg>
      </pc:sldChg>
      <pc:sldChg chg="add">
        <pc:chgData name="Richard Chalk" userId="287f8aa4f4de1d19" providerId="LiveId" clId="{E3FC098F-8FE9-43D8-87C8-4C8D41B0EE8C}" dt="2023-07-20T09:26:18.832" v="6013"/>
        <pc:sldMkLst>
          <pc:docMk/>
          <pc:sldMk cId="3335650728" sldId="528"/>
        </pc:sldMkLst>
      </pc:sldChg>
      <pc:sldChg chg="modSp add mod">
        <pc:chgData name="Richard Chalk" userId="287f8aa4f4de1d19" providerId="LiveId" clId="{E3FC098F-8FE9-43D8-87C8-4C8D41B0EE8C}" dt="2023-07-19T05:39:48.649" v="202" actId="20577"/>
        <pc:sldMkLst>
          <pc:docMk/>
          <pc:sldMk cId="3621538142" sldId="529"/>
        </pc:sldMkLst>
        <pc:spChg chg="mod">
          <ac:chgData name="Richard Chalk" userId="287f8aa4f4de1d19" providerId="LiveId" clId="{E3FC098F-8FE9-43D8-87C8-4C8D41B0EE8C}" dt="2023-07-19T05:39:48.649" v="202" actId="20577"/>
          <ac:spMkLst>
            <pc:docMk/>
            <pc:sldMk cId="3621538142" sldId="529"/>
            <ac:spMk id="118" creationId="{00000000-0000-0000-0000-000000000000}"/>
          </ac:spMkLst>
        </pc:spChg>
      </pc:sldChg>
      <pc:sldChg chg="delSp modSp add mod">
        <pc:chgData name="Richard Chalk" userId="287f8aa4f4de1d19" providerId="LiveId" clId="{E3FC098F-8FE9-43D8-87C8-4C8D41B0EE8C}" dt="2023-07-19T13:43:19.537" v="1457" actId="1035"/>
        <pc:sldMkLst>
          <pc:docMk/>
          <pc:sldMk cId="2331944968" sldId="530"/>
        </pc:sldMkLst>
        <pc:spChg chg="mod">
          <ac:chgData name="Richard Chalk" userId="287f8aa4f4de1d19" providerId="LiveId" clId="{E3FC098F-8FE9-43D8-87C8-4C8D41B0EE8C}" dt="2023-07-19T05:44:44.168" v="320" actId="20577"/>
          <ac:spMkLst>
            <pc:docMk/>
            <pc:sldMk cId="2331944968" sldId="530"/>
            <ac:spMk id="18" creationId="{CBF4E8CD-055F-8FAC-58DB-DB42DE1E6C1D}"/>
          </ac:spMkLst>
        </pc:spChg>
        <pc:spChg chg="mod">
          <ac:chgData name="Richard Chalk" userId="287f8aa4f4de1d19" providerId="LiveId" clId="{E3FC098F-8FE9-43D8-87C8-4C8D41B0EE8C}" dt="2023-07-19T13:43:19.537" v="1457" actId="1035"/>
          <ac:spMkLst>
            <pc:docMk/>
            <pc:sldMk cId="2331944968" sldId="530"/>
            <ac:spMk id="658" creationId="{00000000-0000-0000-0000-000000000000}"/>
          </ac:spMkLst>
        </pc:spChg>
        <pc:picChg chg="mod">
          <ac:chgData name="Richard Chalk" userId="287f8aa4f4de1d19" providerId="LiveId" clId="{E3FC098F-8FE9-43D8-87C8-4C8D41B0EE8C}" dt="2023-07-19T06:06:32.867" v="387" actId="1037"/>
          <ac:picMkLst>
            <pc:docMk/>
            <pc:sldMk cId="2331944968" sldId="530"/>
            <ac:picMk id="2" creationId="{1798266B-4E23-1125-CABF-2421F7B57CB6}"/>
          </ac:picMkLst>
        </pc:picChg>
        <pc:picChg chg="mod">
          <ac:chgData name="Richard Chalk" userId="287f8aa4f4de1d19" providerId="LiveId" clId="{E3FC098F-8FE9-43D8-87C8-4C8D41B0EE8C}" dt="2023-07-19T05:43:40.891" v="306" actId="1035"/>
          <ac:picMkLst>
            <pc:docMk/>
            <pc:sldMk cId="2331944968" sldId="530"/>
            <ac:picMk id="3" creationId="{00F42DEA-93D1-0D04-0FB8-52092F46A3C0}"/>
          </ac:picMkLst>
        </pc:picChg>
        <pc:picChg chg="del">
          <ac:chgData name="Richard Chalk" userId="287f8aa4f4de1d19" providerId="LiveId" clId="{E3FC098F-8FE9-43D8-87C8-4C8D41B0EE8C}" dt="2023-07-19T05:43:25.140" v="259" actId="478"/>
          <ac:picMkLst>
            <pc:docMk/>
            <pc:sldMk cId="2331944968" sldId="530"/>
            <ac:picMk id="2050" creationId="{39D47829-75A0-558A-0986-D1819D3C5FF5}"/>
          </ac:picMkLst>
        </pc:picChg>
        <pc:cxnChg chg="mod">
          <ac:chgData name="Richard Chalk" userId="287f8aa4f4de1d19" providerId="LiveId" clId="{E3FC098F-8FE9-43D8-87C8-4C8D41B0EE8C}" dt="2023-07-19T13:43:19.537" v="1457" actId="1035"/>
          <ac:cxnSpMkLst>
            <pc:docMk/>
            <pc:sldMk cId="2331944968" sldId="530"/>
            <ac:cxnSpMk id="9" creationId="{A50E3248-F1C9-60C4-B00D-907E554C43F3}"/>
          </ac:cxnSpMkLst>
        </pc:cxnChg>
      </pc:sldChg>
      <pc:sldChg chg="add ord">
        <pc:chgData name="Richard Chalk" userId="287f8aa4f4de1d19" providerId="LiveId" clId="{E3FC098F-8FE9-43D8-87C8-4C8D41B0EE8C}" dt="2023-07-19T05:42:01.943" v="226"/>
        <pc:sldMkLst>
          <pc:docMk/>
          <pc:sldMk cId="387256291" sldId="531"/>
        </pc:sldMkLst>
      </pc:sldChg>
      <pc:sldChg chg="addSp delSp modSp add mod modNotesTx">
        <pc:chgData name="Richard Chalk" userId="287f8aa4f4de1d19" providerId="LiveId" clId="{E3FC098F-8FE9-43D8-87C8-4C8D41B0EE8C}" dt="2023-07-19T13:43:47.889" v="1478" actId="20577"/>
        <pc:sldMkLst>
          <pc:docMk/>
          <pc:sldMk cId="1930755218" sldId="532"/>
        </pc:sldMkLst>
        <pc:spChg chg="mod ord">
          <ac:chgData name="Richard Chalk" userId="287f8aa4f4de1d19" providerId="LiveId" clId="{E3FC098F-8FE9-43D8-87C8-4C8D41B0EE8C}" dt="2023-07-19T10:18:15.341" v="1422" actId="20577"/>
          <ac:spMkLst>
            <pc:docMk/>
            <pc:sldMk cId="1930755218" sldId="532"/>
            <ac:spMk id="2" creationId="{2CED0939-2445-F1A3-21AE-0A535344DD5D}"/>
          </ac:spMkLst>
        </pc:spChg>
        <pc:spChg chg="mod">
          <ac:chgData name="Richard Chalk" userId="287f8aa4f4de1d19" providerId="LiveId" clId="{E3FC098F-8FE9-43D8-87C8-4C8D41B0EE8C}" dt="2023-07-19T06:15:33.147" v="528" actId="113"/>
          <ac:spMkLst>
            <pc:docMk/>
            <pc:sldMk cId="1930755218" sldId="532"/>
            <ac:spMk id="3" creationId="{173D56EC-57A4-FE19-1901-5242223ADD72}"/>
          </ac:spMkLst>
        </pc:spChg>
        <pc:spChg chg="mod">
          <ac:chgData name="Richard Chalk" userId="287f8aa4f4de1d19" providerId="LiveId" clId="{E3FC098F-8FE9-43D8-87C8-4C8D41B0EE8C}" dt="2023-07-19T13:43:47.889" v="1478" actId="20577"/>
          <ac:spMkLst>
            <pc:docMk/>
            <pc:sldMk cId="1930755218" sldId="532"/>
            <ac:spMk id="7" creationId="{EBD62573-4B50-EAD6-8C7E-C3AE6A9F45B4}"/>
          </ac:spMkLst>
        </pc:spChg>
        <pc:picChg chg="add mod">
          <ac:chgData name="Richard Chalk" userId="287f8aa4f4de1d19" providerId="LiveId" clId="{E3FC098F-8FE9-43D8-87C8-4C8D41B0EE8C}" dt="2023-07-19T06:14:44.950" v="520" actId="1036"/>
          <ac:picMkLst>
            <pc:docMk/>
            <pc:sldMk cId="1930755218" sldId="532"/>
            <ac:picMk id="9" creationId="{E5F9555E-7FC9-837A-2E76-F0E33F3CBCFD}"/>
          </ac:picMkLst>
        </pc:picChg>
        <pc:picChg chg="add del">
          <ac:chgData name="Richard Chalk" userId="287f8aa4f4de1d19" providerId="LiveId" clId="{E3FC098F-8FE9-43D8-87C8-4C8D41B0EE8C}" dt="2023-07-19T06:11:06.982" v="427" actId="478"/>
          <ac:picMkLst>
            <pc:docMk/>
            <pc:sldMk cId="1930755218" sldId="532"/>
            <ac:picMk id="11" creationId="{6BB2D916-5202-5F78-8D2D-D9B3B140009D}"/>
          </ac:picMkLst>
        </pc:picChg>
        <pc:picChg chg="add mod">
          <ac:chgData name="Richard Chalk" userId="287f8aa4f4de1d19" providerId="LiveId" clId="{E3FC098F-8FE9-43D8-87C8-4C8D41B0EE8C}" dt="2023-07-19T06:13:34.630" v="472" actId="1076"/>
          <ac:picMkLst>
            <pc:docMk/>
            <pc:sldMk cId="1930755218" sldId="532"/>
            <ac:picMk id="13" creationId="{D3ADA694-3183-0623-44AB-46E9C90DC3C1}"/>
          </ac:picMkLst>
        </pc:picChg>
        <pc:picChg chg="add mod">
          <ac:chgData name="Richard Chalk" userId="287f8aa4f4de1d19" providerId="LiveId" clId="{E3FC098F-8FE9-43D8-87C8-4C8D41B0EE8C}" dt="2023-07-19T06:13:41.032" v="480" actId="1038"/>
          <ac:picMkLst>
            <pc:docMk/>
            <pc:sldMk cId="1930755218" sldId="532"/>
            <ac:picMk id="15" creationId="{C0329374-9849-DC49-E427-D054B0C640C7}"/>
          </ac:picMkLst>
        </pc:picChg>
        <pc:picChg chg="del">
          <ac:chgData name="Richard Chalk" userId="287f8aa4f4de1d19" providerId="LiveId" clId="{E3FC098F-8FE9-43D8-87C8-4C8D41B0EE8C}" dt="2023-07-19T06:08:01.163" v="399" actId="478"/>
          <ac:picMkLst>
            <pc:docMk/>
            <pc:sldMk cId="1930755218" sldId="532"/>
            <ac:picMk id="1026" creationId="{2A8C079E-E67A-AA02-F467-278EC680069E}"/>
          </ac:picMkLst>
        </pc:picChg>
        <pc:picChg chg="del">
          <ac:chgData name="Richard Chalk" userId="287f8aa4f4de1d19" providerId="LiveId" clId="{E3FC098F-8FE9-43D8-87C8-4C8D41B0EE8C}" dt="2023-07-19T06:07:06.787" v="389" actId="478"/>
          <ac:picMkLst>
            <pc:docMk/>
            <pc:sldMk cId="1930755218" sldId="532"/>
            <ac:picMk id="1028" creationId="{9840ADB3-1BB6-A137-1D21-C7517A4C5D93}"/>
          </ac:picMkLst>
        </pc:picChg>
      </pc:sldChg>
      <pc:sldChg chg="addSp delSp modSp add mod modNotesTx">
        <pc:chgData name="Richard Chalk" userId="287f8aa4f4de1d19" providerId="LiveId" clId="{E3FC098F-8FE9-43D8-87C8-4C8D41B0EE8C}" dt="2023-07-19T13:44:52.278" v="1481" actId="20577"/>
        <pc:sldMkLst>
          <pc:docMk/>
          <pc:sldMk cId="502136373" sldId="533"/>
        </pc:sldMkLst>
        <pc:spChg chg="mod">
          <ac:chgData name="Richard Chalk" userId="287f8aa4f4de1d19" providerId="LiveId" clId="{E3FC098F-8FE9-43D8-87C8-4C8D41B0EE8C}" dt="2023-07-19T13:44:52.278" v="1481" actId="20577"/>
          <ac:spMkLst>
            <pc:docMk/>
            <pc:sldMk cId="502136373" sldId="533"/>
            <ac:spMk id="2" creationId="{2CED0939-2445-F1A3-21AE-0A535344DD5D}"/>
          </ac:spMkLst>
        </pc:spChg>
        <pc:spChg chg="mod">
          <ac:chgData name="Richard Chalk" userId="287f8aa4f4de1d19" providerId="LiveId" clId="{E3FC098F-8FE9-43D8-87C8-4C8D41B0EE8C}" dt="2023-07-19T13:44:42.745" v="1480" actId="207"/>
          <ac:spMkLst>
            <pc:docMk/>
            <pc:sldMk cId="502136373" sldId="533"/>
            <ac:spMk id="3" creationId="{173D56EC-57A4-FE19-1901-5242223ADD72}"/>
          </ac:spMkLst>
        </pc:spChg>
        <pc:spChg chg="add del">
          <ac:chgData name="Richard Chalk" userId="287f8aa4f4de1d19" providerId="LiveId" clId="{E3FC098F-8FE9-43D8-87C8-4C8D41B0EE8C}" dt="2023-07-19T06:21:20.762" v="625" actId="478"/>
          <ac:spMkLst>
            <pc:docMk/>
            <pc:sldMk cId="502136373" sldId="533"/>
            <ac:spMk id="8" creationId="{67BD86E0-FDD5-0D7F-FF03-432D28C1619C}"/>
          </ac:spMkLst>
        </pc:spChg>
        <pc:spChg chg="add del">
          <ac:chgData name="Richard Chalk" userId="287f8aa4f4de1d19" providerId="LiveId" clId="{E3FC098F-8FE9-43D8-87C8-4C8D41B0EE8C}" dt="2023-07-19T06:21:22.328" v="627" actId="478"/>
          <ac:spMkLst>
            <pc:docMk/>
            <pc:sldMk cId="502136373" sldId="533"/>
            <ac:spMk id="9" creationId="{1FBD2AA6-8614-BA24-F5CB-C078A3830A71}"/>
          </ac:spMkLst>
        </pc:spChg>
        <pc:spChg chg="add del">
          <ac:chgData name="Richard Chalk" userId="287f8aa4f4de1d19" providerId="LiveId" clId="{E3FC098F-8FE9-43D8-87C8-4C8D41B0EE8C}" dt="2023-07-19T06:27:26.044" v="748" actId="22"/>
          <ac:spMkLst>
            <pc:docMk/>
            <pc:sldMk cId="502136373" sldId="533"/>
            <ac:spMk id="11" creationId="{2E25119E-545D-9D4D-95ED-9FBA70AF1A51}"/>
          </ac:spMkLst>
        </pc:spChg>
        <pc:picChg chg="add del">
          <ac:chgData name="Richard Chalk" userId="287f8aa4f4de1d19" providerId="LiveId" clId="{E3FC098F-8FE9-43D8-87C8-4C8D41B0EE8C}" dt="2023-07-19T06:20:01.032" v="611" actId="478"/>
          <ac:picMkLst>
            <pc:docMk/>
            <pc:sldMk cId="502136373" sldId="533"/>
            <ac:picMk id="1026" creationId="{9D874E4A-E6D1-E8F9-659F-2318F4622A48}"/>
          </ac:picMkLst>
        </pc:picChg>
        <pc:picChg chg="add mod">
          <ac:chgData name="Richard Chalk" userId="287f8aa4f4de1d19" providerId="LiveId" clId="{E3FC098F-8FE9-43D8-87C8-4C8D41B0EE8C}" dt="2023-07-19T06:20:12.695" v="615" actId="1076"/>
          <ac:picMkLst>
            <pc:docMk/>
            <pc:sldMk cId="502136373" sldId="533"/>
            <ac:picMk id="1028" creationId="{12C38E92-9383-7C55-A4B4-544CBCC2C4D6}"/>
          </ac:picMkLst>
        </pc:picChg>
        <pc:picChg chg="add mod">
          <ac:chgData name="Richard Chalk" userId="287f8aa4f4de1d19" providerId="LiveId" clId="{E3FC098F-8FE9-43D8-87C8-4C8D41B0EE8C}" dt="2023-07-19T06:21:59.470" v="639" actId="1076"/>
          <ac:picMkLst>
            <pc:docMk/>
            <pc:sldMk cId="502136373" sldId="533"/>
            <ac:picMk id="1030" creationId="{A169DE91-561F-D90D-3895-CB6D865217F7}"/>
          </ac:picMkLst>
        </pc:picChg>
        <pc:picChg chg="add mod">
          <ac:chgData name="Richard Chalk" userId="287f8aa4f4de1d19" providerId="LiveId" clId="{E3FC098F-8FE9-43D8-87C8-4C8D41B0EE8C}" dt="2023-07-19T06:21:52.140" v="637" actId="1076"/>
          <ac:picMkLst>
            <pc:docMk/>
            <pc:sldMk cId="502136373" sldId="533"/>
            <ac:picMk id="1032" creationId="{D6F11D25-9146-D25D-6181-5D4CCF4482A0}"/>
          </ac:picMkLst>
        </pc:picChg>
        <pc:picChg chg="add mod">
          <ac:chgData name="Richard Chalk" userId="287f8aa4f4de1d19" providerId="LiveId" clId="{E3FC098F-8FE9-43D8-87C8-4C8D41B0EE8C}" dt="2023-07-19T06:21:54.326" v="638" actId="1076"/>
          <ac:picMkLst>
            <pc:docMk/>
            <pc:sldMk cId="502136373" sldId="533"/>
            <ac:picMk id="1038" creationId="{42D7F0EF-9E19-8598-D84F-870147CC938D}"/>
          </ac:picMkLst>
        </pc:picChg>
      </pc:sldChg>
      <pc:sldChg chg="delSp modSp add del mod">
        <pc:chgData name="Richard Chalk" userId="287f8aa4f4de1d19" providerId="LiveId" clId="{E3FC098F-8FE9-43D8-87C8-4C8D41B0EE8C}" dt="2023-07-19T06:17:07.733" v="537" actId="2696"/>
        <pc:sldMkLst>
          <pc:docMk/>
          <pc:sldMk cId="3645877052" sldId="533"/>
        </pc:sldMkLst>
        <pc:spChg chg="mod">
          <ac:chgData name="Richard Chalk" userId="287f8aa4f4de1d19" providerId="LiveId" clId="{E3FC098F-8FE9-43D8-87C8-4C8D41B0EE8C}" dt="2023-07-19T06:16:15.208" v="536" actId="20577"/>
          <ac:spMkLst>
            <pc:docMk/>
            <pc:sldMk cId="3645877052" sldId="533"/>
            <ac:spMk id="7" creationId="{EBD62573-4B50-EAD6-8C7E-C3AE6A9F45B4}"/>
          </ac:spMkLst>
        </pc:spChg>
        <pc:picChg chg="del">
          <ac:chgData name="Richard Chalk" userId="287f8aa4f4de1d19" providerId="LiveId" clId="{E3FC098F-8FE9-43D8-87C8-4C8D41B0EE8C}" dt="2023-07-19T06:16:00.118" v="530" actId="478"/>
          <ac:picMkLst>
            <pc:docMk/>
            <pc:sldMk cId="3645877052" sldId="533"/>
            <ac:picMk id="9" creationId="{E5F9555E-7FC9-837A-2E76-F0E33F3CBCFD}"/>
          </ac:picMkLst>
        </pc:picChg>
        <pc:picChg chg="del">
          <ac:chgData name="Richard Chalk" userId="287f8aa4f4de1d19" providerId="LiveId" clId="{E3FC098F-8FE9-43D8-87C8-4C8D41B0EE8C}" dt="2023-07-19T06:16:00.857" v="531" actId="478"/>
          <ac:picMkLst>
            <pc:docMk/>
            <pc:sldMk cId="3645877052" sldId="533"/>
            <ac:picMk id="13" creationId="{D3ADA694-3183-0623-44AB-46E9C90DC3C1}"/>
          </ac:picMkLst>
        </pc:picChg>
        <pc:picChg chg="del">
          <ac:chgData name="Richard Chalk" userId="287f8aa4f4de1d19" providerId="LiveId" clId="{E3FC098F-8FE9-43D8-87C8-4C8D41B0EE8C}" dt="2023-07-19T06:16:01.619" v="532" actId="478"/>
          <ac:picMkLst>
            <pc:docMk/>
            <pc:sldMk cId="3645877052" sldId="533"/>
            <ac:picMk id="15" creationId="{C0329374-9849-DC49-E427-D054B0C640C7}"/>
          </ac:picMkLst>
        </pc:picChg>
      </pc:sldChg>
      <pc:sldChg chg="addSp delSp modSp add mod modNotesTx">
        <pc:chgData name="Richard Chalk" userId="287f8aa4f4de1d19" providerId="LiveId" clId="{E3FC098F-8FE9-43D8-87C8-4C8D41B0EE8C}" dt="2023-07-20T10:17:31.510" v="7157" actId="20577"/>
        <pc:sldMkLst>
          <pc:docMk/>
          <pc:sldMk cId="1235889856" sldId="534"/>
        </pc:sldMkLst>
        <pc:spChg chg="mod">
          <ac:chgData name="Richard Chalk" userId="287f8aa4f4de1d19" providerId="LiveId" clId="{E3FC098F-8FE9-43D8-87C8-4C8D41B0EE8C}" dt="2023-07-19T13:58:53.405" v="1635" actId="207"/>
          <ac:spMkLst>
            <pc:docMk/>
            <pc:sldMk cId="1235889856" sldId="534"/>
            <ac:spMk id="2" creationId="{2CED0939-2445-F1A3-21AE-0A535344DD5D}"/>
          </ac:spMkLst>
        </pc:spChg>
        <pc:spChg chg="add del mod">
          <ac:chgData name="Richard Chalk" userId="287f8aa4f4de1d19" providerId="LiveId" clId="{E3FC098F-8FE9-43D8-87C8-4C8D41B0EE8C}" dt="2023-07-19T13:51:54.342" v="1540" actId="478"/>
          <ac:spMkLst>
            <pc:docMk/>
            <pc:sldMk cId="1235889856" sldId="534"/>
            <ac:spMk id="3" creationId="{173D56EC-57A4-FE19-1901-5242223ADD72}"/>
          </ac:spMkLst>
        </pc:spChg>
        <pc:spChg chg="mod">
          <ac:chgData name="Richard Chalk" userId="287f8aa4f4de1d19" providerId="LiveId" clId="{E3FC098F-8FE9-43D8-87C8-4C8D41B0EE8C}" dt="2023-07-20T10:17:31.510" v="7157" actId="20577"/>
          <ac:spMkLst>
            <pc:docMk/>
            <pc:sldMk cId="1235889856" sldId="534"/>
            <ac:spMk id="7" creationId="{EBD62573-4B50-EAD6-8C7E-C3AE6A9F45B4}"/>
          </ac:spMkLst>
        </pc:spChg>
        <pc:spChg chg="add del">
          <ac:chgData name="Richard Chalk" userId="287f8aa4f4de1d19" providerId="LiveId" clId="{E3FC098F-8FE9-43D8-87C8-4C8D41B0EE8C}" dt="2023-07-19T13:45:45.803" v="1484" actId="478"/>
          <ac:spMkLst>
            <pc:docMk/>
            <pc:sldMk cId="1235889856" sldId="534"/>
            <ac:spMk id="8" creationId="{C52819AC-67A7-8BDB-0E7E-F2D3C78ABC40}"/>
          </ac:spMkLst>
        </pc:spChg>
        <pc:spChg chg="add mod">
          <ac:chgData name="Richard Chalk" userId="287f8aa4f4de1d19" providerId="LiveId" clId="{E3FC098F-8FE9-43D8-87C8-4C8D41B0EE8C}" dt="2023-07-19T13:52:37.233" v="1554" actId="14100"/>
          <ac:spMkLst>
            <pc:docMk/>
            <pc:sldMk cId="1235889856" sldId="534"/>
            <ac:spMk id="10" creationId="{EBC4538A-04DD-7030-B0B1-7CF79376EA5F}"/>
          </ac:spMkLst>
        </pc:spChg>
        <pc:spChg chg="add mod">
          <ac:chgData name="Richard Chalk" userId="287f8aa4f4de1d19" providerId="LiveId" clId="{E3FC098F-8FE9-43D8-87C8-4C8D41B0EE8C}" dt="2023-07-19T13:54:47.683" v="1593" actId="20577"/>
          <ac:spMkLst>
            <pc:docMk/>
            <pc:sldMk cId="1235889856" sldId="534"/>
            <ac:spMk id="11" creationId="{15066BB9-5584-B434-6E99-A135E9FCB81A}"/>
          </ac:spMkLst>
        </pc:spChg>
        <pc:spChg chg="add mod">
          <ac:chgData name="Richard Chalk" userId="287f8aa4f4de1d19" providerId="LiveId" clId="{E3FC098F-8FE9-43D8-87C8-4C8D41B0EE8C}" dt="2023-07-19T13:55:11.478" v="1602" actId="14100"/>
          <ac:spMkLst>
            <pc:docMk/>
            <pc:sldMk cId="1235889856" sldId="534"/>
            <ac:spMk id="12" creationId="{794EB189-43E6-4E51-DFAA-165C1697C240}"/>
          </ac:spMkLst>
        </pc:spChg>
        <pc:spChg chg="add mod">
          <ac:chgData name="Richard Chalk" userId="287f8aa4f4de1d19" providerId="LiveId" clId="{E3FC098F-8FE9-43D8-87C8-4C8D41B0EE8C}" dt="2023-07-19T13:55:33.852" v="1623" actId="1037"/>
          <ac:spMkLst>
            <pc:docMk/>
            <pc:sldMk cId="1235889856" sldId="534"/>
            <ac:spMk id="14" creationId="{72A64BBA-856D-E953-4F92-1EC6A9B7FA1D}"/>
          </ac:spMkLst>
        </pc:spChg>
        <pc:spChg chg="add mod">
          <ac:chgData name="Richard Chalk" userId="287f8aa4f4de1d19" providerId="LiveId" clId="{E3FC098F-8FE9-43D8-87C8-4C8D41B0EE8C}" dt="2023-07-19T13:58:02.710" v="1628" actId="14100"/>
          <ac:spMkLst>
            <pc:docMk/>
            <pc:sldMk cId="1235889856" sldId="534"/>
            <ac:spMk id="16" creationId="{448C6EA9-A892-5122-748F-CC798E3162A1}"/>
          </ac:spMkLst>
        </pc:spChg>
        <pc:spChg chg="add mod">
          <ac:chgData name="Richard Chalk" userId="287f8aa4f4de1d19" providerId="LiveId" clId="{E3FC098F-8FE9-43D8-87C8-4C8D41B0EE8C}" dt="2023-07-19T14:00:19.191" v="1675" actId="20577"/>
          <ac:spMkLst>
            <pc:docMk/>
            <pc:sldMk cId="1235889856" sldId="534"/>
            <ac:spMk id="17" creationId="{0178DFCF-7DD8-D79B-949F-950655479FCD}"/>
          </ac:spMkLst>
        </pc:spChg>
        <pc:spChg chg="add mod">
          <ac:chgData name="Richard Chalk" userId="287f8aa4f4de1d19" providerId="LiveId" clId="{E3FC098F-8FE9-43D8-87C8-4C8D41B0EE8C}" dt="2023-07-19T14:00:00.012" v="1670" actId="1036"/>
          <ac:spMkLst>
            <pc:docMk/>
            <pc:sldMk cId="1235889856" sldId="534"/>
            <ac:spMk id="18" creationId="{7345FFAD-AA36-4DF1-2CF6-406F5678296D}"/>
          </ac:spMkLst>
        </pc:spChg>
        <pc:spChg chg="add mod">
          <ac:chgData name="Richard Chalk" userId="287f8aa4f4de1d19" providerId="LiveId" clId="{E3FC098F-8FE9-43D8-87C8-4C8D41B0EE8C}" dt="2023-07-19T14:00:50.913" v="1682" actId="1038"/>
          <ac:spMkLst>
            <pc:docMk/>
            <pc:sldMk cId="1235889856" sldId="534"/>
            <ac:spMk id="21" creationId="{4B04AD9A-388F-971A-1DD9-EF317BF59DF4}"/>
          </ac:spMkLst>
        </pc:spChg>
        <pc:picChg chg="del">
          <ac:chgData name="Richard Chalk" userId="287f8aa4f4de1d19" providerId="LiveId" clId="{E3FC098F-8FE9-43D8-87C8-4C8D41B0EE8C}" dt="2023-07-19T13:46:21.830" v="1487" actId="478"/>
          <ac:picMkLst>
            <pc:docMk/>
            <pc:sldMk cId="1235889856" sldId="534"/>
            <ac:picMk id="9" creationId="{E5F9555E-7FC9-837A-2E76-F0E33F3CBCFD}"/>
          </ac:picMkLst>
        </pc:picChg>
        <pc:picChg chg="del">
          <ac:chgData name="Richard Chalk" userId="287f8aa4f4de1d19" providerId="LiveId" clId="{E3FC098F-8FE9-43D8-87C8-4C8D41B0EE8C}" dt="2023-07-19T13:46:20.485" v="1485" actId="478"/>
          <ac:picMkLst>
            <pc:docMk/>
            <pc:sldMk cId="1235889856" sldId="534"/>
            <ac:picMk id="13" creationId="{D3ADA694-3183-0623-44AB-46E9C90DC3C1}"/>
          </ac:picMkLst>
        </pc:picChg>
        <pc:picChg chg="del">
          <ac:chgData name="Richard Chalk" userId="287f8aa4f4de1d19" providerId="LiveId" clId="{E3FC098F-8FE9-43D8-87C8-4C8D41B0EE8C}" dt="2023-07-19T13:46:21.123" v="1486" actId="478"/>
          <ac:picMkLst>
            <pc:docMk/>
            <pc:sldMk cId="1235889856" sldId="534"/>
            <ac:picMk id="15" creationId="{C0329374-9849-DC49-E427-D054B0C640C7}"/>
          </ac:picMkLst>
        </pc:picChg>
        <pc:picChg chg="add del mod">
          <ac:chgData name="Richard Chalk" userId="287f8aa4f4de1d19" providerId="LiveId" clId="{E3FC098F-8FE9-43D8-87C8-4C8D41B0EE8C}" dt="2023-07-19T13:51:33.590" v="1536" actId="478"/>
          <ac:picMkLst>
            <pc:docMk/>
            <pc:sldMk cId="1235889856" sldId="534"/>
            <ac:picMk id="7170" creationId="{70B2EFF4-4F08-88AA-BAB4-C816731A8136}"/>
          </ac:picMkLst>
        </pc:picChg>
        <pc:picChg chg="add mod">
          <ac:chgData name="Richard Chalk" userId="287f8aa4f4de1d19" providerId="LiveId" clId="{E3FC098F-8FE9-43D8-87C8-4C8D41B0EE8C}" dt="2023-07-19T13:52:02.745" v="1542" actId="1076"/>
          <ac:picMkLst>
            <pc:docMk/>
            <pc:sldMk cId="1235889856" sldId="534"/>
            <ac:picMk id="7172" creationId="{8237C417-7DA7-3D97-388D-320D46FE3648}"/>
          </ac:picMkLst>
        </pc:picChg>
        <pc:picChg chg="add mod">
          <ac:chgData name="Richard Chalk" userId="287f8aa4f4de1d19" providerId="LiveId" clId="{E3FC098F-8FE9-43D8-87C8-4C8D41B0EE8C}" dt="2023-07-19T14:11:52.340" v="1770" actId="1037"/>
          <ac:picMkLst>
            <pc:docMk/>
            <pc:sldMk cId="1235889856" sldId="534"/>
            <ac:picMk id="7174" creationId="{ABF73E3A-9AF4-28BC-7662-71841739C4CE}"/>
          </ac:picMkLst>
        </pc:picChg>
        <pc:cxnChg chg="add mod">
          <ac:chgData name="Richard Chalk" userId="287f8aa4f4de1d19" providerId="LiveId" clId="{E3FC098F-8FE9-43D8-87C8-4C8D41B0EE8C}" dt="2023-07-19T14:00:14.081" v="1673" actId="1582"/>
          <ac:cxnSpMkLst>
            <pc:docMk/>
            <pc:sldMk cId="1235889856" sldId="534"/>
            <ac:cxnSpMk id="20" creationId="{967E3EC8-78A0-B3DE-CC00-7E6C3CDDBFE6}"/>
          </ac:cxnSpMkLst>
        </pc:cxnChg>
        <pc:cxnChg chg="add mod">
          <ac:chgData name="Richard Chalk" userId="287f8aa4f4de1d19" providerId="LiveId" clId="{E3FC098F-8FE9-43D8-87C8-4C8D41B0EE8C}" dt="2023-07-19T14:01:03.901" v="1684" actId="14100"/>
          <ac:cxnSpMkLst>
            <pc:docMk/>
            <pc:sldMk cId="1235889856" sldId="534"/>
            <ac:cxnSpMk id="22" creationId="{80C0C1C4-CFEB-4F81-854E-2778031073F5}"/>
          </ac:cxnSpMkLst>
        </pc:cxnChg>
      </pc:sldChg>
      <pc:sldChg chg="addSp delSp modSp add mod modNotesTx">
        <pc:chgData name="Richard Chalk" userId="287f8aa4f4de1d19" providerId="LiveId" clId="{E3FC098F-8FE9-43D8-87C8-4C8D41B0EE8C}" dt="2023-07-19T13:45:20.484" v="1483" actId="12"/>
        <pc:sldMkLst>
          <pc:docMk/>
          <pc:sldMk cId="2914032141" sldId="535"/>
        </pc:sldMkLst>
        <pc:spChg chg="mod">
          <ac:chgData name="Richard Chalk" userId="287f8aa4f4de1d19" providerId="LiveId" clId="{E3FC098F-8FE9-43D8-87C8-4C8D41B0EE8C}" dt="2023-07-19T06:30:42.315" v="792" actId="113"/>
          <ac:spMkLst>
            <pc:docMk/>
            <pc:sldMk cId="2914032141" sldId="535"/>
            <ac:spMk id="2" creationId="{2CED0939-2445-F1A3-21AE-0A535344DD5D}"/>
          </ac:spMkLst>
        </pc:spChg>
        <pc:spChg chg="mod">
          <ac:chgData name="Richard Chalk" userId="287f8aa4f4de1d19" providerId="LiveId" clId="{E3FC098F-8FE9-43D8-87C8-4C8D41B0EE8C}" dt="2023-07-19T06:31:29.452" v="806" actId="20577"/>
          <ac:spMkLst>
            <pc:docMk/>
            <pc:sldMk cId="2914032141" sldId="535"/>
            <ac:spMk id="3" creationId="{173D56EC-57A4-FE19-1901-5242223ADD72}"/>
          </ac:spMkLst>
        </pc:spChg>
        <pc:picChg chg="del">
          <ac:chgData name="Richard Chalk" userId="287f8aa4f4de1d19" providerId="LiveId" clId="{E3FC098F-8FE9-43D8-87C8-4C8D41B0EE8C}" dt="2023-07-19T06:31:35.096" v="807" actId="478"/>
          <ac:picMkLst>
            <pc:docMk/>
            <pc:sldMk cId="2914032141" sldId="535"/>
            <ac:picMk id="5" creationId="{6325E9FD-CB31-18CC-9788-1DF96F31E1FE}"/>
          </ac:picMkLst>
        </pc:picChg>
        <pc:picChg chg="del">
          <ac:chgData name="Richard Chalk" userId="287f8aa4f4de1d19" providerId="LiveId" clId="{E3FC098F-8FE9-43D8-87C8-4C8D41B0EE8C}" dt="2023-07-19T06:29:09.014" v="771" actId="478"/>
          <ac:picMkLst>
            <pc:docMk/>
            <pc:sldMk cId="2914032141" sldId="535"/>
            <ac:picMk id="1028" creationId="{12C38E92-9383-7C55-A4B4-544CBCC2C4D6}"/>
          </ac:picMkLst>
        </pc:picChg>
        <pc:picChg chg="del">
          <ac:chgData name="Richard Chalk" userId="287f8aa4f4de1d19" providerId="LiveId" clId="{E3FC098F-8FE9-43D8-87C8-4C8D41B0EE8C}" dt="2023-07-19T06:29:08.443" v="770" actId="478"/>
          <ac:picMkLst>
            <pc:docMk/>
            <pc:sldMk cId="2914032141" sldId="535"/>
            <ac:picMk id="1030" creationId="{A169DE91-561F-D90D-3895-CB6D865217F7}"/>
          </ac:picMkLst>
        </pc:picChg>
        <pc:picChg chg="del">
          <ac:chgData name="Richard Chalk" userId="287f8aa4f4de1d19" providerId="LiveId" clId="{E3FC098F-8FE9-43D8-87C8-4C8D41B0EE8C}" dt="2023-07-19T06:29:06.704" v="768" actId="478"/>
          <ac:picMkLst>
            <pc:docMk/>
            <pc:sldMk cId="2914032141" sldId="535"/>
            <ac:picMk id="1032" creationId="{D6F11D25-9146-D25D-6181-5D4CCF4482A0}"/>
          </ac:picMkLst>
        </pc:picChg>
        <pc:picChg chg="del">
          <ac:chgData name="Richard Chalk" userId="287f8aa4f4de1d19" providerId="LiveId" clId="{E3FC098F-8FE9-43D8-87C8-4C8D41B0EE8C}" dt="2023-07-19T06:29:07.794" v="769" actId="478"/>
          <ac:picMkLst>
            <pc:docMk/>
            <pc:sldMk cId="2914032141" sldId="535"/>
            <ac:picMk id="1038" creationId="{42D7F0EF-9E19-8598-D84F-870147CC938D}"/>
          </ac:picMkLst>
        </pc:picChg>
        <pc:picChg chg="add mod">
          <ac:chgData name="Richard Chalk" userId="287f8aa4f4de1d19" providerId="LiveId" clId="{E3FC098F-8FE9-43D8-87C8-4C8D41B0EE8C}" dt="2023-07-19T06:31:40.164" v="808" actId="14100"/>
          <ac:picMkLst>
            <pc:docMk/>
            <pc:sldMk cId="2914032141" sldId="535"/>
            <ac:picMk id="2050" creationId="{0EEC7EEB-4C10-02C4-717F-998183114408}"/>
          </ac:picMkLst>
        </pc:picChg>
      </pc:sldChg>
      <pc:sldChg chg="add ord">
        <pc:chgData name="Richard Chalk" userId="287f8aa4f4de1d19" providerId="LiveId" clId="{E3FC098F-8FE9-43D8-87C8-4C8D41B0EE8C}" dt="2023-07-19T14:08:43.469" v="1701"/>
        <pc:sldMkLst>
          <pc:docMk/>
          <pc:sldMk cId="1964049909" sldId="536"/>
        </pc:sldMkLst>
      </pc:sldChg>
      <pc:sldChg chg="addSp delSp modSp add mod">
        <pc:chgData name="Richard Chalk" userId="287f8aa4f4de1d19" providerId="LiveId" clId="{E3FC098F-8FE9-43D8-87C8-4C8D41B0EE8C}" dt="2023-07-19T18:54:52.108" v="3548" actId="207"/>
        <pc:sldMkLst>
          <pc:docMk/>
          <pc:sldMk cId="490169108" sldId="537"/>
        </pc:sldMkLst>
        <pc:spChg chg="mod">
          <ac:chgData name="Richard Chalk" userId="287f8aa4f4de1d19" providerId="LiveId" clId="{E3FC098F-8FE9-43D8-87C8-4C8D41B0EE8C}" dt="2023-07-19T14:18:57.657" v="1907" actId="113"/>
          <ac:spMkLst>
            <pc:docMk/>
            <pc:sldMk cId="490169108" sldId="537"/>
            <ac:spMk id="2" creationId="{2CED0939-2445-F1A3-21AE-0A535344DD5D}"/>
          </ac:spMkLst>
        </pc:spChg>
        <pc:spChg chg="mod">
          <ac:chgData name="Richard Chalk" userId="287f8aa4f4de1d19" providerId="LiveId" clId="{E3FC098F-8FE9-43D8-87C8-4C8D41B0EE8C}" dt="2023-07-19T14:18:22.587" v="1900" actId="14100"/>
          <ac:spMkLst>
            <pc:docMk/>
            <pc:sldMk cId="490169108" sldId="537"/>
            <ac:spMk id="3" creationId="{173D56EC-57A4-FE19-1901-5242223ADD72}"/>
          </ac:spMkLst>
        </pc:spChg>
        <pc:spChg chg="mod">
          <ac:chgData name="Richard Chalk" userId="287f8aa4f4de1d19" providerId="LiveId" clId="{E3FC098F-8FE9-43D8-87C8-4C8D41B0EE8C}" dt="2023-07-19T14:09:14.522" v="1713" actId="20577"/>
          <ac:spMkLst>
            <pc:docMk/>
            <pc:sldMk cId="490169108" sldId="537"/>
            <ac:spMk id="7" creationId="{EBD62573-4B50-EAD6-8C7E-C3AE6A9F45B4}"/>
          </ac:spMkLst>
        </pc:spChg>
        <pc:spChg chg="add del">
          <ac:chgData name="Richard Chalk" userId="287f8aa4f4de1d19" providerId="LiveId" clId="{E3FC098F-8FE9-43D8-87C8-4C8D41B0EE8C}" dt="2023-07-19T14:09:44.115" v="1714" actId="478"/>
          <ac:spMkLst>
            <pc:docMk/>
            <pc:sldMk cId="490169108" sldId="537"/>
            <ac:spMk id="8" creationId="{ED2F839E-2257-E66C-DF04-23DA30640E8D}"/>
          </ac:spMkLst>
        </pc:spChg>
        <pc:spChg chg="add mod">
          <ac:chgData name="Richard Chalk" userId="287f8aa4f4de1d19" providerId="LiveId" clId="{E3FC098F-8FE9-43D8-87C8-4C8D41B0EE8C}" dt="2023-07-19T18:54:52.108" v="3548" actId="207"/>
          <ac:spMkLst>
            <pc:docMk/>
            <pc:sldMk cId="490169108" sldId="537"/>
            <ac:spMk id="11" creationId="{289240D9-2B35-5205-24FE-A65573DEA281}"/>
          </ac:spMkLst>
        </pc:spChg>
        <pc:picChg chg="add mod">
          <ac:chgData name="Richard Chalk" userId="287f8aa4f4de1d19" providerId="LiveId" clId="{E3FC098F-8FE9-43D8-87C8-4C8D41B0EE8C}" dt="2023-07-19T14:13:39.053" v="1825"/>
          <ac:picMkLst>
            <pc:docMk/>
            <pc:sldMk cId="490169108" sldId="537"/>
            <ac:picMk id="9" creationId="{3FD9DE2C-01D6-9D6D-26E4-DA2F4D182203}"/>
          </ac:picMkLst>
        </pc:picChg>
        <pc:picChg chg="add mod">
          <ac:chgData name="Richard Chalk" userId="287f8aa4f4de1d19" providerId="LiveId" clId="{E3FC098F-8FE9-43D8-87C8-4C8D41B0EE8C}" dt="2023-07-19T14:13:45.742" v="1827" actId="167"/>
          <ac:picMkLst>
            <pc:docMk/>
            <pc:sldMk cId="490169108" sldId="537"/>
            <ac:picMk id="10" creationId="{432DAA5A-3895-79F7-7F4A-288A8280420A}"/>
          </ac:picMkLst>
        </pc:picChg>
        <pc:picChg chg="add mod">
          <ac:chgData name="Richard Chalk" userId="287f8aa4f4de1d19" providerId="LiveId" clId="{E3FC098F-8FE9-43D8-87C8-4C8D41B0EE8C}" dt="2023-07-19T14:23:28.614" v="2008" actId="1076"/>
          <ac:picMkLst>
            <pc:docMk/>
            <pc:sldMk cId="490169108" sldId="537"/>
            <ac:picMk id="12" creationId="{50999DFC-D2F1-6677-CFF7-1B436CB93C24}"/>
          </ac:picMkLst>
        </pc:picChg>
      </pc:sldChg>
      <pc:sldChg chg="add del">
        <pc:chgData name="Richard Chalk" userId="287f8aa4f4de1d19" providerId="LiveId" clId="{E3FC098F-8FE9-43D8-87C8-4C8D41B0EE8C}" dt="2023-07-19T10:08:22.572" v="1236"/>
        <pc:sldMkLst>
          <pc:docMk/>
          <pc:sldMk cId="2701936146" sldId="537"/>
        </pc:sldMkLst>
      </pc:sldChg>
      <pc:sldChg chg="addSp delSp modSp add mod">
        <pc:chgData name="Richard Chalk" userId="287f8aa4f4de1d19" providerId="LiveId" clId="{E3FC098F-8FE9-43D8-87C8-4C8D41B0EE8C}" dt="2023-07-19T14:18:14.777" v="1897" actId="20577"/>
        <pc:sldMkLst>
          <pc:docMk/>
          <pc:sldMk cId="1201188176" sldId="538"/>
        </pc:sldMkLst>
        <pc:spChg chg="mod">
          <ac:chgData name="Richard Chalk" userId="287f8aa4f4de1d19" providerId="LiveId" clId="{E3FC098F-8FE9-43D8-87C8-4C8D41B0EE8C}" dt="2023-07-19T14:18:14.777" v="1897" actId="20577"/>
          <ac:spMkLst>
            <pc:docMk/>
            <pc:sldMk cId="1201188176" sldId="538"/>
            <ac:spMk id="2" creationId="{2CED0939-2445-F1A3-21AE-0A535344DD5D}"/>
          </ac:spMkLst>
        </pc:spChg>
        <pc:spChg chg="del mod">
          <ac:chgData name="Richard Chalk" userId="287f8aa4f4de1d19" providerId="LiveId" clId="{E3FC098F-8FE9-43D8-87C8-4C8D41B0EE8C}" dt="2023-07-19T14:15:05.530" v="1847" actId="478"/>
          <ac:spMkLst>
            <pc:docMk/>
            <pc:sldMk cId="1201188176" sldId="538"/>
            <ac:spMk id="7" creationId="{EBD62573-4B50-EAD6-8C7E-C3AE6A9F45B4}"/>
          </ac:spMkLst>
        </pc:spChg>
        <pc:spChg chg="add mod">
          <ac:chgData name="Richard Chalk" userId="287f8aa4f4de1d19" providerId="LiveId" clId="{E3FC098F-8FE9-43D8-87C8-4C8D41B0EE8C}" dt="2023-07-19T14:15:05.904" v="1848"/>
          <ac:spMkLst>
            <pc:docMk/>
            <pc:sldMk cId="1201188176" sldId="538"/>
            <ac:spMk id="8" creationId="{8DD6A744-4822-08AD-BB65-7C0936FAF55D}"/>
          </ac:spMkLst>
        </pc:spChg>
        <pc:picChg chg="add mod">
          <ac:chgData name="Richard Chalk" userId="287f8aa4f4de1d19" providerId="LiveId" clId="{E3FC098F-8FE9-43D8-87C8-4C8D41B0EE8C}" dt="2023-07-19T14:11:54.073" v="1771"/>
          <ac:picMkLst>
            <pc:docMk/>
            <pc:sldMk cId="1201188176" sldId="538"/>
            <ac:picMk id="3" creationId="{6B621D9A-AEF7-8EC3-AA70-9382F8A25510}"/>
          </ac:picMkLst>
        </pc:picChg>
        <pc:picChg chg="add mod">
          <ac:chgData name="Richard Chalk" userId="287f8aa4f4de1d19" providerId="LiveId" clId="{E3FC098F-8FE9-43D8-87C8-4C8D41B0EE8C}" dt="2023-07-19T14:15:05.904" v="1848"/>
          <ac:picMkLst>
            <pc:docMk/>
            <pc:sldMk cId="1201188176" sldId="538"/>
            <ac:picMk id="9" creationId="{82AFE7AB-B851-C07D-B873-3D1174805B55}"/>
          </ac:picMkLst>
        </pc:picChg>
      </pc:sldChg>
      <pc:sldChg chg="modSp add del mod">
        <pc:chgData name="Richard Chalk" userId="287f8aa4f4de1d19" providerId="LiveId" clId="{E3FC098F-8FE9-43D8-87C8-4C8D41B0EE8C}" dt="2023-07-19T14:01:31.773" v="1687" actId="47"/>
        <pc:sldMkLst>
          <pc:docMk/>
          <pc:sldMk cId="1276910916" sldId="538"/>
        </pc:sldMkLst>
        <pc:spChg chg="mod">
          <ac:chgData name="Richard Chalk" userId="287f8aa4f4de1d19" providerId="LiveId" clId="{E3FC098F-8FE9-43D8-87C8-4C8D41B0EE8C}" dt="2023-07-19T14:01:23.863" v="1685" actId="21"/>
          <ac:spMkLst>
            <pc:docMk/>
            <pc:sldMk cId="1276910916" sldId="538"/>
            <ac:spMk id="3" creationId="{173D56EC-57A4-FE19-1901-5242223ADD72}"/>
          </ac:spMkLst>
        </pc:spChg>
      </pc:sldChg>
      <pc:sldChg chg="addSp delSp modSp add mod modNotesTx">
        <pc:chgData name="Richard Chalk" userId="287f8aa4f4de1d19" providerId="LiveId" clId="{E3FC098F-8FE9-43D8-87C8-4C8D41B0EE8C}" dt="2023-07-19T14:26:24.572" v="2087" actId="20577"/>
        <pc:sldMkLst>
          <pc:docMk/>
          <pc:sldMk cId="1798859915" sldId="539"/>
        </pc:sldMkLst>
        <pc:spChg chg="mod">
          <ac:chgData name="Richard Chalk" userId="287f8aa4f4de1d19" providerId="LiveId" clId="{E3FC098F-8FE9-43D8-87C8-4C8D41B0EE8C}" dt="2023-07-19T14:26:24.572" v="2087" actId="20577"/>
          <ac:spMkLst>
            <pc:docMk/>
            <pc:sldMk cId="1798859915" sldId="539"/>
            <ac:spMk id="2" creationId="{2CED0939-2445-F1A3-21AE-0A535344DD5D}"/>
          </ac:spMkLst>
        </pc:spChg>
        <pc:spChg chg="mod">
          <ac:chgData name="Richard Chalk" userId="287f8aa4f4de1d19" providerId="LiveId" clId="{E3FC098F-8FE9-43D8-87C8-4C8D41B0EE8C}" dt="2023-07-19T14:14:56.669" v="1846" actId="20577"/>
          <ac:spMkLst>
            <pc:docMk/>
            <pc:sldMk cId="1798859915" sldId="539"/>
            <ac:spMk id="7" creationId="{EBD62573-4B50-EAD6-8C7E-C3AE6A9F45B4}"/>
          </ac:spMkLst>
        </pc:spChg>
        <pc:spChg chg="del">
          <ac:chgData name="Richard Chalk" userId="287f8aa4f4de1d19" providerId="LiveId" clId="{E3FC098F-8FE9-43D8-87C8-4C8D41B0EE8C}" dt="2023-07-19T14:23:02.801" v="1998" actId="478"/>
          <ac:spMkLst>
            <pc:docMk/>
            <pc:sldMk cId="1798859915" sldId="539"/>
            <ac:spMk id="10" creationId="{EBC4538A-04DD-7030-B0B1-7CF79376EA5F}"/>
          </ac:spMkLst>
        </pc:spChg>
        <pc:spChg chg="del mod">
          <ac:chgData name="Richard Chalk" userId="287f8aa4f4de1d19" providerId="LiveId" clId="{E3FC098F-8FE9-43D8-87C8-4C8D41B0EE8C}" dt="2023-07-19T14:23:03.738" v="1999" actId="478"/>
          <ac:spMkLst>
            <pc:docMk/>
            <pc:sldMk cId="1798859915" sldId="539"/>
            <ac:spMk id="11" creationId="{15066BB9-5584-B434-6E99-A135E9FCB81A}"/>
          </ac:spMkLst>
        </pc:spChg>
        <pc:spChg chg="del">
          <ac:chgData name="Richard Chalk" userId="287f8aa4f4de1d19" providerId="LiveId" clId="{E3FC098F-8FE9-43D8-87C8-4C8D41B0EE8C}" dt="2023-07-19T14:23:05.949" v="2001" actId="478"/>
          <ac:spMkLst>
            <pc:docMk/>
            <pc:sldMk cId="1798859915" sldId="539"/>
            <ac:spMk id="12" creationId="{794EB189-43E6-4E51-DFAA-165C1697C240}"/>
          </ac:spMkLst>
        </pc:spChg>
        <pc:spChg chg="del">
          <ac:chgData name="Richard Chalk" userId="287f8aa4f4de1d19" providerId="LiveId" clId="{E3FC098F-8FE9-43D8-87C8-4C8D41B0EE8C}" dt="2023-07-19T14:23:05.115" v="2000" actId="478"/>
          <ac:spMkLst>
            <pc:docMk/>
            <pc:sldMk cId="1798859915" sldId="539"/>
            <ac:spMk id="14" creationId="{72A64BBA-856D-E953-4F92-1EC6A9B7FA1D}"/>
          </ac:spMkLst>
        </pc:spChg>
        <pc:spChg chg="del">
          <ac:chgData name="Richard Chalk" userId="287f8aa4f4de1d19" providerId="LiveId" clId="{E3FC098F-8FE9-43D8-87C8-4C8D41B0EE8C}" dt="2023-07-19T14:22:59.997" v="1995" actId="478"/>
          <ac:spMkLst>
            <pc:docMk/>
            <pc:sldMk cId="1798859915" sldId="539"/>
            <ac:spMk id="16" creationId="{448C6EA9-A892-5122-748F-CC798E3162A1}"/>
          </ac:spMkLst>
        </pc:spChg>
        <pc:spChg chg="del">
          <ac:chgData name="Richard Chalk" userId="287f8aa4f4de1d19" providerId="LiveId" clId="{E3FC098F-8FE9-43D8-87C8-4C8D41B0EE8C}" dt="2023-07-19T14:23:07.514" v="2003" actId="478"/>
          <ac:spMkLst>
            <pc:docMk/>
            <pc:sldMk cId="1798859915" sldId="539"/>
            <ac:spMk id="17" creationId="{0178DFCF-7DD8-D79B-949F-950655479FCD}"/>
          </ac:spMkLst>
        </pc:spChg>
        <pc:spChg chg="del">
          <ac:chgData name="Richard Chalk" userId="287f8aa4f4de1d19" providerId="LiveId" clId="{E3FC098F-8FE9-43D8-87C8-4C8D41B0EE8C}" dt="2023-07-19T14:23:06.810" v="2002" actId="478"/>
          <ac:spMkLst>
            <pc:docMk/>
            <pc:sldMk cId="1798859915" sldId="539"/>
            <ac:spMk id="18" creationId="{7345FFAD-AA36-4DF1-2CF6-406F5678296D}"/>
          </ac:spMkLst>
        </pc:spChg>
        <pc:spChg chg="del">
          <ac:chgData name="Richard Chalk" userId="287f8aa4f4de1d19" providerId="LiveId" clId="{E3FC098F-8FE9-43D8-87C8-4C8D41B0EE8C}" dt="2023-07-19T14:23:10.016" v="2006" actId="478"/>
          <ac:spMkLst>
            <pc:docMk/>
            <pc:sldMk cId="1798859915" sldId="539"/>
            <ac:spMk id="21" creationId="{4B04AD9A-388F-971A-1DD9-EF317BF59DF4}"/>
          </ac:spMkLst>
        </pc:spChg>
        <pc:spChg chg="add del">
          <ac:chgData name="Richard Chalk" userId="287f8aa4f4de1d19" providerId="LiveId" clId="{E3FC098F-8FE9-43D8-87C8-4C8D41B0EE8C}" dt="2023-07-19T14:19:06.146" v="1908" actId="478"/>
          <ac:spMkLst>
            <pc:docMk/>
            <pc:sldMk cId="1798859915" sldId="539"/>
            <ac:spMk id="23" creationId="{2709F928-81EA-8174-9444-FA782EDEDE6E}"/>
          </ac:spMkLst>
        </pc:spChg>
        <pc:picChg chg="add mod">
          <ac:chgData name="Richard Chalk" userId="287f8aa4f4de1d19" providerId="LiveId" clId="{E3FC098F-8FE9-43D8-87C8-4C8D41B0EE8C}" dt="2023-07-19T14:13:29.322" v="1824" actId="1076"/>
          <ac:picMkLst>
            <pc:docMk/>
            <pc:sldMk cId="1798859915" sldId="539"/>
            <ac:picMk id="8" creationId="{03DDC474-BF92-A4F9-AADB-DDE806192008}"/>
          </ac:picMkLst>
        </pc:picChg>
        <pc:picChg chg="add del">
          <ac:chgData name="Richard Chalk" userId="287f8aa4f4de1d19" providerId="LiveId" clId="{E3FC098F-8FE9-43D8-87C8-4C8D41B0EE8C}" dt="2023-07-19T14:14:43.418" v="1833" actId="478"/>
          <ac:picMkLst>
            <pc:docMk/>
            <pc:sldMk cId="1798859915" sldId="539"/>
            <ac:picMk id="13" creationId="{5F9B6BF1-4993-1D27-ADE3-5F255D67BBFD}"/>
          </ac:picMkLst>
        </pc:picChg>
        <pc:picChg chg="add mod">
          <ac:chgData name="Richard Chalk" userId="287f8aa4f4de1d19" providerId="LiveId" clId="{E3FC098F-8FE9-43D8-87C8-4C8D41B0EE8C}" dt="2023-07-19T14:14:52.150" v="1836" actId="1076"/>
          <ac:picMkLst>
            <pc:docMk/>
            <pc:sldMk cId="1798859915" sldId="539"/>
            <ac:picMk id="19" creationId="{2CC49AFA-7B92-90BD-E364-E4B211B4E76F}"/>
          </ac:picMkLst>
        </pc:picChg>
        <pc:picChg chg="add mod">
          <ac:chgData name="Richard Chalk" userId="287f8aa4f4de1d19" providerId="LiveId" clId="{E3FC098F-8FE9-43D8-87C8-4C8D41B0EE8C}" dt="2023-07-19T14:25:02.430" v="2063" actId="1076"/>
          <ac:picMkLst>
            <pc:docMk/>
            <pc:sldMk cId="1798859915" sldId="539"/>
            <ac:picMk id="25" creationId="{39CC15BC-6688-190C-F5C2-E518BA451059}"/>
          </ac:picMkLst>
        </pc:picChg>
        <pc:picChg chg="del">
          <ac:chgData name="Richard Chalk" userId="287f8aa4f4de1d19" providerId="LiveId" clId="{E3FC098F-8FE9-43D8-87C8-4C8D41B0EE8C}" dt="2023-07-19T14:23:00.837" v="1996" actId="478"/>
          <ac:picMkLst>
            <pc:docMk/>
            <pc:sldMk cId="1798859915" sldId="539"/>
            <ac:picMk id="7172" creationId="{8237C417-7DA7-3D97-388D-320D46FE3648}"/>
          </ac:picMkLst>
        </pc:picChg>
        <pc:picChg chg="add del">
          <ac:chgData name="Richard Chalk" userId="287f8aa4f4de1d19" providerId="LiveId" clId="{E3FC098F-8FE9-43D8-87C8-4C8D41B0EE8C}" dt="2023-07-19T14:14:25.704" v="1830" actId="21"/>
          <ac:picMkLst>
            <pc:docMk/>
            <pc:sldMk cId="1798859915" sldId="539"/>
            <ac:picMk id="12290" creationId="{4BB62A13-C07E-FBD0-C24E-779E4B105CEE}"/>
          </ac:picMkLst>
        </pc:picChg>
        <pc:picChg chg="add del mod">
          <ac:chgData name="Richard Chalk" userId="287f8aa4f4de1d19" providerId="LiveId" clId="{E3FC098F-8FE9-43D8-87C8-4C8D41B0EE8C}" dt="2023-07-19T14:25:00.205" v="2062" actId="478"/>
          <ac:picMkLst>
            <pc:docMk/>
            <pc:sldMk cId="1798859915" sldId="539"/>
            <ac:picMk id="12292" creationId="{D4A3BD51-EB7F-1AFB-0BDD-10387970CC80}"/>
          </ac:picMkLst>
        </pc:picChg>
        <pc:picChg chg="add mod">
          <ac:chgData name="Richard Chalk" userId="287f8aa4f4de1d19" providerId="LiveId" clId="{E3FC098F-8FE9-43D8-87C8-4C8D41B0EE8C}" dt="2023-07-19T14:26:08.108" v="2072" actId="166"/>
          <ac:picMkLst>
            <pc:docMk/>
            <pc:sldMk cId="1798859915" sldId="539"/>
            <ac:picMk id="12294" creationId="{6FD88DAD-C095-2982-C101-C80B8C503F05}"/>
          </ac:picMkLst>
        </pc:picChg>
        <pc:picChg chg="add mod">
          <ac:chgData name="Richard Chalk" userId="287f8aa4f4de1d19" providerId="LiveId" clId="{E3FC098F-8FE9-43D8-87C8-4C8D41B0EE8C}" dt="2023-07-19T14:26:02.162" v="2071" actId="1076"/>
          <ac:picMkLst>
            <pc:docMk/>
            <pc:sldMk cId="1798859915" sldId="539"/>
            <ac:picMk id="12296" creationId="{F791B8F7-C277-F3F2-1A83-DCF776ADEAF3}"/>
          </ac:picMkLst>
        </pc:picChg>
        <pc:cxnChg chg="del mod">
          <ac:chgData name="Richard Chalk" userId="287f8aa4f4de1d19" providerId="LiveId" clId="{E3FC098F-8FE9-43D8-87C8-4C8D41B0EE8C}" dt="2023-07-19T14:23:08.219" v="2004" actId="478"/>
          <ac:cxnSpMkLst>
            <pc:docMk/>
            <pc:sldMk cId="1798859915" sldId="539"/>
            <ac:cxnSpMk id="20" creationId="{967E3EC8-78A0-B3DE-CC00-7E6C3CDDBFE6}"/>
          </ac:cxnSpMkLst>
        </pc:cxnChg>
        <pc:cxnChg chg="del mod">
          <ac:chgData name="Richard Chalk" userId="287f8aa4f4de1d19" providerId="LiveId" clId="{E3FC098F-8FE9-43D8-87C8-4C8D41B0EE8C}" dt="2023-07-19T14:23:08.892" v="2005" actId="478"/>
          <ac:cxnSpMkLst>
            <pc:docMk/>
            <pc:sldMk cId="1798859915" sldId="539"/>
            <ac:cxnSpMk id="22" creationId="{80C0C1C4-CFEB-4F81-854E-2778031073F5}"/>
          </ac:cxnSpMkLst>
        </pc:cxnChg>
      </pc:sldChg>
      <pc:sldChg chg="addSp modSp new del">
        <pc:chgData name="Richard Chalk" userId="287f8aa4f4de1d19" providerId="LiveId" clId="{E3FC098F-8FE9-43D8-87C8-4C8D41B0EE8C}" dt="2023-07-19T14:15:11.645" v="1849" actId="47"/>
        <pc:sldMkLst>
          <pc:docMk/>
          <pc:sldMk cId="314842490" sldId="540"/>
        </pc:sldMkLst>
        <pc:picChg chg="add mod">
          <ac:chgData name="Richard Chalk" userId="287f8aa4f4de1d19" providerId="LiveId" clId="{E3FC098F-8FE9-43D8-87C8-4C8D41B0EE8C}" dt="2023-07-19T14:14:27.710" v="1831"/>
          <ac:picMkLst>
            <pc:docMk/>
            <pc:sldMk cId="314842490" sldId="540"/>
            <ac:picMk id="4" creationId="{4B3E72DE-110E-DF18-77D4-9CC88ABDC1DF}"/>
          </ac:picMkLst>
        </pc:picChg>
      </pc:sldChg>
      <pc:sldChg chg="addSp delSp modSp add mod modNotesTx">
        <pc:chgData name="Richard Chalk" userId="287f8aa4f4de1d19" providerId="LiveId" clId="{E3FC098F-8FE9-43D8-87C8-4C8D41B0EE8C}" dt="2023-07-20T05:16:47.060" v="5571" actId="20577"/>
        <pc:sldMkLst>
          <pc:docMk/>
          <pc:sldMk cId="3436339194" sldId="540"/>
        </pc:sldMkLst>
        <pc:spChg chg="add mod">
          <ac:chgData name="Richard Chalk" userId="287f8aa4f4de1d19" providerId="LiveId" clId="{E3FC098F-8FE9-43D8-87C8-4C8D41B0EE8C}" dt="2023-07-19T14:40:07.526" v="2502" actId="1036"/>
          <ac:spMkLst>
            <pc:docMk/>
            <pc:sldMk cId="3436339194" sldId="540"/>
            <ac:spMk id="10" creationId="{367EFB2F-54AA-64E3-C068-D1A632C3E512}"/>
          </ac:spMkLst>
        </pc:spChg>
        <pc:spChg chg="mod">
          <ac:chgData name="Richard Chalk" userId="287f8aa4f4de1d19" providerId="LiveId" clId="{E3FC098F-8FE9-43D8-87C8-4C8D41B0EE8C}" dt="2023-07-19T14:35:42.625" v="2398" actId="20577"/>
          <ac:spMkLst>
            <pc:docMk/>
            <pc:sldMk cId="3436339194" sldId="540"/>
            <ac:spMk id="152" creationId="{00000000-0000-0000-0000-000000000000}"/>
          </ac:spMkLst>
        </pc:spChg>
        <pc:spChg chg="mod">
          <ac:chgData name="Richard Chalk" userId="287f8aa4f4de1d19" providerId="LiveId" clId="{E3FC098F-8FE9-43D8-87C8-4C8D41B0EE8C}" dt="2023-07-19T14:40:47.840" v="2514" actId="113"/>
          <ac:spMkLst>
            <pc:docMk/>
            <pc:sldMk cId="3436339194" sldId="540"/>
            <ac:spMk id="159" creationId="{00000000-0000-0000-0000-000000000000}"/>
          </ac:spMkLst>
        </pc:spChg>
        <pc:grpChg chg="mod">
          <ac:chgData name="Richard Chalk" userId="287f8aa4f4de1d19" providerId="LiveId" clId="{E3FC098F-8FE9-43D8-87C8-4C8D41B0EE8C}" dt="2023-07-19T14:35:51.520" v="2413" actId="1035"/>
          <ac:grpSpMkLst>
            <pc:docMk/>
            <pc:sldMk cId="3436339194" sldId="540"/>
            <ac:grpSpMk id="6" creationId="{7308CB4A-F4E5-69D5-DEB8-062FCE06CE10}"/>
          </ac:grpSpMkLst>
        </pc:grpChg>
        <pc:picChg chg="del">
          <ac:chgData name="Richard Chalk" userId="287f8aa4f4de1d19" providerId="LiveId" clId="{E3FC098F-8FE9-43D8-87C8-4C8D41B0EE8C}" dt="2023-07-19T14:35:45.143" v="2399" actId="478"/>
          <ac:picMkLst>
            <pc:docMk/>
            <pc:sldMk cId="3436339194" sldId="540"/>
            <ac:picMk id="2" creationId="{C91A7F54-BEB5-7C16-669C-4848CEA05DCF}"/>
          </ac:picMkLst>
        </pc:picChg>
        <pc:picChg chg="del">
          <ac:chgData name="Richard Chalk" userId="287f8aa4f4de1d19" providerId="LiveId" clId="{E3FC098F-8FE9-43D8-87C8-4C8D41B0EE8C}" dt="2023-07-19T14:35:45.843" v="2400" actId="478"/>
          <ac:picMkLst>
            <pc:docMk/>
            <pc:sldMk cId="3436339194" sldId="540"/>
            <ac:picMk id="5" creationId="{CDEC0F47-627B-CBCC-7804-83056BC102FD}"/>
          </ac:picMkLst>
        </pc:picChg>
      </pc:sldChg>
      <pc:sldChg chg="addSp delSp modSp add mod modNotesTx">
        <pc:chgData name="Richard Chalk" userId="287f8aa4f4de1d19" providerId="LiveId" clId="{E3FC098F-8FE9-43D8-87C8-4C8D41B0EE8C}" dt="2023-07-20T04:43:34.889" v="4325" actId="20577"/>
        <pc:sldMkLst>
          <pc:docMk/>
          <pc:sldMk cId="3465289972" sldId="541"/>
        </pc:sldMkLst>
        <pc:spChg chg="mod">
          <ac:chgData name="Richard Chalk" userId="287f8aa4f4de1d19" providerId="LiveId" clId="{E3FC098F-8FE9-43D8-87C8-4C8D41B0EE8C}" dt="2023-07-20T04:42:49.728" v="4231" actId="113"/>
          <ac:spMkLst>
            <pc:docMk/>
            <pc:sldMk cId="3465289972" sldId="541"/>
            <ac:spMk id="2" creationId="{2CED0939-2445-F1A3-21AE-0A535344DD5D}"/>
          </ac:spMkLst>
        </pc:spChg>
        <pc:spChg chg="del mod">
          <ac:chgData name="Richard Chalk" userId="287f8aa4f4de1d19" providerId="LiveId" clId="{E3FC098F-8FE9-43D8-87C8-4C8D41B0EE8C}" dt="2023-07-19T14:50:06.305" v="3081" actId="478"/>
          <ac:spMkLst>
            <pc:docMk/>
            <pc:sldMk cId="3465289972" sldId="541"/>
            <ac:spMk id="8" creationId="{B8D39B89-8255-9704-36FA-A4485C8B14BB}"/>
          </ac:spMkLst>
        </pc:spChg>
        <pc:picChg chg="add del">
          <ac:chgData name="Richard Chalk" userId="287f8aa4f4de1d19" providerId="LiveId" clId="{E3FC098F-8FE9-43D8-87C8-4C8D41B0EE8C}" dt="2023-07-20T04:39:33.683" v="3992" actId="22"/>
          <ac:picMkLst>
            <pc:docMk/>
            <pc:sldMk cId="3465289972" sldId="541"/>
            <ac:picMk id="13" creationId="{3D5AAAD6-A9F2-008F-9FBB-FBC9EA48F9D9}"/>
          </ac:picMkLst>
        </pc:picChg>
      </pc:sldChg>
      <pc:sldChg chg="addSp delSp modSp add mod ord modNotesTx">
        <pc:chgData name="Richard Chalk" userId="287f8aa4f4de1d19" providerId="LiveId" clId="{E3FC098F-8FE9-43D8-87C8-4C8D41B0EE8C}" dt="2023-07-20T10:25:00.108" v="7313" actId="1037"/>
        <pc:sldMkLst>
          <pc:docMk/>
          <pc:sldMk cId="2410027342" sldId="542"/>
        </pc:sldMkLst>
        <pc:spChg chg="mod">
          <ac:chgData name="Richard Chalk" userId="287f8aa4f4de1d19" providerId="LiveId" clId="{E3FC098F-8FE9-43D8-87C8-4C8D41B0EE8C}" dt="2023-07-20T04:22:22.693" v="3573" actId="113"/>
          <ac:spMkLst>
            <pc:docMk/>
            <pc:sldMk cId="2410027342" sldId="542"/>
            <ac:spMk id="2" creationId="{2CED0939-2445-F1A3-21AE-0A535344DD5D}"/>
          </ac:spMkLst>
        </pc:spChg>
        <pc:spChg chg="mod">
          <ac:chgData name="Richard Chalk" userId="287f8aa4f4de1d19" providerId="LiveId" clId="{E3FC098F-8FE9-43D8-87C8-4C8D41B0EE8C}" dt="2023-07-20T10:24:27.238" v="7256" actId="14100"/>
          <ac:spMkLst>
            <pc:docMk/>
            <pc:sldMk cId="2410027342" sldId="542"/>
            <ac:spMk id="3" creationId="{173D56EC-57A4-FE19-1901-5242223ADD72}"/>
          </ac:spMkLst>
        </pc:spChg>
        <pc:spChg chg="mod">
          <ac:chgData name="Richard Chalk" userId="287f8aa4f4de1d19" providerId="LiveId" clId="{E3FC098F-8FE9-43D8-87C8-4C8D41B0EE8C}" dt="2023-07-20T10:24:40.943" v="7259" actId="1076"/>
          <ac:spMkLst>
            <pc:docMk/>
            <pc:sldMk cId="2410027342" sldId="542"/>
            <ac:spMk id="7" creationId="{EBD62573-4B50-EAD6-8C7E-C3AE6A9F45B4}"/>
          </ac:spMkLst>
        </pc:spChg>
        <pc:spChg chg="add del">
          <ac:chgData name="Richard Chalk" userId="287f8aa4f4de1d19" providerId="LiveId" clId="{E3FC098F-8FE9-43D8-87C8-4C8D41B0EE8C}" dt="2023-07-20T04:21:18.085" v="3549" actId="478"/>
          <ac:spMkLst>
            <pc:docMk/>
            <pc:sldMk cId="2410027342" sldId="542"/>
            <ac:spMk id="8" creationId="{28B2DD38-12E6-DC30-C11F-37D66A286DF5}"/>
          </ac:spMkLst>
        </pc:spChg>
        <pc:spChg chg="add mod">
          <ac:chgData name="Richard Chalk" userId="287f8aa4f4de1d19" providerId="LiveId" clId="{E3FC098F-8FE9-43D8-87C8-4C8D41B0EE8C}" dt="2023-07-20T10:25:00.108" v="7313" actId="1037"/>
          <ac:spMkLst>
            <pc:docMk/>
            <pc:sldMk cId="2410027342" sldId="542"/>
            <ac:spMk id="9" creationId="{654E1433-9448-BC7C-D085-CDE9355CC0FC}"/>
          </ac:spMkLst>
        </pc:spChg>
        <pc:picChg chg="del">
          <ac:chgData name="Richard Chalk" userId="287f8aa4f4de1d19" providerId="LiveId" clId="{E3FC098F-8FE9-43D8-87C8-4C8D41B0EE8C}" dt="2023-07-19T15:11:11.728" v="3273" actId="478"/>
          <ac:picMkLst>
            <pc:docMk/>
            <pc:sldMk cId="2410027342" sldId="542"/>
            <ac:picMk id="1028" creationId="{12C38E92-9383-7C55-A4B4-544CBCC2C4D6}"/>
          </ac:picMkLst>
        </pc:picChg>
        <pc:picChg chg="del">
          <ac:chgData name="Richard Chalk" userId="287f8aa4f4de1d19" providerId="LiveId" clId="{E3FC098F-8FE9-43D8-87C8-4C8D41B0EE8C}" dt="2023-07-19T15:11:13.402" v="3276" actId="478"/>
          <ac:picMkLst>
            <pc:docMk/>
            <pc:sldMk cId="2410027342" sldId="542"/>
            <ac:picMk id="1030" creationId="{A169DE91-561F-D90D-3895-CB6D865217F7}"/>
          </ac:picMkLst>
        </pc:picChg>
        <pc:picChg chg="del">
          <ac:chgData name="Richard Chalk" userId="287f8aa4f4de1d19" providerId="LiveId" clId="{E3FC098F-8FE9-43D8-87C8-4C8D41B0EE8C}" dt="2023-07-19T15:11:12.332" v="3274" actId="478"/>
          <ac:picMkLst>
            <pc:docMk/>
            <pc:sldMk cId="2410027342" sldId="542"/>
            <ac:picMk id="1032" creationId="{D6F11D25-9146-D25D-6181-5D4CCF4482A0}"/>
          </ac:picMkLst>
        </pc:picChg>
        <pc:picChg chg="del">
          <ac:chgData name="Richard Chalk" userId="287f8aa4f4de1d19" providerId="LiveId" clId="{E3FC098F-8FE9-43D8-87C8-4C8D41B0EE8C}" dt="2023-07-19T15:11:12.832" v="3275" actId="478"/>
          <ac:picMkLst>
            <pc:docMk/>
            <pc:sldMk cId="2410027342" sldId="542"/>
            <ac:picMk id="1038" creationId="{42D7F0EF-9E19-8598-D84F-870147CC938D}"/>
          </ac:picMkLst>
        </pc:picChg>
        <pc:picChg chg="add del mod">
          <ac:chgData name="Richard Chalk" userId="287f8aa4f4de1d19" providerId="LiveId" clId="{E3FC098F-8FE9-43D8-87C8-4C8D41B0EE8C}" dt="2023-07-20T04:22:57.705" v="3576" actId="478"/>
          <ac:picMkLst>
            <pc:docMk/>
            <pc:sldMk cId="2410027342" sldId="542"/>
            <ac:picMk id="14338" creationId="{FF66E1D2-E918-E3A4-075E-C8B8D181B24E}"/>
          </ac:picMkLst>
        </pc:picChg>
        <pc:picChg chg="add del">
          <ac:chgData name="Richard Chalk" userId="287f8aa4f4de1d19" providerId="LiveId" clId="{E3FC098F-8FE9-43D8-87C8-4C8D41B0EE8C}" dt="2023-07-20T04:23:09.397" v="3578" actId="478"/>
          <ac:picMkLst>
            <pc:docMk/>
            <pc:sldMk cId="2410027342" sldId="542"/>
            <ac:picMk id="14340" creationId="{058FB26F-FEA0-CBA3-92AE-93D51B112BBC}"/>
          </ac:picMkLst>
        </pc:picChg>
        <pc:picChg chg="add mod">
          <ac:chgData name="Richard Chalk" userId="287f8aa4f4de1d19" providerId="LiveId" clId="{E3FC098F-8FE9-43D8-87C8-4C8D41B0EE8C}" dt="2023-07-20T10:24:48.841" v="7301" actId="1038"/>
          <ac:picMkLst>
            <pc:docMk/>
            <pc:sldMk cId="2410027342" sldId="542"/>
            <ac:picMk id="14342" creationId="{D0C1A8A2-86F1-D3C1-A20B-F552467BFDB9}"/>
          </ac:picMkLst>
        </pc:picChg>
        <pc:picChg chg="add mod">
          <ac:chgData name="Richard Chalk" userId="287f8aa4f4de1d19" providerId="LiveId" clId="{E3FC098F-8FE9-43D8-87C8-4C8D41B0EE8C}" dt="2023-07-20T10:23:54.103" v="7172" actId="1038"/>
          <ac:picMkLst>
            <pc:docMk/>
            <pc:sldMk cId="2410027342" sldId="542"/>
            <ac:picMk id="14344" creationId="{E9C0AFA3-CDD9-FABC-D6F4-9657906CC85B}"/>
          </ac:picMkLst>
        </pc:picChg>
      </pc:sldChg>
      <pc:sldChg chg="addSp delSp modSp add mod modNotes">
        <pc:chgData name="Richard Chalk" userId="287f8aa4f4de1d19" providerId="LiveId" clId="{E3FC098F-8FE9-43D8-87C8-4C8D41B0EE8C}" dt="2023-07-20T09:40:21.910" v="6507" actId="1076"/>
        <pc:sldMkLst>
          <pc:docMk/>
          <pc:sldMk cId="2521131524" sldId="543"/>
        </pc:sldMkLst>
        <pc:spChg chg="add del mod">
          <ac:chgData name="Richard Chalk" userId="287f8aa4f4de1d19" providerId="LiveId" clId="{E3FC098F-8FE9-43D8-87C8-4C8D41B0EE8C}" dt="2023-07-20T04:55:41.931" v="5122" actId="478"/>
          <ac:spMkLst>
            <pc:docMk/>
            <pc:sldMk cId="2521131524" sldId="543"/>
            <ac:spMk id="3" creationId="{CB1B68E5-070C-8227-2BFB-89E8633C3851}"/>
          </ac:spMkLst>
        </pc:spChg>
        <pc:spChg chg="mod">
          <ac:chgData name="Richard Chalk" userId="287f8aa4f4de1d19" providerId="LiveId" clId="{E3FC098F-8FE9-43D8-87C8-4C8D41B0EE8C}" dt="2023-07-20T09:40:17.707" v="6506" actId="1037"/>
          <ac:spMkLst>
            <pc:docMk/>
            <pc:sldMk cId="2521131524" sldId="543"/>
            <ac:spMk id="5" creationId="{78189A0B-73DF-369F-10EC-E352A9C67257}"/>
          </ac:spMkLst>
        </pc:spChg>
        <pc:spChg chg="add mod">
          <ac:chgData name="Richard Chalk" userId="287f8aa4f4de1d19" providerId="LiveId" clId="{E3FC098F-8FE9-43D8-87C8-4C8D41B0EE8C}" dt="2023-07-19T18:52:38.983" v="3536"/>
          <ac:spMkLst>
            <pc:docMk/>
            <pc:sldMk cId="2521131524" sldId="543"/>
            <ac:spMk id="8" creationId="{9E2982C1-7751-A998-BB34-61B837E4071C}"/>
          </ac:spMkLst>
        </pc:spChg>
        <pc:spChg chg="add del mod">
          <ac:chgData name="Richard Chalk" userId="287f8aa4f4de1d19" providerId="LiveId" clId="{E3FC098F-8FE9-43D8-87C8-4C8D41B0EE8C}" dt="2023-07-20T09:37:05.073" v="6478" actId="478"/>
          <ac:spMkLst>
            <pc:docMk/>
            <pc:sldMk cId="2521131524" sldId="543"/>
            <ac:spMk id="13" creationId="{4D0F5332-0542-1259-E004-3433ED048897}"/>
          </ac:spMkLst>
        </pc:spChg>
        <pc:spChg chg="add mod">
          <ac:chgData name="Richard Chalk" userId="287f8aa4f4de1d19" providerId="LiveId" clId="{E3FC098F-8FE9-43D8-87C8-4C8D41B0EE8C}" dt="2023-07-20T09:37:05.454" v="6479"/>
          <ac:spMkLst>
            <pc:docMk/>
            <pc:sldMk cId="2521131524" sldId="543"/>
            <ac:spMk id="18" creationId="{50AE9165-137F-AD18-B17D-508AFCA19DB3}"/>
          </ac:spMkLst>
        </pc:spChg>
        <pc:spChg chg="add mod">
          <ac:chgData name="Richard Chalk" userId="287f8aa4f4de1d19" providerId="LiveId" clId="{E3FC098F-8FE9-43D8-87C8-4C8D41B0EE8C}" dt="2023-07-20T09:37:05.454" v="6479"/>
          <ac:spMkLst>
            <pc:docMk/>
            <pc:sldMk cId="2521131524" sldId="543"/>
            <ac:spMk id="19" creationId="{20A6D758-CB2E-C3F0-CF1C-774E31726EA0}"/>
          </ac:spMkLst>
        </pc:spChg>
        <pc:spChg chg="add mod">
          <ac:chgData name="Richard Chalk" userId="287f8aa4f4de1d19" providerId="LiveId" clId="{E3FC098F-8FE9-43D8-87C8-4C8D41B0EE8C}" dt="2023-07-20T09:40:09.618" v="6496" actId="1076"/>
          <ac:spMkLst>
            <pc:docMk/>
            <pc:sldMk cId="2521131524" sldId="543"/>
            <ac:spMk id="21" creationId="{2B819B9C-31BB-ABD5-AF4C-3C0D69CC4273}"/>
          </ac:spMkLst>
        </pc:spChg>
        <pc:spChg chg="del">
          <ac:chgData name="Richard Chalk" userId="287f8aa4f4de1d19" providerId="LiveId" clId="{E3FC098F-8FE9-43D8-87C8-4C8D41B0EE8C}" dt="2023-07-19T18:52:53.722" v="3541" actId="478"/>
          <ac:spMkLst>
            <pc:docMk/>
            <pc:sldMk cId="2521131524" sldId="543"/>
            <ac:spMk id="127" creationId="{00000000-0000-0000-0000-000000000000}"/>
          </ac:spMkLst>
        </pc:spChg>
        <pc:spChg chg="mod">
          <ac:chgData name="Richard Chalk" userId="287f8aa4f4de1d19" providerId="LiveId" clId="{E3FC098F-8FE9-43D8-87C8-4C8D41B0EE8C}" dt="2023-07-20T04:59:15.143" v="5186" actId="20577"/>
          <ac:spMkLst>
            <pc:docMk/>
            <pc:sldMk cId="2521131524" sldId="543"/>
            <ac:spMk id="128" creationId="{00000000-0000-0000-0000-000000000000}"/>
          </ac:spMkLst>
        </pc:spChg>
        <pc:picChg chg="add mod">
          <ac:chgData name="Richard Chalk" userId="287f8aa4f4de1d19" providerId="LiveId" clId="{E3FC098F-8FE9-43D8-87C8-4C8D41B0EE8C}" dt="2023-07-19T18:52:38.983" v="3536"/>
          <ac:picMkLst>
            <pc:docMk/>
            <pc:sldMk cId="2521131524" sldId="543"/>
            <ac:picMk id="7" creationId="{262754F6-346F-781D-F69E-0AE736F36167}"/>
          </ac:picMkLst>
        </pc:picChg>
        <pc:picChg chg="add del mod">
          <ac:chgData name="Richard Chalk" userId="287f8aa4f4de1d19" providerId="LiveId" clId="{E3FC098F-8FE9-43D8-87C8-4C8D41B0EE8C}" dt="2023-07-20T09:37:05.073" v="6478" actId="478"/>
          <ac:picMkLst>
            <pc:docMk/>
            <pc:sldMk cId="2521131524" sldId="543"/>
            <ac:picMk id="9" creationId="{32056C59-5EB1-BC8C-F3B1-06B607694287}"/>
          </ac:picMkLst>
        </pc:picChg>
        <pc:picChg chg="add del mod">
          <ac:chgData name="Richard Chalk" userId="287f8aa4f4de1d19" providerId="LiveId" clId="{E3FC098F-8FE9-43D8-87C8-4C8D41B0EE8C}" dt="2023-07-20T09:37:05.073" v="6478" actId="478"/>
          <ac:picMkLst>
            <pc:docMk/>
            <pc:sldMk cId="2521131524" sldId="543"/>
            <ac:picMk id="10" creationId="{E6E607BC-9228-898F-CCEC-BF6547F30E36}"/>
          </ac:picMkLst>
        </pc:picChg>
        <pc:picChg chg="add del mod">
          <ac:chgData name="Richard Chalk" userId="287f8aa4f4de1d19" providerId="LiveId" clId="{E3FC098F-8FE9-43D8-87C8-4C8D41B0EE8C}" dt="2023-07-20T09:37:05.073" v="6478" actId="478"/>
          <ac:picMkLst>
            <pc:docMk/>
            <pc:sldMk cId="2521131524" sldId="543"/>
            <ac:picMk id="11" creationId="{42DB20FC-1E27-8A93-1B5D-4ADB492235BA}"/>
          </ac:picMkLst>
        </pc:picChg>
        <pc:picChg chg="add del mod">
          <ac:chgData name="Richard Chalk" userId="287f8aa4f4de1d19" providerId="LiveId" clId="{E3FC098F-8FE9-43D8-87C8-4C8D41B0EE8C}" dt="2023-07-20T09:37:05.073" v="6478" actId="478"/>
          <ac:picMkLst>
            <pc:docMk/>
            <pc:sldMk cId="2521131524" sldId="543"/>
            <ac:picMk id="12" creationId="{A9506205-496A-D0E3-054E-595FE02D23CF}"/>
          </ac:picMkLst>
        </pc:picChg>
        <pc:picChg chg="add mod">
          <ac:chgData name="Richard Chalk" userId="287f8aa4f4de1d19" providerId="LiveId" clId="{E3FC098F-8FE9-43D8-87C8-4C8D41B0EE8C}" dt="2023-07-20T09:37:05.454" v="6479"/>
          <ac:picMkLst>
            <pc:docMk/>
            <pc:sldMk cId="2521131524" sldId="543"/>
            <ac:picMk id="14" creationId="{A27BE39B-F043-23E2-E0DB-98FC0D3E2076}"/>
          </ac:picMkLst>
        </pc:picChg>
        <pc:picChg chg="add mod">
          <ac:chgData name="Richard Chalk" userId="287f8aa4f4de1d19" providerId="LiveId" clId="{E3FC098F-8FE9-43D8-87C8-4C8D41B0EE8C}" dt="2023-07-20T09:37:05.454" v="6479"/>
          <ac:picMkLst>
            <pc:docMk/>
            <pc:sldMk cId="2521131524" sldId="543"/>
            <ac:picMk id="15" creationId="{D7A5AD59-3FA4-DE06-6F10-CF57324B8E30}"/>
          </ac:picMkLst>
        </pc:picChg>
        <pc:picChg chg="add mod">
          <ac:chgData name="Richard Chalk" userId="287f8aa4f4de1d19" providerId="LiveId" clId="{E3FC098F-8FE9-43D8-87C8-4C8D41B0EE8C}" dt="2023-07-20T09:37:05.454" v="6479"/>
          <ac:picMkLst>
            <pc:docMk/>
            <pc:sldMk cId="2521131524" sldId="543"/>
            <ac:picMk id="16" creationId="{5D713C6F-1B0E-3EC9-A0F0-E74DAA1173C3}"/>
          </ac:picMkLst>
        </pc:picChg>
        <pc:picChg chg="add mod">
          <ac:chgData name="Richard Chalk" userId="287f8aa4f4de1d19" providerId="LiveId" clId="{E3FC098F-8FE9-43D8-87C8-4C8D41B0EE8C}" dt="2023-07-20T09:37:05.454" v="6479"/>
          <ac:picMkLst>
            <pc:docMk/>
            <pc:sldMk cId="2521131524" sldId="543"/>
            <ac:picMk id="17" creationId="{F1A7B2AD-2CB6-8B45-EFEC-E5C39BD0A814}"/>
          </ac:picMkLst>
        </pc:picChg>
        <pc:picChg chg="add mod">
          <ac:chgData name="Richard Chalk" userId="287f8aa4f4de1d19" providerId="LiveId" clId="{E3FC098F-8FE9-43D8-87C8-4C8D41B0EE8C}" dt="2023-07-20T09:40:21.910" v="6507" actId="1076"/>
          <ac:picMkLst>
            <pc:docMk/>
            <pc:sldMk cId="2521131524" sldId="543"/>
            <ac:picMk id="20" creationId="{F752884A-E887-B427-5C4F-4DD8A101B488}"/>
          </ac:picMkLst>
        </pc:picChg>
      </pc:sldChg>
      <pc:sldChg chg="addSp delSp modSp add mod modNotesTx">
        <pc:chgData name="Richard Chalk" userId="287f8aa4f4de1d19" providerId="LiveId" clId="{E3FC098F-8FE9-43D8-87C8-4C8D41B0EE8C}" dt="2023-07-20T04:31:25.648" v="3933" actId="1035"/>
        <pc:sldMkLst>
          <pc:docMk/>
          <pc:sldMk cId="3219555501" sldId="544"/>
        </pc:sldMkLst>
        <pc:spChg chg="mod">
          <ac:chgData name="Richard Chalk" userId="287f8aa4f4de1d19" providerId="LiveId" clId="{E3FC098F-8FE9-43D8-87C8-4C8D41B0EE8C}" dt="2023-07-20T04:27:30.802" v="3767" actId="113"/>
          <ac:spMkLst>
            <pc:docMk/>
            <pc:sldMk cId="3219555501" sldId="544"/>
            <ac:spMk id="2" creationId="{2CED0939-2445-F1A3-21AE-0A535344DD5D}"/>
          </ac:spMkLst>
        </pc:spChg>
        <pc:spChg chg="mod">
          <ac:chgData name="Richard Chalk" userId="287f8aa4f4de1d19" providerId="LiveId" clId="{E3FC098F-8FE9-43D8-87C8-4C8D41B0EE8C}" dt="2023-07-20T04:31:25.648" v="3933" actId="1035"/>
          <ac:spMkLst>
            <pc:docMk/>
            <pc:sldMk cId="3219555501" sldId="544"/>
            <ac:spMk id="3" creationId="{173D56EC-57A4-FE19-1901-5242223ADD72}"/>
          </ac:spMkLst>
        </pc:spChg>
        <pc:spChg chg="add mod">
          <ac:chgData name="Richard Chalk" userId="287f8aa4f4de1d19" providerId="LiveId" clId="{E3FC098F-8FE9-43D8-87C8-4C8D41B0EE8C}" dt="2023-07-20T04:31:13.152" v="3921" actId="207"/>
          <ac:spMkLst>
            <pc:docMk/>
            <pc:sldMk cId="3219555501" sldId="544"/>
            <ac:spMk id="8" creationId="{0DEF9B41-6D8A-DB4A-8319-F82DB876C425}"/>
          </ac:spMkLst>
        </pc:spChg>
        <pc:picChg chg="add mod">
          <ac:chgData name="Richard Chalk" userId="287f8aa4f4de1d19" providerId="LiveId" clId="{E3FC098F-8FE9-43D8-87C8-4C8D41B0EE8C}" dt="2023-07-20T04:30:16.251" v="3874" actId="1076"/>
          <ac:picMkLst>
            <pc:docMk/>
            <pc:sldMk cId="3219555501" sldId="544"/>
            <ac:picMk id="9" creationId="{B3C5FBFE-F676-D0E0-4EF8-4B4EF18CAE7C}"/>
          </ac:picMkLst>
        </pc:picChg>
        <pc:picChg chg="del">
          <ac:chgData name="Richard Chalk" userId="287f8aa4f4de1d19" providerId="LiveId" clId="{E3FC098F-8FE9-43D8-87C8-4C8D41B0EE8C}" dt="2023-07-20T04:28:20.215" v="3770" actId="478"/>
          <ac:picMkLst>
            <pc:docMk/>
            <pc:sldMk cId="3219555501" sldId="544"/>
            <ac:picMk id="14342" creationId="{D0C1A8A2-86F1-D3C1-A20B-F552467BFDB9}"/>
          </ac:picMkLst>
        </pc:picChg>
        <pc:picChg chg="add mod">
          <ac:chgData name="Richard Chalk" userId="287f8aa4f4de1d19" providerId="LiveId" clId="{E3FC098F-8FE9-43D8-87C8-4C8D41B0EE8C}" dt="2023-07-20T04:30:12.114" v="3873" actId="1035"/>
          <ac:picMkLst>
            <pc:docMk/>
            <pc:sldMk cId="3219555501" sldId="544"/>
            <ac:picMk id="16386" creationId="{055945E1-14EC-EAD6-D8C2-7D703E2822AD}"/>
          </ac:picMkLst>
        </pc:picChg>
      </pc:sldChg>
      <pc:sldChg chg="addSp delSp modSp add mod">
        <pc:chgData name="Richard Chalk" userId="287f8aa4f4de1d19" providerId="LiveId" clId="{E3FC098F-8FE9-43D8-87C8-4C8D41B0EE8C}" dt="2023-07-20T09:49:33.200" v="6650" actId="207"/>
        <pc:sldMkLst>
          <pc:docMk/>
          <pc:sldMk cId="2863898324" sldId="545"/>
        </pc:sldMkLst>
        <pc:spChg chg="mod">
          <ac:chgData name="Richard Chalk" userId="287f8aa4f4de1d19" providerId="LiveId" clId="{E3FC098F-8FE9-43D8-87C8-4C8D41B0EE8C}" dt="2023-07-20T09:48:08.248" v="6621" actId="113"/>
          <ac:spMkLst>
            <pc:docMk/>
            <pc:sldMk cId="2863898324" sldId="545"/>
            <ac:spMk id="2" creationId="{2CED0939-2445-F1A3-21AE-0A535344DD5D}"/>
          </ac:spMkLst>
        </pc:spChg>
        <pc:spChg chg="del">
          <ac:chgData name="Richard Chalk" userId="287f8aa4f4de1d19" providerId="LiveId" clId="{E3FC098F-8FE9-43D8-87C8-4C8D41B0EE8C}" dt="2023-07-20T04:33:50.672" v="3978" actId="478"/>
          <ac:spMkLst>
            <pc:docMk/>
            <pc:sldMk cId="2863898324" sldId="545"/>
            <ac:spMk id="3" creationId="{173D56EC-57A4-FE19-1901-5242223ADD72}"/>
          </ac:spMkLst>
        </pc:spChg>
        <pc:spChg chg="mod">
          <ac:chgData name="Richard Chalk" userId="287f8aa4f4de1d19" providerId="LiveId" clId="{E3FC098F-8FE9-43D8-87C8-4C8D41B0EE8C}" dt="2023-07-20T09:49:33.200" v="6650" actId="207"/>
          <ac:spMkLst>
            <pc:docMk/>
            <pc:sldMk cId="2863898324" sldId="545"/>
            <ac:spMk id="7" creationId="{EBD62573-4B50-EAD6-8C7E-C3AE6A9F45B4}"/>
          </ac:spMkLst>
        </pc:spChg>
        <pc:spChg chg="del">
          <ac:chgData name="Richard Chalk" userId="287f8aa4f4de1d19" providerId="LiveId" clId="{E3FC098F-8FE9-43D8-87C8-4C8D41B0EE8C}" dt="2023-07-20T04:33:57.761" v="3982" actId="478"/>
          <ac:spMkLst>
            <pc:docMk/>
            <pc:sldMk cId="2863898324" sldId="545"/>
            <ac:spMk id="8" creationId="{0DEF9B41-6D8A-DB4A-8319-F82DB876C425}"/>
          </ac:spMkLst>
        </pc:spChg>
        <pc:spChg chg="add del mod">
          <ac:chgData name="Richard Chalk" userId="287f8aa4f4de1d19" providerId="LiveId" clId="{E3FC098F-8FE9-43D8-87C8-4C8D41B0EE8C}" dt="2023-07-20T04:33:55.299" v="3980"/>
          <ac:spMkLst>
            <pc:docMk/>
            <pc:sldMk cId="2863898324" sldId="545"/>
            <ac:spMk id="12" creationId="{7038112D-BA82-9DB6-3D99-2999C61C112B}"/>
          </ac:spMkLst>
        </pc:spChg>
        <pc:spChg chg="add del mod">
          <ac:chgData name="Richard Chalk" userId="287f8aa4f4de1d19" providerId="LiveId" clId="{E3FC098F-8FE9-43D8-87C8-4C8D41B0EE8C}" dt="2023-07-20T04:33:55.299" v="3980"/>
          <ac:spMkLst>
            <pc:docMk/>
            <pc:sldMk cId="2863898324" sldId="545"/>
            <ac:spMk id="13" creationId="{5F690DBD-45F1-4A2B-8D07-B6E4E1A000C8}"/>
          </ac:spMkLst>
        </pc:spChg>
        <pc:spChg chg="add del mod">
          <ac:chgData name="Richard Chalk" userId="287f8aa4f4de1d19" providerId="LiveId" clId="{E3FC098F-8FE9-43D8-87C8-4C8D41B0EE8C}" dt="2023-07-20T04:33:55.299" v="3980"/>
          <ac:spMkLst>
            <pc:docMk/>
            <pc:sldMk cId="2863898324" sldId="545"/>
            <ac:spMk id="14" creationId="{B05CF5CE-3125-26F0-298A-C75B393177F4}"/>
          </ac:spMkLst>
        </pc:spChg>
        <pc:spChg chg="add del mod">
          <ac:chgData name="Richard Chalk" userId="287f8aa4f4de1d19" providerId="LiveId" clId="{E3FC098F-8FE9-43D8-87C8-4C8D41B0EE8C}" dt="2023-07-20T04:33:55.299" v="3980"/>
          <ac:spMkLst>
            <pc:docMk/>
            <pc:sldMk cId="2863898324" sldId="545"/>
            <ac:spMk id="15" creationId="{F702EEB6-18FB-AADA-36BF-9E6CF61C7CBD}"/>
          </ac:spMkLst>
        </pc:spChg>
        <pc:spChg chg="add del mod">
          <ac:chgData name="Richard Chalk" userId="287f8aa4f4de1d19" providerId="LiveId" clId="{E3FC098F-8FE9-43D8-87C8-4C8D41B0EE8C}" dt="2023-07-20T04:33:55.299" v="3980"/>
          <ac:spMkLst>
            <pc:docMk/>
            <pc:sldMk cId="2863898324" sldId="545"/>
            <ac:spMk id="16" creationId="{ABD2FB35-3A97-B55A-AFED-73AFF64B19CC}"/>
          </ac:spMkLst>
        </pc:spChg>
        <pc:spChg chg="add del mod">
          <ac:chgData name="Richard Chalk" userId="287f8aa4f4de1d19" providerId="LiveId" clId="{E3FC098F-8FE9-43D8-87C8-4C8D41B0EE8C}" dt="2023-07-20T04:33:55.299" v="3980"/>
          <ac:spMkLst>
            <pc:docMk/>
            <pc:sldMk cId="2863898324" sldId="545"/>
            <ac:spMk id="17" creationId="{DA98F42C-B84B-756F-08B2-4B2526D38C05}"/>
          </ac:spMkLst>
        </pc:spChg>
        <pc:spChg chg="add del mod">
          <ac:chgData name="Richard Chalk" userId="287f8aa4f4de1d19" providerId="LiveId" clId="{E3FC098F-8FE9-43D8-87C8-4C8D41B0EE8C}" dt="2023-07-20T04:33:55.299" v="3980"/>
          <ac:spMkLst>
            <pc:docMk/>
            <pc:sldMk cId="2863898324" sldId="545"/>
            <ac:spMk id="18" creationId="{24087B0C-E1C6-925A-A304-43E62B56A163}"/>
          </ac:spMkLst>
        </pc:spChg>
        <pc:spChg chg="add del mod">
          <ac:chgData name="Richard Chalk" userId="287f8aa4f4de1d19" providerId="LiveId" clId="{E3FC098F-8FE9-43D8-87C8-4C8D41B0EE8C}" dt="2023-07-20T04:33:55.299" v="3980"/>
          <ac:spMkLst>
            <pc:docMk/>
            <pc:sldMk cId="2863898324" sldId="545"/>
            <ac:spMk id="20" creationId="{BA2C769B-6ACD-A80A-7F66-023FFAB9CDDE}"/>
          </ac:spMkLst>
        </pc:spChg>
        <pc:spChg chg="add del mod">
          <ac:chgData name="Richard Chalk" userId="287f8aa4f4de1d19" providerId="LiveId" clId="{E3FC098F-8FE9-43D8-87C8-4C8D41B0EE8C}" dt="2023-07-20T09:49:17.558" v="6639" actId="478"/>
          <ac:spMkLst>
            <pc:docMk/>
            <pc:sldMk cId="2863898324" sldId="545"/>
            <ac:spMk id="24" creationId="{88B9EB27-C940-56A4-982E-37C9FCDC511A}"/>
          </ac:spMkLst>
        </pc:spChg>
        <pc:spChg chg="add del mod">
          <ac:chgData name="Richard Chalk" userId="287f8aa4f4de1d19" providerId="LiveId" clId="{E3FC098F-8FE9-43D8-87C8-4C8D41B0EE8C}" dt="2023-07-20T09:49:16.943" v="6637" actId="478"/>
          <ac:spMkLst>
            <pc:docMk/>
            <pc:sldMk cId="2863898324" sldId="545"/>
            <ac:spMk id="25" creationId="{C5CC4839-2ED4-A992-F16F-D11B75DFB902}"/>
          </ac:spMkLst>
        </pc:spChg>
        <pc:spChg chg="add del mod">
          <ac:chgData name="Richard Chalk" userId="287f8aa4f4de1d19" providerId="LiveId" clId="{E3FC098F-8FE9-43D8-87C8-4C8D41B0EE8C}" dt="2023-07-20T09:49:17.847" v="6640" actId="478"/>
          <ac:spMkLst>
            <pc:docMk/>
            <pc:sldMk cId="2863898324" sldId="545"/>
            <ac:spMk id="26" creationId="{DFD7101C-E4FF-9C16-0FD9-7D53FC89F574}"/>
          </ac:spMkLst>
        </pc:spChg>
        <pc:spChg chg="add del mod">
          <ac:chgData name="Richard Chalk" userId="287f8aa4f4de1d19" providerId="LiveId" clId="{E3FC098F-8FE9-43D8-87C8-4C8D41B0EE8C}" dt="2023-07-20T09:49:18.408" v="6642" actId="478"/>
          <ac:spMkLst>
            <pc:docMk/>
            <pc:sldMk cId="2863898324" sldId="545"/>
            <ac:spMk id="27" creationId="{AE5683A7-12BD-B815-77A7-CE81D78664F6}"/>
          </ac:spMkLst>
        </pc:spChg>
        <pc:spChg chg="add del mod">
          <ac:chgData name="Richard Chalk" userId="287f8aa4f4de1d19" providerId="LiveId" clId="{E3FC098F-8FE9-43D8-87C8-4C8D41B0EE8C}" dt="2023-07-20T09:49:18.139" v="6641" actId="478"/>
          <ac:spMkLst>
            <pc:docMk/>
            <pc:sldMk cId="2863898324" sldId="545"/>
            <ac:spMk id="28" creationId="{F024061A-DFA5-6A5C-710E-9215E703EFD7}"/>
          </ac:spMkLst>
        </pc:spChg>
        <pc:spChg chg="add del mod">
          <ac:chgData name="Richard Chalk" userId="287f8aa4f4de1d19" providerId="LiveId" clId="{E3FC098F-8FE9-43D8-87C8-4C8D41B0EE8C}" dt="2023-07-20T09:49:17.261" v="6638" actId="478"/>
          <ac:spMkLst>
            <pc:docMk/>
            <pc:sldMk cId="2863898324" sldId="545"/>
            <ac:spMk id="29" creationId="{63015434-CB05-D7A0-6831-BCE1A2B44E3F}"/>
          </ac:spMkLst>
        </pc:spChg>
        <pc:spChg chg="add del mod">
          <ac:chgData name="Richard Chalk" userId="287f8aa4f4de1d19" providerId="LiveId" clId="{E3FC098F-8FE9-43D8-87C8-4C8D41B0EE8C}" dt="2023-07-20T09:49:17.261" v="6638" actId="478"/>
          <ac:spMkLst>
            <pc:docMk/>
            <pc:sldMk cId="2863898324" sldId="545"/>
            <ac:spMk id="30" creationId="{A336DF03-10A6-DEB3-3DDD-B91BF6F371E1}"/>
          </ac:spMkLst>
        </pc:spChg>
        <pc:spChg chg="add del mod">
          <ac:chgData name="Richard Chalk" userId="287f8aa4f4de1d19" providerId="LiveId" clId="{E3FC098F-8FE9-43D8-87C8-4C8D41B0EE8C}" dt="2023-07-20T09:49:17.261" v="6638" actId="478"/>
          <ac:spMkLst>
            <pc:docMk/>
            <pc:sldMk cId="2863898324" sldId="545"/>
            <ac:spMk id="32" creationId="{C2002BE2-01D8-1BED-B4B4-D63CE366C3A3}"/>
          </ac:spMkLst>
        </pc:spChg>
        <pc:picChg chg="del">
          <ac:chgData name="Richard Chalk" userId="287f8aa4f4de1d19" providerId="LiveId" clId="{E3FC098F-8FE9-43D8-87C8-4C8D41B0EE8C}" dt="2023-07-20T04:33:56.655" v="3981" actId="478"/>
          <ac:picMkLst>
            <pc:docMk/>
            <pc:sldMk cId="2863898324" sldId="545"/>
            <ac:picMk id="9" creationId="{B3C5FBFE-F676-D0E0-4EF8-4B4EF18CAE7C}"/>
          </ac:picMkLst>
        </pc:picChg>
        <pc:picChg chg="add del mod">
          <ac:chgData name="Richard Chalk" userId="287f8aa4f4de1d19" providerId="LiveId" clId="{E3FC098F-8FE9-43D8-87C8-4C8D41B0EE8C}" dt="2023-07-20T04:33:55.299" v="3980"/>
          <ac:picMkLst>
            <pc:docMk/>
            <pc:sldMk cId="2863898324" sldId="545"/>
            <ac:picMk id="11" creationId="{C92DE039-51E9-E42C-04C3-65CB66292D2F}"/>
          </ac:picMkLst>
        </pc:picChg>
        <pc:picChg chg="add del mod">
          <ac:chgData name="Richard Chalk" userId="287f8aa4f4de1d19" providerId="LiveId" clId="{E3FC098F-8FE9-43D8-87C8-4C8D41B0EE8C}" dt="2023-07-20T09:49:18.649" v="6643" actId="478"/>
          <ac:picMkLst>
            <pc:docMk/>
            <pc:sldMk cId="2863898324" sldId="545"/>
            <ac:picMk id="23" creationId="{BC72405F-C3DC-0ECA-5B54-F568DA8AED1E}"/>
          </ac:picMkLst>
        </pc:picChg>
        <pc:picChg chg="del">
          <ac:chgData name="Richard Chalk" userId="287f8aa4f4de1d19" providerId="LiveId" clId="{E3FC098F-8FE9-43D8-87C8-4C8D41B0EE8C}" dt="2023-07-20T04:33:48.944" v="3977" actId="478"/>
          <ac:picMkLst>
            <pc:docMk/>
            <pc:sldMk cId="2863898324" sldId="545"/>
            <ac:picMk id="16386" creationId="{055945E1-14EC-EAD6-D8C2-7D703E2822AD}"/>
          </ac:picMkLst>
        </pc:picChg>
        <pc:cxnChg chg="add del mod">
          <ac:chgData name="Richard Chalk" userId="287f8aa4f4de1d19" providerId="LiveId" clId="{E3FC098F-8FE9-43D8-87C8-4C8D41B0EE8C}" dt="2023-07-20T04:33:55.299" v="3980"/>
          <ac:cxnSpMkLst>
            <pc:docMk/>
            <pc:sldMk cId="2863898324" sldId="545"/>
            <ac:cxnSpMk id="10" creationId="{8453EBE3-BF71-13E3-B729-8A17F66D574A}"/>
          </ac:cxnSpMkLst>
        </pc:cxnChg>
        <pc:cxnChg chg="add del mod">
          <ac:chgData name="Richard Chalk" userId="287f8aa4f4de1d19" providerId="LiveId" clId="{E3FC098F-8FE9-43D8-87C8-4C8D41B0EE8C}" dt="2023-07-20T04:33:55.299" v="3980"/>
          <ac:cxnSpMkLst>
            <pc:docMk/>
            <pc:sldMk cId="2863898324" sldId="545"/>
            <ac:cxnSpMk id="19" creationId="{F10C3CA6-BF10-E53D-CF4D-319587357BAE}"/>
          </ac:cxnSpMkLst>
        </pc:cxnChg>
        <pc:cxnChg chg="add del mod">
          <ac:chgData name="Richard Chalk" userId="287f8aa4f4de1d19" providerId="LiveId" clId="{E3FC098F-8FE9-43D8-87C8-4C8D41B0EE8C}" dt="2023-07-20T04:33:55.299" v="3980"/>
          <ac:cxnSpMkLst>
            <pc:docMk/>
            <pc:sldMk cId="2863898324" sldId="545"/>
            <ac:cxnSpMk id="21" creationId="{BA8F1703-5495-1A11-BFCD-616386511808}"/>
          </ac:cxnSpMkLst>
        </pc:cxnChg>
        <pc:cxnChg chg="add mod">
          <ac:chgData name="Richard Chalk" userId="287f8aa4f4de1d19" providerId="LiveId" clId="{E3FC098F-8FE9-43D8-87C8-4C8D41B0EE8C}" dt="2023-07-20T04:33:58.647" v="3983"/>
          <ac:cxnSpMkLst>
            <pc:docMk/>
            <pc:sldMk cId="2863898324" sldId="545"/>
            <ac:cxnSpMk id="22" creationId="{6580676A-BED3-E8DD-082C-A853AFB3DB16}"/>
          </ac:cxnSpMkLst>
        </pc:cxnChg>
        <pc:cxnChg chg="add del mod">
          <ac:chgData name="Richard Chalk" userId="287f8aa4f4de1d19" providerId="LiveId" clId="{E3FC098F-8FE9-43D8-87C8-4C8D41B0EE8C}" dt="2023-07-20T09:49:17.261" v="6638" actId="478"/>
          <ac:cxnSpMkLst>
            <pc:docMk/>
            <pc:sldMk cId="2863898324" sldId="545"/>
            <ac:cxnSpMk id="31" creationId="{41BCD2D8-A3AD-2093-519A-1D2C265B60DE}"/>
          </ac:cxnSpMkLst>
        </pc:cxnChg>
        <pc:cxnChg chg="add del mod">
          <ac:chgData name="Richard Chalk" userId="287f8aa4f4de1d19" providerId="LiveId" clId="{E3FC098F-8FE9-43D8-87C8-4C8D41B0EE8C}" dt="2023-07-20T09:49:17.261" v="6638" actId="478"/>
          <ac:cxnSpMkLst>
            <pc:docMk/>
            <pc:sldMk cId="2863898324" sldId="545"/>
            <ac:cxnSpMk id="33" creationId="{E3B8C71E-11A4-1CA6-7AAA-CE13B785209A}"/>
          </ac:cxnSpMkLst>
        </pc:cxnChg>
      </pc:sldChg>
      <pc:sldChg chg="addSp delSp modSp add mod modNotesTx">
        <pc:chgData name="Richard Chalk" userId="287f8aa4f4de1d19" providerId="LiveId" clId="{E3FC098F-8FE9-43D8-87C8-4C8D41B0EE8C}" dt="2023-07-20T09:59:44.957" v="6979" actId="20577"/>
        <pc:sldMkLst>
          <pc:docMk/>
          <pc:sldMk cId="174902601" sldId="546"/>
        </pc:sldMkLst>
        <pc:spChg chg="mod">
          <ac:chgData name="Richard Chalk" userId="287f8aa4f4de1d19" providerId="LiveId" clId="{E3FC098F-8FE9-43D8-87C8-4C8D41B0EE8C}" dt="2023-07-20T09:31:02.184" v="6122" actId="6549"/>
          <ac:spMkLst>
            <pc:docMk/>
            <pc:sldMk cId="174902601" sldId="546"/>
            <ac:spMk id="2" creationId="{2CED0939-2445-F1A3-21AE-0A535344DD5D}"/>
          </ac:spMkLst>
        </pc:spChg>
        <pc:spChg chg="mod">
          <ac:chgData name="Richard Chalk" userId="287f8aa4f4de1d19" providerId="LiveId" clId="{E3FC098F-8FE9-43D8-87C8-4C8D41B0EE8C}" dt="2023-07-20T09:59:44.957" v="6979" actId="20577"/>
          <ac:spMkLst>
            <pc:docMk/>
            <pc:sldMk cId="174902601" sldId="546"/>
            <ac:spMk id="7" creationId="{EBD62573-4B50-EAD6-8C7E-C3AE6A9F45B4}"/>
          </ac:spMkLst>
        </pc:spChg>
        <pc:spChg chg="add mod">
          <ac:chgData name="Richard Chalk" userId="287f8aa4f4de1d19" providerId="LiveId" clId="{E3FC098F-8FE9-43D8-87C8-4C8D41B0EE8C}" dt="2023-07-20T04:46:31.492" v="4539" actId="14100"/>
          <ac:spMkLst>
            <pc:docMk/>
            <pc:sldMk cId="174902601" sldId="546"/>
            <ac:spMk id="8" creationId="{87C0919D-96E3-02C8-D76D-8A18BB147098}"/>
          </ac:spMkLst>
        </pc:spChg>
        <pc:spChg chg="add mod">
          <ac:chgData name="Richard Chalk" userId="287f8aa4f4de1d19" providerId="LiveId" clId="{E3FC098F-8FE9-43D8-87C8-4C8D41B0EE8C}" dt="2023-07-20T04:49:01.448" v="4716" actId="1035"/>
          <ac:spMkLst>
            <pc:docMk/>
            <pc:sldMk cId="174902601" sldId="546"/>
            <ac:spMk id="9" creationId="{33825813-75DD-BEC9-5EEE-243A700DEDF9}"/>
          </ac:spMkLst>
        </pc:spChg>
        <pc:spChg chg="mod">
          <ac:chgData name="Richard Chalk" userId="287f8aa4f4de1d19" providerId="LiveId" clId="{E3FC098F-8FE9-43D8-87C8-4C8D41B0EE8C}" dt="2023-07-20T04:48:23.897" v="4599" actId="1036"/>
          <ac:spMkLst>
            <pc:docMk/>
            <pc:sldMk cId="174902601" sldId="546"/>
            <ac:spMk id="10" creationId="{20F146F1-1B27-9D07-DCD0-2A2DFC9885D3}"/>
          </ac:spMkLst>
        </pc:spChg>
        <pc:spChg chg="del mod">
          <ac:chgData name="Richard Chalk" userId="287f8aa4f4de1d19" providerId="LiveId" clId="{E3FC098F-8FE9-43D8-87C8-4C8D41B0EE8C}" dt="2023-07-20T04:49:17.861" v="4744" actId="478"/>
          <ac:spMkLst>
            <pc:docMk/>
            <pc:sldMk cId="174902601" sldId="546"/>
            <ac:spMk id="12" creationId="{0F47BC57-5C51-0D45-F0AF-DF977E1D8B04}"/>
          </ac:spMkLst>
        </pc:spChg>
        <pc:spChg chg="add mod">
          <ac:chgData name="Richard Chalk" userId="287f8aa4f4de1d19" providerId="LiveId" clId="{E3FC098F-8FE9-43D8-87C8-4C8D41B0EE8C}" dt="2023-07-20T04:49:06.973" v="4731" actId="1035"/>
          <ac:spMkLst>
            <pc:docMk/>
            <pc:sldMk cId="174902601" sldId="546"/>
            <ac:spMk id="13" creationId="{CAC765ED-9D3E-6718-9D62-72C317A9D459}"/>
          </ac:spMkLst>
        </pc:spChg>
        <pc:spChg chg="add mod">
          <ac:chgData name="Richard Chalk" userId="287f8aa4f4de1d19" providerId="LiveId" clId="{E3FC098F-8FE9-43D8-87C8-4C8D41B0EE8C}" dt="2023-07-20T04:48:55.982" v="4693" actId="208"/>
          <ac:spMkLst>
            <pc:docMk/>
            <pc:sldMk cId="174902601" sldId="546"/>
            <ac:spMk id="14" creationId="{C932C863-6C32-EC61-30ED-C83656BB1A5B}"/>
          </ac:spMkLst>
        </pc:spChg>
        <pc:picChg chg="del">
          <ac:chgData name="Richard Chalk" userId="287f8aa4f4de1d19" providerId="LiveId" clId="{E3FC098F-8FE9-43D8-87C8-4C8D41B0EE8C}" dt="2023-07-20T04:45:12.545" v="4434" actId="478"/>
          <ac:picMkLst>
            <pc:docMk/>
            <pc:sldMk cId="174902601" sldId="546"/>
            <ac:picMk id="3" creationId="{A78A0620-E6F9-BC1A-F1E5-E0D0E7E2B772}"/>
          </ac:picMkLst>
        </pc:picChg>
        <pc:picChg chg="del">
          <ac:chgData name="Richard Chalk" userId="287f8aa4f4de1d19" providerId="LiveId" clId="{E3FC098F-8FE9-43D8-87C8-4C8D41B0EE8C}" dt="2023-07-20T04:45:13.421" v="4435" actId="478"/>
          <ac:picMkLst>
            <pc:docMk/>
            <pc:sldMk cId="174902601" sldId="546"/>
            <ac:picMk id="11" creationId="{21790CD6-316D-D2A2-3645-51BE3E024507}"/>
          </ac:picMkLst>
        </pc:picChg>
        <pc:picChg chg="mod">
          <ac:chgData name="Richard Chalk" userId="287f8aa4f4de1d19" providerId="LiveId" clId="{E3FC098F-8FE9-43D8-87C8-4C8D41B0EE8C}" dt="2023-07-20T04:48:23.897" v="4599" actId="1036"/>
          <ac:picMkLst>
            <pc:docMk/>
            <pc:sldMk cId="174902601" sldId="546"/>
            <ac:picMk id="6146" creationId="{E8467F65-5A75-AC94-9752-587D7A7F4816}"/>
          </ac:picMkLst>
        </pc:picChg>
        <pc:picChg chg="mod">
          <ac:chgData name="Richard Chalk" userId="287f8aa4f4de1d19" providerId="LiveId" clId="{E3FC098F-8FE9-43D8-87C8-4C8D41B0EE8C}" dt="2023-07-20T04:47:15.363" v="4558" actId="1038"/>
          <ac:picMkLst>
            <pc:docMk/>
            <pc:sldMk cId="174902601" sldId="546"/>
            <ac:picMk id="6148" creationId="{58864DC8-EDBB-83FB-5E13-28DFFCED493D}"/>
          </ac:picMkLst>
        </pc:picChg>
        <pc:picChg chg="mod">
          <ac:chgData name="Richard Chalk" userId="287f8aa4f4de1d19" providerId="LiveId" clId="{E3FC098F-8FE9-43D8-87C8-4C8D41B0EE8C}" dt="2023-07-20T04:49:10.075" v="4743" actId="1038"/>
          <ac:picMkLst>
            <pc:docMk/>
            <pc:sldMk cId="174902601" sldId="546"/>
            <ac:picMk id="6152" creationId="{6FD94AB1-8DA1-A380-8181-F7892E15942F}"/>
          </ac:picMkLst>
        </pc:picChg>
        <pc:picChg chg="mod">
          <ac:chgData name="Richard Chalk" userId="287f8aa4f4de1d19" providerId="LiveId" clId="{E3FC098F-8FE9-43D8-87C8-4C8D41B0EE8C}" dt="2023-07-20T04:46:56.333" v="4544" actId="167"/>
          <ac:picMkLst>
            <pc:docMk/>
            <pc:sldMk cId="174902601" sldId="546"/>
            <ac:picMk id="6158" creationId="{D0D0F5D9-E089-6829-6E34-488DAB23E6A0}"/>
          </ac:picMkLst>
        </pc:picChg>
      </pc:sldChg>
      <pc:sldChg chg="addSp delSp modSp add mod modNotesTx">
        <pc:chgData name="Richard Chalk" userId="287f8aa4f4de1d19" providerId="LiveId" clId="{E3FC098F-8FE9-43D8-87C8-4C8D41B0EE8C}" dt="2023-07-20T10:32:21.314" v="7360" actId="20577"/>
        <pc:sldMkLst>
          <pc:docMk/>
          <pc:sldMk cId="2231557522" sldId="547"/>
        </pc:sldMkLst>
        <pc:spChg chg="mod">
          <ac:chgData name="Richard Chalk" userId="287f8aa4f4de1d19" providerId="LiveId" clId="{E3FC098F-8FE9-43D8-87C8-4C8D41B0EE8C}" dt="2023-07-20T05:03:36.809" v="5227" actId="6549"/>
          <ac:spMkLst>
            <pc:docMk/>
            <pc:sldMk cId="2231557522" sldId="547"/>
            <ac:spMk id="2" creationId="{2CED0939-2445-F1A3-21AE-0A535344DD5D}"/>
          </ac:spMkLst>
        </pc:spChg>
        <pc:spChg chg="mod">
          <ac:chgData name="Richard Chalk" userId="287f8aa4f4de1d19" providerId="LiveId" clId="{E3FC098F-8FE9-43D8-87C8-4C8D41B0EE8C}" dt="2023-07-20T10:32:21.314" v="7360" actId="20577"/>
          <ac:spMkLst>
            <pc:docMk/>
            <pc:sldMk cId="2231557522" sldId="547"/>
            <ac:spMk id="3" creationId="{173D56EC-57A4-FE19-1901-5242223ADD72}"/>
          </ac:spMkLst>
        </pc:spChg>
        <pc:spChg chg="mod">
          <ac:chgData name="Richard Chalk" userId="287f8aa4f4de1d19" providerId="LiveId" clId="{E3FC098F-8FE9-43D8-87C8-4C8D41B0EE8C}" dt="2023-07-20T05:00:18.544" v="5208" actId="6549"/>
          <ac:spMkLst>
            <pc:docMk/>
            <pc:sldMk cId="2231557522" sldId="547"/>
            <ac:spMk id="7" creationId="{EBD62573-4B50-EAD6-8C7E-C3AE6A9F45B4}"/>
          </ac:spMkLst>
        </pc:spChg>
        <pc:picChg chg="add del mod">
          <ac:chgData name="Richard Chalk" userId="287f8aa4f4de1d19" providerId="LiveId" clId="{E3FC098F-8FE9-43D8-87C8-4C8D41B0EE8C}" dt="2023-07-20T10:30:25.575" v="7330" actId="478"/>
          <ac:picMkLst>
            <pc:docMk/>
            <pc:sldMk cId="2231557522" sldId="547"/>
            <ac:picMk id="11" creationId="{B3163DA3-BEC3-1DE5-5606-D175E7C43E46}"/>
          </ac:picMkLst>
        </pc:picChg>
        <pc:picChg chg="add mod">
          <ac:chgData name="Richard Chalk" userId="287f8aa4f4de1d19" providerId="LiveId" clId="{E3FC098F-8FE9-43D8-87C8-4C8D41B0EE8C}" dt="2023-07-20T10:31:05.142" v="7337" actId="1076"/>
          <ac:picMkLst>
            <pc:docMk/>
            <pc:sldMk cId="2231557522" sldId="547"/>
            <ac:picMk id="13" creationId="{AAA5506D-1CC6-18B0-B9BE-AB37DAD641CF}"/>
          </ac:picMkLst>
        </pc:picChg>
        <pc:picChg chg="del">
          <ac:chgData name="Richard Chalk" userId="287f8aa4f4de1d19" providerId="LiveId" clId="{E3FC098F-8FE9-43D8-87C8-4C8D41B0EE8C}" dt="2023-07-20T05:00:14.126" v="5198" actId="478"/>
          <ac:picMkLst>
            <pc:docMk/>
            <pc:sldMk cId="2231557522" sldId="547"/>
            <ac:picMk id="14342" creationId="{D0C1A8A2-86F1-D3C1-A20B-F552467BFDB9}"/>
          </ac:picMkLst>
        </pc:picChg>
        <pc:picChg chg="add del mod">
          <ac:chgData name="Richard Chalk" userId="287f8aa4f4de1d19" providerId="LiveId" clId="{E3FC098F-8FE9-43D8-87C8-4C8D41B0EE8C}" dt="2023-07-20T10:31:16.285" v="7340" actId="478"/>
          <ac:picMkLst>
            <pc:docMk/>
            <pc:sldMk cId="2231557522" sldId="547"/>
            <ac:picMk id="21506" creationId="{9FF5C8B4-D147-0FAA-9DC9-7727721FC64F}"/>
          </ac:picMkLst>
        </pc:picChg>
        <pc:picChg chg="add mod">
          <ac:chgData name="Richard Chalk" userId="287f8aa4f4de1d19" providerId="LiveId" clId="{E3FC098F-8FE9-43D8-87C8-4C8D41B0EE8C}" dt="2023-07-20T10:31:23.310" v="7343" actId="1076"/>
          <ac:picMkLst>
            <pc:docMk/>
            <pc:sldMk cId="2231557522" sldId="547"/>
            <ac:picMk id="21508" creationId="{0C4471CB-30E3-301F-01A1-43F36716289A}"/>
          </ac:picMkLst>
        </pc:picChg>
        <pc:cxnChg chg="mod">
          <ac:chgData name="Richard Chalk" userId="287f8aa4f4de1d19" providerId="LiveId" clId="{E3FC098F-8FE9-43D8-87C8-4C8D41B0EE8C}" dt="2023-07-20T05:02:19.944" v="5215" actId="14100"/>
          <ac:cxnSpMkLst>
            <pc:docMk/>
            <pc:sldMk cId="2231557522" sldId="547"/>
            <ac:cxnSpMk id="4" creationId="{8E10E644-46F5-F891-B4EC-377F5D56B5D8}"/>
          </ac:cxnSpMkLst>
        </pc:cxnChg>
      </pc:sldChg>
      <pc:sldChg chg="addSp modSp add mod">
        <pc:chgData name="Richard Chalk" userId="287f8aa4f4de1d19" providerId="LiveId" clId="{E3FC098F-8FE9-43D8-87C8-4C8D41B0EE8C}" dt="2023-07-20T10:32:47.207" v="7396" actId="14100"/>
        <pc:sldMkLst>
          <pc:docMk/>
          <pc:sldMk cId="1060264255" sldId="548"/>
        </pc:sldMkLst>
        <pc:spChg chg="mod">
          <ac:chgData name="Richard Chalk" userId="287f8aa4f4de1d19" providerId="LiveId" clId="{E3FC098F-8FE9-43D8-87C8-4C8D41B0EE8C}" dt="2023-07-20T10:32:35.263" v="7376" actId="20577"/>
          <ac:spMkLst>
            <pc:docMk/>
            <pc:sldMk cId="1060264255" sldId="548"/>
            <ac:spMk id="2" creationId="{2CED0939-2445-F1A3-21AE-0A535344DD5D}"/>
          </ac:spMkLst>
        </pc:spChg>
        <pc:spChg chg="mod">
          <ac:chgData name="Richard Chalk" userId="287f8aa4f4de1d19" providerId="LiveId" clId="{E3FC098F-8FE9-43D8-87C8-4C8D41B0EE8C}" dt="2023-07-20T10:32:47.207" v="7396" actId="14100"/>
          <ac:spMkLst>
            <pc:docMk/>
            <pc:sldMk cId="1060264255" sldId="548"/>
            <ac:spMk id="3" creationId="{173D56EC-57A4-FE19-1901-5242223ADD72}"/>
          </ac:spMkLst>
        </pc:spChg>
        <pc:picChg chg="add mod">
          <ac:chgData name="Richard Chalk" userId="287f8aa4f4de1d19" providerId="LiveId" clId="{E3FC098F-8FE9-43D8-87C8-4C8D41B0EE8C}" dt="2023-07-20T10:31:29.140" v="7344"/>
          <ac:picMkLst>
            <pc:docMk/>
            <pc:sldMk cId="1060264255" sldId="548"/>
            <ac:picMk id="8" creationId="{B55E3434-6BD1-A357-EB84-7290239622DD}"/>
          </ac:picMkLst>
        </pc:picChg>
        <pc:picChg chg="add mod">
          <ac:chgData name="Richard Chalk" userId="287f8aa4f4de1d19" providerId="LiveId" clId="{E3FC098F-8FE9-43D8-87C8-4C8D41B0EE8C}" dt="2023-07-20T10:31:29.140" v="7344"/>
          <ac:picMkLst>
            <pc:docMk/>
            <pc:sldMk cId="1060264255" sldId="548"/>
            <ac:picMk id="9" creationId="{0496D27F-8654-3517-756C-F192930E111F}"/>
          </ac:picMkLst>
        </pc:picChg>
      </pc:sldChg>
      <pc:sldChg chg="addSp modSp add mod">
        <pc:chgData name="Richard Chalk" userId="287f8aa4f4de1d19" providerId="LiveId" clId="{E3FC098F-8FE9-43D8-87C8-4C8D41B0EE8C}" dt="2023-07-20T10:33:18.789" v="7440" actId="14100"/>
        <pc:sldMkLst>
          <pc:docMk/>
          <pc:sldMk cId="265777693" sldId="549"/>
        </pc:sldMkLst>
        <pc:spChg chg="mod">
          <ac:chgData name="Richard Chalk" userId="287f8aa4f4de1d19" providerId="LiveId" clId="{E3FC098F-8FE9-43D8-87C8-4C8D41B0EE8C}" dt="2023-07-20T10:32:55.729" v="7411" actId="20577"/>
          <ac:spMkLst>
            <pc:docMk/>
            <pc:sldMk cId="265777693" sldId="549"/>
            <ac:spMk id="2" creationId="{2CED0939-2445-F1A3-21AE-0A535344DD5D}"/>
          </ac:spMkLst>
        </pc:spChg>
        <pc:spChg chg="mod">
          <ac:chgData name="Richard Chalk" userId="287f8aa4f4de1d19" providerId="LiveId" clId="{E3FC098F-8FE9-43D8-87C8-4C8D41B0EE8C}" dt="2023-07-20T10:33:18.789" v="7440" actId="14100"/>
          <ac:spMkLst>
            <pc:docMk/>
            <pc:sldMk cId="265777693" sldId="549"/>
            <ac:spMk id="3" creationId="{173D56EC-57A4-FE19-1901-5242223ADD72}"/>
          </ac:spMkLst>
        </pc:spChg>
        <pc:picChg chg="add mod">
          <ac:chgData name="Richard Chalk" userId="287f8aa4f4de1d19" providerId="LiveId" clId="{E3FC098F-8FE9-43D8-87C8-4C8D41B0EE8C}" dt="2023-07-20T10:31:30.682" v="7345"/>
          <ac:picMkLst>
            <pc:docMk/>
            <pc:sldMk cId="265777693" sldId="549"/>
            <ac:picMk id="8" creationId="{BBB423FD-5172-8DC3-336C-E43D2CFF3C90}"/>
          </ac:picMkLst>
        </pc:picChg>
        <pc:picChg chg="add mod">
          <ac:chgData name="Richard Chalk" userId="287f8aa4f4de1d19" providerId="LiveId" clId="{E3FC098F-8FE9-43D8-87C8-4C8D41B0EE8C}" dt="2023-07-20T10:31:30.682" v="7345"/>
          <ac:picMkLst>
            <pc:docMk/>
            <pc:sldMk cId="265777693" sldId="549"/>
            <ac:picMk id="9" creationId="{92071A58-8882-C2D7-42E6-1D60AE7A5237}"/>
          </ac:picMkLst>
        </pc:picChg>
      </pc:sldChg>
      <pc:sldChg chg="addSp delSp modSp add mod">
        <pc:chgData name="Richard Chalk" userId="287f8aa4f4de1d19" providerId="LiveId" clId="{E3FC098F-8FE9-43D8-87C8-4C8D41B0EE8C}" dt="2023-07-20T10:31:31.813" v="7346"/>
        <pc:sldMkLst>
          <pc:docMk/>
          <pc:sldMk cId="2286993142" sldId="550"/>
        </pc:sldMkLst>
        <pc:spChg chg="mod">
          <ac:chgData name="Richard Chalk" userId="287f8aa4f4de1d19" providerId="LiveId" clId="{E3FC098F-8FE9-43D8-87C8-4C8D41B0EE8C}" dt="2023-07-20T05:11:06.517" v="5451" actId="20577"/>
          <ac:spMkLst>
            <pc:docMk/>
            <pc:sldMk cId="2286993142" sldId="550"/>
            <ac:spMk id="2" creationId="{2CED0939-2445-F1A3-21AE-0A535344DD5D}"/>
          </ac:spMkLst>
        </pc:spChg>
        <pc:spChg chg="del">
          <ac:chgData name="Richard Chalk" userId="287f8aa4f4de1d19" providerId="LiveId" clId="{E3FC098F-8FE9-43D8-87C8-4C8D41B0EE8C}" dt="2023-07-20T05:08:56.704" v="5285" actId="478"/>
          <ac:spMkLst>
            <pc:docMk/>
            <pc:sldMk cId="2286993142" sldId="550"/>
            <ac:spMk id="3" creationId="{173D56EC-57A4-FE19-1901-5242223ADD72}"/>
          </ac:spMkLst>
        </pc:spChg>
        <pc:picChg chg="add mod">
          <ac:chgData name="Richard Chalk" userId="287f8aa4f4de1d19" providerId="LiveId" clId="{E3FC098F-8FE9-43D8-87C8-4C8D41B0EE8C}" dt="2023-07-20T05:10:32.928" v="5345" actId="1035"/>
          <ac:picMkLst>
            <pc:docMk/>
            <pc:sldMk cId="2286993142" sldId="550"/>
            <ac:picMk id="8" creationId="{93CC6903-E21C-BA37-3D24-1C43724D9B78}"/>
          </ac:picMkLst>
        </pc:picChg>
        <pc:picChg chg="add mod">
          <ac:chgData name="Richard Chalk" userId="287f8aa4f4de1d19" providerId="LiveId" clId="{E3FC098F-8FE9-43D8-87C8-4C8D41B0EE8C}" dt="2023-07-20T05:10:38.174" v="5360" actId="1038"/>
          <ac:picMkLst>
            <pc:docMk/>
            <pc:sldMk cId="2286993142" sldId="550"/>
            <ac:picMk id="9" creationId="{14082695-3F26-CB77-7189-BC891D73D2BB}"/>
          </ac:picMkLst>
        </pc:picChg>
        <pc:picChg chg="add mod">
          <ac:chgData name="Richard Chalk" userId="287f8aa4f4de1d19" providerId="LiveId" clId="{E3FC098F-8FE9-43D8-87C8-4C8D41B0EE8C}" dt="2023-07-20T05:10:53.136" v="5411" actId="1036"/>
          <ac:picMkLst>
            <pc:docMk/>
            <pc:sldMk cId="2286993142" sldId="550"/>
            <ac:picMk id="10" creationId="{E6E04D25-5D2F-2A8F-9F1F-FF785D4D9F60}"/>
          </ac:picMkLst>
        </pc:picChg>
        <pc:picChg chg="add mod">
          <ac:chgData name="Richard Chalk" userId="287f8aa4f4de1d19" providerId="LiveId" clId="{E3FC098F-8FE9-43D8-87C8-4C8D41B0EE8C}" dt="2023-07-20T05:10:53.136" v="5411" actId="1036"/>
          <ac:picMkLst>
            <pc:docMk/>
            <pc:sldMk cId="2286993142" sldId="550"/>
            <ac:picMk id="11" creationId="{80553130-1E78-6BC5-8A53-7E856CE83324}"/>
          </ac:picMkLst>
        </pc:picChg>
        <pc:picChg chg="add mod">
          <ac:chgData name="Richard Chalk" userId="287f8aa4f4de1d19" providerId="LiveId" clId="{E3FC098F-8FE9-43D8-87C8-4C8D41B0EE8C}" dt="2023-07-20T05:11:03.036" v="5450" actId="1036"/>
          <ac:picMkLst>
            <pc:docMk/>
            <pc:sldMk cId="2286993142" sldId="550"/>
            <ac:picMk id="12" creationId="{94449DCF-1B8F-C139-6ED2-533959B1DEFF}"/>
          </ac:picMkLst>
        </pc:picChg>
        <pc:picChg chg="add mod">
          <ac:chgData name="Richard Chalk" userId="287f8aa4f4de1d19" providerId="LiveId" clId="{E3FC098F-8FE9-43D8-87C8-4C8D41B0EE8C}" dt="2023-07-20T05:11:03.036" v="5450" actId="1036"/>
          <ac:picMkLst>
            <pc:docMk/>
            <pc:sldMk cId="2286993142" sldId="550"/>
            <ac:picMk id="13" creationId="{121DD612-0C84-09C6-EBD3-67F3AC90DA94}"/>
          </ac:picMkLst>
        </pc:picChg>
        <pc:picChg chg="add mod">
          <ac:chgData name="Richard Chalk" userId="287f8aa4f4de1d19" providerId="LiveId" clId="{E3FC098F-8FE9-43D8-87C8-4C8D41B0EE8C}" dt="2023-07-20T10:31:31.813" v="7346"/>
          <ac:picMkLst>
            <pc:docMk/>
            <pc:sldMk cId="2286993142" sldId="550"/>
            <ac:picMk id="14" creationId="{72341CDD-4863-BB53-41EA-D645298F4E74}"/>
          </ac:picMkLst>
        </pc:picChg>
        <pc:picChg chg="add mod">
          <ac:chgData name="Richard Chalk" userId="287f8aa4f4de1d19" providerId="LiveId" clId="{E3FC098F-8FE9-43D8-87C8-4C8D41B0EE8C}" dt="2023-07-20T10:31:31.813" v="7346"/>
          <ac:picMkLst>
            <pc:docMk/>
            <pc:sldMk cId="2286993142" sldId="550"/>
            <ac:picMk id="15" creationId="{1368C3A8-AF42-A70E-09A3-6A8C6A9A1D1B}"/>
          </ac:picMkLst>
        </pc:picChg>
        <pc:cxnChg chg="del">
          <ac:chgData name="Richard Chalk" userId="287f8aa4f4de1d19" providerId="LiveId" clId="{E3FC098F-8FE9-43D8-87C8-4C8D41B0EE8C}" dt="2023-07-20T05:08:58.812" v="5286" actId="478"/>
          <ac:cxnSpMkLst>
            <pc:docMk/>
            <pc:sldMk cId="2286993142" sldId="550"/>
            <ac:cxnSpMk id="4" creationId="{8E10E644-46F5-F891-B4EC-377F5D56B5D8}"/>
          </ac:cxnSpMkLst>
        </pc:cxnChg>
      </pc:sldChg>
      <pc:sldChg chg="addSp delSp modSp add mod modNotesTx">
        <pc:chgData name="Richard Chalk" userId="287f8aa4f4de1d19" providerId="LiveId" clId="{E3FC098F-8FE9-43D8-87C8-4C8D41B0EE8C}" dt="2023-07-20T10:31:33.684" v="7347"/>
        <pc:sldMkLst>
          <pc:docMk/>
          <pc:sldMk cId="3987867057" sldId="551"/>
        </pc:sldMkLst>
        <pc:spChg chg="mod">
          <ac:chgData name="Richard Chalk" userId="287f8aa4f4de1d19" providerId="LiveId" clId="{E3FC098F-8FE9-43D8-87C8-4C8D41B0EE8C}" dt="2023-07-20T05:15:19.067" v="5513" actId="113"/>
          <ac:spMkLst>
            <pc:docMk/>
            <pc:sldMk cId="3987867057" sldId="551"/>
            <ac:spMk id="2" creationId="{2CED0939-2445-F1A3-21AE-0A535344DD5D}"/>
          </ac:spMkLst>
        </pc:spChg>
        <pc:spChg chg="mod">
          <ac:chgData name="Richard Chalk" userId="287f8aa4f4de1d19" providerId="LiveId" clId="{E3FC098F-8FE9-43D8-87C8-4C8D41B0EE8C}" dt="2023-07-20T05:16:12.845" v="5529" actId="113"/>
          <ac:spMkLst>
            <pc:docMk/>
            <pc:sldMk cId="3987867057" sldId="551"/>
            <ac:spMk id="3" creationId="{173D56EC-57A4-FE19-1901-5242223ADD72}"/>
          </ac:spMkLst>
        </pc:spChg>
        <pc:spChg chg="mod">
          <ac:chgData name="Richard Chalk" userId="287f8aa4f4de1d19" providerId="LiveId" clId="{E3FC098F-8FE9-43D8-87C8-4C8D41B0EE8C}" dt="2023-07-20T05:12:12.522" v="5481" actId="6549"/>
          <ac:spMkLst>
            <pc:docMk/>
            <pc:sldMk cId="3987867057" sldId="551"/>
            <ac:spMk id="7" creationId="{EBD62573-4B50-EAD6-8C7E-C3AE6A9F45B4}"/>
          </ac:spMkLst>
        </pc:spChg>
        <pc:spChg chg="add del">
          <ac:chgData name="Richard Chalk" userId="287f8aa4f4de1d19" providerId="LiveId" clId="{E3FC098F-8FE9-43D8-87C8-4C8D41B0EE8C}" dt="2023-07-20T05:12:56.362" v="5490"/>
          <ac:spMkLst>
            <pc:docMk/>
            <pc:sldMk cId="3987867057" sldId="551"/>
            <ac:spMk id="8" creationId="{42E2F9BF-92C8-9377-7BF1-01FE73A3122E}"/>
          </ac:spMkLst>
        </pc:spChg>
        <pc:picChg chg="add mod">
          <ac:chgData name="Richard Chalk" userId="287f8aa4f4de1d19" providerId="LiveId" clId="{E3FC098F-8FE9-43D8-87C8-4C8D41B0EE8C}" dt="2023-07-20T10:31:33.684" v="7347"/>
          <ac:picMkLst>
            <pc:docMk/>
            <pc:sldMk cId="3987867057" sldId="551"/>
            <ac:picMk id="9" creationId="{2FA08893-096B-C6B3-803A-33DD0C1A01FC}"/>
          </ac:picMkLst>
        </pc:picChg>
        <pc:picChg chg="add mod">
          <ac:chgData name="Richard Chalk" userId="287f8aa4f4de1d19" providerId="LiveId" clId="{E3FC098F-8FE9-43D8-87C8-4C8D41B0EE8C}" dt="2023-07-20T10:31:33.684" v="7347"/>
          <ac:picMkLst>
            <pc:docMk/>
            <pc:sldMk cId="3987867057" sldId="551"/>
            <ac:picMk id="10" creationId="{7519D134-DCE1-49DA-C73E-FBC598545C81}"/>
          </ac:picMkLst>
        </pc:picChg>
        <pc:picChg chg="del">
          <ac:chgData name="Richard Chalk" userId="287f8aa4f4de1d19" providerId="LiveId" clId="{E3FC098F-8FE9-43D8-87C8-4C8D41B0EE8C}" dt="2023-07-20T05:12:04.430" v="5454" actId="478"/>
          <ac:picMkLst>
            <pc:docMk/>
            <pc:sldMk cId="3987867057" sldId="551"/>
            <ac:picMk id="14342" creationId="{D0C1A8A2-86F1-D3C1-A20B-F552467BFDB9}"/>
          </ac:picMkLst>
        </pc:picChg>
      </pc:sldChg>
      <pc:sldChg chg="addSp delSp modSp add mod">
        <pc:chgData name="Richard Chalk" userId="287f8aa4f4de1d19" providerId="LiveId" clId="{E3FC098F-8FE9-43D8-87C8-4C8D41B0EE8C}" dt="2023-07-20T09:43:25.372" v="6580" actId="113"/>
        <pc:sldMkLst>
          <pc:docMk/>
          <pc:sldMk cId="1386524637" sldId="552"/>
        </pc:sldMkLst>
        <pc:spChg chg="mod">
          <ac:chgData name="Richard Chalk" userId="287f8aa4f4de1d19" providerId="LiveId" clId="{E3FC098F-8FE9-43D8-87C8-4C8D41B0EE8C}" dt="2023-07-20T09:43:25.372" v="6580" actId="113"/>
          <ac:spMkLst>
            <pc:docMk/>
            <pc:sldMk cId="1386524637" sldId="552"/>
            <ac:spMk id="2" creationId="{2CED0939-2445-F1A3-21AE-0A535344DD5D}"/>
          </ac:spMkLst>
        </pc:spChg>
        <pc:spChg chg="del">
          <ac:chgData name="Richard Chalk" userId="287f8aa4f4de1d19" providerId="LiveId" clId="{E3FC098F-8FE9-43D8-87C8-4C8D41B0EE8C}" dt="2023-07-20T05:23:32.842" v="5646" actId="478"/>
          <ac:spMkLst>
            <pc:docMk/>
            <pc:sldMk cId="1386524637" sldId="552"/>
            <ac:spMk id="3" creationId="{173D56EC-57A4-FE19-1901-5242223ADD72}"/>
          </ac:spMkLst>
        </pc:spChg>
        <pc:spChg chg="mod">
          <ac:chgData name="Richard Chalk" userId="287f8aa4f4de1d19" providerId="LiveId" clId="{E3FC098F-8FE9-43D8-87C8-4C8D41B0EE8C}" dt="2023-07-20T05:21:50.002" v="5588" actId="20577"/>
          <ac:spMkLst>
            <pc:docMk/>
            <pc:sldMk cId="1386524637" sldId="552"/>
            <ac:spMk id="7" creationId="{EBD62573-4B50-EAD6-8C7E-C3AE6A9F45B4}"/>
          </ac:spMkLst>
        </pc:spChg>
        <pc:picChg chg="add del mod">
          <ac:chgData name="Richard Chalk" userId="287f8aa4f4de1d19" providerId="LiveId" clId="{E3FC098F-8FE9-43D8-87C8-4C8D41B0EE8C}" dt="2023-07-20T05:25:32.119" v="5676" actId="478"/>
          <ac:picMkLst>
            <pc:docMk/>
            <pc:sldMk cId="1386524637" sldId="552"/>
            <ac:picMk id="8" creationId="{D69A1523-8804-BAF7-D132-3E118CAFBF57}"/>
          </ac:picMkLst>
        </pc:picChg>
        <pc:picChg chg="add mod">
          <ac:chgData name="Richard Chalk" userId="287f8aa4f4de1d19" providerId="LiveId" clId="{E3FC098F-8FE9-43D8-87C8-4C8D41B0EE8C}" dt="2023-07-20T05:25:04.624" v="5670" actId="1035"/>
          <ac:picMkLst>
            <pc:docMk/>
            <pc:sldMk cId="1386524637" sldId="552"/>
            <ac:picMk id="23554" creationId="{51740EAF-3AFE-7872-9FF2-E80FE7350BDA}"/>
          </ac:picMkLst>
        </pc:picChg>
        <pc:cxnChg chg="del">
          <ac:chgData name="Richard Chalk" userId="287f8aa4f4de1d19" providerId="LiveId" clId="{E3FC098F-8FE9-43D8-87C8-4C8D41B0EE8C}" dt="2023-07-20T05:24:38.142" v="5650" actId="478"/>
          <ac:cxnSpMkLst>
            <pc:docMk/>
            <pc:sldMk cId="1386524637" sldId="552"/>
            <ac:cxnSpMk id="4" creationId="{8E10E644-46F5-F891-B4EC-377F5D56B5D8}"/>
          </ac:cxnSpMkLst>
        </pc:cxnChg>
      </pc:sldChg>
      <pc:sldChg chg="addSp delSp modSp add mod">
        <pc:chgData name="Richard Chalk" userId="287f8aa4f4de1d19" providerId="LiveId" clId="{E3FC098F-8FE9-43D8-87C8-4C8D41B0EE8C}" dt="2023-07-20T05:36:39.094" v="5818" actId="1076"/>
        <pc:sldMkLst>
          <pc:docMk/>
          <pc:sldMk cId="3409899895" sldId="553"/>
        </pc:sldMkLst>
        <pc:spChg chg="mod">
          <ac:chgData name="Richard Chalk" userId="287f8aa4f4de1d19" providerId="LiveId" clId="{E3FC098F-8FE9-43D8-87C8-4C8D41B0EE8C}" dt="2023-07-20T05:28:51.635" v="5718" actId="207"/>
          <ac:spMkLst>
            <pc:docMk/>
            <pc:sldMk cId="3409899895" sldId="553"/>
            <ac:spMk id="2" creationId="{2CED0939-2445-F1A3-21AE-0A535344DD5D}"/>
          </ac:spMkLst>
        </pc:spChg>
        <pc:spChg chg="add mod">
          <ac:chgData name="Richard Chalk" userId="287f8aa4f4de1d19" providerId="LiveId" clId="{E3FC098F-8FE9-43D8-87C8-4C8D41B0EE8C}" dt="2023-07-20T05:36:39.094" v="5818" actId="1076"/>
          <ac:spMkLst>
            <pc:docMk/>
            <pc:sldMk cId="3409899895" sldId="553"/>
            <ac:spMk id="4" creationId="{485B9E5C-C461-027A-E86F-A66B50150FE3}"/>
          </ac:spMkLst>
        </pc:spChg>
        <pc:spChg chg="mod">
          <ac:chgData name="Richard Chalk" userId="287f8aa4f4de1d19" providerId="LiveId" clId="{E3FC098F-8FE9-43D8-87C8-4C8D41B0EE8C}" dt="2023-07-20T05:26:25.340" v="5680" actId="20577"/>
          <ac:spMkLst>
            <pc:docMk/>
            <pc:sldMk cId="3409899895" sldId="553"/>
            <ac:spMk id="7" creationId="{EBD62573-4B50-EAD6-8C7E-C3AE6A9F45B4}"/>
          </ac:spMkLst>
        </pc:spChg>
        <pc:picChg chg="add mod">
          <ac:chgData name="Richard Chalk" userId="287f8aa4f4de1d19" providerId="LiveId" clId="{E3FC098F-8FE9-43D8-87C8-4C8D41B0EE8C}" dt="2023-07-20T05:36:34.107" v="5816" actId="1076"/>
          <ac:picMkLst>
            <pc:docMk/>
            <pc:sldMk cId="3409899895" sldId="553"/>
            <ac:picMk id="9" creationId="{0079D84B-8EAC-840C-99B8-9A8ACC7E2248}"/>
          </ac:picMkLst>
        </pc:picChg>
        <pc:picChg chg="del">
          <ac:chgData name="Richard Chalk" userId="287f8aa4f4de1d19" providerId="LiveId" clId="{E3FC098F-8FE9-43D8-87C8-4C8D41B0EE8C}" dt="2023-07-20T05:26:11.440" v="5677" actId="478"/>
          <ac:picMkLst>
            <pc:docMk/>
            <pc:sldMk cId="3409899895" sldId="553"/>
            <ac:picMk id="23554" creationId="{51740EAF-3AFE-7872-9FF2-E80FE7350BDA}"/>
          </ac:picMkLst>
        </pc:picChg>
      </pc:sldChg>
      <pc:sldChg chg="addSp delSp modSp add mod">
        <pc:chgData name="Richard Chalk" userId="287f8aa4f4de1d19" providerId="LiveId" clId="{E3FC098F-8FE9-43D8-87C8-4C8D41B0EE8C}" dt="2023-07-20T05:37:06.640" v="5826" actId="20577"/>
        <pc:sldMkLst>
          <pc:docMk/>
          <pc:sldMk cId="1061833812" sldId="554"/>
        </pc:sldMkLst>
        <pc:spChg chg="mod">
          <ac:chgData name="Richard Chalk" userId="287f8aa4f4de1d19" providerId="LiveId" clId="{E3FC098F-8FE9-43D8-87C8-4C8D41B0EE8C}" dt="2023-07-20T05:37:06.640" v="5826" actId="20577"/>
          <ac:spMkLst>
            <pc:docMk/>
            <pc:sldMk cId="1061833812" sldId="554"/>
            <ac:spMk id="2" creationId="{2CED0939-2445-F1A3-21AE-0A535344DD5D}"/>
          </ac:spMkLst>
        </pc:spChg>
        <pc:spChg chg="add mod">
          <ac:chgData name="Richard Chalk" userId="287f8aa4f4de1d19" providerId="LiveId" clId="{E3FC098F-8FE9-43D8-87C8-4C8D41B0EE8C}" dt="2023-07-20T05:36:58.367" v="5822" actId="1076"/>
          <ac:spMkLst>
            <pc:docMk/>
            <pc:sldMk cId="1061833812" sldId="554"/>
            <ac:spMk id="3" creationId="{F085C77A-EB08-36CB-87D8-B19B249A533A}"/>
          </ac:spMkLst>
        </pc:spChg>
        <pc:spChg chg="mod">
          <ac:chgData name="Richard Chalk" userId="287f8aa4f4de1d19" providerId="LiveId" clId="{E3FC098F-8FE9-43D8-87C8-4C8D41B0EE8C}" dt="2023-07-20T05:29:16.883" v="5732" actId="6549"/>
          <ac:spMkLst>
            <pc:docMk/>
            <pc:sldMk cId="1061833812" sldId="554"/>
            <ac:spMk id="7" creationId="{EBD62573-4B50-EAD6-8C7E-C3AE6A9F45B4}"/>
          </ac:spMkLst>
        </pc:spChg>
        <pc:picChg chg="add mod">
          <ac:chgData name="Richard Chalk" userId="287f8aa4f4de1d19" providerId="LiveId" clId="{E3FC098F-8FE9-43D8-87C8-4C8D41B0EE8C}" dt="2023-07-20T05:36:58.367" v="5822" actId="1076"/>
          <ac:picMkLst>
            <pc:docMk/>
            <pc:sldMk cId="1061833812" sldId="554"/>
            <ac:picMk id="4" creationId="{113AB7C4-3855-3C0A-55B0-D866A22F7934}"/>
          </ac:picMkLst>
        </pc:picChg>
        <pc:picChg chg="del">
          <ac:chgData name="Richard Chalk" userId="287f8aa4f4de1d19" providerId="LiveId" clId="{E3FC098F-8FE9-43D8-87C8-4C8D41B0EE8C}" dt="2023-07-20T05:29:46.840" v="5746" actId="478"/>
          <ac:picMkLst>
            <pc:docMk/>
            <pc:sldMk cId="1061833812" sldId="554"/>
            <ac:picMk id="8" creationId="{D69A1523-8804-BAF7-D132-3E118CAFBF57}"/>
          </ac:picMkLst>
        </pc:picChg>
        <pc:picChg chg="add mod">
          <ac:chgData name="Richard Chalk" userId="287f8aa4f4de1d19" providerId="LiveId" clId="{E3FC098F-8FE9-43D8-87C8-4C8D41B0EE8C}" dt="2023-07-20T05:31:03.347" v="5757" actId="1076"/>
          <ac:picMkLst>
            <pc:docMk/>
            <pc:sldMk cId="1061833812" sldId="554"/>
            <ac:picMk id="24578" creationId="{30CAC504-7783-6876-8CE1-A9B8D2FE2FBD}"/>
          </ac:picMkLst>
        </pc:picChg>
      </pc:sldChg>
      <pc:sldChg chg="addSp delSp modSp add mod modNotesTx">
        <pc:chgData name="Richard Chalk" userId="287f8aa4f4de1d19" providerId="LiveId" clId="{E3FC098F-8FE9-43D8-87C8-4C8D41B0EE8C}" dt="2023-07-20T05:38:11.241" v="5833" actId="20577"/>
        <pc:sldMkLst>
          <pc:docMk/>
          <pc:sldMk cId="3641276947" sldId="555"/>
        </pc:sldMkLst>
        <pc:spChg chg="mod">
          <ac:chgData name="Richard Chalk" userId="287f8aa4f4de1d19" providerId="LiveId" clId="{E3FC098F-8FE9-43D8-87C8-4C8D41B0EE8C}" dt="2023-07-20T05:38:11.241" v="5833" actId="20577"/>
          <ac:spMkLst>
            <pc:docMk/>
            <pc:sldMk cId="3641276947" sldId="555"/>
            <ac:spMk id="2" creationId="{2CED0939-2445-F1A3-21AE-0A535344DD5D}"/>
          </ac:spMkLst>
        </pc:spChg>
        <pc:spChg chg="add mod">
          <ac:chgData name="Richard Chalk" userId="287f8aa4f4de1d19" providerId="LiveId" clId="{E3FC098F-8FE9-43D8-87C8-4C8D41B0EE8C}" dt="2023-07-20T05:37:53.112" v="5827"/>
          <ac:spMkLst>
            <pc:docMk/>
            <pc:sldMk cId="3641276947" sldId="555"/>
            <ac:spMk id="3" creationId="{FE26D2BD-5152-C52E-6A6C-E3B5032ECB57}"/>
          </ac:spMkLst>
        </pc:spChg>
        <pc:spChg chg="mod">
          <ac:chgData name="Richard Chalk" userId="287f8aa4f4de1d19" providerId="LiveId" clId="{E3FC098F-8FE9-43D8-87C8-4C8D41B0EE8C}" dt="2023-07-20T05:32:00.168" v="5776" actId="20577"/>
          <ac:spMkLst>
            <pc:docMk/>
            <pc:sldMk cId="3641276947" sldId="555"/>
            <ac:spMk id="7" creationId="{EBD62573-4B50-EAD6-8C7E-C3AE6A9F45B4}"/>
          </ac:spMkLst>
        </pc:spChg>
        <pc:picChg chg="add mod">
          <ac:chgData name="Richard Chalk" userId="287f8aa4f4de1d19" providerId="LiveId" clId="{E3FC098F-8FE9-43D8-87C8-4C8D41B0EE8C}" dt="2023-07-20T05:37:53.112" v="5827"/>
          <ac:picMkLst>
            <pc:docMk/>
            <pc:sldMk cId="3641276947" sldId="555"/>
            <ac:picMk id="4" creationId="{7E4AB79D-1B59-09E7-BAC7-64CF5020741B}"/>
          </ac:picMkLst>
        </pc:picChg>
        <pc:picChg chg="del">
          <ac:chgData name="Richard Chalk" userId="287f8aa4f4de1d19" providerId="LiveId" clId="{E3FC098F-8FE9-43D8-87C8-4C8D41B0EE8C}" dt="2023-07-20T05:32:54.594" v="5782" actId="478"/>
          <ac:picMkLst>
            <pc:docMk/>
            <pc:sldMk cId="3641276947" sldId="555"/>
            <ac:picMk id="24578" creationId="{30CAC504-7783-6876-8CE1-A9B8D2FE2FBD}"/>
          </ac:picMkLst>
        </pc:picChg>
        <pc:picChg chg="add mod">
          <ac:chgData name="Richard Chalk" userId="287f8aa4f4de1d19" providerId="LiveId" clId="{E3FC098F-8FE9-43D8-87C8-4C8D41B0EE8C}" dt="2023-07-20T05:33:00.385" v="5785" actId="1076"/>
          <ac:picMkLst>
            <pc:docMk/>
            <pc:sldMk cId="3641276947" sldId="555"/>
            <ac:picMk id="26626" creationId="{C27851BF-E68F-0E45-8CD1-CBDBC1BBA2B6}"/>
          </ac:picMkLst>
        </pc:picChg>
      </pc:sldChg>
      <pc:sldChg chg="modSp add mod">
        <pc:chgData name="Richard Chalk" userId="287f8aa4f4de1d19" providerId="LiveId" clId="{E3FC098F-8FE9-43D8-87C8-4C8D41B0EE8C}" dt="2023-07-20T09:29:14.050" v="6049" actId="6549"/>
        <pc:sldMkLst>
          <pc:docMk/>
          <pc:sldMk cId="2906989772" sldId="556"/>
        </pc:sldMkLst>
        <pc:spChg chg="mod">
          <ac:chgData name="Richard Chalk" userId="287f8aa4f4de1d19" providerId="LiveId" clId="{E3FC098F-8FE9-43D8-87C8-4C8D41B0EE8C}" dt="2023-07-20T09:29:14.050" v="6049" actId="6549"/>
          <ac:spMkLst>
            <pc:docMk/>
            <pc:sldMk cId="2906989772" sldId="556"/>
            <ac:spMk id="2" creationId="{2CED0939-2445-F1A3-21AE-0A535344DD5D}"/>
          </ac:spMkLst>
        </pc:spChg>
        <pc:spChg chg="mod">
          <ac:chgData name="Richard Chalk" userId="287f8aa4f4de1d19" providerId="LiveId" clId="{E3FC098F-8FE9-43D8-87C8-4C8D41B0EE8C}" dt="2023-07-20T05:47:23.022" v="6011" actId="20577"/>
          <ac:spMkLst>
            <pc:docMk/>
            <pc:sldMk cId="2906989772" sldId="556"/>
            <ac:spMk id="3" creationId="{173D56EC-57A4-FE19-1901-5242223ADD72}"/>
          </ac:spMkLst>
        </pc:spChg>
        <pc:spChg chg="mod">
          <ac:chgData name="Richard Chalk" userId="287f8aa4f4de1d19" providerId="LiveId" clId="{E3FC098F-8FE9-43D8-87C8-4C8D41B0EE8C}" dt="2023-07-20T05:41:03.667" v="5845" actId="20577"/>
          <ac:spMkLst>
            <pc:docMk/>
            <pc:sldMk cId="2906989772" sldId="556"/>
            <ac:spMk id="7" creationId="{EBD62573-4B50-EAD6-8C7E-C3AE6A9F45B4}"/>
          </ac:spMkLst>
        </pc:spChg>
      </pc:sldChg>
      <pc:sldChg chg="addSp delSp modSp add mod modNotesTx">
        <pc:chgData name="Richard Chalk" userId="287f8aa4f4de1d19" providerId="LiveId" clId="{E3FC098F-8FE9-43D8-87C8-4C8D41B0EE8C}" dt="2023-07-20T09:42:20.768" v="6576" actId="20577"/>
        <pc:sldMkLst>
          <pc:docMk/>
          <pc:sldMk cId="2649149061" sldId="557"/>
        </pc:sldMkLst>
        <pc:spChg chg="del">
          <ac:chgData name="Richard Chalk" userId="287f8aa4f4de1d19" providerId="LiveId" clId="{E3FC098F-8FE9-43D8-87C8-4C8D41B0EE8C}" dt="2023-07-20T09:31:38.128" v="6124" actId="478"/>
          <ac:spMkLst>
            <pc:docMk/>
            <pc:sldMk cId="2649149061" sldId="557"/>
            <ac:spMk id="4" creationId="{75948FFF-B784-C755-8048-E2E08EFB95E9}"/>
          </ac:spMkLst>
        </pc:spChg>
        <pc:spChg chg="del">
          <ac:chgData name="Richard Chalk" userId="287f8aa4f4de1d19" providerId="LiveId" clId="{E3FC098F-8FE9-43D8-87C8-4C8D41B0EE8C}" dt="2023-07-20T09:31:40.097" v="6125" actId="478"/>
          <ac:spMkLst>
            <pc:docMk/>
            <pc:sldMk cId="2649149061" sldId="557"/>
            <ac:spMk id="5" creationId="{78189A0B-73DF-369F-10EC-E352A9C67257}"/>
          </ac:spMkLst>
        </pc:spChg>
        <pc:spChg chg="mod">
          <ac:chgData name="Richard Chalk" userId="287f8aa4f4de1d19" providerId="LiveId" clId="{E3FC098F-8FE9-43D8-87C8-4C8D41B0EE8C}" dt="2023-07-20T09:29:31.191" v="6051" actId="20577"/>
          <ac:spMkLst>
            <pc:docMk/>
            <pc:sldMk cId="2649149061" sldId="557"/>
            <ac:spMk id="9" creationId="{60813D8B-A2B2-D98F-13DC-E9D76CBA8DD6}"/>
          </ac:spMkLst>
        </pc:spChg>
        <pc:spChg chg="mod">
          <ac:chgData name="Richard Chalk" userId="287f8aa4f4de1d19" providerId="LiveId" clId="{E3FC098F-8FE9-43D8-87C8-4C8D41B0EE8C}" dt="2023-07-20T09:36:30.457" v="6412" actId="14100"/>
          <ac:spMkLst>
            <pc:docMk/>
            <pc:sldMk cId="2649149061" sldId="557"/>
            <ac:spMk id="15" creationId="{F5182C14-FD1C-6ABA-70B7-404A328C2F3F}"/>
          </ac:spMkLst>
        </pc:spChg>
        <pc:spChg chg="add mod">
          <ac:chgData name="Richard Chalk" userId="287f8aa4f4de1d19" providerId="LiveId" clId="{E3FC098F-8FE9-43D8-87C8-4C8D41B0EE8C}" dt="2023-07-20T09:42:20.768" v="6576" actId="20577"/>
          <ac:spMkLst>
            <pc:docMk/>
            <pc:sldMk cId="2649149061" sldId="557"/>
            <ac:spMk id="22" creationId="{A56CC262-A3E1-C670-CE80-E1A6BCB1DD2D}"/>
          </ac:spMkLst>
        </pc:spChg>
        <pc:spChg chg="add mod">
          <ac:chgData name="Richard Chalk" userId="287f8aa4f4de1d19" providerId="LiveId" clId="{E3FC098F-8FE9-43D8-87C8-4C8D41B0EE8C}" dt="2023-07-20T09:36:45.704" v="6475" actId="208"/>
          <ac:spMkLst>
            <pc:docMk/>
            <pc:sldMk cId="2649149061" sldId="557"/>
            <ac:spMk id="23" creationId="{D86715EF-77E1-7D42-930C-5A1C32A381A3}"/>
          </ac:spMkLst>
        </pc:spChg>
        <pc:spChg chg="mod">
          <ac:chgData name="Richard Chalk" userId="287f8aa4f4de1d19" providerId="LiveId" clId="{E3FC098F-8FE9-43D8-87C8-4C8D41B0EE8C}" dt="2023-07-20T09:30:01.636" v="6084" actId="20577"/>
          <ac:spMkLst>
            <pc:docMk/>
            <pc:sldMk cId="2649149061" sldId="557"/>
            <ac:spMk id="128" creationId="{00000000-0000-0000-0000-000000000000}"/>
          </ac:spMkLst>
        </pc:spChg>
        <pc:spChg chg="mod">
          <ac:chgData name="Richard Chalk" userId="287f8aa4f4de1d19" providerId="LiveId" clId="{E3FC098F-8FE9-43D8-87C8-4C8D41B0EE8C}" dt="2023-07-20T09:41:52.657" v="6560" actId="207"/>
          <ac:spMkLst>
            <pc:docMk/>
            <pc:sldMk cId="2649149061" sldId="557"/>
            <ac:spMk id="129" creationId="{00000000-0000-0000-0000-000000000000}"/>
          </ac:spMkLst>
        </pc:spChg>
        <pc:grpChg chg="del">
          <ac:chgData name="Richard Chalk" userId="287f8aa4f4de1d19" providerId="LiveId" clId="{E3FC098F-8FE9-43D8-87C8-4C8D41B0EE8C}" dt="2023-07-20T09:31:41.380" v="6127" actId="478"/>
          <ac:grpSpMkLst>
            <pc:docMk/>
            <pc:sldMk cId="2649149061" sldId="557"/>
            <ac:grpSpMk id="17" creationId="{85F6308E-C0D3-559C-F6D9-8019436F9F4E}"/>
          </ac:grpSpMkLst>
        </pc:grpChg>
        <pc:picChg chg="add mod">
          <ac:chgData name="Richard Chalk" userId="287f8aa4f4de1d19" providerId="LiveId" clId="{E3FC098F-8FE9-43D8-87C8-4C8D41B0EE8C}" dt="2023-07-20T09:29:38.235" v="6080" actId="1038"/>
          <ac:picMkLst>
            <pc:docMk/>
            <pc:sldMk cId="2649149061" sldId="557"/>
            <ac:picMk id="2" creationId="{EEEF77F7-760B-5296-23DC-AC6162D38ECC}"/>
          </ac:picMkLst>
        </pc:picChg>
        <pc:picChg chg="del">
          <ac:chgData name="Richard Chalk" userId="287f8aa4f4de1d19" providerId="LiveId" clId="{E3FC098F-8FE9-43D8-87C8-4C8D41B0EE8C}" dt="2023-07-20T09:31:37.234" v="6123" actId="478"/>
          <ac:picMkLst>
            <pc:docMk/>
            <pc:sldMk cId="2649149061" sldId="557"/>
            <ac:picMk id="3" creationId="{3F624846-5D20-BE49-6316-D9434ABF1DDF}"/>
          </ac:picMkLst>
        </pc:picChg>
        <pc:picChg chg="add mod">
          <ac:chgData name="Richard Chalk" userId="287f8aa4f4de1d19" providerId="LiveId" clId="{E3FC098F-8FE9-43D8-87C8-4C8D41B0EE8C}" dt="2023-07-20T09:29:38.235" v="6080" actId="1038"/>
          <ac:picMkLst>
            <pc:docMk/>
            <pc:sldMk cId="2649149061" sldId="557"/>
            <ac:picMk id="6" creationId="{FE72F317-FED6-1139-86C9-A0D2E746559B}"/>
          </ac:picMkLst>
        </pc:picChg>
        <pc:picChg chg="mod">
          <ac:chgData name="Richard Chalk" userId="287f8aa4f4de1d19" providerId="LiveId" clId="{E3FC098F-8FE9-43D8-87C8-4C8D41B0EE8C}" dt="2023-07-20T09:36:34.304" v="6423" actId="1037"/>
          <ac:picMkLst>
            <pc:docMk/>
            <pc:sldMk cId="2649149061" sldId="557"/>
            <ac:picMk id="11" creationId="{4B5818DB-F9BA-F1C3-61A5-B84E5A3063FF}"/>
          </ac:picMkLst>
        </pc:picChg>
        <pc:picChg chg="mod">
          <ac:chgData name="Richard Chalk" userId="287f8aa4f4de1d19" providerId="LiveId" clId="{E3FC098F-8FE9-43D8-87C8-4C8D41B0EE8C}" dt="2023-07-20T09:36:34.304" v="6423" actId="1037"/>
          <ac:picMkLst>
            <pc:docMk/>
            <pc:sldMk cId="2649149061" sldId="557"/>
            <ac:picMk id="13" creationId="{837D4D6D-168C-C3A5-811D-7E1923C549E5}"/>
          </ac:picMkLst>
        </pc:picChg>
        <pc:picChg chg="del">
          <ac:chgData name="Richard Chalk" userId="287f8aa4f4de1d19" providerId="LiveId" clId="{E3FC098F-8FE9-43D8-87C8-4C8D41B0EE8C}" dt="2023-07-20T09:31:40.823" v="6126" actId="478"/>
          <ac:picMkLst>
            <pc:docMk/>
            <pc:sldMk cId="2649149061" sldId="557"/>
            <ac:picMk id="16" creationId="{CE8FAD91-CDC1-A6B8-6CFE-1FEFB345C8AE}"/>
          </ac:picMkLst>
        </pc:picChg>
        <pc:picChg chg="add mod">
          <ac:chgData name="Richard Chalk" userId="287f8aa4f4de1d19" providerId="LiveId" clId="{E3FC098F-8FE9-43D8-87C8-4C8D41B0EE8C}" dt="2023-07-20T09:42:14.915" v="6569" actId="1037"/>
          <ac:picMkLst>
            <pc:docMk/>
            <pc:sldMk cId="2649149061" sldId="557"/>
            <ac:picMk id="24" creationId="{95DA078A-2DEA-564A-897E-F1941B7953C9}"/>
          </ac:picMkLst>
        </pc:picChg>
        <pc:cxnChg chg="mod">
          <ac:chgData name="Richard Chalk" userId="287f8aa4f4de1d19" providerId="LiveId" clId="{E3FC098F-8FE9-43D8-87C8-4C8D41B0EE8C}" dt="2023-07-20T09:31:57.497" v="6143" actId="1035"/>
          <ac:cxnSpMkLst>
            <pc:docMk/>
            <pc:sldMk cId="2649149061" sldId="557"/>
            <ac:cxnSpMk id="10" creationId="{431FB60E-6802-2313-67DF-77CB3AB11C36}"/>
          </ac:cxnSpMkLst>
        </pc:cxnChg>
      </pc:sldChg>
      <pc:sldChg chg="addSp delSp modSp add mod modNotesTx">
        <pc:chgData name="Richard Chalk" userId="287f8aa4f4de1d19" providerId="LiveId" clId="{E3FC098F-8FE9-43D8-87C8-4C8D41B0EE8C}" dt="2023-07-20T09:59:24.776" v="6969" actId="1076"/>
        <pc:sldMkLst>
          <pc:docMk/>
          <pc:sldMk cId="3405349838" sldId="558"/>
        </pc:sldMkLst>
        <pc:spChg chg="mod">
          <ac:chgData name="Richard Chalk" userId="287f8aa4f4de1d19" providerId="LiveId" clId="{E3FC098F-8FE9-43D8-87C8-4C8D41B0EE8C}" dt="2023-07-20T09:52:54.662" v="6718" actId="207"/>
          <ac:spMkLst>
            <pc:docMk/>
            <pc:sldMk cId="3405349838" sldId="558"/>
            <ac:spMk id="2" creationId="{2CED0939-2445-F1A3-21AE-0A535344DD5D}"/>
          </ac:spMkLst>
        </pc:spChg>
        <pc:spChg chg="mod">
          <ac:chgData name="Richard Chalk" userId="287f8aa4f4de1d19" providerId="LiveId" clId="{E3FC098F-8FE9-43D8-87C8-4C8D41B0EE8C}" dt="2023-07-20T09:57:21.923" v="6909" actId="113"/>
          <ac:spMkLst>
            <pc:docMk/>
            <pc:sldMk cId="3405349838" sldId="558"/>
            <ac:spMk id="3" creationId="{173D56EC-57A4-FE19-1901-5242223ADD72}"/>
          </ac:spMkLst>
        </pc:spChg>
        <pc:spChg chg="mod">
          <ac:chgData name="Richard Chalk" userId="287f8aa4f4de1d19" providerId="LiveId" clId="{E3FC098F-8FE9-43D8-87C8-4C8D41B0EE8C}" dt="2023-07-20T09:47:42.445" v="6600" actId="6549"/>
          <ac:spMkLst>
            <pc:docMk/>
            <pc:sldMk cId="3405349838" sldId="558"/>
            <ac:spMk id="7" creationId="{EBD62573-4B50-EAD6-8C7E-C3AE6A9F45B4}"/>
          </ac:spMkLst>
        </pc:spChg>
        <pc:spChg chg="add del">
          <ac:chgData name="Richard Chalk" userId="287f8aa4f4de1d19" providerId="LiveId" clId="{E3FC098F-8FE9-43D8-87C8-4C8D41B0EE8C}" dt="2023-07-20T09:49:37.189" v="6651" actId="478"/>
          <ac:spMkLst>
            <pc:docMk/>
            <pc:sldMk cId="3405349838" sldId="558"/>
            <ac:spMk id="8" creationId="{01E6FF90-BD09-C675-654D-73460227E258}"/>
          </ac:spMkLst>
        </pc:spChg>
        <pc:spChg chg="add mod">
          <ac:chgData name="Richard Chalk" userId="287f8aa4f4de1d19" providerId="LiveId" clId="{E3FC098F-8FE9-43D8-87C8-4C8D41B0EE8C}" dt="2023-07-20T09:58:24.517" v="6956" actId="1076"/>
          <ac:spMkLst>
            <pc:docMk/>
            <pc:sldMk cId="3405349838" sldId="558"/>
            <ac:spMk id="13" creationId="{3B58B2A3-763D-B022-BAE7-A282E0052915}"/>
          </ac:spMkLst>
        </pc:spChg>
        <pc:picChg chg="add mod">
          <ac:chgData name="Richard Chalk" userId="287f8aa4f4de1d19" providerId="LiveId" clId="{E3FC098F-8FE9-43D8-87C8-4C8D41B0EE8C}" dt="2023-07-20T09:50:41.933" v="6654" actId="1076"/>
          <ac:picMkLst>
            <pc:docMk/>
            <pc:sldMk cId="3405349838" sldId="558"/>
            <ac:picMk id="9" creationId="{A3E8D789-5E29-5DC4-0A23-A38820FC2BEB}"/>
          </ac:picMkLst>
        </pc:picChg>
        <pc:picChg chg="add mod">
          <ac:chgData name="Richard Chalk" userId="287f8aa4f4de1d19" providerId="LiveId" clId="{E3FC098F-8FE9-43D8-87C8-4C8D41B0EE8C}" dt="2023-07-20T09:50:44.943" v="6656" actId="1076"/>
          <ac:picMkLst>
            <pc:docMk/>
            <pc:sldMk cId="3405349838" sldId="558"/>
            <ac:picMk id="10" creationId="{8EB8FA68-6D5A-85BB-0B08-4BDCAC6DF4F5}"/>
          </ac:picMkLst>
        </pc:picChg>
        <pc:picChg chg="add mod">
          <ac:chgData name="Richard Chalk" userId="287f8aa4f4de1d19" providerId="LiveId" clId="{E3FC098F-8FE9-43D8-87C8-4C8D41B0EE8C}" dt="2023-07-20T09:50:51.180" v="6660" actId="1037"/>
          <ac:picMkLst>
            <pc:docMk/>
            <pc:sldMk cId="3405349838" sldId="558"/>
            <ac:picMk id="11" creationId="{EEA2AEF8-69F8-2443-2B34-0CFBBD040FF4}"/>
          </ac:picMkLst>
        </pc:picChg>
        <pc:picChg chg="add mod">
          <ac:chgData name="Richard Chalk" userId="287f8aa4f4de1d19" providerId="LiveId" clId="{E3FC098F-8FE9-43D8-87C8-4C8D41B0EE8C}" dt="2023-07-20T09:52:47.723" v="6716" actId="1036"/>
          <ac:picMkLst>
            <pc:docMk/>
            <pc:sldMk cId="3405349838" sldId="558"/>
            <ac:picMk id="12" creationId="{DA43D2CF-5DF4-7D19-A924-0A161976CE22}"/>
          </ac:picMkLst>
        </pc:picChg>
        <pc:picChg chg="add del mod">
          <ac:chgData name="Richard Chalk" userId="287f8aa4f4de1d19" providerId="LiveId" clId="{E3FC098F-8FE9-43D8-87C8-4C8D41B0EE8C}" dt="2023-07-20T09:59:21.694" v="6968" actId="478"/>
          <ac:picMkLst>
            <pc:docMk/>
            <pc:sldMk cId="3405349838" sldId="558"/>
            <ac:picMk id="14" creationId="{ED4D3A21-6D90-BD35-6F2A-A3847292E511}"/>
          </ac:picMkLst>
        </pc:picChg>
        <pc:picChg chg="add mod">
          <ac:chgData name="Richard Chalk" userId="287f8aa4f4de1d19" providerId="LiveId" clId="{E3FC098F-8FE9-43D8-87C8-4C8D41B0EE8C}" dt="2023-07-20T09:59:24.776" v="6969" actId="1076"/>
          <ac:picMkLst>
            <pc:docMk/>
            <pc:sldMk cId="3405349838" sldId="558"/>
            <ac:picMk id="20" creationId="{70E8A05B-BD5B-BB49-060A-85FF70CD7CCE}"/>
          </ac:picMkLst>
        </pc:picChg>
        <pc:picChg chg="del">
          <ac:chgData name="Richard Chalk" userId="287f8aa4f4de1d19" providerId="LiveId" clId="{E3FC098F-8FE9-43D8-87C8-4C8D41B0EE8C}" dt="2023-07-20T09:47:46.474" v="6601" actId="478"/>
          <ac:picMkLst>
            <pc:docMk/>
            <pc:sldMk cId="3405349838" sldId="558"/>
            <ac:picMk id="14342" creationId="{D0C1A8A2-86F1-D3C1-A20B-F552467BFDB9}"/>
          </ac:picMkLst>
        </pc:picChg>
        <pc:cxnChg chg="add mod ord">
          <ac:chgData name="Richard Chalk" userId="287f8aa4f4de1d19" providerId="LiveId" clId="{E3FC098F-8FE9-43D8-87C8-4C8D41B0EE8C}" dt="2023-07-20T09:59:00.932" v="6966" actId="167"/>
          <ac:cxnSpMkLst>
            <pc:docMk/>
            <pc:sldMk cId="3405349838" sldId="558"/>
            <ac:cxnSpMk id="16" creationId="{72C8F5C3-7A84-9239-CAF0-C9304FECCFEA}"/>
          </ac:cxnSpMkLst>
        </pc:cxnChg>
        <pc:cxnChg chg="add mod ord">
          <ac:chgData name="Richard Chalk" userId="287f8aa4f4de1d19" providerId="LiveId" clId="{E3FC098F-8FE9-43D8-87C8-4C8D41B0EE8C}" dt="2023-07-20T09:58:52.858" v="6963" actId="167"/>
          <ac:cxnSpMkLst>
            <pc:docMk/>
            <pc:sldMk cId="3405349838" sldId="558"/>
            <ac:cxnSpMk id="17" creationId="{B47E308F-E926-2336-8970-39BFCE97C53D}"/>
          </ac:cxnSpMkLst>
        </pc:cxnChg>
      </pc:sldChg>
      <pc:sldChg chg="addSp modSp new del">
        <pc:chgData name="Richard Chalk" userId="287f8aa4f4de1d19" providerId="LiveId" clId="{E3FC098F-8FE9-43D8-87C8-4C8D41B0EE8C}" dt="2023-07-20T10:31:40.073" v="7348" actId="47"/>
        <pc:sldMkLst>
          <pc:docMk/>
          <pc:sldMk cId="239635150" sldId="559"/>
        </pc:sldMkLst>
        <pc:picChg chg="add mod">
          <ac:chgData name="Richard Chalk" userId="287f8aa4f4de1d19" providerId="LiveId" clId="{E3FC098F-8FE9-43D8-87C8-4C8D41B0EE8C}" dt="2023-07-20T10:29:44.574" v="7327" actId="1076"/>
          <ac:picMkLst>
            <pc:docMk/>
            <pc:sldMk cId="239635150" sldId="559"/>
            <ac:picMk id="29698" creationId="{7F7E6995-B317-FCF9-1A3A-0C11AC8883E5}"/>
          </ac:picMkLst>
        </pc:picChg>
      </pc:sldChg>
    </pc:docChg>
  </pc:docChgLst>
  <pc:docChgLst>
    <pc:chgData name="Richard Chalk" userId="287f8aa4f4de1d19" providerId="LiveId" clId="{58497F12-9F15-4AEF-9843-0D62383C9052}"/>
    <pc:docChg chg="undo custSel addSld delSld modSld">
      <pc:chgData name="Richard Chalk" userId="287f8aa4f4de1d19" providerId="LiveId" clId="{58497F12-9F15-4AEF-9843-0D62383C9052}" dt="2023-06-05T13:33:23.344" v="1540" actId="1037"/>
      <pc:docMkLst>
        <pc:docMk/>
      </pc:docMkLst>
      <pc:sldChg chg="delSp modSp add mod">
        <pc:chgData name="Richard Chalk" userId="287f8aa4f4de1d19" providerId="LiveId" clId="{58497F12-9F15-4AEF-9843-0D62383C9052}" dt="2023-06-05T13:33:23.344" v="1540" actId="1037"/>
        <pc:sldMkLst>
          <pc:docMk/>
          <pc:sldMk cId="0" sldId="276"/>
        </pc:sldMkLst>
        <pc:spChg chg="mod">
          <ac:chgData name="Richard Chalk" userId="287f8aa4f4de1d19" providerId="LiveId" clId="{58497F12-9F15-4AEF-9843-0D62383C9052}" dt="2023-06-05T10:53:01.211" v="1078" actId="207"/>
          <ac:spMkLst>
            <pc:docMk/>
            <pc:sldMk cId="0" sldId="276"/>
            <ac:spMk id="2" creationId="{3A71E821-B9AB-AD65-7FBF-FDAD0E49BECC}"/>
          </ac:spMkLst>
        </pc:spChg>
        <pc:spChg chg="mod">
          <ac:chgData name="Richard Chalk" userId="287f8aa4f4de1d19" providerId="LiveId" clId="{58497F12-9F15-4AEF-9843-0D62383C9052}" dt="2023-06-05T13:33:23.344" v="1540" actId="1037"/>
          <ac:spMkLst>
            <pc:docMk/>
            <pc:sldMk cId="0" sldId="276"/>
            <ac:spMk id="5" creationId="{47613644-6273-A98D-5607-2C79758DB957}"/>
          </ac:spMkLst>
        </pc:spChg>
        <pc:picChg chg="del">
          <ac:chgData name="Richard Chalk" userId="287f8aa4f4de1d19" providerId="LiveId" clId="{58497F12-9F15-4AEF-9843-0D62383C9052}" dt="2023-06-05T10:52:48.549" v="1069" actId="478"/>
          <ac:picMkLst>
            <pc:docMk/>
            <pc:sldMk cId="0" sldId="276"/>
            <ac:picMk id="6" creationId="{CFEBA2BF-D585-A1B1-72A3-017842E315E5}"/>
          </ac:picMkLst>
        </pc:picChg>
        <pc:picChg chg="mod">
          <ac:chgData name="Richard Chalk" userId="287f8aa4f4de1d19" providerId="LiveId" clId="{58497F12-9F15-4AEF-9843-0D62383C9052}" dt="2023-06-05T11:39:44.628" v="1452" actId="14100"/>
          <ac:picMkLst>
            <pc:docMk/>
            <pc:sldMk cId="0" sldId="276"/>
            <ac:picMk id="14338" creationId="{C3705067-E06E-2DAD-D9A3-B6B7D35689E1}"/>
          </ac:picMkLst>
        </pc:picChg>
      </pc:sldChg>
      <pc:sldChg chg="addSp delSp modSp mod modNotesTx">
        <pc:chgData name="Richard Chalk" userId="287f8aa4f4de1d19" providerId="LiveId" clId="{58497F12-9F15-4AEF-9843-0D62383C9052}" dt="2023-06-05T13:33:09.459" v="1526" actId="1038"/>
        <pc:sldMkLst>
          <pc:docMk/>
          <pc:sldMk cId="0" sldId="299"/>
        </pc:sldMkLst>
        <pc:spChg chg="add mod">
          <ac:chgData name="Richard Chalk" userId="287f8aa4f4de1d19" providerId="LiveId" clId="{58497F12-9F15-4AEF-9843-0D62383C9052}" dt="2023-06-05T08:46:36.951" v="836" actId="20577"/>
          <ac:spMkLst>
            <pc:docMk/>
            <pc:sldMk cId="0" sldId="299"/>
            <ac:spMk id="3" creationId="{4B0AF057-8A00-8938-D1E9-F613F00797F3}"/>
          </ac:spMkLst>
        </pc:spChg>
        <pc:spChg chg="del">
          <ac:chgData name="Richard Chalk" userId="287f8aa4f4de1d19" providerId="LiveId" clId="{58497F12-9F15-4AEF-9843-0D62383C9052}" dt="2023-06-05T08:18:22.665" v="42" actId="478"/>
          <ac:spMkLst>
            <pc:docMk/>
            <pc:sldMk cId="0" sldId="299"/>
            <ac:spMk id="7" creationId="{AA144A3D-E7B0-8E00-95F4-8C9DD78ADC46}"/>
          </ac:spMkLst>
        </pc:spChg>
        <pc:spChg chg="add mod">
          <ac:chgData name="Richard Chalk" userId="287f8aa4f4de1d19" providerId="LiveId" clId="{58497F12-9F15-4AEF-9843-0D62383C9052}" dt="2023-06-05T08:22:10.532" v="56" actId="1582"/>
          <ac:spMkLst>
            <pc:docMk/>
            <pc:sldMk cId="0" sldId="299"/>
            <ac:spMk id="9" creationId="{15D91909-439F-76D2-276E-39CC6ECD9DEB}"/>
          </ac:spMkLst>
        </pc:spChg>
        <pc:spChg chg="mod">
          <ac:chgData name="Richard Chalk" userId="287f8aa4f4de1d19" providerId="LiveId" clId="{58497F12-9F15-4AEF-9843-0D62383C9052}" dt="2023-06-05T11:38:38.047" v="1447" actId="6549"/>
          <ac:spMkLst>
            <pc:docMk/>
            <pc:sldMk cId="0" sldId="299"/>
            <ac:spMk id="658" creationId="{00000000-0000-0000-0000-000000000000}"/>
          </ac:spMkLst>
        </pc:spChg>
        <pc:picChg chg="add mod">
          <ac:chgData name="Richard Chalk" userId="287f8aa4f4de1d19" providerId="LiveId" clId="{58497F12-9F15-4AEF-9843-0D62383C9052}" dt="2023-06-05T11:38:43.277" v="1450" actId="1076"/>
          <ac:picMkLst>
            <pc:docMk/>
            <pc:sldMk cId="0" sldId="299"/>
            <ac:picMk id="2" creationId="{5D83B337-965C-39D5-3871-631C218051FE}"/>
          </ac:picMkLst>
        </pc:picChg>
        <pc:picChg chg="del">
          <ac:chgData name="Richard Chalk" userId="287f8aa4f4de1d19" providerId="LiveId" clId="{58497F12-9F15-4AEF-9843-0D62383C9052}" dt="2023-06-05T08:18:22.665" v="42" actId="478"/>
          <ac:picMkLst>
            <pc:docMk/>
            <pc:sldMk cId="0" sldId="299"/>
            <ac:picMk id="8" creationId="{D5C95C5C-E579-D0CE-DDDF-D1F5CE06FBBC}"/>
          </ac:picMkLst>
        </pc:picChg>
        <pc:picChg chg="del">
          <ac:chgData name="Richard Chalk" userId="287f8aa4f4de1d19" providerId="LiveId" clId="{58497F12-9F15-4AEF-9843-0D62383C9052}" dt="2023-06-05T08:18:24.834" v="43" actId="478"/>
          <ac:picMkLst>
            <pc:docMk/>
            <pc:sldMk cId="0" sldId="299"/>
            <ac:picMk id="1026" creationId="{32510478-6E2D-1544-BC8B-CD5086E06F5C}"/>
          </ac:picMkLst>
        </pc:picChg>
        <pc:picChg chg="add mod">
          <ac:chgData name="Richard Chalk" userId="287f8aa4f4de1d19" providerId="LiveId" clId="{58497F12-9F15-4AEF-9843-0D62383C9052}" dt="2023-06-05T13:33:09.459" v="1526" actId="1038"/>
          <ac:picMkLst>
            <pc:docMk/>
            <pc:sldMk cId="0" sldId="299"/>
            <ac:picMk id="1026" creationId="{9326AEF1-606C-E987-E9D0-1EC216A06259}"/>
          </ac:picMkLst>
        </pc:picChg>
        <pc:picChg chg="del">
          <ac:chgData name="Richard Chalk" userId="287f8aa4f4de1d19" providerId="LiveId" clId="{58497F12-9F15-4AEF-9843-0D62383C9052}" dt="2023-06-05T08:18:24.834" v="43" actId="478"/>
          <ac:picMkLst>
            <pc:docMk/>
            <pc:sldMk cId="0" sldId="299"/>
            <ac:picMk id="1028" creationId="{969D74C6-EE7C-CFFD-7A84-CA8CAC6AC300}"/>
          </ac:picMkLst>
        </pc:picChg>
      </pc:sldChg>
      <pc:sldChg chg="modSp mod">
        <pc:chgData name="Richard Chalk" userId="287f8aa4f4de1d19" providerId="LiveId" clId="{58497F12-9F15-4AEF-9843-0D62383C9052}" dt="2023-06-05T08:05:12.332" v="11" actId="20577"/>
        <pc:sldMkLst>
          <pc:docMk/>
          <pc:sldMk cId="3213385662" sldId="309"/>
        </pc:sldMkLst>
        <pc:spChg chg="mod">
          <ac:chgData name="Richard Chalk" userId="287f8aa4f4de1d19" providerId="LiveId" clId="{58497F12-9F15-4AEF-9843-0D62383C9052}" dt="2023-06-05T08:05:12.332" v="11" actId="20577"/>
          <ac:spMkLst>
            <pc:docMk/>
            <pc:sldMk cId="3213385662" sldId="309"/>
            <ac:spMk id="118" creationId="{00000000-0000-0000-0000-000000000000}"/>
          </ac:spMkLst>
        </pc:spChg>
      </pc:sldChg>
      <pc:sldChg chg="del">
        <pc:chgData name="Richard Chalk" userId="287f8aa4f4de1d19" providerId="LiveId" clId="{58497F12-9F15-4AEF-9843-0D62383C9052}" dt="2023-06-05T11:36:47.304" v="1443" actId="47"/>
        <pc:sldMkLst>
          <pc:docMk/>
          <pc:sldMk cId="1587974455" sldId="359"/>
        </pc:sldMkLst>
      </pc:sldChg>
      <pc:sldChg chg="del">
        <pc:chgData name="Richard Chalk" userId="287f8aa4f4de1d19" providerId="LiveId" clId="{58497F12-9F15-4AEF-9843-0D62383C9052}" dt="2023-06-05T11:36:47.304" v="1443" actId="47"/>
        <pc:sldMkLst>
          <pc:docMk/>
          <pc:sldMk cId="1183677842" sldId="360"/>
        </pc:sldMkLst>
      </pc:sldChg>
      <pc:sldChg chg="del">
        <pc:chgData name="Richard Chalk" userId="287f8aa4f4de1d19" providerId="LiveId" clId="{58497F12-9F15-4AEF-9843-0D62383C9052}" dt="2023-06-05T11:36:47.304" v="1443" actId="47"/>
        <pc:sldMkLst>
          <pc:docMk/>
          <pc:sldMk cId="2003245296" sldId="361"/>
        </pc:sldMkLst>
      </pc:sldChg>
      <pc:sldChg chg="del">
        <pc:chgData name="Richard Chalk" userId="287f8aa4f4de1d19" providerId="LiveId" clId="{58497F12-9F15-4AEF-9843-0D62383C9052}" dt="2023-06-05T11:36:47.304" v="1443" actId="47"/>
        <pc:sldMkLst>
          <pc:docMk/>
          <pc:sldMk cId="2476103895" sldId="362"/>
        </pc:sldMkLst>
      </pc:sldChg>
      <pc:sldChg chg="del">
        <pc:chgData name="Richard Chalk" userId="287f8aa4f4de1d19" providerId="LiveId" clId="{58497F12-9F15-4AEF-9843-0D62383C9052}" dt="2023-06-05T11:36:47.304" v="1443" actId="47"/>
        <pc:sldMkLst>
          <pc:docMk/>
          <pc:sldMk cId="3996777542" sldId="363"/>
        </pc:sldMkLst>
      </pc:sldChg>
      <pc:sldChg chg="del">
        <pc:chgData name="Richard Chalk" userId="287f8aa4f4de1d19" providerId="LiveId" clId="{58497F12-9F15-4AEF-9843-0D62383C9052}" dt="2023-06-05T11:36:47.304" v="1443" actId="47"/>
        <pc:sldMkLst>
          <pc:docMk/>
          <pc:sldMk cId="3011520015" sldId="364"/>
        </pc:sldMkLst>
      </pc:sldChg>
      <pc:sldChg chg="del">
        <pc:chgData name="Richard Chalk" userId="287f8aa4f4de1d19" providerId="LiveId" clId="{58497F12-9F15-4AEF-9843-0D62383C9052}" dt="2023-06-05T11:36:47.304" v="1443" actId="47"/>
        <pc:sldMkLst>
          <pc:docMk/>
          <pc:sldMk cId="3700136402" sldId="365"/>
        </pc:sldMkLst>
      </pc:sldChg>
      <pc:sldChg chg="del">
        <pc:chgData name="Richard Chalk" userId="287f8aa4f4de1d19" providerId="LiveId" clId="{58497F12-9F15-4AEF-9843-0D62383C9052}" dt="2023-06-05T11:36:47.304" v="1443" actId="47"/>
        <pc:sldMkLst>
          <pc:docMk/>
          <pc:sldMk cId="2476031484" sldId="366"/>
        </pc:sldMkLst>
      </pc:sldChg>
      <pc:sldChg chg="del">
        <pc:chgData name="Richard Chalk" userId="287f8aa4f4de1d19" providerId="LiveId" clId="{58497F12-9F15-4AEF-9843-0D62383C9052}" dt="2023-06-05T11:36:47.304" v="1443" actId="47"/>
        <pc:sldMkLst>
          <pc:docMk/>
          <pc:sldMk cId="1505800507" sldId="367"/>
        </pc:sldMkLst>
      </pc:sldChg>
      <pc:sldChg chg="new del">
        <pc:chgData name="Richard Chalk" userId="287f8aa4f4de1d19" providerId="LiveId" clId="{58497F12-9F15-4AEF-9843-0D62383C9052}" dt="2023-06-05T11:36:47.304" v="1443" actId="47"/>
        <pc:sldMkLst>
          <pc:docMk/>
          <pc:sldMk cId="2579626236" sldId="368"/>
        </pc:sldMkLst>
      </pc:sldChg>
      <pc:sldChg chg="modSp add del mod">
        <pc:chgData name="Richard Chalk" userId="287f8aa4f4de1d19" providerId="LiveId" clId="{58497F12-9F15-4AEF-9843-0D62383C9052}" dt="2023-06-05T08:23:10.537" v="68" actId="47"/>
        <pc:sldMkLst>
          <pc:docMk/>
          <pc:sldMk cId="3782962990" sldId="368"/>
        </pc:sldMkLst>
        <pc:spChg chg="mod">
          <ac:chgData name="Richard Chalk" userId="287f8aa4f4de1d19" providerId="LiveId" clId="{58497F12-9F15-4AEF-9843-0D62383C9052}" dt="2023-06-05T08:22:54.638" v="67" actId="20577"/>
          <ac:spMkLst>
            <pc:docMk/>
            <pc:sldMk cId="3782962990" sldId="368"/>
            <ac:spMk id="4" creationId="{4771B46A-233B-C554-9461-6E930E187917}"/>
          </ac:spMkLst>
        </pc:spChg>
      </pc:sldChg>
      <pc:sldChg chg="addSp delSp modSp add mod modNotesTx">
        <pc:chgData name="Richard Chalk" userId="287f8aa4f4de1d19" providerId="LiveId" clId="{58497F12-9F15-4AEF-9843-0D62383C9052}" dt="2023-06-05T13:33:11.031" v="1527"/>
        <pc:sldMkLst>
          <pc:docMk/>
          <pc:sldMk cId="3621009447" sldId="369"/>
        </pc:sldMkLst>
        <pc:spChg chg="mod">
          <ac:chgData name="Richard Chalk" userId="287f8aa4f4de1d19" providerId="LiveId" clId="{58497F12-9F15-4AEF-9843-0D62383C9052}" dt="2023-06-05T08:29:24.908" v="182" actId="1038"/>
          <ac:spMkLst>
            <pc:docMk/>
            <pc:sldMk cId="3621009447" sldId="369"/>
            <ac:spMk id="3" creationId="{4B0AF057-8A00-8938-D1E9-F613F00797F3}"/>
          </ac:spMkLst>
        </pc:spChg>
        <pc:spChg chg="mod">
          <ac:chgData name="Richard Chalk" userId="287f8aa4f4de1d19" providerId="LiveId" clId="{58497F12-9F15-4AEF-9843-0D62383C9052}" dt="2023-06-05T08:26:44.681" v="143" actId="20577"/>
          <ac:spMkLst>
            <pc:docMk/>
            <pc:sldMk cId="3621009447" sldId="369"/>
            <ac:spMk id="4" creationId="{4771B46A-233B-C554-9461-6E930E187917}"/>
          </ac:spMkLst>
        </pc:spChg>
        <pc:spChg chg="add mod">
          <ac:chgData name="Richard Chalk" userId="287f8aa4f4de1d19" providerId="LiveId" clId="{58497F12-9F15-4AEF-9843-0D62383C9052}" dt="2023-06-05T08:46:12.607" v="826" actId="207"/>
          <ac:spMkLst>
            <pc:docMk/>
            <pc:sldMk cId="3621009447" sldId="369"/>
            <ac:spMk id="7" creationId="{C2292330-DB27-B99C-4830-AA023CE49F06}"/>
          </ac:spMkLst>
        </pc:spChg>
        <pc:spChg chg="del">
          <ac:chgData name="Richard Chalk" userId="287f8aa4f4de1d19" providerId="LiveId" clId="{58497F12-9F15-4AEF-9843-0D62383C9052}" dt="2023-06-05T08:28:47.244" v="145" actId="478"/>
          <ac:spMkLst>
            <pc:docMk/>
            <pc:sldMk cId="3621009447" sldId="369"/>
            <ac:spMk id="9" creationId="{15D91909-439F-76D2-276E-39CC6ECD9DEB}"/>
          </ac:spMkLst>
        </pc:spChg>
        <pc:spChg chg="mod">
          <ac:chgData name="Richard Chalk" userId="287f8aa4f4de1d19" providerId="LiveId" clId="{58497F12-9F15-4AEF-9843-0D62383C9052}" dt="2023-06-05T08:32:05.221" v="243" actId="113"/>
          <ac:spMkLst>
            <pc:docMk/>
            <pc:sldMk cId="3621009447" sldId="369"/>
            <ac:spMk id="658" creationId="{00000000-0000-0000-0000-000000000000}"/>
          </ac:spMkLst>
        </pc:spChg>
        <pc:picChg chg="add mod">
          <ac:chgData name="Richard Chalk" userId="287f8aa4f4de1d19" providerId="LiveId" clId="{58497F12-9F15-4AEF-9843-0D62383C9052}" dt="2023-06-05T08:32:23.806" v="245" actId="1076"/>
          <ac:picMkLst>
            <pc:docMk/>
            <pc:sldMk cId="3621009447" sldId="369"/>
            <ac:picMk id="2" creationId="{D6A48EE7-0682-508D-6FD3-17ECDDA8AC4A}"/>
          </ac:picMkLst>
        </pc:picChg>
        <pc:picChg chg="add mod">
          <ac:chgData name="Richard Chalk" userId="287f8aa4f4de1d19" providerId="LiveId" clId="{58497F12-9F15-4AEF-9843-0D62383C9052}" dt="2023-06-05T13:33:11.031" v="1527"/>
          <ac:picMkLst>
            <pc:docMk/>
            <pc:sldMk cId="3621009447" sldId="369"/>
            <ac:picMk id="8" creationId="{33D26E97-166C-1C18-FB8D-3F000EC0A9FF}"/>
          </ac:picMkLst>
        </pc:picChg>
        <pc:picChg chg="add del mod">
          <ac:chgData name="Richard Chalk" userId="287f8aa4f4de1d19" providerId="LiveId" clId="{58497F12-9F15-4AEF-9843-0D62383C9052}" dt="2023-06-05T08:34:44.477" v="351" actId="478"/>
          <ac:picMkLst>
            <pc:docMk/>
            <pc:sldMk cId="3621009447" sldId="369"/>
            <ac:picMk id="8" creationId="{E53CDAF5-AF40-D59F-231B-DEA854855729}"/>
          </ac:picMkLst>
        </pc:picChg>
        <pc:picChg chg="add mod">
          <ac:chgData name="Richard Chalk" userId="287f8aa4f4de1d19" providerId="LiveId" clId="{58497F12-9F15-4AEF-9843-0D62383C9052}" dt="2023-06-05T08:34:47.840" v="353" actId="1076"/>
          <ac:picMkLst>
            <pc:docMk/>
            <pc:sldMk cId="3621009447" sldId="369"/>
            <ac:picMk id="10" creationId="{720E726E-2B01-536D-CFC6-1FF9678038B0}"/>
          </ac:picMkLst>
        </pc:picChg>
        <pc:picChg chg="add del mod">
          <ac:chgData name="Richard Chalk" userId="287f8aa4f4de1d19" providerId="LiveId" clId="{58497F12-9F15-4AEF-9843-0D62383C9052}" dt="2023-06-05T08:35:34.573" v="366" actId="478"/>
          <ac:picMkLst>
            <pc:docMk/>
            <pc:sldMk cId="3621009447" sldId="369"/>
            <ac:picMk id="11" creationId="{4BD8066E-57E5-B6CD-9BCD-AA02D90AEDD1}"/>
          </ac:picMkLst>
        </pc:picChg>
        <pc:picChg chg="add mod">
          <ac:chgData name="Richard Chalk" userId="287f8aa4f4de1d19" providerId="LiveId" clId="{58497F12-9F15-4AEF-9843-0D62383C9052}" dt="2023-06-05T08:44:53.810" v="692" actId="1076"/>
          <ac:picMkLst>
            <pc:docMk/>
            <pc:sldMk cId="3621009447" sldId="369"/>
            <ac:picMk id="1026" creationId="{D4F8D6F1-AF3C-D0EF-2EAD-82838105E7AF}"/>
          </ac:picMkLst>
        </pc:picChg>
      </pc:sldChg>
      <pc:sldChg chg="addSp delSp modSp add mod modNotesTx">
        <pc:chgData name="Richard Chalk" userId="287f8aa4f4de1d19" providerId="LiveId" clId="{58497F12-9F15-4AEF-9843-0D62383C9052}" dt="2023-06-05T13:33:13.282" v="1528"/>
        <pc:sldMkLst>
          <pc:docMk/>
          <pc:sldMk cId="1158867356" sldId="370"/>
        </pc:sldMkLst>
        <pc:spChg chg="del">
          <ac:chgData name="Richard Chalk" userId="287f8aa4f4de1d19" providerId="LiveId" clId="{58497F12-9F15-4AEF-9843-0D62383C9052}" dt="2023-06-05T08:38:16.144" v="400" actId="478"/>
          <ac:spMkLst>
            <pc:docMk/>
            <pc:sldMk cId="1158867356" sldId="370"/>
            <ac:spMk id="3" creationId="{4B0AF057-8A00-8938-D1E9-F613F00797F3}"/>
          </ac:spMkLst>
        </pc:spChg>
        <pc:spChg chg="mod">
          <ac:chgData name="Richard Chalk" userId="287f8aa4f4de1d19" providerId="LiveId" clId="{58497F12-9F15-4AEF-9843-0D62383C9052}" dt="2023-06-05T08:37:01.434" v="373" actId="20577"/>
          <ac:spMkLst>
            <pc:docMk/>
            <pc:sldMk cId="1158867356" sldId="370"/>
            <ac:spMk id="4" creationId="{4771B46A-233B-C554-9461-6E930E187917}"/>
          </ac:spMkLst>
        </pc:spChg>
        <pc:spChg chg="del">
          <ac:chgData name="Richard Chalk" userId="287f8aa4f4de1d19" providerId="LiveId" clId="{58497F12-9F15-4AEF-9843-0D62383C9052}" dt="2023-06-05T08:38:20.561" v="402" actId="478"/>
          <ac:spMkLst>
            <pc:docMk/>
            <pc:sldMk cId="1158867356" sldId="370"/>
            <ac:spMk id="7" creationId="{C2292330-DB27-B99C-4830-AA023CE49F06}"/>
          </ac:spMkLst>
        </pc:spChg>
        <pc:spChg chg="add mod">
          <ac:chgData name="Richard Chalk" userId="287f8aa4f4de1d19" providerId="LiveId" clId="{58497F12-9F15-4AEF-9843-0D62383C9052}" dt="2023-06-05T10:42:07.253" v="869" actId="1037"/>
          <ac:spMkLst>
            <pc:docMk/>
            <pc:sldMk cId="1158867356" sldId="370"/>
            <ac:spMk id="8" creationId="{A9FA7305-6DEA-DFFE-810A-F73798B827E8}"/>
          </ac:spMkLst>
        </pc:spChg>
        <pc:spChg chg="add mod">
          <ac:chgData name="Richard Chalk" userId="287f8aa4f4de1d19" providerId="LiveId" clId="{58497F12-9F15-4AEF-9843-0D62383C9052}" dt="2023-06-05T10:42:15.737" v="883" actId="1037"/>
          <ac:spMkLst>
            <pc:docMk/>
            <pc:sldMk cId="1158867356" sldId="370"/>
            <ac:spMk id="9" creationId="{F8E15D42-8FA8-7C69-5177-45194210E53D}"/>
          </ac:spMkLst>
        </pc:spChg>
        <pc:spChg chg="mod">
          <ac:chgData name="Richard Chalk" userId="287f8aa4f4de1d19" providerId="LiveId" clId="{58497F12-9F15-4AEF-9843-0D62383C9052}" dt="2023-06-05T13:31:36.476" v="1519" actId="20577"/>
          <ac:spMkLst>
            <pc:docMk/>
            <pc:sldMk cId="1158867356" sldId="370"/>
            <ac:spMk id="658" creationId="{00000000-0000-0000-0000-000000000000}"/>
          </ac:spMkLst>
        </pc:spChg>
        <pc:picChg chg="add mod">
          <ac:chgData name="Richard Chalk" userId="287f8aa4f4de1d19" providerId="LiveId" clId="{58497F12-9F15-4AEF-9843-0D62383C9052}" dt="2023-06-05T10:42:15.737" v="883" actId="1037"/>
          <ac:picMkLst>
            <pc:docMk/>
            <pc:sldMk cId="1158867356" sldId="370"/>
            <ac:picMk id="2" creationId="{A85615E9-2A4E-8906-5BA4-04E807AE99CC}"/>
          </ac:picMkLst>
        </pc:picChg>
        <pc:picChg chg="del">
          <ac:chgData name="Richard Chalk" userId="287f8aa4f4de1d19" providerId="LiveId" clId="{58497F12-9F15-4AEF-9843-0D62383C9052}" dt="2023-06-05T08:38:17.889" v="401" actId="478"/>
          <ac:picMkLst>
            <pc:docMk/>
            <pc:sldMk cId="1158867356" sldId="370"/>
            <ac:picMk id="2" creationId="{D6A48EE7-0682-508D-6FD3-17ECDDA8AC4A}"/>
          </ac:picMkLst>
        </pc:picChg>
        <pc:picChg chg="add mod">
          <ac:chgData name="Richard Chalk" userId="287f8aa4f4de1d19" providerId="LiveId" clId="{58497F12-9F15-4AEF-9843-0D62383C9052}" dt="2023-06-05T13:33:13.282" v="1528"/>
          <ac:picMkLst>
            <pc:docMk/>
            <pc:sldMk cId="1158867356" sldId="370"/>
            <ac:picMk id="3" creationId="{0633683C-E442-4AC5-91C0-CE8357EDE339}"/>
          </ac:picMkLst>
        </pc:picChg>
        <pc:picChg chg="del">
          <ac:chgData name="Richard Chalk" userId="287f8aa4f4de1d19" providerId="LiveId" clId="{58497F12-9F15-4AEF-9843-0D62383C9052}" dt="2023-06-05T08:38:20.561" v="402" actId="478"/>
          <ac:picMkLst>
            <pc:docMk/>
            <pc:sldMk cId="1158867356" sldId="370"/>
            <ac:picMk id="10" creationId="{720E726E-2B01-536D-CFC6-1FF9678038B0}"/>
          </ac:picMkLst>
        </pc:picChg>
        <pc:cxnChg chg="add mod">
          <ac:chgData name="Richard Chalk" userId="287f8aa4f4de1d19" providerId="LiveId" clId="{58497F12-9F15-4AEF-9843-0D62383C9052}" dt="2023-06-05T11:41:29.279" v="1488" actId="1582"/>
          <ac:cxnSpMkLst>
            <pc:docMk/>
            <pc:sldMk cId="1158867356" sldId="370"/>
            <ac:cxnSpMk id="7" creationId="{305CFE3A-BB38-01E9-20F6-6D02DABC7C8A}"/>
          </ac:cxnSpMkLst>
        </pc:cxnChg>
      </pc:sldChg>
      <pc:sldChg chg="addSp delSp modSp add mod modNotesTx">
        <pc:chgData name="Richard Chalk" userId="287f8aa4f4de1d19" providerId="LiveId" clId="{58497F12-9F15-4AEF-9843-0D62383C9052}" dt="2023-06-05T13:33:14.298" v="1529"/>
        <pc:sldMkLst>
          <pc:docMk/>
          <pc:sldMk cId="3376480702" sldId="371"/>
        </pc:sldMkLst>
        <pc:spChg chg="add mod">
          <ac:chgData name="Richard Chalk" userId="287f8aa4f4de1d19" providerId="LiveId" clId="{58497F12-9F15-4AEF-9843-0D62383C9052}" dt="2023-06-05T10:48:43.698" v="1010" actId="1036"/>
          <ac:spMkLst>
            <pc:docMk/>
            <pc:sldMk cId="3376480702" sldId="371"/>
            <ac:spMk id="3" creationId="{8D05C545-7892-AB5A-96C9-61EA5B1C5369}"/>
          </ac:spMkLst>
        </pc:spChg>
        <pc:spChg chg="mod">
          <ac:chgData name="Richard Chalk" userId="287f8aa4f4de1d19" providerId="LiveId" clId="{58497F12-9F15-4AEF-9843-0D62383C9052}" dt="2023-06-05T10:44:14.593" v="913" actId="6549"/>
          <ac:spMkLst>
            <pc:docMk/>
            <pc:sldMk cId="3376480702" sldId="371"/>
            <ac:spMk id="4" creationId="{4771B46A-233B-C554-9461-6E930E187917}"/>
          </ac:spMkLst>
        </pc:spChg>
        <pc:spChg chg="mod">
          <ac:chgData name="Richard Chalk" userId="287f8aa4f4de1d19" providerId="LiveId" clId="{58497F12-9F15-4AEF-9843-0D62383C9052}" dt="2023-06-05T10:48:48.155" v="1011" actId="14100"/>
          <ac:spMkLst>
            <pc:docMk/>
            <pc:sldMk cId="3376480702" sldId="371"/>
            <ac:spMk id="8" creationId="{A9FA7305-6DEA-DFFE-810A-F73798B827E8}"/>
          </ac:spMkLst>
        </pc:spChg>
        <pc:spChg chg="del">
          <ac:chgData name="Richard Chalk" userId="287f8aa4f4de1d19" providerId="LiveId" clId="{58497F12-9F15-4AEF-9843-0D62383C9052}" dt="2023-06-05T10:47:34.011" v="959" actId="478"/>
          <ac:spMkLst>
            <pc:docMk/>
            <pc:sldMk cId="3376480702" sldId="371"/>
            <ac:spMk id="9" creationId="{F8E15D42-8FA8-7C69-5177-45194210E53D}"/>
          </ac:spMkLst>
        </pc:spChg>
        <pc:spChg chg="mod">
          <ac:chgData name="Richard Chalk" userId="287f8aa4f4de1d19" providerId="LiveId" clId="{58497F12-9F15-4AEF-9843-0D62383C9052}" dt="2023-06-05T10:49:16.534" v="1014" actId="14100"/>
          <ac:spMkLst>
            <pc:docMk/>
            <pc:sldMk cId="3376480702" sldId="371"/>
            <ac:spMk id="658" creationId="{00000000-0000-0000-0000-000000000000}"/>
          </ac:spMkLst>
        </pc:spChg>
        <pc:picChg chg="add mod">
          <ac:chgData name="Richard Chalk" userId="287f8aa4f4de1d19" providerId="LiveId" clId="{58497F12-9F15-4AEF-9843-0D62383C9052}" dt="2023-06-05T13:33:14.298" v="1529"/>
          <ac:picMkLst>
            <pc:docMk/>
            <pc:sldMk cId="3376480702" sldId="371"/>
            <ac:picMk id="2" creationId="{6FA485DD-70BC-8A3A-4665-A57167036780}"/>
          </ac:picMkLst>
        </pc:picChg>
        <pc:picChg chg="del">
          <ac:chgData name="Richard Chalk" userId="287f8aa4f4de1d19" providerId="LiveId" clId="{58497F12-9F15-4AEF-9843-0D62383C9052}" dt="2023-06-05T10:47:36.004" v="960" actId="478"/>
          <ac:picMkLst>
            <pc:docMk/>
            <pc:sldMk cId="3376480702" sldId="371"/>
            <ac:picMk id="2" creationId="{A85615E9-2A4E-8906-5BA4-04E807AE99CC}"/>
          </ac:picMkLst>
        </pc:picChg>
      </pc:sldChg>
      <pc:sldChg chg="addSp delSp modSp add mod modNotesTx">
        <pc:chgData name="Richard Chalk" userId="287f8aa4f4de1d19" providerId="LiveId" clId="{58497F12-9F15-4AEF-9843-0D62383C9052}" dt="2023-06-05T11:17:08.179" v="1442"/>
        <pc:sldMkLst>
          <pc:docMk/>
          <pc:sldMk cId="2326497770" sldId="372"/>
        </pc:sldMkLst>
        <pc:spChg chg="del">
          <ac:chgData name="Richard Chalk" userId="287f8aa4f4de1d19" providerId="LiveId" clId="{58497F12-9F15-4AEF-9843-0D62383C9052}" dt="2023-06-05T10:57:08.087" v="1125" actId="478"/>
          <ac:spMkLst>
            <pc:docMk/>
            <pc:sldMk cId="2326497770" sldId="372"/>
            <ac:spMk id="3" creationId="{8D05C545-7892-AB5A-96C9-61EA5B1C5369}"/>
          </ac:spMkLst>
        </pc:spChg>
        <pc:spChg chg="mod">
          <ac:chgData name="Richard Chalk" userId="287f8aa4f4de1d19" providerId="LiveId" clId="{58497F12-9F15-4AEF-9843-0D62383C9052}" dt="2023-06-05T11:03:44.806" v="1181" actId="1076"/>
          <ac:spMkLst>
            <pc:docMk/>
            <pc:sldMk cId="2326497770" sldId="372"/>
            <ac:spMk id="4" creationId="{4771B46A-233B-C554-9461-6E930E187917}"/>
          </ac:spMkLst>
        </pc:spChg>
        <pc:spChg chg="del">
          <ac:chgData name="Richard Chalk" userId="287f8aa4f4de1d19" providerId="LiveId" clId="{58497F12-9F15-4AEF-9843-0D62383C9052}" dt="2023-06-05T10:57:05.745" v="1124" actId="478"/>
          <ac:spMkLst>
            <pc:docMk/>
            <pc:sldMk cId="2326497770" sldId="372"/>
            <ac:spMk id="8" creationId="{A9FA7305-6DEA-DFFE-810A-F73798B827E8}"/>
          </ac:spMkLst>
        </pc:spChg>
        <pc:spChg chg="mod">
          <ac:chgData name="Richard Chalk" userId="287f8aa4f4de1d19" providerId="LiveId" clId="{58497F12-9F15-4AEF-9843-0D62383C9052}" dt="2023-06-05T11:14:32.946" v="1418" actId="14100"/>
          <ac:spMkLst>
            <pc:docMk/>
            <pc:sldMk cId="2326497770" sldId="372"/>
            <ac:spMk id="658" creationId="{00000000-0000-0000-0000-000000000000}"/>
          </ac:spMkLst>
        </pc:spChg>
        <pc:picChg chg="add mod">
          <ac:chgData name="Richard Chalk" userId="287f8aa4f4de1d19" providerId="LiveId" clId="{58497F12-9F15-4AEF-9843-0D62383C9052}" dt="2023-06-05T11:02:15.689" v="1151" actId="1076"/>
          <ac:picMkLst>
            <pc:docMk/>
            <pc:sldMk cId="2326497770" sldId="372"/>
            <ac:picMk id="2" creationId="{FD82CA70-ACB8-3406-8D95-258B0E1CC549}"/>
          </ac:picMkLst>
        </pc:picChg>
        <pc:picChg chg="add del mod">
          <ac:chgData name="Richard Chalk" userId="287f8aa4f4de1d19" providerId="LiveId" clId="{58497F12-9F15-4AEF-9843-0D62383C9052}" dt="2023-06-05T11:01:45.384" v="1145" actId="478"/>
          <ac:picMkLst>
            <pc:docMk/>
            <pc:sldMk cId="2326497770" sldId="372"/>
            <ac:picMk id="1026" creationId="{07A564DE-B735-9E0F-FC55-E18E17DD34C6}"/>
          </ac:picMkLst>
        </pc:picChg>
        <pc:picChg chg="add mod">
          <ac:chgData name="Richard Chalk" userId="287f8aa4f4de1d19" providerId="LiveId" clId="{58497F12-9F15-4AEF-9843-0D62383C9052}" dt="2023-06-05T11:04:12.099" v="1239" actId="14100"/>
          <ac:picMkLst>
            <pc:docMk/>
            <pc:sldMk cId="2326497770" sldId="372"/>
            <ac:picMk id="1028" creationId="{D939E209-6FEA-CF3B-DD9E-D3B9FBF71210}"/>
          </ac:picMkLst>
        </pc:picChg>
      </pc:sldChg>
      <pc:sldChg chg="delSp modSp add del mod modNotesTx">
        <pc:chgData name="Richard Chalk" userId="287f8aa4f4de1d19" providerId="LiveId" clId="{58497F12-9F15-4AEF-9843-0D62383C9052}" dt="2023-06-05T10:52:45.928" v="1068" actId="47"/>
        <pc:sldMkLst>
          <pc:docMk/>
          <pc:sldMk cId="2770499852" sldId="372"/>
        </pc:sldMkLst>
        <pc:spChg chg="del">
          <ac:chgData name="Richard Chalk" userId="287f8aa4f4de1d19" providerId="LiveId" clId="{58497F12-9F15-4AEF-9843-0D62383C9052}" dt="2023-06-05T10:52:13.264" v="1061" actId="478"/>
          <ac:spMkLst>
            <pc:docMk/>
            <pc:sldMk cId="2770499852" sldId="372"/>
            <ac:spMk id="3" creationId="{4B0AF057-8A00-8938-D1E9-F613F00797F3}"/>
          </ac:spMkLst>
        </pc:spChg>
        <pc:spChg chg="mod">
          <ac:chgData name="Richard Chalk" userId="287f8aa4f4de1d19" providerId="LiveId" clId="{58497F12-9F15-4AEF-9843-0D62383C9052}" dt="2023-06-05T10:52:08.773" v="1060" actId="20577"/>
          <ac:spMkLst>
            <pc:docMk/>
            <pc:sldMk cId="2770499852" sldId="372"/>
            <ac:spMk id="4" creationId="{4771B46A-233B-C554-9461-6E930E187917}"/>
          </ac:spMkLst>
        </pc:spChg>
        <pc:spChg chg="del">
          <ac:chgData name="Richard Chalk" userId="287f8aa4f4de1d19" providerId="LiveId" clId="{58497F12-9F15-4AEF-9843-0D62383C9052}" dt="2023-06-05T10:52:17.269" v="1064" actId="478"/>
          <ac:spMkLst>
            <pc:docMk/>
            <pc:sldMk cId="2770499852" sldId="372"/>
            <ac:spMk id="7" creationId="{C2292330-DB27-B99C-4830-AA023CE49F06}"/>
          </ac:spMkLst>
        </pc:spChg>
        <pc:spChg chg="del">
          <ac:chgData name="Richard Chalk" userId="287f8aa4f4de1d19" providerId="LiveId" clId="{58497F12-9F15-4AEF-9843-0D62383C9052}" dt="2023-06-05T10:52:19.395" v="1065" actId="478"/>
          <ac:spMkLst>
            <pc:docMk/>
            <pc:sldMk cId="2770499852" sldId="372"/>
            <ac:spMk id="658" creationId="{00000000-0000-0000-0000-000000000000}"/>
          </ac:spMkLst>
        </pc:spChg>
        <pc:picChg chg="del">
          <ac:chgData name="Richard Chalk" userId="287f8aa4f4de1d19" providerId="LiveId" clId="{58497F12-9F15-4AEF-9843-0D62383C9052}" dt="2023-06-05T10:52:14.776" v="1063" actId="478"/>
          <ac:picMkLst>
            <pc:docMk/>
            <pc:sldMk cId="2770499852" sldId="372"/>
            <ac:picMk id="2" creationId="{D6A48EE7-0682-508D-6FD3-17ECDDA8AC4A}"/>
          </ac:picMkLst>
        </pc:picChg>
        <pc:picChg chg="del">
          <ac:chgData name="Richard Chalk" userId="287f8aa4f4de1d19" providerId="LiveId" clId="{58497F12-9F15-4AEF-9843-0D62383C9052}" dt="2023-06-05T10:52:17.269" v="1064" actId="478"/>
          <ac:picMkLst>
            <pc:docMk/>
            <pc:sldMk cId="2770499852" sldId="372"/>
            <ac:picMk id="10" creationId="{720E726E-2B01-536D-CFC6-1FF9678038B0}"/>
          </ac:picMkLst>
        </pc:picChg>
        <pc:picChg chg="del">
          <ac:chgData name="Richard Chalk" userId="287f8aa4f4de1d19" providerId="LiveId" clId="{58497F12-9F15-4AEF-9843-0D62383C9052}" dt="2023-06-05T10:52:14.053" v="1062" actId="478"/>
          <ac:picMkLst>
            <pc:docMk/>
            <pc:sldMk cId="2770499852" sldId="372"/>
            <ac:picMk id="1026" creationId="{D4F8D6F1-AF3C-D0EF-2EAD-82838105E7AF}"/>
          </ac:picMkLst>
        </pc:picChg>
      </pc:sldChg>
    </pc:docChg>
  </pc:docChgLst>
  <pc:docChgLst>
    <pc:chgData name="Richard Chalk" userId="287f8aa4f4de1d19" providerId="LiveId" clId="{0092D160-E96F-4E7A-85EE-0570A35094B3}"/>
    <pc:docChg chg="undo redo custSel addSld delSld modSld">
      <pc:chgData name="Richard Chalk" userId="287f8aa4f4de1d19" providerId="LiveId" clId="{0092D160-E96F-4E7A-85EE-0570A35094B3}" dt="2023-07-05T12:27:52.915" v="3356" actId="20577"/>
      <pc:docMkLst>
        <pc:docMk/>
      </pc:docMkLst>
      <pc:sldChg chg="addSp delSp modSp mod">
        <pc:chgData name="Richard Chalk" userId="287f8aa4f4de1d19" providerId="LiveId" clId="{0092D160-E96F-4E7A-85EE-0570A35094B3}" dt="2023-07-05T12:25:24.410" v="3224" actId="1035"/>
        <pc:sldMkLst>
          <pc:docMk/>
          <pc:sldMk cId="0" sldId="299"/>
        </pc:sldMkLst>
        <pc:spChg chg="add mod">
          <ac:chgData name="Richard Chalk" userId="287f8aa4f4de1d19" providerId="LiveId" clId="{0092D160-E96F-4E7A-85EE-0570A35094B3}" dt="2023-07-05T06:01:19.260" v="205" actId="1035"/>
          <ac:spMkLst>
            <pc:docMk/>
            <pc:sldMk cId="0" sldId="299"/>
            <ac:spMk id="8" creationId="{9977F281-A947-A97F-F970-14C3D7FFAE2B}"/>
          </ac:spMkLst>
        </pc:spChg>
        <pc:spChg chg="del">
          <ac:chgData name="Richard Chalk" userId="287f8aa4f4de1d19" providerId="LiveId" clId="{0092D160-E96F-4E7A-85EE-0570A35094B3}" dt="2023-07-05T06:01:04.604" v="200" actId="478"/>
          <ac:spMkLst>
            <pc:docMk/>
            <pc:sldMk cId="0" sldId="299"/>
            <ac:spMk id="16" creationId="{96566620-CF4E-3E72-DF17-BDE7523AD6EA}"/>
          </ac:spMkLst>
        </pc:spChg>
        <pc:spChg chg="mod">
          <ac:chgData name="Richard Chalk" userId="287f8aa4f4de1d19" providerId="LiveId" clId="{0092D160-E96F-4E7A-85EE-0570A35094B3}" dt="2023-07-05T12:01:58.174" v="2691" actId="20577"/>
          <ac:spMkLst>
            <pc:docMk/>
            <pc:sldMk cId="0" sldId="299"/>
            <ac:spMk id="18" creationId="{CBF4E8CD-055F-8FAC-58DB-DB42DE1E6C1D}"/>
          </ac:spMkLst>
        </pc:spChg>
        <pc:spChg chg="mod">
          <ac:chgData name="Richard Chalk" userId="287f8aa4f4de1d19" providerId="LiveId" clId="{0092D160-E96F-4E7A-85EE-0570A35094B3}" dt="2023-07-05T12:24:53.801" v="3198" actId="1036"/>
          <ac:spMkLst>
            <pc:docMk/>
            <pc:sldMk cId="0" sldId="299"/>
            <ac:spMk id="658" creationId="{00000000-0000-0000-0000-000000000000}"/>
          </ac:spMkLst>
        </pc:spChg>
        <pc:picChg chg="mod">
          <ac:chgData name="Richard Chalk" userId="287f8aa4f4de1d19" providerId="LiveId" clId="{0092D160-E96F-4E7A-85EE-0570A35094B3}" dt="2023-07-05T12:25:01.373" v="3212" actId="1036"/>
          <ac:picMkLst>
            <pc:docMk/>
            <pc:sldMk cId="0" sldId="299"/>
            <ac:picMk id="2" creationId="{1798266B-4E23-1125-CABF-2421F7B57CB6}"/>
          </ac:picMkLst>
        </pc:picChg>
        <pc:picChg chg="mod">
          <ac:chgData name="Richard Chalk" userId="287f8aa4f4de1d19" providerId="LiveId" clId="{0092D160-E96F-4E7A-85EE-0570A35094B3}" dt="2023-07-05T12:25:01.373" v="3212" actId="1036"/>
          <ac:picMkLst>
            <pc:docMk/>
            <pc:sldMk cId="0" sldId="299"/>
            <ac:picMk id="3" creationId="{00F42DEA-93D1-0D04-0FB8-52092F46A3C0}"/>
          </ac:picMkLst>
        </pc:picChg>
        <pc:picChg chg="add mod">
          <ac:chgData name="Richard Chalk" userId="287f8aa4f4de1d19" providerId="LiveId" clId="{0092D160-E96F-4E7A-85EE-0570A35094B3}" dt="2023-07-05T06:15:33.454" v="441" actId="1037"/>
          <ac:picMkLst>
            <pc:docMk/>
            <pc:sldMk cId="0" sldId="299"/>
            <ac:picMk id="2050" creationId="{39D47829-75A0-558A-0986-D1819D3C5FF5}"/>
          </ac:picMkLst>
        </pc:picChg>
        <pc:cxnChg chg="add mod">
          <ac:chgData name="Richard Chalk" userId="287f8aa4f4de1d19" providerId="LiveId" clId="{0092D160-E96F-4E7A-85EE-0570A35094B3}" dt="2023-07-05T12:25:24.410" v="3224" actId="1035"/>
          <ac:cxnSpMkLst>
            <pc:docMk/>
            <pc:sldMk cId="0" sldId="299"/>
            <ac:cxnSpMk id="9" creationId="{A50E3248-F1C9-60C4-B00D-907E554C43F3}"/>
          </ac:cxnSpMkLst>
        </pc:cxnChg>
      </pc:sldChg>
      <pc:sldChg chg="modSp mod">
        <pc:chgData name="Richard Chalk" userId="287f8aa4f4de1d19" providerId="LiveId" clId="{0092D160-E96F-4E7A-85EE-0570A35094B3}" dt="2023-07-05T05:51:24.088" v="9" actId="20577"/>
        <pc:sldMkLst>
          <pc:docMk/>
          <pc:sldMk cId="3213385662" sldId="309"/>
        </pc:sldMkLst>
        <pc:spChg chg="mod">
          <ac:chgData name="Richard Chalk" userId="287f8aa4f4de1d19" providerId="LiveId" clId="{0092D160-E96F-4E7A-85EE-0570A35094B3}" dt="2023-07-05T05:51:24.088" v="9" actId="20577"/>
          <ac:spMkLst>
            <pc:docMk/>
            <pc:sldMk cId="3213385662" sldId="309"/>
            <ac:spMk id="118" creationId="{00000000-0000-0000-0000-000000000000}"/>
          </ac:spMkLst>
        </pc:spChg>
      </pc:sldChg>
      <pc:sldChg chg="delSp modSp add mod modNotesTx">
        <pc:chgData name="Richard Chalk" userId="287f8aa4f4de1d19" providerId="LiveId" clId="{0092D160-E96F-4E7A-85EE-0570A35094B3}" dt="2023-07-05T06:06:52.375" v="271"/>
        <pc:sldMkLst>
          <pc:docMk/>
          <pc:sldMk cId="1717922590" sldId="382"/>
        </pc:sldMkLst>
        <pc:spChg chg="mod">
          <ac:chgData name="Richard Chalk" userId="287f8aa4f4de1d19" providerId="LiveId" clId="{0092D160-E96F-4E7A-85EE-0570A35094B3}" dt="2023-07-05T06:05:41.604" v="270" actId="207"/>
          <ac:spMkLst>
            <pc:docMk/>
            <pc:sldMk cId="1717922590" sldId="382"/>
            <ac:spMk id="658" creationId="{00000000-0000-0000-0000-000000000000}"/>
          </ac:spMkLst>
        </pc:spChg>
        <pc:picChg chg="del">
          <ac:chgData name="Richard Chalk" userId="287f8aa4f4de1d19" providerId="LiveId" clId="{0092D160-E96F-4E7A-85EE-0570A35094B3}" dt="2023-07-05T06:04:38.271" v="254" actId="478"/>
          <ac:picMkLst>
            <pc:docMk/>
            <pc:sldMk cId="1717922590" sldId="382"/>
            <ac:picMk id="2" creationId="{872B7D5D-034A-6D3F-DEE5-D009E02DE11E}"/>
          </ac:picMkLst>
        </pc:picChg>
        <pc:picChg chg="del">
          <ac:chgData name="Richard Chalk" userId="287f8aa4f4de1d19" providerId="LiveId" clId="{0092D160-E96F-4E7A-85EE-0570A35094B3}" dt="2023-07-05T06:04:38.271" v="254" actId="478"/>
          <ac:picMkLst>
            <pc:docMk/>
            <pc:sldMk cId="1717922590" sldId="382"/>
            <ac:picMk id="3" creationId="{805843AD-EF21-8F84-01CF-A99AD8AFA134}"/>
          </ac:picMkLst>
        </pc:picChg>
      </pc:sldChg>
      <pc:sldChg chg="del">
        <pc:chgData name="Richard Chalk" userId="287f8aa4f4de1d19" providerId="LiveId" clId="{0092D160-E96F-4E7A-85EE-0570A35094B3}" dt="2023-07-05T06:02:07.217" v="211" actId="2696"/>
        <pc:sldMkLst>
          <pc:docMk/>
          <pc:sldMk cId="2114022562" sldId="382"/>
        </pc:sldMkLst>
      </pc:sldChg>
      <pc:sldChg chg="del">
        <pc:chgData name="Richard Chalk" userId="287f8aa4f4de1d19" providerId="LiveId" clId="{0092D160-E96F-4E7A-85EE-0570A35094B3}" dt="2023-07-05T05:51:29.077" v="10" actId="47"/>
        <pc:sldMkLst>
          <pc:docMk/>
          <pc:sldMk cId="563439124" sldId="475"/>
        </pc:sldMkLst>
      </pc:sldChg>
      <pc:sldChg chg="add del">
        <pc:chgData name="Richard Chalk" userId="287f8aa4f4de1d19" providerId="LiveId" clId="{0092D160-E96F-4E7A-85EE-0570A35094B3}" dt="2023-07-05T12:13:58.540" v="2803" actId="47"/>
        <pc:sldMkLst>
          <pc:docMk/>
          <pc:sldMk cId="1632552418" sldId="497"/>
        </pc:sldMkLst>
      </pc:sldChg>
      <pc:sldChg chg="add del">
        <pc:chgData name="Richard Chalk" userId="287f8aa4f4de1d19" providerId="LiveId" clId="{0092D160-E96F-4E7A-85EE-0570A35094B3}" dt="2023-07-05T12:13:58.540" v="2803" actId="47"/>
        <pc:sldMkLst>
          <pc:docMk/>
          <pc:sldMk cId="529699284" sldId="503"/>
        </pc:sldMkLst>
      </pc:sldChg>
      <pc:sldChg chg="add del">
        <pc:chgData name="Richard Chalk" userId="287f8aa4f4de1d19" providerId="LiveId" clId="{0092D160-E96F-4E7A-85EE-0570A35094B3}" dt="2023-07-05T12:13:58.540" v="2803" actId="47"/>
        <pc:sldMkLst>
          <pc:docMk/>
          <pc:sldMk cId="2985784809" sldId="504"/>
        </pc:sldMkLst>
      </pc:sldChg>
      <pc:sldChg chg="add del">
        <pc:chgData name="Richard Chalk" userId="287f8aa4f4de1d19" providerId="LiveId" clId="{0092D160-E96F-4E7A-85EE-0570A35094B3}" dt="2023-07-05T12:13:58.540" v="2803" actId="47"/>
        <pc:sldMkLst>
          <pc:docMk/>
          <pc:sldMk cId="3857005702" sldId="505"/>
        </pc:sldMkLst>
      </pc:sldChg>
      <pc:sldChg chg="add del">
        <pc:chgData name="Richard Chalk" userId="287f8aa4f4de1d19" providerId="LiveId" clId="{0092D160-E96F-4E7A-85EE-0570A35094B3}" dt="2023-07-05T12:13:58.540" v="2803" actId="47"/>
        <pc:sldMkLst>
          <pc:docMk/>
          <pc:sldMk cId="658545090" sldId="506"/>
        </pc:sldMkLst>
      </pc:sldChg>
      <pc:sldChg chg="add del">
        <pc:chgData name="Richard Chalk" userId="287f8aa4f4de1d19" providerId="LiveId" clId="{0092D160-E96F-4E7A-85EE-0570A35094B3}" dt="2023-07-05T12:13:58.540" v="2803" actId="47"/>
        <pc:sldMkLst>
          <pc:docMk/>
          <pc:sldMk cId="4185528542" sldId="507"/>
        </pc:sldMkLst>
      </pc:sldChg>
      <pc:sldChg chg="add del">
        <pc:chgData name="Richard Chalk" userId="287f8aa4f4de1d19" providerId="LiveId" clId="{0092D160-E96F-4E7A-85EE-0570A35094B3}" dt="2023-07-05T12:13:58.540" v="2803" actId="47"/>
        <pc:sldMkLst>
          <pc:docMk/>
          <pc:sldMk cId="1895652186" sldId="508"/>
        </pc:sldMkLst>
      </pc:sldChg>
      <pc:sldChg chg="add del">
        <pc:chgData name="Richard Chalk" userId="287f8aa4f4de1d19" providerId="LiveId" clId="{0092D160-E96F-4E7A-85EE-0570A35094B3}" dt="2023-07-05T12:13:58.540" v="2803" actId="47"/>
        <pc:sldMkLst>
          <pc:docMk/>
          <pc:sldMk cId="2496683731" sldId="509"/>
        </pc:sldMkLst>
      </pc:sldChg>
      <pc:sldChg chg="add del">
        <pc:chgData name="Richard Chalk" userId="287f8aa4f4de1d19" providerId="LiveId" clId="{0092D160-E96F-4E7A-85EE-0570A35094B3}" dt="2023-07-05T12:13:58.540" v="2803" actId="47"/>
        <pc:sldMkLst>
          <pc:docMk/>
          <pc:sldMk cId="108713598" sldId="510"/>
        </pc:sldMkLst>
      </pc:sldChg>
      <pc:sldChg chg="new add del">
        <pc:chgData name="Richard Chalk" userId="287f8aa4f4de1d19" providerId="LiveId" clId="{0092D160-E96F-4E7A-85EE-0570A35094B3}" dt="2023-07-05T12:13:58.540" v="2803" actId="47"/>
        <pc:sldMkLst>
          <pc:docMk/>
          <pc:sldMk cId="385153387" sldId="511"/>
        </pc:sldMkLst>
      </pc:sldChg>
      <pc:sldChg chg="addSp delSp modSp add mod modNotesTx">
        <pc:chgData name="Richard Chalk" userId="287f8aa4f4de1d19" providerId="LiveId" clId="{0092D160-E96F-4E7A-85EE-0570A35094B3}" dt="2023-07-05T12:25:49.156" v="3240" actId="167"/>
        <pc:sldMkLst>
          <pc:docMk/>
          <pc:sldMk cId="4193271027" sldId="512"/>
        </pc:sldMkLst>
        <pc:spChg chg="mod ord">
          <ac:chgData name="Richard Chalk" userId="287f8aa4f4de1d19" providerId="LiveId" clId="{0092D160-E96F-4E7A-85EE-0570A35094B3}" dt="2023-07-05T12:25:41.859" v="3225" actId="167"/>
          <ac:spMkLst>
            <pc:docMk/>
            <pc:sldMk cId="4193271027" sldId="512"/>
            <ac:spMk id="2" creationId="{2CED0939-2445-F1A3-21AE-0A535344DD5D}"/>
          </ac:spMkLst>
        </pc:spChg>
        <pc:spChg chg="mod">
          <ac:chgData name="Richard Chalk" userId="287f8aa4f4de1d19" providerId="LiveId" clId="{0092D160-E96F-4E7A-85EE-0570A35094B3}" dt="2023-07-05T06:14:43.334" v="411" actId="14100"/>
          <ac:spMkLst>
            <pc:docMk/>
            <pc:sldMk cId="4193271027" sldId="512"/>
            <ac:spMk id="3" creationId="{173D56EC-57A4-FE19-1901-5242223ADD72}"/>
          </ac:spMkLst>
        </pc:spChg>
        <pc:spChg chg="del">
          <ac:chgData name="Richard Chalk" userId="287f8aa4f4de1d19" providerId="LiveId" clId="{0092D160-E96F-4E7A-85EE-0570A35094B3}" dt="2023-07-05T06:08:02.243" v="277" actId="478"/>
          <ac:spMkLst>
            <pc:docMk/>
            <pc:sldMk cId="4193271027" sldId="512"/>
            <ac:spMk id="8" creationId="{0DCB333C-9118-BE43-4330-5DC6BA418837}"/>
          </ac:spMkLst>
        </pc:spChg>
        <pc:picChg chg="del">
          <ac:chgData name="Richard Chalk" userId="287f8aa4f4de1d19" providerId="LiveId" clId="{0092D160-E96F-4E7A-85EE-0570A35094B3}" dt="2023-07-05T06:08:00.137" v="276" actId="478"/>
          <ac:picMkLst>
            <pc:docMk/>
            <pc:sldMk cId="4193271027" sldId="512"/>
            <ac:picMk id="9" creationId="{48260509-C1E0-6A22-E893-A68FCD3B62F6}"/>
          </ac:picMkLst>
        </pc:picChg>
        <pc:picChg chg="add mod">
          <ac:chgData name="Richard Chalk" userId="287f8aa4f4de1d19" providerId="LiveId" clId="{0092D160-E96F-4E7A-85EE-0570A35094B3}" dt="2023-07-05T12:25:49.156" v="3240" actId="167"/>
          <ac:picMkLst>
            <pc:docMk/>
            <pc:sldMk cId="4193271027" sldId="512"/>
            <ac:picMk id="1026" creationId="{2A8C079E-E67A-AA02-F467-278EC680069E}"/>
          </ac:picMkLst>
        </pc:picChg>
        <pc:picChg chg="add mod">
          <ac:chgData name="Richard Chalk" userId="287f8aa4f4de1d19" providerId="LiveId" clId="{0092D160-E96F-4E7A-85EE-0570A35094B3}" dt="2023-07-05T06:14:37.479" v="409" actId="14100"/>
          <ac:picMkLst>
            <pc:docMk/>
            <pc:sldMk cId="4193271027" sldId="512"/>
            <ac:picMk id="1028" creationId="{9840ADB3-1BB6-A137-1D21-C7517A4C5D93}"/>
          </ac:picMkLst>
        </pc:picChg>
        <pc:picChg chg="del">
          <ac:chgData name="Richard Chalk" userId="287f8aa4f4de1d19" providerId="LiveId" clId="{0092D160-E96F-4E7A-85EE-0570A35094B3}" dt="2023-07-05T06:07:56.040" v="274" actId="478"/>
          <ac:picMkLst>
            <pc:docMk/>
            <pc:sldMk cId="4193271027" sldId="512"/>
            <ac:picMk id="2050" creationId="{EB5CF953-A6BF-12E0-8A2B-6C4A4B67000A}"/>
          </ac:picMkLst>
        </pc:picChg>
        <pc:picChg chg="del">
          <ac:chgData name="Richard Chalk" userId="287f8aa4f4de1d19" providerId="LiveId" clId="{0092D160-E96F-4E7A-85EE-0570A35094B3}" dt="2023-07-05T06:07:57.802" v="275" actId="478"/>
          <ac:picMkLst>
            <pc:docMk/>
            <pc:sldMk cId="4193271027" sldId="512"/>
            <ac:picMk id="2052" creationId="{AFA108FA-442B-4BB2-6B7C-E2A4ADD542C1}"/>
          </ac:picMkLst>
        </pc:picChg>
        <pc:picChg chg="del">
          <ac:chgData name="Richard Chalk" userId="287f8aa4f4de1d19" providerId="LiveId" clId="{0092D160-E96F-4E7A-85EE-0570A35094B3}" dt="2023-07-05T06:08:26.786" v="295" actId="478"/>
          <ac:picMkLst>
            <pc:docMk/>
            <pc:sldMk cId="4193271027" sldId="512"/>
            <ac:picMk id="2054" creationId="{1568B61B-AA90-4481-DC0C-72CC297C1710}"/>
          </ac:picMkLst>
        </pc:picChg>
      </pc:sldChg>
      <pc:sldChg chg="addSp delSp modSp add mod modNotesTx">
        <pc:chgData name="Richard Chalk" userId="287f8aa4f4de1d19" providerId="LiveId" clId="{0092D160-E96F-4E7A-85EE-0570A35094B3}" dt="2023-07-05T12:04:32.367" v="2709" actId="20577"/>
        <pc:sldMkLst>
          <pc:docMk/>
          <pc:sldMk cId="1745136062" sldId="513"/>
        </pc:sldMkLst>
        <pc:spChg chg="mod">
          <ac:chgData name="Richard Chalk" userId="287f8aa4f4de1d19" providerId="LiveId" clId="{0092D160-E96F-4E7A-85EE-0570A35094B3}" dt="2023-07-05T12:04:32.367" v="2709" actId="20577"/>
          <ac:spMkLst>
            <pc:docMk/>
            <pc:sldMk cId="1745136062" sldId="513"/>
            <ac:spMk id="2" creationId="{2CED0939-2445-F1A3-21AE-0A535344DD5D}"/>
          </ac:spMkLst>
        </pc:spChg>
        <pc:spChg chg="mod">
          <ac:chgData name="Richard Chalk" userId="287f8aa4f4de1d19" providerId="LiveId" clId="{0092D160-E96F-4E7A-85EE-0570A35094B3}" dt="2023-07-05T09:26:26.894" v="581" actId="6549"/>
          <ac:spMkLst>
            <pc:docMk/>
            <pc:sldMk cId="1745136062" sldId="513"/>
            <ac:spMk id="3" creationId="{173D56EC-57A4-FE19-1901-5242223ADD72}"/>
          </ac:spMkLst>
        </pc:spChg>
        <pc:spChg chg="mod">
          <ac:chgData name="Richard Chalk" userId="287f8aa4f4de1d19" providerId="LiveId" clId="{0092D160-E96F-4E7A-85EE-0570A35094B3}" dt="2023-07-05T06:19:14.310" v="567" actId="20577"/>
          <ac:spMkLst>
            <pc:docMk/>
            <pc:sldMk cId="1745136062" sldId="513"/>
            <ac:spMk id="7" creationId="{EBD62573-4B50-EAD6-8C7E-C3AE6A9F45B4}"/>
          </ac:spMkLst>
        </pc:spChg>
        <pc:spChg chg="add del">
          <ac:chgData name="Richard Chalk" userId="287f8aa4f4de1d19" providerId="LiveId" clId="{0092D160-E96F-4E7A-85EE-0570A35094B3}" dt="2023-07-05T09:25:23.984" v="569" actId="478"/>
          <ac:spMkLst>
            <pc:docMk/>
            <pc:sldMk cId="1745136062" sldId="513"/>
            <ac:spMk id="8" creationId="{F7F77956-AC30-53F5-6394-054805A51204}"/>
          </ac:spMkLst>
        </pc:spChg>
        <pc:spChg chg="add mod">
          <ac:chgData name="Richard Chalk" userId="287f8aa4f4de1d19" providerId="LiveId" clId="{0092D160-E96F-4E7A-85EE-0570A35094B3}" dt="2023-07-05T09:33:29.170" v="773" actId="1035"/>
          <ac:spMkLst>
            <pc:docMk/>
            <pc:sldMk cId="1745136062" sldId="513"/>
            <ac:spMk id="10" creationId="{05E82448-F5E6-97F1-E1BF-5A2E2DCE32B9}"/>
          </ac:spMkLst>
        </pc:spChg>
        <pc:spChg chg="add mod">
          <ac:chgData name="Richard Chalk" userId="287f8aa4f4de1d19" providerId="LiveId" clId="{0092D160-E96F-4E7A-85EE-0570A35094B3}" dt="2023-07-05T09:35:25.427" v="929" actId="113"/>
          <ac:spMkLst>
            <pc:docMk/>
            <pc:sldMk cId="1745136062" sldId="513"/>
            <ac:spMk id="12" creationId="{70A40354-8A15-A933-049A-6BB48CA60710}"/>
          </ac:spMkLst>
        </pc:spChg>
        <pc:spChg chg="add mod">
          <ac:chgData name="Richard Chalk" userId="287f8aa4f4de1d19" providerId="LiveId" clId="{0092D160-E96F-4E7A-85EE-0570A35094B3}" dt="2023-07-05T09:38:55.975" v="1046" actId="207"/>
          <ac:spMkLst>
            <pc:docMk/>
            <pc:sldMk cId="1745136062" sldId="513"/>
            <ac:spMk id="14" creationId="{F200BD78-7FD4-D2F1-2F14-91F07F17DD97}"/>
          </ac:spMkLst>
        </pc:spChg>
        <pc:spChg chg="mod">
          <ac:chgData name="Richard Chalk" userId="287f8aa4f4de1d19" providerId="LiveId" clId="{0092D160-E96F-4E7A-85EE-0570A35094B3}" dt="2023-07-05T09:31:45.473" v="727" actId="21"/>
          <ac:spMkLst>
            <pc:docMk/>
            <pc:sldMk cId="1745136062" sldId="513"/>
            <ac:spMk id="17" creationId="{CAF0701B-C5F3-3E2A-5BD5-1777621810A6}"/>
          </ac:spMkLst>
        </pc:spChg>
        <pc:spChg chg="del">
          <ac:chgData name="Richard Chalk" userId="287f8aa4f4de1d19" providerId="LiveId" clId="{0092D160-E96F-4E7A-85EE-0570A35094B3}" dt="2023-07-05T06:19:01.335" v="562" actId="478"/>
          <ac:spMkLst>
            <pc:docMk/>
            <pc:sldMk cId="1745136062" sldId="513"/>
            <ac:spMk id="20" creationId="{0535DB8F-D00B-3F96-6ADB-6A2AF9850DCD}"/>
          </ac:spMkLst>
        </pc:spChg>
        <pc:spChg chg="mod">
          <ac:chgData name="Richard Chalk" userId="287f8aa4f4de1d19" providerId="LiveId" clId="{0092D160-E96F-4E7A-85EE-0570A35094B3}" dt="2023-07-05T09:26:33.319" v="582" actId="14100"/>
          <ac:spMkLst>
            <pc:docMk/>
            <pc:sldMk cId="1745136062" sldId="513"/>
            <ac:spMk id="22" creationId="{120FCFC2-BC5F-C545-94C8-8BBCA627CCDA}"/>
          </ac:spMkLst>
        </pc:spChg>
        <pc:picChg chg="del">
          <ac:chgData name="Richard Chalk" userId="287f8aa4f4de1d19" providerId="LiveId" clId="{0092D160-E96F-4E7A-85EE-0570A35094B3}" dt="2023-07-05T09:34:50.194" v="921" actId="478"/>
          <ac:picMkLst>
            <pc:docMk/>
            <pc:sldMk cId="1745136062" sldId="513"/>
            <ac:picMk id="5" creationId="{6325E9FD-CB31-18CC-9788-1DF96F31E1FE}"/>
          </ac:picMkLst>
        </pc:picChg>
        <pc:picChg chg="add mod">
          <ac:chgData name="Richard Chalk" userId="287f8aa4f4de1d19" providerId="LiveId" clId="{0092D160-E96F-4E7A-85EE-0570A35094B3}" dt="2023-07-05T09:30:12.577" v="651" actId="1038"/>
          <ac:picMkLst>
            <pc:docMk/>
            <pc:sldMk cId="1745136062" sldId="513"/>
            <ac:picMk id="9" creationId="{C8C75786-F119-9743-32E7-124C96C5CDD2}"/>
          </ac:picMkLst>
        </pc:picChg>
        <pc:picChg chg="add mod">
          <ac:chgData name="Richard Chalk" userId="287f8aa4f4de1d19" providerId="LiveId" clId="{0092D160-E96F-4E7A-85EE-0570A35094B3}" dt="2023-07-05T09:33:29.170" v="773" actId="1035"/>
          <ac:picMkLst>
            <pc:docMk/>
            <pc:sldMk cId="1745136062" sldId="513"/>
            <ac:picMk id="11" creationId="{D84C0BE0-E11C-3CDC-ECD8-A7B7566BD0C3}"/>
          </ac:picMkLst>
        </pc:picChg>
        <pc:picChg chg="add mod">
          <ac:chgData name="Richard Chalk" userId="287f8aa4f4de1d19" providerId="LiveId" clId="{0092D160-E96F-4E7A-85EE-0570A35094B3}" dt="2023-07-05T09:34:48.296" v="920" actId="1035"/>
          <ac:picMkLst>
            <pc:docMk/>
            <pc:sldMk cId="1745136062" sldId="513"/>
            <ac:picMk id="13" creationId="{3FCA96A1-2AA2-7EAF-A6FE-5CDCE911F0DE}"/>
          </ac:picMkLst>
        </pc:picChg>
        <pc:picChg chg="add mod">
          <ac:chgData name="Richard Chalk" userId="287f8aa4f4de1d19" providerId="LiveId" clId="{0092D160-E96F-4E7A-85EE-0570A35094B3}" dt="2023-07-05T09:37:58.744" v="1015" actId="1076"/>
          <ac:picMkLst>
            <pc:docMk/>
            <pc:sldMk cId="1745136062" sldId="513"/>
            <ac:picMk id="15" creationId="{06606F22-8026-ACE6-3BC5-C0358C2F3CE8}"/>
          </ac:picMkLst>
        </pc:picChg>
        <pc:picChg chg="del">
          <ac:chgData name="Richard Chalk" userId="287f8aa4f4de1d19" providerId="LiveId" clId="{0092D160-E96F-4E7A-85EE-0570A35094B3}" dt="2023-07-05T06:19:04.475" v="566" actId="478"/>
          <ac:picMkLst>
            <pc:docMk/>
            <pc:sldMk cId="1745136062" sldId="513"/>
            <ac:picMk id="16" creationId="{3D7D0F8C-A2A3-49E8-9BC6-4E599CE624E2}"/>
          </ac:picMkLst>
        </pc:picChg>
        <pc:picChg chg="del">
          <ac:chgData name="Richard Chalk" userId="287f8aa4f4de1d19" providerId="LiveId" clId="{0092D160-E96F-4E7A-85EE-0570A35094B3}" dt="2023-07-05T06:19:02.871" v="564" actId="478"/>
          <ac:picMkLst>
            <pc:docMk/>
            <pc:sldMk cId="1745136062" sldId="513"/>
            <ac:picMk id="18" creationId="{1610344C-9D06-D798-AAC6-2ABA063D4617}"/>
          </ac:picMkLst>
        </pc:picChg>
        <pc:picChg chg="del">
          <ac:chgData name="Richard Chalk" userId="287f8aa4f4de1d19" providerId="LiveId" clId="{0092D160-E96F-4E7A-85EE-0570A35094B3}" dt="2023-07-05T06:19:02.079" v="563" actId="478"/>
          <ac:picMkLst>
            <pc:docMk/>
            <pc:sldMk cId="1745136062" sldId="513"/>
            <ac:picMk id="19" creationId="{89984E91-BBFE-1CEC-88ED-1FCB3C8743F1}"/>
          </ac:picMkLst>
        </pc:picChg>
        <pc:picChg chg="del">
          <ac:chgData name="Richard Chalk" userId="287f8aa4f4de1d19" providerId="LiveId" clId="{0092D160-E96F-4E7A-85EE-0570A35094B3}" dt="2023-07-05T06:19:00.128" v="561" actId="478"/>
          <ac:picMkLst>
            <pc:docMk/>
            <pc:sldMk cId="1745136062" sldId="513"/>
            <ac:picMk id="21" creationId="{A51A4BE9-C55E-85C5-A278-4F3D7379C6FF}"/>
          </ac:picMkLst>
        </pc:picChg>
        <pc:picChg chg="add mod">
          <ac:chgData name="Richard Chalk" userId="287f8aa4f4de1d19" providerId="LiveId" clId="{0092D160-E96F-4E7A-85EE-0570A35094B3}" dt="2023-07-05T09:33:58.812" v="782" actId="1035"/>
          <ac:picMkLst>
            <pc:docMk/>
            <pc:sldMk cId="1745136062" sldId="513"/>
            <ac:picMk id="3074" creationId="{C0AD9ED9-AC27-9344-0B1A-4D1FEE39BC72}"/>
          </ac:picMkLst>
        </pc:picChg>
        <pc:picChg chg="del">
          <ac:chgData name="Richard Chalk" userId="287f8aa4f4de1d19" providerId="LiveId" clId="{0092D160-E96F-4E7A-85EE-0570A35094B3}" dt="2023-07-05T06:19:03.708" v="565" actId="478"/>
          <ac:picMkLst>
            <pc:docMk/>
            <pc:sldMk cId="1745136062" sldId="513"/>
            <ac:picMk id="4098" creationId="{185D879C-02B9-E813-8915-E59D2F12AF17}"/>
          </ac:picMkLst>
        </pc:picChg>
      </pc:sldChg>
      <pc:sldChg chg="addSp delSp modSp add mod">
        <pc:chgData name="Richard Chalk" userId="287f8aa4f4de1d19" providerId="LiveId" clId="{0092D160-E96F-4E7A-85EE-0570A35094B3}" dt="2023-07-05T12:06:44.616" v="2729" actId="6549"/>
        <pc:sldMkLst>
          <pc:docMk/>
          <pc:sldMk cId="3290590145" sldId="514"/>
        </pc:sldMkLst>
        <pc:spChg chg="mod ord">
          <ac:chgData name="Richard Chalk" userId="287f8aa4f4de1d19" providerId="LiveId" clId="{0092D160-E96F-4E7A-85EE-0570A35094B3}" dt="2023-07-05T09:47:36.699" v="1222" actId="20577"/>
          <ac:spMkLst>
            <pc:docMk/>
            <pc:sldMk cId="3290590145" sldId="514"/>
            <ac:spMk id="2" creationId="{2CED0939-2445-F1A3-21AE-0A535344DD5D}"/>
          </ac:spMkLst>
        </pc:spChg>
        <pc:spChg chg="mod">
          <ac:chgData name="Richard Chalk" userId="287f8aa4f4de1d19" providerId="LiveId" clId="{0092D160-E96F-4E7A-85EE-0570A35094B3}" dt="2023-07-05T09:44:49.522" v="1181" actId="14100"/>
          <ac:spMkLst>
            <pc:docMk/>
            <pc:sldMk cId="3290590145" sldId="514"/>
            <ac:spMk id="3" creationId="{173D56EC-57A4-FE19-1901-5242223ADD72}"/>
          </ac:spMkLst>
        </pc:spChg>
        <pc:spChg chg="mod ord">
          <ac:chgData name="Richard Chalk" userId="287f8aa4f4de1d19" providerId="LiveId" clId="{0092D160-E96F-4E7A-85EE-0570A35094B3}" dt="2023-07-05T09:50:16.787" v="1290" actId="20577"/>
          <ac:spMkLst>
            <pc:docMk/>
            <pc:sldMk cId="3290590145" sldId="514"/>
            <ac:spMk id="7" creationId="{EBD62573-4B50-EAD6-8C7E-C3AE6A9F45B4}"/>
          </ac:spMkLst>
        </pc:spChg>
        <pc:spChg chg="del">
          <ac:chgData name="Richard Chalk" userId="287f8aa4f4de1d19" providerId="LiveId" clId="{0092D160-E96F-4E7A-85EE-0570A35094B3}" dt="2023-07-05T09:39:49.340" v="1067" actId="478"/>
          <ac:spMkLst>
            <pc:docMk/>
            <pc:sldMk cId="3290590145" sldId="514"/>
            <ac:spMk id="8" creationId="{0DCB333C-9118-BE43-4330-5DC6BA418837}"/>
          </ac:spMkLst>
        </pc:spChg>
        <pc:spChg chg="add mod">
          <ac:chgData name="Richard Chalk" userId="287f8aa4f4de1d19" providerId="LiveId" clId="{0092D160-E96F-4E7A-85EE-0570A35094B3}" dt="2023-07-05T09:44:58.689" v="1184" actId="14100"/>
          <ac:spMkLst>
            <pc:docMk/>
            <pc:sldMk cId="3290590145" sldId="514"/>
            <ac:spMk id="10" creationId="{6D059208-8E72-7A46-9223-04F7DF55B846}"/>
          </ac:spMkLst>
        </pc:spChg>
        <pc:spChg chg="add mod">
          <ac:chgData name="Richard Chalk" userId="287f8aa4f4de1d19" providerId="LiveId" clId="{0092D160-E96F-4E7A-85EE-0570A35094B3}" dt="2023-07-05T09:45:48.977" v="1205" actId="1076"/>
          <ac:spMkLst>
            <pc:docMk/>
            <pc:sldMk cId="3290590145" sldId="514"/>
            <ac:spMk id="11" creationId="{39FD93DF-6A32-EB52-E8AB-6F9D42BBFDD9}"/>
          </ac:spMkLst>
        </pc:spChg>
        <pc:spChg chg="add del mod">
          <ac:chgData name="Richard Chalk" userId="287f8aa4f4de1d19" providerId="LiveId" clId="{0092D160-E96F-4E7A-85EE-0570A35094B3}" dt="2023-07-05T09:48:15.940" v="1226" actId="478"/>
          <ac:spMkLst>
            <pc:docMk/>
            <pc:sldMk cId="3290590145" sldId="514"/>
            <ac:spMk id="12" creationId="{B796F42D-2699-EEEE-A75E-0E4D2A959D2C}"/>
          </ac:spMkLst>
        </pc:spChg>
        <pc:spChg chg="add mod">
          <ac:chgData name="Richard Chalk" userId="287f8aa4f4de1d19" providerId="LiveId" clId="{0092D160-E96F-4E7A-85EE-0570A35094B3}" dt="2023-07-05T12:06:44.616" v="2729" actId="6549"/>
          <ac:spMkLst>
            <pc:docMk/>
            <pc:sldMk cId="3290590145" sldId="514"/>
            <ac:spMk id="14" creationId="{75193581-11C5-8E44-1B35-4267536E34DE}"/>
          </ac:spMkLst>
        </pc:spChg>
        <pc:picChg chg="del">
          <ac:chgData name="Richard Chalk" userId="287f8aa4f4de1d19" providerId="LiveId" clId="{0092D160-E96F-4E7A-85EE-0570A35094B3}" dt="2023-07-05T09:39:47.995" v="1066" actId="478"/>
          <ac:picMkLst>
            <pc:docMk/>
            <pc:sldMk cId="3290590145" sldId="514"/>
            <ac:picMk id="9" creationId="{48260509-C1E0-6A22-E893-A68FCD3B62F6}"/>
          </ac:picMkLst>
        </pc:picChg>
        <pc:picChg chg="add mod">
          <ac:chgData name="Richard Chalk" userId="287f8aa4f4de1d19" providerId="LiveId" clId="{0092D160-E96F-4E7A-85EE-0570A35094B3}" dt="2023-07-05T09:47:49.110" v="1224" actId="1076"/>
          <ac:picMkLst>
            <pc:docMk/>
            <pc:sldMk cId="3290590145" sldId="514"/>
            <ac:picMk id="13" creationId="{1D09971C-01B0-812D-8573-AB06B8E6397A}"/>
          </ac:picMkLst>
        </pc:picChg>
        <pc:picChg chg="add mod">
          <ac:chgData name="Richard Chalk" userId="287f8aa4f4de1d19" providerId="LiveId" clId="{0092D160-E96F-4E7A-85EE-0570A35094B3}" dt="2023-07-05T09:49:14.535" v="1257" actId="1036"/>
          <ac:picMkLst>
            <pc:docMk/>
            <pc:sldMk cId="3290590145" sldId="514"/>
            <ac:picMk id="15" creationId="{2E5F5AE9-15F0-45A2-EE1A-1AFCBDC6555B}"/>
          </ac:picMkLst>
        </pc:picChg>
        <pc:picChg chg="del">
          <ac:chgData name="Richard Chalk" userId="287f8aa4f4de1d19" providerId="LiveId" clId="{0092D160-E96F-4E7A-85EE-0570A35094B3}" dt="2023-07-05T09:39:56.541" v="1069" actId="478"/>
          <ac:picMkLst>
            <pc:docMk/>
            <pc:sldMk cId="3290590145" sldId="514"/>
            <ac:picMk id="2050" creationId="{EB5CF953-A6BF-12E0-8A2B-6C4A4B67000A}"/>
          </ac:picMkLst>
        </pc:picChg>
        <pc:picChg chg="del">
          <ac:chgData name="Richard Chalk" userId="287f8aa4f4de1d19" providerId="LiveId" clId="{0092D160-E96F-4E7A-85EE-0570A35094B3}" dt="2023-07-05T09:39:58.257" v="1070" actId="478"/>
          <ac:picMkLst>
            <pc:docMk/>
            <pc:sldMk cId="3290590145" sldId="514"/>
            <ac:picMk id="2052" creationId="{AFA108FA-442B-4BB2-6B7C-E2A4ADD542C1}"/>
          </ac:picMkLst>
        </pc:picChg>
        <pc:picChg chg="del">
          <ac:chgData name="Richard Chalk" userId="287f8aa4f4de1d19" providerId="LiveId" clId="{0092D160-E96F-4E7A-85EE-0570A35094B3}" dt="2023-07-05T09:40:03.520" v="1072" actId="478"/>
          <ac:picMkLst>
            <pc:docMk/>
            <pc:sldMk cId="3290590145" sldId="514"/>
            <ac:picMk id="2054" creationId="{1568B61B-AA90-4481-DC0C-72CC297C1710}"/>
          </ac:picMkLst>
        </pc:picChg>
      </pc:sldChg>
      <pc:sldChg chg="addSp delSp modSp add mod">
        <pc:chgData name="Richard Chalk" userId="287f8aa4f4de1d19" providerId="LiveId" clId="{0092D160-E96F-4E7A-85EE-0570A35094B3}" dt="2023-07-05T12:12:34.771" v="2755" actId="1076"/>
        <pc:sldMkLst>
          <pc:docMk/>
          <pc:sldMk cId="1536526050" sldId="515"/>
        </pc:sldMkLst>
        <pc:spChg chg="mod">
          <ac:chgData name="Richard Chalk" userId="287f8aa4f4de1d19" providerId="LiveId" clId="{0092D160-E96F-4E7A-85EE-0570A35094B3}" dt="2023-07-05T12:07:01.556" v="2731" actId="20577"/>
          <ac:spMkLst>
            <pc:docMk/>
            <pc:sldMk cId="1536526050" sldId="515"/>
            <ac:spMk id="2" creationId="{2CED0939-2445-F1A3-21AE-0A535344DD5D}"/>
          </ac:spMkLst>
        </pc:spChg>
        <pc:spChg chg="mod">
          <ac:chgData name="Richard Chalk" userId="287f8aa4f4de1d19" providerId="LiveId" clId="{0092D160-E96F-4E7A-85EE-0570A35094B3}" dt="2023-07-05T09:57:01.345" v="1372" actId="14100"/>
          <ac:spMkLst>
            <pc:docMk/>
            <pc:sldMk cId="1536526050" sldId="515"/>
            <ac:spMk id="3" creationId="{173D56EC-57A4-FE19-1901-5242223ADD72}"/>
          </ac:spMkLst>
        </pc:spChg>
        <pc:spChg chg="mod">
          <ac:chgData name="Richard Chalk" userId="287f8aa4f4de1d19" providerId="LiveId" clId="{0092D160-E96F-4E7A-85EE-0570A35094B3}" dt="2023-07-05T09:50:36.921" v="1303" actId="20577"/>
          <ac:spMkLst>
            <pc:docMk/>
            <pc:sldMk cId="1536526050" sldId="515"/>
            <ac:spMk id="7" creationId="{EBD62573-4B50-EAD6-8C7E-C3AE6A9F45B4}"/>
          </ac:spMkLst>
        </pc:spChg>
        <pc:spChg chg="add mod">
          <ac:chgData name="Richard Chalk" userId="287f8aa4f4de1d19" providerId="LiveId" clId="{0092D160-E96F-4E7A-85EE-0570A35094B3}" dt="2023-07-05T09:58:43.815" v="1477" actId="1035"/>
          <ac:spMkLst>
            <pc:docMk/>
            <pc:sldMk cId="1536526050" sldId="515"/>
            <ac:spMk id="8" creationId="{6E2D9433-9431-74E8-33C8-D8BB7B3E0B92}"/>
          </ac:spMkLst>
        </pc:spChg>
        <pc:spChg chg="del">
          <ac:chgData name="Richard Chalk" userId="287f8aa4f4de1d19" providerId="LiveId" clId="{0092D160-E96F-4E7A-85EE-0570A35094B3}" dt="2023-07-05T09:55:28.381" v="1352" actId="478"/>
          <ac:spMkLst>
            <pc:docMk/>
            <pc:sldMk cId="1536526050" sldId="515"/>
            <ac:spMk id="10" creationId="{6D059208-8E72-7A46-9223-04F7DF55B846}"/>
          </ac:spMkLst>
        </pc:spChg>
        <pc:spChg chg="del">
          <ac:chgData name="Richard Chalk" userId="287f8aa4f4de1d19" providerId="LiveId" clId="{0092D160-E96F-4E7A-85EE-0570A35094B3}" dt="2023-07-05T09:55:28.381" v="1352" actId="478"/>
          <ac:spMkLst>
            <pc:docMk/>
            <pc:sldMk cId="1536526050" sldId="515"/>
            <ac:spMk id="11" creationId="{39FD93DF-6A32-EB52-E8AB-6F9D42BBFDD9}"/>
          </ac:spMkLst>
        </pc:spChg>
        <pc:spChg chg="add mod">
          <ac:chgData name="Richard Chalk" userId="287f8aa4f4de1d19" providerId="LiveId" clId="{0092D160-E96F-4E7A-85EE-0570A35094B3}" dt="2023-07-05T09:58:07.796" v="1409" actId="1035"/>
          <ac:spMkLst>
            <pc:docMk/>
            <pc:sldMk cId="1536526050" sldId="515"/>
            <ac:spMk id="12" creationId="{B8966ED9-7EDC-5176-5A09-5D401632278A}"/>
          </ac:spMkLst>
        </pc:spChg>
        <pc:spChg chg="del">
          <ac:chgData name="Richard Chalk" userId="287f8aa4f4de1d19" providerId="LiveId" clId="{0092D160-E96F-4E7A-85EE-0570A35094B3}" dt="2023-07-05T09:55:28.381" v="1352" actId="478"/>
          <ac:spMkLst>
            <pc:docMk/>
            <pc:sldMk cId="1536526050" sldId="515"/>
            <ac:spMk id="14" creationId="{75193581-11C5-8E44-1B35-4267536E34DE}"/>
          </ac:spMkLst>
        </pc:spChg>
        <pc:spChg chg="add mod">
          <ac:chgData name="Richard Chalk" userId="287f8aa4f4de1d19" providerId="LiveId" clId="{0092D160-E96F-4E7A-85EE-0570A35094B3}" dt="2023-07-05T12:12:32.975" v="2754" actId="1076"/>
          <ac:spMkLst>
            <pc:docMk/>
            <pc:sldMk cId="1536526050" sldId="515"/>
            <ac:spMk id="17" creationId="{59111A69-C7EA-52AB-B7D0-CBAE6E5FFF69}"/>
          </ac:spMkLst>
        </pc:spChg>
        <pc:picChg chg="add mod">
          <ac:chgData name="Richard Chalk" userId="287f8aa4f4de1d19" providerId="LiveId" clId="{0092D160-E96F-4E7A-85EE-0570A35094B3}" dt="2023-07-05T09:58:43.815" v="1477" actId="1035"/>
          <ac:picMkLst>
            <pc:docMk/>
            <pc:sldMk cId="1536526050" sldId="515"/>
            <ac:picMk id="9" creationId="{BB195F59-930A-8ADE-88B8-FD91653BDAC8}"/>
          </ac:picMkLst>
        </pc:picChg>
        <pc:picChg chg="del">
          <ac:chgData name="Richard Chalk" userId="287f8aa4f4de1d19" providerId="LiveId" clId="{0092D160-E96F-4E7A-85EE-0570A35094B3}" dt="2023-07-05T09:56:12.586" v="1371" actId="478"/>
          <ac:picMkLst>
            <pc:docMk/>
            <pc:sldMk cId="1536526050" sldId="515"/>
            <ac:picMk id="13" creationId="{1D09971C-01B0-812D-8573-AB06B8E6397A}"/>
          </ac:picMkLst>
        </pc:picChg>
        <pc:picChg chg="del">
          <ac:chgData name="Richard Chalk" userId="287f8aa4f4de1d19" providerId="LiveId" clId="{0092D160-E96F-4E7A-85EE-0570A35094B3}" dt="2023-07-05T09:55:28.381" v="1352" actId="478"/>
          <ac:picMkLst>
            <pc:docMk/>
            <pc:sldMk cId="1536526050" sldId="515"/>
            <ac:picMk id="15" creationId="{2E5F5AE9-15F0-45A2-EE1A-1AFCBDC6555B}"/>
          </ac:picMkLst>
        </pc:picChg>
        <pc:picChg chg="add mod">
          <ac:chgData name="Richard Chalk" userId="287f8aa4f4de1d19" providerId="LiveId" clId="{0092D160-E96F-4E7A-85EE-0570A35094B3}" dt="2023-07-05T09:59:14.797" v="1480" actId="1076"/>
          <ac:picMkLst>
            <pc:docMk/>
            <pc:sldMk cId="1536526050" sldId="515"/>
            <ac:picMk id="4098" creationId="{A8738526-4011-2AAC-D5FF-E1F6B78193B8}"/>
          </ac:picMkLst>
        </pc:picChg>
        <pc:picChg chg="add mod">
          <ac:chgData name="Richard Chalk" userId="287f8aa4f4de1d19" providerId="LiveId" clId="{0092D160-E96F-4E7A-85EE-0570A35094B3}" dt="2023-07-05T09:59:40.902" v="1520" actId="1038"/>
          <ac:picMkLst>
            <pc:docMk/>
            <pc:sldMk cId="1536526050" sldId="515"/>
            <ac:picMk id="4100" creationId="{78C332F3-5C0A-724C-D834-34E5C9C4701F}"/>
          </ac:picMkLst>
        </pc:picChg>
        <pc:picChg chg="add mod">
          <ac:chgData name="Richard Chalk" userId="287f8aa4f4de1d19" providerId="LiveId" clId="{0092D160-E96F-4E7A-85EE-0570A35094B3}" dt="2023-07-05T12:12:34.771" v="2755" actId="1076"/>
          <ac:picMkLst>
            <pc:docMk/>
            <pc:sldMk cId="1536526050" sldId="515"/>
            <ac:picMk id="4102" creationId="{9F0C2B60-3FD3-0F23-209C-1224A2A93D90}"/>
          </ac:picMkLst>
        </pc:picChg>
        <pc:cxnChg chg="del">
          <ac:chgData name="Richard Chalk" userId="287f8aa4f4de1d19" providerId="LiveId" clId="{0092D160-E96F-4E7A-85EE-0570A35094B3}" dt="2023-07-05T09:55:19.886" v="1350" actId="478"/>
          <ac:cxnSpMkLst>
            <pc:docMk/>
            <pc:sldMk cId="1536526050" sldId="515"/>
            <ac:cxnSpMk id="4" creationId="{8E10E644-46F5-F891-B4EC-377F5D56B5D8}"/>
          </ac:cxnSpMkLst>
        </pc:cxnChg>
      </pc:sldChg>
      <pc:sldChg chg="addSp delSp modSp add mod modNotesTx">
        <pc:chgData name="Richard Chalk" userId="287f8aa4f4de1d19" providerId="LiveId" clId="{0092D160-E96F-4E7A-85EE-0570A35094B3}" dt="2023-07-05T11:50:08.500" v="2139"/>
        <pc:sldMkLst>
          <pc:docMk/>
          <pc:sldMk cId="3727036933" sldId="516"/>
        </pc:sldMkLst>
        <pc:spChg chg="mod">
          <ac:chgData name="Richard Chalk" userId="287f8aa4f4de1d19" providerId="LiveId" clId="{0092D160-E96F-4E7A-85EE-0570A35094B3}" dt="2023-07-05T11:48:56.617" v="2138" actId="207"/>
          <ac:spMkLst>
            <pc:docMk/>
            <pc:sldMk cId="3727036933" sldId="516"/>
            <ac:spMk id="2" creationId="{2CED0939-2445-F1A3-21AE-0A535344DD5D}"/>
          </ac:spMkLst>
        </pc:spChg>
        <pc:spChg chg="mod">
          <ac:chgData name="Richard Chalk" userId="287f8aa4f4de1d19" providerId="LiveId" clId="{0092D160-E96F-4E7A-85EE-0570A35094B3}" dt="2023-07-05T10:00:06.625" v="1527" actId="20577"/>
          <ac:spMkLst>
            <pc:docMk/>
            <pc:sldMk cId="3727036933" sldId="516"/>
            <ac:spMk id="7" creationId="{EBD62573-4B50-EAD6-8C7E-C3AE6A9F45B4}"/>
          </ac:spMkLst>
        </pc:spChg>
        <pc:spChg chg="add del mod">
          <ac:chgData name="Richard Chalk" userId="287f8aa4f4de1d19" providerId="LiveId" clId="{0092D160-E96F-4E7A-85EE-0570A35094B3}" dt="2023-07-05T11:18:30.859" v="1612" actId="478"/>
          <ac:spMkLst>
            <pc:docMk/>
            <pc:sldMk cId="3727036933" sldId="516"/>
            <ac:spMk id="9" creationId="{61B831A1-04BC-84DF-D010-D724DD9D2463}"/>
          </ac:spMkLst>
        </pc:spChg>
        <pc:spChg chg="mod">
          <ac:chgData name="Richard Chalk" userId="287f8aa4f4de1d19" providerId="LiveId" clId="{0092D160-E96F-4E7A-85EE-0570A35094B3}" dt="2023-07-05T10:00:13.333" v="1534" actId="20577"/>
          <ac:spMkLst>
            <pc:docMk/>
            <pc:sldMk cId="3727036933" sldId="516"/>
            <ac:spMk id="12" creationId="{0F47BC57-5C51-0D45-F0AF-DF977E1D8B04}"/>
          </ac:spMkLst>
        </pc:spChg>
        <pc:picChg chg="add mod">
          <ac:chgData name="Richard Chalk" userId="287f8aa4f4de1d19" providerId="LiveId" clId="{0092D160-E96F-4E7A-85EE-0570A35094B3}" dt="2023-07-05T10:04:57.860" v="1610" actId="1076"/>
          <ac:picMkLst>
            <pc:docMk/>
            <pc:sldMk cId="3727036933" sldId="516"/>
            <ac:picMk id="3" creationId="{A78A0620-E6F9-BC1A-F1E5-E0D0E7E2B772}"/>
          </ac:picMkLst>
        </pc:picChg>
        <pc:picChg chg="del">
          <ac:chgData name="Richard Chalk" userId="287f8aa4f4de1d19" providerId="LiveId" clId="{0092D160-E96F-4E7A-85EE-0570A35094B3}" dt="2023-07-05T10:04:55.232" v="1608" actId="478"/>
          <ac:picMkLst>
            <pc:docMk/>
            <pc:sldMk cId="3727036933" sldId="516"/>
            <ac:picMk id="8" creationId="{4C17E691-7C63-24E6-2CBB-C50627E896F8}"/>
          </ac:picMkLst>
        </pc:picChg>
        <pc:picChg chg="del">
          <ac:chgData name="Richard Chalk" userId="287f8aa4f4de1d19" providerId="LiveId" clId="{0092D160-E96F-4E7A-85EE-0570A35094B3}" dt="2023-07-05T10:01:16.689" v="1561" actId="478"/>
          <ac:picMkLst>
            <pc:docMk/>
            <pc:sldMk cId="3727036933" sldId="516"/>
            <ac:picMk id="1026" creationId="{85228D4D-FFB3-1B61-67A3-8FAD4DCEB53B}"/>
          </ac:picMkLst>
        </pc:picChg>
        <pc:picChg chg="del">
          <ac:chgData name="Richard Chalk" userId="287f8aa4f4de1d19" providerId="LiveId" clId="{0092D160-E96F-4E7A-85EE-0570A35094B3}" dt="2023-07-05T10:01:37.633" v="1569" actId="478"/>
          <ac:picMkLst>
            <pc:docMk/>
            <pc:sldMk cId="3727036933" sldId="516"/>
            <ac:picMk id="1028" creationId="{B431607D-F466-05F5-D5FB-CA7C48071A3E}"/>
          </ac:picMkLst>
        </pc:picChg>
        <pc:picChg chg="del">
          <ac:chgData name="Richard Chalk" userId="287f8aa4f4de1d19" providerId="LiveId" clId="{0092D160-E96F-4E7A-85EE-0570A35094B3}" dt="2023-07-05T10:01:54.447" v="1573" actId="478"/>
          <ac:picMkLst>
            <pc:docMk/>
            <pc:sldMk cId="3727036933" sldId="516"/>
            <ac:picMk id="1030" creationId="{394CA845-8C43-5BBC-8F00-9EFC94614EBB}"/>
          </ac:picMkLst>
        </pc:picChg>
        <pc:picChg chg="add mod">
          <ac:chgData name="Richard Chalk" userId="287f8aa4f4de1d19" providerId="LiveId" clId="{0092D160-E96F-4E7A-85EE-0570A35094B3}" dt="2023-07-05T10:03:25.976" v="1591" actId="167"/>
          <ac:picMkLst>
            <pc:docMk/>
            <pc:sldMk cId="3727036933" sldId="516"/>
            <ac:picMk id="6146" creationId="{E8467F65-5A75-AC94-9752-587D7A7F4816}"/>
          </ac:picMkLst>
        </pc:picChg>
        <pc:picChg chg="add mod">
          <ac:chgData name="Richard Chalk" userId="287f8aa4f4de1d19" providerId="LiveId" clId="{0092D160-E96F-4E7A-85EE-0570A35094B3}" dt="2023-07-05T10:04:38.723" v="1606" actId="1076"/>
          <ac:picMkLst>
            <pc:docMk/>
            <pc:sldMk cId="3727036933" sldId="516"/>
            <ac:picMk id="6148" creationId="{58864DC8-EDBB-83FB-5E13-28DFFCED493D}"/>
          </ac:picMkLst>
        </pc:picChg>
        <pc:picChg chg="add del mod">
          <ac:chgData name="Richard Chalk" userId="287f8aa4f4de1d19" providerId="LiveId" clId="{0092D160-E96F-4E7A-85EE-0570A35094B3}" dt="2023-07-05T10:02:11.061" v="1580" actId="478"/>
          <ac:picMkLst>
            <pc:docMk/>
            <pc:sldMk cId="3727036933" sldId="516"/>
            <ac:picMk id="6150" creationId="{EA980BAB-F3B1-2B07-4728-C5B752770105}"/>
          </ac:picMkLst>
        </pc:picChg>
        <pc:picChg chg="add mod">
          <ac:chgData name="Richard Chalk" userId="287f8aa4f4de1d19" providerId="LiveId" clId="{0092D160-E96F-4E7A-85EE-0570A35094B3}" dt="2023-07-05T10:04:41.421" v="1607" actId="167"/>
          <ac:picMkLst>
            <pc:docMk/>
            <pc:sldMk cId="3727036933" sldId="516"/>
            <ac:picMk id="6152" creationId="{6FD94AB1-8DA1-A380-8181-F7892E15942F}"/>
          </ac:picMkLst>
        </pc:picChg>
        <pc:picChg chg="add del">
          <ac:chgData name="Richard Chalk" userId="287f8aa4f4de1d19" providerId="LiveId" clId="{0092D160-E96F-4E7A-85EE-0570A35094B3}" dt="2023-07-05T10:02:30.274" v="1582" actId="478"/>
          <ac:picMkLst>
            <pc:docMk/>
            <pc:sldMk cId="3727036933" sldId="516"/>
            <ac:picMk id="6154" creationId="{82267C79-0841-7DBA-924F-FDBB755CCAA5}"/>
          </ac:picMkLst>
        </pc:picChg>
        <pc:picChg chg="add del mod">
          <ac:chgData name="Richard Chalk" userId="287f8aa4f4de1d19" providerId="LiveId" clId="{0092D160-E96F-4E7A-85EE-0570A35094B3}" dt="2023-07-05T10:03:13.222" v="1586" actId="478"/>
          <ac:picMkLst>
            <pc:docMk/>
            <pc:sldMk cId="3727036933" sldId="516"/>
            <ac:picMk id="6156" creationId="{1ECBECD5-C71F-D3ED-18F9-117D3BFF2B8B}"/>
          </ac:picMkLst>
        </pc:picChg>
        <pc:picChg chg="add mod">
          <ac:chgData name="Richard Chalk" userId="287f8aa4f4de1d19" providerId="LiveId" clId="{0092D160-E96F-4E7A-85EE-0570A35094B3}" dt="2023-07-05T10:03:57.819" v="1597" actId="1076"/>
          <ac:picMkLst>
            <pc:docMk/>
            <pc:sldMk cId="3727036933" sldId="516"/>
            <ac:picMk id="6158" creationId="{D0D0F5D9-E089-6829-6E34-488DAB23E6A0}"/>
          </ac:picMkLst>
        </pc:picChg>
      </pc:sldChg>
      <pc:sldChg chg="addSp delSp modSp add mod">
        <pc:chgData name="Richard Chalk" userId="287f8aa4f4de1d19" providerId="LiveId" clId="{0092D160-E96F-4E7A-85EE-0570A35094B3}" dt="2023-07-05T12:26:41.941" v="3252" actId="1035"/>
        <pc:sldMkLst>
          <pc:docMk/>
          <pc:sldMk cId="1188041564" sldId="517"/>
        </pc:sldMkLst>
        <pc:spChg chg="mod">
          <ac:chgData name="Richard Chalk" userId="287f8aa4f4de1d19" providerId="LiveId" clId="{0092D160-E96F-4E7A-85EE-0570A35094B3}" dt="2023-07-05T12:26:31.108" v="3243" actId="20577"/>
          <ac:spMkLst>
            <pc:docMk/>
            <pc:sldMk cId="1188041564" sldId="517"/>
            <ac:spMk id="2" creationId="{2CED0939-2445-F1A3-21AE-0A535344DD5D}"/>
          </ac:spMkLst>
        </pc:spChg>
        <pc:spChg chg="mod">
          <ac:chgData name="Richard Chalk" userId="287f8aa4f4de1d19" providerId="LiveId" clId="{0092D160-E96F-4E7A-85EE-0570A35094B3}" dt="2023-07-05T12:13:14.956" v="2758" actId="1076"/>
          <ac:spMkLst>
            <pc:docMk/>
            <pc:sldMk cId="1188041564" sldId="517"/>
            <ac:spMk id="3" creationId="{173D56EC-57A4-FE19-1901-5242223ADD72}"/>
          </ac:spMkLst>
        </pc:spChg>
        <pc:spChg chg="mod">
          <ac:chgData name="Richard Chalk" userId="287f8aa4f4de1d19" providerId="LiveId" clId="{0092D160-E96F-4E7A-85EE-0570A35094B3}" dt="2023-07-05T10:00:55.484" v="1560" actId="20577"/>
          <ac:spMkLst>
            <pc:docMk/>
            <pc:sldMk cId="1188041564" sldId="517"/>
            <ac:spMk id="7" creationId="{EBD62573-4B50-EAD6-8C7E-C3AE6A9F45B4}"/>
          </ac:spMkLst>
        </pc:spChg>
        <pc:spChg chg="add del">
          <ac:chgData name="Richard Chalk" userId="287f8aa4f4de1d19" providerId="LiveId" clId="{0092D160-E96F-4E7A-85EE-0570A35094B3}" dt="2023-07-05T11:50:21.925" v="2140" actId="478"/>
          <ac:spMkLst>
            <pc:docMk/>
            <pc:sldMk cId="1188041564" sldId="517"/>
            <ac:spMk id="8" creationId="{825E9CAD-9A96-9D74-2954-CBDE94B16FEE}"/>
          </ac:spMkLst>
        </pc:spChg>
        <pc:spChg chg="mod">
          <ac:chgData name="Richard Chalk" userId="287f8aa4f4de1d19" providerId="LiveId" clId="{0092D160-E96F-4E7A-85EE-0570A35094B3}" dt="2023-07-05T12:13:22.594" v="2785" actId="14100"/>
          <ac:spMkLst>
            <pc:docMk/>
            <pc:sldMk cId="1188041564" sldId="517"/>
            <ac:spMk id="10" creationId="{6D059208-8E72-7A46-9223-04F7DF55B846}"/>
          </ac:spMkLst>
        </pc:spChg>
        <pc:spChg chg="del">
          <ac:chgData name="Richard Chalk" userId="287f8aa4f4de1d19" providerId="LiveId" clId="{0092D160-E96F-4E7A-85EE-0570A35094B3}" dt="2023-07-05T11:59:36.504" v="2431" actId="478"/>
          <ac:spMkLst>
            <pc:docMk/>
            <pc:sldMk cId="1188041564" sldId="517"/>
            <ac:spMk id="11" creationId="{39FD93DF-6A32-EB52-E8AB-6F9D42BBFDD9}"/>
          </ac:spMkLst>
        </pc:spChg>
        <pc:spChg chg="add mod">
          <ac:chgData name="Richard Chalk" userId="287f8aa4f4de1d19" providerId="LiveId" clId="{0092D160-E96F-4E7A-85EE-0570A35094B3}" dt="2023-07-05T12:08:00.433" v="2733" actId="207"/>
          <ac:spMkLst>
            <pc:docMk/>
            <pc:sldMk cId="1188041564" sldId="517"/>
            <ac:spMk id="12" creationId="{A54E1BB9-FCE4-1041-DDB4-BFDACF39104D}"/>
          </ac:spMkLst>
        </pc:spChg>
        <pc:spChg chg="mod">
          <ac:chgData name="Richard Chalk" userId="287f8aa4f4de1d19" providerId="LiveId" clId="{0092D160-E96F-4E7A-85EE-0570A35094B3}" dt="2023-07-05T12:00:59.252" v="2659" actId="1036"/>
          <ac:spMkLst>
            <pc:docMk/>
            <pc:sldMk cId="1188041564" sldId="517"/>
            <ac:spMk id="14" creationId="{75193581-11C5-8E44-1B35-4267536E34DE}"/>
          </ac:spMkLst>
        </pc:spChg>
        <pc:picChg chg="add mod">
          <ac:chgData name="Richard Chalk" userId="287f8aa4f4de1d19" providerId="LiveId" clId="{0092D160-E96F-4E7A-85EE-0570A35094B3}" dt="2023-07-05T12:00:01.050" v="2443" actId="1036"/>
          <ac:picMkLst>
            <pc:docMk/>
            <pc:sldMk cId="1188041564" sldId="517"/>
            <ac:picMk id="9" creationId="{F7BF4C22-CC3D-51B4-3113-09B94234DE54}"/>
          </ac:picMkLst>
        </pc:picChg>
        <pc:picChg chg="mod">
          <ac:chgData name="Richard Chalk" userId="287f8aa4f4de1d19" providerId="LiveId" clId="{0092D160-E96F-4E7A-85EE-0570A35094B3}" dt="2023-07-05T11:59:50.575" v="2434" actId="1076"/>
          <ac:picMkLst>
            <pc:docMk/>
            <pc:sldMk cId="1188041564" sldId="517"/>
            <ac:picMk id="13" creationId="{1D09971C-01B0-812D-8573-AB06B8E6397A}"/>
          </ac:picMkLst>
        </pc:picChg>
        <pc:picChg chg="mod">
          <ac:chgData name="Richard Chalk" userId="287f8aa4f4de1d19" providerId="LiveId" clId="{0092D160-E96F-4E7A-85EE-0570A35094B3}" dt="2023-07-05T12:00:59.252" v="2659" actId="1036"/>
          <ac:picMkLst>
            <pc:docMk/>
            <pc:sldMk cId="1188041564" sldId="517"/>
            <ac:picMk id="15" creationId="{2E5F5AE9-15F0-45A2-EE1A-1AFCBDC6555B}"/>
          </ac:picMkLst>
        </pc:picChg>
        <pc:picChg chg="add mod">
          <ac:chgData name="Richard Chalk" userId="287f8aa4f4de1d19" providerId="LiveId" clId="{0092D160-E96F-4E7A-85EE-0570A35094B3}" dt="2023-07-05T12:26:41.941" v="3252" actId="1035"/>
          <ac:picMkLst>
            <pc:docMk/>
            <pc:sldMk cId="1188041564" sldId="517"/>
            <ac:picMk id="18" creationId="{A3EAD3D5-E715-F0FF-1B17-DB3ABC8ACC6E}"/>
          </ac:picMkLst>
        </pc:picChg>
        <pc:cxnChg chg="del">
          <ac:chgData name="Richard Chalk" userId="287f8aa4f4de1d19" providerId="LiveId" clId="{0092D160-E96F-4E7A-85EE-0570A35094B3}" dt="2023-07-05T11:58:13.968" v="2263" actId="478"/>
          <ac:cxnSpMkLst>
            <pc:docMk/>
            <pc:sldMk cId="1188041564" sldId="517"/>
            <ac:cxnSpMk id="4" creationId="{8E10E644-46F5-F891-B4EC-377F5D56B5D8}"/>
          </ac:cxnSpMkLst>
        </pc:cxnChg>
        <pc:cxnChg chg="add mod">
          <ac:chgData name="Richard Chalk" userId="287f8aa4f4de1d19" providerId="LiveId" clId="{0092D160-E96F-4E7A-85EE-0570A35094B3}" dt="2023-07-05T12:01:12.905" v="2686" actId="1036"/>
          <ac:cxnSpMkLst>
            <pc:docMk/>
            <pc:sldMk cId="1188041564" sldId="517"/>
            <ac:cxnSpMk id="16" creationId="{DBE9179F-4ED7-0485-EB49-E7F7EA4B1529}"/>
          </ac:cxnSpMkLst>
        </pc:cxnChg>
      </pc:sldChg>
      <pc:sldChg chg="addSp delSp modSp add mod modNotesTx">
        <pc:chgData name="Richard Chalk" userId="287f8aa4f4de1d19" providerId="LiveId" clId="{0092D160-E96F-4E7A-85EE-0570A35094B3}" dt="2023-07-05T12:27:52.915" v="3356" actId="20577"/>
        <pc:sldMkLst>
          <pc:docMk/>
          <pc:sldMk cId="1905608281" sldId="518"/>
        </pc:sldMkLst>
        <pc:spChg chg="mod ord">
          <ac:chgData name="Richard Chalk" userId="287f8aa4f4de1d19" providerId="LiveId" clId="{0092D160-E96F-4E7A-85EE-0570A35094B3}" dt="2023-07-05T12:24:34.523" v="3185" actId="20577"/>
          <ac:spMkLst>
            <pc:docMk/>
            <pc:sldMk cId="1905608281" sldId="518"/>
            <ac:spMk id="2" creationId="{2CED0939-2445-F1A3-21AE-0A535344DD5D}"/>
          </ac:spMkLst>
        </pc:spChg>
        <pc:spChg chg="del">
          <ac:chgData name="Richard Chalk" userId="287f8aa4f4de1d19" providerId="LiveId" clId="{0092D160-E96F-4E7A-85EE-0570A35094B3}" dt="2023-07-05T12:15:26.331" v="2804" actId="478"/>
          <ac:spMkLst>
            <pc:docMk/>
            <pc:sldMk cId="1905608281" sldId="518"/>
            <ac:spMk id="3" creationId="{173D56EC-57A4-FE19-1901-5242223ADD72}"/>
          </ac:spMkLst>
        </pc:spChg>
        <pc:spChg chg="mod">
          <ac:chgData name="Richard Chalk" userId="287f8aa4f4de1d19" providerId="LiveId" clId="{0092D160-E96F-4E7A-85EE-0570A35094B3}" dt="2023-07-05T12:13:47.306" v="2801" actId="20577"/>
          <ac:spMkLst>
            <pc:docMk/>
            <pc:sldMk cId="1905608281" sldId="518"/>
            <ac:spMk id="7" creationId="{EBD62573-4B50-EAD6-8C7E-C3AE6A9F45B4}"/>
          </ac:spMkLst>
        </pc:spChg>
        <pc:picChg chg="add mod">
          <ac:chgData name="Richard Chalk" userId="287f8aa4f4de1d19" providerId="LiveId" clId="{0092D160-E96F-4E7A-85EE-0570A35094B3}" dt="2023-07-05T12:21:10.442" v="2933" actId="1076"/>
          <ac:picMkLst>
            <pc:docMk/>
            <pc:sldMk cId="1905608281" sldId="518"/>
            <ac:picMk id="8" creationId="{D70BA4B3-9483-EBE5-EE6B-A2D1D808BA3F}"/>
          </ac:picMkLst>
        </pc:picChg>
        <pc:picChg chg="add mod">
          <ac:chgData name="Richard Chalk" userId="287f8aa4f4de1d19" providerId="LiveId" clId="{0092D160-E96F-4E7A-85EE-0570A35094B3}" dt="2023-07-05T12:21:18.680" v="3062" actId="1037"/>
          <ac:picMkLst>
            <pc:docMk/>
            <pc:sldMk cId="1905608281" sldId="518"/>
            <ac:picMk id="9" creationId="{1BF9A6AA-83B3-3FA0-AE0D-67C12170726F}"/>
          </ac:picMkLst>
        </pc:picChg>
        <pc:picChg chg="add mod">
          <ac:chgData name="Richard Chalk" userId="287f8aa4f4de1d19" providerId="LiveId" clId="{0092D160-E96F-4E7A-85EE-0570A35094B3}" dt="2023-07-05T12:23:59.988" v="3130" actId="1036"/>
          <ac:picMkLst>
            <pc:docMk/>
            <pc:sldMk cId="1905608281" sldId="518"/>
            <ac:picMk id="10" creationId="{8F6FF5DC-AB42-FC2A-6ADF-17D43DBF19AD}"/>
          </ac:picMkLst>
        </pc:picChg>
        <pc:picChg chg="add mod">
          <ac:chgData name="Richard Chalk" userId="287f8aa4f4de1d19" providerId="LiveId" clId="{0092D160-E96F-4E7A-85EE-0570A35094B3}" dt="2023-07-05T12:27:19.125" v="3256" actId="1076"/>
          <ac:picMkLst>
            <pc:docMk/>
            <pc:sldMk cId="1905608281" sldId="518"/>
            <ac:picMk id="11" creationId="{0FC5F0CB-C675-8B69-1E7D-BB9FE67056CB}"/>
          </ac:picMkLst>
        </pc:picChg>
        <pc:picChg chg="add mod">
          <ac:chgData name="Richard Chalk" userId="287f8aa4f4de1d19" providerId="LiveId" clId="{0092D160-E96F-4E7A-85EE-0570A35094B3}" dt="2023-07-05T12:27:23.364" v="3258" actId="1076"/>
          <ac:picMkLst>
            <pc:docMk/>
            <pc:sldMk cId="1905608281" sldId="518"/>
            <ac:picMk id="12" creationId="{95057E6F-2977-8A17-5930-6E369C34C08F}"/>
          </ac:picMkLst>
        </pc:picChg>
        <pc:picChg chg="del">
          <ac:chgData name="Richard Chalk" userId="287f8aa4f4de1d19" providerId="LiveId" clId="{0092D160-E96F-4E7A-85EE-0570A35094B3}" dt="2023-07-05T12:15:37.070" v="2808" actId="478"/>
          <ac:picMkLst>
            <pc:docMk/>
            <pc:sldMk cId="1905608281" sldId="518"/>
            <ac:picMk id="1026" creationId="{2A8C079E-E67A-AA02-F467-278EC680069E}"/>
          </ac:picMkLst>
        </pc:picChg>
        <pc:cxnChg chg="del">
          <ac:chgData name="Richard Chalk" userId="287f8aa4f4de1d19" providerId="LiveId" clId="{0092D160-E96F-4E7A-85EE-0570A35094B3}" dt="2023-07-05T12:15:28.274" v="2805" actId="478"/>
          <ac:cxnSpMkLst>
            <pc:docMk/>
            <pc:sldMk cId="1905608281" sldId="518"/>
            <ac:cxnSpMk id="4" creationId="{8E10E644-46F5-F891-B4EC-377F5D56B5D8}"/>
          </ac:cxnSpMkLst>
        </pc:cxnChg>
      </pc:sldChg>
    </pc:docChg>
  </pc:docChgLst>
  <pc:docChgLst>
    <pc:chgData name="Richard Chalk" userId="287f8aa4f4de1d19" providerId="LiveId" clId="{2AD64E2E-7881-447F-AFE5-5127ACB40255}"/>
    <pc:docChg chg="undo custSel addSld delSld modSld sldOrd">
      <pc:chgData name="Richard Chalk" userId="287f8aa4f4de1d19" providerId="LiveId" clId="{2AD64E2E-7881-447F-AFE5-5127ACB40255}" dt="2023-05-26T09:00:53.060" v="3039" actId="20577"/>
      <pc:docMkLst>
        <pc:docMk/>
      </pc:docMkLst>
      <pc:sldChg chg="addSp delSp modSp mod modNotesTx">
        <pc:chgData name="Richard Chalk" userId="287f8aa4f4de1d19" providerId="LiveId" clId="{2AD64E2E-7881-447F-AFE5-5127ACB40255}" dt="2023-05-26T05:28:52.051" v="759" actId="207"/>
        <pc:sldMkLst>
          <pc:docMk/>
          <pc:sldMk cId="0" sldId="299"/>
        </pc:sldMkLst>
        <pc:spChg chg="del">
          <ac:chgData name="Richard Chalk" userId="287f8aa4f4de1d19" providerId="LiveId" clId="{2AD64E2E-7881-447F-AFE5-5127ACB40255}" dt="2023-05-26T05:09:06.030" v="6" actId="478"/>
          <ac:spMkLst>
            <pc:docMk/>
            <pc:sldMk cId="0" sldId="299"/>
            <ac:spMk id="3" creationId="{D6DC73C4-C35F-1C67-C767-6A580F7E3DEA}"/>
          </ac:spMkLst>
        </pc:spChg>
        <pc:spChg chg="add mod">
          <ac:chgData name="Richard Chalk" userId="287f8aa4f4de1d19" providerId="LiveId" clId="{2AD64E2E-7881-447F-AFE5-5127ACB40255}" dt="2023-05-26T05:14:00.382" v="258" actId="1036"/>
          <ac:spMkLst>
            <pc:docMk/>
            <pc:sldMk cId="0" sldId="299"/>
            <ac:spMk id="8" creationId="{ED4034BF-9681-112F-0FAB-73923168F7F7}"/>
          </ac:spMkLst>
        </pc:spChg>
        <pc:spChg chg="add mod">
          <ac:chgData name="Richard Chalk" userId="287f8aa4f4de1d19" providerId="LiveId" clId="{2AD64E2E-7881-447F-AFE5-5127ACB40255}" dt="2023-05-26T05:14:26.160" v="262" actId="14100"/>
          <ac:spMkLst>
            <pc:docMk/>
            <pc:sldMk cId="0" sldId="299"/>
            <ac:spMk id="9" creationId="{CCEA4855-3742-0F67-41FF-2E633499E6F3}"/>
          </ac:spMkLst>
        </pc:spChg>
        <pc:spChg chg="add mod">
          <ac:chgData name="Richard Chalk" userId="287f8aa4f4de1d19" providerId="LiveId" clId="{2AD64E2E-7881-447F-AFE5-5127ACB40255}" dt="2023-05-26T05:28:52.051" v="759" actId="207"/>
          <ac:spMkLst>
            <pc:docMk/>
            <pc:sldMk cId="0" sldId="299"/>
            <ac:spMk id="10" creationId="{4954C17A-179C-416C-29F4-C3A75547DF4E}"/>
          </ac:spMkLst>
        </pc:spChg>
        <pc:spChg chg="add mod">
          <ac:chgData name="Richard Chalk" userId="287f8aa4f4de1d19" providerId="LiveId" clId="{2AD64E2E-7881-447F-AFE5-5127ACB40255}" dt="2023-05-26T05:27:31.333" v="622" actId="1076"/>
          <ac:spMkLst>
            <pc:docMk/>
            <pc:sldMk cId="0" sldId="299"/>
            <ac:spMk id="12" creationId="{6A8F2775-4427-6D4B-E666-E53DE2E375BC}"/>
          </ac:spMkLst>
        </pc:spChg>
        <pc:spChg chg="mod">
          <ac:chgData name="Richard Chalk" userId="287f8aa4f4de1d19" providerId="LiveId" clId="{2AD64E2E-7881-447F-AFE5-5127ACB40255}" dt="2023-05-26T05:18:20.341" v="307" actId="14100"/>
          <ac:spMkLst>
            <pc:docMk/>
            <pc:sldMk cId="0" sldId="299"/>
            <ac:spMk id="658" creationId="{00000000-0000-0000-0000-000000000000}"/>
          </ac:spMkLst>
        </pc:spChg>
        <pc:picChg chg="del">
          <ac:chgData name="Richard Chalk" userId="287f8aa4f4de1d19" providerId="LiveId" clId="{2AD64E2E-7881-447F-AFE5-5127ACB40255}" dt="2023-05-26T05:09:17.006" v="9" actId="478"/>
          <ac:picMkLst>
            <pc:docMk/>
            <pc:sldMk cId="0" sldId="299"/>
            <ac:picMk id="2" creationId="{FE623C67-055F-0D15-5B2E-48CC94E51778}"/>
          </ac:picMkLst>
        </pc:picChg>
        <pc:picChg chg="del">
          <ac:chgData name="Richard Chalk" userId="287f8aa4f4de1d19" providerId="LiveId" clId="{2AD64E2E-7881-447F-AFE5-5127ACB40255}" dt="2023-05-26T05:09:06.030" v="6" actId="478"/>
          <ac:picMkLst>
            <pc:docMk/>
            <pc:sldMk cId="0" sldId="299"/>
            <ac:picMk id="7" creationId="{7C1D91D3-19D0-F9D7-6DF3-429A8B706C56}"/>
          </ac:picMkLst>
        </pc:picChg>
        <pc:picChg chg="add mod">
          <ac:chgData name="Richard Chalk" userId="287f8aa4f4de1d19" providerId="LiveId" clId="{2AD64E2E-7881-447F-AFE5-5127ACB40255}" dt="2023-05-26T05:18:33.885" v="309" actId="1076"/>
          <ac:picMkLst>
            <pc:docMk/>
            <pc:sldMk cId="0" sldId="299"/>
            <ac:picMk id="11" creationId="{34BE43FA-7C45-A149-7F08-7DEC314E6BF4}"/>
          </ac:picMkLst>
        </pc:picChg>
        <pc:picChg chg="add mod">
          <ac:chgData name="Richard Chalk" userId="287f8aa4f4de1d19" providerId="LiveId" clId="{2AD64E2E-7881-447F-AFE5-5127ACB40255}" dt="2023-05-26T05:13:54.605" v="218" actId="167"/>
          <ac:picMkLst>
            <pc:docMk/>
            <pc:sldMk cId="0" sldId="299"/>
            <ac:picMk id="1026" creationId="{856A9D6A-4E20-880F-8DD9-FA385A31654B}"/>
          </ac:picMkLst>
        </pc:picChg>
      </pc:sldChg>
      <pc:sldChg chg="modSp mod">
        <pc:chgData name="Richard Chalk" userId="287f8aa4f4de1d19" providerId="LiveId" clId="{2AD64E2E-7881-447F-AFE5-5127ACB40255}" dt="2023-05-24T05:27:36.409" v="5" actId="20577"/>
        <pc:sldMkLst>
          <pc:docMk/>
          <pc:sldMk cId="3213385662" sldId="309"/>
        </pc:sldMkLst>
        <pc:spChg chg="mod">
          <ac:chgData name="Richard Chalk" userId="287f8aa4f4de1d19" providerId="LiveId" clId="{2AD64E2E-7881-447F-AFE5-5127ACB40255}" dt="2023-05-24T05:27:36.409" v="5" actId="20577"/>
          <ac:spMkLst>
            <pc:docMk/>
            <pc:sldMk cId="3213385662" sldId="309"/>
            <ac:spMk id="118" creationId="{00000000-0000-0000-0000-000000000000}"/>
          </ac:spMkLst>
        </pc:spChg>
      </pc:sldChg>
      <pc:sldChg chg="addSp delSp modSp mod modNotesTx">
        <pc:chgData name="Richard Chalk" userId="287f8aa4f4de1d19" providerId="LiveId" clId="{2AD64E2E-7881-447F-AFE5-5127ACB40255}" dt="2023-05-26T08:10:48.945" v="1194" actId="1582"/>
        <pc:sldMkLst>
          <pc:docMk/>
          <pc:sldMk cId="2636729480" sldId="330"/>
        </pc:sldMkLst>
        <pc:spChg chg="add mod">
          <ac:chgData name="Richard Chalk" userId="287f8aa4f4de1d19" providerId="LiveId" clId="{2AD64E2E-7881-447F-AFE5-5127ACB40255}" dt="2023-05-26T05:20:24.786" v="382" actId="113"/>
          <ac:spMkLst>
            <pc:docMk/>
            <pc:sldMk cId="2636729480" sldId="330"/>
            <ac:spMk id="2" creationId="{A66DDAC4-13F8-DAC5-DBAA-01A35A2EF434}"/>
          </ac:spMkLst>
        </pc:spChg>
        <pc:spChg chg="mod">
          <ac:chgData name="Richard Chalk" userId="287f8aa4f4de1d19" providerId="LiveId" clId="{2AD64E2E-7881-447F-AFE5-5127ACB40255}" dt="2023-05-26T05:15:14.432" v="267" actId="20577"/>
          <ac:spMkLst>
            <pc:docMk/>
            <pc:sldMk cId="2636729480" sldId="330"/>
            <ac:spMk id="4" creationId="{4771B46A-233B-C554-9461-6E930E187917}"/>
          </ac:spMkLst>
        </pc:spChg>
        <pc:spChg chg="add mod">
          <ac:chgData name="Richard Chalk" userId="287f8aa4f4de1d19" providerId="LiveId" clId="{2AD64E2E-7881-447F-AFE5-5127ACB40255}" dt="2023-05-26T05:17:46.924" v="304" actId="1076"/>
          <ac:spMkLst>
            <pc:docMk/>
            <pc:sldMk cId="2636729480" sldId="330"/>
            <ac:spMk id="7" creationId="{C7C6E6A3-236C-3FA5-E13C-1FA96F552B99}"/>
          </ac:spMkLst>
        </pc:spChg>
        <pc:spChg chg="del">
          <ac:chgData name="Richard Chalk" userId="287f8aa4f4de1d19" providerId="LiveId" clId="{2AD64E2E-7881-447F-AFE5-5127ACB40255}" dt="2023-05-26T05:15:17.842" v="268" actId="478"/>
          <ac:spMkLst>
            <pc:docMk/>
            <pc:sldMk cId="2636729480" sldId="330"/>
            <ac:spMk id="658" creationId="{00000000-0000-0000-0000-000000000000}"/>
          </ac:spMkLst>
        </pc:spChg>
        <pc:cxnChg chg="add mod">
          <ac:chgData name="Richard Chalk" userId="287f8aa4f4de1d19" providerId="LiveId" clId="{2AD64E2E-7881-447F-AFE5-5127ACB40255}" dt="2023-05-26T08:10:48.945" v="1194" actId="1582"/>
          <ac:cxnSpMkLst>
            <pc:docMk/>
            <pc:sldMk cId="2636729480" sldId="330"/>
            <ac:cxnSpMk id="10" creationId="{A043E28A-CA45-7CCE-FEA1-6A62C205E1A1}"/>
          </ac:cxnSpMkLst>
        </pc:cxnChg>
      </pc:sldChg>
      <pc:sldChg chg="del">
        <pc:chgData name="Richard Chalk" userId="287f8aa4f4de1d19" providerId="LiveId" clId="{2AD64E2E-7881-447F-AFE5-5127ACB40255}" dt="2023-05-26T05:26:47.668" v="619" actId="47"/>
        <pc:sldMkLst>
          <pc:docMk/>
          <pc:sldMk cId="742752064" sldId="332"/>
        </pc:sldMkLst>
      </pc:sldChg>
      <pc:sldChg chg="delSp del">
        <pc:chgData name="Richard Chalk" userId="287f8aa4f4de1d19" providerId="LiveId" clId="{2AD64E2E-7881-447F-AFE5-5127ACB40255}" dt="2023-05-26T05:28:59.536" v="760" actId="47"/>
        <pc:sldMkLst>
          <pc:docMk/>
          <pc:sldMk cId="3088392065" sldId="333"/>
        </pc:sldMkLst>
        <pc:spChg chg="del">
          <ac:chgData name="Richard Chalk" userId="287f8aa4f4de1d19" providerId="LiveId" clId="{2AD64E2E-7881-447F-AFE5-5127ACB40255}" dt="2023-05-26T05:27:10.081" v="620" actId="478"/>
          <ac:spMkLst>
            <pc:docMk/>
            <pc:sldMk cId="3088392065" sldId="333"/>
            <ac:spMk id="7" creationId="{7414A13A-65D0-B7D1-E503-EEF9E84FB25E}"/>
          </ac:spMkLst>
        </pc:spChg>
        <pc:picChg chg="del">
          <ac:chgData name="Richard Chalk" userId="287f8aa4f4de1d19" providerId="LiveId" clId="{2AD64E2E-7881-447F-AFE5-5127ACB40255}" dt="2023-05-26T05:27:10.081" v="620" actId="478"/>
          <ac:picMkLst>
            <pc:docMk/>
            <pc:sldMk cId="3088392065" sldId="333"/>
            <ac:picMk id="1026" creationId="{593DE792-5A7C-7AC4-D646-A3669933DB6E}"/>
          </ac:picMkLst>
        </pc:picChg>
      </pc:sldChg>
      <pc:sldChg chg="del">
        <pc:chgData name="Richard Chalk" userId="287f8aa4f4de1d19" providerId="LiveId" clId="{2AD64E2E-7881-447F-AFE5-5127ACB40255}" dt="2023-05-26T05:26:47.668" v="619" actId="47"/>
        <pc:sldMkLst>
          <pc:docMk/>
          <pc:sldMk cId="965548167" sldId="334"/>
        </pc:sldMkLst>
      </pc:sldChg>
      <pc:sldChg chg="addSp delSp modSp add mod modNotesTx">
        <pc:chgData name="Richard Chalk" userId="287f8aa4f4de1d19" providerId="LiveId" clId="{2AD64E2E-7881-447F-AFE5-5127ACB40255}" dt="2023-05-26T05:30:01.847" v="771" actId="20577"/>
        <pc:sldMkLst>
          <pc:docMk/>
          <pc:sldMk cId="736325870" sldId="335"/>
        </pc:sldMkLst>
        <pc:spChg chg="mod">
          <ac:chgData name="Richard Chalk" userId="287f8aa4f4de1d19" providerId="LiveId" clId="{2AD64E2E-7881-447F-AFE5-5127ACB40255}" dt="2023-05-26T05:25:50.125" v="615" actId="113"/>
          <ac:spMkLst>
            <pc:docMk/>
            <pc:sldMk cId="736325870" sldId="335"/>
            <ac:spMk id="2" creationId="{A66DDAC4-13F8-DAC5-DBAA-01A35A2EF434}"/>
          </ac:spMkLst>
        </pc:spChg>
        <pc:spChg chg="mod">
          <ac:chgData name="Richard Chalk" userId="287f8aa4f4de1d19" providerId="LiveId" clId="{2AD64E2E-7881-447F-AFE5-5127ACB40255}" dt="2023-05-26T05:22:27.342" v="418" actId="20577"/>
          <ac:spMkLst>
            <pc:docMk/>
            <pc:sldMk cId="736325870" sldId="335"/>
            <ac:spMk id="4" creationId="{4771B46A-233B-C554-9461-6E930E187917}"/>
          </ac:spMkLst>
        </pc:spChg>
        <pc:spChg chg="del">
          <ac:chgData name="Richard Chalk" userId="287f8aa4f4de1d19" providerId="LiveId" clId="{2AD64E2E-7881-447F-AFE5-5127ACB40255}" dt="2023-05-26T05:24:00.820" v="419" actId="478"/>
          <ac:spMkLst>
            <pc:docMk/>
            <pc:sldMk cId="736325870" sldId="335"/>
            <ac:spMk id="7" creationId="{C7C6E6A3-236C-3FA5-E13C-1FA96F552B99}"/>
          </ac:spMkLst>
        </pc:spChg>
        <pc:spChg chg="add mod">
          <ac:chgData name="Richard Chalk" userId="287f8aa4f4de1d19" providerId="LiveId" clId="{2AD64E2E-7881-447F-AFE5-5127ACB40255}" dt="2023-05-26T05:27:56.199" v="710" actId="1035"/>
          <ac:spMkLst>
            <pc:docMk/>
            <pc:sldMk cId="736325870" sldId="335"/>
            <ac:spMk id="9" creationId="{8707FB91-5FBF-E47D-71AA-22B9B4C5BC4E}"/>
          </ac:spMkLst>
        </pc:spChg>
        <pc:picChg chg="add mod">
          <ac:chgData name="Richard Chalk" userId="287f8aa4f4de1d19" providerId="LiveId" clId="{2AD64E2E-7881-447F-AFE5-5127ACB40255}" dt="2023-05-26T05:27:50.049" v="684" actId="1035"/>
          <ac:picMkLst>
            <pc:docMk/>
            <pc:sldMk cId="736325870" sldId="335"/>
            <ac:picMk id="2050" creationId="{F2D0956E-3E5C-CAB4-F542-236F1E657BE0}"/>
          </ac:picMkLst>
        </pc:picChg>
      </pc:sldChg>
      <pc:sldChg chg="addSp modSp add mod modNotesTx">
        <pc:chgData name="Richard Chalk" userId="287f8aa4f4de1d19" providerId="LiveId" clId="{2AD64E2E-7881-447F-AFE5-5127ACB40255}" dt="2023-05-26T05:37:10.168" v="1005" actId="1035"/>
        <pc:sldMkLst>
          <pc:docMk/>
          <pc:sldMk cId="3796371140" sldId="336"/>
        </pc:sldMkLst>
        <pc:spChg chg="mod">
          <ac:chgData name="Richard Chalk" userId="287f8aa4f4de1d19" providerId="LiveId" clId="{2AD64E2E-7881-447F-AFE5-5127ACB40255}" dt="2023-05-26T05:34:50.888" v="915" actId="14100"/>
          <ac:spMkLst>
            <pc:docMk/>
            <pc:sldMk cId="3796371140" sldId="336"/>
            <ac:spMk id="2" creationId="{A66DDAC4-13F8-DAC5-DBAA-01A35A2EF434}"/>
          </ac:spMkLst>
        </pc:spChg>
        <pc:spChg chg="add mod">
          <ac:chgData name="Richard Chalk" userId="287f8aa4f4de1d19" providerId="LiveId" clId="{2AD64E2E-7881-447F-AFE5-5127ACB40255}" dt="2023-05-26T05:35:20.981" v="917" actId="21"/>
          <ac:spMkLst>
            <pc:docMk/>
            <pc:sldMk cId="3796371140" sldId="336"/>
            <ac:spMk id="3" creationId="{0CD579ED-09AE-891F-2ADE-658AB4320FFD}"/>
          </ac:spMkLst>
        </pc:spChg>
        <pc:spChg chg="mod">
          <ac:chgData name="Richard Chalk" userId="287f8aa4f4de1d19" providerId="LiveId" clId="{2AD64E2E-7881-447F-AFE5-5127ACB40255}" dt="2023-05-26T05:30:20.414" v="775" actId="20577"/>
          <ac:spMkLst>
            <pc:docMk/>
            <pc:sldMk cId="3796371140" sldId="336"/>
            <ac:spMk id="4" creationId="{4771B46A-233B-C554-9461-6E930E187917}"/>
          </ac:spMkLst>
        </pc:spChg>
        <pc:spChg chg="mod">
          <ac:chgData name="Richard Chalk" userId="287f8aa4f4de1d19" providerId="LiveId" clId="{2AD64E2E-7881-447F-AFE5-5127ACB40255}" dt="2023-05-26T05:34:17.003" v="830" actId="1036"/>
          <ac:spMkLst>
            <pc:docMk/>
            <pc:sldMk cId="3796371140" sldId="336"/>
            <ac:spMk id="7" creationId="{C7C6E6A3-236C-3FA5-E13C-1FA96F552B99}"/>
          </ac:spMkLst>
        </pc:spChg>
        <pc:spChg chg="add mod">
          <ac:chgData name="Richard Chalk" userId="287f8aa4f4de1d19" providerId="LiveId" clId="{2AD64E2E-7881-447F-AFE5-5127ACB40255}" dt="2023-05-26T05:36:07.641" v="937" actId="113"/>
          <ac:spMkLst>
            <pc:docMk/>
            <pc:sldMk cId="3796371140" sldId="336"/>
            <ac:spMk id="9" creationId="{DD501700-C547-6C53-1555-8DB23CAFE7F3}"/>
          </ac:spMkLst>
        </pc:spChg>
        <pc:spChg chg="add mod">
          <ac:chgData name="Richard Chalk" userId="287f8aa4f4de1d19" providerId="LiveId" clId="{2AD64E2E-7881-447F-AFE5-5127ACB40255}" dt="2023-05-26T05:36:32.452" v="940" actId="1036"/>
          <ac:spMkLst>
            <pc:docMk/>
            <pc:sldMk cId="3796371140" sldId="336"/>
            <ac:spMk id="11" creationId="{8EDEA8CE-9044-6434-5E4B-1716E5E7A266}"/>
          </ac:spMkLst>
        </pc:spChg>
        <pc:spChg chg="add mod">
          <ac:chgData name="Richard Chalk" userId="287f8aa4f4de1d19" providerId="LiveId" clId="{2AD64E2E-7881-447F-AFE5-5127ACB40255}" dt="2023-05-26T05:37:10.168" v="1005" actId="1035"/>
          <ac:spMkLst>
            <pc:docMk/>
            <pc:sldMk cId="3796371140" sldId="336"/>
            <ac:spMk id="12" creationId="{E844AC98-7879-3A16-FF54-353B403564F3}"/>
          </ac:spMkLst>
        </pc:spChg>
        <pc:picChg chg="add mod">
          <ac:chgData name="Richard Chalk" userId="287f8aa4f4de1d19" providerId="LiveId" clId="{2AD64E2E-7881-447F-AFE5-5127ACB40255}" dt="2023-05-26T05:36:02.295" v="935" actId="1076"/>
          <ac:picMkLst>
            <pc:docMk/>
            <pc:sldMk cId="3796371140" sldId="336"/>
            <ac:picMk id="10" creationId="{8460D479-1E99-45BB-5B30-B7AF39BF93C7}"/>
          </ac:picMkLst>
        </pc:picChg>
        <pc:picChg chg="add mod">
          <ac:chgData name="Richard Chalk" userId="287f8aa4f4de1d19" providerId="LiveId" clId="{2AD64E2E-7881-447F-AFE5-5127ACB40255}" dt="2023-05-26T05:37:10.168" v="1005" actId="1035"/>
          <ac:picMkLst>
            <pc:docMk/>
            <pc:sldMk cId="3796371140" sldId="336"/>
            <ac:picMk id="13" creationId="{52E4C39B-897E-A213-2D9B-47CEB5EB987E}"/>
          </ac:picMkLst>
        </pc:picChg>
      </pc:sldChg>
      <pc:sldChg chg="addSp modSp add mod ord modNotesTx">
        <pc:chgData name="Richard Chalk" userId="287f8aa4f4de1d19" providerId="LiveId" clId="{2AD64E2E-7881-447F-AFE5-5127ACB40255}" dt="2023-05-26T08:15:58.920" v="1614" actId="20577"/>
        <pc:sldMkLst>
          <pc:docMk/>
          <pc:sldMk cId="1961463139" sldId="337"/>
        </pc:sldMkLst>
        <pc:spChg chg="mod">
          <ac:chgData name="Richard Chalk" userId="287f8aa4f4de1d19" providerId="LiveId" clId="{2AD64E2E-7881-447F-AFE5-5127ACB40255}" dt="2023-05-26T08:14:09.309" v="1606" actId="14100"/>
          <ac:spMkLst>
            <pc:docMk/>
            <pc:sldMk cId="1961463139" sldId="337"/>
            <ac:spMk id="2" creationId="{A66DDAC4-13F8-DAC5-DBAA-01A35A2EF434}"/>
          </ac:spMkLst>
        </pc:spChg>
        <pc:spChg chg="add mod">
          <ac:chgData name="Richard Chalk" userId="287f8aa4f4de1d19" providerId="LiveId" clId="{2AD64E2E-7881-447F-AFE5-5127ACB40255}" dt="2023-05-26T08:10:15.182" v="1153" actId="14100"/>
          <ac:spMkLst>
            <pc:docMk/>
            <pc:sldMk cId="1961463139" sldId="337"/>
            <ac:spMk id="3" creationId="{C802CC27-657B-B8B0-9F08-3C172970689A}"/>
          </ac:spMkLst>
        </pc:spChg>
        <pc:spChg chg="mod">
          <ac:chgData name="Richard Chalk" userId="287f8aa4f4de1d19" providerId="LiveId" clId="{2AD64E2E-7881-447F-AFE5-5127ACB40255}" dt="2023-05-26T08:07:20.429" v="1013" actId="20577"/>
          <ac:spMkLst>
            <pc:docMk/>
            <pc:sldMk cId="1961463139" sldId="337"/>
            <ac:spMk id="4" creationId="{4771B46A-233B-C554-9461-6E930E187917}"/>
          </ac:spMkLst>
        </pc:spChg>
        <pc:spChg chg="mod">
          <ac:chgData name="Richard Chalk" userId="287f8aa4f4de1d19" providerId="LiveId" clId="{2AD64E2E-7881-447F-AFE5-5127ACB40255}" dt="2023-05-26T08:11:18.270" v="1215" actId="20577"/>
          <ac:spMkLst>
            <pc:docMk/>
            <pc:sldMk cId="1961463139" sldId="337"/>
            <ac:spMk id="7" creationId="{C7C6E6A3-236C-3FA5-E13C-1FA96F552B99}"/>
          </ac:spMkLst>
        </pc:spChg>
        <pc:spChg chg="add mod">
          <ac:chgData name="Richard Chalk" userId="287f8aa4f4de1d19" providerId="LiveId" clId="{2AD64E2E-7881-447F-AFE5-5127ACB40255}" dt="2023-05-26T08:11:36.974" v="1219" actId="1582"/>
          <ac:spMkLst>
            <pc:docMk/>
            <pc:sldMk cId="1961463139" sldId="337"/>
            <ac:spMk id="10" creationId="{F017FA0B-BF92-BD10-2F3A-F2A9520A5661}"/>
          </ac:spMkLst>
        </pc:spChg>
        <pc:spChg chg="add mod">
          <ac:chgData name="Richard Chalk" userId="287f8aa4f4de1d19" providerId="LiveId" clId="{2AD64E2E-7881-447F-AFE5-5127ACB40255}" dt="2023-05-26T08:11:45.632" v="1266" actId="14100"/>
          <ac:spMkLst>
            <pc:docMk/>
            <pc:sldMk cId="1961463139" sldId="337"/>
            <ac:spMk id="11" creationId="{51CE8298-8659-51E8-55A3-74F967004572}"/>
          </ac:spMkLst>
        </pc:spChg>
        <pc:spChg chg="add mod">
          <ac:chgData name="Richard Chalk" userId="287f8aa4f4de1d19" providerId="LiveId" clId="{2AD64E2E-7881-447F-AFE5-5127ACB40255}" dt="2023-05-26T08:11:58.333" v="1336" actId="14100"/>
          <ac:spMkLst>
            <pc:docMk/>
            <pc:sldMk cId="1961463139" sldId="337"/>
            <ac:spMk id="12" creationId="{B9F34C64-F449-0610-D3A1-008D041A8E22}"/>
          </ac:spMkLst>
        </pc:spChg>
        <pc:spChg chg="add mod">
          <ac:chgData name="Richard Chalk" userId="287f8aa4f4de1d19" providerId="LiveId" clId="{2AD64E2E-7881-447F-AFE5-5127ACB40255}" dt="2023-05-26T08:13:06.861" v="1479" actId="207"/>
          <ac:spMkLst>
            <pc:docMk/>
            <pc:sldMk cId="1961463139" sldId="337"/>
            <ac:spMk id="13" creationId="{4F16204D-483A-6EB5-51D3-6044B34884C4}"/>
          </ac:spMkLst>
        </pc:spChg>
        <pc:spChg chg="add mod">
          <ac:chgData name="Richard Chalk" userId="287f8aa4f4de1d19" providerId="LiveId" clId="{2AD64E2E-7881-447F-AFE5-5127ACB40255}" dt="2023-05-26T08:13:26.996" v="1495" actId="1036"/>
          <ac:spMkLst>
            <pc:docMk/>
            <pc:sldMk cId="1961463139" sldId="337"/>
            <ac:spMk id="14" creationId="{8B050BCA-E922-3FEC-81D5-09D1935D8413}"/>
          </ac:spMkLst>
        </pc:spChg>
        <pc:spChg chg="add mod">
          <ac:chgData name="Richard Chalk" userId="287f8aa4f4de1d19" providerId="LiveId" clId="{2AD64E2E-7881-447F-AFE5-5127ACB40255}" dt="2023-05-26T08:13:46.265" v="1597" actId="20577"/>
          <ac:spMkLst>
            <pc:docMk/>
            <pc:sldMk cId="1961463139" sldId="337"/>
            <ac:spMk id="15" creationId="{2C07B542-A200-6F92-761E-08E750203913}"/>
          </ac:spMkLst>
        </pc:spChg>
        <pc:spChg chg="add mod">
          <ac:chgData name="Richard Chalk" userId="287f8aa4f4de1d19" providerId="LiveId" clId="{2AD64E2E-7881-447F-AFE5-5127ACB40255}" dt="2023-05-26T08:13:43.713" v="1595" actId="20577"/>
          <ac:spMkLst>
            <pc:docMk/>
            <pc:sldMk cId="1961463139" sldId="337"/>
            <ac:spMk id="16" creationId="{5C7CA0E8-2131-24C5-F7E7-B97CC0432AD7}"/>
          </ac:spMkLst>
        </pc:spChg>
        <pc:cxnChg chg="add mod">
          <ac:chgData name="Richard Chalk" userId="287f8aa4f4de1d19" providerId="LiveId" clId="{2AD64E2E-7881-447F-AFE5-5127ACB40255}" dt="2023-05-26T08:10:54.551" v="1210" actId="1037"/>
          <ac:cxnSpMkLst>
            <pc:docMk/>
            <pc:sldMk cId="1961463139" sldId="337"/>
            <ac:cxnSpMk id="9" creationId="{373051BF-A8E9-63AE-0774-5DE1E07E5DF8}"/>
          </ac:cxnSpMkLst>
        </pc:cxnChg>
      </pc:sldChg>
      <pc:sldChg chg="addSp delSp modSp add mod modNotesTx">
        <pc:chgData name="Richard Chalk" userId="287f8aa4f4de1d19" providerId="LiveId" clId="{2AD64E2E-7881-447F-AFE5-5127ACB40255}" dt="2023-05-26T08:25:48.152" v="1873" actId="20577"/>
        <pc:sldMkLst>
          <pc:docMk/>
          <pc:sldMk cId="450334359" sldId="338"/>
        </pc:sldMkLst>
        <pc:spChg chg="mod">
          <ac:chgData name="Richard Chalk" userId="287f8aa4f4de1d19" providerId="LiveId" clId="{2AD64E2E-7881-447F-AFE5-5127ACB40255}" dt="2023-05-26T08:22:42.603" v="1764" actId="20577"/>
          <ac:spMkLst>
            <pc:docMk/>
            <pc:sldMk cId="450334359" sldId="338"/>
            <ac:spMk id="2" creationId="{A66DDAC4-13F8-DAC5-DBAA-01A35A2EF434}"/>
          </ac:spMkLst>
        </pc:spChg>
        <pc:spChg chg="mod">
          <ac:chgData name="Richard Chalk" userId="287f8aa4f4de1d19" providerId="LiveId" clId="{2AD64E2E-7881-447F-AFE5-5127ACB40255}" dt="2023-05-26T08:17:46.870" v="1640" actId="14100"/>
          <ac:spMkLst>
            <pc:docMk/>
            <pc:sldMk cId="450334359" sldId="338"/>
            <ac:spMk id="3" creationId="{C802CC27-657B-B8B0-9F08-3C172970689A}"/>
          </ac:spMkLst>
        </pc:spChg>
        <pc:spChg chg="mod">
          <ac:chgData name="Richard Chalk" userId="287f8aa4f4de1d19" providerId="LiveId" clId="{2AD64E2E-7881-447F-AFE5-5127ACB40255}" dt="2023-05-26T08:16:20.124" v="1620" actId="20577"/>
          <ac:spMkLst>
            <pc:docMk/>
            <pc:sldMk cId="450334359" sldId="338"/>
            <ac:spMk id="4" creationId="{4771B46A-233B-C554-9461-6E930E187917}"/>
          </ac:spMkLst>
        </pc:spChg>
        <pc:spChg chg="mod">
          <ac:chgData name="Richard Chalk" userId="287f8aa4f4de1d19" providerId="LiveId" clId="{2AD64E2E-7881-447F-AFE5-5127ACB40255}" dt="2023-05-26T08:19:21.303" v="1702" actId="6549"/>
          <ac:spMkLst>
            <pc:docMk/>
            <pc:sldMk cId="450334359" sldId="338"/>
            <ac:spMk id="7" creationId="{C7C6E6A3-236C-3FA5-E13C-1FA96F552B99}"/>
          </ac:spMkLst>
        </pc:spChg>
        <pc:spChg chg="del">
          <ac:chgData name="Richard Chalk" userId="287f8aa4f4de1d19" providerId="LiveId" clId="{2AD64E2E-7881-447F-AFE5-5127ACB40255}" dt="2023-05-26T08:17:05.066" v="1622" actId="478"/>
          <ac:spMkLst>
            <pc:docMk/>
            <pc:sldMk cId="450334359" sldId="338"/>
            <ac:spMk id="10" creationId="{F017FA0B-BF92-BD10-2F3A-F2A9520A5661}"/>
          </ac:spMkLst>
        </pc:spChg>
        <pc:spChg chg="del">
          <ac:chgData name="Richard Chalk" userId="287f8aa4f4de1d19" providerId="LiveId" clId="{2AD64E2E-7881-447F-AFE5-5127ACB40255}" dt="2023-05-26T08:17:05.066" v="1622" actId="478"/>
          <ac:spMkLst>
            <pc:docMk/>
            <pc:sldMk cId="450334359" sldId="338"/>
            <ac:spMk id="11" creationId="{51CE8298-8659-51E8-55A3-74F967004572}"/>
          </ac:spMkLst>
        </pc:spChg>
        <pc:spChg chg="del">
          <ac:chgData name="Richard Chalk" userId="287f8aa4f4de1d19" providerId="LiveId" clId="{2AD64E2E-7881-447F-AFE5-5127ACB40255}" dt="2023-05-26T08:17:05.066" v="1622" actId="478"/>
          <ac:spMkLst>
            <pc:docMk/>
            <pc:sldMk cId="450334359" sldId="338"/>
            <ac:spMk id="12" creationId="{B9F34C64-F449-0610-D3A1-008D041A8E22}"/>
          </ac:spMkLst>
        </pc:spChg>
        <pc:spChg chg="del mod">
          <ac:chgData name="Richard Chalk" userId="287f8aa4f4de1d19" providerId="LiveId" clId="{2AD64E2E-7881-447F-AFE5-5127ACB40255}" dt="2023-05-26T08:19:25.979" v="1703" actId="478"/>
          <ac:spMkLst>
            <pc:docMk/>
            <pc:sldMk cId="450334359" sldId="338"/>
            <ac:spMk id="13" creationId="{4F16204D-483A-6EB5-51D3-6044B34884C4}"/>
          </ac:spMkLst>
        </pc:spChg>
        <pc:spChg chg="del">
          <ac:chgData name="Richard Chalk" userId="287f8aa4f4de1d19" providerId="LiveId" clId="{2AD64E2E-7881-447F-AFE5-5127ACB40255}" dt="2023-05-26T08:17:05.066" v="1622" actId="478"/>
          <ac:spMkLst>
            <pc:docMk/>
            <pc:sldMk cId="450334359" sldId="338"/>
            <ac:spMk id="14" creationId="{8B050BCA-E922-3FEC-81D5-09D1935D8413}"/>
          </ac:spMkLst>
        </pc:spChg>
        <pc:spChg chg="del">
          <ac:chgData name="Richard Chalk" userId="287f8aa4f4de1d19" providerId="LiveId" clId="{2AD64E2E-7881-447F-AFE5-5127ACB40255}" dt="2023-05-26T08:17:05.066" v="1622" actId="478"/>
          <ac:spMkLst>
            <pc:docMk/>
            <pc:sldMk cId="450334359" sldId="338"/>
            <ac:spMk id="15" creationId="{2C07B542-A200-6F92-761E-08E750203913}"/>
          </ac:spMkLst>
        </pc:spChg>
        <pc:spChg chg="del">
          <ac:chgData name="Richard Chalk" userId="287f8aa4f4de1d19" providerId="LiveId" clId="{2AD64E2E-7881-447F-AFE5-5127ACB40255}" dt="2023-05-26T08:17:05.066" v="1622" actId="478"/>
          <ac:spMkLst>
            <pc:docMk/>
            <pc:sldMk cId="450334359" sldId="338"/>
            <ac:spMk id="16" creationId="{5C7CA0E8-2131-24C5-F7E7-B97CC0432AD7}"/>
          </ac:spMkLst>
        </pc:spChg>
        <pc:spChg chg="add mod">
          <ac:chgData name="Richard Chalk" userId="287f8aa4f4de1d19" providerId="LiveId" clId="{2AD64E2E-7881-447F-AFE5-5127ACB40255}" dt="2023-05-26T08:20:15.571" v="1757" actId="207"/>
          <ac:spMkLst>
            <pc:docMk/>
            <pc:sldMk cId="450334359" sldId="338"/>
            <ac:spMk id="17" creationId="{8A7F8E25-6B34-8B55-E80E-E11E533EFEE3}"/>
          </ac:spMkLst>
        </pc:spChg>
        <pc:spChg chg="add mod">
          <ac:chgData name="Richard Chalk" userId="287f8aa4f4de1d19" providerId="LiveId" clId="{2AD64E2E-7881-447F-AFE5-5127ACB40255}" dt="2023-05-26T08:22:30.878" v="1760" actId="14100"/>
          <ac:spMkLst>
            <pc:docMk/>
            <pc:sldMk cId="450334359" sldId="338"/>
            <ac:spMk id="19" creationId="{1E03BA63-BE73-ED5B-6A2C-9B9C0A9E8F2A}"/>
          </ac:spMkLst>
        </pc:spChg>
        <pc:picChg chg="add mod">
          <ac:chgData name="Richard Chalk" userId="287f8aa4f4de1d19" providerId="LiveId" clId="{2AD64E2E-7881-447F-AFE5-5127ACB40255}" dt="2023-05-26T08:20:09.322" v="1755" actId="1076"/>
          <ac:picMkLst>
            <pc:docMk/>
            <pc:sldMk cId="450334359" sldId="338"/>
            <ac:picMk id="18" creationId="{866BCC05-C346-8448-BA9F-A4C04D157C8C}"/>
          </ac:picMkLst>
        </pc:picChg>
      </pc:sldChg>
      <pc:sldChg chg="addSp delSp modSp add mod modNotesTx">
        <pc:chgData name="Richard Chalk" userId="287f8aa4f4de1d19" providerId="LiveId" clId="{2AD64E2E-7881-447F-AFE5-5127ACB40255}" dt="2023-05-26T08:32:51.978" v="1935" actId="22"/>
        <pc:sldMkLst>
          <pc:docMk/>
          <pc:sldMk cId="54387181" sldId="339"/>
        </pc:sldMkLst>
        <pc:spChg chg="mod">
          <ac:chgData name="Richard Chalk" userId="287f8aa4f4de1d19" providerId="LiveId" clId="{2AD64E2E-7881-447F-AFE5-5127ACB40255}" dt="2023-05-26T08:27:16.797" v="1889" actId="20577"/>
          <ac:spMkLst>
            <pc:docMk/>
            <pc:sldMk cId="54387181" sldId="339"/>
            <ac:spMk id="2" creationId="{A66DDAC4-13F8-DAC5-DBAA-01A35A2EF434}"/>
          </ac:spMkLst>
        </pc:spChg>
        <pc:spChg chg="mod">
          <ac:chgData name="Richard Chalk" userId="287f8aa4f4de1d19" providerId="LiveId" clId="{2AD64E2E-7881-447F-AFE5-5127ACB40255}" dt="2023-05-26T08:26:11.729" v="1882" actId="20577"/>
          <ac:spMkLst>
            <pc:docMk/>
            <pc:sldMk cId="54387181" sldId="339"/>
            <ac:spMk id="4" creationId="{4771B46A-233B-C554-9461-6E930E187917}"/>
          </ac:spMkLst>
        </pc:spChg>
        <pc:spChg chg="mod">
          <ac:chgData name="Richard Chalk" userId="287f8aa4f4de1d19" providerId="LiveId" clId="{2AD64E2E-7881-447F-AFE5-5127ACB40255}" dt="2023-05-26T08:28:50.847" v="1900" actId="6549"/>
          <ac:spMkLst>
            <pc:docMk/>
            <pc:sldMk cId="54387181" sldId="339"/>
            <ac:spMk id="7" creationId="{C7C6E6A3-236C-3FA5-E13C-1FA96F552B99}"/>
          </ac:spMkLst>
        </pc:spChg>
        <pc:spChg chg="add del">
          <ac:chgData name="Richard Chalk" userId="287f8aa4f4de1d19" providerId="LiveId" clId="{2AD64E2E-7881-447F-AFE5-5127ACB40255}" dt="2023-05-26T08:32:51.978" v="1935" actId="22"/>
          <ac:spMkLst>
            <pc:docMk/>
            <pc:sldMk cId="54387181" sldId="339"/>
            <ac:spMk id="11" creationId="{099FE62C-4401-16A2-F064-E5456DFF7F3D}"/>
          </ac:spMkLst>
        </pc:spChg>
        <pc:spChg chg="mod">
          <ac:chgData name="Richard Chalk" userId="287f8aa4f4de1d19" providerId="LiveId" clId="{2AD64E2E-7881-447F-AFE5-5127ACB40255}" dt="2023-05-26T08:29:09.731" v="1928" actId="1035"/>
          <ac:spMkLst>
            <pc:docMk/>
            <pc:sldMk cId="54387181" sldId="339"/>
            <ac:spMk id="19" creationId="{1E03BA63-BE73-ED5B-6A2C-9B9C0A9E8F2A}"/>
          </ac:spMkLst>
        </pc:spChg>
      </pc:sldChg>
      <pc:sldChg chg="addSp delSp modSp add mod modNotesTx">
        <pc:chgData name="Richard Chalk" userId="287f8aa4f4de1d19" providerId="LiveId" clId="{2AD64E2E-7881-447F-AFE5-5127ACB40255}" dt="2023-05-26T09:00:53.060" v="3039" actId="20577"/>
        <pc:sldMkLst>
          <pc:docMk/>
          <pc:sldMk cId="2136242104" sldId="340"/>
        </pc:sldMkLst>
        <pc:spChg chg="mod">
          <ac:chgData name="Richard Chalk" userId="287f8aa4f4de1d19" providerId="LiveId" clId="{2AD64E2E-7881-447F-AFE5-5127ACB40255}" dt="2023-05-26T08:52:40.573" v="2646" actId="21"/>
          <ac:spMkLst>
            <pc:docMk/>
            <pc:sldMk cId="2136242104" sldId="340"/>
            <ac:spMk id="2" creationId="{A66DDAC4-13F8-DAC5-DBAA-01A35A2EF434}"/>
          </ac:spMkLst>
        </pc:spChg>
        <pc:spChg chg="mod">
          <ac:chgData name="Richard Chalk" userId="287f8aa4f4de1d19" providerId="LiveId" clId="{2AD64E2E-7881-447F-AFE5-5127ACB40255}" dt="2023-05-26T08:53:34.175" v="2721" actId="20577"/>
          <ac:spMkLst>
            <pc:docMk/>
            <pc:sldMk cId="2136242104" sldId="340"/>
            <ac:spMk id="3" creationId="{C802CC27-657B-B8B0-9F08-3C172970689A}"/>
          </ac:spMkLst>
        </pc:spChg>
        <pc:spChg chg="mod">
          <ac:chgData name="Richard Chalk" userId="287f8aa4f4de1d19" providerId="LiveId" clId="{2AD64E2E-7881-447F-AFE5-5127ACB40255}" dt="2023-05-26T08:32:59.725" v="1943" actId="20577"/>
          <ac:spMkLst>
            <pc:docMk/>
            <pc:sldMk cId="2136242104" sldId="340"/>
            <ac:spMk id="4" creationId="{4771B46A-233B-C554-9461-6E930E187917}"/>
          </ac:spMkLst>
        </pc:spChg>
        <pc:spChg chg="mod">
          <ac:chgData name="Richard Chalk" userId="287f8aa4f4de1d19" providerId="LiveId" clId="{2AD64E2E-7881-447F-AFE5-5127ACB40255}" dt="2023-05-26T09:00:18.230" v="3026" actId="20577"/>
          <ac:spMkLst>
            <pc:docMk/>
            <pc:sldMk cId="2136242104" sldId="340"/>
            <ac:spMk id="7" creationId="{C7C6E6A3-236C-3FA5-E13C-1FA96F552B99}"/>
          </ac:spMkLst>
        </pc:spChg>
        <pc:spChg chg="add del">
          <ac:chgData name="Richard Chalk" userId="287f8aa4f4de1d19" providerId="LiveId" clId="{2AD64E2E-7881-447F-AFE5-5127ACB40255}" dt="2023-05-26T08:49:14.869" v="2516" actId="478"/>
          <ac:spMkLst>
            <pc:docMk/>
            <pc:sldMk cId="2136242104" sldId="340"/>
            <ac:spMk id="10" creationId="{E6CE48A9-6C0F-056D-D104-06EE37F5D61F}"/>
          </ac:spMkLst>
        </pc:spChg>
        <pc:spChg chg="add del">
          <ac:chgData name="Richard Chalk" userId="287f8aa4f4de1d19" providerId="LiveId" clId="{2AD64E2E-7881-447F-AFE5-5127ACB40255}" dt="2023-05-26T08:49:16.530" v="2518" actId="478"/>
          <ac:spMkLst>
            <pc:docMk/>
            <pc:sldMk cId="2136242104" sldId="340"/>
            <ac:spMk id="11" creationId="{A6E38696-C06A-7E9E-A1C3-9328F5D23BDB}"/>
          </ac:spMkLst>
        </pc:spChg>
        <pc:spChg chg="add del">
          <ac:chgData name="Richard Chalk" userId="287f8aa4f4de1d19" providerId="LiveId" clId="{2AD64E2E-7881-447F-AFE5-5127ACB40255}" dt="2023-05-26T08:55:02.100" v="2733" actId="478"/>
          <ac:spMkLst>
            <pc:docMk/>
            <pc:sldMk cId="2136242104" sldId="340"/>
            <ac:spMk id="13" creationId="{77499D30-28EB-BC01-0587-FC009B487763}"/>
          </ac:spMkLst>
        </pc:spChg>
        <pc:spChg chg="mod">
          <ac:chgData name="Richard Chalk" userId="287f8aa4f4de1d19" providerId="LiveId" clId="{2AD64E2E-7881-447F-AFE5-5127ACB40255}" dt="2023-05-26T08:51:55.714" v="2563" actId="20577"/>
          <ac:spMkLst>
            <pc:docMk/>
            <pc:sldMk cId="2136242104" sldId="340"/>
            <ac:spMk id="17" creationId="{8A7F8E25-6B34-8B55-E80E-E11E533EFEE3}"/>
          </ac:spMkLst>
        </pc:spChg>
        <pc:spChg chg="del">
          <ac:chgData name="Richard Chalk" userId="287f8aa4f4de1d19" providerId="LiveId" clId="{2AD64E2E-7881-447F-AFE5-5127ACB40255}" dt="2023-05-26T08:52:03.337" v="2564" actId="478"/>
          <ac:spMkLst>
            <pc:docMk/>
            <pc:sldMk cId="2136242104" sldId="340"/>
            <ac:spMk id="19" creationId="{1E03BA63-BE73-ED5B-6A2C-9B9C0A9E8F2A}"/>
          </ac:spMkLst>
        </pc:spChg>
        <pc:picChg chg="add del mod">
          <ac:chgData name="Richard Chalk" userId="287f8aa4f4de1d19" providerId="LiveId" clId="{2AD64E2E-7881-447F-AFE5-5127ACB40255}" dt="2023-05-26T08:49:46.324" v="2521" actId="478"/>
          <ac:picMkLst>
            <pc:docMk/>
            <pc:sldMk cId="2136242104" sldId="340"/>
            <ac:picMk id="5126" creationId="{13DB4390-B47D-1C24-64D8-3147D11134AE}"/>
          </ac:picMkLst>
        </pc:picChg>
        <pc:picChg chg="add mod">
          <ac:chgData name="Richard Chalk" userId="287f8aa4f4de1d19" providerId="LiveId" clId="{2AD64E2E-7881-447F-AFE5-5127ACB40255}" dt="2023-05-26T08:53:24.270" v="2714" actId="1036"/>
          <ac:picMkLst>
            <pc:docMk/>
            <pc:sldMk cId="2136242104" sldId="340"/>
            <ac:picMk id="5128" creationId="{B06083A7-DEB3-4D72-4DE8-3403162AA088}"/>
          </ac:picMkLst>
        </pc:picChg>
        <pc:cxnChg chg="mod">
          <ac:chgData name="Richard Chalk" userId="287f8aa4f4de1d19" providerId="LiveId" clId="{2AD64E2E-7881-447F-AFE5-5127ACB40255}" dt="2023-05-26T08:52:21.519" v="2599" actId="1037"/>
          <ac:cxnSpMkLst>
            <pc:docMk/>
            <pc:sldMk cId="2136242104" sldId="340"/>
            <ac:cxnSpMk id="9" creationId="{373051BF-A8E9-63AE-0774-5DE1E07E5DF8}"/>
          </ac:cxnSpMkLst>
        </pc:cxnChg>
      </pc:sldChg>
      <pc:sldChg chg="addSp modSp add mod modNotesTx">
        <pc:chgData name="Richard Chalk" userId="287f8aa4f4de1d19" providerId="LiveId" clId="{2AD64E2E-7881-447F-AFE5-5127ACB40255}" dt="2023-05-26T08:47:26.228" v="2469" actId="20577"/>
        <pc:sldMkLst>
          <pc:docMk/>
          <pc:sldMk cId="3442611223" sldId="341"/>
        </pc:sldMkLst>
        <pc:spChg chg="mod">
          <ac:chgData name="Richard Chalk" userId="287f8aa4f4de1d19" providerId="LiveId" clId="{2AD64E2E-7881-447F-AFE5-5127ACB40255}" dt="2023-05-26T08:36:31.946" v="2162" actId="21"/>
          <ac:spMkLst>
            <pc:docMk/>
            <pc:sldMk cId="3442611223" sldId="341"/>
            <ac:spMk id="2" creationId="{A66DDAC4-13F8-DAC5-DBAA-01A35A2EF434}"/>
          </ac:spMkLst>
        </pc:spChg>
        <pc:spChg chg="mod">
          <ac:chgData name="Richard Chalk" userId="287f8aa4f4de1d19" providerId="LiveId" clId="{2AD64E2E-7881-447F-AFE5-5127ACB40255}" dt="2023-05-26T08:33:13.758" v="1952" actId="20577"/>
          <ac:spMkLst>
            <pc:docMk/>
            <pc:sldMk cId="3442611223" sldId="341"/>
            <ac:spMk id="4" creationId="{4771B46A-233B-C554-9461-6E930E187917}"/>
          </ac:spMkLst>
        </pc:spChg>
        <pc:spChg chg="mod">
          <ac:chgData name="Richard Chalk" userId="287f8aa4f4de1d19" providerId="LiveId" clId="{2AD64E2E-7881-447F-AFE5-5127ACB40255}" dt="2023-05-26T08:42:22.299" v="2300" actId="20577"/>
          <ac:spMkLst>
            <pc:docMk/>
            <pc:sldMk cId="3442611223" sldId="341"/>
            <ac:spMk id="7" creationId="{C7C6E6A3-236C-3FA5-E13C-1FA96F552B99}"/>
          </ac:spMkLst>
        </pc:spChg>
        <pc:spChg chg="mod">
          <ac:chgData name="Richard Chalk" userId="287f8aa4f4de1d19" providerId="LiveId" clId="{2AD64E2E-7881-447F-AFE5-5127ACB40255}" dt="2023-05-26T08:42:31.376" v="2314" actId="1036"/>
          <ac:spMkLst>
            <pc:docMk/>
            <pc:sldMk cId="3442611223" sldId="341"/>
            <ac:spMk id="10" creationId="{F017FA0B-BF92-BD10-2F3A-F2A9520A5661}"/>
          </ac:spMkLst>
        </pc:spChg>
        <pc:spChg chg="mod">
          <ac:chgData name="Richard Chalk" userId="287f8aa4f4de1d19" providerId="LiveId" clId="{2AD64E2E-7881-447F-AFE5-5127ACB40255}" dt="2023-05-26T08:42:31.376" v="2314" actId="1036"/>
          <ac:spMkLst>
            <pc:docMk/>
            <pc:sldMk cId="3442611223" sldId="341"/>
            <ac:spMk id="11" creationId="{51CE8298-8659-51E8-55A3-74F967004572}"/>
          </ac:spMkLst>
        </pc:spChg>
        <pc:spChg chg="mod">
          <ac:chgData name="Richard Chalk" userId="287f8aa4f4de1d19" providerId="LiveId" clId="{2AD64E2E-7881-447F-AFE5-5127ACB40255}" dt="2023-05-26T08:42:31.376" v="2314" actId="1036"/>
          <ac:spMkLst>
            <pc:docMk/>
            <pc:sldMk cId="3442611223" sldId="341"/>
            <ac:spMk id="12" creationId="{B9F34C64-F449-0610-D3A1-008D041A8E22}"/>
          </ac:spMkLst>
        </pc:spChg>
        <pc:spChg chg="mod">
          <ac:chgData name="Richard Chalk" userId="287f8aa4f4de1d19" providerId="LiveId" clId="{2AD64E2E-7881-447F-AFE5-5127ACB40255}" dt="2023-05-26T08:43:22.202" v="2398" actId="20577"/>
          <ac:spMkLst>
            <pc:docMk/>
            <pc:sldMk cId="3442611223" sldId="341"/>
            <ac:spMk id="13" creationId="{4F16204D-483A-6EB5-51D3-6044B34884C4}"/>
          </ac:spMkLst>
        </pc:spChg>
        <pc:spChg chg="mod">
          <ac:chgData name="Richard Chalk" userId="287f8aa4f4de1d19" providerId="LiveId" clId="{2AD64E2E-7881-447F-AFE5-5127ACB40255}" dt="2023-05-26T08:42:55.779" v="2345" actId="1037"/>
          <ac:spMkLst>
            <pc:docMk/>
            <pc:sldMk cId="3442611223" sldId="341"/>
            <ac:spMk id="14" creationId="{8B050BCA-E922-3FEC-81D5-09D1935D8413}"/>
          </ac:spMkLst>
        </pc:spChg>
        <pc:spChg chg="mod">
          <ac:chgData name="Richard Chalk" userId="287f8aa4f4de1d19" providerId="LiveId" clId="{2AD64E2E-7881-447F-AFE5-5127ACB40255}" dt="2023-05-26T08:42:42.265" v="2323" actId="1035"/>
          <ac:spMkLst>
            <pc:docMk/>
            <pc:sldMk cId="3442611223" sldId="341"/>
            <ac:spMk id="15" creationId="{2C07B542-A200-6F92-761E-08E750203913}"/>
          </ac:spMkLst>
        </pc:spChg>
        <pc:spChg chg="mod">
          <ac:chgData name="Richard Chalk" userId="287f8aa4f4de1d19" providerId="LiveId" clId="{2AD64E2E-7881-447F-AFE5-5127ACB40255}" dt="2023-05-26T08:42:48.668" v="2335" actId="1036"/>
          <ac:spMkLst>
            <pc:docMk/>
            <pc:sldMk cId="3442611223" sldId="341"/>
            <ac:spMk id="16" creationId="{5C7CA0E8-2131-24C5-F7E7-B97CC0432AD7}"/>
          </ac:spMkLst>
        </pc:spChg>
        <pc:spChg chg="add mod">
          <ac:chgData name="Richard Chalk" userId="287f8aa4f4de1d19" providerId="LiveId" clId="{2AD64E2E-7881-447F-AFE5-5127ACB40255}" dt="2023-05-26T08:36:58.745" v="2171" actId="207"/>
          <ac:spMkLst>
            <pc:docMk/>
            <pc:sldMk cId="3442611223" sldId="341"/>
            <ac:spMk id="17" creationId="{DAE67625-28AC-96F4-0899-2FCC49BFCC41}"/>
          </ac:spMkLst>
        </pc:spChg>
        <pc:picChg chg="add mod">
          <ac:chgData name="Richard Chalk" userId="287f8aa4f4de1d19" providerId="LiveId" clId="{2AD64E2E-7881-447F-AFE5-5127ACB40255}" dt="2023-05-26T08:36:51.272" v="2169" actId="1076"/>
          <ac:picMkLst>
            <pc:docMk/>
            <pc:sldMk cId="3442611223" sldId="341"/>
            <ac:picMk id="18" creationId="{488DC685-8458-8672-F1C7-031197BAC005}"/>
          </ac:picMkLst>
        </pc:picChg>
      </pc:sldChg>
      <pc:sldChg chg="addSp delSp modSp add mod">
        <pc:chgData name="Richard Chalk" userId="287f8aa4f4de1d19" providerId="LiveId" clId="{2AD64E2E-7881-447F-AFE5-5127ACB40255}" dt="2023-05-26T08:59:05.330" v="3025" actId="207"/>
        <pc:sldMkLst>
          <pc:docMk/>
          <pc:sldMk cId="1482596028" sldId="342"/>
        </pc:sldMkLst>
        <pc:spChg chg="mod">
          <ac:chgData name="Richard Chalk" userId="287f8aa4f4de1d19" providerId="LiveId" clId="{2AD64E2E-7881-447F-AFE5-5127ACB40255}" dt="2023-05-26T08:56:05.902" v="2767" actId="113"/>
          <ac:spMkLst>
            <pc:docMk/>
            <pc:sldMk cId="1482596028" sldId="342"/>
            <ac:spMk id="2" creationId="{A66DDAC4-13F8-DAC5-DBAA-01A35A2EF434}"/>
          </ac:spMkLst>
        </pc:spChg>
        <pc:spChg chg="del">
          <ac:chgData name="Richard Chalk" userId="287f8aa4f4de1d19" providerId="LiveId" clId="{2AD64E2E-7881-447F-AFE5-5127ACB40255}" dt="2023-05-26T08:56:11.746" v="2768" actId="478"/>
          <ac:spMkLst>
            <pc:docMk/>
            <pc:sldMk cId="1482596028" sldId="342"/>
            <ac:spMk id="3" creationId="{C802CC27-657B-B8B0-9F08-3C172970689A}"/>
          </ac:spMkLst>
        </pc:spChg>
        <pc:spChg chg="mod">
          <ac:chgData name="Richard Chalk" userId="287f8aa4f4de1d19" providerId="LiveId" clId="{2AD64E2E-7881-447F-AFE5-5127ACB40255}" dt="2023-05-26T08:57:23.073" v="2805" actId="6549"/>
          <ac:spMkLst>
            <pc:docMk/>
            <pc:sldMk cId="1482596028" sldId="342"/>
            <ac:spMk id="4" creationId="{4771B46A-233B-C554-9461-6E930E187917}"/>
          </ac:spMkLst>
        </pc:spChg>
        <pc:spChg chg="mod">
          <ac:chgData name="Richard Chalk" userId="287f8aa4f4de1d19" providerId="LiveId" clId="{2AD64E2E-7881-447F-AFE5-5127ACB40255}" dt="2023-05-26T08:58:51.008" v="3019" actId="1037"/>
          <ac:spMkLst>
            <pc:docMk/>
            <pc:sldMk cId="1482596028" sldId="342"/>
            <ac:spMk id="7" creationId="{C7C6E6A3-236C-3FA5-E13C-1FA96F552B99}"/>
          </ac:spMkLst>
        </pc:spChg>
        <pc:spChg chg="del">
          <ac:chgData name="Richard Chalk" userId="287f8aa4f4de1d19" providerId="LiveId" clId="{2AD64E2E-7881-447F-AFE5-5127ACB40255}" dt="2023-05-26T08:54:58.750" v="2732" actId="478"/>
          <ac:spMkLst>
            <pc:docMk/>
            <pc:sldMk cId="1482596028" sldId="342"/>
            <ac:spMk id="13" creationId="{77499D30-28EB-BC01-0587-FC009B487763}"/>
          </ac:spMkLst>
        </pc:spChg>
        <pc:spChg chg="mod">
          <ac:chgData name="Richard Chalk" userId="287f8aa4f4de1d19" providerId="LiveId" clId="{2AD64E2E-7881-447F-AFE5-5127ACB40255}" dt="2023-05-26T08:59:05.330" v="3025" actId="207"/>
          <ac:spMkLst>
            <pc:docMk/>
            <pc:sldMk cId="1482596028" sldId="342"/>
            <ac:spMk id="17" creationId="{8A7F8E25-6B34-8B55-E80E-E11E533EFEE3}"/>
          </ac:spMkLst>
        </pc:spChg>
        <pc:picChg chg="del">
          <ac:chgData name="Richard Chalk" userId="287f8aa4f4de1d19" providerId="LiveId" clId="{2AD64E2E-7881-447F-AFE5-5127ACB40255}" dt="2023-05-26T08:55:32.758" v="2735" actId="478"/>
          <ac:picMkLst>
            <pc:docMk/>
            <pc:sldMk cId="1482596028" sldId="342"/>
            <ac:picMk id="8" creationId="{EDF3101B-623F-10AB-668B-8790F0CF8B8E}"/>
          </ac:picMkLst>
        </pc:picChg>
        <pc:picChg chg="add mod">
          <ac:chgData name="Richard Chalk" userId="287f8aa4f4de1d19" providerId="LiveId" clId="{2AD64E2E-7881-447F-AFE5-5127ACB40255}" dt="2023-05-26T08:55:42.971" v="2737" actId="1076"/>
          <ac:picMkLst>
            <pc:docMk/>
            <pc:sldMk cId="1482596028" sldId="342"/>
            <ac:picMk id="10" creationId="{E3987DED-31D1-4942-312C-660241CF4513}"/>
          </ac:picMkLst>
        </pc:picChg>
        <pc:picChg chg="mod">
          <ac:chgData name="Richard Chalk" userId="287f8aa4f4de1d19" providerId="LiveId" clId="{2AD64E2E-7881-447F-AFE5-5127ACB40255}" dt="2023-05-26T08:58:40.528" v="2999" actId="1037"/>
          <ac:picMkLst>
            <pc:docMk/>
            <pc:sldMk cId="1482596028" sldId="342"/>
            <ac:picMk id="18" creationId="{866BCC05-C346-8448-BA9F-A4C04D157C8C}"/>
          </ac:picMkLst>
        </pc:picChg>
        <pc:picChg chg="del">
          <ac:chgData name="Richard Chalk" userId="287f8aa4f4de1d19" providerId="LiveId" clId="{2AD64E2E-7881-447F-AFE5-5127ACB40255}" dt="2023-05-26T08:55:31.298" v="2734" actId="478"/>
          <ac:picMkLst>
            <pc:docMk/>
            <pc:sldMk cId="1482596028" sldId="342"/>
            <ac:picMk id="5128" creationId="{B06083A7-DEB3-4D72-4DE8-3403162AA088}"/>
          </ac:picMkLst>
        </pc:picChg>
      </pc:sldChg>
    </pc:docChg>
  </pc:docChgLst>
  <pc:docChgLst>
    <pc:chgData name="Richard Chalk" userId="287f8aa4f4de1d19" providerId="LiveId" clId="{49675DFE-3F37-43F8-86E3-0DA7182B61D1}"/>
    <pc:docChg chg="undo custSel addSld delSld modSld sldOrd">
      <pc:chgData name="Richard Chalk" userId="287f8aa4f4de1d19" providerId="LiveId" clId="{49675DFE-3F37-43F8-86E3-0DA7182B61D1}" dt="2023-07-05T05:24:44.451" v="3138" actId="1076"/>
      <pc:docMkLst>
        <pc:docMk/>
      </pc:docMkLst>
      <pc:sldChg chg="addSp delSp modSp mod">
        <pc:chgData name="Richard Chalk" userId="287f8aa4f4de1d19" providerId="LiveId" clId="{49675DFE-3F37-43F8-86E3-0DA7182B61D1}" dt="2023-07-04T19:02:42.501" v="2301" actId="1035"/>
        <pc:sldMkLst>
          <pc:docMk/>
          <pc:sldMk cId="0" sldId="299"/>
        </pc:sldMkLst>
        <pc:spChg chg="mod">
          <ac:chgData name="Richard Chalk" userId="287f8aa4f4de1d19" providerId="LiveId" clId="{49675DFE-3F37-43F8-86E3-0DA7182B61D1}" dt="2023-07-04T19:02:20.595" v="2296" actId="14100"/>
          <ac:spMkLst>
            <pc:docMk/>
            <pc:sldMk cId="0" sldId="299"/>
            <ac:spMk id="16" creationId="{96566620-CF4E-3E72-DF17-BDE7523AD6EA}"/>
          </ac:spMkLst>
        </pc:spChg>
        <pc:spChg chg="mod">
          <ac:chgData name="Richard Chalk" userId="287f8aa4f4de1d19" providerId="LiveId" clId="{49675DFE-3F37-43F8-86E3-0DA7182B61D1}" dt="2023-07-04T12:33:57.106" v="839" actId="403"/>
          <ac:spMkLst>
            <pc:docMk/>
            <pc:sldMk cId="0" sldId="299"/>
            <ac:spMk id="18" creationId="{CBF4E8CD-055F-8FAC-58DB-DB42DE1E6C1D}"/>
          </ac:spMkLst>
        </pc:spChg>
        <pc:spChg chg="mod">
          <ac:chgData name="Richard Chalk" userId="287f8aa4f4de1d19" providerId="LiveId" clId="{49675DFE-3F37-43F8-86E3-0DA7182B61D1}" dt="2023-07-04T12:32:14.503" v="837" actId="1036"/>
          <ac:spMkLst>
            <pc:docMk/>
            <pc:sldMk cId="0" sldId="299"/>
            <ac:spMk id="658" creationId="{00000000-0000-0000-0000-000000000000}"/>
          </ac:spMkLst>
        </pc:spChg>
        <pc:picChg chg="add mod">
          <ac:chgData name="Richard Chalk" userId="287f8aa4f4de1d19" providerId="LiveId" clId="{49675DFE-3F37-43F8-86E3-0DA7182B61D1}" dt="2023-07-04T12:11:15.777" v="40" actId="1076"/>
          <ac:picMkLst>
            <pc:docMk/>
            <pc:sldMk cId="0" sldId="299"/>
            <ac:picMk id="2" creationId="{1798266B-4E23-1125-CABF-2421F7B57CB6}"/>
          </ac:picMkLst>
        </pc:picChg>
        <pc:picChg chg="add mod">
          <ac:chgData name="Richard Chalk" userId="287f8aa4f4de1d19" providerId="LiveId" clId="{49675DFE-3F37-43F8-86E3-0DA7182B61D1}" dt="2023-07-04T12:11:24.464" v="172" actId="1037"/>
          <ac:picMkLst>
            <pc:docMk/>
            <pc:sldMk cId="0" sldId="299"/>
            <ac:picMk id="3" creationId="{00F42DEA-93D1-0D04-0FB8-52092F46A3C0}"/>
          </ac:picMkLst>
        </pc:picChg>
        <pc:picChg chg="del">
          <ac:chgData name="Richard Chalk" userId="287f8aa4f4de1d19" providerId="LiveId" clId="{49675DFE-3F37-43F8-86E3-0DA7182B61D1}" dt="2023-07-04T19:02:22.118" v="2297" actId="478"/>
          <ac:picMkLst>
            <pc:docMk/>
            <pc:sldMk cId="0" sldId="299"/>
            <ac:picMk id="17" creationId="{229C80BF-A635-6C84-B4E9-10BA8B4465FD}"/>
          </ac:picMkLst>
        </pc:picChg>
        <pc:picChg chg="del">
          <ac:chgData name="Richard Chalk" userId="287f8aa4f4de1d19" providerId="LiveId" clId="{49675DFE-3F37-43F8-86E3-0DA7182B61D1}" dt="2023-07-04T12:10:46.346" v="21" actId="478"/>
          <ac:picMkLst>
            <pc:docMk/>
            <pc:sldMk cId="0" sldId="299"/>
            <ac:picMk id="22" creationId="{53FCFF29-1F86-5077-300D-DF8167D1E2EF}"/>
          </ac:picMkLst>
        </pc:picChg>
        <pc:picChg chg="add mod">
          <ac:chgData name="Richard Chalk" userId="287f8aa4f4de1d19" providerId="LiveId" clId="{49675DFE-3F37-43F8-86E3-0DA7182B61D1}" dt="2023-07-04T19:02:42.501" v="2301" actId="1035"/>
          <ac:picMkLst>
            <pc:docMk/>
            <pc:sldMk cId="0" sldId="299"/>
            <ac:picMk id="1026" creationId="{4329E322-4836-B711-A004-CFF57ED07855}"/>
          </ac:picMkLst>
        </pc:picChg>
      </pc:sldChg>
      <pc:sldChg chg="modSp mod">
        <pc:chgData name="Richard Chalk" userId="287f8aa4f4de1d19" providerId="LiveId" clId="{49675DFE-3F37-43F8-86E3-0DA7182B61D1}" dt="2023-06-30T05:28:45.770" v="11" actId="20577"/>
        <pc:sldMkLst>
          <pc:docMk/>
          <pc:sldMk cId="3213385662" sldId="309"/>
        </pc:sldMkLst>
        <pc:spChg chg="mod">
          <ac:chgData name="Richard Chalk" userId="287f8aa4f4de1d19" providerId="LiveId" clId="{49675DFE-3F37-43F8-86E3-0DA7182B61D1}" dt="2023-06-30T05:28:45.770" v="11" actId="20577"/>
          <ac:spMkLst>
            <pc:docMk/>
            <pc:sldMk cId="3213385662" sldId="309"/>
            <ac:spMk id="118" creationId="{00000000-0000-0000-0000-000000000000}"/>
          </ac:spMkLst>
        </pc:spChg>
      </pc:sldChg>
      <pc:sldChg chg="addSp modSp add del mod modNotesTx">
        <pc:chgData name="Richard Chalk" userId="287f8aa4f4de1d19" providerId="LiveId" clId="{49675DFE-3F37-43F8-86E3-0DA7182B61D1}" dt="2023-07-04T19:13:43.765" v="2486" actId="1036"/>
        <pc:sldMkLst>
          <pc:docMk/>
          <pc:sldMk cId="2114022562" sldId="382"/>
        </pc:sldMkLst>
        <pc:spChg chg="mod">
          <ac:chgData name="Richard Chalk" userId="287f8aa4f4de1d19" providerId="LiveId" clId="{49675DFE-3F37-43F8-86E3-0DA7182B61D1}" dt="2023-07-04T19:13:28.501" v="2477" actId="20577"/>
          <ac:spMkLst>
            <pc:docMk/>
            <pc:sldMk cId="2114022562" sldId="382"/>
            <ac:spMk id="658" creationId="{00000000-0000-0000-0000-000000000000}"/>
          </ac:spMkLst>
        </pc:spChg>
        <pc:picChg chg="add mod">
          <ac:chgData name="Richard Chalk" userId="287f8aa4f4de1d19" providerId="LiveId" clId="{49675DFE-3F37-43F8-86E3-0DA7182B61D1}" dt="2023-07-04T19:13:43.765" v="2486" actId="1036"/>
          <ac:picMkLst>
            <pc:docMk/>
            <pc:sldMk cId="2114022562" sldId="382"/>
            <ac:picMk id="2" creationId="{872B7D5D-034A-6D3F-DEE5-D009E02DE11E}"/>
          </ac:picMkLst>
        </pc:picChg>
        <pc:picChg chg="add mod">
          <ac:chgData name="Richard Chalk" userId="287f8aa4f4de1d19" providerId="LiveId" clId="{49675DFE-3F37-43F8-86E3-0DA7182B61D1}" dt="2023-07-04T19:13:43.765" v="2486" actId="1036"/>
          <ac:picMkLst>
            <pc:docMk/>
            <pc:sldMk cId="2114022562" sldId="382"/>
            <ac:picMk id="3" creationId="{805843AD-EF21-8F84-01CF-A99AD8AFA134}"/>
          </ac:picMkLst>
        </pc:picChg>
      </pc:sldChg>
      <pc:sldChg chg="modSp mod ord">
        <pc:chgData name="Richard Chalk" userId="287f8aa4f4de1d19" providerId="LiveId" clId="{49675DFE-3F37-43F8-86E3-0DA7182B61D1}" dt="2023-07-04T12:09:10.328" v="15"/>
        <pc:sldMkLst>
          <pc:docMk/>
          <pc:sldMk cId="563439124" sldId="475"/>
        </pc:sldMkLst>
        <pc:spChg chg="mod">
          <ac:chgData name="Richard Chalk" userId="287f8aa4f4de1d19" providerId="LiveId" clId="{49675DFE-3F37-43F8-86E3-0DA7182B61D1}" dt="2023-06-30T05:28:55.683" v="13" actId="14100"/>
          <ac:spMkLst>
            <pc:docMk/>
            <pc:sldMk cId="563439124" sldId="475"/>
            <ac:spMk id="2" creationId="{D38A2874-AB16-9AD3-BABF-E7CFCE36C4F2}"/>
          </ac:spMkLst>
        </pc:spChg>
        <pc:spChg chg="mod">
          <ac:chgData name="Richard Chalk" userId="287f8aa4f4de1d19" providerId="LiveId" clId="{49675DFE-3F37-43F8-86E3-0DA7182B61D1}" dt="2023-06-30T05:28:52.704" v="12" actId="14100"/>
          <ac:spMkLst>
            <pc:docMk/>
            <pc:sldMk cId="563439124" sldId="475"/>
            <ac:spMk id="3" creationId="{28F9DB9B-5745-B466-F509-D5EA20A5FE64}"/>
          </ac:spMkLst>
        </pc:spChg>
      </pc:sldChg>
      <pc:sldChg chg="add del">
        <pc:chgData name="Richard Chalk" userId="287f8aa4f4de1d19" providerId="LiveId" clId="{49675DFE-3F37-43F8-86E3-0DA7182B61D1}" dt="2023-07-04T19:00:19.890" v="2294" actId="47"/>
        <pc:sldMkLst>
          <pc:docMk/>
          <pc:sldMk cId="2036756973" sldId="481"/>
        </pc:sldMkLst>
      </pc:sldChg>
      <pc:sldChg chg="add del">
        <pc:chgData name="Richard Chalk" userId="287f8aa4f4de1d19" providerId="LiveId" clId="{49675DFE-3F37-43F8-86E3-0DA7182B61D1}" dt="2023-07-04T19:00:19.890" v="2294" actId="47"/>
        <pc:sldMkLst>
          <pc:docMk/>
          <pc:sldMk cId="1319024975" sldId="483"/>
        </pc:sldMkLst>
      </pc:sldChg>
      <pc:sldChg chg="add del">
        <pc:chgData name="Richard Chalk" userId="287f8aa4f4de1d19" providerId="LiveId" clId="{49675DFE-3F37-43F8-86E3-0DA7182B61D1}" dt="2023-07-04T19:00:19.890" v="2294" actId="47"/>
        <pc:sldMkLst>
          <pc:docMk/>
          <pc:sldMk cId="4156328404" sldId="484"/>
        </pc:sldMkLst>
      </pc:sldChg>
      <pc:sldChg chg="add del">
        <pc:chgData name="Richard Chalk" userId="287f8aa4f4de1d19" providerId="LiveId" clId="{49675DFE-3F37-43F8-86E3-0DA7182B61D1}" dt="2023-07-04T19:00:19.890" v="2294" actId="47"/>
        <pc:sldMkLst>
          <pc:docMk/>
          <pc:sldMk cId="1536480318" sldId="485"/>
        </pc:sldMkLst>
      </pc:sldChg>
      <pc:sldChg chg="add del">
        <pc:chgData name="Richard Chalk" userId="287f8aa4f4de1d19" providerId="LiveId" clId="{49675DFE-3F37-43F8-86E3-0DA7182B61D1}" dt="2023-07-04T19:00:19.890" v="2294" actId="47"/>
        <pc:sldMkLst>
          <pc:docMk/>
          <pc:sldMk cId="2382668309" sldId="486"/>
        </pc:sldMkLst>
      </pc:sldChg>
      <pc:sldChg chg="add del">
        <pc:chgData name="Richard Chalk" userId="287f8aa4f4de1d19" providerId="LiveId" clId="{49675DFE-3F37-43F8-86E3-0DA7182B61D1}" dt="2023-07-04T19:00:19.890" v="2294" actId="47"/>
        <pc:sldMkLst>
          <pc:docMk/>
          <pc:sldMk cId="2256032000" sldId="487"/>
        </pc:sldMkLst>
      </pc:sldChg>
      <pc:sldChg chg="add del">
        <pc:chgData name="Richard Chalk" userId="287f8aa4f4de1d19" providerId="LiveId" clId="{49675DFE-3F37-43F8-86E3-0DA7182B61D1}" dt="2023-07-04T19:00:19.890" v="2294" actId="47"/>
        <pc:sldMkLst>
          <pc:docMk/>
          <pc:sldMk cId="4050212863" sldId="488"/>
        </pc:sldMkLst>
      </pc:sldChg>
      <pc:sldChg chg="add del">
        <pc:chgData name="Richard Chalk" userId="287f8aa4f4de1d19" providerId="LiveId" clId="{49675DFE-3F37-43F8-86E3-0DA7182B61D1}" dt="2023-07-04T19:00:19.890" v="2294" actId="47"/>
        <pc:sldMkLst>
          <pc:docMk/>
          <pc:sldMk cId="628926321" sldId="489"/>
        </pc:sldMkLst>
      </pc:sldChg>
      <pc:sldChg chg="add del">
        <pc:chgData name="Richard Chalk" userId="287f8aa4f4de1d19" providerId="LiveId" clId="{49675DFE-3F37-43F8-86E3-0DA7182B61D1}" dt="2023-07-04T19:00:19.890" v="2294" actId="47"/>
        <pc:sldMkLst>
          <pc:docMk/>
          <pc:sldMk cId="255559091" sldId="490"/>
        </pc:sldMkLst>
      </pc:sldChg>
      <pc:sldChg chg="add del">
        <pc:chgData name="Richard Chalk" userId="287f8aa4f4de1d19" providerId="LiveId" clId="{49675DFE-3F37-43F8-86E3-0DA7182B61D1}" dt="2023-07-04T19:00:19.890" v="2294" actId="47"/>
        <pc:sldMkLst>
          <pc:docMk/>
          <pc:sldMk cId="3352906070" sldId="491"/>
        </pc:sldMkLst>
      </pc:sldChg>
      <pc:sldChg chg="add del">
        <pc:chgData name="Richard Chalk" userId="287f8aa4f4de1d19" providerId="LiveId" clId="{49675DFE-3F37-43F8-86E3-0DA7182B61D1}" dt="2023-07-04T19:00:19.890" v="2294" actId="47"/>
        <pc:sldMkLst>
          <pc:docMk/>
          <pc:sldMk cId="1117678555" sldId="492"/>
        </pc:sldMkLst>
      </pc:sldChg>
      <pc:sldChg chg="add del">
        <pc:chgData name="Richard Chalk" userId="287f8aa4f4de1d19" providerId="LiveId" clId="{49675DFE-3F37-43F8-86E3-0DA7182B61D1}" dt="2023-07-04T19:00:19.890" v="2294" actId="47"/>
        <pc:sldMkLst>
          <pc:docMk/>
          <pc:sldMk cId="2769621280" sldId="493"/>
        </pc:sldMkLst>
      </pc:sldChg>
      <pc:sldChg chg="add del">
        <pc:chgData name="Richard Chalk" userId="287f8aa4f4de1d19" providerId="LiveId" clId="{49675DFE-3F37-43F8-86E3-0DA7182B61D1}" dt="2023-07-04T19:00:19.890" v="2294" actId="47"/>
        <pc:sldMkLst>
          <pc:docMk/>
          <pc:sldMk cId="549357373" sldId="494"/>
        </pc:sldMkLst>
      </pc:sldChg>
      <pc:sldChg chg="add del">
        <pc:chgData name="Richard Chalk" userId="287f8aa4f4de1d19" providerId="LiveId" clId="{49675DFE-3F37-43F8-86E3-0DA7182B61D1}" dt="2023-07-04T19:00:19.890" v="2294" actId="47"/>
        <pc:sldMkLst>
          <pc:docMk/>
          <pc:sldMk cId="2968679684" sldId="495"/>
        </pc:sldMkLst>
      </pc:sldChg>
      <pc:sldChg chg="add del">
        <pc:chgData name="Richard Chalk" userId="287f8aa4f4de1d19" providerId="LiveId" clId="{49675DFE-3F37-43F8-86E3-0DA7182B61D1}" dt="2023-07-04T19:00:19.890" v="2294" actId="47"/>
        <pc:sldMkLst>
          <pc:docMk/>
          <pc:sldMk cId="2368880565" sldId="496"/>
        </pc:sldMkLst>
      </pc:sldChg>
      <pc:sldChg chg="del">
        <pc:chgData name="Richard Chalk" userId="287f8aa4f4de1d19" providerId="LiveId" clId="{49675DFE-3F37-43F8-86E3-0DA7182B61D1}" dt="2023-07-04T12:20:27.913" v="285" actId="2696"/>
        <pc:sldMkLst>
          <pc:docMk/>
          <pc:sldMk cId="759386070" sldId="497"/>
        </pc:sldMkLst>
      </pc:sldChg>
      <pc:sldChg chg="addSp delSp modSp add mod modNotesTx">
        <pc:chgData name="Richard Chalk" userId="287f8aa4f4de1d19" providerId="LiveId" clId="{49675DFE-3F37-43F8-86E3-0DA7182B61D1}" dt="2023-07-04T19:14:13.700" v="2487" actId="113"/>
        <pc:sldMkLst>
          <pc:docMk/>
          <pc:sldMk cId="1632552418" sldId="497"/>
        </pc:sldMkLst>
        <pc:spChg chg="mod">
          <ac:chgData name="Richard Chalk" userId="287f8aa4f4de1d19" providerId="LiveId" clId="{49675DFE-3F37-43F8-86E3-0DA7182B61D1}" dt="2023-07-04T19:14:13.700" v="2487" actId="113"/>
          <ac:spMkLst>
            <pc:docMk/>
            <pc:sldMk cId="1632552418" sldId="497"/>
            <ac:spMk id="2" creationId="{2CED0939-2445-F1A3-21AE-0A535344DD5D}"/>
          </ac:spMkLst>
        </pc:spChg>
        <pc:spChg chg="del">
          <ac:chgData name="Richard Chalk" userId="287f8aa4f4de1d19" providerId="LiveId" clId="{49675DFE-3F37-43F8-86E3-0DA7182B61D1}" dt="2023-07-04T12:22:06.849" v="307" actId="478"/>
          <ac:spMkLst>
            <pc:docMk/>
            <pc:sldMk cId="1632552418" sldId="497"/>
            <ac:spMk id="3" creationId="{173D56EC-57A4-FE19-1901-5242223ADD72}"/>
          </ac:spMkLst>
        </pc:spChg>
        <pc:spChg chg="mod">
          <ac:chgData name="Richard Chalk" userId="287f8aa4f4de1d19" providerId="LiveId" clId="{49675DFE-3F37-43F8-86E3-0DA7182B61D1}" dt="2023-07-04T12:20:35.376" v="293" actId="20577"/>
          <ac:spMkLst>
            <pc:docMk/>
            <pc:sldMk cId="1632552418" sldId="497"/>
            <ac:spMk id="7" creationId="{EBD62573-4B50-EAD6-8C7E-C3AE6A9F45B4}"/>
          </ac:spMkLst>
        </pc:spChg>
        <pc:spChg chg="add mod">
          <ac:chgData name="Richard Chalk" userId="287f8aa4f4de1d19" providerId="LiveId" clId="{49675DFE-3F37-43F8-86E3-0DA7182B61D1}" dt="2023-07-04T12:29:06.997" v="770" actId="14100"/>
          <ac:spMkLst>
            <pc:docMk/>
            <pc:sldMk cId="1632552418" sldId="497"/>
            <ac:spMk id="10" creationId="{20F146F1-1B27-9D07-DCD0-2A2DFC9885D3}"/>
          </ac:spMkLst>
        </pc:spChg>
        <pc:spChg chg="add mod">
          <ac:chgData name="Richard Chalk" userId="287f8aa4f4de1d19" providerId="LiveId" clId="{49675DFE-3F37-43F8-86E3-0DA7182B61D1}" dt="2023-07-04T12:29:51.277" v="805" actId="1036"/>
          <ac:spMkLst>
            <pc:docMk/>
            <pc:sldMk cId="1632552418" sldId="497"/>
            <ac:spMk id="12" creationId="{0F47BC57-5C51-0D45-F0AF-DF977E1D8B04}"/>
          </ac:spMkLst>
        </pc:spChg>
        <pc:picChg chg="add mod">
          <ac:chgData name="Richard Chalk" userId="287f8aa4f4de1d19" providerId="LiveId" clId="{49675DFE-3F37-43F8-86E3-0DA7182B61D1}" dt="2023-07-04T12:22:32.348" v="317" actId="1076"/>
          <ac:picMkLst>
            <pc:docMk/>
            <pc:sldMk cId="1632552418" sldId="497"/>
            <ac:picMk id="8" creationId="{4C17E691-7C63-24E6-2CBB-C50627E896F8}"/>
          </ac:picMkLst>
        </pc:picChg>
        <pc:picChg chg="del mod">
          <ac:chgData name="Richard Chalk" userId="287f8aa4f4de1d19" providerId="LiveId" clId="{49675DFE-3F37-43F8-86E3-0DA7182B61D1}" dt="2023-07-04T12:22:29.404" v="315" actId="478"/>
          <ac:picMkLst>
            <pc:docMk/>
            <pc:sldMk cId="1632552418" sldId="497"/>
            <ac:picMk id="9" creationId="{D032BFC8-516D-46AF-5F51-086BB1BF8065}"/>
          </ac:picMkLst>
        </pc:picChg>
        <pc:picChg chg="mod">
          <ac:chgData name="Richard Chalk" userId="287f8aa4f4de1d19" providerId="LiveId" clId="{49675DFE-3F37-43F8-86E3-0DA7182B61D1}" dt="2023-07-04T12:22:20.219" v="313" actId="1076"/>
          <ac:picMkLst>
            <pc:docMk/>
            <pc:sldMk cId="1632552418" sldId="497"/>
            <ac:picMk id="11" creationId="{21790CD6-316D-D2A2-3645-51BE3E024507}"/>
          </ac:picMkLst>
        </pc:picChg>
        <pc:picChg chg="add mod">
          <ac:chgData name="Richard Chalk" userId="287f8aa4f4de1d19" providerId="LiveId" clId="{49675DFE-3F37-43F8-86E3-0DA7182B61D1}" dt="2023-07-04T12:28:23.033" v="765" actId="1076"/>
          <ac:picMkLst>
            <pc:docMk/>
            <pc:sldMk cId="1632552418" sldId="497"/>
            <ac:picMk id="1026" creationId="{85228D4D-FFB3-1B61-67A3-8FAD4DCEB53B}"/>
          </ac:picMkLst>
        </pc:picChg>
        <pc:picChg chg="add mod">
          <ac:chgData name="Richard Chalk" userId="287f8aa4f4de1d19" providerId="LiveId" clId="{49675DFE-3F37-43F8-86E3-0DA7182B61D1}" dt="2023-07-04T12:28:20.338" v="764" actId="1076"/>
          <ac:picMkLst>
            <pc:docMk/>
            <pc:sldMk cId="1632552418" sldId="497"/>
            <ac:picMk id="1028" creationId="{B431607D-F466-05F5-D5FB-CA7C48071A3E}"/>
          </ac:picMkLst>
        </pc:picChg>
        <pc:picChg chg="add mod">
          <ac:chgData name="Richard Chalk" userId="287f8aa4f4de1d19" providerId="LiveId" clId="{49675DFE-3F37-43F8-86E3-0DA7182B61D1}" dt="2023-07-04T12:28:13.794" v="762" actId="1076"/>
          <ac:picMkLst>
            <pc:docMk/>
            <pc:sldMk cId="1632552418" sldId="497"/>
            <ac:picMk id="1030" creationId="{394CA845-8C43-5BBC-8F00-9EFC94614EBB}"/>
          </ac:picMkLst>
        </pc:picChg>
        <pc:picChg chg="del">
          <ac:chgData name="Richard Chalk" userId="287f8aa4f4de1d19" providerId="LiveId" clId="{49675DFE-3F37-43F8-86E3-0DA7182B61D1}" dt="2023-07-04T12:20:38.342" v="294" actId="478"/>
          <ac:picMkLst>
            <pc:docMk/>
            <pc:sldMk cId="1632552418" sldId="497"/>
            <ac:picMk id="4098" creationId="{BF4ACAB2-61C4-66A0-7692-149FC5B8E968}"/>
          </ac:picMkLst>
        </pc:picChg>
      </pc:sldChg>
      <pc:sldChg chg="add del">
        <pc:chgData name="Richard Chalk" userId="287f8aa4f4de1d19" providerId="LiveId" clId="{49675DFE-3F37-43F8-86E3-0DA7182B61D1}" dt="2023-07-04T19:00:19.890" v="2294" actId="47"/>
        <pc:sldMkLst>
          <pc:docMk/>
          <pc:sldMk cId="1846627694" sldId="498"/>
        </pc:sldMkLst>
      </pc:sldChg>
      <pc:sldChg chg="add del">
        <pc:chgData name="Richard Chalk" userId="287f8aa4f4de1d19" providerId="LiveId" clId="{49675DFE-3F37-43F8-86E3-0DA7182B61D1}" dt="2023-07-04T19:00:19.890" v="2294" actId="47"/>
        <pc:sldMkLst>
          <pc:docMk/>
          <pc:sldMk cId="3481731746" sldId="499"/>
        </pc:sldMkLst>
      </pc:sldChg>
      <pc:sldChg chg="add del">
        <pc:chgData name="Richard Chalk" userId="287f8aa4f4de1d19" providerId="LiveId" clId="{49675DFE-3F37-43F8-86E3-0DA7182B61D1}" dt="2023-07-04T19:00:19.890" v="2294" actId="47"/>
        <pc:sldMkLst>
          <pc:docMk/>
          <pc:sldMk cId="2590251995" sldId="500"/>
        </pc:sldMkLst>
      </pc:sldChg>
      <pc:sldChg chg="del">
        <pc:chgData name="Richard Chalk" userId="287f8aa4f4de1d19" providerId="LiveId" clId="{49675DFE-3F37-43F8-86E3-0DA7182B61D1}" dt="2023-07-04T12:20:14.329" v="282" actId="47"/>
        <pc:sldMkLst>
          <pc:docMk/>
          <pc:sldMk cId="672458676" sldId="501"/>
        </pc:sldMkLst>
      </pc:sldChg>
      <pc:sldChg chg="new del">
        <pc:chgData name="Richard Chalk" userId="287f8aa4f4de1d19" providerId="LiveId" clId="{49675DFE-3F37-43F8-86E3-0DA7182B61D1}" dt="2023-07-04T19:00:19.890" v="2294" actId="47"/>
        <pc:sldMkLst>
          <pc:docMk/>
          <pc:sldMk cId="313342895" sldId="502"/>
        </pc:sldMkLst>
      </pc:sldChg>
      <pc:sldChg chg="addSp delSp modSp add mod modNotesTx">
        <pc:chgData name="Richard Chalk" userId="287f8aa4f4de1d19" providerId="LiveId" clId="{49675DFE-3F37-43F8-86E3-0DA7182B61D1}" dt="2023-07-04T12:45:14.868" v="1000" actId="113"/>
        <pc:sldMkLst>
          <pc:docMk/>
          <pc:sldMk cId="529699284" sldId="503"/>
        </pc:sldMkLst>
        <pc:spChg chg="mod">
          <ac:chgData name="Richard Chalk" userId="287f8aa4f4de1d19" providerId="LiveId" clId="{49675DFE-3F37-43F8-86E3-0DA7182B61D1}" dt="2023-07-04T12:44:35.034" v="995" actId="113"/>
          <ac:spMkLst>
            <pc:docMk/>
            <pc:sldMk cId="529699284" sldId="503"/>
            <ac:spMk id="2" creationId="{2CED0939-2445-F1A3-21AE-0A535344DD5D}"/>
          </ac:spMkLst>
        </pc:spChg>
        <pc:spChg chg="mod">
          <ac:chgData name="Richard Chalk" userId="287f8aa4f4de1d19" providerId="LiveId" clId="{49675DFE-3F37-43F8-86E3-0DA7182B61D1}" dt="2023-07-04T12:45:14.868" v="1000" actId="113"/>
          <ac:spMkLst>
            <pc:docMk/>
            <pc:sldMk cId="529699284" sldId="503"/>
            <ac:spMk id="3" creationId="{173D56EC-57A4-FE19-1901-5242223ADD72}"/>
          </ac:spMkLst>
        </pc:spChg>
        <pc:spChg chg="mod">
          <ac:chgData name="Richard Chalk" userId="287f8aa4f4de1d19" providerId="LiveId" clId="{49675DFE-3F37-43F8-86E3-0DA7182B61D1}" dt="2023-07-04T12:36:16.063" v="853" actId="6549"/>
          <ac:spMkLst>
            <pc:docMk/>
            <pc:sldMk cId="529699284" sldId="503"/>
            <ac:spMk id="7" creationId="{EBD62573-4B50-EAD6-8C7E-C3AE6A9F45B4}"/>
          </ac:spMkLst>
        </pc:spChg>
        <pc:spChg chg="add mod">
          <ac:chgData name="Richard Chalk" userId="287f8aa4f4de1d19" providerId="LiveId" clId="{49675DFE-3F37-43F8-86E3-0DA7182B61D1}" dt="2023-07-04T12:39:17.152" v="891" actId="20577"/>
          <ac:spMkLst>
            <pc:docMk/>
            <pc:sldMk cId="529699284" sldId="503"/>
            <ac:spMk id="8" creationId="{0DCB333C-9118-BE43-4330-5DC6BA418837}"/>
          </ac:spMkLst>
        </pc:spChg>
        <pc:picChg chg="add mod">
          <ac:chgData name="Richard Chalk" userId="287f8aa4f4de1d19" providerId="LiveId" clId="{49675DFE-3F37-43F8-86E3-0DA7182B61D1}" dt="2023-07-04T12:39:10.399" v="884" actId="1076"/>
          <ac:picMkLst>
            <pc:docMk/>
            <pc:sldMk cId="529699284" sldId="503"/>
            <ac:picMk id="9" creationId="{48260509-C1E0-6A22-E893-A68FCD3B62F6}"/>
          </ac:picMkLst>
        </pc:picChg>
        <pc:picChg chg="del">
          <ac:chgData name="Richard Chalk" userId="287f8aa4f4de1d19" providerId="LiveId" clId="{49675DFE-3F37-43F8-86E3-0DA7182B61D1}" dt="2023-07-04T12:36:17.744" v="854" actId="478"/>
          <ac:picMkLst>
            <pc:docMk/>
            <pc:sldMk cId="529699284" sldId="503"/>
            <ac:picMk id="12" creationId="{7A7D72AE-7E57-C71E-1753-E7C9F7ED3A93}"/>
          </ac:picMkLst>
        </pc:picChg>
        <pc:picChg chg="add mod">
          <ac:chgData name="Richard Chalk" userId="287f8aa4f4de1d19" providerId="LiveId" clId="{49675DFE-3F37-43F8-86E3-0DA7182B61D1}" dt="2023-07-04T12:42:54.940" v="955" actId="1036"/>
          <ac:picMkLst>
            <pc:docMk/>
            <pc:sldMk cId="529699284" sldId="503"/>
            <ac:picMk id="2050" creationId="{EB5CF953-A6BF-12E0-8A2B-6C4A4B67000A}"/>
          </ac:picMkLst>
        </pc:picChg>
        <pc:picChg chg="add mod">
          <ac:chgData name="Richard Chalk" userId="287f8aa4f4de1d19" providerId="LiveId" clId="{49675DFE-3F37-43F8-86E3-0DA7182B61D1}" dt="2023-07-04T12:43:42.848" v="986" actId="1038"/>
          <ac:picMkLst>
            <pc:docMk/>
            <pc:sldMk cId="529699284" sldId="503"/>
            <ac:picMk id="2052" creationId="{AFA108FA-442B-4BB2-6B7C-E2A4ADD542C1}"/>
          </ac:picMkLst>
        </pc:picChg>
        <pc:picChg chg="add mod">
          <ac:chgData name="Richard Chalk" userId="287f8aa4f4de1d19" providerId="LiveId" clId="{49675DFE-3F37-43F8-86E3-0DA7182B61D1}" dt="2023-07-04T12:44:21.019" v="992" actId="167"/>
          <ac:picMkLst>
            <pc:docMk/>
            <pc:sldMk cId="529699284" sldId="503"/>
            <ac:picMk id="2054" creationId="{1568B61B-AA90-4481-DC0C-72CC297C1710}"/>
          </ac:picMkLst>
        </pc:picChg>
      </pc:sldChg>
      <pc:sldChg chg="addSp delSp modSp add mod">
        <pc:chgData name="Richard Chalk" userId="287f8aa4f4de1d19" providerId="LiveId" clId="{49675DFE-3F37-43F8-86E3-0DA7182B61D1}" dt="2023-07-05T05:18:52.166" v="3019" actId="5793"/>
        <pc:sldMkLst>
          <pc:docMk/>
          <pc:sldMk cId="2985784809" sldId="504"/>
        </pc:sldMkLst>
        <pc:spChg chg="mod ord">
          <ac:chgData name="Richard Chalk" userId="287f8aa4f4de1d19" providerId="LiveId" clId="{49675DFE-3F37-43F8-86E3-0DA7182B61D1}" dt="2023-07-05T05:18:20.334" v="3006" actId="207"/>
          <ac:spMkLst>
            <pc:docMk/>
            <pc:sldMk cId="2985784809" sldId="504"/>
            <ac:spMk id="2" creationId="{2CED0939-2445-F1A3-21AE-0A535344DD5D}"/>
          </ac:spMkLst>
        </pc:spChg>
        <pc:spChg chg="mod">
          <ac:chgData name="Richard Chalk" userId="287f8aa4f4de1d19" providerId="LiveId" clId="{49675DFE-3F37-43F8-86E3-0DA7182B61D1}" dt="2023-07-04T12:47:42.840" v="1077" actId="14100"/>
          <ac:spMkLst>
            <pc:docMk/>
            <pc:sldMk cId="2985784809" sldId="504"/>
            <ac:spMk id="3" creationId="{173D56EC-57A4-FE19-1901-5242223ADD72}"/>
          </ac:spMkLst>
        </pc:spChg>
        <pc:spChg chg="mod">
          <ac:chgData name="Richard Chalk" userId="287f8aa4f4de1d19" providerId="LiveId" clId="{49675DFE-3F37-43F8-86E3-0DA7182B61D1}" dt="2023-07-04T12:57:27.419" v="1512" actId="20577"/>
          <ac:spMkLst>
            <pc:docMk/>
            <pc:sldMk cId="2985784809" sldId="504"/>
            <ac:spMk id="7" creationId="{EBD62573-4B50-EAD6-8C7E-C3AE6A9F45B4}"/>
          </ac:spMkLst>
        </pc:spChg>
        <pc:spChg chg="del">
          <ac:chgData name="Richard Chalk" userId="287f8aa4f4de1d19" providerId="LiveId" clId="{49675DFE-3F37-43F8-86E3-0DA7182B61D1}" dt="2023-07-04T12:46:07.417" v="1011" actId="478"/>
          <ac:spMkLst>
            <pc:docMk/>
            <pc:sldMk cId="2985784809" sldId="504"/>
            <ac:spMk id="8" creationId="{0DCB333C-9118-BE43-4330-5DC6BA418837}"/>
          </ac:spMkLst>
        </pc:spChg>
        <pc:spChg chg="add mod">
          <ac:chgData name="Richard Chalk" userId="287f8aa4f4de1d19" providerId="LiveId" clId="{49675DFE-3F37-43F8-86E3-0DA7182B61D1}" dt="2023-07-04T12:53:32.389" v="1220" actId="1037"/>
          <ac:spMkLst>
            <pc:docMk/>
            <pc:sldMk cId="2985784809" sldId="504"/>
            <ac:spMk id="11" creationId="{EAE9FE35-C3CC-4A3A-FE1A-46297409B518}"/>
          </ac:spMkLst>
        </pc:spChg>
        <pc:spChg chg="add mod">
          <ac:chgData name="Richard Chalk" userId="287f8aa4f4de1d19" providerId="LiveId" clId="{49675DFE-3F37-43F8-86E3-0DA7182B61D1}" dt="2023-07-05T05:18:52.166" v="3019" actId="5793"/>
          <ac:spMkLst>
            <pc:docMk/>
            <pc:sldMk cId="2985784809" sldId="504"/>
            <ac:spMk id="12" creationId="{47FBB063-A48B-96CC-2C52-34C7795F485F}"/>
          </ac:spMkLst>
        </pc:spChg>
        <pc:picChg chg="del">
          <ac:chgData name="Richard Chalk" userId="287f8aa4f4de1d19" providerId="LiveId" clId="{49675DFE-3F37-43F8-86E3-0DA7182B61D1}" dt="2023-07-04T12:46:06.420" v="1010" actId="478"/>
          <ac:picMkLst>
            <pc:docMk/>
            <pc:sldMk cId="2985784809" sldId="504"/>
            <ac:picMk id="9" creationId="{48260509-C1E0-6A22-E893-A68FCD3B62F6}"/>
          </ac:picMkLst>
        </pc:picChg>
        <pc:picChg chg="add mod">
          <ac:chgData name="Richard Chalk" userId="287f8aa4f4de1d19" providerId="LiveId" clId="{49675DFE-3F37-43F8-86E3-0DA7182B61D1}" dt="2023-07-05T05:18:07.446" v="3004" actId="1036"/>
          <ac:picMkLst>
            <pc:docMk/>
            <pc:sldMk cId="2985784809" sldId="504"/>
            <ac:picMk id="10" creationId="{357917CD-2A85-AAD4-0D8B-3B60E594447E}"/>
          </ac:picMkLst>
        </pc:picChg>
        <pc:picChg chg="add mod">
          <ac:chgData name="Richard Chalk" userId="287f8aa4f4de1d19" providerId="LiveId" clId="{49675DFE-3F37-43F8-86E3-0DA7182B61D1}" dt="2023-07-04T12:56:50.487" v="1491" actId="1076"/>
          <ac:picMkLst>
            <pc:docMk/>
            <pc:sldMk cId="2985784809" sldId="504"/>
            <ac:picMk id="13" creationId="{2B6D9CDF-0AA1-9356-D082-B6DE33E175BD}"/>
          </ac:picMkLst>
        </pc:picChg>
        <pc:picChg chg="del">
          <ac:chgData name="Richard Chalk" userId="287f8aa4f4de1d19" providerId="LiveId" clId="{49675DFE-3F37-43F8-86E3-0DA7182B61D1}" dt="2023-07-04T12:45:59.878" v="1006" actId="478"/>
          <ac:picMkLst>
            <pc:docMk/>
            <pc:sldMk cId="2985784809" sldId="504"/>
            <ac:picMk id="2050" creationId="{EB5CF953-A6BF-12E0-8A2B-6C4A4B67000A}"/>
          </ac:picMkLst>
        </pc:picChg>
        <pc:picChg chg="del">
          <ac:chgData name="Richard Chalk" userId="287f8aa4f4de1d19" providerId="LiveId" clId="{49675DFE-3F37-43F8-86E3-0DA7182B61D1}" dt="2023-07-04T12:46:01.683" v="1007" actId="478"/>
          <ac:picMkLst>
            <pc:docMk/>
            <pc:sldMk cId="2985784809" sldId="504"/>
            <ac:picMk id="2052" creationId="{AFA108FA-442B-4BB2-6B7C-E2A4ADD542C1}"/>
          </ac:picMkLst>
        </pc:picChg>
        <pc:picChg chg="del">
          <ac:chgData name="Richard Chalk" userId="287f8aa4f4de1d19" providerId="LiveId" clId="{49675DFE-3F37-43F8-86E3-0DA7182B61D1}" dt="2023-07-04T12:46:05.744" v="1009" actId="478"/>
          <ac:picMkLst>
            <pc:docMk/>
            <pc:sldMk cId="2985784809" sldId="504"/>
            <ac:picMk id="2054" creationId="{1568B61B-AA90-4481-DC0C-72CC297C1710}"/>
          </ac:picMkLst>
        </pc:picChg>
        <pc:cxnChg chg="mod">
          <ac:chgData name="Richard Chalk" userId="287f8aa4f4de1d19" providerId="LiveId" clId="{49675DFE-3F37-43F8-86E3-0DA7182B61D1}" dt="2023-07-04T12:47:47.925" v="1090" actId="1037"/>
          <ac:cxnSpMkLst>
            <pc:docMk/>
            <pc:sldMk cId="2985784809" sldId="504"/>
            <ac:cxnSpMk id="4" creationId="{8E10E644-46F5-F891-B4EC-377F5D56B5D8}"/>
          </ac:cxnSpMkLst>
        </pc:cxnChg>
      </pc:sldChg>
      <pc:sldChg chg="addSp modSp add mod">
        <pc:chgData name="Richard Chalk" userId="287f8aa4f4de1d19" providerId="LiveId" clId="{49675DFE-3F37-43F8-86E3-0DA7182B61D1}" dt="2023-07-05T05:19:39.726" v="3072" actId="113"/>
        <pc:sldMkLst>
          <pc:docMk/>
          <pc:sldMk cId="3857005702" sldId="505"/>
        </pc:sldMkLst>
        <pc:spChg chg="mod">
          <ac:chgData name="Richard Chalk" userId="287f8aa4f4de1d19" providerId="LiveId" clId="{49675DFE-3F37-43F8-86E3-0DA7182B61D1}" dt="2023-07-05T05:19:06.879" v="3025" actId="6549"/>
          <ac:spMkLst>
            <pc:docMk/>
            <pc:sldMk cId="3857005702" sldId="505"/>
            <ac:spMk id="2" creationId="{2CED0939-2445-F1A3-21AE-0A535344DD5D}"/>
          </ac:spMkLst>
        </pc:spChg>
        <pc:spChg chg="mod">
          <ac:chgData name="Richard Chalk" userId="287f8aa4f4de1d19" providerId="LiveId" clId="{49675DFE-3F37-43F8-86E3-0DA7182B61D1}" dt="2023-07-04T13:00:40.045" v="1614" actId="14100"/>
          <ac:spMkLst>
            <pc:docMk/>
            <pc:sldMk cId="3857005702" sldId="505"/>
            <ac:spMk id="3" creationId="{173D56EC-57A4-FE19-1901-5242223ADD72}"/>
          </ac:spMkLst>
        </pc:spChg>
        <pc:spChg chg="mod">
          <ac:chgData name="Richard Chalk" userId="287f8aa4f4de1d19" providerId="LiveId" clId="{49675DFE-3F37-43F8-86E3-0DA7182B61D1}" dt="2023-07-04T13:03:05.661" v="1714" actId="20577"/>
          <ac:spMkLst>
            <pc:docMk/>
            <pc:sldMk cId="3857005702" sldId="505"/>
            <ac:spMk id="7" creationId="{EBD62573-4B50-EAD6-8C7E-C3AE6A9F45B4}"/>
          </ac:spMkLst>
        </pc:spChg>
        <pc:spChg chg="mod">
          <ac:chgData name="Richard Chalk" userId="287f8aa4f4de1d19" providerId="LiveId" clId="{49675DFE-3F37-43F8-86E3-0DA7182B61D1}" dt="2023-07-04T13:00:46.086" v="1624" actId="1037"/>
          <ac:spMkLst>
            <pc:docMk/>
            <pc:sldMk cId="3857005702" sldId="505"/>
            <ac:spMk id="11" creationId="{EAE9FE35-C3CC-4A3A-FE1A-46297409B518}"/>
          </ac:spMkLst>
        </pc:spChg>
        <pc:spChg chg="mod">
          <ac:chgData name="Richard Chalk" userId="287f8aa4f4de1d19" providerId="LiveId" clId="{49675DFE-3F37-43F8-86E3-0DA7182B61D1}" dt="2023-07-05T05:19:39.726" v="3072" actId="113"/>
          <ac:spMkLst>
            <pc:docMk/>
            <pc:sldMk cId="3857005702" sldId="505"/>
            <ac:spMk id="12" creationId="{47FBB063-A48B-96CC-2C52-34C7795F485F}"/>
          </ac:spMkLst>
        </pc:spChg>
        <pc:picChg chg="add mod">
          <ac:chgData name="Richard Chalk" userId="287f8aa4f4de1d19" providerId="LiveId" clId="{49675DFE-3F37-43F8-86E3-0DA7182B61D1}" dt="2023-07-04T13:01:07.184" v="1627" actId="1076"/>
          <ac:picMkLst>
            <pc:docMk/>
            <pc:sldMk cId="3857005702" sldId="505"/>
            <ac:picMk id="8" creationId="{D8FFB379-ACCA-939C-174E-BB213155CDA5}"/>
          </ac:picMkLst>
        </pc:picChg>
        <pc:picChg chg="mod">
          <ac:chgData name="Richard Chalk" userId="287f8aa4f4de1d19" providerId="LiveId" clId="{49675DFE-3F37-43F8-86E3-0DA7182B61D1}" dt="2023-07-05T05:19:11.850" v="3048" actId="1036"/>
          <ac:picMkLst>
            <pc:docMk/>
            <pc:sldMk cId="3857005702" sldId="505"/>
            <ac:picMk id="10" creationId="{357917CD-2A85-AAD4-0D8B-3B60E594447E}"/>
          </ac:picMkLst>
        </pc:picChg>
        <pc:picChg chg="mod">
          <ac:chgData name="Richard Chalk" userId="287f8aa4f4de1d19" providerId="LiveId" clId="{49675DFE-3F37-43F8-86E3-0DA7182B61D1}" dt="2023-07-04T13:01:33.317" v="1639" actId="1076"/>
          <ac:picMkLst>
            <pc:docMk/>
            <pc:sldMk cId="3857005702" sldId="505"/>
            <ac:picMk id="13" creationId="{2B6D9CDF-0AA1-9356-D082-B6DE33E175BD}"/>
          </ac:picMkLst>
        </pc:picChg>
      </pc:sldChg>
      <pc:sldChg chg="addSp delSp modSp add mod">
        <pc:chgData name="Richard Chalk" userId="287f8aa4f4de1d19" providerId="LiveId" clId="{49675DFE-3F37-43F8-86E3-0DA7182B61D1}" dt="2023-07-05T05:20:12.470" v="3085" actId="113"/>
        <pc:sldMkLst>
          <pc:docMk/>
          <pc:sldMk cId="658545090" sldId="506"/>
        </pc:sldMkLst>
        <pc:spChg chg="mod">
          <ac:chgData name="Richard Chalk" userId="287f8aa4f4de1d19" providerId="LiveId" clId="{49675DFE-3F37-43F8-86E3-0DA7182B61D1}" dt="2023-07-05T05:19:57.089" v="3079" actId="20577"/>
          <ac:spMkLst>
            <pc:docMk/>
            <pc:sldMk cId="658545090" sldId="506"/>
            <ac:spMk id="2" creationId="{2CED0939-2445-F1A3-21AE-0A535344DD5D}"/>
          </ac:spMkLst>
        </pc:spChg>
        <pc:spChg chg="mod">
          <ac:chgData name="Richard Chalk" userId="287f8aa4f4de1d19" providerId="LiveId" clId="{49675DFE-3F37-43F8-86E3-0DA7182B61D1}" dt="2023-07-04T13:05:43.837" v="1764" actId="20577"/>
          <ac:spMkLst>
            <pc:docMk/>
            <pc:sldMk cId="658545090" sldId="506"/>
            <ac:spMk id="3" creationId="{173D56EC-57A4-FE19-1901-5242223ADD72}"/>
          </ac:spMkLst>
        </pc:spChg>
        <pc:spChg chg="mod">
          <ac:chgData name="Richard Chalk" userId="287f8aa4f4de1d19" providerId="LiveId" clId="{49675DFE-3F37-43F8-86E3-0DA7182B61D1}" dt="2023-07-04T13:03:12.404" v="1717" actId="20577"/>
          <ac:spMkLst>
            <pc:docMk/>
            <pc:sldMk cId="658545090" sldId="506"/>
            <ac:spMk id="7" creationId="{EBD62573-4B50-EAD6-8C7E-C3AE6A9F45B4}"/>
          </ac:spMkLst>
        </pc:spChg>
        <pc:spChg chg="add del mod">
          <ac:chgData name="Richard Chalk" userId="287f8aa4f4de1d19" providerId="LiveId" clId="{49675DFE-3F37-43F8-86E3-0DA7182B61D1}" dt="2023-07-05T05:20:09.875" v="3084"/>
          <ac:spMkLst>
            <pc:docMk/>
            <pc:sldMk cId="658545090" sldId="506"/>
            <ac:spMk id="8" creationId="{7B68B6AC-2D1C-3438-455E-DF43B2A3A8FF}"/>
          </ac:spMkLst>
        </pc:spChg>
        <pc:spChg chg="mod">
          <ac:chgData name="Richard Chalk" userId="287f8aa4f4de1d19" providerId="LiveId" clId="{49675DFE-3F37-43F8-86E3-0DA7182B61D1}" dt="2023-07-05T05:20:12.470" v="3085" actId="113"/>
          <ac:spMkLst>
            <pc:docMk/>
            <pc:sldMk cId="658545090" sldId="506"/>
            <ac:spMk id="12" creationId="{47FBB063-A48B-96CC-2C52-34C7795F485F}"/>
          </ac:spMkLst>
        </pc:spChg>
        <pc:picChg chg="del">
          <ac:chgData name="Richard Chalk" userId="287f8aa4f4de1d19" providerId="LiveId" clId="{49675DFE-3F37-43F8-86E3-0DA7182B61D1}" dt="2023-07-04T13:03:22.104" v="1718" actId="478"/>
          <ac:picMkLst>
            <pc:docMk/>
            <pc:sldMk cId="658545090" sldId="506"/>
            <ac:picMk id="8" creationId="{D8FFB379-ACCA-939C-174E-BB213155CDA5}"/>
          </ac:picMkLst>
        </pc:picChg>
        <pc:picChg chg="add mod">
          <ac:chgData name="Richard Chalk" userId="287f8aa4f4de1d19" providerId="LiveId" clId="{49675DFE-3F37-43F8-86E3-0DA7182B61D1}" dt="2023-07-04T13:03:25.945" v="1721" actId="1076"/>
          <ac:picMkLst>
            <pc:docMk/>
            <pc:sldMk cId="658545090" sldId="506"/>
            <ac:picMk id="9" creationId="{BF35C8EC-4A33-B3DA-DB16-25C24D6BD8A9}"/>
          </ac:picMkLst>
        </pc:picChg>
        <pc:picChg chg="mod">
          <ac:chgData name="Richard Chalk" userId="287f8aa4f4de1d19" providerId="LiveId" clId="{49675DFE-3F37-43F8-86E3-0DA7182B61D1}" dt="2023-07-04T13:17:02.308" v="2240" actId="1076"/>
          <ac:picMkLst>
            <pc:docMk/>
            <pc:sldMk cId="658545090" sldId="506"/>
            <ac:picMk id="10" creationId="{357917CD-2A85-AAD4-0D8B-3B60E594447E}"/>
          </ac:picMkLst>
        </pc:picChg>
      </pc:sldChg>
      <pc:sldChg chg="addSp delSp modSp add mod">
        <pc:chgData name="Richard Chalk" userId="287f8aa4f4de1d19" providerId="LiveId" clId="{49675DFE-3F37-43F8-86E3-0DA7182B61D1}" dt="2023-07-05T05:20:53.664" v="3092" actId="20577"/>
        <pc:sldMkLst>
          <pc:docMk/>
          <pc:sldMk cId="4185528542" sldId="507"/>
        </pc:sldMkLst>
        <pc:spChg chg="mod">
          <ac:chgData name="Richard Chalk" userId="287f8aa4f4de1d19" providerId="LiveId" clId="{49675DFE-3F37-43F8-86E3-0DA7182B61D1}" dt="2023-07-05T05:20:35.861" v="3090" actId="5793"/>
          <ac:spMkLst>
            <pc:docMk/>
            <pc:sldMk cId="4185528542" sldId="507"/>
            <ac:spMk id="2" creationId="{2CED0939-2445-F1A3-21AE-0A535344DD5D}"/>
          </ac:spMkLst>
        </pc:spChg>
        <pc:spChg chg="mod">
          <ac:chgData name="Richard Chalk" userId="287f8aa4f4de1d19" providerId="LiveId" clId="{49675DFE-3F37-43F8-86E3-0DA7182B61D1}" dt="2023-07-04T13:09:31.237" v="1882" actId="6549"/>
          <ac:spMkLst>
            <pc:docMk/>
            <pc:sldMk cId="4185528542" sldId="507"/>
            <ac:spMk id="3" creationId="{173D56EC-57A4-FE19-1901-5242223ADD72}"/>
          </ac:spMkLst>
        </pc:spChg>
        <pc:spChg chg="mod">
          <ac:chgData name="Richard Chalk" userId="287f8aa4f4de1d19" providerId="LiveId" clId="{49675DFE-3F37-43F8-86E3-0DA7182B61D1}" dt="2023-07-04T13:06:25.430" v="1798" actId="20577"/>
          <ac:spMkLst>
            <pc:docMk/>
            <pc:sldMk cId="4185528542" sldId="507"/>
            <ac:spMk id="7" creationId="{EBD62573-4B50-EAD6-8C7E-C3AE6A9F45B4}"/>
          </ac:spMkLst>
        </pc:spChg>
        <pc:spChg chg="add mod">
          <ac:chgData name="Richard Chalk" userId="287f8aa4f4de1d19" providerId="LiveId" clId="{49675DFE-3F37-43F8-86E3-0DA7182B61D1}" dt="2023-07-04T13:09:38.356" v="1901" actId="14100"/>
          <ac:spMkLst>
            <pc:docMk/>
            <pc:sldMk cId="4185528542" sldId="507"/>
            <ac:spMk id="8" creationId="{5F9379C8-0EB4-FF49-2608-E31B338FA9CD}"/>
          </ac:spMkLst>
        </pc:spChg>
        <pc:spChg chg="del">
          <ac:chgData name="Richard Chalk" userId="287f8aa4f4de1d19" providerId="LiveId" clId="{49675DFE-3F37-43F8-86E3-0DA7182B61D1}" dt="2023-07-04T13:08:44.873" v="1855" actId="478"/>
          <ac:spMkLst>
            <pc:docMk/>
            <pc:sldMk cId="4185528542" sldId="507"/>
            <ac:spMk id="11" creationId="{EAE9FE35-C3CC-4A3A-FE1A-46297409B518}"/>
          </ac:spMkLst>
        </pc:spChg>
        <pc:spChg chg="mod">
          <ac:chgData name="Richard Chalk" userId="287f8aa4f4de1d19" providerId="LiveId" clId="{49675DFE-3F37-43F8-86E3-0DA7182B61D1}" dt="2023-07-05T05:20:53.664" v="3092" actId="20577"/>
          <ac:spMkLst>
            <pc:docMk/>
            <pc:sldMk cId="4185528542" sldId="507"/>
            <ac:spMk id="12" creationId="{47FBB063-A48B-96CC-2C52-34C7795F485F}"/>
          </ac:spMkLst>
        </pc:spChg>
        <pc:spChg chg="add mod">
          <ac:chgData name="Richard Chalk" userId="287f8aa4f4de1d19" providerId="LiveId" clId="{49675DFE-3F37-43F8-86E3-0DA7182B61D1}" dt="2023-07-04T13:10:38.654" v="1974" actId="1076"/>
          <ac:spMkLst>
            <pc:docMk/>
            <pc:sldMk cId="4185528542" sldId="507"/>
            <ac:spMk id="14" creationId="{DAE04A23-7B74-4BE8-5B52-622BB6884743}"/>
          </ac:spMkLst>
        </pc:spChg>
        <pc:picChg chg="del">
          <ac:chgData name="Richard Chalk" userId="287f8aa4f4de1d19" providerId="LiveId" clId="{49675DFE-3F37-43F8-86E3-0DA7182B61D1}" dt="2023-07-05T05:14:04.675" v="2840" actId="478"/>
          <ac:picMkLst>
            <pc:docMk/>
            <pc:sldMk cId="4185528542" sldId="507"/>
            <ac:picMk id="9" creationId="{BF35C8EC-4A33-B3DA-DB16-25C24D6BD8A9}"/>
          </ac:picMkLst>
        </pc:picChg>
        <pc:picChg chg="mod">
          <ac:chgData name="Richard Chalk" userId="287f8aa4f4de1d19" providerId="LiveId" clId="{49675DFE-3F37-43F8-86E3-0DA7182B61D1}" dt="2023-07-04T13:10:53.590" v="1998" actId="1035"/>
          <ac:picMkLst>
            <pc:docMk/>
            <pc:sldMk cId="4185528542" sldId="507"/>
            <ac:picMk id="10" creationId="{357917CD-2A85-AAD4-0D8B-3B60E594447E}"/>
          </ac:picMkLst>
        </pc:picChg>
        <pc:picChg chg="mod">
          <ac:chgData name="Richard Chalk" userId="287f8aa4f4de1d19" providerId="LiveId" clId="{49675DFE-3F37-43F8-86E3-0DA7182B61D1}" dt="2023-07-04T13:10:29.265" v="1972" actId="1076"/>
          <ac:picMkLst>
            <pc:docMk/>
            <pc:sldMk cId="4185528542" sldId="507"/>
            <ac:picMk id="13" creationId="{2B6D9CDF-0AA1-9356-D082-B6DE33E175BD}"/>
          </ac:picMkLst>
        </pc:picChg>
      </pc:sldChg>
      <pc:sldChg chg="addSp delSp modSp add mod modNotesTx">
        <pc:chgData name="Richard Chalk" userId="287f8aa4f4de1d19" providerId="LiveId" clId="{49675DFE-3F37-43F8-86E3-0DA7182B61D1}" dt="2023-07-05T05:21:20.894" v="3095" actId="207"/>
        <pc:sldMkLst>
          <pc:docMk/>
          <pc:sldMk cId="1895652186" sldId="508"/>
        </pc:sldMkLst>
        <pc:spChg chg="mod">
          <ac:chgData name="Richard Chalk" userId="287f8aa4f4de1d19" providerId="LiveId" clId="{49675DFE-3F37-43F8-86E3-0DA7182B61D1}" dt="2023-07-05T05:21:20.894" v="3095" actId="207"/>
          <ac:spMkLst>
            <pc:docMk/>
            <pc:sldMk cId="1895652186" sldId="508"/>
            <ac:spMk id="2" creationId="{2CED0939-2445-F1A3-21AE-0A535344DD5D}"/>
          </ac:spMkLst>
        </pc:spChg>
        <pc:spChg chg="mod">
          <ac:chgData name="Richard Chalk" userId="287f8aa4f4de1d19" providerId="LiveId" clId="{49675DFE-3F37-43F8-86E3-0DA7182B61D1}" dt="2023-07-04T13:15:03.296" v="2136" actId="14100"/>
          <ac:spMkLst>
            <pc:docMk/>
            <pc:sldMk cId="1895652186" sldId="508"/>
            <ac:spMk id="3" creationId="{173D56EC-57A4-FE19-1901-5242223ADD72}"/>
          </ac:spMkLst>
        </pc:spChg>
        <pc:spChg chg="mod">
          <ac:chgData name="Richard Chalk" userId="287f8aa4f4de1d19" providerId="LiveId" clId="{49675DFE-3F37-43F8-86E3-0DA7182B61D1}" dt="2023-07-04T13:17:41.838" v="2245" actId="20577"/>
          <ac:spMkLst>
            <pc:docMk/>
            <pc:sldMk cId="1895652186" sldId="508"/>
            <ac:spMk id="7" creationId="{EBD62573-4B50-EAD6-8C7E-C3AE6A9F45B4}"/>
          </ac:spMkLst>
        </pc:spChg>
        <pc:spChg chg="mod">
          <ac:chgData name="Richard Chalk" userId="287f8aa4f4de1d19" providerId="LiveId" clId="{49675DFE-3F37-43F8-86E3-0DA7182B61D1}" dt="2023-07-04T13:17:27.160" v="2243" actId="14100"/>
          <ac:spMkLst>
            <pc:docMk/>
            <pc:sldMk cId="1895652186" sldId="508"/>
            <ac:spMk id="8" creationId="{5F9379C8-0EB4-FF49-2608-E31B338FA9CD}"/>
          </ac:spMkLst>
        </pc:spChg>
        <pc:spChg chg="add mod">
          <ac:chgData name="Richard Chalk" userId="287f8aa4f4de1d19" providerId="LiveId" clId="{49675DFE-3F37-43F8-86E3-0DA7182B61D1}" dt="2023-07-04T13:15:44.742" v="2145" actId="1036"/>
          <ac:spMkLst>
            <pc:docMk/>
            <pc:sldMk cId="1895652186" sldId="508"/>
            <ac:spMk id="11" creationId="{9D2FE606-16D2-B81C-59A6-4B3799274F22}"/>
          </ac:spMkLst>
        </pc:spChg>
        <pc:spChg chg="mod">
          <ac:chgData name="Richard Chalk" userId="287f8aa4f4de1d19" providerId="LiveId" clId="{49675DFE-3F37-43F8-86E3-0DA7182B61D1}" dt="2023-07-04T13:16:23.313" v="2219" actId="1076"/>
          <ac:spMkLst>
            <pc:docMk/>
            <pc:sldMk cId="1895652186" sldId="508"/>
            <ac:spMk id="12" creationId="{47FBB063-A48B-96CC-2C52-34C7795F485F}"/>
          </ac:spMkLst>
        </pc:spChg>
        <pc:spChg chg="del">
          <ac:chgData name="Richard Chalk" userId="287f8aa4f4de1d19" providerId="LiveId" clId="{49675DFE-3F37-43F8-86E3-0DA7182B61D1}" dt="2023-07-04T13:14:32.564" v="2099" actId="478"/>
          <ac:spMkLst>
            <pc:docMk/>
            <pc:sldMk cId="1895652186" sldId="508"/>
            <ac:spMk id="14" creationId="{DAE04A23-7B74-4BE8-5B52-622BB6884743}"/>
          </ac:spMkLst>
        </pc:spChg>
        <pc:spChg chg="add mod">
          <ac:chgData name="Richard Chalk" userId="287f8aa4f4de1d19" providerId="LiveId" clId="{49675DFE-3F37-43F8-86E3-0DA7182B61D1}" dt="2023-07-04T13:16:27.058" v="2228" actId="1038"/>
          <ac:spMkLst>
            <pc:docMk/>
            <pc:sldMk cId="1895652186" sldId="508"/>
            <ac:spMk id="15" creationId="{AB241F1C-47F8-53EE-112E-FE66F7DE1F24}"/>
          </ac:spMkLst>
        </pc:spChg>
        <pc:picChg chg="del">
          <ac:chgData name="Richard Chalk" userId="287f8aa4f4de1d19" providerId="LiveId" clId="{49675DFE-3F37-43F8-86E3-0DA7182B61D1}" dt="2023-07-05T05:14:11.409" v="2841" actId="478"/>
          <ac:picMkLst>
            <pc:docMk/>
            <pc:sldMk cId="1895652186" sldId="508"/>
            <ac:picMk id="9" creationId="{BF35C8EC-4A33-B3DA-DB16-25C24D6BD8A9}"/>
          </ac:picMkLst>
        </pc:picChg>
        <pc:picChg chg="del mod">
          <ac:chgData name="Richard Chalk" userId="287f8aa4f4de1d19" providerId="LiveId" clId="{49675DFE-3F37-43F8-86E3-0DA7182B61D1}" dt="2023-07-05T05:21:07.010" v="3094" actId="478"/>
          <ac:picMkLst>
            <pc:docMk/>
            <pc:sldMk cId="1895652186" sldId="508"/>
            <ac:picMk id="10" creationId="{357917CD-2A85-AAD4-0D8B-3B60E594447E}"/>
          </ac:picMkLst>
        </pc:picChg>
        <pc:picChg chg="mod">
          <ac:chgData name="Richard Chalk" userId="287f8aa4f4de1d19" providerId="LiveId" clId="{49675DFE-3F37-43F8-86E3-0DA7182B61D1}" dt="2023-07-04T13:16:23.313" v="2219" actId="1076"/>
          <ac:picMkLst>
            <pc:docMk/>
            <pc:sldMk cId="1895652186" sldId="508"/>
            <ac:picMk id="13" creationId="{2B6D9CDF-0AA1-9356-D082-B6DE33E175BD}"/>
          </ac:picMkLst>
        </pc:picChg>
      </pc:sldChg>
      <pc:sldChg chg="addSp delSp modSp add mod modNotesTx">
        <pc:chgData name="Richard Chalk" userId="287f8aa4f4de1d19" providerId="LiveId" clId="{49675DFE-3F37-43F8-86E3-0DA7182B61D1}" dt="2023-07-05T05:22:43.337" v="3109" actId="6549"/>
        <pc:sldMkLst>
          <pc:docMk/>
          <pc:sldMk cId="2496683731" sldId="509"/>
        </pc:sldMkLst>
        <pc:spChg chg="mod">
          <ac:chgData name="Richard Chalk" userId="287f8aa4f4de1d19" providerId="LiveId" clId="{49675DFE-3F37-43F8-86E3-0DA7182B61D1}" dt="2023-07-05T05:22:06.095" v="3106" actId="20577"/>
          <ac:spMkLst>
            <pc:docMk/>
            <pc:sldMk cId="2496683731" sldId="509"/>
            <ac:spMk id="2" creationId="{2CED0939-2445-F1A3-21AE-0A535344DD5D}"/>
          </ac:spMkLst>
        </pc:spChg>
        <pc:spChg chg="del">
          <ac:chgData name="Richard Chalk" userId="287f8aa4f4de1d19" providerId="LiveId" clId="{49675DFE-3F37-43F8-86E3-0DA7182B61D1}" dt="2023-07-05T04:56:33.087" v="2489" actId="478"/>
          <ac:spMkLst>
            <pc:docMk/>
            <pc:sldMk cId="2496683731" sldId="509"/>
            <ac:spMk id="3" creationId="{173D56EC-57A4-FE19-1901-5242223ADD72}"/>
          </ac:spMkLst>
        </pc:spChg>
        <pc:spChg chg="mod">
          <ac:chgData name="Richard Chalk" userId="287f8aa4f4de1d19" providerId="LiveId" clId="{49675DFE-3F37-43F8-86E3-0DA7182B61D1}" dt="2023-07-04T14:29:59.291" v="2281" actId="20577"/>
          <ac:spMkLst>
            <pc:docMk/>
            <pc:sldMk cId="2496683731" sldId="509"/>
            <ac:spMk id="7" creationId="{EBD62573-4B50-EAD6-8C7E-C3AE6A9F45B4}"/>
          </ac:spMkLst>
        </pc:spChg>
        <pc:spChg chg="del">
          <ac:chgData name="Richard Chalk" userId="287f8aa4f4de1d19" providerId="LiveId" clId="{49675DFE-3F37-43F8-86E3-0DA7182B61D1}" dt="2023-07-05T04:56:36.938" v="2491" actId="478"/>
          <ac:spMkLst>
            <pc:docMk/>
            <pc:sldMk cId="2496683731" sldId="509"/>
            <ac:spMk id="8" creationId="{5F9379C8-0EB4-FF49-2608-E31B338FA9CD}"/>
          </ac:spMkLst>
        </pc:spChg>
        <pc:spChg chg="del">
          <ac:chgData name="Richard Chalk" userId="287f8aa4f4de1d19" providerId="LiveId" clId="{49675DFE-3F37-43F8-86E3-0DA7182B61D1}" dt="2023-07-05T04:56:43.055" v="2493" actId="478"/>
          <ac:spMkLst>
            <pc:docMk/>
            <pc:sldMk cId="2496683731" sldId="509"/>
            <ac:spMk id="11" creationId="{9D2FE606-16D2-B81C-59A6-4B3799274F22}"/>
          </ac:spMkLst>
        </pc:spChg>
        <pc:spChg chg="del">
          <ac:chgData name="Richard Chalk" userId="287f8aa4f4de1d19" providerId="LiveId" clId="{49675DFE-3F37-43F8-86E3-0DA7182B61D1}" dt="2023-07-05T04:56:44.639" v="2495" actId="478"/>
          <ac:spMkLst>
            <pc:docMk/>
            <pc:sldMk cId="2496683731" sldId="509"/>
            <ac:spMk id="12" creationId="{47FBB063-A48B-96CC-2C52-34C7795F485F}"/>
          </ac:spMkLst>
        </pc:spChg>
        <pc:spChg chg="add del">
          <ac:chgData name="Richard Chalk" userId="287f8aa4f4de1d19" providerId="LiveId" clId="{49675DFE-3F37-43F8-86E3-0DA7182B61D1}" dt="2023-07-05T04:56:30.612" v="2488" actId="478"/>
          <ac:spMkLst>
            <pc:docMk/>
            <pc:sldMk cId="2496683731" sldId="509"/>
            <ac:spMk id="14" creationId="{2847814A-E116-D950-5104-3FB78A97729B}"/>
          </ac:spMkLst>
        </pc:spChg>
        <pc:spChg chg="del">
          <ac:chgData name="Richard Chalk" userId="287f8aa4f4de1d19" providerId="LiveId" clId="{49675DFE-3F37-43F8-86E3-0DA7182B61D1}" dt="2023-07-05T04:56:45.452" v="2496" actId="478"/>
          <ac:spMkLst>
            <pc:docMk/>
            <pc:sldMk cId="2496683731" sldId="509"/>
            <ac:spMk id="15" creationId="{AB241F1C-47F8-53EE-112E-FE66F7DE1F24}"/>
          </ac:spMkLst>
        </pc:spChg>
        <pc:spChg chg="add mod ord">
          <ac:chgData name="Richard Chalk" userId="287f8aa4f4de1d19" providerId="LiveId" clId="{49675DFE-3F37-43F8-86E3-0DA7182B61D1}" dt="2023-07-05T05:08:54.440" v="2706" actId="14100"/>
          <ac:spMkLst>
            <pc:docMk/>
            <pc:sldMk cId="2496683731" sldId="509"/>
            <ac:spMk id="16" creationId="{D66CFC44-5935-9CDE-8D82-712AB261BA4B}"/>
          </ac:spMkLst>
        </pc:spChg>
        <pc:spChg chg="add mod">
          <ac:chgData name="Richard Chalk" userId="287f8aa4f4de1d19" providerId="LiveId" clId="{49675DFE-3F37-43F8-86E3-0DA7182B61D1}" dt="2023-07-05T05:01:58.112" v="2588" actId="1035"/>
          <ac:spMkLst>
            <pc:docMk/>
            <pc:sldMk cId="2496683731" sldId="509"/>
            <ac:spMk id="17" creationId="{9429C837-D9A2-C0B0-05A9-B0006F2D1871}"/>
          </ac:spMkLst>
        </pc:spChg>
        <pc:spChg chg="add del mod">
          <ac:chgData name="Richard Chalk" userId="287f8aa4f4de1d19" providerId="LiveId" clId="{49675DFE-3F37-43F8-86E3-0DA7182B61D1}" dt="2023-07-05T05:01:03.264" v="2560"/>
          <ac:spMkLst>
            <pc:docMk/>
            <pc:sldMk cId="2496683731" sldId="509"/>
            <ac:spMk id="20" creationId="{2219486F-D916-0DB3-4A42-4A80DBC16782}"/>
          </ac:spMkLst>
        </pc:spChg>
        <pc:spChg chg="add mod">
          <ac:chgData name="Richard Chalk" userId="287f8aa4f4de1d19" providerId="LiveId" clId="{49675DFE-3F37-43F8-86E3-0DA7182B61D1}" dt="2023-07-05T05:22:43.337" v="3109" actId="6549"/>
          <ac:spMkLst>
            <pc:docMk/>
            <pc:sldMk cId="2496683731" sldId="509"/>
            <ac:spMk id="21" creationId="{2C0CDD3E-68E7-4FDF-40F5-D5699A73BEE0}"/>
          </ac:spMkLst>
        </pc:spChg>
        <pc:spChg chg="add mod">
          <ac:chgData name="Richard Chalk" userId="287f8aa4f4de1d19" providerId="LiveId" clId="{49675DFE-3F37-43F8-86E3-0DA7182B61D1}" dt="2023-07-05T05:02:06.427" v="2598" actId="1036"/>
          <ac:spMkLst>
            <pc:docMk/>
            <pc:sldMk cId="2496683731" sldId="509"/>
            <ac:spMk id="23" creationId="{EEA46CC2-EB43-92C8-3630-87AC20712EA2}"/>
          </ac:spMkLst>
        </pc:spChg>
        <pc:spChg chg="add mod">
          <ac:chgData name="Richard Chalk" userId="287f8aa4f4de1d19" providerId="LiveId" clId="{49675DFE-3F37-43F8-86E3-0DA7182B61D1}" dt="2023-07-05T05:06:57.820" v="2691" actId="1036"/>
          <ac:spMkLst>
            <pc:docMk/>
            <pc:sldMk cId="2496683731" sldId="509"/>
            <ac:spMk id="24" creationId="{F8D8E1B8-1897-8640-2B70-7256BD8EB4C8}"/>
          </ac:spMkLst>
        </pc:spChg>
        <pc:picChg chg="del">
          <ac:chgData name="Richard Chalk" userId="287f8aa4f4de1d19" providerId="LiveId" clId="{49675DFE-3F37-43F8-86E3-0DA7182B61D1}" dt="2023-07-05T05:08:29.021" v="2702" actId="478"/>
          <ac:picMkLst>
            <pc:docMk/>
            <pc:sldMk cId="2496683731" sldId="509"/>
            <ac:picMk id="9" creationId="{BF35C8EC-4A33-B3DA-DB16-25C24D6BD8A9}"/>
          </ac:picMkLst>
        </pc:picChg>
        <pc:picChg chg="mod">
          <ac:chgData name="Richard Chalk" userId="287f8aa4f4de1d19" providerId="LiveId" clId="{49675DFE-3F37-43F8-86E3-0DA7182B61D1}" dt="2023-07-05T04:58:37.051" v="2514" actId="1076"/>
          <ac:picMkLst>
            <pc:docMk/>
            <pc:sldMk cId="2496683731" sldId="509"/>
            <ac:picMk id="10" creationId="{357917CD-2A85-AAD4-0D8B-3B60E594447E}"/>
          </ac:picMkLst>
        </pc:picChg>
        <pc:picChg chg="del">
          <ac:chgData name="Richard Chalk" userId="287f8aa4f4de1d19" providerId="LiveId" clId="{49675DFE-3F37-43F8-86E3-0DA7182B61D1}" dt="2023-07-05T04:56:43.800" v="2494" actId="478"/>
          <ac:picMkLst>
            <pc:docMk/>
            <pc:sldMk cId="2496683731" sldId="509"/>
            <ac:picMk id="13" creationId="{2B6D9CDF-0AA1-9356-D082-B6DE33E175BD}"/>
          </ac:picMkLst>
        </pc:picChg>
        <pc:picChg chg="add del mod">
          <ac:chgData name="Richard Chalk" userId="287f8aa4f4de1d19" providerId="LiveId" clId="{49675DFE-3F37-43F8-86E3-0DA7182B61D1}" dt="2023-07-05T05:06:48.659" v="2687" actId="478"/>
          <ac:picMkLst>
            <pc:docMk/>
            <pc:sldMk cId="2496683731" sldId="509"/>
            <ac:picMk id="18" creationId="{238A2357-899C-969E-730D-44AAC56D34FF}"/>
          </ac:picMkLst>
        </pc:picChg>
        <pc:picChg chg="add mod">
          <ac:chgData name="Richard Chalk" userId="287f8aa4f4de1d19" providerId="LiveId" clId="{49675DFE-3F37-43F8-86E3-0DA7182B61D1}" dt="2023-07-05T05:09:10.616" v="2733" actId="1036"/>
          <ac:picMkLst>
            <pc:docMk/>
            <pc:sldMk cId="2496683731" sldId="509"/>
            <ac:picMk id="22" creationId="{32FE7DAD-16C2-F38D-DE5D-F196D1AB938A}"/>
          </ac:picMkLst>
        </pc:picChg>
        <pc:picChg chg="add mod">
          <ac:chgData name="Richard Chalk" userId="287f8aa4f4de1d19" providerId="LiveId" clId="{49675DFE-3F37-43F8-86E3-0DA7182B61D1}" dt="2023-07-05T05:09:05.400" v="2708" actId="1076"/>
          <ac:picMkLst>
            <pc:docMk/>
            <pc:sldMk cId="2496683731" sldId="509"/>
            <ac:picMk id="2050" creationId="{DCDDF168-5BA0-6D9A-E926-2ADCFE0F8517}"/>
          </ac:picMkLst>
        </pc:picChg>
      </pc:sldChg>
      <pc:sldChg chg="addSp delSp modSp add mod modNotesTx">
        <pc:chgData name="Richard Chalk" userId="287f8aa4f4de1d19" providerId="LiveId" clId="{49675DFE-3F37-43F8-86E3-0DA7182B61D1}" dt="2023-07-05T05:24:44.451" v="3138" actId="1076"/>
        <pc:sldMkLst>
          <pc:docMk/>
          <pc:sldMk cId="108713598" sldId="510"/>
        </pc:sldMkLst>
        <pc:spChg chg="mod">
          <ac:chgData name="Richard Chalk" userId="287f8aa4f4de1d19" providerId="LiveId" clId="{49675DFE-3F37-43F8-86E3-0DA7182B61D1}" dt="2023-07-05T05:23:25.560" v="3117" actId="207"/>
          <ac:spMkLst>
            <pc:docMk/>
            <pc:sldMk cId="108713598" sldId="510"/>
            <ac:spMk id="2" creationId="{2CED0939-2445-F1A3-21AE-0A535344DD5D}"/>
          </ac:spMkLst>
        </pc:spChg>
        <pc:spChg chg="mod">
          <ac:chgData name="Richard Chalk" userId="287f8aa4f4de1d19" providerId="LiveId" clId="{49675DFE-3F37-43F8-86E3-0DA7182B61D1}" dt="2023-07-05T05:11:34.303" v="2755" actId="14100"/>
          <ac:spMkLst>
            <pc:docMk/>
            <pc:sldMk cId="108713598" sldId="510"/>
            <ac:spMk id="3" creationId="{173D56EC-57A4-FE19-1901-5242223ADD72}"/>
          </ac:spMkLst>
        </pc:spChg>
        <pc:spChg chg="mod">
          <ac:chgData name="Richard Chalk" userId="287f8aa4f4de1d19" providerId="LiveId" clId="{49675DFE-3F37-43F8-86E3-0DA7182B61D1}" dt="2023-07-04T19:00:04.280" v="2293" actId="20577"/>
          <ac:spMkLst>
            <pc:docMk/>
            <pc:sldMk cId="108713598" sldId="510"/>
            <ac:spMk id="7" creationId="{EBD62573-4B50-EAD6-8C7E-C3AE6A9F45B4}"/>
          </ac:spMkLst>
        </pc:spChg>
        <pc:spChg chg="del">
          <ac:chgData name="Richard Chalk" userId="287f8aa4f4de1d19" providerId="LiveId" clId="{49675DFE-3F37-43F8-86E3-0DA7182B61D1}" dt="2023-07-05T05:10:31.409" v="2743" actId="478"/>
          <ac:spMkLst>
            <pc:docMk/>
            <pc:sldMk cId="108713598" sldId="510"/>
            <ac:spMk id="8" creationId="{5F9379C8-0EB4-FF49-2608-E31B338FA9CD}"/>
          </ac:spMkLst>
        </pc:spChg>
        <pc:spChg chg="del">
          <ac:chgData name="Richard Chalk" userId="287f8aa4f4de1d19" providerId="LiveId" clId="{49675DFE-3F37-43F8-86E3-0DA7182B61D1}" dt="2023-07-05T05:10:33.110" v="2745" actId="478"/>
          <ac:spMkLst>
            <pc:docMk/>
            <pc:sldMk cId="108713598" sldId="510"/>
            <ac:spMk id="11" creationId="{9D2FE606-16D2-B81C-59A6-4B3799274F22}"/>
          </ac:spMkLst>
        </pc:spChg>
        <pc:spChg chg="del">
          <ac:chgData name="Richard Chalk" userId="287f8aa4f4de1d19" providerId="LiveId" clId="{49675DFE-3F37-43F8-86E3-0DA7182B61D1}" dt="2023-07-05T05:10:30.341" v="2742" actId="478"/>
          <ac:spMkLst>
            <pc:docMk/>
            <pc:sldMk cId="108713598" sldId="510"/>
            <ac:spMk id="12" creationId="{47FBB063-A48B-96CC-2C52-34C7795F485F}"/>
          </ac:spMkLst>
        </pc:spChg>
        <pc:spChg chg="del">
          <ac:chgData name="Richard Chalk" userId="287f8aa4f4de1d19" providerId="LiveId" clId="{49675DFE-3F37-43F8-86E3-0DA7182B61D1}" dt="2023-07-05T05:09:25.180" v="2735" actId="478"/>
          <ac:spMkLst>
            <pc:docMk/>
            <pc:sldMk cId="108713598" sldId="510"/>
            <ac:spMk id="14" creationId="{2847814A-E116-D950-5104-3FB78A97729B}"/>
          </ac:spMkLst>
        </pc:spChg>
        <pc:spChg chg="del">
          <ac:chgData name="Richard Chalk" userId="287f8aa4f4de1d19" providerId="LiveId" clId="{49675DFE-3F37-43F8-86E3-0DA7182B61D1}" dt="2023-07-05T05:10:32.157" v="2744" actId="478"/>
          <ac:spMkLst>
            <pc:docMk/>
            <pc:sldMk cId="108713598" sldId="510"/>
            <ac:spMk id="15" creationId="{AB241F1C-47F8-53EE-112E-FE66F7DE1F24}"/>
          </ac:spMkLst>
        </pc:spChg>
        <pc:spChg chg="add mod">
          <ac:chgData name="Richard Chalk" userId="287f8aa4f4de1d19" providerId="LiveId" clId="{49675DFE-3F37-43F8-86E3-0DA7182B61D1}" dt="2023-07-05T05:24:38.924" v="3137" actId="20577"/>
          <ac:spMkLst>
            <pc:docMk/>
            <pc:sldMk cId="108713598" sldId="510"/>
            <ac:spMk id="17" creationId="{CAF0701B-C5F3-3E2A-5BD5-1777621810A6}"/>
          </ac:spMkLst>
        </pc:spChg>
        <pc:spChg chg="add mod">
          <ac:chgData name="Richard Chalk" userId="287f8aa4f4de1d19" providerId="LiveId" clId="{49675DFE-3F37-43F8-86E3-0DA7182B61D1}" dt="2023-07-05T05:23:32.020" v="3121" actId="20577"/>
          <ac:spMkLst>
            <pc:docMk/>
            <pc:sldMk cId="108713598" sldId="510"/>
            <ac:spMk id="20" creationId="{0535DB8F-D00B-3F96-6ADB-6A2AF9850DCD}"/>
          </ac:spMkLst>
        </pc:spChg>
        <pc:spChg chg="add mod">
          <ac:chgData name="Richard Chalk" userId="287f8aa4f4de1d19" providerId="LiveId" clId="{49675DFE-3F37-43F8-86E3-0DA7182B61D1}" dt="2023-07-05T05:16:21.752" v="2978" actId="14100"/>
          <ac:spMkLst>
            <pc:docMk/>
            <pc:sldMk cId="108713598" sldId="510"/>
            <ac:spMk id="22" creationId="{120FCFC2-BC5F-C545-94C8-8BBCA627CCDA}"/>
          </ac:spMkLst>
        </pc:spChg>
        <pc:picChg chg="del">
          <ac:chgData name="Richard Chalk" userId="287f8aa4f4de1d19" providerId="LiveId" clId="{49675DFE-3F37-43F8-86E3-0DA7182B61D1}" dt="2023-07-05T05:09:26.733" v="2736" actId="478"/>
          <ac:picMkLst>
            <pc:docMk/>
            <pc:sldMk cId="108713598" sldId="510"/>
            <ac:picMk id="9" creationId="{BF35C8EC-4A33-B3DA-DB16-25C24D6BD8A9}"/>
          </ac:picMkLst>
        </pc:picChg>
        <pc:picChg chg="del">
          <ac:chgData name="Richard Chalk" userId="287f8aa4f4de1d19" providerId="LiveId" clId="{49675DFE-3F37-43F8-86E3-0DA7182B61D1}" dt="2023-07-05T05:09:28.647" v="2737" actId="478"/>
          <ac:picMkLst>
            <pc:docMk/>
            <pc:sldMk cId="108713598" sldId="510"/>
            <ac:picMk id="10" creationId="{357917CD-2A85-AAD4-0D8B-3B60E594447E}"/>
          </ac:picMkLst>
        </pc:picChg>
        <pc:picChg chg="del">
          <ac:chgData name="Richard Chalk" userId="287f8aa4f4de1d19" providerId="LiveId" clId="{49675DFE-3F37-43F8-86E3-0DA7182B61D1}" dt="2023-07-05T05:10:28.697" v="2741" actId="478"/>
          <ac:picMkLst>
            <pc:docMk/>
            <pc:sldMk cId="108713598" sldId="510"/>
            <ac:picMk id="13" creationId="{2B6D9CDF-0AA1-9356-D082-B6DE33E175BD}"/>
          </ac:picMkLst>
        </pc:picChg>
        <pc:picChg chg="add mod">
          <ac:chgData name="Richard Chalk" userId="287f8aa4f4de1d19" providerId="LiveId" clId="{49675DFE-3F37-43F8-86E3-0DA7182B61D1}" dt="2023-07-05T05:09:39.939" v="2740" actId="1038"/>
          <ac:picMkLst>
            <pc:docMk/>
            <pc:sldMk cId="108713598" sldId="510"/>
            <ac:picMk id="16" creationId="{3D7D0F8C-A2A3-49E8-9BC6-4E599CE624E2}"/>
          </ac:picMkLst>
        </pc:picChg>
        <pc:picChg chg="add mod">
          <ac:chgData name="Richard Chalk" userId="287f8aa4f4de1d19" providerId="LiveId" clId="{49675DFE-3F37-43F8-86E3-0DA7182B61D1}" dt="2023-07-05T05:15:09.652" v="2852" actId="1076"/>
          <ac:picMkLst>
            <pc:docMk/>
            <pc:sldMk cId="108713598" sldId="510"/>
            <ac:picMk id="18" creationId="{1610344C-9D06-D798-AAC6-2ABA063D4617}"/>
          </ac:picMkLst>
        </pc:picChg>
        <pc:picChg chg="add mod">
          <ac:chgData name="Richard Chalk" userId="287f8aa4f4de1d19" providerId="LiveId" clId="{49675DFE-3F37-43F8-86E3-0DA7182B61D1}" dt="2023-07-05T05:15:22.930" v="2953" actId="1037"/>
          <ac:picMkLst>
            <pc:docMk/>
            <pc:sldMk cId="108713598" sldId="510"/>
            <ac:picMk id="19" creationId="{89984E91-BBFE-1CEC-88ED-1FCB3C8743F1}"/>
          </ac:picMkLst>
        </pc:picChg>
        <pc:picChg chg="add mod">
          <ac:chgData name="Richard Chalk" userId="287f8aa4f4de1d19" providerId="LiveId" clId="{49675DFE-3F37-43F8-86E3-0DA7182B61D1}" dt="2023-07-05T05:16:00.304" v="2972" actId="1076"/>
          <ac:picMkLst>
            <pc:docMk/>
            <pc:sldMk cId="108713598" sldId="510"/>
            <ac:picMk id="21" creationId="{A51A4BE9-C55E-85C5-A278-4F3D7379C6FF}"/>
          </ac:picMkLst>
        </pc:picChg>
        <pc:picChg chg="add mod">
          <ac:chgData name="Richard Chalk" userId="287f8aa4f4de1d19" providerId="LiveId" clId="{49675DFE-3F37-43F8-86E3-0DA7182B61D1}" dt="2023-07-05T05:24:44.451" v="3138" actId="1076"/>
          <ac:picMkLst>
            <pc:docMk/>
            <pc:sldMk cId="108713598" sldId="510"/>
            <ac:picMk id="4098" creationId="{185D879C-02B9-E813-8915-E59D2F12AF17}"/>
          </ac:picMkLst>
        </pc:picChg>
        <pc:cxnChg chg="mod">
          <ac:chgData name="Richard Chalk" userId="287f8aa4f4de1d19" providerId="LiveId" clId="{49675DFE-3F37-43F8-86E3-0DA7182B61D1}" dt="2023-07-05T05:11:37.364" v="2786" actId="1038"/>
          <ac:cxnSpMkLst>
            <pc:docMk/>
            <pc:sldMk cId="108713598" sldId="510"/>
            <ac:cxnSpMk id="4" creationId="{8E10E644-46F5-F891-B4EC-377F5D56B5D8}"/>
          </ac:cxnSpMkLst>
        </pc:cxnChg>
      </pc:sldChg>
    </pc:docChg>
  </pc:docChgLst>
  <pc:docChgLst>
    <pc:chgData name="Richard Chalk" userId="287f8aa4f4de1d19" providerId="LiveId" clId="{23EED2F8-B88B-41D3-B692-619C61F7DB33}"/>
    <pc:docChg chg="undo custSel addSld delSld modSld">
      <pc:chgData name="Richard Chalk" userId="287f8aa4f4de1d19" providerId="LiveId" clId="{23EED2F8-B88B-41D3-B692-619C61F7DB33}" dt="2023-05-29T14:21:28.285" v="5852" actId="207"/>
      <pc:docMkLst>
        <pc:docMk/>
      </pc:docMkLst>
      <pc:sldChg chg="addSp delSp modSp mod">
        <pc:chgData name="Richard Chalk" userId="287f8aa4f4de1d19" providerId="LiveId" clId="{23EED2F8-B88B-41D3-B692-619C61F7DB33}" dt="2023-05-29T12:09:29.471" v="4971" actId="167"/>
        <pc:sldMkLst>
          <pc:docMk/>
          <pc:sldMk cId="0" sldId="299"/>
        </pc:sldMkLst>
        <pc:spChg chg="del">
          <ac:chgData name="Richard Chalk" userId="287f8aa4f4de1d19" providerId="LiveId" clId="{23EED2F8-B88B-41D3-B692-619C61F7DB33}" dt="2023-05-29T08:10:08.523" v="22" actId="478"/>
          <ac:spMkLst>
            <pc:docMk/>
            <pc:sldMk cId="0" sldId="299"/>
            <ac:spMk id="8" creationId="{ED4034BF-9681-112F-0FAB-73923168F7F7}"/>
          </ac:spMkLst>
        </pc:spChg>
        <pc:spChg chg="del">
          <ac:chgData name="Richard Chalk" userId="287f8aa4f4de1d19" providerId="LiveId" clId="{23EED2F8-B88B-41D3-B692-619C61F7DB33}" dt="2023-05-29T08:10:10.006" v="23" actId="478"/>
          <ac:spMkLst>
            <pc:docMk/>
            <pc:sldMk cId="0" sldId="299"/>
            <ac:spMk id="9" creationId="{CCEA4855-3742-0F67-41FF-2E633499E6F3}"/>
          </ac:spMkLst>
        </pc:spChg>
        <pc:spChg chg="del">
          <ac:chgData name="Richard Chalk" userId="287f8aa4f4de1d19" providerId="LiveId" clId="{23EED2F8-B88B-41D3-B692-619C61F7DB33}" dt="2023-05-29T08:10:12.465" v="24" actId="478"/>
          <ac:spMkLst>
            <pc:docMk/>
            <pc:sldMk cId="0" sldId="299"/>
            <ac:spMk id="10" creationId="{4954C17A-179C-416C-29F4-C3A75547DF4E}"/>
          </ac:spMkLst>
        </pc:spChg>
        <pc:spChg chg="mod">
          <ac:chgData name="Richard Chalk" userId="287f8aa4f4de1d19" providerId="LiveId" clId="{23EED2F8-B88B-41D3-B692-619C61F7DB33}" dt="2023-05-29T12:09:06.562" v="4965" actId="1076"/>
          <ac:spMkLst>
            <pc:docMk/>
            <pc:sldMk cId="0" sldId="299"/>
            <ac:spMk id="12" creationId="{6A8F2775-4427-6D4B-E666-E53DE2E375BC}"/>
          </ac:spMkLst>
        </pc:spChg>
        <pc:spChg chg="mod">
          <ac:chgData name="Richard Chalk" userId="287f8aa4f4de1d19" providerId="LiveId" clId="{23EED2F8-B88B-41D3-B692-619C61F7DB33}" dt="2023-05-29T09:35:32.770" v="2515" actId="207"/>
          <ac:spMkLst>
            <pc:docMk/>
            <pc:sldMk cId="0" sldId="299"/>
            <ac:spMk id="658" creationId="{00000000-0000-0000-0000-000000000000}"/>
          </ac:spMkLst>
        </pc:spChg>
        <pc:picChg chg="add mod">
          <ac:chgData name="Richard Chalk" userId="287f8aa4f4de1d19" providerId="LiveId" clId="{23EED2F8-B88B-41D3-B692-619C61F7DB33}" dt="2023-05-29T12:09:09.887" v="4966"/>
          <ac:picMkLst>
            <pc:docMk/>
            <pc:sldMk cId="0" sldId="299"/>
            <ac:picMk id="2" creationId="{27DA1126-0BE6-5D16-1C95-67BFE4274FDF}"/>
          </ac:picMkLst>
        </pc:picChg>
        <pc:picChg chg="add mod">
          <ac:chgData name="Richard Chalk" userId="287f8aa4f4de1d19" providerId="LiveId" clId="{23EED2F8-B88B-41D3-B692-619C61F7DB33}" dt="2023-05-29T12:09:29.471" v="4971" actId="167"/>
          <ac:picMkLst>
            <pc:docMk/>
            <pc:sldMk cId="0" sldId="299"/>
            <ac:picMk id="3" creationId="{E5B51BAC-2D33-2D98-6DA7-CA2027529AFA}"/>
          </ac:picMkLst>
        </pc:picChg>
        <pc:picChg chg="del">
          <ac:chgData name="Richard Chalk" userId="287f8aa4f4de1d19" providerId="LiveId" clId="{23EED2F8-B88B-41D3-B692-619C61F7DB33}" dt="2023-05-29T08:10:12.465" v="24" actId="478"/>
          <ac:picMkLst>
            <pc:docMk/>
            <pc:sldMk cId="0" sldId="299"/>
            <ac:picMk id="11" creationId="{34BE43FA-7C45-A149-7F08-7DEC314E6BF4}"/>
          </ac:picMkLst>
        </pc:picChg>
        <pc:picChg chg="del">
          <ac:chgData name="Richard Chalk" userId="287f8aa4f4de1d19" providerId="LiveId" clId="{23EED2F8-B88B-41D3-B692-619C61F7DB33}" dt="2023-05-29T08:10:06.440" v="21" actId="478"/>
          <ac:picMkLst>
            <pc:docMk/>
            <pc:sldMk cId="0" sldId="299"/>
            <ac:picMk id="1026" creationId="{856A9D6A-4E20-880F-8DD9-FA385A31654B}"/>
          </ac:picMkLst>
        </pc:picChg>
      </pc:sldChg>
      <pc:sldChg chg="modSp mod">
        <pc:chgData name="Richard Chalk" userId="287f8aa4f4de1d19" providerId="LiveId" clId="{23EED2F8-B88B-41D3-B692-619C61F7DB33}" dt="2023-05-29T14:19:22.785" v="5841" actId="20577"/>
        <pc:sldMkLst>
          <pc:docMk/>
          <pc:sldMk cId="3213385662" sldId="309"/>
        </pc:sldMkLst>
        <pc:spChg chg="mod">
          <ac:chgData name="Richard Chalk" userId="287f8aa4f4de1d19" providerId="LiveId" clId="{23EED2F8-B88B-41D3-B692-619C61F7DB33}" dt="2023-05-29T14:19:22.785" v="5841" actId="20577"/>
          <ac:spMkLst>
            <pc:docMk/>
            <pc:sldMk cId="3213385662" sldId="309"/>
            <ac:spMk id="118" creationId="{00000000-0000-0000-0000-000000000000}"/>
          </ac:spMkLst>
        </pc:spChg>
      </pc:sldChg>
      <pc:sldChg chg="del">
        <pc:chgData name="Richard Chalk" userId="287f8aa4f4de1d19" providerId="LiveId" clId="{23EED2F8-B88B-41D3-B692-619C61F7DB33}" dt="2023-05-29T12:08:59.211" v="4964" actId="47"/>
        <pc:sldMkLst>
          <pc:docMk/>
          <pc:sldMk cId="2636729480" sldId="330"/>
        </pc:sldMkLst>
      </pc:sldChg>
      <pc:sldChg chg="del">
        <pc:chgData name="Richard Chalk" userId="287f8aa4f4de1d19" providerId="LiveId" clId="{23EED2F8-B88B-41D3-B692-619C61F7DB33}" dt="2023-05-29T12:08:59.211" v="4964" actId="47"/>
        <pc:sldMkLst>
          <pc:docMk/>
          <pc:sldMk cId="736325870" sldId="335"/>
        </pc:sldMkLst>
      </pc:sldChg>
      <pc:sldChg chg="del">
        <pc:chgData name="Richard Chalk" userId="287f8aa4f4de1d19" providerId="LiveId" clId="{23EED2F8-B88B-41D3-B692-619C61F7DB33}" dt="2023-05-29T12:08:59.211" v="4964" actId="47"/>
        <pc:sldMkLst>
          <pc:docMk/>
          <pc:sldMk cId="3796371140" sldId="336"/>
        </pc:sldMkLst>
      </pc:sldChg>
      <pc:sldChg chg="del">
        <pc:chgData name="Richard Chalk" userId="287f8aa4f4de1d19" providerId="LiveId" clId="{23EED2F8-B88B-41D3-B692-619C61F7DB33}" dt="2023-05-29T12:08:59.211" v="4964" actId="47"/>
        <pc:sldMkLst>
          <pc:docMk/>
          <pc:sldMk cId="1961463139" sldId="337"/>
        </pc:sldMkLst>
      </pc:sldChg>
      <pc:sldChg chg="del">
        <pc:chgData name="Richard Chalk" userId="287f8aa4f4de1d19" providerId="LiveId" clId="{23EED2F8-B88B-41D3-B692-619C61F7DB33}" dt="2023-05-29T12:08:59.211" v="4964" actId="47"/>
        <pc:sldMkLst>
          <pc:docMk/>
          <pc:sldMk cId="450334359" sldId="338"/>
        </pc:sldMkLst>
      </pc:sldChg>
      <pc:sldChg chg="del">
        <pc:chgData name="Richard Chalk" userId="287f8aa4f4de1d19" providerId="LiveId" clId="{23EED2F8-B88B-41D3-B692-619C61F7DB33}" dt="2023-05-29T12:08:59.211" v="4964" actId="47"/>
        <pc:sldMkLst>
          <pc:docMk/>
          <pc:sldMk cId="54387181" sldId="339"/>
        </pc:sldMkLst>
      </pc:sldChg>
      <pc:sldChg chg="del">
        <pc:chgData name="Richard Chalk" userId="287f8aa4f4de1d19" providerId="LiveId" clId="{23EED2F8-B88B-41D3-B692-619C61F7DB33}" dt="2023-05-29T12:08:59.211" v="4964" actId="47"/>
        <pc:sldMkLst>
          <pc:docMk/>
          <pc:sldMk cId="2136242104" sldId="340"/>
        </pc:sldMkLst>
      </pc:sldChg>
      <pc:sldChg chg="del">
        <pc:chgData name="Richard Chalk" userId="287f8aa4f4de1d19" providerId="LiveId" clId="{23EED2F8-B88B-41D3-B692-619C61F7DB33}" dt="2023-05-29T12:08:59.211" v="4964" actId="47"/>
        <pc:sldMkLst>
          <pc:docMk/>
          <pc:sldMk cId="3442611223" sldId="341"/>
        </pc:sldMkLst>
      </pc:sldChg>
      <pc:sldChg chg="del">
        <pc:chgData name="Richard Chalk" userId="287f8aa4f4de1d19" providerId="LiveId" clId="{23EED2F8-B88B-41D3-B692-619C61F7DB33}" dt="2023-05-29T12:08:59.211" v="4964" actId="47"/>
        <pc:sldMkLst>
          <pc:docMk/>
          <pc:sldMk cId="1482596028" sldId="342"/>
        </pc:sldMkLst>
      </pc:sldChg>
      <pc:sldChg chg="new del">
        <pc:chgData name="Richard Chalk" userId="287f8aa4f4de1d19" providerId="LiveId" clId="{23EED2F8-B88B-41D3-B692-619C61F7DB33}" dt="2023-05-29T12:08:59.211" v="4964" actId="47"/>
        <pc:sldMkLst>
          <pc:docMk/>
          <pc:sldMk cId="331560309" sldId="343"/>
        </pc:sldMkLst>
      </pc:sldChg>
      <pc:sldChg chg="addSp delSp modSp add mod">
        <pc:chgData name="Richard Chalk" userId="287f8aa4f4de1d19" providerId="LiveId" clId="{23EED2F8-B88B-41D3-B692-619C61F7DB33}" dt="2023-05-29T12:10:07.896" v="4980" actId="20577"/>
        <pc:sldMkLst>
          <pc:docMk/>
          <pc:sldMk cId="3473543632" sldId="344"/>
        </pc:sldMkLst>
        <pc:spChg chg="mod">
          <ac:chgData name="Richard Chalk" userId="287f8aa4f4de1d19" providerId="LiveId" clId="{23EED2F8-B88B-41D3-B692-619C61F7DB33}" dt="2023-05-29T08:17:07.521" v="99" actId="20577"/>
          <ac:spMkLst>
            <pc:docMk/>
            <pc:sldMk cId="3473543632" sldId="344"/>
            <ac:spMk id="4" creationId="{4771B46A-233B-C554-9461-6E930E187917}"/>
          </ac:spMkLst>
        </pc:spChg>
        <pc:spChg chg="del">
          <ac:chgData name="Richard Chalk" userId="287f8aa4f4de1d19" providerId="LiveId" clId="{23EED2F8-B88B-41D3-B692-619C61F7DB33}" dt="2023-05-29T08:24:58.627" v="268" actId="478"/>
          <ac:spMkLst>
            <pc:docMk/>
            <pc:sldMk cId="3473543632" sldId="344"/>
            <ac:spMk id="12" creationId="{6A8F2775-4427-6D4B-E666-E53DE2E375BC}"/>
          </ac:spMkLst>
        </pc:spChg>
        <pc:spChg chg="mod">
          <ac:chgData name="Richard Chalk" userId="287f8aa4f4de1d19" providerId="LiveId" clId="{23EED2F8-B88B-41D3-B692-619C61F7DB33}" dt="2023-05-29T12:10:07.896" v="4980" actId="20577"/>
          <ac:spMkLst>
            <pc:docMk/>
            <pc:sldMk cId="3473543632" sldId="344"/>
            <ac:spMk id="658" creationId="{00000000-0000-0000-0000-000000000000}"/>
          </ac:spMkLst>
        </pc:spChg>
        <pc:picChg chg="add mod">
          <ac:chgData name="Richard Chalk" userId="287f8aa4f4de1d19" providerId="LiveId" clId="{23EED2F8-B88B-41D3-B692-619C61F7DB33}" dt="2023-05-29T08:33:29.344" v="569" actId="1076"/>
          <ac:picMkLst>
            <pc:docMk/>
            <pc:sldMk cId="3473543632" sldId="344"/>
            <ac:picMk id="1026" creationId="{3C4FDD98-AA4A-DE13-4A15-B3BD51122026}"/>
          </ac:picMkLst>
        </pc:picChg>
      </pc:sldChg>
      <pc:sldChg chg="addSp delSp modSp add mod">
        <pc:chgData name="Richard Chalk" userId="287f8aa4f4de1d19" providerId="LiveId" clId="{23EED2F8-B88B-41D3-B692-619C61F7DB33}" dt="2023-05-29T09:41:19.681" v="2845" actId="113"/>
        <pc:sldMkLst>
          <pc:docMk/>
          <pc:sldMk cId="253933676" sldId="345"/>
        </pc:sldMkLst>
        <pc:spChg chg="add del mod">
          <ac:chgData name="Richard Chalk" userId="287f8aa4f4de1d19" providerId="LiveId" clId="{23EED2F8-B88B-41D3-B692-619C61F7DB33}" dt="2023-05-29T08:30:41.693" v="498" actId="478"/>
          <ac:spMkLst>
            <pc:docMk/>
            <pc:sldMk cId="253933676" sldId="345"/>
            <ac:spMk id="3" creationId="{3E911007-09AA-1E8D-0744-FBB758AAD6FC}"/>
          </ac:spMkLst>
        </pc:spChg>
        <pc:spChg chg="mod">
          <ac:chgData name="Richard Chalk" userId="287f8aa4f4de1d19" providerId="LiveId" clId="{23EED2F8-B88B-41D3-B692-619C61F7DB33}" dt="2023-05-29T09:39:39.191" v="2769" actId="1076"/>
          <ac:spMkLst>
            <pc:docMk/>
            <pc:sldMk cId="253933676" sldId="345"/>
            <ac:spMk id="4" creationId="{4771B46A-233B-C554-9461-6E930E187917}"/>
          </ac:spMkLst>
        </pc:spChg>
        <pc:spChg chg="add del mod">
          <ac:chgData name="Richard Chalk" userId="287f8aa4f4de1d19" providerId="LiveId" clId="{23EED2F8-B88B-41D3-B692-619C61F7DB33}" dt="2023-05-29T08:31:09.036" v="503" actId="478"/>
          <ac:spMkLst>
            <pc:docMk/>
            <pc:sldMk cId="253933676" sldId="345"/>
            <ac:spMk id="7" creationId="{8DB3D39D-092C-9B3A-09FF-3F7F50AA455A}"/>
          </ac:spMkLst>
        </pc:spChg>
        <pc:spChg chg="add mod">
          <ac:chgData name="Richard Chalk" userId="287f8aa4f4de1d19" providerId="LiveId" clId="{23EED2F8-B88B-41D3-B692-619C61F7DB33}" dt="2023-05-29T09:41:19.681" v="2845" actId="113"/>
          <ac:spMkLst>
            <pc:docMk/>
            <pc:sldMk cId="253933676" sldId="345"/>
            <ac:spMk id="10" creationId="{AC6B5360-4A99-F9A2-4608-549F9670D54C}"/>
          </ac:spMkLst>
        </pc:spChg>
        <pc:spChg chg="del">
          <ac:chgData name="Richard Chalk" userId="287f8aa4f4de1d19" providerId="LiveId" clId="{23EED2F8-B88B-41D3-B692-619C61F7DB33}" dt="2023-05-29T08:24:52.947" v="267" actId="478"/>
          <ac:spMkLst>
            <pc:docMk/>
            <pc:sldMk cId="253933676" sldId="345"/>
            <ac:spMk id="12" creationId="{6A8F2775-4427-6D4B-E666-E53DE2E375BC}"/>
          </ac:spMkLst>
        </pc:spChg>
        <pc:spChg chg="add mod">
          <ac:chgData name="Richard Chalk" userId="287f8aa4f4de1d19" providerId="LiveId" clId="{23EED2F8-B88B-41D3-B692-619C61F7DB33}" dt="2023-05-29T09:40:00.866" v="2821" actId="1035"/>
          <ac:spMkLst>
            <pc:docMk/>
            <pc:sldMk cId="253933676" sldId="345"/>
            <ac:spMk id="14" creationId="{8C5307C6-DCAD-3491-F05B-D86EDCB8C0A1}"/>
          </ac:spMkLst>
        </pc:spChg>
        <pc:spChg chg="add mod">
          <ac:chgData name="Richard Chalk" userId="287f8aa4f4de1d19" providerId="LiveId" clId="{23EED2F8-B88B-41D3-B692-619C61F7DB33}" dt="2023-05-29T09:40:00.866" v="2821" actId="1035"/>
          <ac:spMkLst>
            <pc:docMk/>
            <pc:sldMk cId="253933676" sldId="345"/>
            <ac:spMk id="15" creationId="{244A2E00-375C-8212-05E9-A7003A6CBCE6}"/>
          </ac:spMkLst>
        </pc:spChg>
        <pc:spChg chg="add mod">
          <ac:chgData name="Richard Chalk" userId="287f8aa4f4de1d19" providerId="LiveId" clId="{23EED2F8-B88B-41D3-B692-619C61F7DB33}" dt="2023-05-29T09:40:00.866" v="2821" actId="1035"/>
          <ac:spMkLst>
            <pc:docMk/>
            <pc:sldMk cId="253933676" sldId="345"/>
            <ac:spMk id="16" creationId="{9668BD05-C6FC-6A4D-C620-C3931C1BEFEE}"/>
          </ac:spMkLst>
        </pc:spChg>
        <pc:spChg chg="add mod">
          <ac:chgData name="Richard Chalk" userId="287f8aa4f4de1d19" providerId="LiveId" clId="{23EED2F8-B88B-41D3-B692-619C61F7DB33}" dt="2023-05-29T09:40:00.866" v="2821" actId="1035"/>
          <ac:spMkLst>
            <pc:docMk/>
            <pc:sldMk cId="253933676" sldId="345"/>
            <ac:spMk id="17" creationId="{E6A0862C-9C71-74EB-7C37-EAD037966846}"/>
          </ac:spMkLst>
        </pc:spChg>
        <pc:spChg chg="add mod">
          <ac:chgData name="Richard Chalk" userId="287f8aa4f4de1d19" providerId="LiveId" clId="{23EED2F8-B88B-41D3-B692-619C61F7DB33}" dt="2023-05-29T09:40:00.866" v="2821" actId="1035"/>
          <ac:spMkLst>
            <pc:docMk/>
            <pc:sldMk cId="253933676" sldId="345"/>
            <ac:spMk id="18" creationId="{825E34BF-9970-9BFA-58C3-691148932A31}"/>
          </ac:spMkLst>
        </pc:spChg>
        <pc:spChg chg="add mod">
          <ac:chgData name="Richard Chalk" userId="287f8aa4f4de1d19" providerId="LiveId" clId="{23EED2F8-B88B-41D3-B692-619C61F7DB33}" dt="2023-05-29T09:40:58.945" v="2844" actId="113"/>
          <ac:spMkLst>
            <pc:docMk/>
            <pc:sldMk cId="253933676" sldId="345"/>
            <ac:spMk id="19" creationId="{A60AFDA1-46BF-CF7A-4BF6-9F01AEE17E69}"/>
          </ac:spMkLst>
        </pc:spChg>
        <pc:spChg chg="mod">
          <ac:chgData name="Richard Chalk" userId="287f8aa4f4de1d19" providerId="LiveId" clId="{23EED2F8-B88B-41D3-B692-619C61F7DB33}" dt="2023-05-29T09:36:19.597" v="2561" actId="207"/>
          <ac:spMkLst>
            <pc:docMk/>
            <pc:sldMk cId="253933676" sldId="345"/>
            <ac:spMk id="658" creationId="{00000000-0000-0000-0000-000000000000}"/>
          </ac:spMkLst>
        </pc:spChg>
        <pc:picChg chg="add del mod">
          <ac:chgData name="Richard Chalk" userId="287f8aa4f4de1d19" providerId="LiveId" clId="{23EED2F8-B88B-41D3-B692-619C61F7DB33}" dt="2023-05-29T08:31:09.036" v="503" actId="478"/>
          <ac:picMkLst>
            <pc:docMk/>
            <pc:sldMk cId="253933676" sldId="345"/>
            <ac:picMk id="8" creationId="{823638CF-239C-CC74-D729-F3CE68B3E0B4}"/>
          </ac:picMkLst>
        </pc:picChg>
        <pc:picChg chg="add mod">
          <ac:chgData name="Richard Chalk" userId="287f8aa4f4de1d19" providerId="LiveId" clId="{23EED2F8-B88B-41D3-B692-619C61F7DB33}" dt="2023-05-29T09:40:00.866" v="2821" actId="1035"/>
          <ac:picMkLst>
            <pc:docMk/>
            <pc:sldMk cId="253933676" sldId="345"/>
            <ac:picMk id="9" creationId="{1F20BA81-6B78-FD3E-2369-AD7F868AB5EA}"/>
          </ac:picMkLst>
        </pc:picChg>
        <pc:picChg chg="add mod">
          <ac:chgData name="Richard Chalk" userId="287f8aa4f4de1d19" providerId="LiveId" clId="{23EED2F8-B88B-41D3-B692-619C61F7DB33}" dt="2023-05-29T09:39:54.124" v="2810" actId="1036"/>
          <ac:picMkLst>
            <pc:docMk/>
            <pc:sldMk cId="253933676" sldId="345"/>
            <ac:picMk id="11" creationId="{9B0840DA-60E7-E7BB-8E37-6BA1D27A23BC}"/>
          </ac:picMkLst>
        </pc:picChg>
        <pc:picChg chg="add mod">
          <ac:chgData name="Richard Chalk" userId="287f8aa4f4de1d19" providerId="LiveId" clId="{23EED2F8-B88B-41D3-B692-619C61F7DB33}" dt="2023-05-29T08:33:31.647" v="570"/>
          <ac:picMkLst>
            <pc:docMk/>
            <pc:sldMk cId="253933676" sldId="345"/>
            <ac:picMk id="13" creationId="{FEFB80B8-4B63-1D40-F4D4-CB4647ACDDE9}"/>
          </ac:picMkLst>
        </pc:picChg>
      </pc:sldChg>
      <pc:sldChg chg="addSp modSp add mod">
        <pc:chgData name="Richard Chalk" userId="287f8aa4f4de1d19" providerId="LiveId" clId="{23EED2F8-B88B-41D3-B692-619C61F7DB33}" dt="2023-05-29T12:10:35.970" v="4999" actId="14100"/>
        <pc:sldMkLst>
          <pc:docMk/>
          <pc:sldMk cId="2297036447" sldId="346"/>
        </pc:sldMkLst>
        <pc:spChg chg="mod">
          <ac:chgData name="Richard Chalk" userId="287f8aa4f4de1d19" providerId="LiveId" clId="{23EED2F8-B88B-41D3-B692-619C61F7DB33}" dt="2023-05-29T12:10:35.970" v="4999" actId="14100"/>
          <ac:spMkLst>
            <pc:docMk/>
            <pc:sldMk cId="2297036447" sldId="346"/>
            <ac:spMk id="3" creationId="{3E911007-09AA-1E8D-0744-FBB758AAD6FC}"/>
          </ac:spMkLst>
        </pc:spChg>
        <pc:spChg chg="mod">
          <ac:chgData name="Richard Chalk" userId="287f8aa4f4de1d19" providerId="LiveId" clId="{23EED2F8-B88B-41D3-B692-619C61F7DB33}" dt="2023-05-29T08:34:06.209" v="577" actId="20577"/>
          <ac:spMkLst>
            <pc:docMk/>
            <pc:sldMk cId="2297036447" sldId="346"/>
            <ac:spMk id="4" creationId="{4771B46A-233B-C554-9461-6E930E187917}"/>
          </ac:spMkLst>
        </pc:spChg>
        <pc:spChg chg="mod">
          <ac:chgData name="Richard Chalk" userId="287f8aa4f4de1d19" providerId="LiveId" clId="{23EED2F8-B88B-41D3-B692-619C61F7DB33}" dt="2023-05-29T08:41:18.756" v="731" actId="1037"/>
          <ac:spMkLst>
            <pc:docMk/>
            <pc:sldMk cId="2297036447" sldId="346"/>
            <ac:spMk id="7" creationId="{8DB3D39D-092C-9B3A-09FF-3F7F50AA455A}"/>
          </ac:spMkLst>
        </pc:spChg>
        <pc:picChg chg="add mod">
          <ac:chgData name="Richard Chalk" userId="287f8aa4f4de1d19" providerId="LiveId" clId="{23EED2F8-B88B-41D3-B692-619C61F7DB33}" dt="2023-05-29T08:33:32.986" v="571"/>
          <ac:picMkLst>
            <pc:docMk/>
            <pc:sldMk cId="2297036447" sldId="346"/>
            <ac:picMk id="2" creationId="{28938206-7162-86C2-6B38-EF7FE197795B}"/>
          </ac:picMkLst>
        </pc:picChg>
        <pc:picChg chg="mod">
          <ac:chgData name="Richard Chalk" userId="287f8aa4f4de1d19" providerId="LiveId" clId="{23EED2F8-B88B-41D3-B692-619C61F7DB33}" dt="2023-05-29T08:41:18.756" v="731" actId="1037"/>
          <ac:picMkLst>
            <pc:docMk/>
            <pc:sldMk cId="2297036447" sldId="346"/>
            <ac:picMk id="8" creationId="{823638CF-239C-CC74-D729-F3CE68B3E0B4}"/>
          </ac:picMkLst>
        </pc:picChg>
      </pc:sldChg>
      <pc:sldChg chg="addSp delSp modSp add mod">
        <pc:chgData name="Richard Chalk" userId="287f8aa4f4de1d19" providerId="LiveId" clId="{23EED2F8-B88B-41D3-B692-619C61F7DB33}" dt="2023-05-29T11:04:10.771" v="2897" actId="113"/>
        <pc:sldMkLst>
          <pc:docMk/>
          <pc:sldMk cId="4002348359" sldId="347"/>
        </pc:sldMkLst>
        <pc:spChg chg="mod">
          <ac:chgData name="Richard Chalk" userId="287f8aa4f4de1d19" providerId="LiveId" clId="{23EED2F8-B88B-41D3-B692-619C61F7DB33}" dt="2023-05-29T08:40:27.243" v="698" actId="20577"/>
          <ac:spMkLst>
            <pc:docMk/>
            <pc:sldMk cId="4002348359" sldId="347"/>
            <ac:spMk id="3" creationId="{3E911007-09AA-1E8D-0744-FBB758AAD6FC}"/>
          </ac:spMkLst>
        </pc:spChg>
        <pc:spChg chg="mod">
          <ac:chgData name="Richard Chalk" userId="287f8aa4f4de1d19" providerId="LiveId" clId="{23EED2F8-B88B-41D3-B692-619C61F7DB33}" dt="2023-05-29T08:34:31.953" v="591" actId="20577"/>
          <ac:spMkLst>
            <pc:docMk/>
            <pc:sldMk cId="4002348359" sldId="347"/>
            <ac:spMk id="4" creationId="{4771B46A-233B-C554-9461-6E930E187917}"/>
          </ac:spMkLst>
        </pc:spChg>
        <pc:spChg chg="del">
          <ac:chgData name="Richard Chalk" userId="287f8aa4f4de1d19" providerId="LiveId" clId="{23EED2F8-B88B-41D3-B692-619C61F7DB33}" dt="2023-05-29T08:35:57.987" v="619" actId="478"/>
          <ac:spMkLst>
            <pc:docMk/>
            <pc:sldMk cId="4002348359" sldId="347"/>
            <ac:spMk id="7" creationId="{8DB3D39D-092C-9B3A-09FF-3F7F50AA455A}"/>
          </ac:spMkLst>
        </pc:spChg>
        <pc:spChg chg="add mod">
          <ac:chgData name="Richard Chalk" userId="287f8aa4f4de1d19" providerId="LiveId" clId="{23EED2F8-B88B-41D3-B692-619C61F7DB33}" dt="2023-05-29T11:04:10.771" v="2897" actId="113"/>
          <ac:spMkLst>
            <pc:docMk/>
            <pc:sldMk cId="4002348359" sldId="347"/>
            <ac:spMk id="10" creationId="{63CB52BC-B64A-ABD6-5FEE-3A6BE9514E6A}"/>
          </ac:spMkLst>
        </pc:spChg>
        <pc:spChg chg="mod">
          <ac:chgData name="Richard Chalk" userId="287f8aa4f4de1d19" providerId="LiveId" clId="{23EED2F8-B88B-41D3-B692-619C61F7DB33}" dt="2023-05-29T08:41:38.019" v="733" actId="113"/>
          <ac:spMkLst>
            <pc:docMk/>
            <pc:sldMk cId="4002348359" sldId="347"/>
            <ac:spMk id="658" creationId="{00000000-0000-0000-0000-000000000000}"/>
          </ac:spMkLst>
        </pc:spChg>
        <pc:picChg chg="del">
          <ac:chgData name="Richard Chalk" userId="287f8aa4f4de1d19" providerId="LiveId" clId="{23EED2F8-B88B-41D3-B692-619C61F7DB33}" dt="2023-05-29T08:35:57.987" v="619" actId="478"/>
          <ac:picMkLst>
            <pc:docMk/>
            <pc:sldMk cId="4002348359" sldId="347"/>
            <ac:picMk id="8" creationId="{823638CF-239C-CC74-D729-F3CE68B3E0B4}"/>
          </ac:picMkLst>
        </pc:picChg>
        <pc:cxnChg chg="add mod">
          <ac:chgData name="Richard Chalk" userId="287f8aa4f4de1d19" providerId="LiveId" clId="{23EED2F8-B88B-41D3-B692-619C61F7DB33}" dt="2023-05-29T08:40:57.421" v="703" actId="1582"/>
          <ac:cxnSpMkLst>
            <pc:docMk/>
            <pc:sldMk cId="4002348359" sldId="347"/>
            <ac:cxnSpMk id="12" creationId="{ADAF19BD-2132-01FB-13A4-BB69B6B2F8DC}"/>
          </ac:cxnSpMkLst>
        </pc:cxnChg>
      </pc:sldChg>
      <pc:sldChg chg="addSp delSp modSp add mod modNotesTx">
        <pc:chgData name="Richard Chalk" userId="287f8aa4f4de1d19" providerId="LiveId" clId="{23EED2F8-B88B-41D3-B692-619C61F7DB33}" dt="2023-05-29T11:04:23.775" v="2898" actId="113"/>
        <pc:sldMkLst>
          <pc:docMk/>
          <pc:sldMk cId="3660046944" sldId="348"/>
        </pc:sldMkLst>
        <pc:spChg chg="del">
          <ac:chgData name="Richard Chalk" userId="287f8aa4f4de1d19" providerId="LiveId" clId="{23EED2F8-B88B-41D3-B692-619C61F7DB33}" dt="2023-05-29T08:47:21.542" v="755" actId="478"/>
          <ac:spMkLst>
            <pc:docMk/>
            <pc:sldMk cId="3660046944" sldId="348"/>
            <ac:spMk id="3" creationId="{3E911007-09AA-1E8D-0744-FBB758AAD6FC}"/>
          </ac:spMkLst>
        </pc:spChg>
        <pc:spChg chg="mod">
          <ac:chgData name="Richard Chalk" userId="287f8aa4f4de1d19" providerId="LiveId" clId="{23EED2F8-B88B-41D3-B692-619C61F7DB33}" dt="2023-05-29T08:45:31.778" v="739" actId="20577"/>
          <ac:spMkLst>
            <pc:docMk/>
            <pc:sldMk cId="3660046944" sldId="348"/>
            <ac:spMk id="4" creationId="{4771B46A-233B-C554-9461-6E930E187917}"/>
          </ac:spMkLst>
        </pc:spChg>
        <pc:spChg chg="add mod">
          <ac:chgData name="Richard Chalk" userId="287f8aa4f4de1d19" providerId="LiveId" clId="{23EED2F8-B88B-41D3-B692-619C61F7DB33}" dt="2023-05-29T08:53:49.971" v="1116" actId="1036"/>
          <ac:spMkLst>
            <pc:docMk/>
            <pc:sldMk cId="3660046944" sldId="348"/>
            <ac:spMk id="8" creationId="{50110C6F-1F03-75B9-BE92-9F10E116B5B6}"/>
          </ac:spMkLst>
        </pc:spChg>
        <pc:spChg chg="add mod">
          <ac:chgData name="Richard Chalk" userId="287f8aa4f4de1d19" providerId="LiveId" clId="{23EED2F8-B88B-41D3-B692-619C61F7DB33}" dt="2023-05-29T11:04:23.775" v="2898" actId="113"/>
          <ac:spMkLst>
            <pc:docMk/>
            <pc:sldMk cId="3660046944" sldId="348"/>
            <ac:spMk id="9" creationId="{0B26A0A8-87F1-A50E-D0B1-A3EE65D47CFF}"/>
          </ac:spMkLst>
        </pc:spChg>
        <pc:spChg chg="del">
          <ac:chgData name="Richard Chalk" userId="287f8aa4f4de1d19" providerId="LiveId" clId="{23EED2F8-B88B-41D3-B692-619C61F7DB33}" dt="2023-05-29T08:47:19.922" v="754" actId="478"/>
          <ac:spMkLst>
            <pc:docMk/>
            <pc:sldMk cId="3660046944" sldId="348"/>
            <ac:spMk id="10" creationId="{63CB52BC-B64A-ABD6-5FEE-3A6BE9514E6A}"/>
          </ac:spMkLst>
        </pc:spChg>
        <pc:spChg chg="add mod">
          <ac:chgData name="Richard Chalk" userId="287f8aa4f4de1d19" providerId="LiveId" clId="{23EED2F8-B88B-41D3-B692-619C61F7DB33}" dt="2023-05-29T08:53:49.971" v="1116" actId="1036"/>
          <ac:spMkLst>
            <pc:docMk/>
            <pc:sldMk cId="3660046944" sldId="348"/>
            <ac:spMk id="11" creationId="{0D8FEE15-04F5-6414-A762-7113A0309E7A}"/>
          </ac:spMkLst>
        </pc:spChg>
        <pc:spChg chg="add del mod">
          <ac:chgData name="Richard Chalk" userId="287f8aa4f4de1d19" providerId="LiveId" clId="{23EED2F8-B88B-41D3-B692-619C61F7DB33}" dt="2023-05-29T08:53:37.589" v="1074"/>
          <ac:spMkLst>
            <pc:docMk/>
            <pc:sldMk cId="3660046944" sldId="348"/>
            <ac:spMk id="16" creationId="{0AA7D937-BE47-8FA3-4F53-D17547AA66C9}"/>
          </ac:spMkLst>
        </pc:spChg>
        <pc:spChg chg="mod">
          <ac:chgData name="Richard Chalk" userId="287f8aa4f4de1d19" providerId="LiveId" clId="{23EED2F8-B88B-41D3-B692-619C61F7DB33}" dt="2023-05-29T08:49:28.790" v="921" actId="5793"/>
          <ac:spMkLst>
            <pc:docMk/>
            <pc:sldMk cId="3660046944" sldId="348"/>
            <ac:spMk id="658" creationId="{00000000-0000-0000-0000-000000000000}"/>
          </ac:spMkLst>
        </pc:spChg>
        <pc:graphicFrameChg chg="add mod modGraphic">
          <ac:chgData name="Richard Chalk" userId="287f8aa4f4de1d19" providerId="LiveId" clId="{23EED2F8-B88B-41D3-B692-619C61F7DB33}" dt="2023-05-29T08:53:38.320" v="1076" actId="1035"/>
          <ac:graphicFrameMkLst>
            <pc:docMk/>
            <pc:sldMk cId="3660046944" sldId="348"/>
            <ac:graphicFrameMk id="14" creationId="{7E865A13-8978-6962-74EA-0D6A3F1AF012}"/>
          </ac:graphicFrameMkLst>
        </pc:graphicFrameChg>
        <pc:picChg chg="add del mod">
          <ac:chgData name="Richard Chalk" userId="287f8aa4f4de1d19" providerId="LiveId" clId="{23EED2F8-B88B-41D3-B692-619C61F7DB33}" dt="2023-05-29T08:53:37.589" v="1074"/>
          <ac:picMkLst>
            <pc:docMk/>
            <pc:sldMk cId="3660046944" sldId="348"/>
            <ac:picMk id="17" creationId="{9FA82177-D4AC-9932-1F94-4D384825BBB1}"/>
          </ac:picMkLst>
        </pc:picChg>
        <pc:cxnChg chg="mod">
          <ac:chgData name="Richard Chalk" userId="287f8aa4f4de1d19" providerId="LiveId" clId="{23EED2F8-B88B-41D3-B692-619C61F7DB33}" dt="2023-05-29T08:53:43.846" v="1092" actId="1037"/>
          <ac:cxnSpMkLst>
            <pc:docMk/>
            <pc:sldMk cId="3660046944" sldId="348"/>
            <ac:cxnSpMk id="12" creationId="{ADAF19BD-2132-01FB-13A4-BB69B6B2F8DC}"/>
          </ac:cxnSpMkLst>
        </pc:cxnChg>
      </pc:sldChg>
      <pc:sldChg chg="addSp delSp modSp add mod modNotesTx">
        <pc:chgData name="Richard Chalk" userId="287f8aa4f4de1d19" providerId="LiveId" clId="{23EED2F8-B88B-41D3-B692-619C61F7DB33}" dt="2023-05-29T11:06:26.378" v="2939" actId="20577"/>
        <pc:sldMkLst>
          <pc:docMk/>
          <pc:sldMk cId="3717549317" sldId="349"/>
        </pc:sldMkLst>
        <pc:spChg chg="mod">
          <ac:chgData name="Richard Chalk" userId="287f8aa4f4de1d19" providerId="LiveId" clId="{23EED2F8-B88B-41D3-B692-619C61F7DB33}" dt="2023-05-29T08:56:53.798" v="1276" actId="20577"/>
          <ac:spMkLst>
            <pc:docMk/>
            <pc:sldMk cId="3717549317" sldId="349"/>
            <ac:spMk id="4" creationId="{4771B46A-233B-C554-9461-6E930E187917}"/>
          </ac:spMkLst>
        </pc:spChg>
        <pc:spChg chg="del">
          <ac:chgData name="Richard Chalk" userId="287f8aa4f4de1d19" providerId="LiveId" clId="{23EED2F8-B88B-41D3-B692-619C61F7DB33}" dt="2023-05-29T08:57:34.907" v="1278" actId="478"/>
          <ac:spMkLst>
            <pc:docMk/>
            <pc:sldMk cId="3717549317" sldId="349"/>
            <ac:spMk id="8" creationId="{50110C6F-1F03-75B9-BE92-9F10E116B5B6}"/>
          </ac:spMkLst>
        </pc:spChg>
        <pc:spChg chg="mod">
          <ac:chgData name="Richard Chalk" userId="287f8aa4f4de1d19" providerId="LiveId" clId="{23EED2F8-B88B-41D3-B692-619C61F7DB33}" dt="2023-05-29T11:06:26.378" v="2939" actId="20577"/>
          <ac:spMkLst>
            <pc:docMk/>
            <pc:sldMk cId="3717549317" sldId="349"/>
            <ac:spMk id="9" creationId="{0B26A0A8-87F1-A50E-D0B1-A3EE65D47CFF}"/>
          </ac:spMkLst>
        </pc:spChg>
        <pc:spChg chg="del">
          <ac:chgData name="Richard Chalk" userId="287f8aa4f4de1d19" providerId="LiveId" clId="{23EED2F8-B88B-41D3-B692-619C61F7DB33}" dt="2023-05-29T09:00:37.120" v="1341" actId="478"/>
          <ac:spMkLst>
            <pc:docMk/>
            <pc:sldMk cId="3717549317" sldId="349"/>
            <ac:spMk id="11" creationId="{0D8FEE15-04F5-6414-A762-7113A0309E7A}"/>
          </ac:spMkLst>
        </pc:spChg>
        <pc:spChg chg="mod">
          <ac:chgData name="Richard Chalk" userId="287f8aa4f4de1d19" providerId="LiveId" clId="{23EED2F8-B88B-41D3-B692-619C61F7DB33}" dt="2023-05-29T11:05:11.876" v="2914" actId="20577"/>
          <ac:spMkLst>
            <pc:docMk/>
            <pc:sldMk cId="3717549317" sldId="349"/>
            <ac:spMk id="658" creationId="{00000000-0000-0000-0000-000000000000}"/>
          </ac:spMkLst>
        </pc:spChg>
        <pc:graphicFrameChg chg="del">
          <ac:chgData name="Richard Chalk" userId="287f8aa4f4de1d19" providerId="LiveId" clId="{23EED2F8-B88B-41D3-B692-619C61F7DB33}" dt="2023-05-29T08:57:36.699" v="1279" actId="478"/>
          <ac:graphicFrameMkLst>
            <pc:docMk/>
            <pc:sldMk cId="3717549317" sldId="349"/>
            <ac:graphicFrameMk id="14" creationId="{7E865A13-8978-6962-74EA-0D6A3F1AF012}"/>
          </ac:graphicFrameMkLst>
        </pc:graphicFrameChg>
        <pc:picChg chg="del">
          <ac:chgData name="Richard Chalk" userId="287f8aa4f4de1d19" providerId="LiveId" clId="{23EED2F8-B88B-41D3-B692-619C61F7DB33}" dt="2023-05-29T09:05:06.034" v="1715" actId="478"/>
          <ac:picMkLst>
            <pc:docMk/>
            <pc:sldMk cId="3717549317" sldId="349"/>
            <ac:picMk id="2" creationId="{28938206-7162-86C2-6B38-EF7FE197795B}"/>
          </ac:picMkLst>
        </pc:picChg>
        <pc:picChg chg="add mod">
          <ac:chgData name="Richard Chalk" userId="287f8aa4f4de1d19" providerId="LiveId" clId="{23EED2F8-B88B-41D3-B692-619C61F7DB33}" dt="2023-05-29T09:05:12.615" v="1717" actId="1076"/>
          <ac:picMkLst>
            <pc:docMk/>
            <pc:sldMk cId="3717549317" sldId="349"/>
            <ac:picMk id="3" creationId="{BC0DFB3B-20BD-AEF6-361E-2F15531DBB0B}"/>
          </ac:picMkLst>
        </pc:picChg>
        <pc:picChg chg="add mod">
          <ac:chgData name="Richard Chalk" userId="287f8aa4f4de1d19" providerId="LiveId" clId="{23EED2F8-B88B-41D3-B692-619C61F7DB33}" dt="2023-05-29T11:05:39.367" v="2915" actId="167"/>
          <ac:picMkLst>
            <pc:docMk/>
            <pc:sldMk cId="3717549317" sldId="349"/>
            <ac:picMk id="2050" creationId="{DED94E35-7E26-A8E0-7E46-3C4D16A3FBDF}"/>
          </ac:picMkLst>
        </pc:picChg>
        <pc:cxnChg chg="mod">
          <ac:chgData name="Richard Chalk" userId="287f8aa4f4de1d19" providerId="LiveId" clId="{23EED2F8-B88B-41D3-B692-619C61F7DB33}" dt="2023-05-29T09:23:08.189" v="1781" actId="14100"/>
          <ac:cxnSpMkLst>
            <pc:docMk/>
            <pc:sldMk cId="3717549317" sldId="349"/>
            <ac:cxnSpMk id="12" creationId="{ADAF19BD-2132-01FB-13A4-BB69B6B2F8DC}"/>
          </ac:cxnSpMkLst>
        </pc:cxnChg>
      </pc:sldChg>
      <pc:sldChg chg="addSp delSp modSp add mod modNotesTx">
        <pc:chgData name="Richard Chalk" userId="287f8aa4f4de1d19" providerId="LiveId" clId="{23EED2F8-B88B-41D3-B692-619C61F7DB33}" dt="2023-05-29T14:20:14.078" v="5847" actId="20577"/>
        <pc:sldMkLst>
          <pc:docMk/>
          <pc:sldMk cId="3118062131" sldId="350"/>
        </pc:sldMkLst>
        <pc:spChg chg="mod">
          <ac:chgData name="Richard Chalk" userId="287f8aa4f4de1d19" providerId="LiveId" clId="{23EED2F8-B88B-41D3-B692-619C61F7DB33}" dt="2023-05-29T14:20:04.397" v="5845" actId="113"/>
          <ac:spMkLst>
            <pc:docMk/>
            <pc:sldMk cId="3118062131" sldId="350"/>
            <ac:spMk id="4" creationId="{4771B46A-233B-C554-9461-6E930E187917}"/>
          </ac:spMkLst>
        </pc:spChg>
        <pc:spChg chg="mod">
          <ac:chgData name="Richard Chalk" userId="287f8aa4f4de1d19" providerId="LiveId" clId="{23EED2F8-B88B-41D3-B692-619C61F7DB33}" dt="2023-05-29T09:30:06.218" v="1928" actId="14100"/>
          <ac:spMkLst>
            <pc:docMk/>
            <pc:sldMk cId="3118062131" sldId="350"/>
            <ac:spMk id="9" creationId="{0B26A0A8-87F1-A50E-D0B1-A3EE65D47CFF}"/>
          </ac:spMkLst>
        </pc:spChg>
        <pc:spChg chg="mod">
          <ac:chgData name="Richard Chalk" userId="287f8aa4f4de1d19" providerId="LiveId" clId="{23EED2F8-B88B-41D3-B692-619C61F7DB33}" dt="2023-05-29T11:07:03.348" v="2942" actId="14100"/>
          <ac:spMkLst>
            <pc:docMk/>
            <pc:sldMk cId="3118062131" sldId="350"/>
            <ac:spMk id="658" creationId="{00000000-0000-0000-0000-000000000000}"/>
          </ac:spMkLst>
        </pc:spChg>
        <pc:picChg chg="add mod">
          <ac:chgData name="Richard Chalk" userId="287f8aa4f4de1d19" providerId="LiveId" clId="{23EED2F8-B88B-41D3-B692-619C61F7DB33}" dt="2023-05-29T09:25:54.162" v="1854"/>
          <ac:picMkLst>
            <pc:docMk/>
            <pc:sldMk cId="3118062131" sldId="350"/>
            <ac:picMk id="2" creationId="{70E54155-0A8C-D616-81B2-CA13C92709F2}"/>
          </ac:picMkLst>
        </pc:picChg>
        <pc:picChg chg="del">
          <ac:chgData name="Richard Chalk" userId="287f8aa4f4de1d19" providerId="LiveId" clId="{23EED2F8-B88B-41D3-B692-619C61F7DB33}" dt="2023-05-29T09:25:44.119" v="1853" actId="478"/>
          <ac:picMkLst>
            <pc:docMk/>
            <pc:sldMk cId="3118062131" sldId="350"/>
            <ac:picMk id="3" creationId="{BC0DFB3B-20BD-AEF6-361E-2F15531DBB0B}"/>
          </ac:picMkLst>
        </pc:picChg>
        <pc:picChg chg="add mod">
          <ac:chgData name="Richard Chalk" userId="287f8aa4f4de1d19" providerId="LiveId" clId="{23EED2F8-B88B-41D3-B692-619C61F7DB33}" dt="2023-05-29T09:30:48.990" v="2041" actId="1037"/>
          <ac:picMkLst>
            <pc:docMk/>
            <pc:sldMk cId="3118062131" sldId="350"/>
            <ac:picMk id="7" creationId="{2B7DF26C-CCC4-AE26-DE8E-4D5E553F3400}"/>
          </ac:picMkLst>
        </pc:picChg>
        <pc:picChg chg="add mod">
          <ac:chgData name="Richard Chalk" userId="287f8aa4f4de1d19" providerId="LiveId" clId="{23EED2F8-B88B-41D3-B692-619C61F7DB33}" dt="2023-05-29T09:30:48.990" v="2041" actId="1037"/>
          <ac:picMkLst>
            <pc:docMk/>
            <pc:sldMk cId="3118062131" sldId="350"/>
            <ac:picMk id="8" creationId="{6C25AE8F-1585-733A-3DE9-CB88013AF39A}"/>
          </ac:picMkLst>
        </pc:picChg>
        <pc:picChg chg="del">
          <ac:chgData name="Richard Chalk" userId="287f8aa4f4de1d19" providerId="LiveId" clId="{23EED2F8-B88B-41D3-B692-619C61F7DB33}" dt="2023-05-29T09:27:27.696" v="1880" actId="478"/>
          <ac:picMkLst>
            <pc:docMk/>
            <pc:sldMk cId="3118062131" sldId="350"/>
            <ac:picMk id="2050" creationId="{DED94E35-7E26-A8E0-7E46-3C4D16A3FBDF}"/>
          </ac:picMkLst>
        </pc:picChg>
        <pc:picChg chg="add mod">
          <ac:chgData name="Richard Chalk" userId="287f8aa4f4de1d19" providerId="LiveId" clId="{23EED2F8-B88B-41D3-B692-619C61F7DB33}" dt="2023-05-29T09:30:48.990" v="2041" actId="1037"/>
          <ac:picMkLst>
            <pc:docMk/>
            <pc:sldMk cId="3118062131" sldId="350"/>
            <ac:picMk id="7170" creationId="{31737849-D9B2-4649-4F2B-292907B604B1}"/>
          </ac:picMkLst>
        </pc:picChg>
      </pc:sldChg>
      <pc:sldChg chg="delSp modSp add mod modNotesTx">
        <pc:chgData name="Richard Chalk" userId="287f8aa4f4de1d19" providerId="LiveId" clId="{23EED2F8-B88B-41D3-B692-619C61F7DB33}" dt="2023-05-29T14:21:28.285" v="5852" actId="207"/>
        <pc:sldMkLst>
          <pc:docMk/>
          <pc:sldMk cId="1141450283" sldId="351"/>
        </pc:sldMkLst>
        <pc:spChg chg="mod">
          <ac:chgData name="Richard Chalk" userId="287f8aa4f4de1d19" providerId="LiveId" clId="{23EED2F8-B88B-41D3-B692-619C61F7DB33}" dt="2023-05-29T14:21:28.285" v="5852" actId="207"/>
          <ac:spMkLst>
            <pc:docMk/>
            <pc:sldMk cId="1141450283" sldId="351"/>
            <ac:spMk id="4" creationId="{4771B46A-233B-C554-9461-6E930E187917}"/>
          </ac:spMkLst>
        </pc:spChg>
        <pc:spChg chg="mod">
          <ac:chgData name="Richard Chalk" userId="287f8aa4f4de1d19" providerId="LiveId" clId="{23EED2F8-B88B-41D3-B692-619C61F7DB33}" dt="2023-05-29T11:13:45.792" v="3006" actId="113"/>
          <ac:spMkLst>
            <pc:docMk/>
            <pc:sldMk cId="1141450283" sldId="351"/>
            <ac:spMk id="9" creationId="{0B26A0A8-87F1-A50E-D0B1-A3EE65D47CFF}"/>
          </ac:spMkLst>
        </pc:spChg>
        <pc:spChg chg="mod">
          <ac:chgData name="Richard Chalk" userId="287f8aa4f4de1d19" providerId="LiveId" clId="{23EED2F8-B88B-41D3-B692-619C61F7DB33}" dt="2023-05-29T11:13:22.546" v="3005" actId="5793"/>
          <ac:spMkLst>
            <pc:docMk/>
            <pc:sldMk cId="1141450283" sldId="351"/>
            <ac:spMk id="658" creationId="{00000000-0000-0000-0000-000000000000}"/>
          </ac:spMkLst>
        </pc:spChg>
        <pc:picChg chg="del">
          <ac:chgData name="Richard Chalk" userId="287f8aa4f4de1d19" providerId="LiveId" clId="{23EED2F8-B88B-41D3-B692-619C61F7DB33}" dt="2023-05-29T11:09:47.679" v="2964" actId="478"/>
          <ac:picMkLst>
            <pc:docMk/>
            <pc:sldMk cId="1141450283" sldId="351"/>
            <ac:picMk id="7" creationId="{2B7DF26C-CCC4-AE26-DE8E-4D5E553F3400}"/>
          </ac:picMkLst>
        </pc:picChg>
        <pc:picChg chg="del">
          <ac:chgData name="Richard Chalk" userId="287f8aa4f4de1d19" providerId="LiveId" clId="{23EED2F8-B88B-41D3-B692-619C61F7DB33}" dt="2023-05-29T11:09:46.979" v="2963" actId="478"/>
          <ac:picMkLst>
            <pc:docMk/>
            <pc:sldMk cId="1141450283" sldId="351"/>
            <ac:picMk id="8" creationId="{6C25AE8F-1585-733A-3DE9-CB88013AF39A}"/>
          </ac:picMkLst>
        </pc:picChg>
        <pc:picChg chg="del">
          <ac:chgData name="Richard Chalk" userId="287f8aa4f4de1d19" providerId="LiveId" clId="{23EED2F8-B88B-41D3-B692-619C61F7DB33}" dt="2023-05-29T11:09:46.026" v="2962" actId="478"/>
          <ac:picMkLst>
            <pc:docMk/>
            <pc:sldMk cId="1141450283" sldId="351"/>
            <ac:picMk id="7170" creationId="{31737849-D9B2-4649-4F2B-292907B604B1}"/>
          </ac:picMkLst>
        </pc:picChg>
      </pc:sldChg>
      <pc:sldChg chg="addSp delSp modSp add mod modNotesTx">
        <pc:chgData name="Richard Chalk" userId="287f8aa4f4de1d19" providerId="LiveId" clId="{23EED2F8-B88B-41D3-B692-619C61F7DB33}" dt="2023-05-29T14:20:40.567" v="5850" actId="1076"/>
        <pc:sldMkLst>
          <pc:docMk/>
          <pc:sldMk cId="915165403" sldId="352"/>
        </pc:sldMkLst>
        <pc:spChg chg="add mod">
          <ac:chgData name="Richard Chalk" userId="287f8aa4f4de1d19" providerId="LiveId" clId="{23EED2F8-B88B-41D3-B692-619C61F7DB33}" dt="2023-05-29T14:20:40.567" v="5850" actId="1076"/>
          <ac:spMkLst>
            <pc:docMk/>
            <pc:sldMk cId="915165403" sldId="352"/>
            <ac:spMk id="3" creationId="{0E3A1051-068D-5F57-B965-2CEF7224FBA3}"/>
          </ac:spMkLst>
        </pc:spChg>
        <pc:spChg chg="mod">
          <ac:chgData name="Richard Chalk" userId="287f8aa4f4de1d19" providerId="LiveId" clId="{23EED2F8-B88B-41D3-B692-619C61F7DB33}" dt="2023-05-29T11:14:29.211" v="3024" actId="20577"/>
          <ac:spMkLst>
            <pc:docMk/>
            <pc:sldMk cId="915165403" sldId="352"/>
            <ac:spMk id="4" creationId="{4771B46A-233B-C554-9461-6E930E187917}"/>
          </ac:spMkLst>
        </pc:spChg>
        <pc:spChg chg="mod">
          <ac:chgData name="Richard Chalk" userId="287f8aa4f4de1d19" providerId="LiveId" clId="{23EED2F8-B88B-41D3-B692-619C61F7DB33}" dt="2023-05-29T11:19:59.871" v="3349" actId="20577"/>
          <ac:spMkLst>
            <pc:docMk/>
            <pc:sldMk cId="915165403" sldId="352"/>
            <ac:spMk id="9" creationId="{0B26A0A8-87F1-A50E-D0B1-A3EE65D47CFF}"/>
          </ac:spMkLst>
        </pc:spChg>
        <pc:spChg chg="add mod">
          <ac:chgData name="Richard Chalk" userId="287f8aa4f4de1d19" providerId="LiveId" clId="{23EED2F8-B88B-41D3-B692-619C61F7DB33}" dt="2023-05-29T11:17:28.340" v="3087" actId="1076"/>
          <ac:spMkLst>
            <pc:docMk/>
            <pc:sldMk cId="915165403" sldId="352"/>
            <ac:spMk id="10" creationId="{79DF7197-071B-65D5-0087-9D1019D59F4B}"/>
          </ac:spMkLst>
        </pc:spChg>
        <pc:spChg chg="add mod">
          <ac:chgData name="Richard Chalk" userId="287f8aa4f4de1d19" providerId="LiveId" clId="{23EED2F8-B88B-41D3-B692-619C61F7DB33}" dt="2023-05-29T11:19:27.123" v="3332" actId="14100"/>
          <ac:spMkLst>
            <pc:docMk/>
            <pc:sldMk cId="915165403" sldId="352"/>
            <ac:spMk id="13" creationId="{A73EDB33-1689-B9CA-57AF-F66E1C7B6587}"/>
          </ac:spMkLst>
        </pc:spChg>
        <pc:spChg chg="add mod">
          <ac:chgData name="Richard Chalk" userId="287f8aa4f4de1d19" providerId="LiveId" clId="{23EED2F8-B88B-41D3-B692-619C61F7DB33}" dt="2023-05-29T11:20:51.152" v="3387" actId="1038"/>
          <ac:spMkLst>
            <pc:docMk/>
            <pc:sldMk cId="915165403" sldId="352"/>
            <ac:spMk id="14" creationId="{6CB07F51-BC0B-BCC7-C789-35E32452AF14}"/>
          </ac:spMkLst>
        </pc:spChg>
        <pc:spChg chg="add mod">
          <ac:chgData name="Richard Chalk" userId="287f8aa4f4de1d19" providerId="LiveId" clId="{23EED2F8-B88B-41D3-B692-619C61F7DB33}" dt="2023-05-29T11:21:13.706" v="3395" actId="1035"/>
          <ac:spMkLst>
            <pc:docMk/>
            <pc:sldMk cId="915165403" sldId="352"/>
            <ac:spMk id="16" creationId="{66ED37E6-E67C-FEFE-C2DB-2DC9CD461511}"/>
          </ac:spMkLst>
        </pc:spChg>
        <pc:spChg chg="mod">
          <ac:chgData name="Richard Chalk" userId="287f8aa4f4de1d19" providerId="LiveId" clId="{23EED2F8-B88B-41D3-B692-619C61F7DB33}" dt="2023-05-29T11:21:58.812" v="3404" actId="113"/>
          <ac:spMkLst>
            <pc:docMk/>
            <pc:sldMk cId="915165403" sldId="352"/>
            <ac:spMk id="658" creationId="{00000000-0000-0000-0000-000000000000}"/>
          </ac:spMkLst>
        </pc:spChg>
        <pc:picChg chg="del">
          <ac:chgData name="Richard Chalk" userId="287f8aa4f4de1d19" providerId="LiveId" clId="{23EED2F8-B88B-41D3-B692-619C61F7DB33}" dt="2023-05-29T11:16:13.580" v="3077" actId="478"/>
          <ac:picMkLst>
            <pc:docMk/>
            <pc:sldMk cId="915165403" sldId="352"/>
            <ac:picMk id="7" creationId="{2B7DF26C-CCC4-AE26-DE8E-4D5E553F3400}"/>
          </ac:picMkLst>
        </pc:picChg>
        <pc:picChg chg="del">
          <ac:chgData name="Richard Chalk" userId="287f8aa4f4de1d19" providerId="LiveId" clId="{23EED2F8-B88B-41D3-B692-619C61F7DB33}" dt="2023-05-29T11:16:12.765" v="3076" actId="478"/>
          <ac:picMkLst>
            <pc:docMk/>
            <pc:sldMk cId="915165403" sldId="352"/>
            <ac:picMk id="8" creationId="{6C25AE8F-1585-733A-3DE9-CB88013AF39A}"/>
          </ac:picMkLst>
        </pc:picChg>
        <pc:picChg chg="add mod">
          <ac:chgData name="Richard Chalk" userId="287f8aa4f4de1d19" providerId="LiveId" clId="{23EED2F8-B88B-41D3-B692-619C61F7DB33}" dt="2023-05-29T11:20:18.147" v="3351" actId="1076"/>
          <ac:picMkLst>
            <pc:docMk/>
            <pc:sldMk cId="915165403" sldId="352"/>
            <ac:picMk id="15" creationId="{384CCF3A-5CEF-6897-0DA7-3DC27445AC80}"/>
          </ac:picMkLst>
        </pc:picChg>
        <pc:picChg chg="del">
          <ac:chgData name="Richard Chalk" userId="287f8aa4f4de1d19" providerId="LiveId" clId="{23EED2F8-B88B-41D3-B692-619C61F7DB33}" dt="2023-05-29T11:16:11.790" v="3075" actId="478"/>
          <ac:picMkLst>
            <pc:docMk/>
            <pc:sldMk cId="915165403" sldId="352"/>
            <ac:picMk id="7170" creationId="{31737849-D9B2-4649-4F2B-292907B604B1}"/>
          </ac:picMkLst>
        </pc:picChg>
      </pc:sldChg>
      <pc:sldChg chg="addSp delSp modSp add mod modNotesTx">
        <pc:chgData name="Richard Chalk" userId="287f8aa4f4de1d19" providerId="LiveId" clId="{23EED2F8-B88B-41D3-B692-619C61F7DB33}" dt="2023-05-29T12:11:47.814" v="5006" actId="20577"/>
        <pc:sldMkLst>
          <pc:docMk/>
          <pc:sldMk cId="1479815827" sldId="353"/>
        </pc:sldMkLst>
        <pc:spChg chg="mod">
          <ac:chgData name="Richard Chalk" userId="287f8aa4f4de1d19" providerId="LiveId" clId="{23EED2F8-B88B-41D3-B692-619C61F7DB33}" dt="2023-05-29T11:23:38.539" v="3435" actId="20577"/>
          <ac:spMkLst>
            <pc:docMk/>
            <pc:sldMk cId="1479815827" sldId="353"/>
            <ac:spMk id="4" creationId="{4771B46A-233B-C554-9461-6E930E187917}"/>
          </ac:spMkLst>
        </pc:spChg>
        <pc:spChg chg="add mod ord">
          <ac:chgData name="Richard Chalk" userId="287f8aa4f4de1d19" providerId="LiveId" clId="{23EED2F8-B88B-41D3-B692-619C61F7DB33}" dt="2023-05-29T11:28:11.841" v="3547" actId="1038"/>
          <ac:spMkLst>
            <pc:docMk/>
            <pc:sldMk cId="1479815827" sldId="353"/>
            <ac:spMk id="7" creationId="{A2AD5156-1042-A082-2646-F93FDBBB5D01}"/>
          </ac:spMkLst>
        </pc:spChg>
        <pc:spChg chg="mod">
          <ac:chgData name="Richard Chalk" userId="287f8aa4f4de1d19" providerId="LiveId" clId="{23EED2F8-B88B-41D3-B692-619C61F7DB33}" dt="2023-05-29T11:30:09.675" v="3780" actId="207"/>
          <ac:spMkLst>
            <pc:docMk/>
            <pc:sldMk cId="1479815827" sldId="353"/>
            <ac:spMk id="9" creationId="{0B26A0A8-87F1-A50E-D0B1-A3EE65D47CFF}"/>
          </ac:spMkLst>
        </pc:spChg>
        <pc:spChg chg="add mod">
          <ac:chgData name="Richard Chalk" userId="287f8aa4f4de1d19" providerId="LiveId" clId="{23EED2F8-B88B-41D3-B692-619C61F7DB33}" dt="2023-05-29T11:35:07.603" v="3868" actId="1076"/>
          <ac:spMkLst>
            <pc:docMk/>
            <pc:sldMk cId="1479815827" sldId="353"/>
            <ac:spMk id="10" creationId="{CE138451-CDD7-CE50-1CCD-0A599EE9C22D}"/>
          </ac:spMkLst>
        </pc:spChg>
        <pc:spChg chg="mod">
          <ac:chgData name="Richard Chalk" userId="287f8aa4f4de1d19" providerId="LiveId" clId="{23EED2F8-B88B-41D3-B692-619C61F7DB33}" dt="2023-05-29T11:32:24.851" v="3837" actId="207"/>
          <ac:spMkLst>
            <pc:docMk/>
            <pc:sldMk cId="1479815827" sldId="353"/>
            <ac:spMk id="658" creationId="{00000000-0000-0000-0000-000000000000}"/>
          </ac:spMkLst>
        </pc:spChg>
        <pc:cxnChg chg="add mod">
          <ac:chgData name="Richard Chalk" userId="287f8aa4f4de1d19" providerId="LiveId" clId="{23EED2F8-B88B-41D3-B692-619C61F7DB33}" dt="2023-05-29T11:31:47.698" v="3808" actId="1038"/>
          <ac:cxnSpMkLst>
            <pc:docMk/>
            <pc:sldMk cId="1479815827" sldId="353"/>
            <ac:cxnSpMk id="8" creationId="{EDDF0F90-B922-6163-37D8-804614F2D90E}"/>
          </ac:cxnSpMkLst>
        </pc:cxnChg>
        <pc:cxnChg chg="del">
          <ac:chgData name="Richard Chalk" userId="287f8aa4f4de1d19" providerId="LiveId" clId="{23EED2F8-B88B-41D3-B692-619C61F7DB33}" dt="2023-05-29T11:27:56.428" v="3513" actId="478"/>
          <ac:cxnSpMkLst>
            <pc:docMk/>
            <pc:sldMk cId="1479815827" sldId="353"/>
            <ac:cxnSpMk id="12" creationId="{ADAF19BD-2132-01FB-13A4-BB69B6B2F8DC}"/>
          </ac:cxnSpMkLst>
        </pc:cxnChg>
      </pc:sldChg>
      <pc:sldChg chg="modSp add mod modNotesTx">
        <pc:chgData name="Richard Chalk" userId="287f8aa4f4de1d19" providerId="LiveId" clId="{23EED2F8-B88B-41D3-B692-619C61F7DB33}" dt="2023-05-29T12:12:41.069" v="5026" actId="20577"/>
        <pc:sldMkLst>
          <pc:docMk/>
          <pc:sldMk cId="263536332" sldId="354"/>
        </pc:sldMkLst>
        <pc:spChg chg="mod">
          <ac:chgData name="Richard Chalk" userId="287f8aa4f4de1d19" providerId="LiveId" clId="{23EED2F8-B88B-41D3-B692-619C61F7DB33}" dt="2023-05-29T11:35:29.290" v="3876" actId="20577"/>
          <ac:spMkLst>
            <pc:docMk/>
            <pc:sldMk cId="263536332" sldId="354"/>
            <ac:spMk id="4" creationId="{4771B46A-233B-C554-9461-6E930E187917}"/>
          </ac:spMkLst>
        </pc:spChg>
        <pc:spChg chg="mod">
          <ac:chgData name="Richard Chalk" userId="287f8aa4f4de1d19" providerId="LiveId" clId="{23EED2F8-B88B-41D3-B692-619C61F7DB33}" dt="2023-05-29T11:38:32.512" v="3959" actId="6549"/>
          <ac:spMkLst>
            <pc:docMk/>
            <pc:sldMk cId="263536332" sldId="354"/>
            <ac:spMk id="7" creationId="{A2AD5156-1042-A082-2646-F93FDBBB5D01}"/>
          </ac:spMkLst>
        </pc:spChg>
        <pc:spChg chg="mod">
          <ac:chgData name="Richard Chalk" userId="287f8aa4f4de1d19" providerId="LiveId" clId="{23EED2F8-B88B-41D3-B692-619C61F7DB33}" dt="2023-05-29T12:12:32.604" v="5021" actId="113"/>
          <ac:spMkLst>
            <pc:docMk/>
            <pc:sldMk cId="263536332" sldId="354"/>
            <ac:spMk id="658" creationId="{00000000-0000-0000-0000-000000000000}"/>
          </ac:spMkLst>
        </pc:spChg>
      </pc:sldChg>
      <pc:sldChg chg="addSp delSp modSp add mod modNotesTx">
        <pc:chgData name="Richard Chalk" userId="287f8aa4f4de1d19" providerId="LiveId" clId="{23EED2F8-B88B-41D3-B692-619C61F7DB33}" dt="2023-05-29T12:13:39.415" v="5061" actId="1076"/>
        <pc:sldMkLst>
          <pc:docMk/>
          <pc:sldMk cId="2137397305" sldId="355"/>
        </pc:sldMkLst>
        <pc:spChg chg="mod">
          <ac:chgData name="Richard Chalk" userId="287f8aa4f4de1d19" providerId="LiveId" clId="{23EED2F8-B88B-41D3-B692-619C61F7DB33}" dt="2023-05-29T12:12:53.748" v="5033" actId="20577"/>
          <ac:spMkLst>
            <pc:docMk/>
            <pc:sldMk cId="2137397305" sldId="355"/>
            <ac:spMk id="4" creationId="{4771B46A-233B-C554-9461-6E930E187917}"/>
          </ac:spMkLst>
        </pc:spChg>
        <pc:spChg chg="del">
          <ac:chgData name="Richard Chalk" userId="287f8aa4f4de1d19" providerId="LiveId" clId="{23EED2F8-B88B-41D3-B692-619C61F7DB33}" dt="2023-05-29T11:51:04.133" v="4234" actId="478"/>
          <ac:spMkLst>
            <pc:docMk/>
            <pc:sldMk cId="2137397305" sldId="355"/>
            <ac:spMk id="7" creationId="{A2AD5156-1042-A082-2646-F93FDBBB5D01}"/>
          </ac:spMkLst>
        </pc:spChg>
        <pc:spChg chg="mod">
          <ac:chgData name="Richard Chalk" userId="287f8aa4f4de1d19" providerId="LiveId" clId="{23EED2F8-B88B-41D3-B692-619C61F7DB33}" dt="2023-05-29T11:58:40.954" v="4641" actId="113"/>
          <ac:spMkLst>
            <pc:docMk/>
            <pc:sldMk cId="2137397305" sldId="355"/>
            <ac:spMk id="9" creationId="{0B26A0A8-87F1-A50E-D0B1-A3EE65D47CFF}"/>
          </ac:spMkLst>
        </pc:spChg>
        <pc:spChg chg="del">
          <ac:chgData name="Richard Chalk" userId="287f8aa4f4de1d19" providerId="LiveId" clId="{23EED2F8-B88B-41D3-B692-619C61F7DB33}" dt="2023-05-29T11:51:44.726" v="4306" actId="478"/>
          <ac:spMkLst>
            <pc:docMk/>
            <pc:sldMk cId="2137397305" sldId="355"/>
            <ac:spMk id="10" creationId="{CE138451-CDD7-CE50-1CCD-0A599EE9C22D}"/>
          </ac:spMkLst>
        </pc:spChg>
        <pc:spChg chg="add mod">
          <ac:chgData name="Richard Chalk" userId="287f8aa4f4de1d19" providerId="LiveId" clId="{23EED2F8-B88B-41D3-B692-619C61F7DB33}" dt="2023-05-29T12:13:39.415" v="5061" actId="1076"/>
          <ac:spMkLst>
            <pc:docMk/>
            <pc:sldMk cId="2137397305" sldId="355"/>
            <ac:spMk id="12" creationId="{84BB0A6B-6358-3024-8773-83E1D7D2335B}"/>
          </ac:spMkLst>
        </pc:spChg>
        <pc:spChg chg="mod">
          <ac:chgData name="Richard Chalk" userId="287f8aa4f4de1d19" providerId="LiveId" clId="{23EED2F8-B88B-41D3-B692-619C61F7DB33}" dt="2023-05-29T12:13:23.836" v="5060" actId="20577"/>
          <ac:spMkLst>
            <pc:docMk/>
            <pc:sldMk cId="2137397305" sldId="355"/>
            <ac:spMk id="658" creationId="{00000000-0000-0000-0000-000000000000}"/>
          </ac:spMkLst>
        </pc:spChg>
        <pc:picChg chg="del">
          <ac:chgData name="Richard Chalk" userId="287f8aa4f4de1d19" providerId="LiveId" clId="{23EED2F8-B88B-41D3-B692-619C61F7DB33}" dt="2023-05-29T11:55:41.884" v="4474" actId="478"/>
          <ac:picMkLst>
            <pc:docMk/>
            <pc:sldMk cId="2137397305" sldId="355"/>
            <ac:picMk id="2" creationId="{70E54155-0A8C-D616-81B2-CA13C92709F2}"/>
          </ac:picMkLst>
        </pc:picChg>
        <pc:picChg chg="add mod">
          <ac:chgData name="Richard Chalk" userId="287f8aa4f4de1d19" providerId="LiveId" clId="{23EED2F8-B88B-41D3-B692-619C61F7DB33}" dt="2023-05-29T11:55:45.255" v="4476" actId="1076"/>
          <ac:picMkLst>
            <pc:docMk/>
            <pc:sldMk cId="2137397305" sldId="355"/>
            <ac:picMk id="3" creationId="{785AF3C0-1081-8089-7F76-2A5AD4CF646C}"/>
          </ac:picMkLst>
        </pc:picChg>
        <pc:picChg chg="add mod">
          <ac:chgData name="Richard Chalk" userId="287f8aa4f4de1d19" providerId="LiveId" clId="{23EED2F8-B88B-41D3-B692-619C61F7DB33}" dt="2023-05-29T12:13:39.415" v="5061" actId="1076"/>
          <ac:picMkLst>
            <pc:docMk/>
            <pc:sldMk cId="2137397305" sldId="355"/>
            <ac:picMk id="13" creationId="{078A9F3E-6F02-9E32-304A-CF3906615A68}"/>
          </ac:picMkLst>
        </pc:picChg>
        <pc:picChg chg="add mod">
          <ac:chgData name="Richard Chalk" userId="287f8aa4f4de1d19" providerId="LiveId" clId="{23EED2F8-B88B-41D3-B692-619C61F7DB33}" dt="2023-05-29T11:56:26.129" v="4530" actId="1076"/>
          <ac:picMkLst>
            <pc:docMk/>
            <pc:sldMk cId="2137397305" sldId="355"/>
            <ac:picMk id="8194" creationId="{7459A558-9194-5EC4-DF96-43DD6B58DE49}"/>
          </ac:picMkLst>
        </pc:picChg>
        <pc:cxnChg chg="mod">
          <ac:chgData name="Richard Chalk" userId="287f8aa4f4de1d19" providerId="LiveId" clId="{23EED2F8-B88B-41D3-B692-619C61F7DB33}" dt="2023-05-29T12:04:02.888" v="4642" actId="14100"/>
          <ac:cxnSpMkLst>
            <pc:docMk/>
            <pc:sldMk cId="2137397305" sldId="355"/>
            <ac:cxnSpMk id="8" creationId="{EDDF0F90-B922-6163-37D8-804614F2D90E}"/>
          </ac:cxnSpMkLst>
        </pc:cxnChg>
      </pc:sldChg>
      <pc:sldChg chg="addSp delSp modSp add mod modNotesTx">
        <pc:chgData name="Richard Chalk" userId="287f8aa4f4de1d19" providerId="LiveId" clId="{23EED2F8-B88B-41D3-B692-619C61F7DB33}" dt="2023-05-29T13:57:04.791" v="5647" actId="1036"/>
        <pc:sldMkLst>
          <pc:docMk/>
          <pc:sldMk cId="4255493114" sldId="356"/>
        </pc:sldMkLst>
        <pc:spChg chg="mod">
          <ac:chgData name="Richard Chalk" userId="287f8aa4f4de1d19" providerId="LiveId" clId="{23EED2F8-B88B-41D3-B692-619C61F7DB33}" dt="2023-05-29T13:49:26.852" v="5522" actId="20577"/>
          <ac:spMkLst>
            <pc:docMk/>
            <pc:sldMk cId="4255493114" sldId="356"/>
            <ac:spMk id="4" creationId="{4771B46A-233B-C554-9461-6E930E187917}"/>
          </ac:spMkLst>
        </pc:spChg>
        <pc:spChg chg="del">
          <ac:chgData name="Richard Chalk" userId="287f8aa4f4de1d19" providerId="LiveId" clId="{23EED2F8-B88B-41D3-B692-619C61F7DB33}" dt="2023-05-29T12:14:48.394" v="5093" actId="478"/>
          <ac:spMkLst>
            <pc:docMk/>
            <pc:sldMk cId="4255493114" sldId="356"/>
            <ac:spMk id="7" creationId="{A2AD5156-1042-A082-2646-F93FDBBB5D01}"/>
          </ac:spMkLst>
        </pc:spChg>
        <pc:spChg chg="del">
          <ac:chgData name="Richard Chalk" userId="287f8aa4f4de1d19" providerId="LiveId" clId="{23EED2F8-B88B-41D3-B692-619C61F7DB33}" dt="2023-05-29T12:14:50.438" v="5095" actId="478"/>
          <ac:spMkLst>
            <pc:docMk/>
            <pc:sldMk cId="4255493114" sldId="356"/>
            <ac:spMk id="9" creationId="{0B26A0A8-87F1-A50E-D0B1-A3EE65D47CFF}"/>
          </ac:spMkLst>
        </pc:spChg>
        <pc:spChg chg="del">
          <ac:chgData name="Richard Chalk" userId="287f8aa4f4de1d19" providerId="LiveId" clId="{23EED2F8-B88B-41D3-B692-619C61F7DB33}" dt="2023-05-29T12:14:49.162" v="5094" actId="478"/>
          <ac:spMkLst>
            <pc:docMk/>
            <pc:sldMk cId="4255493114" sldId="356"/>
            <ac:spMk id="10" creationId="{CE138451-CDD7-CE50-1CCD-0A599EE9C22D}"/>
          </ac:spMkLst>
        </pc:spChg>
        <pc:spChg chg="add mod">
          <ac:chgData name="Richard Chalk" userId="287f8aa4f4de1d19" providerId="LiveId" clId="{23EED2F8-B88B-41D3-B692-619C61F7DB33}" dt="2023-05-29T13:39:05.463" v="5194" actId="1038"/>
          <ac:spMkLst>
            <pc:docMk/>
            <pc:sldMk cId="4255493114" sldId="356"/>
            <ac:spMk id="11" creationId="{99CDFBD7-D948-CA9F-55F1-A08D879E2430}"/>
          </ac:spMkLst>
        </pc:spChg>
        <pc:spChg chg="add mod">
          <ac:chgData name="Richard Chalk" userId="287f8aa4f4de1d19" providerId="LiveId" clId="{23EED2F8-B88B-41D3-B692-619C61F7DB33}" dt="2023-05-29T13:40:55.868" v="5208" actId="21"/>
          <ac:spMkLst>
            <pc:docMk/>
            <pc:sldMk cId="4255493114" sldId="356"/>
            <ac:spMk id="12" creationId="{34CBC43F-FF91-1C57-E05D-195A2EC47DB8}"/>
          </ac:spMkLst>
        </pc:spChg>
        <pc:spChg chg="add mod">
          <ac:chgData name="Richard Chalk" userId="287f8aa4f4de1d19" providerId="LiveId" clId="{23EED2F8-B88B-41D3-B692-619C61F7DB33}" dt="2023-05-29T13:47:58.464" v="5488" actId="1036"/>
          <ac:spMkLst>
            <pc:docMk/>
            <pc:sldMk cId="4255493114" sldId="356"/>
            <ac:spMk id="13" creationId="{1564E2C2-FC26-16ED-74D1-72AE9292B773}"/>
          </ac:spMkLst>
        </pc:spChg>
        <pc:spChg chg="add mod">
          <ac:chgData name="Richard Chalk" userId="287f8aa4f4de1d19" providerId="LiveId" clId="{23EED2F8-B88B-41D3-B692-619C61F7DB33}" dt="2023-05-29T13:48:41.095" v="5513" actId="20577"/>
          <ac:spMkLst>
            <pc:docMk/>
            <pc:sldMk cId="4255493114" sldId="356"/>
            <ac:spMk id="15" creationId="{FC724830-2C7D-2520-8B09-21EC3DB58463}"/>
          </ac:spMkLst>
        </pc:spChg>
        <pc:spChg chg="mod">
          <ac:chgData name="Richard Chalk" userId="287f8aa4f4de1d19" providerId="LiveId" clId="{23EED2F8-B88B-41D3-B692-619C61F7DB33}" dt="2023-05-29T13:38:19.464" v="5131" actId="20577"/>
          <ac:spMkLst>
            <pc:docMk/>
            <pc:sldMk cId="4255493114" sldId="356"/>
            <ac:spMk id="658" creationId="{00000000-0000-0000-0000-000000000000}"/>
          </ac:spMkLst>
        </pc:spChg>
        <pc:picChg chg="add mod">
          <ac:chgData name="Richard Chalk" userId="287f8aa4f4de1d19" providerId="LiveId" clId="{23EED2F8-B88B-41D3-B692-619C61F7DB33}" dt="2023-05-29T13:47:58.464" v="5488" actId="1036"/>
          <ac:picMkLst>
            <pc:docMk/>
            <pc:sldMk cId="4255493114" sldId="356"/>
            <ac:picMk id="14" creationId="{A66DE95B-8A3D-4F59-2A25-A7D27739A7E0}"/>
          </ac:picMkLst>
        </pc:picChg>
        <pc:picChg chg="add mod">
          <ac:chgData name="Richard Chalk" userId="287f8aa4f4de1d19" providerId="LiveId" clId="{23EED2F8-B88B-41D3-B692-619C61F7DB33}" dt="2023-05-29T13:57:04.791" v="5647" actId="1036"/>
          <ac:picMkLst>
            <pc:docMk/>
            <pc:sldMk cId="4255493114" sldId="356"/>
            <ac:picMk id="16" creationId="{6C478C05-FD1A-E39C-3DFD-3AE4B62A5007}"/>
          </ac:picMkLst>
        </pc:picChg>
        <pc:picChg chg="add mod">
          <ac:chgData name="Richard Chalk" userId="287f8aa4f4de1d19" providerId="LiveId" clId="{23EED2F8-B88B-41D3-B692-619C61F7DB33}" dt="2023-05-29T13:57:04.791" v="5647" actId="1036"/>
          <ac:picMkLst>
            <pc:docMk/>
            <pc:sldMk cId="4255493114" sldId="356"/>
            <ac:picMk id="14338" creationId="{B491690F-6A8C-4C26-7E32-9B399F84EDAB}"/>
          </ac:picMkLst>
        </pc:picChg>
      </pc:sldChg>
      <pc:sldChg chg="modSp add mod modNotesTx">
        <pc:chgData name="Richard Chalk" userId="287f8aa4f4de1d19" providerId="LiveId" clId="{23EED2F8-B88B-41D3-B692-619C61F7DB33}" dt="2023-05-29T14:18:12.055" v="5840" actId="20577"/>
        <pc:sldMkLst>
          <pc:docMk/>
          <pc:sldMk cId="2500937688" sldId="357"/>
        </pc:sldMkLst>
        <pc:spChg chg="mod">
          <ac:chgData name="Richard Chalk" userId="287f8aa4f4de1d19" providerId="LiveId" clId="{23EED2F8-B88B-41D3-B692-619C61F7DB33}" dt="2023-05-29T13:49:41.549" v="5537" actId="20577"/>
          <ac:spMkLst>
            <pc:docMk/>
            <pc:sldMk cId="2500937688" sldId="357"/>
            <ac:spMk id="4" creationId="{4771B46A-233B-C554-9461-6E930E187917}"/>
          </ac:spMkLst>
        </pc:spChg>
        <pc:spChg chg="mod">
          <ac:chgData name="Richard Chalk" userId="287f8aa4f4de1d19" providerId="LiveId" clId="{23EED2F8-B88B-41D3-B692-619C61F7DB33}" dt="2023-05-29T13:51:37.621" v="5551" actId="21"/>
          <ac:spMkLst>
            <pc:docMk/>
            <pc:sldMk cId="2500937688" sldId="357"/>
            <ac:spMk id="11" creationId="{99CDFBD7-D948-CA9F-55F1-A08D879E2430}"/>
          </ac:spMkLst>
        </pc:spChg>
        <pc:spChg chg="mod">
          <ac:chgData name="Richard Chalk" userId="287f8aa4f4de1d19" providerId="LiveId" clId="{23EED2F8-B88B-41D3-B692-619C61F7DB33}" dt="2023-05-29T13:51:52.543" v="5562"/>
          <ac:spMkLst>
            <pc:docMk/>
            <pc:sldMk cId="2500937688" sldId="357"/>
            <ac:spMk id="13" creationId="{1564E2C2-FC26-16ED-74D1-72AE9292B773}"/>
          </ac:spMkLst>
        </pc:spChg>
        <pc:spChg chg="mod">
          <ac:chgData name="Richard Chalk" userId="287f8aa4f4de1d19" providerId="LiveId" clId="{23EED2F8-B88B-41D3-B692-619C61F7DB33}" dt="2023-05-29T14:13:45.926" v="5672" actId="207"/>
          <ac:spMkLst>
            <pc:docMk/>
            <pc:sldMk cId="2500937688" sldId="357"/>
            <ac:spMk id="15" creationId="{FC724830-2C7D-2520-8B09-21EC3DB58463}"/>
          </ac:spMkLst>
        </pc:spChg>
        <pc:spChg chg="mod">
          <ac:chgData name="Richard Chalk" userId="287f8aa4f4de1d19" providerId="LiveId" clId="{23EED2F8-B88B-41D3-B692-619C61F7DB33}" dt="2023-05-29T13:50:59.082" v="5545" actId="207"/>
          <ac:spMkLst>
            <pc:docMk/>
            <pc:sldMk cId="2500937688" sldId="357"/>
            <ac:spMk id="658" creationId="{00000000-0000-0000-0000-000000000000}"/>
          </ac:spMkLst>
        </pc:spChg>
      </pc:sldChg>
      <pc:sldChg chg="addSp delSp modSp add del mod">
        <pc:chgData name="Richard Chalk" userId="287f8aa4f4de1d19" providerId="LiveId" clId="{23EED2F8-B88B-41D3-B692-619C61F7DB33}" dt="2023-05-29T14:15:00.553" v="5687" actId="47"/>
        <pc:sldMkLst>
          <pc:docMk/>
          <pc:sldMk cId="4015727710" sldId="358"/>
        </pc:sldMkLst>
        <pc:spChg chg="mod">
          <ac:chgData name="Richard Chalk" userId="287f8aa4f4de1d19" providerId="LiveId" clId="{23EED2F8-B88B-41D3-B692-619C61F7DB33}" dt="2023-05-29T14:14:02.366" v="5680" actId="20577"/>
          <ac:spMkLst>
            <pc:docMk/>
            <pc:sldMk cId="4015727710" sldId="358"/>
            <ac:spMk id="4" creationId="{4771B46A-233B-C554-9461-6E930E187917}"/>
          </ac:spMkLst>
        </pc:spChg>
        <pc:spChg chg="add del mod">
          <ac:chgData name="Richard Chalk" userId="287f8aa4f4de1d19" providerId="LiveId" clId="{23EED2F8-B88B-41D3-B692-619C61F7DB33}" dt="2023-05-29T14:14:57.692" v="5686" actId="478"/>
          <ac:spMkLst>
            <pc:docMk/>
            <pc:sldMk cId="4015727710" sldId="358"/>
            <ac:spMk id="7" creationId="{FAF0631B-F333-544B-17F1-9E32366EF375}"/>
          </ac:spMkLst>
        </pc:spChg>
        <pc:spChg chg="del">
          <ac:chgData name="Richard Chalk" userId="287f8aa4f4de1d19" providerId="LiveId" clId="{23EED2F8-B88B-41D3-B692-619C61F7DB33}" dt="2023-05-29T14:14:37.845" v="5681" actId="478"/>
          <ac:spMkLst>
            <pc:docMk/>
            <pc:sldMk cId="4015727710" sldId="358"/>
            <ac:spMk id="11" creationId="{99CDFBD7-D948-CA9F-55F1-A08D879E2430}"/>
          </ac:spMkLst>
        </pc:spChg>
        <pc:spChg chg="del">
          <ac:chgData name="Richard Chalk" userId="287f8aa4f4de1d19" providerId="LiveId" clId="{23EED2F8-B88B-41D3-B692-619C61F7DB33}" dt="2023-05-29T14:14:43.417" v="5683" actId="478"/>
          <ac:spMkLst>
            <pc:docMk/>
            <pc:sldMk cId="4015727710" sldId="358"/>
            <ac:spMk id="12" creationId="{34CBC43F-FF91-1C57-E05D-195A2EC47DB8}"/>
          </ac:spMkLst>
        </pc:spChg>
        <pc:spChg chg="del">
          <ac:chgData name="Richard Chalk" userId="287f8aa4f4de1d19" providerId="LiveId" clId="{23EED2F8-B88B-41D3-B692-619C61F7DB33}" dt="2023-05-29T14:14:43.417" v="5683" actId="478"/>
          <ac:spMkLst>
            <pc:docMk/>
            <pc:sldMk cId="4015727710" sldId="358"/>
            <ac:spMk id="13" creationId="{1564E2C2-FC26-16ED-74D1-72AE9292B773}"/>
          </ac:spMkLst>
        </pc:spChg>
        <pc:spChg chg="del">
          <ac:chgData name="Richard Chalk" userId="287f8aa4f4de1d19" providerId="LiveId" clId="{23EED2F8-B88B-41D3-B692-619C61F7DB33}" dt="2023-05-29T14:14:40.204" v="5682" actId="478"/>
          <ac:spMkLst>
            <pc:docMk/>
            <pc:sldMk cId="4015727710" sldId="358"/>
            <ac:spMk id="15" creationId="{FC724830-2C7D-2520-8B09-21EC3DB58463}"/>
          </ac:spMkLst>
        </pc:spChg>
        <pc:picChg chg="del">
          <ac:chgData name="Richard Chalk" userId="287f8aa4f4de1d19" providerId="LiveId" clId="{23EED2F8-B88B-41D3-B692-619C61F7DB33}" dt="2023-05-29T14:14:43.417" v="5683" actId="478"/>
          <ac:picMkLst>
            <pc:docMk/>
            <pc:sldMk cId="4015727710" sldId="358"/>
            <ac:picMk id="14" creationId="{A66DE95B-8A3D-4F59-2A25-A7D27739A7E0}"/>
          </ac:picMkLst>
        </pc:picChg>
      </pc:sldChg>
    </pc:docChg>
  </pc:docChgLst>
  <pc:docChgLst>
    <pc:chgData name="Richard Chalk" userId="287f8aa4f4de1d19" providerId="LiveId" clId="{B7263E12-8C98-4C0D-9AB5-1239202F60B2}"/>
    <pc:docChg chg="undo custSel addSld delSld modSld sldOrd">
      <pc:chgData name="Richard Chalk" userId="287f8aa4f4de1d19" providerId="LiveId" clId="{B7263E12-8C98-4C0D-9AB5-1239202F60B2}" dt="2023-05-12T09:39:15.488" v="2177" actId="1076"/>
      <pc:docMkLst>
        <pc:docMk/>
      </pc:docMkLst>
      <pc:sldChg chg="addSp modSp mod">
        <pc:chgData name="Richard Chalk" userId="287f8aa4f4de1d19" providerId="LiveId" clId="{B7263E12-8C98-4C0D-9AB5-1239202F60B2}" dt="2023-05-12T08:44:49.064" v="27" actId="552"/>
        <pc:sldMkLst>
          <pc:docMk/>
          <pc:sldMk cId="0" sldId="299"/>
        </pc:sldMkLst>
        <pc:spChg chg="add mod">
          <ac:chgData name="Richard Chalk" userId="287f8aa4f4de1d19" providerId="LiveId" clId="{B7263E12-8C98-4C0D-9AB5-1239202F60B2}" dt="2023-05-12T08:44:49.064" v="27" actId="552"/>
          <ac:spMkLst>
            <pc:docMk/>
            <pc:sldMk cId="0" sldId="299"/>
            <ac:spMk id="2" creationId="{916716D2-1199-DA83-4032-C4C3E1EE2908}"/>
          </ac:spMkLst>
        </pc:spChg>
        <pc:spChg chg="add mod">
          <ac:chgData name="Richard Chalk" userId="287f8aa4f4de1d19" providerId="LiveId" clId="{B7263E12-8C98-4C0D-9AB5-1239202F60B2}" dt="2023-05-12T08:44:49.064" v="27" actId="552"/>
          <ac:spMkLst>
            <pc:docMk/>
            <pc:sldMk cId="0" sldId="299"/>
            <ac:spMk id="3" creationId="{521D2D56-30D7-4260-8CE7-D5BB398193FF}"/>
          </ac:spMkLst>
        </pc:spChg>
        <pc:spChg chg="add mod">
          <ac:chgData name="Richard Chalk" userId="287f8aa4f4de1d19" providerId="LiveId" clId="{B7263E12-8C98-4C0D-9AB5-1239202F60B2}" dt="2023-05-12T08:44:49.064" v="27" actId="552"/>
          <ac:spMkLst>
            <pc:docMk/>
            <pc:sldMk cId="0" sldId="299"/>
            <ac:spMk id="10" creationId="{C239DA78-E37A-D25E-DB39-F2BE33A3FAEB}"/>
          </ac:spMkLst>
        </pc:spChg>
        <pc:spChg chg="add mod">
          <ac:chgData name="Richard Chalk" userId="287f8aa4f4de1d19" providerId="LiveId" clId="{B7263E12-8C98-4C0D-9AB5-1239202F60B2}" dt="2023-05-12T08:44:49.064" v="27" actId="552"/>
          <ac:spMkLst>
            <pc:docMk/>
            <pc:sldMk cId="0" sldId="299"/>
            <ac:spMk id="11" creationId="{0CEC7D0C-2714-CE41-FDA9-EA2274999D89}"/>
          </ac:spMkLst>
        </pc:spChg>
        <pc:spChg chg="mod">
          <ac:chgData name="Richard Chalk" userId="287f8aa4f4de1d19" providerId="LiveId" clId="{B7263E12-8C98-4C0D-9AB5-1239202F60B2}" dt="2023-05-12T08:44:07.791" v="8" actId="207"/>
          <ac:spMkLst>
            <pc:docMk/>
            <pc:sldMk cId="0" sldId="299"/>
            <ac:spMk id="658" creationId="{00000000-0000-0000-0000-000000000000}"/>
          </ac:spMkLst>
        </pc:spChg>
      </pc:sldChg>
      <pc:sldChg chg="del">
        <pc:chgData name="Richard Chalk" userId="287f8aa4f4de1d19" providerId="LiveId" clId="{B7263E12-8C98-4C0D-9AB5-1239202F60B2}" dt="2023-05-12T09:23:38.837" v="1686" actId="47"/>
        <pc:sldMkLst>
          <pc:docMk/>
          <pc:sldMk cId="3949611291" sldId="303"/>
        </pc:sldMkLst>
      </pc:sldChg>
      <pc:sldChg chg="addSp delSp modSp del mod modNotes">
        <pc:chgData name="Richard Chalk" userId="287f8aa4f4de1d19" providerId="LiveId" clId="{B7263E12-8C98-4C0D-9AB5-1239202F60B2}" dt="2023-05-12T08:52:56.122" v="164" actId="47"/>
        <pc:sldMkLst>
          <pc:docMk/>
          <pc:sldMk cId="0" sldId="305"/>
        </pc:sldMkLst>
        <pc:spChg chg="add mod">
          <ac:chgData name="Richard Chalk" userId="287f8aa4f4de1d19" providerId="LiveId" clId="{B7263E12-8C98-4C0D-9AB5-1239202F60B2}" dt="2023-05-12T08:45:57.990" v="40" actId="20577"/>
          <ac:spMkLst>
            <pc:docMk/>
            <pc:sldMk cId="0" sldId="305"/>
            <ac:spMk id="3" creationId="{923ED475-0EC0-8924-1C2F-2A2146E4B2BB}"/>
          </ac:spMkLst>
        </pc:spChg>
        <pc:spChg chg="del">
          <ac:chgData name="Richard Chalk" userId="287f8aa4f4de1d19" providerId="LiveId" clId="{B7263E12-8C98-4C0D-9AB5-1239202F60B2}" dt="2023-05-12T08:45:47.592" v="29" actId="478"/>
          <ac:spMkLst>
            <pc:docMk/>
            <pc:sldMk cId="0" sldId="305"/>
            <ac:spMk id="704" creationId="{00000000-0000-0000-0000-000000000000}"/>
          </ac:spMkLst>
        </pc:spChg>
        <pc:picChg chg="add mod">
          <ac:chgData name="Richard Chalk" userId="287f8aa4f4de1d19" providerId="LiveId" clId="{B7263E12-8C98-4C0D-9AB5-1239202F60B2}" dt="2023-05-12T08:45:38.362" v="28"/>
          <ac:picMkLst>
            <pc:docMk/>
            <pc:sldMk cId="0" sldId="305"/>
            <ac:picMk id="2" creationId="{0C2877AF-34FD-E84E-B448-512FD0AACD93}"/>
          </ac:picMkLst>
        </pc:picChg>
      </pc:sldChg>
      <pc:sldChg chg="del">
        <pc:chgData name="Richard Chalk" userId="287f8aa4f4de1d19" providerId="LiveId" clId="{B7263E12-8C98-4C0D-9AB5-1239202F60B2}" dt="2023-05-12T09:15:48.051" v="1265" actId="47"/>
        <pc:sldMkLst>
          <pc:docMk/>
          <pc:sldMk cId="0" sldId="306"/>
        </pc:sldMkLst>
      </pc:sldChg>
      <pc:sldChg chg="del">
        <pc:chgData name="Richard Chalk" userId="287f8aa4f4de1d19" providerId="LiveId" clId="{B7263E12-8C98-4C0D-9AB5-1239202F60B2}" dt="2023-05-12T09:08:55.472" v="953" actId="47"/>
        <pc:sldMkLst>
          <pc:docMk/>
          <pc:sldMk cId="0" sldId="307"/>
        </pc:sldMkLst>
      </pc:sldChg>
      <pc:sldChg chg="del">
        <pc:chgData name="Richard Chalk" userId="287f8aa4f4de1d19" providerId="LiveId" clId="{B7263E12-8C98-4C0D-9AB5-1239202F60B2}" dt="2023-05-12T09:20:21.938" v="1509" actId="47"/>
        <pc:sldMkLst>
          <pc:docMk/>
          <pc:sldMk cId="0" sldId="308"/>
        </pc:sldMkLst>
      </pc:sldChg>
      <pc:sldChg chg="modSp add mod ord">
        <pc:chgData name="Richard Chalk" userId="287f8aa4f4de1d19" providerId="LiveId" clId="{B7263E12-8C98-4C0D-9AB5-1239202F60B2}" dt="2023-05-12T08:46:40.509" v="54" actId="20577"/>
        <pc:sldMkLst>
          <pc:docMk/>
          <pc:sldMk cId="2239375013" sldId="311"/>
        </pc:sldMkLst>
        <pc:spChg chg="mod">
          <ac:chgData name="Richard Chalk" userId="287f8aa4f4de1d19" providerId="LiveId" clId="{B7263E12-8C98-4C0D-9AB5-1239202F60B2}" dt="2023-05-12T08:46:40.509" v="54" actId="20577"/>
          <ac:spMkLst>
            <pc:docMk/>
            <pc:sldMk cId="2239375013" sldId="311"/>
            <ac:spMk id="118" creationId="{00000000-0000-0000-0000-000000000000}"/>
          </ac:spMkLst>
        </pc:spChg>
      </pc:sldChg>
      <pc:sldChg chg="addSp delSp modSp add mod">
        <pc:chgData name="Richard Chalk" userId="287f8aa4f4de1d19" providerId="LiveId" clId="{B7263E12-8C98-4C0D-9AB5-1239202F60B2}" dt="2023-05-12T08:52:47.125" v="163" actId="113"/>
        <pc:sldMkLst>
          <pc:docMk/>
          <pc:sldMk cId="3713879004" sldId="312"/>
        </pc:sldMkLst>
        <pc:spChg chg="mod">
          <ac:chgData name="Richard Chalk" userId="287f8aa4f4de1d19" providerId="LiveId" clId="{B7263E12-8C98-4C0D-9AB5-1239202F60B2}" dt="2023-05-12T08:52:47.125" v="163" actId="113"/>
          <ac:spMkLst>
            <pc:docMk/>
            <pc:sldMk cId="3713879004" sldId="312"/>
            <ac:spMk id="2" creationId="{ECDD28F4-C2BD-5E5B-5623-08130E6BF6C2}"/>
          </ac:spMkLst>
        </pc:spChg>
        <pc:spChg chg="add mod">
          <ac:chgData name="Richard Chalk" userId="287f8aa4f4de1d19" providerId="LiveId" clId="{B7263E12-8C98-4C0D-9AB5-1239202F60B2}" dt="2023-05-12T08:52:20.462" v="147" actId="1037"/>
          <ac:spMkLst>
            <pc:docMk/>
            <pc:sldMk cId="3713879004" sldId="312"/>
            <ac:spMk id="4" creationId="{C3104FC1-4DD5-4F03-2B53-AFB6E3151B1C}"/>
          </ac:spMkLst>
        </pc:spChg>
        <pc:spChg chg="mod">
          <ac:chgData name="Richard Chalk" userId="287f8aa4f4de1d19" providerId="LiveId" clId="{B7263E12-8C98-4C0D-9AB5-1239202F60B2}" dt="2023-05-12T08:51:41.390" v="138" actId="14100"/>
          <ac:spMkLst>
            <pc:docMk/>
            <pc:sldMk cId="3713879004" sldId="312"/>
            <ac:spMk id="5" creationId="{0C73B2D8-8ECE-5D11-1411-429F6429D9FA}"/>
          </ac:spMkLst>
        </pc:spChg>
        <pc:spChg chg="mod">
          <ac:chgData name="Richard Chalk" userId="287f8aa4f4de1d19" providerId="LiveId" clId="{B7263E12-8C98-4C0D-9AB5-1239202F60B2}" dt="2023-05-12T08:47:58.258" v="109" actId="20577"/>
          <ac:spMkLst>
            <pc:docMk/>
            <pc:sldMk cId="3713879004" sldId="312"/>
            <ac:spMk id="6" creationId="{1FAF2A17-E211-CBB3-E7B4-7210C49D29AE}"/>
          </ac:spMkLst>
        </pc:spChg>
        <pc:spChg chg="add del mod">
          <ac:chgData name="Richard Chalk" userId="287f8aa4f4de1d19" providerId="LiveId" clId="{B7263E12-8C98-4C0D-9AB5-1239202F60B2}" dt="2023-05-12T08:52:24.941" v="148" actId="478"/>
          <ac:spMkLst>
            <pc:docMk/>
            <pc:sldMk cId="3713879004" sldId="312"/>
            <ac:spMk id="8" creationId="{EF547F1E-68D6-A082-1118-F66D1E418EF3}"/>
          </ac:spMkLst>
        </pc:spChg>
        <pc:spChg chg="add mod">
          <ac:chgData name="Richard Chalk" userId="287f8aa4f4de1d19" providerId="LiveId" clId="{B7263E12-8C98-4C0D-9AB5-1239202F60B2}" dt="2023-05-12T08:52:39.372" v="162" actId="1038"/>
          <ac:spMkLst>
            <pc:docMk/>
            <pc:sldMk cId="3713879004" sldId="312"/>
            <ac:spMk id="9" creationId="{C6CEE384-8C88-DAB0-38DD-8EE840FD8368}"/>
          </ac:spMkLst>
        </pc:spChg>
        <pc:picChg chg="del">
          <ac:chgData name="Richard Chalk" userId="287f8aa4f4de1d19" providerId="LiveId" clId="{B7263E12-8C98-4C0D-9AB5-1239202F60B2}" dt="2023-05-12T08:47:22.645" v="82" actId="478"/>
          <ac:picMkLst>
            <pc:docMk/>
            <pc:sldMk cId="3713879004" sldId="312"/>
            <ac:picMk id="7" creationId="{0EC6CA0C-FEAC-C173-FC0C-F5B196CA2C52}"/>
          </ac:picMkLst>
        </pc:picChg>
      </pc:sldChg>
      <pc:sldChg chg="addSp delSp modSp add mod ord modNotesTx">
        <pc:chgData name="Richard Chalk" userId="287f8aa4f4de1d19" providerId="LiveId" clId="{B7263E12-8C98-4C0D-9AB5-1239202F60B2}" dt="2023-05-12T09:39:15.488" v="2177" actId="1076"/>
        <pc:sldMkLst>
          <pc:docMk/>
          <pc:sldMk cId="1976385336" sldId="313"/>
        </pc:sldMkLst>
        <pc:spChg chg="mod">
          <ac:chgData name="Richard Chalk" userId="287f8aa4f4de1d19" providerId="LiveId" clId="{B7263E12-8C98-4C0D-9AB5-1239202F60B2}" dt="2023-05-12T08:53:44.037" v="175" actId="20577"/>
          <ac:spMkLst>
            <pc:docMk/>
            <pc:sldMk cId="1976385336" sldId="313"/>
            <ac:spMk id="2" creationId="{ECDD28F4-C2BD-5E5B-5623-08130E6BF6C2}"/>
          </ac:spMkLst>
        </pc:spChg>
        <pc:spChg chg="del">
          <ac:chgData name="Richard Chalk" userId="287f8aa4f4de1d19" providerId="LiveId" clId="{B7263E12-8C98-4C0D-9AB5-1239202F60B2}" dt="2023-05-12T08:54:01.939" v="178" actId="478"/>
          <ac:spMkLst>
            <pc:docMk/>
            <pc:sldMk cId="1976385336" sldId="313"/>
            <ac:spMk id="4" creationId="{C3104FC1-4DD5-4F03-2B53-AFB6E3151B1C}"/>
          </ac:spMkLst>
        </pc:spChg>
        <pc:spChg chg="del">
          <ac:chgData name="Richard Chalk" userId="287f8aa4f4de1d19" providerId="LiveId" clId="{B7263E12-8C98-4C0D-9AB5-1239202F60B2}" dt="2023-05-12T08:53:59.858" v="177" actId="478"/>
          <ac:spMkLst>
            <pc:docMk/>
            <pc:sldMk cId="1976385336" sldId="313"/>
            <ac:spMk id="5" creationId="{0C73B2D8-8ECE-5D11-1411-429F6429D9FA}"/>
          </ac:spMkLst>
        </pc:spChg>
        <pc:spChg chg="mod">
          <ac:chgData name="Richard Chalk" userId="287f8aa4f4de1d19" providerId="LiveId" clId="{B7263E12-8C98-4C0D-9AB5-1239202F60B2}" dt="2023-05-12T09:21:56.748" v="1679" actId="207"/>
          <ac:spMkLst>
            <pc:docMk/>
            <pc:sldMk cId="1976385336" sldId="313"/>
            <ac:spMk id="6" creationId="{1FAF2A17-E211-CBB3-E7B4-7210C49D29AE}"/>
          </ac:spMkLst>
        </pc:spChg>
        <pc:spChg chg="del">
          <ac:chgData name="Richard Chalk" userId="287f8aa4f4de1d19" providerId="LiveId" clId="{B7263E12-8C98-4C0D-9AB5-1239202F60B2}" dt="2023-05-12T08:54:01.939" v="178" actId="478"/>
          <ac:spMkLst>
            <pc:docMk/>
            <pc:sldMk cId="1976385336" sldId="313"/>
            <ac:spMk id="9" creationId="{C6CEE384-8C88-DAB0-38DD-8EE840FD8368}"/>
          </ac:spMkLst>
        </pc:spChg>
        <pc:spChg chg="add mod">
          <ac:chgData name="Richard Chalk" userId="287f8aa4f4de1d19" providerId="LiveId" clId="{B7263E12-8C98-4C0D-9AB5-1239202F60B2}" dt="2023-05-12T09:06:18.372" v="772" actId="1038"/>
          <ac:spMkLst>
            <pc:docMk/>
            <pc:sldMk cId="1976385336" sldId="313"/>
            <ac:spMk id="12" creationId="{42539011-8A3A-FFD4-0708-BF5D935B7958}"/>
          </ac:spMkLst>
        </pc:spChg>
        <pc:spChg chg="add del">
          <ac:chgData name="Richard Chalk" userId="287f8aa4f4de1d19" providerId="LiveId" clId="{B7263E12-8C98-4C0D-9AB5-1239202F60B2}" dt="2023-05-12T09:01:40.862" v="481" actId="22"/>
          <ac:spMkLst>
            <pc:docMk/>
            <pc:sldMk cId="1976385336" sldId="313"/>
            <ac:spMk id="14" creationId="{9A0B03C2-914F-6F14-A896-A584B98608BE}"/>
          </ac:spMkLst>
        </pc:spChg>
        <pc:spChg chg="add del mod">
          <ac:chgData name="Richard Chalk" userId="287f8aa4f4de1d19" providerId="LiveId" clId="{B7263E12-8C98-4C0D-9AB5-1239202F60B2}" dt="2023-05-12T09:01:57.238" v="488" actId="22"/>
          <ac:spMkLst>
            <pc:docMk/>
            <pc:sldMk cId="1976385336" sldId="313"/>
            <ac:spMk id="16" creationId="{DFDB524A-5A64-13C2-191E-AA672502B583}"/>
          </ac:spMkLst>
        </pc:spChg>
        <pc:spChg chg="add mod">
          <ac:chgData name="Richard Chalk" userId="287f8aa4f4de1d19" providerId="LiveId" clId="{B7263E12-8C98-4C0D-9AB5-1239202F60B2}" dt="2023-05-12T09:06:18.372" v="772" actId="1038"/>
          <ac:spMkLst>
            <pc:docMk/>
            <pc:sldMk cId="1976385336" sldId="313"/>
            <ac:spMk id="18" creationId="{E14764AC-B206-7088-4B75-F49210125733}"/>
          </ac:spMkLst>
        </pc:spChg>
        <pc:spChg chg="add mod">
          <ac:chgData name="Richard Chalk" userId="287f8aa4f4de1d19" providerId="LiveId" clId="{B7263E12-8C98-4C0D-9AB5-1239202F60B2}" dt="2023-05-12T09:21:20.277" v="1597" actId="1037"/>
          <ac:spMkLst>
            <pc:docMk/>
            <pc:sldMk cId="1976385336" sldId="313"/>
            <ac:spMk id="19" creationId="{32012C8B-7BE6-C8E4-12EB-D2CB1B9C5967}"/>
          </ac:spMkLst>
        </pc:spChg>
        <pc:spChg chg="add mod">
          <ac:chgData name="Richard Chalk" userId="287f8aa4f4de1d19" providerId="LiveId" clId="{B7263E12-8C98-4C0D-9AB5-1239202F60B2}" dt="2023-05-12T09:21:20.277" v="1597" actId="1037"/>
          <ac:spMkLst>
            <pc:docMk/>
            <pc:sldMk cId="1976385336" sldId="313"/>
            <ac:spMk id="21" creationId="{1E270143-E124-1352-EB8D-4E13B46D5E8C}"/>
          </ac:spMkLst>
        </pc:spChg>
        <pc:spChg chg="add mod">
          <ac:chgData name="Richard Chalk" userId="287f8aa4f4de1d19" providerId="LiveId" clId="{B7263E12-8C98-4C0D-9AB5-1239202F60B2}" dt="2023-05-12T09:20:57.874" v="1510" actId="164"/>
          <ac:spMkLst>
            <pc:docMk/>
            <pc:sldMk cId="1976385336" sldId="313"/>
            <ac:spMk id="22" creationId="{619FA4F6-D637-E7D7-504A-0F188020935C}"/>
          </ac:spMkLst>
        </pc:spChg>
        <pc:spChg chg="add mod">
          <ac:chgData name="Richard Chalk" userId="287f8aa4f4de1d19" providerId="LiveId" clId="{B7263E12-8C98-4C0D-9AB5-1239202F60B2}" dt="2023-05-12T09:20:57.874" v="1510" actId="164"/>
          <ac:spMkLst>
            <pc:docMk/>
            <pc:sldMk cId="1976385336" sldId="313"/>
            <ac:spMk id="23" creationId="{93B47A44-B57C-EF2C-0D89-C4D5F594B921}"/>
          </ac:spMkLst>
        </pc:spChg>
        <pc:spChg chg="mod">
          <ac:chgData name="Richard Chalk" userId="287f8aa4f4de1d19" providerId="LiveId" clId="{B7263E12-8C98-4C0D-9AB5-1239202F60B2}" dt="2023-05-12T09:06:18.372" v="772" actId="1038"/>
          <ac:spMkLst>
            <pc:docMk/>
            <pc:sldMk cId="1976385336" sldId="313"/>
            <ac:spMk id="695" creationId="{00000000-0000-0000-0000-000000000000}"/>
          </ac:spMkLst>
        </pc:spChg>
        <pc:grpChg chg="add mod">
          <ac:chgData name="Richard Chalk" userId="287f8aa4f4de1d19" providerId="LiveId" clId="{B7263E12-8C98-4C0D-9AB5-1239202F60B2}" dt="2023-05-12T09:21:29.787" v="1664" actId="1038"/>
          <ac:grpSpMkLst>
            <pc:docMk/>
            <pc:sldMk cId="1976385336" sldId="313"/>
            <ac:grpSpMk id="24" creationId="{D29EDB3C-B23B-20BB-E95D-243B30B5791E}"/>
          </ac:grpSpMkLst>
        </pc:grpChg>
        <pc:grpChg chg="add mod">
          <ac:chgData name="Richard Chalk" userId="287f8aa4f4de1d19" providerId="LiveId" clId="{B7263E12-8C98-4C0D-9AB5-1239202F60B2}" dt="2023-05-12T09:21:20.277" v="1597" actId="1037"/>
          <ac:grpSpMkLst>
            <pc:docMk/>
            <pc:sldMk cId="1976385336" sldId="313"/>
            <ac:grpSpMk id="25" creationId="{8C1948A0-68B9-4AC7-2FF3-F2D41085D933}"/>
          </ac:grpSpMkLst>
        </pc:grpChg>
        <pc:picChg chg="add del">
          <ac:chgData name="Richard Chalk" userId="287f8aa4f4de1d19" providerId="LiveId" clId="{B7263E12-8C98-4C0D-9AB5-1239202F60B2}" dt="2023-05-12T08:59:57.150" v="462" actId="478"/>
          <ac:picMkLst>
            <pc:docMk/>
            <pc:sldMk cId="1976385336" sldId="313"/>
            <ac:picMk id="8" creationId="{F1CB20E8-064F-EB6E-ABD8-85812420934A}"/>
          </ac:picMkLst>
        </pc:picChg>
        <pc:picChg chg="add mod">
          <ac:chgData name="Richard Chalk" userId="287f8aa4f4de1d19" providerId="LiveId" clId="{B7263E12-8C98-4C0D-9AB5-1239202F60B2}" dt="2023-05-12T09:20:57.874" v="1510" actId="164"/>
          <ac:picMkLst>
            <pc:docMk/>
            <pc:sldMk cId="1976385336" sldId="313"/>
            <ac:picMk id="11" creationId="{B4AA5361-6F44-32D2-6484-9395E9E5282C}"/>
          </ac:picMkLst>
        </pc:picChg>
        <pc:picChg chg="add del mod">
          <ac:chgData name="Richard Chalk" userId="287f8aa4f4de1d19" providerId="LiveId" clId="{B7263E12-8C98-4C0D-9AB5-1239202F60B2}" dt="2023-05-12T08:58:13.765" v="448" actId="478"/>
          <ac:picMkLst>
            <pc:docMk/>
            <pc:sldMk cId="1976385336" sldId="313"/>
            <ac:picMk id="1026" creationId="{A0495036-A4D9-8849-6E7D-18A16933285A}"/>
          </ac:picMkLst>
        </pc:picChg>
        <pc:picChg chg="add mod">
          <ac:chgData name="Richard Chalk" userId="287f8aa4f4de1d19" providerId="LiveId" clId="{B7263E12-8C98-4C0D-9AB5-1239202F60B2}" dt="2023-05-12T09:39:15.488" v="2177" actId="1076"/>
          <ac:picMkLst>
            <pc:docMk/>
            <pc:sldMk cId="1976385336" sldId="313"/>
            <ac:picMk id="1028" creationId="{8E0C4F8A-4737-F725-718F-7CEE75BB8531}"/>
          </ac:picMkLst>
        </pc:picChg>
        <pc:picChg chg="add del mod">
          <ac:chgData name="Richard Chalk" userId="287f8aa4f4de1d19" providerId="LiveId" clId="{B7263E12-8C98-4C0D-9AB5-1239202F60B2}" dt="2023-05-12T08:59:01.362" v="454" actId="478"/>
          <ac:picMkLst>
            <pc:docMk/>
            <pc:sldMk cId="1976385336" sldId="313"/>
            <ac:picMk id="1030" creationId="{F1A61EE1-F785-8035-AB4A-9F5A3ACB6AF4}"/>
          </ac:picMkLst>
        </pc:picChg>
        <pc:picChg chg="add mod">
          <ac:chgData name="Richard Chalk" userId="287f8aa4f4de1d19" providerId="LiveId" clId="{B7263E12-8C98-4C0D-9AB5-1239202F60B2}" dt="2023-05-12T09:21:20.277" v="1597" actId="1037"/>
          <ac:picMkLst>
            <pc:docMk/>
            <pc:sldMk cId="1976385336" sldId="313"/>
            <ac:picMk id="1032" creationId="{4E828CFB-D072-62DD-020A-1DB00C087362}"/>
          </ac:picMkLst>
        </pc:picChg>
        <pc:picChg chg="add del">
          <ac:chgData name="Richard Chalk" userId="287f8aa4f4de1d19" providerId="LiveId" clId="{B7263E12-8C98-4C0D-9AB5-1239202F60B2}" dt="2023-05-12T08:59:29.963" v="458" actId="478"/>
          <ac:picMkLst>
            <pc:docMk/>
            <pc:sldMk cId="1976385336" sldId="313"/>
            <ac:picMk id="1034" creationId="{694E7974-3B93-8346-F656-82D3D5E37964}"/>
          </ac:picMkLst>
        </pc:picChg>
        <pc:picChg chg="add del mod">
          <ac:chgData name="Richard Chalk" userId="287f8aa4f4de1d19" providerId="LiveId" clId="{B7263E12-8C98-4C0D-9AB5-1239202F60B2}" dt="2023-05-12T09:00:01.852" v="466" actId="478"/>
          <ac:picMkLst>
            <pc:docMk/>
            <pc:sldMk cId="1976385336" sldId="313"/>
            <ac:picMk id="1036" creationId="{2FC73F82-E970-A180-E9C3-549BA710E323}"/>
          </ac:picMkLst>
        </pc:picChg>
      </pc:sldChg>
      <pc:sldChg chg="addSp delSp modSp add mod">
        <pc:chgData name="Richard Chalk" userId="287f8aa4f4de1d19" providerId="LiveId" clId="{B7263E12-8C98-4C0D-9AB5-1239202F60B2}" dt="2023-05-12T09:16:06.107" v="1298" actId="14100"/>
        <pc:sldMkLst>
          <pc:docMk/>
          <pc:sldMk cId="1166244466" sldId="314"/>
        </pc:sldMkLst>
        <pc:spChg chg="mod">
          <ac:chgData name="Richard Chalk" userId="287f8aa4f4de1d19" providerId="LiveId" clId="{B7263E12-8C98-4C0D-9AB5-1239202F60B2}" dt="2023-05-12T09:09:35.599" v="956" actId="20577"/>
          <ac:spMkLst>
            <pc:docMk/>
            <pc:sldMk cId="1166244466" sldId="314"/>
            <ac:spMk id="2" creationId="{ECDD28F4-C2BD-5E5B-5623-08130E6BF6C2}"/>
          </ac:spMkLst>
        </pc:spChg>
        <pc:spChg chg="del">
          <ac:chgData name="Richard Chalk" userId="287f8aa4f4de1d19" providerId="LiveId" clId="{B7263E12-8C98-4C0D-9AB5-1239202F60B2}" dt="2023-05-12T09:10:30.433" v="959" actId="478"/>
          <ac:spMkLst>
            <pc:docMk/>
            <pc:sldMk cId="1166244466" sldId="314"/>
            <ac:spMk id="4" creationId="{C3104FC1-4DD5-4F03-2B53-AFB6E3151B1C}"/>
          </ac:spMkLst>
        </pc:spChg>
        <pc:spChg chg="del">
          <ac:chgData name="Richard Chalk" userId="287f8aa4f4de1d19" providerId="LiveId" clId="{B7263E12-8C98-4C0D-9AB5-1239202F60B2}" dt="2023-05-12T09:10:27.569" v="958" actId="478"/>
          <ac:spMkLst>
            <pc:docMk/>
            <pc:sldMk cId="1166244466" sldId="314"/>
            <ac:spMk id="5" creationId="{0C73B2D8-8ECE-5D11-1411-429F6429D9FA}"/>
          </ac:spMkLst>
        </pc:spChg>
        <pc:spChg chg="mod">
          <ac:chgData name="Richard Chalk" userId="287f8aa4f4de1d19" providerId="LiveId" clId="{B7263E12-8C98-4C0D-9AB5-1239202F60B2}" dt="2023-05-12T09:13:56.162" v="1194" actId="207"/>
          <ac:spMkLst>
            <pc:docMk/>
            <pc:sldMk cId="1166244466" sldId="314"/>
            <ac:spMk id="6" creationId="{1FAF2A17-E211-CBB3-E7B4-7210C49D29AE}"/>
          </ac:spMkLst>
        </pc:spChg>
        <pc:spChg chg="add mod">
          <ac:chgData name="Richard Chalk" userId="287f8aa4f4de1d19" providerId="LiveId" clId="{B7263E12-8C98-4C0D-9AB5-1239202F60B2}" dt="2023-05-12T09:16:06.107" v="1298" actId="14100"/>
          <ac:spMkLst>
            <pc:docMk/>
            <pc:sldMk cId="1166244466" sldId="314"/>
            <ac:spMk id="7" creationId="{46A3BBFB-A6EF-D074-D270-5C362F1C03BF}"/>
          </ac:spMkLst>
        </pc:spChg>
        <pc:spChg chg="del">
          <ac:chgData name="Richard Chalk" userId="287f8aa4f4de1d19" providerId="LiveId" clId="{B7263E12-8C98-4C0D-9AB5-1239202F60B2}" dt="2023-05-12T09:10:31.616" v="960" actId="478"/>
          <ac:spMkLst>
            <pc:docMk/>
            <pc:sldMk cId="1166244466" sldId="314"/>
            <ac:spMk id="9" creationId="{C6CEE384-8C88-DAB0-38DD-8EE840FD8368}"/>
          </ac:spMkLst>
        </pc:spChg>
        <pc:spChg chg="add mod">
          <ac:chgData name="Richard Chalk" userId="287f8aa4f4de1d19" providerId="LiveId" clId="{B7263E12-8C98-4C0D-9AB5-1239202F60B2}" dt="2023-05-12T09:12:59.077" v="1168" actId="20577"/>
          <ac:spMkLst>
            <pc:docMk/>
            <pc:sldMk cId="1166244466" sldId="314"/>
            <ac:spMk id="12" creationId="{F7067998-CFA8-CC77-820D-B50E4116A171}"/>
          </ac:spMkLst>
        </pc:spChg>
        <pc:spChg chg="add mod">
          <ac:chgData name="Richard Chalk" userId="287f8aa4f4de1d19" providerId="LiveId" clId="{B7263E12-8C98-4C0D-9AB5-1239202F60B2}" dt="2023-05-12T09:13:10.358" v="1172" actId="1035"/>
          <ac:spMkLst>
            <pc:docMk/>
            <pc:sldMk cId="1166244466" sldId="314"/>
            <ac:spMk id="13" creationId="{6A14F13F-8063-2902-B7F8-EDA5E515C996}"/>
          </ac:spMkLst>
        </pc:spChg>
        <pc:spChg chg="add mod">
          <ac:chgData name="Richard Chalk" userId="287f8aa4f4de1d19" providerId="LiveId" clId="{B7263E12-8C98-4C0D-9AB5-1239202F60B2}" dt="2023-05-12T09:13:14.503" v="1174" actId="1076"/>
          <ac:spMkLst>
            <pc:docMk/>
            <pc:sldMk cId="1166244466" sldId="314"/>
            <ac:spMk id="14" creationId="{3E265A43-969E-721B-2C48-9DADF48454D7}"/>
          </ac:spMkLst>
        </pc:spChg>
        <pc:spChg chg="add mod">
          <ac:chgData name="Richard Chalk" userId="287f8aa4f4de1d19" providerId="LiveId" clId="{B7263E12-8C98-4C0D-9AB5-1239202F60B2}" dt="2023-05-12T09:15:19.620" v="1235" actId="1037"/>
          <ac:spMkLst>
            <pc:docMk/>
            <pc:sldMk cId="1166244466" sldId="314"/>
            <ac:spMk id="16" creationId="{2A0A543B-2E80-8BDF-59B8-4E58C6922981}"/>
          </ac:spMkLst>
        </pc:spChg>
        <pc:spChg chg="add mod">
          <ac:chgData name="Richard Chalk" userId="287f8aa4f4de1d19" providerId="LiveId" clId="{B7263E12-8C98-4C0D-9AB5-1239202F60B2}" dt="2023-05-12T09:15:43.095" v="1264" actId="1038"/>
          <ac:spMkLst>
            <pc:docMk/>
            <pc:sldMk cId="1166244466" sldId="314"/>
            <ac:spMk id="17" creationId="{AA934D95-DAFB-C67C-5E5C-ECE320B4B599}"/>
          </ac:spMkLst>
        </pc:spChg>
        <pc:cxnChg chg="add mod">
          <ac:chgData name="Richard Chalk" userId="287f8aa4f4de1d19" providerId="LiveId" clId="{B7263E12-8C98-4C0D-9AB5-1239202F60B2}" dt="2023-05-12T09:11:15.945" v="1079" actId="1582"/>
          <ac:cxnSpMkLst>
            <pc:docMk/>
            <pc:sldMk cId="1166244466" sldId="314"/>
            <ac:cxnSpMk id="10" creationId="{5DAEEE62-B08B-C056-53DB-A6B250F43D82}"/>
          </ac:cxnSpMkLst>
        </pc:cxnChg>
      </pc:sldChg>
      <pc:sldChg chg="addSp delSp modSp add mod">
        <pc:chgData name="Richard Chalk" userId="287f8aa4f4de1d19" providerId="LiveId" clId="{B7263E12-8C98-4C0D-9AB5-1239202F60B2}" dt="2023-05-12T09:20:11.915" v="1508" actId="1035"/>
        <pc:sldMkLst>
          <pc:docMk/>
          <pc:sldMk cId="125677320" sldId="315"/>
        </pc:sldMkLst>
        <pc:spChg chg="mod">
          <ac:chgData name="Richard Chalk" userId="287f8aa4f4de1d19" providerId="LiveId" clId="{B7263E12-8C98-4C0D-9AB5-1239202F60B2}" dt="2023-05-12T09:16:30.390" v="1305" actId="20577"/>
          <ac:spMkLst>
            <pc:docMk/>
            <pc:sldMk cId="125677320" sldId="315"/>
            <ac:spMk id="2" creationId="{ECDD28F4-C2BD-5E5B-5623-08130E6BF6C2}"/>
          </ac:spMkLst>
        </pc:spChg>
        <pc:spChg chg="add del">
          <ac:chgData name="Richard Chalk" userId="287f8aa4f4de1d19" providerId="LiveId" clId="{B7263E12-8C98-4C0D-9AB5-1239202F60B2}" dt="2023-05-12T09:18:58.150" v="1374" actId="22"/>
          <ac:spMkLst>
            <pc:docMk/>
            <pc:sldMk cId="125677320" sldId="315"/>
            <ac:spMk id="5" creationId="{C97108E6-9AC3-9C2B-A0E1-81DC856955AD}"/>
          </ac:spMkLst>
        </pc:spChg>
        <pc:spChg chg="mod">
          <ac:chgData name="Richard Chalk" userId="287f8aa4f4de1d19" providerId="LiveId" clId="{B7263E12-8C98-4C0D-9AB5-1239202F60B2}" dt="2023-05-12T09:20:11.915" v="1508" actId="1035"/>
          <ac:spMkLst>
            <pc:docMk/>
            <pc:sldMk cId="125677320" sldId="315"/>
            <ac:spMk id="6" creationId="{1FAF2A17-E211-CBB3-E7B4-7210C49D29AE}"/>
          </ac:spMkLst>
        </pc:spChg>
        <pc:spChg chg="del">
          <ac:chgData name="Richard Chalk" userId="287f8aa4f4de1d19" providerId="LiveId" clId="{B7263E12-8C98-4C0D-9AB5-1239202F60B2}" dt="2023-05-12T09:16:34.508" v="1306" actId="478"/>
          <ac:spMkLst>
            <pc:docMk/>
            <pc:sldMk cId="125677320" sldId="315"/>
            <ac:spMk id="7" creationId="{46A3BBFB-A6EF-D074-D270-5C362F1C03BF}"/>
          </ac:spMkLst>
        </pc:spChg>
        <pc:spChg chg="add mod">
          <ac:chgData name="Richard Chalk" userId="287f8aa4f4de1d19" providerId="LiveId" clId="{B7263E12-8C98-4C0D-9AB5-1239202F60B2}" dt="2023-05-12T09:19:53.681" v="1441" actId="1038"/>
          <ac:spMkLst>
            <pc:docMk/>
            <pc:sldMk cId="125677320" sldId="315"/>
            <ac:spMk id="9" creationId="{7724F5C4-BF2A-68ED-24DE-113ABBCBE1C9}"/>
          </ac:spMkLst>
        </pc:spChg>
        <pc:spChg chg="del">
          <ac:chgData name="Richard Chalk" userId="287f8aa4f4de1d19" providerId="LiveId" clId="{B7263E12-8C98-4C0D-9AB5-1239202F60B2}" dt="2023-05-12T09:16:41.124" v="1309" actId="478"/>
          <ac:spMkLst>
            <pc:docMk/>
            <pc:sldMk cId="125677320" sldId="315"/>
            <ac:spMk id="12" creationId="{F7067998-CFA8-CC77-820D-B50E4116A171}"/>
          </ac:spMkLst>
        </pc:spChg>
        <pc:spChg chg="del">
          <ac:chgData name="Richard Chalk" userId="287f8aa4f4de1d19" providerId="LiveId" clId="{B7263E12-8C98-4C0D-9AB5-1239202F60B2}" dt="2023-05-12T09:16:41.124" v="1309" actId="478"/>
          <ac:spMkLst>
            <pc:docMk/>
            <pc:sldMk cId="125677320" sldId="315"/>
            <ac:spMk id="13" creationId="{6A14F13F-8063-2902-B7F8-EDA5E515C996}"/>
          </ac:spMkLst>
        </pc:spChg>
        <pc:spChg chg="del">
          <ac:chgData name="Richard Chalk" userId="287f8aa4f4de1d19" providerId="LiveId" clId="{B7263E12-8C98-4C0D-9AB5-1239202F60B2}" dt="2023-05-12T09:16:41.124" v="1309" actId="478"/>
          <ac:spMkLst>
            <pc:docMk/>
            <pc:sldMk cId="125677320" sldId="315"/>
            <ac:spMk id="14" creationId="{3E265A43-969E-721B-2C48-9DADF48454D7}"/>
          </ac:spMkLst>
        </pc:spChg>
        <pc:spChg chg="del">
          <ac:chgData name="Richard Chalk" userId="287f8aa4f4de1d19" providerId="LiveId" clId="{B7263E12-8C98-4C0D-9AB5-1239202F60B2}" dt="2023-05-12T09:16:35.899" v="1307" actId="478"/>
          <ac:spMkLst>
            <pc:docMk/>
            <pc:sldMk cId="125677320" sldId="315"/>
            <ac:spMk id="16" creationId="{2A0A543B-2E80-8BDF-59B8-4E58C6922981}"/>
          </ac:spMkLst>
        </pc:spChg>
        <pc:spChg chg="del">
          <ac:chgData name="Richard Chalk" userId="287f8aa4f4de1d19" providerId="LiveId" clId="{B7263E12-8C98-4C0D-9AB5-1239202F60B2}" dt="2023-05-12T09:16:36.715" v="1308" actId="478"/>
          <ac:spMkLst>
            <pc:docMk/>
            <pc:sldMk cId="125677320" sldId="315"/>
            <ac:spMk id="17" creationId="{AA934D95-DAFB-C67C-5E5C-ECE320B4B599}"/>
          </ac:spMkLst>
        </pc:spChg>
        <pc:spChg chg="del">
          <ac:chgData name="Richard Chalk" userId="287f8aa4f4de1d19" providerId="LiveId" clId="{B7263E12-8C98-4C0D-9AB5-1239202F60B2}" dt="2023-05-12T09:16:41.124" v="1309" actId="478"/>
          <ac:spMkLst>
            <pc:docMk/>
            <pc:sldMk cId="125677320" sldId="315"/>
            <ac:spMk id="695" creationId="{00000000-0000-0000-0000-000000000000}"/>
          </ac:spMkLst>
        </pc:spChg>
      </pc:sldChg>
      <pc:sldChg chg="addSp modSp add mod modNotesTx">
        <pc:chgData name="Richard Chalk" userId="287f8aa4f4de1d19" providerId="LiveId" clId="{B7263E12-8C98-4C0D-9AB5-1239202F60B2}" dt="2023-05-12T09:30:55.514" v="1959"/>
        <pc:sldMkLst>
          <pc:docMk/>
          <pc:sldMk cId="294146352" sldId="316"/>
        </pc:sldMkLst>
        <pc:spChg chg="mod">
          <ac:chgData name="Richard Chalk" userId="287f8aa4f4de1d19" providerId="LiveId" clId="{B7263E12-8C98-4C0D-9AB5-1239202F60B2}" dt="2023-05-12T09:23:36.474" v="1685" actId="20577"/>
          <ac:spMkLst>
            <pc:docMk/>
            <pc:sldMk cId="294146352" sldId="316"/>
            <ac:spMk id="2" creationId="{ECDD28F4-C2BD-5E5B-5623-08130E6BF6C2}"/>
          </ac:spMkLst>
        </pc:spChg>
        <pc:spChg chg="add mod">
          <ac:chgData name="Richard Chalk" userId="287f8aa4f4de1d19" providerId="LiveId" clId="{B7263E12-8C98-4C0D-9AB5-1239202F60B2}" dt="2023-05-12T09:28:32.302" v="1779" actId="1582"/>
          <ac:spMkLst>
            <pc:docMk/>
            <pc:sldMk cId="294146352" sldId="316"/>
            <ac:spMk id="4" creationId="{9DAEDD46-45E0-DFD0-0CB8-1C1B58F7517B}"/>
          </ac:spMkLst>
        </pc:spChg>
        <pc:spChg chg="add mod">
          <ac:chgData name="Richard Chalk" userId="287f8aa4f4de1d19" providerId="LiveId" clId="{B7263E12-8C98-4C0D-9AB5-1239202F60B2}" dt="2023-05-12T09:28:54.004" v="1849" actId="14100"/>
          <ac:spMkLst>
            <pc:docMk/>
            <pc:sldMk cId="294146352" sldId="316"/>
            <ac:spMk id="5" creationId="{6935D031-502B-BCAF-BAB4-E9F0C088D4D0}"/>
          </ac:spMkLst>
        </pc:spChg>
        <pc:spChg chg="mod">
          <ac:chgData name="Richard Chalk" userId="287f8aa4f4de1d19" providerId="LiveId" clId="{B7263E12-8C98-4C0D-9AB5-1239202F60B2}" dt="2023-05-12T09:25:22.745" v="1716" actId="14100"/>
          <ac:spMkLst>
            <pc:docMk/>
            <pc:sldMk cId="294146352" sldId="316"/>
            <ac:spMk id="6" creationId="{1FAF2A17-E211-CBB3-E7B4-7210C49D29AE}"/>
          </ac:spMkLst>
        </pc:spChg>
        <pc:spChg chg="add mod">
          <ac:chgData name="Richard Chalk" userId="287f8aa4f4de1d19" providerId="LiveId" clId="{B7263E12-8C98-4C0D-9AB5-1239202F60B2}" dt="2023-05-12T09:29:20.093" v="1862" actId="1076"/>
          <ac:spMkLst>
            <pc:docMk/>
            <pc:sldMk cId="294146352" sldId="316"/>
            <ac:spMk id="7" creationId="{0849AA61-9E40-93E5-F9F3-64FFC46D4B95}"/>
          </ac:spMkLst>
        </pc:spChg>
        <pc:spChg chg="add mod">
          <ac:chgData name="Richard Chalk" userId="287f8aa4f4de1d19" providerId="LiveId" clId="{B7263E12-8C98-4C0D-9AB5-1239202F60B2}" dt="2023-05-12T09:29:30.263" v="1909" actId="20577"/>
          <ac:spMkLst>
            <pc:docMk/>
            <pc:sldMk cId="294146352" sldId="316"/>
            <ac:spMk id="8" creationId="{EC48EBD8-D5D2-85F7-2301-5DB5B501D25F}"/>
          </ac:spMkLst>
        </pc:spChg>
        <pc:spChg chg="mod">
          <ac:chgData name="Richard Chalk" userId="287f8aa4f4de1d19" providerId="LiveId" clId="{B7263E12-8C98-4C0D-9AB5-1239202F60B2}" dt="2023-05-12T09:27:46.250" v="1773" actId="1038"/>
          <ac:spMkLst>
            <pc:docMk/>
            <pc:sldMk cId="294146352" sldId="316"/>
            <ac:spMk id="9" creationId="{7724F5C4-BF2A-68ED-24DE-113ABBCBE1C9}"/>
          </ac:spMkLst>
        </pc:spChg>
        <pc:spChg chg="add mod">
          <ac:chgData name="Richard Chalk" userId="287f8aa4f4de1d19" providerId="LiveId" clId="{B7263E12-8C98-4C0D-9AB5-1239202F60B2}" dt="2023-05-12T09:30:37.786" v="1958" actId="1076"/>
          <ac:spMkLst>
            <pc:docMk/>
            <pc:sldMk cId="294146352" sldId="316"/>
            <ac:spMk id="11" creationId="{8BEAD17E-9447-D5BF-8FF1-A270BFBA12D2}"/>
          </ac:spMkLst>
        </pc:spChg>
        <pc:picChg chg="add mod">
          <ac:chgData name="Richard Chalk" userId="287f8aa4f4de1d19" providerId="LiveId" clId="{B7263E12-8C98-4C0D-9AB5-1239202F60B2}" dt="2023-05-12T09:30:37.786" v="1958" actId="1076"/>
          <ac:picMkLst>
            <pc:docMk/>
            <pc:sldMk cId="294146352" sldId="316"/>
            <ac:picMk id="12" creationId="{259109B9-ADA8-DBB1-C5CC-DB5D6C17D094}"/>
          </ac:picMkLst>
        </pc:picChg>
      </pc:sldChg>
      <pc:sldChg chg="addSp delSp modSp add mod modNotesTx">
        <pc:chgData name="Richard Chalk" userId="287f8aa4f4de1d19" providerId="LiveId" clId="{B7263E12-8C98-4C0D-9AB5-1239202F60B2}" dt="2023-05-12T09:37:26.265" v="2175" actId="20577"/>
        <pc:sldMkLst>
          <pc:docMk/>
          <pc:sldMk cId="2794907855" sldId="317"/>
        </pc:sldMkLst>
        <pc:spChg chg="mod">
          <ac:chgData name="Richard Chalk" userId="287f8aa4f4de1d19" providerId="LiveId" clId="{B7263E12-8C98-4C0D-9AB5-1239202F60B2}" dt="2023-05-12T09:31:25.298" v="1971" actId="20577"/>
          <ac:spMkLst>
            <pc:docMk/>
            <pc:sldMk cId="2794907855" sldId="317"/>
            <ac:spMk id="2" creationId="{ECDD28F4-C2BD-5E5B-5623-08130E6BF6C2}"/>
          </ac:spMkLst>
        </pc:spChg>
        <pc:spChg chg="add del mod">
          <ac:chgData name="Richard Chalk" userId="287f8aa4f4de1d19" providerId="LiveId" clId="{B7263E12-8C98-4C0D-9AB5-1239202F60B2}" dt="2023-05-12T09:36:00.421" v="2162" actId="478"/>
          <ac:spMkLst>
            <pc:docMk/>
            <pc:sldMk cId="2794907855" sldId="317"/>
            <ac:spMk id="5" creationId="{433C496F-11EF-2B51-A05A-19532636FFA9}"/>
          </ac:spMkLst>
        </pc:spChg>
        <pc:spChg chg="mod">
          <ac:chgData name="Richard Chalk" userId="287f8aa4f4de1d19" providerId="LiveId" clId="{B7263E12-8C98-4C0D-9AB5-1239202F60B2}" dt="2023-05-12T09:33:13.372" v="1985" actId="20577"/>
          <ac:spMkLst>
            <pc:docMk/>
            <pc:sldMk cId="2794907855" sldId="317"/>
            <ac:spMk id="6" creationId="{1FAF2A17-E211-CBB3-E7B4-7210C49D29AE}"/>
          </ac:spMkLst>
        </pc:spChg>
        <pc:spChg chg="add mod ord">
          <ac:chgData name="Richard Chalk" userId="287f8aa4f4de1d19" providerId="LiveId" clId="{B7263E12-8C98-4C0D-9AB5-1239202F60B2}" dt="2023-05-12T09:37:12.246" v="2172" actId="14100"/>
          <ac:spMkLst>
            <pc:docMk/>
            <pc:sldMk cId="2794907855" sldId="317"/>
            <ac:spMk id="8" creationId="{9B3D7100-D559-8D3B-8E0D-1DB036914ED2}"/>
          </ac:spMkLst>
        </pc:spChg>
        <pc:spChg chg="del mod">
          <ac:chgData name="Richard Chalk" userId="287f8aa4f4de1d19" providerId="LiveId" clId="{B7263E12-8C98-4C0D-9AB5-1239202F60B2}" dt="2023-05-12T09:34:00.898" v="2119" actId="478"/>
          <ac:spMkLst>
            <pc:docMk/>
            <pc:sldMk cId="2794907855" sldId="317"/>
            <ac:spMk id="9" creationId="{7724F5C4-BF2A-68ED-24DE-113ABBCBE1C9}"/>
          </ac:spMkLst>
        </pc:spChg>
        <pc:spChg chg="add mod">
          <ac:chgData name="Richard Chalk" userId="287f8aa4f4de1d19" providerId="LiveId" clId="{B7263E12-8C98-4C0D-9AB5-1239202F60B2}" dt="2023-05-12T09:36:22.422" v="2168" actId="207"/>
          <ac:spMkLst>
            <pc:docMk/>
            <pc:sldMk cId="2794907855" sldId="317"/>
            <ac:spMk id="11" creationId="{8672035C-7C3C-3E62-899C-9E0836EFBBD3}"/>
          </ac:spMkLst>
        </pc:spChg>
        <pc:picChg chg="add mod">
          <ac:chgData name="Richard Chalk" userId="287f8aa4f4de1d19" providerId="LiveId" clId="{B7263E12-8C98-4C0D-9AB5-1239202F60B2}" dt="2023-05-12T09:36:11.328" v="2164" actId="1076"/>
          <ac:picMkLst>
            <pc:docMk/>
            <pc:sldMk cId="2794907855" sldId="317"/>
            <ac:picMk id="12" creationId="{BE27E8AD-C667-8E1E-DCBC-AC9AEC076CCD}"/>
          </ac:picMkLst>
        </pc:picChg>
      </pc:sldChg>
    </pc:docChg>
  </pc:docChgLst>
  <pc:docChgLst>
    <pc:chgData name="Richard Chalk" userId="287f8aa4f4de1d19" providerId="LiveId" clId="{ADCD7CE9-DA5B-4B3E-9C30-37ED9E52CC01}"/>
    <pc:docChg chg="undo custSel addSld delSld modSld sldOrd">
      <pc:chgData name="Richard Chalk" userId="287f8aa4f4de1d19" providerId="LiveId" clId="{ADCD7CE9-DA5B-4B3E-9C30-37ED9E52CC01}" dt="2023-05-22T08:12:36.406" v="2048" actId="20577"/>
      <pc:docMkLst>
        <pc:docMk/>
      </pc:docMkLst>
      <pc:sldChg chg="addSp delSp modSp mod modNotesTx">
        <pc:chgData name="Richard Chalk" userId="287f8aa4f4de1d19" providerId="LiveId" clId="{ADCD7CE9-DA5B-4B3E-9C30-37ED9E52CC01}" dt="2023-05-22T07:47:55.418" v="1404" actId="1038"/>
        <pc:sldMkLst>
          <pc:docMk/>
          <pc:sldMk cId="0" sldId="299"/>
        </pc:sldMkLst>
        <pc:spChg chg="del">
          <ac:chgData name="Richard Chalk" userId="287f8aa4f4de1d19" providerId="LiveId" clId="{ADCD7CE9-DA5B-4B3E-9C30-37ED9E52CC01}" dt="2023-05-22T04:31:39.449" v="35" actId="478"/>
          <ac:spMkLst>
            <pc:docMk/>
            <pc:sldMk cId="0" sldId="299"/>
            <ac:spMk id="2" creationId="{916716D2-1199-DA83-4032-C4C3E1EE2908}"/>
          </ac:spMkLst>
        </pc:spChg>
        <pc:spChg chg="del">
          <ac:chgData name="Richard Chalk" userId="287f8aa4f4de1d19" providerId="LiveId" clId="{ADCD7CE9-DA5B-4B3E-9C30-37ED9E52CC01}" dt="2023-05-22T04:31:40.372" v="36" actId="478"/>
          <ac:spMkLst>
            <pc:docMk/>
            <pc:sldMk cId="0" sldId="299"/>
            <ac:spMk id="3" creationId="{521D2D56-30D7-4260-8CE7-D5BB398193FF}"/>
          </ac:spMkLst>
        </pc:spChg>
        <pc:spChg chg="mod">
          <ac:chgData name="Richard Chalk" userId="287f8aa4f4de1d19" providerId="LiveId" clId="{ADCD7CE9-DA5B-4B3E-9C30-37ED9E52CC01}" dt="2023-05-22T04:31:53.584" v="44" actId="5793"/>
          <ac:spMkLst>
            <pc:docMk/>
            <pc:sldMk cId="0" sldId="299"/>
            <ac:spMk id="4" creationId="{4771B46A-233B-C554-9461-6E930E187917}"/>
          </ac:spMkLst>
        </pc:spChg>
        <pc:spChg chg="del">
          <ac:chgData name="Richard Chalk" userId="287f8aa4f4de1d19" providerId="LiveId" clId="{ADCD7CE9-DA5B-4B3E-9C30-37ED9E52CC01}" dt="2023-05-22T04:35:14.449" v="87" actId="478"/>
          <ac:spMkLst>
            <pc:docMk/>
            <pc:sldMk cId="0" sldId="299"/>
            <ac:spMk id="8" creationId="{C1E434DC-4109-6469-E7B3-F737D59C067F}"/>
          </ac:spMkLst>
        </pc:spChg>
        <pc:spChg chg="del">
          <ac:chgData name="Richard Chalk" userId="287f8aa4f4de1d19" providerId="LiveId" clId="{ADCD7CE9-DA5B-4B3E-9C30-37ED9E52CC01}" dt="2023-05-22T04:31:41.442" v="37" actId="478"/>
          <ac:spMkLst>
            <pc:docMk/>
            <pc:sldMk cId="0" sldId="299"/>
            <ac:spMk id="10" creationId="{C239DA78-E37A-D25E-DB39-F2BE33A3FAEB}"/>
          </ac:spMkLst>
        </pc:spChg>
        <pc:spChg chg="del">
          <ac:chgData name="Richard Chalk" userId="287f8aa4f4de1d19" providerId="LiveId" clId="{ADCD7CE9-DA5B-4B3E-9C30-37ED9E52CC01}" dt="2023-05-22T04:31:42.258" v="38" actId="478"/>
          <ac:spMkLst>
            <pc:docMk/>
            <pc:sldMk cId="0" sldId="299"/>
            <ac:spMk id="11" creationId="{0CEC7D0C-2714-CE41-FDA9-EA2274999D89}"/>
          </ac:spMkLst>
        </pc:spChg>
        <pc:spChg chg="add mod">
          <ac:chgData name="Richard Chalk" userId="287f8aa4f4de1d19" providerId="LiveId" clId="{ADCD7CE9-DA5B-4B3E-9C30-37ED9E52CC01}" dt="2023-05-22T07:46:42.439" v="1240" actId="208"/>
          <ac:spMkLst>
            <pc:docMk/>
            <pc:sldMk cId="0" sldId="299"/>
            <ac:spMk id="14" creationId="{8B3AB1EE-AC58-829A-A00C-D88D9F0C2DCE}"/>
          </ac:spMkLst>
        </pc:spChg>
        <pc:spChg chg="add mod">
          <ac:chgData name="Richard Chalk" userId="287f8aa4f4de1d19" providerId="LiveId" clId="{ADCD7CE9-DA5B-4B3E-9C30-37ED9E52CC01}" dt="2023-05-22T07:46:55.877" v="1289" actId="1037"/>
          <ac:spMkLst>
            <pc:docMk/>
            <pc:sldMk cId="0" sldId="299"/>
            <ac:spMk id="15" creationId="{713CCC61-C25F-94C5-1822-E7D60F10ED6D}"/>
          </ac:spMkLst>
        </pc:spChg>
        <pc:spChg chg="add mod">
          <ac:chgData name="Richard Chalk" userId="287f8aa4f4de1d19" providerId="LiveId" clId="{ADCD7CE9-DA5B-4B3E-9C30-37ED9E52CC01}" dt="2023-05-22T07:47:31.569" v="1325" actId="207"/>
          <ac:spMkLst>
            <pc:docMk/>
            <pc:sldMk cId="0" sldId="299"/>
            <ac:spMk id="16" creationId="{6D984071-9FB7-E85F-A4E7-9E15C8B1AFC6}"/>
          </ac:spMkLst>
        </pc:spChg>
        <pc:spChg chg="add mod">
          <ac:chgData name="Richard Chalk" userId="287f8aa4f4de1d19" providerId="LiveId" clId="{ADCD7CE9-DA5B-4B3E-9C30-37ED9E52CC01}" dt="2023-05-22T07:47:55.418" v="1404" actId="1038"/>
          <ac:spMkLst>
            <pc:docMk/>
            <pc:sldMk cId="0" sldId="299"/>
            <ac:spMk id="17" creationId="{721CC535-A100-7F7F-CEE8-14E100FCB1ED}"/>
          </ac:spMkLst>
        </pc:spChg>
        <pc:spChg chg="mod">
          <ac:chgData name="Richard Chalk" userId="287f8aa4f4de1d19" providerId="LiveId" clId="{ADCD7CE9-DA5B-4B3E-9C30-37ED9E52CC01}" dt="2023-05-22T07:46:16.715" v="1205" actId="20577"/>
          <ac:spMkLst>
            <pc:docMk/>
            <pc:sldMk cId="0" sldId="299"/>
            <ac:spMk id="658" creationId="{00000000-0000-0000-0000-000000000000}"/>
          </ac:spMkLst>
        </pc:spChg>
        <pc:picChg chg="del">
          <ac:chgData name="Richard Chalk" userId="287f8aa4f4de1d19" providerId="LiveId" clId="{ADCD7CE9-DA5B-4B3E-9C30-37ED9E52CC01}" dt="2023-05-22T04:35:14.449" v="87" actId="478"/>
          <ac:picMkLst>
            <pc:docMk/>
            <pc:sldMk cId="0" sldId="299"/>
            <ac:picMk id="7" creationId="{892E2D91-CBE4-18FF-387E-D5A8B0FAE488}"/>
          </ac:picMkLst>
        </pc:picChg>
        <pc:picChg chg="del">
          <ac:chgData name="Richard Chalk" userId="287f8aa4f4de1d19" providerId="LiveId" clId="{ADCD7CE9-DA5B-4B3E-9C30-37ED9E52CC01}" dt="2023-05-22T04:36:17.179" v="88" actId="478"/>
          <ac:picMkLst>
            <pc:docMk/>
            <pc:sldMk cId="0" sldId="299"/>
            <ac:picMk id="9" creationId="{940B7D77-F534-1E0F-1818-96751B718327}"/>
          </ac:picMkLst>
        </pc:picChg>
        <pc:picChg chg="add mod">
          <ac:chgData name="Richard Chalk" userId="287f8aa4f4de1d19" providerId="LiveId" clId="{ADCD7CE9-DA5B-4B3E-9C30-37ED9E52CC01}" dt="2023-05-22T04:36:20.490" v="90" actId="1076"/>
          <ac:picMkLst>
            <pc:docMk/>
            <pc:sldMk cId="0" sldId="299"/>
            <ac:picMk id="12" creationId="{F0F17147-809E-F720-9C5F-A24B65786008}"/>
          </ac:picMkLst>
        </pc:picChg>
        <pc:picChg chg="add mod">
          <ac:chgData name="Richard Chalk" userId="287f8aa4f4de1d19" providerId="LiveId" clId="{ADCD7CE9-DA5B-4B3E-9C30-37ED9E52CC01}" dt="2023-05-22T07:46:22.411" v="1237" actId="1035"/>
          <ac:picMkLst>
            <pc:docMk/>
            <pc:sldMk cId="0" sldId="299"/>
            <ac:picMk id="13" creationId="{82083A09-37E3-6357-A891-7E1D92D9CA0B}"/>
          </ac:picMkLst>
        </pc:picChg>
        <pc:picChg chg="del">
          <ac:chgData name="Richard Chalk" userId="287f8aa4f4de1d19" providerId="LiveId" clId="{ADCD7CE9-DA5B-4B3E-9C30-37ED9E52CC01}" dt="2023-05-22T04:32:35.578" v="73" actId="478"/>
          <ac:picMkLst>
            <pc:docMk/>
            <pc:sldMk cId="0" sldId="299"/>
            <ac:picMk id="1026" creationId="{EC151964-B977-1905-6B58-B90E41139DFC}"/>
          </ac:picMkLst>
        </pc:picChg>
        <pc:picChg chg="del">
          <ac:chgData name="Richard Chalk" userId="287f8aa4f4de1d19" providerId="LiveId" clId="{ADCD7CE9-DA5B-4B3E-9C30-37ED9E52CC01}" dt="2023-05-22T04:32:35.578" v="73" actId="478"/>
          <ac:picMkLst>
            <pc:docMk/>
            <pc:sldMk cId="0" sldId="299"/>
            <ac:picMk id="1028" creationId="{8DE6F509-06B2-B7E1-AB1F-31A7E100ABB8}"/>
          </ac:picMkLst>
        </pc:picChg>
        <pc:picChg chg="del">
          <ac:chgData name="Richard Chalk" userId="287f8aa4f4de1d19" providerId="LiveId" clId="{ADCD7CE9-DA5B-4B3E-9C30-37ED9E52CC01}" dt="2023-05-22T04:32:35.578" v="73" actId="478"/>
          <ac:picMkLst>
            <pc:docMk/>
            <pc:sldMk cId="0" sldId="299"/>
            <ac:picMk id="1030" creationId="{71231735-FD88-5620-9A5F-1060ED0AC67B}"/>
          </ac:picMkLst>
        </pc:picChg>
        <pc:picChg chg="del">
          <ac:chgData name="Richard Chalk" userId="287f8aa4f4de1d19" providerId="LiveId" clId="{ADCD7CE9-DA5B-4B3E-9C30-37ED9E52CC01}" dt="2023-05-22T04:32:35.578" v="73" actId="478"/>
          <ac:picMkLst>
            <pc:docMk/>
            <pc:sldMk cId="0" sldId="299"/>
            <ac:picMk id="1032" creationId="{5AF98B33-298F-CD63-A93B-0C5C7B989387}"/>
          </ac:picMkLst>
        </pc:picChg>
      </pc:sldChg>
      <pc:sldChg chg="addSp delSp modSp mod modNotesTx">
        <pc:chgData name="Richard Chalk" userId="287f8aa4f4de1d19" providerId="LiveId" clId="{ADCD7CE9-DA5B-4B3E-9C30-37ED9E52CC01}" dt="2023-05-22T08:11:09.602" v="1945" actId="20577"/>
        <pc:sldMkLst>
          <pc:docMk/>
          <pc:sldMk cId="0" sldId="302"/>
        </pc:sldMkLst>
        <pc:spChg chg="mod">
          <ac:chgData name="Richard Chalk" userId="287f8aa4f4de1d19" providerId="LiveId" clId="{ADCD7CE9-DA5B-4B3E-9C30-37ED9E52CC01}" dt="2023-05-22T05:21:53.487" v="508" actId="6549"/>
          <ac:spMkLst>
            <pc:docMk/>
            <pc:sldMk cId="0" sldId="302"/>
            <ac:spMk id="2" creationId="{7BDA04FC-2DCA-AFE5-773D-BCB05A8405A5}"/>
          </ac:spMkLst>
        </pc:spChg>
        <pc:spChg chg="del">
          <ac:chgData name="Richard Chalk" userId="287f8aa4f4de1d19" providerId="LiveId" clId="{ADCD7CE9-DA5B-4B3E-9C30-37ED9E52CC01}" dt="2023-05-22T05:11:42.190" v="338" actId="478"/>
          <ac:spMkLst>
            <pc:docMk/>
            <pc:sldMk cId="0" sldId="302"/>
            <ac:spMk id="4" creationId="{2C1C04F3-8720-DB22-74EB-64BD0D4A3C57}"/>
          </ac:spMkLst>
        </pc:spChg>
        <pc:spChg chg="mod">
          <ac:chgData name="Richard Chalk" userId="287f8aa4f4de1d19" providerId="LiveId" clId="{ADCD7CE9-DA5B-4B3E-9C30-37ED9E52CC01}" dt="2023-05-22T08:11:09.602" v="1945" actId="20577"/>
          <ac:spMkLst>
            <pc:docMk/>
            <pc:sldMk cId="0" sldId="302"/>
            <ac:spMk id="5" creationId="{D3D2D105-7337-014E-A529-88382FFF1E67}"/>
          </ac:spMkLst>
        </pc:spChg>
        <pc:spChg chg="del">
          <ac:chgData name="Richard Chalk" userId="287f8aa4f4de1d19" providerId="LiveId" clId="{ADCD7CE9-DA5B-4B3E-9C30-37ED9E52CC01}" dt="2023-05-22T05:11:44.833" v="340" actId="478"/>
          <ac:spMkLst>
            <pc:docMk/>
            <pc:sldMk cId="0" sldId="302"/>
            <ac:spMk id="6" creationId="{CDD70138-FC68-4479-0FF8-A224813BA5E1}"/>
          </ac:spMkLst>
        </pc:spChg>
        <pc:spChg chg="del">
          <ac:chgData name="Richard Chalk" userId="287f8aa4f4de1d19" providerId="LiveId" clId="{ADCD7CE9-DA5B-4B3E-9C30-37ED9E52CC01}" dt="2023-05-22T05:11:45.624" v="341" actId="478"/>
          <ac:spMkLst>
            <pc:docMk/>
            <pc:sldMk cId="0" sldId="302"/>
            <ac:spMk id="7" creationId="{371920A2-7E9B-5179-D4AB-6593238AFA5F}"/>
          </ac:spMkLst>
        </pc:spChg>
        <pc:spChg chg="add mod">
          <ac:chgData name="Richard Chalk" userId="287f8aa4f4de1d19" providerId="LiveId" clId="{ADCD7CE9-DA5B-4B3E-9C30-37ED9E52CC01}" dt="2023-05-22T05:17:11.032" v="465" actId="1036"/>
          <ac:spMkLst>
            <pc:docMk/>
            <pc:sldMk cId="0" sldId="302"/>
            <ac:spMk id="8" creationId="{45932A0C-70D4-B9F0-C5F1-F9D2E650BA0E}"/>
          </ac:spMkLst>
        </pc:spChg>
        <pc:spChg chg="add mod ord">
          <ac:chgData name="Richard Chalk" userId="287f8aa4f4de1d19" providerId="LiveId" clId="{ADCD7CE9-DA5B-4B3E-9C30-37ED9E52CC01}" dt="2023-05-22T05:17:17.777" v="466" actId="14100"/>
          <ac:spMkLst>
            <pc:docMk/>
            <pc:sldMk cId="0" sldId="302"/>
            <ac:spMk id="10" creationId="{1A0BD876-1337-02CB-95F7-F993EC7B538A}"/>
          </ac:spMkLst>
        </pc:spChg>
        <pc:picChg chg="del">
          <ac:chgData name="Richard Chalk" userId="287f8aa4f4de1d19" providerId="LiveId" clId="{ADCD7CE9-DA5B-4B3E-9C30-37ED9E52CC01}" dt="2023-05-22T05:11:43.809" v="339" actId="478"/>
          <ac:picMkLst>
            <pc:docMk/>
            <pc:sldMk cId="0" sldId="302"/>
            <ac:picMk id="9" creationId="{007F870D-DB3A-A4EC-9498-263495B706ED}"/>
          </ac:picMkLst>
        </pc:picChg>
        <pc:picChg chg="add mod">
          <ac:chgData name="Richard Chalk" userId="287f8aa4f4de1d19" providerId="LiveId" clId="{ADCD7CE9-DA5B-4B3E-9C30-37ED9E52CC01}" dt="2023-05-22T05:17:11.032" v="465" actId="1036"/>
          <ac:picMkLst>
            <pc:docMk/>
            <pc:sldMk cId="0" sldId="302"/>
            <ac:picMk id="11" creationId="{CC0C4025-545B-93E1-3732-F2ACD24A0ABB}"/>
          </ac:picMkLst>
        </pc:picChg>
        <pc:picChg chg="add del mod">
          <ac:chgData name="Richard Chalk" userId="287f8aa4f4de1d19" providerId="LiveId" clId="{ADCD7CE9-DA5B-4B3E-9C30-37ED9E52CC01}" dt="2023-05-22T05:21:18.910" v="495"/>
          <ac:picMkLst>
            <pc:docMk/>
            <pc:sldMk cId="0" sldId="302"/>
            <ac:picMk id="12" creationId="{3EFB028E-50C2-DACC-A6EA-711D0C2B5889}"/>
          </ac:picMkLst>
        </pc:picChg>
        <pc:picChg chg="del">
          <ac:chgData name="Richard Chalk" userId="287f8aa4f4de1d19" providerId="LiveId" clId="{ADCD7CE9-DA5B-4B3E-9C30-37ED9E52CC01}" dt="2023-05-22T05:18:09.129" v="471" actId="478"/>
          <ac:picMkLst>
            <pc:docMk/>
            <pc:sldMk cId="0" sldId="302"/>
            <ac:picMk id="2050" creationId="{235E4008-F5B9-485D-E75F-A61835C43397}"/>
          </ac:picMkLst>
        </pc:picChg>
        <pc:picChg chg="del">
          <ac:chgData name="Richard Chalk" userId="287f8aa4f4de1d19" providerId="LiveId" clId="{ADCD7CE9-DA5B-4B3E-9C30-37ED9E52CC01}" dt="2023-05-22T05:11:43.809" v="339" actId="478"/>
          <ac:picMkLst>
            <pc:docMk/>
            <pc:sldMk cId="0" sldId="302"/>
            <ac:picMk id="2054" creationId="{7FF8BBB5-F37A-A1CA-3F93-0F1AF380CBCD}"/>
          </ac:picMkLst>
        </pc:picChg>
        <pc:picChg chg="add mod">
          <ac:chgData name="Richard Chalk" userId="287f8aa4f4de1d19" providerId="LiveId" clId="{ADCD7CE9-DA5B-4B3E-9C30-37ED9E52CC01}" dt="2023-05-22T05:17:11.032" v="465" actId="1036"/>
          <ac:picMkLst>
            <pc:docMk/>
            <pc:sldMk cId="0" sldId="302"/>
            <ac:picMk id="3074" creationId="{DFE2E593-52B8-83E5-E5B3-40DB4D5ABCDE}"/>
          </ac:picMkLst>
        </pc:picChg>
        <pc:picChg chg="add del mod">
          <ac:chgData name="Richard Chalk" userId="287f8aa4f4de1d19" providerId="LiveId" clId="{ADCD7CE9-DA5B-4B3E-9C30-37ED9E52CC01}" dt="2023-05-22T05:21:28.574" v="500" actId="478"/>
          <ac:picMkLst>
            <pc:docMk/>
            <pc:sldMk cId="0" sldId="302"/>
            <ac:picMk id="3076" creationId="{B96052DA-C389-8B9B-F135-71AFF9043985}"/>
          </ac:picMkLst>
        </pc:picChg>
      </pc:sldChg>
      <pc:sldChg chg="del">
        <pc:chgData name="Richard Chalk" userId="287f8aa4f4de1d19" providerId="LiveId" clId="{ADCD7CE9-DA5B-4B3E-9C30-37ED9E52CC01}" dt="2023-05-22T08:06:19.017" v="1746" actId="47"/>
        <pc:sldMkLst>
          <pc:docMk/>
          <pc:sldMk cId="0" sldId="304"/>
        </pc:sldMkLst>
      </pc:sldChg>
      <pc:sldChg chg="modSp mod">
        <pc:chgData name="Richard Chalk" userId="287f8aa4f4de1d19" providerId="LiveId" clId="{ADCD7CE9-DA5B-4B3E-9C30-37ED9E52CC01}" dt="2023-05-22T04:29:08.760" v="24" actId="20577"/>
        <pc:sldMkLst>
          <pc:docMk/>
          <pc:sldMk cId="3213385662" sldId="309"/>
        </pc:sldMkLst>
        <pc:spChg chg="mod">
          <ac:chgData name="Richard Chalk" userId="287f8aa4f4de1d19" providerId="LiveId" clId="{ADCD7CE9-DA5B-4B3E-9C30-37ED9E52CC01}" dt="2023-05-22T04:29:08.760" v="24" actId="20577"/>
          <ac:spMkLst>
            <pc:docMk/>
            <pc:sldMk cId="3213385662" sldId="309"/>
            <ac:spMk id="118" creationId="{00000000-0000-0000-0000-000000000000}"/>
          </ac:spMkLst>
        </pc:spChg>
      </pc:sldChg>
      <pc:sldChg chg="modSp mod ord">
        <pc:chgData name="Richard Chalk" userId="287f8aa4f4de1d19" providerId="LiveId" clId="{ADCD7CE9-DA5B-4B3E-9C30-37ED9E52CC01}" dt="2023-05-22T04:30:39.872" v="33"/>
        <pc:sldMkLst>
          <pc:docMk/>
          <pc:sldMk cId="2116107592" sldId="310"/>
        </pc:sldMkLst>
        <pc:spChg chg="mod">
          <ac:chgData name="Richard Chalk" userId="287f8aa4f4de1d19" providerId="LiveId" clId="{ADCD7CE9-DA5B-4B3E-9C30-37ED9E52CC01}" dt="2023-05-22T04:29:13.211" v="31" actId="20577"/>
          <ac:spMkLst>
            <pc:docMk/>
            <pc:sldMk cId="2116107592" sldId="310"/>
            <ac:spMk id="118" creationId="{00000000-0000-0000-0000-000000000000}"/>
          </ac:spMkLst>
        </pc:spChg>
      </pc:sldChg>
      <pc:sldChg chg="del">
        <pc:chgData name="Richard Chalk" userId="287f8aa4f4de1d19" providerId="LiveId" clId="{ADCD7CE9-DA5B-4B3E-9C30-37ED9E52CC01}" dt="2023-05-22T08:06:19.017" v="1746" actId="47"/>
        <pc:sldMkLst>
          <pc:docMk/>
          <pc:sldMk cId="2239375013" sldId="311"/>
        </pc:sldMkLst>
      </pc:sldChg>
      <pc:sldChg chg="del">
        <pc:chgData name="Richard Chalk" userId="287f8aa4f4de1d19" providerId="LiveId" clId="{ADCD7CE9-DA5B-4B3E-9C30-37ED9E52CC01}" dt="2023-05-22T08:06:19.017" v="1746" actId="47"/>
        <pc:sldMkLst>
          <pc:docMk/>
          <pc:sldMk cId="3713879004" sldId="312"/>
        </pc:sldMkLst>
      </pc:sldChg>
      <pc:sldChg chg="del">
        <pc:chgData name="Richard Chalk" userId="287f8aa4f4de1d19" providerId="LiveId" clId="{ADCD7CE9-DA5B-4B3E-9C30-37ED9E52CC01}" dt="2023-05-22T08:06:19.017" v="1746" actId="47"/>
        <pc:sldMkLst>
          <pc:docMk/>
          <pc:sldMk cId="1976385336" sldId="313"/>
        </pc:sldMkLst>
      </pc:sldChg>
      <pc:sldChg chg="del">
        <pc:chgData name="Richard Chalk" userId="287f8aa4f4de1d19" providerId="LiveId" clId="{ADCD7CE9-DA5B-4B3E-9C30-37ED9E52CC01}" dt="2023-05-22T08:06:19.017" v="1746" actId="47"/>
        <pc:sldMkLst>
          <pc:docMk/>
          <pc:sldMk cId="1166244466" sldId="314"/>
        </pc:sldMkLst>
      </pc:sldChg>
      <pc:sldChg chg="del">
        <pc:chgData name="Richard Chalk" userId="287f8aa4f4de1d19" providerId="LiveId" clId="{ADCD7CE9-DA5B-4B3E-9C30-37ED9E52CC01}" dt="2023-05-22T08:06:19.017" v="1746" actId="47"/>
        <pc:sldMkLst>
          <pc:docMk/>
          <pc:sldMk cId="125677320" sldId="315"/>
        </pc:sldMkLst>
      </pc:sldChg>
      <pc:sldChg chg="del">
        <pc:chgData name="Richard Chalk" userId="287f8aa4f4de1d19" providerId="LiveId" clId="{ADCD7CE9-DA5B-4B3E-9C30-37ED9E52CC01}" dt="2023-05-22T08:06:19.017" v="1746" actId="47"/>
        <pc:sldMkLst>
          <pc:docMk/>
          <pc:sldMk cId="294146352" sldId="316"/>
        </pc:sldMkLst>
      </pc:sldChg>
      <pc:sldChg chg="del">
        <pc:chgData name="Richard Chalk" userId="287f8aa4f4de1d19" providerId="LiveId" clId="{ADCD7CE9-DA5B-4B3E-9C30-37ED9E52CC01}" dt="2023-05-22T08:06:19.017" v="1746" actId="47"/>
        <pc:sldMkLst>
          <pc:docMk/>
          <pc:sldMk cId="2794907855" sldId="317"/>
        </pc:sldMkLst>
      </pc:sldChg>
      <pc:sldChg chg="addSp delSp modSp add mod modNotesTx">
        <pc:chgData name="Richard Chalk" userId="287f8aa4f4de1d19" providerId="LiveId" clId="{ADCD7CE9-DA5B-4B3E-9C30-37ED9E52CC01}" dt="2023-05-22T08:08:47.004" v="1790" actId="1035"/>
        <pc:sldMkLst>
          <pc:docMk/>
          <pc:sldMk cId="3415542239" sldId="318"/>
        </pc:sldMkLst>
        <pc:spChg chg="add del">
          <ac:chgData name="Richard Chalk" userId="287f8aa4f4de1d19" providerId="LiveId" clId="{ADCD7CE9-DA5B-4B3E-9C30-37ED9E52CC01}" dt="2023-05-22T04:41:29.300" v="143" actId="478"/>
          <ac:spMkLst>
            <pc:docMk/>
            <pc:sldMk cId="3415542239" sldId="318"/>
            <ac:spMk id="3" creationId="{A3870E98-1DFC-2A83-6C43-C0B8E0D5236B}"/>
          </ac:spMkLst>
        </pc:spChg>
        <pc:spChg chg="mod">
          <ac:chgData name="Richard Chalk" userId="287f8aa4f4de1d19" providerId="LiveId" clId="{ADCD7CE9-DA5B-4B3E-9C30-37ED9E52CC01}" dt="2023-05-22T04:40:24.152" v="126" actId="6549"/>
          <ac:spMkLst>
            <pc:docMk/>
            <pc:sldMk cId="3415542239" sldId="318"/>
            <ac:spMk id="4" creationId="{4771B46A-233B-C554-9461-6E930E187917}"/>
          </ac:spMkLst>
        </pc:spChg>
        <pc:spChg chg="add mod">
          <ac:chgData name="Richard Chalk" userId="287f8aa4f4de1d19" providerId="LiveId" clId="{ADCD7CE9-DA5B-4B3E-9C30-37ED9E52CC01}" dt="2023-05-22T04:42:29.982" v="156" actId="14100"/>
          <ac:spMkLst>
            <pc:docMk/>
            <pc:sldMk cId="3415542239" sldId="318"/>
            <ac:spMk id="8" creationId="{EB8A9AC1-C9FB-2BED-E83E-3C1A97C16E85}"/>
          </ac:spMkLst>
        </pc:spChg>
        <pc:spChg chg="add mod">
          <ac:chgData name="Richard Chalk" userId="287f8aa4f4de1d19" providerId="LiveId" clId="{ADCD7CE9-DA5B-4B3E-9C30-37ED9E52CC01}" dt="2023-05-22T07:49:21.859" v="1419" actId="1036"/>
          <ac:spMkLst>
            <pc:docMk/>
            <pc:sldMk cId="3415542239" sldId="318"/>
            <ac:spMk id="11" creationId="{12B4A003-D627-65E7-040B-FF68111D806C}"/>
          </ac:spMkLst>
        </pc:spChg>
        <pc:spChg chg="add mod">
          <ac:chgData name="Richard Chalk" userId="287f8aa4f4de1d19" providerId="LiveId" clId="{ADCD7CE9-DA5B-4B3E-9C30-37ED9E52CC01}" dt="2023-05-22T07:49:21.859" v="1419" actId="1036"/>
          <ac:spMkLst>
            <pc:docMk/>
            <pc:sldMk cId="3415542239" sldId="318"/>
            <ac:spMk id="14" creationId="{EF7FBEF7-C5B1-008B-C56B-C5B7434D791E}"/>
          </ac:spMkLst>
        </pc:spChg>
        <pc:spChg chg="add mod">
          <ac:chgData name="Richard Chalk" userId="287f8aa4f4de1d19" providerId="LiveId" clId="{ADCD7CE9-DA5B-4B3E-9C30-37ED9E52CC01}" dt="2023-05-22T07:49:21.859" v="1419" actId="1036"/>
          <ac:spMkLst>
            <pc:docMk/>
            <pc:sldMk cId="3415542239" sldId="318"/>
            <ac:spMk id="15" creationId="{98FF10F3-BDA0-C59E-BA8A-63B20E99C2E9}"/>
          </ac:spMkLst>
        </pc:spChg>
        <pc:spChg chg="add mod">
          <ac:chgData name="Richard Chalk" userId="287f8aa4f4de1d19" providerId="LiveId" clId="{ADCD7CE9-DA5B-4B3E-9C30-37ED9E52CC01}" dt="2023-05-22T07:49:21.859" v="1419" actId="1036"/>
          <ac:spMkLst>
            <pc:docMk/>
            <pc:sldMk cId="3415542239" sldId="318"/>
            <ac:spMk id="16" creationId="{AD28B8D2-D3AE-2225-64AA-027F4942E239}"/>
          </ac:spMkLst>
        </pc:spChg>
        <pc:spChg chg="mod">
          <ac:chgData name="Richard Chalk" userId="287f8aa4f4de1d19" providerId="LiveId" clId="{ADCD7CE9-DA5B-4B3E-9C30-37ED9E52CC01}" dt="2023-05-22T07:48:48.390" v="1409" actId="207"/>
          <ac:spMkLst>
            <pc:docMk/>
            <pc:sldMk cId="3415542239" sldId="318"/>
            <ac:spMk id="658" creationId="{00000000-0000-0000-0000-000000000000}"/>
          </ac:spMkLst>
        </pc:spChg>
        <pc:picChg chg="add mod">
          <ac:chgData name="Richard Chalk" userId="287f8aa4f4de1d19" providerId="LiveId" clId="{ADCD7CE9-DA5B-4B3E-9C30-37ED9E52CC01}" dt="2023-05-22T04:46:39.539" v="226" actId="1035"/>
          <ac:picMkLst>
            <pc:docMk/>
            <pc:sldMk cId="3415542239" sldId="318"/>
            <ac:picMk id="9" creationId="{DE3BA6F0-D616-0DB2-BE14-C0D8DC1AE4CB}"/>
          </ac:picMkLst>
        </pc:picChg>
        <pc:picChg chg="add mod">
          <ac:chgData name="Richard Chalk" userId="287f8aa4f4de1d19" providerId="LiveId" clId="{ADCD7CE9-DA5B-4B3E-9C30-37ED9E52CC01}" dt="2023-05-22T08:08:47.004" v="1790" actId="1035"/>
          <ac:picMkLst>
            <pc:docMk/>
            <pc:sldMk cId="3415542239" sldId="318"/>
            <ac:picMk id="10" creationId="{30BEEBE4-9A4C-89BB-58D5-4AF53ACD56CD}"/>
          </ac:picMkLst>
        </pc:picChg>
        <pc:picChg chg="del">
          <ac:chgData name="Richard Chalk" userId="287f8aa4f4de1d19" providerId="LiveId" clId="{ADCD7CE9-DA5B-4B3E-9C30-37ED9E52CC01}" dt="2023-05-22T04:43:10.389" v="160" actId="478"/>
          <ac:picMkLst>
            <pc:docMk/>
            <pc:sldMk cId="3415542239" sldId="318"/>
            <ac:picMk id="12" creationId="{F0F17147-809E-F720-9C5F-A24B65786008}"/>
          </ac:picMkLst>
        </pc:picChg>
        <pc:picChg chg="mod">
          <ac:chgData name="Richard Chalk" userId="287f8aa4f4de1d19" providerId="LiveId" clId="{ADCD7CE9-DA5B-4B3E-9C30-37ED9E52CC01}" dt="2023-05-22T04:42:41.050" v="158" actId="1076"/>
          <ac:picMkLst>
            <pc:docMk/>
            <pc:sldMk cId="3415542239" sldId="318"/>
            <ac:picMk id="13" creationId="{82083A09-37E3-6357-A891-7E1D92D9CA0B}"/>
          </ac:picMkLst>
        </pc:picChg>
        <pc:picChg chg="add del mod">
          <ac:chgData name="Richard Chalk" userId="287f8aa4f4de1d19" providerId="LiveId" clId="{ADCD7CE9-DA5B-4B3E-9C30-37ED9E52CC01}" dt="2023-05-22T04:43:39.197" v="170" actId="478"/>
          <ac:picMkLst>
            <pc:docMk/>
            <pc:sldMk cId="3415542239" sldId="318"/>
            <ac:picMk id="2050" creationId="{D9697D26-A522-AB82-DA1B-3EEC3E38CE58}"/>
          </ac:picMkLst>
        </pc:picChg>
        <pc:picChg chg="add mod">
          <ac:chgData name="Richard Chalk" userId="287f8aa4f4de1d19" providerId="LiveId" clId="{ADCD7CE9-DA5B-4B3E-9C30-37ED9E52CC01}" dt="2023-05-22T07:48:34.199" v="1405" actId="167"/>
          <ac:picMkLst>
            <pc:docMk/>
            <pc:sldMk cId="3415542239" sldId="318"/>
            <ac:picMk id="2052" creationId="{C5521AE3-30A5-5C65-EAB3-F49C795519B9}"/>
          </ac:picMkLst>
        </pc:picChg>
      </pc:sldChg>
      <pc:sldChg chg="addSp delSp modSp add mod modNotesTx">
        <pc:chgData name="Richard Chalk" userId="287f8aa4f4de1d19" providerId="LiveId" clId="{ADCD7CE9-DA5B-4B3E-9C30-37ED9E52CC01}" dt="2023-05-22T04:52:28.148" v="321" actId="113"/>
        <pc:sldMkLst>
          <pc:docMk/>
          <pc:sldMk cId="2254389400" sldId="319"/>
        </pc:sldMkLst>
        <pc:spChg chg="add mod">
          <ac:chgData name="Richard Chalk" userId="287f8aa4f4de1d19" providerId="LiveId" clId="{ADCD7CE9-DA5B-4B3E-9C30-37ED9E52CC01}" dt="2023-05-22T04:51:23.773" v="257" actId="1076"/>
          <ac:spMkLst>
            <pc:docMk/>
            <pc:sldMk cId="2254389400" sldId="319"/>
            <ac:spMk id="3" creationId="{9A390A50-C5BE-9137-B1C4-C1675BE35698}"/>
          </ac:spMkLst>
        </pc:spChg>
        <pc:spChg chg="add mod">
          <ac:chgData name="Richard Chalk" userId="287f8aa4f4de1d19" providerId="LiveId" clId="{ADCD7CE9-DA5B-4B3E-9C30-37ED9E52CC01}" dt="2023-05-22T04:52:19.309" v="320" actId="1035"/>
          <ac:spMkLst>
            <pc:docMk/>
            <pc:sldMk cId="2254389400" sldId="319"/>
            <ac:spMk id="7" creationId="{62B9D5DF-F1E1-15CE-041B-4C8D0F02E7C7}"/>
          </ac:spMkLst>
        </pc:spChg>
        <pc:spChg chg="del">
          <ac:chgData name="Richard Chalk" userId="287f8aa4f4de1d19" providerId="LiveId" clId="{ADCD7CE9-DA5B-4B3E-9C30-37ED9E52CC01}" dt="2023-05-22T04:45:41.560" v="195" actId="478"/>
          <ac:spMkLst>
            <pc:docMk/>
            <pc:sldMk cId="2254389400" sldId="319"/>
            <ac:spMk id="8" creationId="{EB8A9AC1-C9FB-2BED-E83E-3C1A97C16E85}"/>
          </ac:spMkLst>
        </pc:spChg>
        <pc:spChg chg="mod">
          <ac:chgData name="Richard Chalk" userId="287f8aa4f4de1d19" providerId="LiveId" clId="{ADCD7CE9-DA5B-4B3E-9C30-37ED9E52CC01}" dt="2023-05-22T04:52:28.148" v="321" actId="113"/>
          <ac:spMkLst>
            <pc:docMk/>
            <pc:sldMk cId="2254389400" sldId="319"/>
            <ac:spMk id="658" creationId="{00000000-0000-0000-0000-000000000000}"/>
          </ac:spMkLst>
        </pc:spChg>
        <pc:picChg chg="del">
          <ac:chgData name="Richard Chalk" userId="287f8aa4f4de1d19" providerId="LiveId" clId="{ADCD7CE9-DA5B-4B3E-9C30-37ED9E52CC01}" dt="2023-05-22T04:45:43.410" v="196" actId="478"/>
          <ac:picMkLst>
            <pc:docMk/>
            <pc:sldMk cId="2254389400" sldId="319"/>
            <ac:picMk id="9" creationId="{DE3BA6F0-D616-0DB2-BE14-C0D8DC1AE4CB}"/>
          </ac:picMkLst>
        </pc:picChg>
        <pc:picChg chg="del">
          <ac:chgData name="Richard Chalk" userId="287f8aa4f4de1d19" providerId="LiveId" clId="{ADCD7CE9-DA5B-4B3E-9C30-37ED9E52CC01}" dt="2023-05-22T04:45:44.317" v="197" actId="478"/>
          <ac:picMkLst>
            <pc:docMk/>
            <pc:sldMk cId="2254389400" sldId="319"/>
            <ac:picMk id="10" creationId="{30BEEBE4-9A4C-89BB-58D5-4AF53ACD56CD}"/>
          </ac:picMkLst>
        </pc:picChg>
        <pc:picChg chg="add mod">
          <ac:chgData name="Richard Chalk" userId="287f8aa4f4de1d19" providerId="LiveId" clId="{ADCD7CE9-DA5B-4B3E-9C30-37ED9E52CC01}" dt="2023-05-22T04:52:19.309" v="320" actId="1035"/>
          <ac:picMkLst>
            <pc:docMk/>
            <pc:sldMk cId="2254389400" sldId="319"/>
            <ac:picMk id="11" creationId="{7C5EE0EC-1866-BED8-22D7-8B539E84ED2F}"/>
          </ac:picMkLst>
        </pc:picChg>
        <pc:picChg chg="mod">
          <ac:chgData name="Richard Chalk" userId="287f8aa4f4de1d19" providerId="LiveId" clId="{ADCD7CE9-DA5B-4B3E-9C30-37ED9E52CC01}" dt="2023-05-22T04:51:26.706" v="258" actId="1076"/>
          <ac:picMkLst>
            <pc:docMk/>
            <pc:sldMk cId="2254389400" sldId="319"/>
            <ac:picMk id="13" creationId="{82083A09-37E3-6357-A891-7E1D92D9CA0B}"/>
          </ac:picMkLst>
        </pc:picChg>
      </pc:sldChg>
      <pc:sldChg chg="modSp add mod">
        <pc:chgData name="Richard Chalk" userId="287f8aa4f4de1d19" providerId="LiveId" clId="{ADCD7CE9-DA5B-4B3E-9C30-37ED9E52CC01}" dt="2023-05-22T04:53:00.692" v="325" actId="20577"/>
        <pc:sldMkLst>
          <pc:docMk/>
          <pc:sldMk cId="3403649139" sldId="320"/>
        </pc:sldMkLst>
        <pc:spChg chg="mod">
          <ac:chgData name="Richard Chalk" userId="287f8aa4f4de1d19" providerId="LiveId" clId="{ADCD7CE9-DA5B-4B3E-9C30-37ED9E52CC01}" dt="2023-05-22T04:53:00.692" v="325" actId="20577"/>
          <ac:spMkLst>
            <pc:docMk/>
            <pc:sldMk cId="3403649139" sldId="320"/>
            <ac:spMk id="118" creationId="{00000000-0000-0000-0000-000000000000}"/>
          </ac:spMkLst>
        </pc:spChg>
      </pc:sldChg>
      <pc:sldChg chg="new del">
        <pc:chgData name="Richard Chalk" userId="287f8aa4f4de1d19" providerId="LiveId" clId="{ADCD7CE9-DA5B-4B3E-9C30-37ED9E52CC01}" dt="2023-05-22T08:06:19.017" v="1746" actId="47"/>
        <pc:sldMkLst>
          <pc:docMk/>
          <pc:sldMk cId="1708747498" sldId="321"/>
        </pc:sldMkLst>
      </pc:sldChg>
      <pc:sldChg chg="addSp delSp add del mod">
        <pc:chgData name="Richard Chalk" userId="287f8aa4f4de1d19" providerId="LiveId" clId="{ADCD7CE9-DA5B-4B3E-9C30-37ED9E52CC01}" dt="2023-05-22T05:21:31.580" v="503"/>
        <pc:sldMkLst>
          <pc:docMk/>
          <pc:sldMk cId="1999850506" sldId="321"/>
        </pc:sldMkLst>
        <pc:spChg chg="add del">
          <ac:chgData name="Richard Chalk" userId="287f8aa4f4de1d19" providerId="LiveId" clId="{ADCD7CE9-DA5B-4B3E-9C30-37ED9E52CC01}" dt="2023-05-22T05:21:29.076" v="501" actId="478"/>
          <ac:spMkLst>
            <pc:docMk/>
            <pc:sldMk cId="1999850506" sldId="321"/>
            <ac:spMk id="8" creationId="{45932A0C-70D4-B9F0-C5F1-F9D2E650BA0E}"/>
          </ac:spMkLst>
        </pc:spChg>
        <pc:spChg chg="add del">
          <ac:chgData name="Richard Chalk" userId="287f8aa4f4de1d19" providerId="LiveId" clId="{ADCD7CE9-DA5B-4B3E-9C30-37ED9E52CC01}" dt="2023-05-22T05:21:29.896" v="502" actId="478"/>
          <ac:spMkLst>
            <pc:docMk/>
            <pc:sldMk cId="1999850506" sldId="321"/>
            <ac:spMk id="10" creationId="{1A0BD876-1337-02CB-95F7-F993EC7B538A}"/>
          </ac:spMkLst>
        </pc:spChg>
        <pc:picChg chg="add del">
          <ac:chgData name="Richard Chalk" userId="287f8aa4f4de1d19" providerId="LiveId" clId="{ADCD7CE9-DA5B-4B3E-9C30-37ED9E52CC01}" dt="2023-05-22T05:21:29.896" v="502" actId="478"/>
          <ac:picMkLst>
            <pc:docMk/>
            <pc:sldMk cId="1999850506" sldId="321"/>
            <ac:picMk id="11" creationId="{CC0C4025-545B-93E1-3732-F2ACD24A0ABB}"/>
          </ac:picMkLst>
        </pc:picChg>
        <pc:picChg chg="add del">
          <ac:chgData name="Richard Chalk" userId="287f8aa4f4de1d19" providerId="LiveId" clId="{ADCD7CE9-DA5B-4B3E-9C30-37ED9E52CC01}" dt="2023-05-22T05:21:29.076" v="501" actId="478"/>
          <ac:picMkLst>
            <pc:docMk/>
            <pc:sldMk cId="1999850506" sldId="321"/>
            <ac:picMk id="3074" creationId="{DFE2E593-52B8-83E5-E5B3-40DB4D5ABCDE}"/>
          </ac:picMkLst>
        </pc:picChg>
      </pc:sldChg>
      <pc:sldChg chg="addSp delSp modSp add mod">
        <pc:chgData name="Richard Chalk" userId="287f8aa4f4de1d19" providerId="LiveId" clId="{ADCD7CE9-DA5B-4B3E-9C30-37ED9E52CC01}" dt="2023-05-22T07:50:29.059" v="1433" actId="6549"/>
        <pc:sldMkLst>
          <pc:docMk/>
          <pc:sldMk cId="1641953116" sldId="322"/>
        </pc:sldMkLst>
        <pc:spChg chg="mod">
          <ac:chgData name="Richard Chalk" userId="287f8aa4f4de1d19" providerId="LiveId" clId="{ADCD7CE9-DA5B-4B3E-9C30-37ED9E52CC01}" dt="2023-05-22T05:25:57.340" v="565" actId="20577"/>
          <ac:spMkLst>
            <pc:docMk/>
            <pc:sldMk cId="1641953116" sldId="322"/>
            <ac:spMk id="2" creationId="{7BDA04FC-2DCA-AFE5-773D-BCB05A8405A5}"/>
          </ac:spMkLst>
        </pc:spChg>
        <pc:spChg chg="mod">
          <ac:chgData name="Richard Chalk" userId="287f8aa4f4de1d19" providerId="LiveId" clId="{ADCD7CE9-DA5B-4B3E-9C30-37ED9E52CC01}" dt="2023-05-22T07:50:29.059" v="1433" actId="6549"/>
          <ac:spMkLst>
            <pc:docMk/>
            <pc:sldMk cId="1641953116" sldId="322"/>
            <ac:spMk id="5" creationId="{D3D2D105-7337-014E-A529-88382FFF1E67}"/>
          </ac:spMkLst>
        </pc:spChg>
        <pc:spChg chg="add mod">
          <ac:chgData name="Richard Chalk" userId="287f8aa4f4de1d19" providerId="LiveId" clId="{ADCD7CE9-DA5B-4B3E-9C30-37ED9E52CC01}" dt="2023-05-22T05:25:49.216" v="553" actId="1076"/>
          <ac:spMkLst>
            <pc:docMk/>
            <pc:sldMk cId="1641953116" sldId="322"/>
            <ac:spMk id="7" creationId="{EB8461F4-2EFC-F833-2EBB-116D40B414A6}"/>
          </ac:spMkLst>
        </pc:spChg>
        <pc:spChg chg="del">
          <ac:chgData name="Richard Chalk" userId="287f8aa4f4de1d19" providerId="LiveId" clId="{ADCD7CE9-DA5B-4B3E-9C30-37ED9E52CC01}" dt="2023-05-22T05:22:16.009" v="513" actId="478"/>
          <ac:spMkLst>
            <pc:docMk/>
            <pc:sldMk cId="1641953116" sldId="322"/>
            <ac:spMk id="8" creationId="{45932A0C-70D4-B9F0-C5F1-F9D2E650BA0E}"/>
          </ac:spMkLst>
        </pc:spChg>
        <pc:spChg chg="del">
          <ac:chgData name="Richard Chalk" userId="287f8aa4f4de1d19" providerId="LiveId" clId="{ADCD7CE9-DA5B-4B3E-9C30-37ED9E52CC01}" dt="2023-05-22T05:22:16.009" v="513" actId="478"/>
          <ac:spMkLst>
            <pc:docMk/>
            <pc:sldMk cId="1641953116" sldId="322"/>
            <ac:spMk id="10" creationId="{1A0BD876-1337-02CB-95F7-F993EC7B538A}"/>
          </ac:spMkLst>
        </pc:spChg>
        <pc:picChg chg="add mod">
          <ac:chgData name="Richard Chalk" userId="287f8aa4f4de1d19" providerId="LiveId" clId="{ADCD7CE9-DA5B-4B3E-9C30-37ED9E52CC01}" dt="2023-05-22T05:22:13.028" v="512" actId="1076"/>
          <ac:picMkLst>
            <pc:docMk/>
            <pc:sldMk cId="1641953116" sldId="322"/>
            <ac:picMk id="3" creationId="{6247E6E2-05C5-DD1C-C5C0-0042C53EF4B8}"/>
          </ac:picMkLst>
        </pc:picChg>
        <pc:picChg chg="add mod">
          <ac:chgData name="Richard Chalk" userId="287f8aa4f4de1d19" providerId="LiveId" clId="{ADCD7CE9-DA5B-4B3E-9C30-37ED9E52CC01}" dt="2023-05-22T05:25:21.605" v="547" actId="14100"/>
          <ac:picMkLst>
            <pc:docMk/>
            <pc:sldMk cId="1641953116" sldId="322"/>
            <ac:picMk id="4" creationId="{6DBA3B24-6B75-8227-D538-E524FB47C02F}"/>
          </ac:picMkLst>
        </pc:picChg>
        <pc:picChg chg="del">
          <ac:chgData name="Richard Chalk" userId="287f8aa4f4de1d19" providerId="LiveId" clId="{ADCD7CE9-DA5B-4B3E-9C30-37ED9E52CC01}" dt="2023-05-22T05:22:16.009" v="513" actId="478"/>
          <ac:picMkLst>
            <pc:docMk/>
            <pc:sldMk cId="1641953116" sldId="322"/>
            <ac:picMk id="11" creationId="{CC0C4025-545B-93E1-3732-F2ACD24A0ABB}"/>
          </ac:picMkLst>
        </pc:picChg>
        <pc:picChg chg="del">
          <ac:chgData name="Richard Chalk" userId="287f8aa4f4de1d19" providerId="LiveId" clId="{ADCD7CE9-DA5B-4B3E-9C30-37ED9E52CC01}" dt="2023-05-22T05:22:16.009" v="513" actId="478"/>
          <ac:picMkLst>
            <pc:docMk/>
            <pc:sldMk cId="1641953116" sldId="322"/>
            <ac:picMk id="3074" creationId="{DFE2E593-52B8-83E5-E5B3-40DB4D5ABCDE}"/>
          </ac:picMkLst>
        </pc:picChg>
        <pc:picChg chg="del">
          <ac:chgData name="Richard Chalk" userId="287f8aa4f4de1d19" providerId="LiveId" clId="{ADCD7CE9-DA5B-4B3E-9C30-37ED9E52CC01}" dt="2023-05-22T05:22:09.089" v="510" actId="478"/>
          <ac:picMkLst>
            <pc:docMk/>
            <pc:sldMk cId="1641953116" sldId="322"/>
            <ac:picMk id="3076" creationId="{B96052DA-C389-8B9B-F135-71AFF9043985}"/>
          </ac:picMkLst>
        </pc:picChg>
      </pc:sldChg>
      <pc:sldChg chg="addSp delSp modSp add mod modNotesTx">
        <pc:chgData name="Richard Chalk" userId="287f8aa4f4de1d19" providerId="LiveId" clId="{ADCD7CE9-DA5B-4B3E-9C30-37ED9E52CC01}" dt="2023-05-22T05:43:04.733" v="1081"/>
        <pc:sldMkLst>
          <pc:docMk/>
          <pc:sldMk cId="2206031008" sldId="323"/>
        </pc:sldMkLst>
        <pc:spChg chg="mod">
          <ac:chgData name="Richard Chalk" userId="287f8aa4f4de1d19" providerId="LiveId" clId="{ADCD7CE9-DA5B-4B3E-9C30-37ED9E52CC01}" dt="2023-05-22T05:40:55.638" v="985" actId="20577"/>
          <ac:spMkLst>
            <pc:docMk/>
            <pc:sldMk cId="2206031008" sldId="323"/>
            <ac:spMk id="2" creationId="{7BDA04FC-2DCA-AFE5-773D-BCB05A8405A5}"/>
          </ac:spMkLst>
        </pc:spChg>
        <pc:spChg chg="mod">
          <ac:chgData name="Richard Chalk" userId="287f8aa4f4de1d19" providerId="LiveId" clId="{ADCD7CE9-DA5B-4B3E-9C30-37ED9E52CC01}" dt="2023-05-22T05:41:38.169" v="1043" actId="14100"/>
          <ac:spMkLst>
            <pc:docMk/>
            <pc:sldMk cId="2206031008" sldId="323"/>
            <ac:spMk id="5" creationId="{D3D2D105-7337-014E-A529-88382FFF1E67}"/>
          </ac:spMkLst>
        </pc:spChg>
        <pc:spChg chg="del">
          <ac:chgData name="Richard Chalk" userId="287f8aa4f4de1d19" providerId="LiveId" clId="{ADCD7CE9-DA5B-4B3E-9C30-37ED9E52CC01}" dt="2023-05-22T05:29:33.866" v="592" actId="478"/>
          <ac:spMkLst>
            <pc:docMk/>
            <pc:sldMk cId="2206031008" sldId="323"/>
            <ac:spMk id="7" creationId="{EB8461F4-2EFC-F833-2EBB-116D40B414A6}"/>
          </ac:spMkLst>
        </pc:spChg>
        <pc:spChg chg="add mod">
          <ac:chgData name="Richard Chalk" userId="287f8aa4f4de1d19" providerId="LiveId" clId="{ADCD7CE9-DA5B-4B3E-9C30-37ED9E52CC01}" dt="2023-05-22T05:42:16.300" v="1074" actId="14100"/>
          <ac:spMkLst>
            <pc:docMk/>
            <pc:sldMk cId="2206031008" sldId="323"/>
            <ac:spMk id="8" creationId="{9027D37A-CFCB-002C-0829-FADEBDC3F3BD}"/>
          </ac:spMkLst>
        </pc:spChg>
        <pc:spChg chg="add del mod">
          <ac:chgData name="Richard Chalk" userId="287f8aa4f4de1d19" providerId="LiveId" clId="{ADCD7CE9-DA5B-4B3E-9C30-37ED9E52CC01}" dt="2023-05-22T05:41:40.906" v="1044" actId="478"/>
          <ac:spMkLst>
            <pc:docMk/>
            <pc:sldMk cId="2206031008" sldId="323"/>
            <ac:spMk id="9" creationId="{74B7A6E4-9966-DB82-754E-9985C8D809AF}"/>
          </ac:spMkLst>
        </pc:spChg>
        <pc:picChg chg="del mod">
          <ac:chgData name="Richard Chalk" userId="287f8aa4f4de1d19" providerId="LiveId" clId="{ADCD7CE9-DA5B-4B3E-9C30-37ED9E52CC01}" dt="2023-05-22T05:29:27.779" v="589" actId="478"/>
          <ac:picMkLst>
            <pc:docMk/>
            <pc:sldMk cId="2206031008" sldId="323"/>
            <ac:picMk id="4" creationId="{6DBA3B24-6B75-8227-D538-E524FB47C02F}"/>
          </ac:picMkLst>
        </pc:picChg>
        <pc:picChg chg="add del mod">
          <ac:chgData name="Richard Chalk" userId="287f8aa4f4de1d19" providerId="LiveId" clId="{ADCD7CE9-DA5B-4B3E-9C30-37ED9E52CC01}" dt="2023-05-22T05:41:40.906" v="1044" actId="478"/>
          <ac:picMkLst>
            <pc:docMk/>
            <pc:sldMk cId="2206031008" sldId="323"/>
            <ac:picMk id="5122" creationId="{4C689AD0-E194-14C5-35A0-498500A8EF49}"/>
          </ac:picMkLst>
        </pc:picChg>
        <pc:picChg chg="add mod">
          <ac:chgData name="Richard Chalk" userId="287f8aa4f4de1d19" providerId="LiveId" clId="{ADCD7CE9-DA5B-4B3E-9C30-37ED9E52CC01}" dt="2023-05-22T05:42:48.767" v="1079" actId="167"/>
          <ac:picMkLst>
            <pc:docMk/>
            <pc:sldMk cId="2206031008" sldId="323"/>
            <ac:picMk id="5124" creationId="{94B64F0F-ACC2-1FC9-7956-DDD48ADBFDD6}"/>
          </ac:picMkLst>
        </pc:picChg>
        <pc:picChg chg="add del">
          <ac:chgData name="Richard Chalk" userId="287f8aa4f4de1d19" providerId="LiveId" clId="{ADCD7CE9-DA5B-4B3E-9C30-37ED9E52CC01}" dt="2023-05-22T05:43:04.733" v="1081"/>
          <ac:picMkLst>
            <pc:docMk/>
            <pc:sldMk cId="2206031008" sldId="323"/>
            <ac:picMk id="5126" creationId="{D4245DB3-49D5-DD53-F3A1-353C176B91A2}"/>
          </ac:picMkLst>
        </pc:picChg>
      </pc:sldChg>
      <pc:sldChg chg="delSp modSp add mod ord modNotesTx">
        <pc:chgData name="Richard Chalk" userId="287f8aa4f4de1d19" providerId="LiveId" clId="{ADCD7CE9-DA5B-4B3E-9C30-37ED9E52CC01}" dt="2023-05-22T05:42:08.202" v="1072" actId="20577"/>
        <pc:sldMkLst>
          <pc:docMk/>
          <pc:sldMk cId="3038433100" sldId="324"/>
        </pc:sldMkLst>
        <pc:spChg chg="mod">
          <ac:chgData name="Richard Chalk" userId="287f8aa4f4de1d19" providerId="LiveId" clId="{ADCD7CE9-DA5B-4B3E-9C30-37ED9E52CC01}" dt="2023-05-22T05:38:46.150" v="933" actId="20577"/>
          <ac:spMkLst>
            <pc:docMk/>
            <pc:sldMk cId="3038433100" sldId="324"/>
            <ac:spMk id="2" creationId="{7BDA04FC-2DCA-AFE5-773D-BCB05A8405A5}"/>
          </ac:spMkLst>
        </pc:spChg>
        <pc:spChg chg="mod">
          <ac:chgData name="Richard Chalk" userId="287f8aa4f4de1d19" providerId="LiveId" clId="{ADCD7CE9-DA5B-4B3E-9C30-37ED9E52CC01}" dt="2023-05-22T05:39:32.767" v="961" actId="20577"/>
          <ac:spMkLst>
            <pc:docMk/>
            <pc:sldMk cId="3038433100" sldId="324"/>
            <ac:spMk id="5" creationId="{D3D2D105-7337-014E-A529-88382FFF1E67}"/>
          </ac:spMkLst>
        </pc:spChg>
        <pc:spChg chg="mod">
          <ac:chgData name="Richard Chalk" userId="287f8aa4f4de1d19" providerId="LiveId" clId="{ADCD7CE9-DA5B-4B3E-9C30-37ED9E52CC01}" dt="2023-05-22T05:40:25.500" v="978" actId="20577"/>
          <ac:spMkLst>
            <pc:docMk/>
            <pc:sldMk cId="3038433100" sldId="324"/>
            <ac:spMk id="8" creationId="{9027D37A-CFCB-002C-0829-FADEBDC3F3BD}"/>
          </ac:spMkLst>
        </pc:spChg>
        <pc:spChg chg="del">
          <ac:chgData name="Richard Chalk" userId="287f8aa4f4de1d19" providerId="LiveId" clId="{ADCD7CE9-DA5B-4B3E-9C30-37ED9E52CC01}" dt="2023-05-22T05:35:50.523" v="868" actId="478"/>
          <ac:spMkLst>
            <pc:docMk/>
            <pc:sldMk cId="3038433100" sldId="324"/>
            <ac:spMk id="9" creationId="{74B7A6E4-9966-DB82-754E-9985C8D809AF}"/>
          </ac:spMkLst>
        </pc:spChg>
        <pc:picChg chg="del">
          <ac:chgData name="Richard Chalk" userId="287f8aa4f4de1d19" providerId="LiveId" clId="{ADCD7CE9-DA5B-4B3E-9C30-37ED9E52CC01}" dt="2023-05-22T05:35:50.523" v="868" actId="478"/>
          <ac:picMkLst>
            <pc:docMk/>
            <pc:sldMk cId="3038433100" sldId="324"/>
            <ac:picMk id="5122" creationId="{4C689AD0-E194-14C5-35A0-498500A8EF49}"/>
          </ac:picMkLst>
        </pc:picChg>
      </pc:sldChg>
      <pc:sldChg chg="addSp delSp modSp add mod modNotesTx">
        <pc:chgData name="Richard Chalk" userId="287f8aa4f4de1d19" providerId="LiveId" clId="{ADCD7CE9-DA5B-4B3E-9C30-37ED9E52CC01}" dt="2023-05-22T08:10:03.983" v="1907" actId="20577"/>
        <pc:sldMkLst>
          <pc:docMk/>
          <pc:sldMk cId="3029127798" sldId="325"/>
        </pc:sldMkLst>
        <pc:spChg chg="mod">
          <ac:chgData name="Richard Chalk" userId="287f8aa4f4de1d19" providerId="LiveId" clId="{ADCD7CE9-DA5B-4B3E-9C30-37ED9E52CC01}" dt="2023-05-22T05:43:10.887" v="1089" actId="20577"/>
          <ac:spMkLst>
            <pc:docMk/>
            <pc:sldMk cId="3029127798" sldId="325"/>
            <ac:spMk id="2" creationId="{7BDA04FC-2DCA-AFE5-773D-BCB05A8405A5}"/>
          </ac:spMkLst>
        </pc:spChg>
        <pc:spChg chg="mod">
          <ac:chgData name="Richard Chalk" userId="287f8aa4f4de1d19" providerId="LiveId" clId="{ADCD7CE9-DA5B-4B3E-9C30-37ED9E52CC01}" dt="2023-05-22T05:44:01.690" v="1095" actId="14100"/>
          <ac:spMkLst>
            <pc:docMk/>
            <pc:sldMk cId="3029127798" sldId="325"/>
            <ac:spMk id="5" creationId="{D3D2D105-7337-014E-A529-88382FFF1E67}"/>
          </ac:spMkLst>
        </pc:spChg>
        <pc:spChg chg="add mod">
          <ac:chgData name="Richard Chalk" userId="287f8aa4f4de1d19" providerId="LiveId" clId="{ADCD7CE9-DA5B-4B3E-9C30-37ED9E52CC01}" dt="2023-05-22T05:46:19.110" v="1128" actId="1038"/>
          <ac:spMkLst>
            <pc:docMk/>
            <pc:sldMk cId="3029127798" sldId="325"/>
            <ac:spMk id="6" creationId="{B923948B-ADFA-557B-8C7C-E77035D47AB4}"/>
          </ac:spMkLst>
        </pc:spChg>
        <pc:spChg chg="del">
          <ac:chgData name="Richard Chalk" userId="287f8aa4f4de1d19" providerId="LiveId" clId="{ADCD7CE9-DA5B-4B3E-9C30-37ED9E52CC01}" dt="2023-05-22T05:43:20.836" v="1093" actId="478"/>
          <ac:spMkLst>
            <pc:docMk/>
            <pc:sldMk cId="3029127798" sldId="325"/>
            <ac:spMk id="8" creationId="{9027D37A-CFCB-002C-0829-FADEBDC3F3BD}"/>
          </ac:spMkLst>
        </pc:spChg>
        <pc:spChg chg="add mod">
          <ac:chgData name="Richard Chalk" userId="287f8aa4f4de1d19" providerId="LiveId" clId="{ADCD7CE9-DA5B-4B3E-9C30-37ED9E52CC01}" dt="2023-05-22T05:48:01.174" v="1159" actId="20577"/>
          <ac:spMkLst>
            <pc:docMk/>
            <pc:sldMk cId="3029127798" sldId="325"/>
            <ac:spMk id="9" creationId="{90F8997C-64D6-DC14-33B7-E8AF280C37A8}"/>
          </ac:spMkLst>
        </pc:spChg>
        <pc:picChg chg="del">
          <ac:chgData name="Richard Chalk" userId="287f8aa4f4de1d19" providerId="LiveId" clId="{ADCD7CE9-DA5B-4B3E-9C30-37ED9E52CC01}" dt="2023-05-22T05:48:34.636" v="1162" actId="478"/>
          <ac:picMkLst>
            <pc:docMk/>
            <pc:sldMk cId="3029127798" sldId="325"/>
            <ac:picMk id="3" creationId="{6247E6E2-05C5-DD1C-C5C0-0042C53EF4B8}"/>
          </ac:picMkLst>
        </pc:picChg>
        <pc:picChg chg="add mod">
          <ac:chgData name="Richard Chalk" userId="287f8aa4f4de1d19" providerId="LiveId" clId="{ADCD7CE9-DA5B-4B3E-9C30-37ED9E52CC01}" dt="2023-05-22T05:46:34.126" v="1130" actId="14100"/>
          <ac:picMkLst>
            <pc:docMk/>
            <pc:sldMk cId="3029127798" sldId="325"/>
            <ac:picMk id="7" creationId="{0922E534-9A6D-DB6A-3CEC-FBC42F9A103F}"/>
          </ac:picMkLst>
        </pc:picChg>
        <pc:picChg chg="add mod">
          <ac:chgData name="Richard Chalk" userId="287f8aa4f4de1d19" providerId="LiveId" clId="{ADCD7CE9-DA5B-4B3E-9C30-37ED9E52CC01}" dt="2023-05-22T05:48:37.666" v="1163" actId="1076"/>
          <ac:picMkLst>
            <pc:docMk/>
            <pc:sldMk cId="3029127798" sldId="325"/>
            <ac:picMk id="10" creationId="{8B5C2025-027A-AFC8-1002-E9C4D47990F3}"/>
          </ac:picMkLst>
        </pc:picChg>
        <pc:picChg chg="del">
          <ac:chgData name="Richard Chalk" userId="287f8aa4f4de1d19" providerId="LiveId" clId="{ADCD7CE9-DA5B-4B3E-9C30-37ED9E52CC01}" dt="2023-05-22T05:43:16.408" v="1092" actId="478"/>
          <ac:picMkLst>
            <pc:docMk/>
            <pc:sldMk cId="3029127798" sldId="325"/>
            <ac:picMk id="5124" creationId="{94B64F0F-ACC2-1FC9-7956-DDD48ADBFDD6}"/>
          </ac:picMkLst>
        </pc:picChg>
      </pc:sldChg>
      <pc:sldChg chg="modSp add mod">
        <pc:chgData name="Richard Chalk" userId="287f8aa4f4de1d19" providerId="LiveId" clId="{ADCD7CE9-DA5B-4B3E-9C30-37ED9E52CC01}" dt="2023-05-22T07:51:41.532" v="1450" actId="20577"/>
        <pc:sldMkLst>
          <pc:docMk/>
          <pc:sldMk cId="375093022" sldId="326"/>
        </pc:sldMkLst>
        <pc:spChg chg="mod">
          <ac:chgData name="Richard Chalk" userId="287f8aa4f4de1d19" providerId="LiveId" clId="{ADCD7CE9-DA5B-4B3E-9C30-37ED9E52CC01}" dt="2023-05-22T07:51:41.532" v="1450" actId="20577"/>
          <ac:spMkLst>
            <pc:docMk/>
            <pc:sldMk cId="375093022" sldId="326"/>
            <ac:spMk id="118" creationId="{00000000-0000-0000-0000-000000000000}"/>
          </ac:spMkLst>
        </pc:spChg>
      </pc:sldChg>
      <pc:sldChg chg="addSp delSp modSp add mod modNotesTx">
        <pc:chgData name="Richard Chalk" userId="287f8aa4f4de1d19" providerId="LiveId" clId="{ADCD7CE9-DA5B-4B3E-9C30-37ED9E52CC01}" dt="2023-05-22T08:01:10.229" v="1683" actId="20577"/>
        <pc:sldMkLst>
          <pc:docMk/>
          <pc:sldMk cId="1284636669" sldId="327"/>
        </pc:sldMkLst>
        <pc:spChg chg="del">
          <ac:chgData name="Richard Chalk" userId="287f8aa4f4de1d19" providerId="LiveId" clId="{ADCD7CE9-DA5B-4B3E-9C30-37ED9E52CC01}" dt="2023-05-22T07:52:01.450" v="1452" actId="478"/>
          <ac:spMkLst>
            <pc:docMk/>
            <pc:sldMk cId="1284636669" sldId="327"/>
            <ac:spMk id="3" creationId="{9A390A50-C5BE-9137-B1C4-C1675BE35698}"/>
          </ac:spMkLst>
        </pc:spChg>
        <pc:spChg chg="mod">
          <ac:chgData name="Richard Chalk" userId="287f8aa4f4de1d19" providerId="LiveId" clId="{ADCD7CE9-DA5B-4B3E-9C30-37ED9E52CC01}" dt="2023-05-22T07:54:27.823" v="1481" actId="20577"/>
          <ac:spMkLst>
            <pc:docMk/>
            <pc:sldMk cId="1284636669" sldId="327"/>
            <ac:spMk id="4" creationId="{4771B46A-233B-C554-9461-6E930E187917}"/>
          </ac:spMkLst>
        </pc:spChg>
        <pc:spChg chg="del">
          <ac:chgData name="Richard Chalk" userId="287f8aa4f4de1d19" providerId="LiveId" clId="{ADCD7CE9-DA5B-4B3E-9C30-37ED9E52CC01}" dt="2023-05-22T07:52:01.450" v="1452" actId="478"/>
          <ac:spMkLst>
            <pc:docMk/>
            <pc:sldMk cId="1284636669" sldId="327"/>
            <ac:spMk id="7" creationId="{62B9D5DF-F1E1-15CE-041B-4C8D0F02E7C7}"/>
          </ac:spMkLst>
        </pc:spChg>
        <pc:spChg chg="add mod">
          <ac:chgData name="Richard Chalk" userId="287f8aa4f4de1d19" providerId="LiveId" clId="{ADCD7CE9-DA5B-4B3E-9C30-37ED9E52CC01}" dt="2023-05-22T08:00:19.079" v="1636" actId="1076"/>
          <ac:spMkLst>
            <pc:docMk/>
            <pc:sldMk cId="1284636669" sldId="327"/>
            <ac:spMk id="9" creationId="{EA66843E-B7F2-8A8A-EF99-956A84063A77}"/>
          </ac:spMkLst>
        </pc:spChg>
        <pc:spChg chg="mod">
          <ac:chgData name="Richard Chalk" userId="287f8aa4f4de1d19" providerId="LiveId" clId="{ADCD7CE9-DA5B-4B3E-9C30-37ED9E52CC01}" dt="2023-05-22T07:58:58.383" v="1580" actId="207"/>
          <ac:spMkLst>
            <pc:docMk/>
            <pc:sldMk cId="1284636669" sldId="327"/>
            <ac:spMk id="658" creationId="{00000000-0000-0000-0000-000000000000}"/>
          </ac:spMkLst>
        </pc:spChg>
        <pc:picChg chg="add mod">
          <ac:chgData name="Richard Chalk" userId="287f8aa4f4de1d19" providerId="LiveId" clId="{ADCD7CE9-DA5B-4B3E-9C30-37ED9E52CC01}" dt="2023-05-22T07:58:11.456" v="1569" actId="1076"/>
          <ac:picMkLst>
            <pc:docMk/>
            <pc:sldMk cId="1284636669" sldId="327"/>
            <ac:picMk id="2" creationId="{A0D5F18F-C257-99D8-C76C-88B5A2F471F3}"/>
          </ac:picMkLst>
        </pc:picChg>
        <pc:picChg chg="add mod">
          <ac:chgData name="Richard Chalk" userId="287f8aa4f4de1d19" providerId="LiveId" clId="{ADCD7CE9-DA5B-4B3E-9C30-37ED9E52CC01}" dt="2023-05-22T07:58:05.933" v="1566" actId="1076"/>
          <ac:picMkLst>
            <pc:docMk/>
            <pc:sldMk cId="1284636669" sldId="327"/>
            <ac:picMk id="8" creationId="{94BB2EC7-EF20-0F68-A094-E8FB51100401}"/>
          </ac:picMkLst>
        </pc:picChg>
        <pc:picChg chg="add mod">
          <ac:chgData name="Richard Chalk" userId="287f8aa4f4de1d19" providerId="LiveId" clId="{ADCD7CE9-DA5B-4B3E-9C30-37ED9E52CC01}" dt="2023-05-22T08:00:19.079" v="1636" actId="1076"/>
          <ac:picMkLst>
            <pc:docMk/>
            <pc:sldMk cId="1284636669" sldId="327"/>
            <ac:picMk id="10" creationId="{7684753C-0143-50E4-058A-A2B73271C20E}"/>
          </ac:picMkLst>
        </pc:picChg>
        <pc:picChg chg="del">
          <ac:chgData name="Richard Chalk" userId="287f8aa4f4de1d19" providerId="LiveId" clId="{ADCD7CE9-DA5B-4B3E-9C30-37ED9E52CC01}" dt="2023-05-22T07:52:01.450" v="1452" actId="478"/>
          <ac:picMkLst>
            <pc:docMk/>
            <pc:sldMk cId="1284636669" sldId="327"/>
            <ac:picMk id="11" creationId="{7C5EE0EC-1866-BED8-22D7-8B539E84ED2F}"/>
          </ac:picMkLst>
        </pc:picChg>
        <pc:picChg chg="del">
          <ac:chgData name="Richard Chalk" userId="287f8aa4f4de1d19" providerId="LiveId" clId="{ADCD7CE9-DA5B-4B3E-9C30-37ED9E52CC01}" dt="2023-05-22T07:52:01.450" v="1452" actId="478"/>
          <ac:picMkLst>
            <pc:docMk/>
            <pc:sldMk cId="1284636669" sldId="327"/>
            <ac:picMk id="13" creationId="{82083A09-37E3-6357-A891-7E1D92D9CA0B}"/>
          </ac:picMkLst>
        </pc:picChg>
        <pc:picChg chg="del">
          <ac:chgData name="Richard Chalk" userId="287f8aa4f4de1d19" providerId="LiveId" clId="{ADCD7CE9-DA5B-4B3E-9C30-37ED9E52CC01}" dt="2023-05-22T07:53:06.351" v="1454" actId="478"/>
          <ac:picMkLst>
            <pc:docMk/>
            <pc:sldMk cId="1284636669" sldId="327"/>
            <ac:picMk id="2052" creationId="{C5521AE3-30A5-5C65-EAB3-F49C795519B9}"/>
          </ac:picMkLst>
        </pc:picChg>
      </pc:sldChg>
      <pc:sldChg chg="modSp add mod">
        <pc:chgData name="Richard Chalk" userId="287f8aa4f4de1d19" providerId="LiveId" clId="{ADCD7CE9-DA5B-4B3E-9C30-37ED9E52CC01}" dt="2023-05-22T08:00:40.052" v="1666" actId="20577"/>
        <pc:sldMkLst>
          <pc:docMk/>
          <pc:sldMk cId="2960202229" sldId="328"/>
        </pc:sldMkLst>
        <pc:spChg chg="mod">
          <ac:chgData name="Richard Chalk" userId="287f8aa4f4de1d19" providerId="LiveId" clId="{ADCD7CE9-DA5B-4B3E-9C30-37ED9E52CC01}" dt="2023-05-22T08:00:40.052" v="1666" actId="20577"/>
          <ac:spMkLst>
            <pc:docMk/>
            <pc:sldMk cId="2960202229" sldId="328"/>
            <ac:spMk id="118" creationId="{00000000-0000-0000-0000-000000000000}"/>
          </ac:spMkLst>
        </pc:spChg>
      </pc:sldChg>
      <pc:sldChg chg="addSp delSp modSp add mod modNotesTx">
        <pc:chgData name="Richard Chalk" userId="287f8aa4f4de1d19" providerId="LiveId" clId="{ADCD7CE9-DA5B-4B3E-9C30-37ED9E52CC01}" dt="2023-05-22T08:12:36.406" v="2048" actId="20577"/>
        <pc:sldMkLst>
          <pc:docMk/>
          <pc:sldMk cId="1187645491" sldId="329"/>
        </pc:sldMkLst>
        <pc:spChg chg="mod">
          <ac:chgData name="Richard Chalk" userId="287f8aa4f4de1d19" providerId="LiveId" clId="{ADCD7CE9-DA5B-4B3E-9C30-37ED9E52CC01}" dt="2023-05-22T08:01:59.489" v="1697" actId="20577"/>
          <ac:spMkLst>
            <pc:docMk/>
            <pc:sldMk cId="1187645491" sldId="329"/>
            <ac:spMk id="4" creationId="{4771B46A-233B-C554-9461-6E930E187917}"/>
          </ac:spMkLst>
        </pc:spChg>
        <pc:spChg chg="add del">
          <ac:chgData name="Richard Chalk" userId="287f8aa4f4de1d19" providerId="LiveId" clId="{ADCD7CE9-DA5B-4B3E-9C30-37ED9E52CC01}" dt="2023-05-22T08:02:29.518" v="1702" actId="22"/>
          <ac:spMkLst>
            <pc:docMk/>
            <pc:sldMk cId="1187645491" sldId="329"/>
            <ac:spMk id="7" creationId="{C0A30BFD-72D2-C87A-28FB-8A986E746534}"/>
          </ac:spMkLst>
        </pc:spChg>
        <pc:spChg chg="add del">
          <ac:chgData name="Richard Chalk" userId="287f8aa4f4de1d19" providerId="LiveId" clId="{ADCD7CE9-DA5B-4B3E-9C30-37ED9E52CC01}" dt="2023-05-22T08:03:02.350" v="1713" actId="478"/>
          <ac:spMkLst>
            <pc:docMk/>
            <pc:sldMk cId="1187645491" sldId="329"/>
            <ac:spMk id="9" creationId="{EA66843E-B7F2-8A8A-EF99-956A84063A77}"/>
          </ac:spMkLst>
        </pc:spChg>
        <pc:spChg chg="add mod">
          <ac:chgData name="Richard Chalk" userId="287f8aa4f4de1d19" providerId="LiveId" clId="{ADCD7CE9-DA5B-4B3E-9C30-37ED9E52CC01}" dt="2023-05-22T08:07:49.197" v="1776" actId="1076"/>
          <ac:spMkLst>
            <pc:docMk/>
            <pc:sldMk cId="1187645491" sldId="329"/>
            <ac:spMk id="11" creationId="{858AFE6A-D3F7-22C5-3322-99DA9EDF26FC}"/>
          </ac:spMkLst>
        </pc:spChg>
        <pc:spChg chg="add mod">
          <ac:chgData name="Richard Chalk" userId="287f8aa4f4de1d19" providerId="LiveId" clId="{ADCD7CE9-DA5B-4B3E-9C30-37ED9E52CC01}" dt="2023-05-22T08:07:54.205" v="1778" actId="1076"/>
          <ac:spMkLst>
            <pc:docMk/>
            <pc:sldMk cId="1187645491" sldId="329"/>
            <ac:spMk id="12" creationId="{79260EFF-14BA-9964-3F59-DC6D2BD45751}"/>
          </ac:spMkLst>
        </pc:spChg>
        <pc:spChg chg="mod">
          <ac:chgData name="Richard Chalk" userId="287f8aa4f4de1d19" providerId="LiveId" clId="{ADCD7CE9-DA5B-4B3E-9C30-37ED9E52CC01}" dt="2023-05-22T08:07:24.727" v="1773" actId="20577"/>
          <ac:spMkLst>
            <pc:docMk/>
            <pc:sldMk cId="1187645491" sldId="329"/>
            <ac:spMk id="658" creationId="{00000000-0000-0000-0000-000000000000}"/>
          </ac:spMkLst>
        </pc:spChg>
        <pc:picChg chg="add del">
          <ac:chgData name="Richard Chalk" userId="287f8aa4f4de1d19" providerId="LiveId" clId="{ADCD7CE9-DA5B-4B3E-9C30-37ED9E52CC01}" dt="2023-05-22T08:03:02.350" v="1713" actId="478"/>
          <ac:picMkLst>
            <pc:docMk/>
            <pc:sldMk cId="1187645491" sldId="329"/>
            <ac:picMk id="2" creationId="{A0D5F18F-C257-99D8-C76C-88B5A2F471F3}"/>
          </ac:picMkLst>
        </pc:picChg>
        <pc:picChg chg="add del">
          <ac:chgData name="Richard Chalk" userId="287f8aa4f4de1d19" providerId="LiveId" clId="{ADCD7CE9-DA5B-4B3E-9C30-37ED9E52CC01}" dt="2023-05-22T08:02:59.829" v="1712" actId="478"/>
          <ac:picMkLst>
            <pc:docMk/>
            <pc:sldMk cId="1187645491" sldId="329"/>
            <ac:picMk id="8" creationId="{94BB2EC7-EF20-0F68-A094-E8FB51100401}"/>
          </ac:picMkLst>
        </pc:picChg>
        <pc:picChg chg="add del">
          <ac:chgData name="Richard Chalk" userId="287f8aa4f4de1d19" providerId="LiveId" clId="{ADCD7CE9-DA5B-4B3E-9C30-37ED9E52CC01}" dt="2023-05-22T08:03:02.350" v="1713" actId="478"/>
          <ac:picMkLst>
            <pc:docMk/>
            <pc:sldMk cId="1187645491" sldId="329"/>
            <ac:picMk id="10" creationId="{7684753C-0143-50E4-058A-A2B73271C20E}"/>
          </ac:picMkLst>
        </pc:picChg>
        <pc:picChg chg="add mod">
          <ac:chgData name="Richard Chalk" userId="287f8aa4f4de1d19" providerId="LiveId" clId="{ADCD7CE9-DA5B-4B3E-9C30-37ED9E52CC01}" dt="2023-05-22T08:07:20.779" v="1772" actId="1037"/>
          <ac:picMkLst>
            <pc:docMk/>
            <pc:sldMk cId="1187645491" sldId="329"/>
            <ac:picMk id="8194" creationId="{E569D9C2-7D28-8337-0B85-7FF489BF249A}"/>
          </ac:picMkLst>
        </pc:picChg>
      </pc:sldChg>
    </pc:docChg>
  </pc:docChgLst>
  <pc:docChgLst>
    <pc:chgData name="Richard Chalk" userId="287f8aa4f4de1d19" providerId="LiveId" clId="{E49372D8-8483-46EC-82A5-346207739A06}"/>
    <pc:docChg chg="custSel addSld modSld">
      <pc:chgData name="Richard Chalk" userId="287f8aa4f4de1d19" providerId="LiveId" clId="{E49372D8-8483-46EC-82A5-346207739A06}" dt="2022-11-14T14:29:51.802" v="332" actId="20577"/>
      <pc:docMkLst>
        <pc:docMk/>
      </pc:docMkLst>
      <pc:sldChg chg="modSp mod">
        <pc:chgData name="Richard Chalk" userId="287f8aa4f4de1d19" providerId="LiveId" clId="{E49372D8-8483-46EC-82A5-346207739A06}" dt="2022-11-11T10:10:30.058" v="11" actId="20577"/>
        <pc:sldMkLst>
          <pc:docMk/>
          <pc:sldMk cId="0" sldId="258"/>
        </pc:sldMkLst>
        <pc:spChg chg="mod">
          <ac:chgData name="Richard Chalk" userId="287f8aa4f4de1d19" providerId="LiveId" clId="{E49372D8-8483-46EC-82A5-346207739A06}" dt="2022-11-11T10:10:30.058" v="11" actId="20577"/>
          <ac:spMkLst>
            <pc:docMk/>
            <pc:sldMk cId="0" sldId="258"/>
            <ac:spMk id="136" creationId="{00000000-0000-0000-0000-000000000000}"/>
          </ac:spMkLst>
        </pc:spChg>
      </pc:sldChg>
      <pc:sldChg chg="modSp add mod">
        <pc:chgData name="Richard Chalk" userId="287f8aa4f4de1d19" providerId="LiveId" clId="{E49372D8-8483-46EC-82A5-346207739A06}" dt="2022-11-14T14:29:51.802" v="332" actId="20577"/>
        <pc:sldMkLst>
          <pc:docMk/>
          <pc:sldMk cId="2987041011" sldId="259"/>
        </pc:sldMkLst>
        <pc:spChg chg="mod">
          <ac:chgData name="Richard Chalk" userId="287f8aa4f4de1d19" providerId="LiveId" clId="{E49372D8-8483-46EC-82A5-346207739A06}" dt="2022-11-11T10:10:39.892" v="16" actId="20577"/>
          <ac:spMkLst>
            <pc:docMk/>
            <pc:sldMk cId="2987041011" sldId="259"/>
            <ac:spMk id="135" creationId="{00000000-0000-0000-0000-000000000000}"/>
          </ac:spMkLst>
        </pc:spChg>
        <pc:spChg chg="mod">
          <ac:chgData name="Richard Chalk" userId="287f8aa4f4de1d19" providerId="LiveId" clId="{E49372D8-8483-46EC-82A5-346207739A06}" dt="2022-11-14T14:29:51.802" v="332" actId="20577"/>
          <ac:spMkLst>
            <pc:docMk/>
            <pc:sldMk cId="2987041011" sldId="259"/>
            <ac:spMk id="136" creationId="{00000000-0000-0000-0000-000000000000}"/>
          </ac:spMkLst>
        </pc:spChg>
      </pc:sldChg>
    </pc:docChg>
  </pc:docChgLst>
  <pc:docChgLst>
    <pc:chgData name="Richard Chalk" userId="287f8aa4f4de1d19" providerId="LiveId" clId="{8C3F0ECF-443B-452D-A380-7C173A65EE89}"/>
    <pc:docChg chg="addSld delSld modSld sldOrd">
      <pc:chgData name="Richard Chalk" userId="287f8aa4f4de1d19" providerId="LiveId" clId="{8C3F0ECF-443B-452D-A380-7C173A65EE89}" dt="2023-07-21T11:13:42.864" v="89" actId="11529"/>
      <pc:docMkLst>
        <pc:docMk/>
      </pc:docMkLst>
      <pc:sldChg chg="modSp mod">
        <pc:chgData name="Richard Chalk" userId="287f8aa4f4de1d19" providerId="LiveId" clId="{8C3F0ECF-443B-452D-A380-7C173A65EE89}" dt="2023-07-21T11:11:15.860" v="12" actId="20577"/>
        <pc:sldMkLst>
          <pc:docMk/>
          <pc:sldMk cId="3213385662" sldId="309"/>
        </pc:sldMkLst>
        <pc:spChg chg="mod">
          <ac:chgData name="Richard Chalk" userId="287f8aa4f4de1d19" providerId="LiveId" clId="{8C3F0ECF-443B-452D-A380-7C173A65EE89}" dt="2023-07-21T11:11:15.860" v="12" actId="20577"/>
          <ac:spMkLst>
            <pc:docMk/>
            <pc:sldMk cId="3213385662" sldId="309"/>
            <ac:spMk id="118" creationId="{00000000-0000-0000-0000-000000000000}"/>
          </ac:spMkLst>
        </pc:spChg>
      </pc:sldChg>
      <pc:sldChg chg="del">
        <pc:chgData name="Richard Chalk" userId="287f8aa4f4de1d19" providerId="LiveId" clId="{8C3F0ECF-443B-452D-A380-7C173A65EE89}" dt="2023-07-21T11:11:24.058" v="13" actId="47"/>
        <pc:sldMkLst>
          <pc:docMk/>
          <pc:sldMk cId="3673019826" sldId="519"/>
        </pc:sldMkLst>
      </pc:sldChg>
      <pc:sldChg chg="addSp modSp mod ord">
        <pc:chgData name="Richard Chalk" userId="287f8aa4f4de1d19" providerId="LiveId" clId="{8C3F0ECF-443B-452D-A380-7C173A65EE89}" dt="2023-07-21T11:13:42.864" v="89" actId="11529"/>
        <pc:sldMkLst>
          <pc:docMk/>
          <pc:sldMk cId="2331944968" sldId="530"/>
        </pc:sldMkLst>
        <pc:spChg chg="add mod">
          <ac:chgData name="Richard Chalk" userId="287f8aa4f4de1d19" providerId="LiveId" clId="{8C3F0ECF-443B-452D-A380-7C173A65EE89}" dt="2023-07-21T11:13:08.616" v="80" actId="1076"/>
          <ac:spMkLst>
            <pc:docMk/>
            <pc:sldMk cId="2331944968" sldId="530"/>
            <ac:spMk id="4" creationId="{4F45F352-B5AB-2F0D-A50E-E6F55223E7C0}"/>
          </ac:spMkLst>
        </pc:spChg>
        <pc:spChg chg="add mod">
          <ac:chgData name="Richard Chalk" userId="287f8aa4f4de1d19" providerId="LiveId" clId="{8C3F0ECF-443B-452D-A380-7C173A65EE89}" dt="2023-07-21T11:13:36.716" v="88" actId="1035"/>
          <ac:spMkLst>
            <pc:docMk/>
            <pc:sldMk cId="2331944968" sldId="530"/>
            <ac:spMk id="11" creationId="{1A1BE809-D848-16BF-C078-C313B49D4D2A}"/>
          </ac:spMkLst>
        </pc:spChg>
        <pc:spChg chg="add">
          <ac:chgData name="Richard Chalk" userId="287f8aa4f4de1d19" providerId="LiveId" clId="{8C3F0ECF-443B-452D-A380-7C173A65EE89}" dt="2023-07-21T11:13:42.864" v="89" actId="11529"/>
          <ac:spMkLst>
            <pc:docMk/>
            <pc:sldMk cId="2331944968" sldId="530"/>
            <ac:spMk id="12" creationId="{30C2D869-6D65-3FF8-2517-8E53783BB87E}"/>
          </ac:spMkLst>
        </pc:spChg>
        <pc:spChg chg="mod">
          <ac:chgData name="Richard Chalk" userId="287f8aa4f4de1d19" providerId="LiveId" clId="{8C3F0ECF-443B-452D-A380-7C173A65EE89}" dt="2023-07-21T11:13:20.832" v="83" actId="6549"/>
          <ac:spMkLst>
            <pc:docMk/>
            <pc:sldMk cId="2331944968" sldId="530"/>
            <ac:spMk id="18" creationId="{CBF4E8CD-055F-8FAC-58DB-DB42DE1E6C1D}"/>
          </ac:spMkLst>
        </pc:spChg>
        <pc:picChg chg="add mod">
          <ac:chgData name="Richard Chalk" userId="287f8aa4f4de1d19" providerId="LiveId" clId="{8C3F0ECF-443B-452D-A380-7C173A65EE89}" dt="2023-07-21T11:13:08.616" v="80" actId="1076"/>
          <ac:picMkLst>
            <pc:docMk/>
            <pc:sldMk cId="2331944968" sldId="530"/>
            <ac:picMk id="10" creationId="{CDED545C-BC16-4447-A337-CE949F5A2D8A}"/>
          </ac:picMkLst>
        </pc:picChg>
      </pc:sldChg>
      <pc:sldChg chg="modSp mod ord">
        <pc:chgData name="Richard Chalk" userId="287f8aa4f4de1d19" providerId="LiveId" clId="{8C3F0ECF-443B-452D-A380-7C173A65EE89}" dt="2023-07-21T11:11:40.378" v="34" actId="20577"/>
        <pc:sldMkLst>
          <pc:docMk/>
          <pc:sldMk cId="387256291" sldId="531"/>
        </pc:sldMkLst>
        <pc:spChg chg="mod">
          <ac:chgData name="Richard Chalk" userId="287f8aa4f4de1d19" providerId="LiveId" clId="{8C3F0ECF-443B-452D-A380-7C173A65EE89}" dt="2023-07-21T11:11:40.378" v="34" actId="20577"/>
          <ac:spMkLst>
            <pc:docMk/>
            <pc:sldMk cId="387256291" sldId="531"/>
            <ac:spMk id="118" creationId="{00000000-0000-0000-0000-000000000000}"/>
          </ac:spMkLst>
        </pc:spChg>
      </pc:sldChg>
      <pc:sldChg chg="new">
        <pc:chgData name="Richard Chalk" userId="287f8aa4f4de1d19" providerId="LiveId" clId="{8C3F0ECF-443B-452D-A380-7C173A65EE89}" dt="2023-07-21T11:11:45.266" v="35" actId="680"/>
        <pc:sldMkLst>
          <pc:docMk/>
          <pc:sldMk cId="273846159" sldId="559"/>
        </pc:sldMkLst>
      </pc:sldChg>
    </pc:docChg>
  </pc:docChgLst>
  <pc:docChgLst>
    <pc:chgData name="Richard Chalk" userId="287f8aa4f4de1d19" providerId="LiveId" clId="{D5B27153-5FCC-43CA-804C-617E03C4335D}"/>
    <pc:docChg chg="modSld">
      <pc:chgData name="Richard Chalk" userId="287f8aa4f4de1d19" providerId="LiveId" clId="{D5B27153-5FCC-43CA-804C-617E03C4335D}" dt="2023-06-30T05:28:07.863" v="23" actId="14100"/>
      <pc:docMkLst>
        <pc:docMk/>
      </pc:docMkLst>
      <pc:sldChg chg="modSp mod">
        <pc:chgData name="Richard Chalk" userId="287f8aa4f4de1d19" providerId="LiveId" clId="{D5B27153-5FCC-43CA-804C-617E03C4335D}" dt="2023-06-30T05:27:46.412" v="10" actId="20577"/>
        <pc:sldMkLst>
          <pc:docMk/>
          <pc:sldMk cId="3213385662" sldId="309"/>
        </pc:sldMkLst>
        <pc:spChg chg="mod">
          <ac:chgData name="Richard Chalk" userId="287f8aa4f4de1d19" providerId="LiveId" clId="{D5B27153-5FCC-43CA-804C-617E03C4335D}" dt="2023-06-30T05:27:46.412" v="10" actId="20577"/>
          <ac:spMkLst>
            <pc:docMk/>
            <pc:sldMk cId="3213385662" sldId="309"/>
            <ac:spMk id="118" creationId="{00000000-0000-0000-0000-000000000000}"/>
          </ac:spMkLst>
        </pc:spChg>
      </pc:sldChg>
      <pc:sldChg chg="addSp modSp mod">
        <pc:chgData name="Richard Chalk" userId="287f8aa4f4de1d19" providerId="LiveId" clId="{D5B27153-5FCC-43CA-804C-617E03C4335D}" dt="2023-06-30T05:28:07.863" v="23" actId="14100"/>
        <pc:sldMkLst>
          <pc:docMk/>
          <pc:sldMk cId="563439124" sldId="475"/>
        </pc:sldMkLst>
        <pc:spChg chg="mod">
          <ac:chgData name="Richard Chalk" userId="287f8aa4f4de1d19" providerId="LiveId" clId="{D5B27153-5FCC-43CA-804C-617E03C4335D}" dt="2023-06-30T05:27:57.277" v="11" actId="14100"/>
          <ac:spMkLst>
            <pc:docMk/>
            <pc:sldMk cId="563439124" sldId="475"/>
            <ac:spMk id="2" creationId="{D38A2874-AB16-9AD3-BABF-E7CFCE36C4F2}"/>
          </ac:spMkLst>
        </pc:spChg>
        <pc:spChg chg="add mod">
          <ac:chgData name="Richard Chalk" userId="287f8aa4f4de1d19" providerId="LiveId" clId="{D5B27153-5FCC-43CA-804C-617E03C4335D}" dt="2023-06-30T05:28:07.863" v="23" actId="14100"/>
          <ac:spMkLst>
            <pc:docMk/>
            <pc:sldMk cId="563439124" sldId="475"/>
            <ac:spMk id="3" creationId="{28F9DB9B-5745-B466-F509-D5EA20A5FE64}"/>
          </ac:spMkLst>
        </pc:spChg>
      </pc:sldChg>
    </pc:docChg>
  </pc:docChgLst>
  <pc:docChgLst>
    <pc:chgData name="Richard Chalk" userId="287f8aa4f4de1d19" providerId="LiveId" clId="{0A01506E-6C49-4788-B730-F7CA1D3100D4}"/>
    <pc:docChg chg="undo custSel addSld delSld modSld delMainMaster">
      <pc:chgData name="Richard Chalk" userId="287f8aa4f4de1d19" providerId="LiveId" clId="{0A01506E-6C49-4788-B730-F7CA1D3100D4}" dt="2023-05-08T19:15:08.143" v="698" actId="47"/>
      <pc:docMkLst>
        <pc:docMk/>
      </pc:docMkLst>
      <pc:sldChg chg="modSp del mod">
        <pc:chgData name="Richard Chalk" userId="287f8aa4f4de1d19" providerId="LiveId" clId="{0A01506E-6C49-4788-B730-F7CA1D3100D4}" dt="2023-05-08T18:20:48.682" v="11" actId="47"/>
        <pc:sldMkLst>
          <pc:docMk/>
          <pc:sldMk cId="0" sldId="256"/>
        </pc:sldMkLst>
        <pc:spChg chg="mod">
          <ac:chgData name="Richard Chalk" userId="287f8aa4f4de1d19" providerId="LiveId" clId="{0A01506E-6C49-4788-B730-F7CA1D3100D4}" dt="2023-05-08T18:20:39.573" v="9" actId="20577"/>
          <ac:spMkLst>
            <pc:docMk/>
            <pc:sldMk cId="0" sldId="256"/>
            <ac:spMk id="118" creationId="{00000000-0000-0000-0000-000000000000}"/>
          </ac:spMkLst>
        </pc:spChg>
      </pc:sldChg>
      <pc:sldChg chg="del">
        <pc:chgData name="Richard Chalk" userId="287f8aa4f4de1d19" providerId="LiveId" clId="{0A01506E-6C49-4788-B730-F7CA1D3100D4}" dt="2023-05-08T18:20:46.117" v="10" actId="47"/>
        <pc:sldMkLst>
          <pc:docMk/>
          <pc:sldMk cId="61398895" sldId="257"/>
        </pc:sldMkLst>
      </pc:sldChg>
      <pc:sldChg chg="del">
        <pc:chgData name="Richard Chalk" userId="287f8aa4f4de1d19" providerId="LiveId" clId="{0A01506E-6C49-4788-B730-F7CA1D3100D4}" dt="2023-05-08T18:20:46.117" v="10" actId="47"/>
        <pc:sldMkLst>
          <pc:docMk/>
          <pc:sldMk cId="377805924" sldId="264"/>
        </pc:sldMkLst>
      </pc:sldChg>
      <pc:sldChg chg="del">
        <pc:chgData name="Richard Chalk" userId="287f8aa4f4de1d19" providerId="LiveId" clId="{0A01506E-6C49-4788-B730-F7CA1D3100D4}" dt="2023-05-08T18:20:46.117" v="10" actId="47"/>
        <pc:sldMkLst>
          <pc:docMk/>
          <pc:sldMk cId="1075608736" sldId="265"/>
        </pc:sldMkLst>
      </pc:sldChg>
      <pc:sldChg chg="del">
        <pc:chgData name="Richard Chalk" userId="287f8aa4f4de1d19" providerId="LiveId" clId="{0A01506E-6C49-4788-B730-F7CA1D3100D4}" dt="2023-05-08T18:20:46.117" v="10" actId="47"/>
        <pc:sldMkLst>
          <pc:docMk/>
          <pc:sldMk cId="3785578434" sldId="266"/>
        </pc:sldMkLst>
      </pc:sldChg>
      <pc:sldChg chg="del">
        <pc:chgData name="Richard Chalk" userId="287f8aa4f4de1d19" providerId="LiveId" clId="{0A01506E-6C49-4788-B730-F7CA1D3100D4}" dt="2023-05-08T18:20:46.117" v="10" actId="47"/>
        <pc:sldMkLst>
          <pc:docMk/>
          <pc:sldMk cId="2913995376" sldId="267"/>
        </pc:sldMkLst>
      </pc:sldChg>
      <pc:sldChg chg="del">
        <pc:chgData name="Richard Chalk" userId="287f8aa4f4de1d19" providerId="LiveId" clId="{0A01506E-6C49-4788-B730-F7CA1D3100D4}" dt="2023-05-08T18:20:46.117" v="10" actId="47"/>
        <pc:sldMkLst>
          <pc:docMk/>
          <pc:sldMk cId="1175204052" sldId="268"/>
        </pc:sldMkLst>
      </pc:sldChg>
      <pc:sldChg chg="del">
        <pc:chgData name="Richard Chalk" userId="287f8aa4f4de1d19" providerId="LiveId" clId="{0A01506E-6C49-4788-B730-F7CA1D3100D4}" dt="2023-05-08T18:20:46.117" v="10" actId="47"/>
        <pc:sldMkLst>
          <pc:docMk/>
          <pc:sldMk cId="607423208" sldId="269"/>
        </pc:sldMkLst>
      </pc:sldChg>
      <pc:sldChg chg="del">
        <pc:chgData name="Richard Chalk" userId="287f8aa4f4de1d19" providerId="LiveId" clId="{0A01506E-6C49-4788-B730-F7CA1D3100D4}" dt="2023-05-08T18:20:46.117" v="10" actId="47"/>
        <pc:sldMkLst>
          <pc:docMk/>
          <pc:sldMk cId="1350979902" sldId="270"/>
        </pc:sldMkLst>
      </pc:sldChg>
      <pc:sldChg chg="del">
        <pc:chgData name="Richard Chalk" userId="287f8aa4f4de1d19" providerId="LiveId" clId="{0A01506E-6C49-4788-B730-F7CA1D3100D4}" dt="2023-05-08T18:20:46.117" v="10" actId="47"/>
        <pc:sldMkLst>
          <pc:docMk/>
          <pc:sldMk cId="1502058788" sldId="271"/>
        </pc:sldMkLst>
      </pc:sldChg>
      <pc:sldChg chg="del">
        <pc:chgData name="Richard Chalk" userId="287f8aa4f4de1d19" providerId="LiveId" clId="{0A01506E-6C49-4788-B730-F7CA1D3100D4}" dt="2023-05-08T18:20:46.117" v="10" actId="47"/>
        <pc:sldMkLst>
          <pc:docMk/>
          <pc:sldMk cId="0" sldId="276"/>
        </pc:sldMkLst>
      </pc:sldChg>
      <pc:sldChg chg="del">
        <pc:chgData name="Richard Chalk" userId="287f8aa4f4de1d19" providerId="LiveId" clId="{0A01506E-6C49-4788-B730-F7CA1D3100D4}" dt="2023-05-08T18:20:46.117" v="10" actId="47"/>
        <pc:sldMkLst>
          <pc:docMk/>
          <pc:sldMk cId="3273922519" sldId="279"/>
        </pc:sldMkLst>
      </pc:sldChg>
      <pc:sldChg chg="del">
        <pc:chgData name="Richard Chalk" userId="287f8aa4f4de1d19" providerId="LiveId" clId="{0A01506E-6C49-4788-B730-F7CA1D3100D4}" dt="2023-05-08T18:20:46.117" v="10" actId="47"/>
        <pc:sldMkLst>
          <pc:docMk/>
          <pc:sldMk cId="2955502535" sldId="280"/>
        </pc:sldMkLst>
      </pc:sldChg>
      <pc:sldChg chg="del">
        <pc:chgData name="Richard Chalk" userId="287f8aa4f4de1d19" providerId="LiveId" clId="{0A01506E-6C49-4788-B730-F7CA1D3100D4}" dt="2023-05-08T18:20:46.117" v="10" actId="47"/>
        <pc:sldMkLst>
          <pc:docMk/>
          <pc:sldMk cId="2015735665" sldId="282"/>
        </pc:sldMkLst>
      </pc:sldChg>
      <pc:sldChg chg="del">
        <pc:chgData name="Richard Chalk" userId="287f8aa4f4de1d19" providerId="LiveId" clId="{0A01506E-6C49-4788-B730-F7CA1D3100D4}" dt="2023-05-08T18:20:46.117" v="10" actId="47"/>
        <pc:sldMkLst>
          <pc:docMk/>
          <pc:sldMk cId="940861891" sldId="283"/>
        </pc:sldMkLst>
      </pc:sldChg>
      <pc:sldChg chg="del">
        <pc:chgData name="Richard Chalk" userId="287f8aa4f4de1d19" providerId="LiveId" clId="{0A01506E-6C49-4788-B730-F7CA1D3100D4}" dt="2023-05-08T18:20:46.117" v="10" actId="47"/>
        <pc:sldMkLst>
          <pc:docMk/>
          <pc:sldMk cId="2577552193" sldId="284"/>
        </pc:sldMkLst>
      </pc:sldChg>
      <pc:sldChg chg="del">
        <pc:chgData name="Richard Chalk" userId="287f8aa4f4de1d19" providerId="LiveId" clId="{0A01506E-6C49-4788-B730-F7CA1D3100D4}" dt="2023-05-08T18:20:46.117" v="10" actId="47"/>
        <pc:sldMkLst>
          <pc:docMk/>
          <pc:sldMk cId="2880876226" sldId="285"/>
        </pc:sldMkLst>
      </pc:sldChg>
      <pc:sldChg chg="del">
        <pc:chgData name="Richard Chalk" userId="287f8aa4f4de1d19" providerId="LiveId" clId="{0A01506E-6C49-4788-B730-F7CA1D3100D4}" dt="2023-05-08T18:20:46.117" v="10" actId="47"/>
        <pc:sldMkLst>
          <pc:docMk/>
          <pc:sldMk cId="0" sldId="286"/>
        </pc:sldMkLst>
      </pc:sldChg>
      <pc:sldChg chg="del">
        <pc:chgData name="Richard Chalk" userId="287f8aa4f4de1d19" providerId="LiveId" clId="{0A01506E-6C49-4788-B730-F7CA1D3100D4}" dt="2023-05-08T18:20:46.117" v="10" actId="47"/>
        <pc:sldMkLst>
          <pc:docMk/>
          <pc:sldMk cId="1944858822" sldId="287"/>
        </pc:sldMkLst>
      </pc:sldChg>
      <pc:sldChg chg="del">
        <pc:chgData name="Richard Chalk" userId="287f8aa4f4de1d19" providerId="LiveId" clId="{0A01506E-6C49-4788-B730-F7CA1D3100D4}" dt="2023-05-08T18:20:46.117" v="10" actId="47"/>
        <pc:sldMkLst>
          <pc:docMk/>
          <pc:sldMk cId="897587156" sldId="288"/>
        </pc:sldMkLst>
      </pc:sldChg>
      <pc:sldChg chg="del">
        <pc:chgData name="Richard Chalk" userId="287f8aa4f4de1d19" providerId="LiveId" clId="{0A01506E-6C49-4788-B730-F7CA1D3100D4}" dt="2023-05-08T18:20:46.117" v="10" actId="47"/>
        <pc:sldMkLst>
          <pc:docMk/>
          <pc:sldMk cId="1608595304" sldId="289"/>
        </pc:sldMkLst>
      </pc:sldChg>
      <pc:sldChg chg="del">
        <pc:chgData name="Richard Chalk" userId="287f8aa4f4de1d19" providerId="LiveId" clId="{0A01506E-6C49-4788-B730-F7CA1D3100D4}" dt="2023-05-08T18:20:46.117" v="10" actId="47"/>
        <pc:sldMkLst>
          <pc:docMk/>
          <pc:sldMk cId="1483189853" sldId="290"/>
        </pc:sldMkLst>
      </pc:sldChg>
      <pc:sldChg chg="del">
        <pc:chgData name="Richard Chalk" userId="287f8aa4f4de1d19" providerId="LiveId" clId="{0A01506E-6C49-4788-B730-F7CA1D3100D4}" dt="2023-05-08T18:20:46.117" v="10" actId="47"/>
        <pc:sldMkLst>
          <pc:docMk/>
          <pc:sldMk cId="3979350157" sldId="291"/>
        </pc:sldMkLst>
      </pc:sldChg>
      <pc:sldChg chg="del">
        <pc:chgData name="Richard Chalk" userId="287f8aa4f4de1d19" providerId="LiveId" clId="{0A01506E-6C49-4788-B730-F7CA1D3100D4}" dt="2023-05-08T18:20:46.117" v="10" actId="47"/>
        <pc:sldMkLst>
          <pc:docMk/>
          <pc:sldMk cId="1363437650" sldId="292"/>
        </pc:sldMkLst>
      </pc:sldChg>
      <pc:sldChg chg="del">
        <pc:chgData name="Richard Chalk" userId="287f8aa4f4de1d19" providerId="LiveId" clId="{0A01506E-6C49-4788-B730-F7CA1D3100D4}" dt="2023-05-08T18:20:46.117" v="10" actId="47"/>
        <pc:sldMkLst>
          <pc:docMk/>
          <pc:sldMk cId="3619287749" sldId="293"/>
        </pc:sldMkLst>
      </pc:sldChg>
      <pc:sldChg chg="del">
        <pc:chgData name="Richard Chalk" userId="287f8aa4f4de1d19" providerId="LiveId" clId="{0A01506E-6C49-4788-B730-F7CA1D3100D4}" dt="2023-05-08T18:20:46.117" v="10" actId="47"/>
        <pc:sldMkLst>
          <pc:docMk/>
          <pc:sldMk cId="3057935187" sldId="294"/>
        </pc:sldMkLst>
      </pc:sldChg>
      <pc:sldChg chg="del">
        <pc:chgData name="Richard Chalk" userId="287f8aa4f4de1d19" providerId="LiveId" clId="{0A01506E-6C49-4788-B730-F7CA1D3100D4}" dt="2023-05-08T18:20:46.117" v="10" actId="47"/>
        <pc:sldMkLst>
          <pc:docMk/>
          <pc:sldMk cId="1028571296" sldId="295"/>
        </pc:sldMkLst>
      </pc:sldChg>
      <pc:sldChg chg="del">
        <pc:chgData name="Richard Chalk" userId="287f8aa4f4de1d19" providerId="LiveId" clId="{0A01506E-6C49-4788-B730-F7CA1D3100D4}" dt="2023-05-08T18:20:46.117" v="10" actId="47"/>
        <pc:sldMkLst>
          <pc:docMk/>
          <pc:sldMk cId="813653697" sldId="296"/>
        </pc:sldMkLst>
      </pc:sldChg>
      <pc:sldChg chg="del">
        <pc:chgData name="Richard Chalk" userId="287f8aa4f4de1d19" providerId="LiveId" clId="{0A01506E-6C49-4788-B730-F7CA1D3100D4}" dt="2023-05-08T18:20:46.117" v="10" actId="47"/>
        <pc:sldMkLst>
          <pc:docMk/>
          <pc:sldMk cId="3365389252" sldId="297"/>
        </pc:sldMkLst>
      </pc:sldChg>
      <pc:sldChg chg="del">
        <pc:chgData name="Richard Chalk" userId="287f8aa4f4de1d19" providerId="LiveId" clId="{0A01506E-6C49-4788-B730-F7CA1D3100D4}" dt="2023-05-08T18:20:46.117" v="10" actId="47"/>
        <pc:sldMkLst>
          <pc:docMk/>
          <pc:sldMk cId="1928615260" sldId="298"/>
        </pc:sldMkLst>
      </pc:sldChg>
      <pc:sldChg chg="addSp delSp modSp mod">
        <pc:chgData name="Richard Chalk" userId="287f8aa4f4de1d19" providerId="LiveId" clId="{0A01506E-6C49-4788-B730-F7CA1D3100D4}" dt="2023-05-08T19:07:08.434" v="573"/>
        <pc:sldMkLst>
          <pc:docMk/>
          <pc:sldMk cId="0" sldId="299"/>
        </pc:sldMkLst>
        <pc:spChg chg="del">
          <ac:chgData name="Richard Chalk" userId="287f8aa4f4de1d19" providerId="LiveId" clId="{0A01506E-6C49-4788-B730-F7CA1D3100D4}" dt="2023-05-08T19:06:56.037" v="570" actId="21"/>
          <ac:spMkLst>
            <pc:docMk/>
            <pc:sldMk cId="0" sldId="299"/>
            <ac:spMk id="3" creationId="{C94366A8-7AB2-EE66-341E-A1BD0A71168D}"/>
          </ac:spMkLst>
        </pc:spChg>
        <pc:spChg chg="add mod">
          <ac:chgData name="Richard Chalk" userId="287f8aa4f4de1d19" providerId="LiveId" clId="{0A01506E-6C49-4788-B730-F7CA1D3100D4}" dt="2023-05-08T18:46:48.407" v="28" actId="20577"/>
          <ac:spMkLst>
            <pc:docMk/>
            <pc:sldMk cId="0" sldId="299"/>
            <ac:spMk id="4" creationId="{4771B46A-233B-C554-9461-6E930E187917}"/>
          </ac:spMkLst>
        </pc:spChg>
        <pc:spChg chg="add mod">
          <ac:chgData name="Richard Chalk" userId="287f8aa4f4de1d19" providerId="LiveId" clId="{0A01506E-6C49-4788-B730-F7CA1D3100D4}" dt="2023-05-08T18:50:40.123" v="53"/>
          <ac:spMkLst>
            <pc:docMk/>
            <pc:sldMk cId="0" sldId="299"/>
            <ac:spMk id="6" creationId="{AA3DBEFE-0B36-E64D-9BC8-6CAB98AE791F}"/>
          </ac:spMkLst>
        </pc:spChg>
        <pc:spChg chg="add mod">
          <ac:chgData name="Richard Chalk" userId="287f8aa4f4de1d19" providerId="LiveId" clId="{0A01506E-6C49-4788-B730-F7CA1D3100D4}" dt="2023-05-08T19:07:05.206" v="572" actId="1076"/>
          <ac:spMkLst>
            <pc:docMk/>
            <pc:sldMk cId="0" sldId="299"/>
            <ac:spMk id="8" creationId="{C1E434DC-4109-6469-E7B3-F737D59C067F}"/>
          </ac:spMkLst>
        </pc:spChg>
        <pc:spChg chg="del">
          <ac:chgData name="Richard Chalk" userId="287f8aa4f4de1d19" providerId="LiveId" clId="{0A01506E-6C49-4788-B730-F7CA1D3100D4}" dt="2023-05-08T18:46:42.461" v="12" actId="478"/>
          <ac:spMkLst>
            <pc:docMk/>
            <pc:sldMk cId="0" sldId="299"/>
            <ac:spMk id="657" creationId="{00000000-0000-0000-0000-000000000000}"/>
          </ac:spMkLst>
        </pc:spChg>
        <pc:spChg chg="mod">
          <ac:chgData name="Richard Chalk" userId="287f8aa4f4de1d19" providerId="LiveId" clId="{0A01506E-6C49-4788-B730-F7CA1D3100D4}" dt="2023-05-08T18:51:06.776" v="59" actId="14100"/>
          <ac:spMkLst>
            <pc:docMk/>
            <pc:sldMk cId="0" sldId="299"/>
            <ac:spMk id="658" creationId="{00000000-0000-0000-0000-000000000000}"/>
          </ac:spMkLst>
        </pc:spChg>
        <pc:picChg chg="del">
          <ac:chgData name="Richard Chalk" userId="287f8aa4f4de1d19" providerId="LiveId" clId="{0A01506E-6C49-4788-B730-F7CA1D3100D4}" dt="2023-05-08T19:06:56.037" v="570" actId="21"/>
          <ac:picMkLst>
            <pc:docMk/>
            <pc:sldMk cId="0" sldId="299"/>
            <ac:picMk id="2" creationId="{8C6E6EBD-F315-E39C-D9AB-5F0DBF704255}"/>
          </ac:picMkLst>
        </pc:picChg>
        <pc:picChg chg="add mod">
          <ac:chgData name="Richard Chalk" userId="287f8aa4f4de1d19" providerId="LiveId" clId="{0A01506E-6C49-4788-B730-F7CA1D3100D4}" dt="2023-05-08T18:50:40.123" v="53"/>
          <ac:picMkLst>
            <pc:docMk/>
            <pc:sldMk cId="0" sldId="299"/>
            <ac:picMk id="5" creationId="{6325E9FD-CB31-18CC-9788-1DF96F31E1FE}"/>
          </ac:picMkLst>
        </pc:picChg>
        <pc:picChg chg="add mod">
          <ac:chgData name="Richard Chalk" userId="287f8aa4f4de1d19" providerId="LiveId" clId="{0A01506E-6C49-4788-B730-F7CA1D3100D4}" dt="2023-05-08T19:07:05.206" v="572" actId="1076"/>
          <ac:picMkLst>
            <pc:docMk/>
            <pc:sldMk cId="0" sldId="299"/>
            <ac:picMk id="7" creationId="{892E2D91-CBE4-18FF-387E-D5A8B0FAE488}"/>
          </ac:picMkLst>
        </pc:picChg>
        <pc:picChg chg="add mod">
          <ac:chgData name="Richard Chalk" userId="287f8aa4f4de1d19" providerId="LiveId" clId="{0A01506E-6C49-4788-B730-F7CA1D3100D4}" dt="2023-05-08T19:07:08.434" v="573"/>
          <ac:picMkLst>
            <pc:docMk/>
            <pc:sldMk cId="0" sldId="299"/>
            <ac:picMk id="9" creationId="{940B7D77-F534-1E0F-1818-96751B718327}"/>
          </ac:picMkLst>
        </pc:picChg>
        <pc:picChg chg="add mod">
          <ac:chgData name="Richard Chalk" userId="287f8aa4f4de1d19" providerId="LiveId" clId="{0A01506E-6C49-4788-B730-F7CA1D3100D4}" dt="2023-05-08T18:54:39.285" v="194" actId="552"/>
          <ac:picMkLst>
            <pc:docMk/>
            <pc:sldMk cId="0" sldId="299"/>
            <ac:picMk id="1026" creationId="{EC151964-B977-1905-6B58-B90E41139DFC}"/>
          </ac:picMkLst>
        </pc:picChg>
        <pc:picChg chg="add mod">
          <ac:chgData name="Richard Chalk" userId="287f8aa4f4de1d19" providerId="LiveId" clId="{0A01506E-6C49-4788-B730-F7CA1D3100D4}" dt="2023-05-08T18:54:39.285" v="194" actId="552"/>
          <ac:picMkLst>
            <pc:docMk/>
            <pc:sldMk cId="0" sldId="299"/>
            <ac:picMk id="1028" creationId="{8DE6F509-06B2-B7E1-AB1F-31A7E100ABB8}"/>
          </ac:picMkLst>
        </pc:picChg>
        <pc:picChg chg="add mod">
          <ac:chgData name="Richard Chalk" userId="287f8aa4f4de1d19" providerId="LiveId" clId="{0A01506E-6C49-4788-B730-F7CA1D3100D4}" dt="2023-05-08T18:54:39.285" v="194" actId="552"/>
          <ac:picMkLst>
            <pc:docMk/>
            <pc:sldMk cId="0" sldId="299"/>
            <ac:picMk id="1030" creationId="{71231735-FD88-5620-9A5F-1060ED0AC67B}"/>
          </ac:picMkLst>
        </pc:picChg>
        <pc:picChg chg="add mod">
          <ac:chgData name="Richard Chalk" userId="287f8aa4f4de1d19" providerId="LiveId" clId="{0A01506E-6C49-4788-B730-F7CA1D3100D4}" dt="2023-05-08T18:54:45.847" v="201" actId="1037"/>
          <ac:picMkLst>
            <pc:docMk/>
            <pc:sldMk cId="0" sldId="299"/>
            <ac:picMk id="1032" creationId="{5AF98B33-298F-CD63-A93B-0C5C7B989387}"/>
          </ac:picMkLst>
        </pc:picChg>
      </pc:sldChg>
      <pc:sldChg chg="del">
        <pc:chgData name="Richard Chalk" userId="287f8aa4f4de1d19" providerId="LiveId" clId="{0A01506E-6C49-4788-B730-F7CA1D3100D4}" dt="2023-05-08T18:20:46.117" v="10" actId="47"/>
        <pc:sldMkLst>
          <pc:docMk/>
          <pc:sldMk cId="0" sldId="300"/>
        </pc:sldMkLst>
      </pc:sldChg>
      <pc:sldChg chg="del">
        <pc:chgData name="Richard Chalk" userId="287f8aa4f4de1d19" providerId="LiveId" clId="{0A01506E-6C49-4788-B730-F7CA1D3100D4}" dt="2023-05-08T18:20:46.117" v="10" actId="47"/>
        <pc:sldMkLst>
          <pc:docMk/>
          <pc:sldMk cId="0" sldId="301"/>
        </pc:sldMkLst>
      </pc:sldChg>
      <pc:sldChg chg="addSp delSp modSp mod modNotesTx">
        <pc:chgData name="Richard Chalk" userId="287f8aa4f4de1d19" providerId="LiveId" clId="{0A01506E-6C49-4788-B730-F7CA1D3100D4}" dt="2023-05-08T19:07:17.233" v="577" actId="20577"/>
        <pc:sldMkLst>
          <pc:docMk/>
          <pc:sldMk cId="0" sldId="302"/>
        </pc:sldMkLst>
        <pc:spChg chg="add mod">
          <ac:chgData name="Richard Chalk" userId="287f8aa4f4de1d19" providerId="LiveId" clId="{0A01506E-6C49-4788-B730-F7CA1D3100D4}" dt="2023-05-08T18:55:08.718" v="210" actId="20577"/>
          <ac:spMkLst>
            <pc:docMk/>
            <pc:sldMk cId="0" sldId="302"/>
            <ac:spMk id="2" creationId="{7BDA04FC-2DCA-AFE5-773D-BCB05A8405A5}"/>
          </ac:spMkLst>
        </pc:spChg>
        <pc:spChg chg="add del mod">
          <ac:chgData name="Richard Chalk" userId="287f8aa4f4de1d19" providerId="LiveId" clId="{0A01506E-6C49-4788-B730-F7CA1D3100D4}" dt="2023-05-08T18:57:49.422" v="279" actId="478"/>
          <ac:spMkLst>
            <pc:docMk/>
            <pc:sldMk cId="0" sldId="302"/>
            <ac:spMk id="3" creationId="{3C832680-4867-E839-F61D-846588E69088}"/>
          </ac:spMkLst>
        </pc:spChg>
        <pc:spChg chg="add mod">
          <ac:chgData name="Richard Chalk" userId="287f8aa4f4de1d19" providerId="LiveId" clId="{0A01506E-6C49-4788-B730-F7CA1D3100D4}" dt="2023-05-08T19:02:36.404" v="382" actId="1036"/>
          <ac:spMkLst>
            <pc:docMk/>
            <pc:sldMk cId="0" sldId="302"/>
            <ac:spMk id="4" creationId="{2C1C04F3-8720-DB22-74EB-64BD0D4A3C57}"/>
          </ac:spMkLst>
        </pc:spChg>
        <pc:spChg chg="add mod">
          <ac:chgData name="Richard Chalk" userId="287f8aa4f4de1d19" providerId="LiveId" clId="{0A01506E-6C49-4788-B730-F7CA1D3100D4}" dt="2023-05-08T19:07:17.233" v="577" actId="20577"/>
          <ac:spMkLst>
            <pc:docMk/>
            <pc:sldMk cId="0" sldId="302"/>
            <ac:spMk id="5" creationId="{D3D2D105-7337-014E-A529-88382FFF1E67}"/>
          </ac:spMkLst>
        </pc:spChg>
        <pc:spChg chg="add">
          <ac:chgData name="Richard Chalk" userId="287f8aa4f4de1d19" providerId="LiveId" clId="{0A01506E-6C49-4788-B730-F7CA1D3100D4}" dt="2023-05-08T19:02:47.436" v="386" actId="11529"/>
          <ac:spMkLst>
            <pc:docMk/>
            <pc:sldMk cId="0" sldId="302"/>
            <ac:spMk id="6" creationId="{CDD70138-FC68-4479-0FF8-A224813BA5E1}"/>
          </ac:spMkLst>
        </pc:spChg>
        <pc:spChg chg="add mod">
          <ac:chgData name="Richard Chalk" userId="287f8aa4f4de1d19" providerId="LiveId" clId="{0A01506E-6C49-4788-B730-F7CA1D3100D4}" dt="2023-05-08T19:02:52.620" v="388" actId="1076"/>
          <ac:spMkLst>
            <pc:docMk/>
            <pc:sldMk cId="0" sldId="302"/>
            <ac:spMk id="7" creationId="{371920A2-7E9B-5179-D4AB-6593238AFA5F}"/>
          </ac:spMkLst>
        </pc:spChg>
        <pc:spChg chg="del">
          <ac:chgData name="Richard Chalk" userId="287f8aa4f4de1d19" providerId="LiveId" clId="{0A01506E-6C49-4788-B730-F7CA1D3100D4}" dt="2023-05-08T18:55:01.794" v="202" actId="478"/>
          <ac:spMkLst>
            <pc:docMk/>
            <pc:sldMk cId="0" sldId="302"/>
            <ac:spMk id="680" creationId="{00000000-0000-0000-0000-000000000000}"/>
          </ac:spMkLst>
        </pc:spChg>
        <pc:spChg chg="del mod">
          <ac:chgData name="Richard Chalk" userId="287f8aa4f4de1d19" providerId="LiveId" clId="{0A01506E-6C49-4788-B730-F7CA1D3100D4}" dt="2023-05-08T18:55:31.004" v="214" actId="478"/>
          <ac:spMkLst>
            <pc:docMk/>
            <pc:sldMk cId="0" sldId="302"/>
            <ac:spMk id="681" creationId="{00000000-0000-0000-0000-000000000000}"/>
          </ac:spMkLst>
        </pc:spChg>
        <pc:picChg chg="add mod">
          <ac:chgData name="Richard Chalk" userId="287f8aa4f4de1d19" providerId="LiveId" clId="{0A01506E-6C49-4788-B730-F7CA1D3100D4}" dt="2023-05-08T19:04:44.322" v="405" actId="1076"/>
          <ac:picMkLst>
            <pc:docMk/>
            <pc:sldMk cId="0" sldId="302"/>
            <ac:picMk id="9" creationId="{007F870D-DB3A-A4EC-9498-263495B706ED}"/>
          </ac:picMkLst>
        </pc:picChg>
        <pc:picChg chg="add mod">
          <ac:chgData name="Richard Chalk" userId="287f8aa4f4de1d19" providerId="LiveId" clId="{0A01506E-6C49-4788-B730-F7CA1D3100D4}" dt="2023-05-08T19:03:55.455" v="399" actId="14100"/>
          <ac:picMkLst>
            <pc:docMk/>
            <pc:sldMk cId="0" sldId="302"/>
            <ac:picMk id="2050" creationId="{235E4008-F5B9-485D-E75F-A61835C43397}"/>
          </ac:picMkLst>
        </pc:picChg>
        <pc:picChg chg="add del mod">
          <ac:chgData name="Richard Chalk" userId="287f8aa4f4de1d19" providerId="LiveId" clId="{0A01506E-6C49-4788-B730-F7CA1D3100D4}" dt="2023-05-08T19:04:45.375" v="406" actId="478"/>
          <ac:picMkLst>
            <pc:docMk/>
            <pc:sldMk cId="0" sldId="302"/>
            <ac:picMk id="2052" creationId="{C9993705-B4AB-0FE7-8C70-2644D27687F9}"/>
          </ac:picMkLst>
        </pc:picChg>
        <pc:picChg chg="add mod">
          <ac:chgData name="Richard Chalk" userId="287f8aa4f4de1d19" providerId="LiveId" clId="{0A01506E-6C49-4788-B730-F7CA1D3100D4}" dt="2023-05-08T19:05:18.968" v="409" actId="1076"/>
          <ac:picMkLst>
            <pc:docMk/>
            <pc:sldMk cId="0" sldId="302"/>
            <ac:picMk id="2054" creationId="{7FF8BBB5-F37A-A1CA-3F93-0F1AF380CBCD}"/>
          </ac:picMkLst>
        </pc:picChg>
      </pc:sldChg>
      <pc:sldChg chg="addSp delSp modSp mod modNotesTx">
        <pc:chgData name="Richard Chalk" userId="287f8aa4f4de1d19" providerId="LiveId" clId="{0A01506E-6C49-4788-B730-F7CA1D3100D4}" dt="2023-05-08T19:14:53.534" v="697" actId="6549"/>
        <pc:sldMkLst>
          <pc:docMk/>
          <pc:sldMk cId="0" sldId="304"/>
        </pc:sldMkLst>
        <pc:spChg chg="add mod">
          <ac:chgData name="Richard Chalk" userId="287f8aa4f4de1d19" providerId="LiveId" clId="{0A01506E-6C49-4788-B730-F7CA1D3100D4}" dt="2023-05-08T19:12:27.500" v="587" actId="20577"/>
          <ac:spMkLst>
            <pc:docMk/>
            <pc:sldMk cId="0" sldId="304"/>
            <ac:spMk id="2" creationId="{ECDD28F4-C2BD-5E5B-5623-08130E6BF6C2}"/>
          </ac:spMkLst>
        </pc:spChg>
        <pc:spChg chg="add mod">
          <ac:chgData name="Richard Chalk" userId="287f8aa4f4de1d19" providerId="LiveId" clId="{0A01506E-6C49-4788-B730-F7CA1D3100D4}" dt="2023-05-08T19:14:39.779" v="655" actId="1038"/>
          <ac:spMkLst>
            <pc:docMk/>
            <pc:sldMk cId="0" sldId="304"/>
            <ac:spMk id="5" creationId="{0C73B2D8-8ECE-5D11-1411-429F6429D9FA}"/>
          </ac:spMkLst>
        </pc:spChg>
        <pc:spChg chg="add mod">
          <ac:chgData name="Richard Chalk" userId="287f8aa4f4de1d19" providerId="LiveId" clId="{0A01506E-6C49-4788-B730-F7CA1D3100D4}" dt="2023-05-08T19:13:50.339" v="635" actId="403"/>
          <ac:spMkLst>
            <pc:docMk/>
            <pc:sldMk cId="0" sldId="304"/>
            <ac:spMk id="6" creationId="{1FAF2A17-E211-CBB3-E7B4-7210C49D29AE}"/>
          </ac:spMkLst>
        </pc:spChg>
        <pc:spChg chg="del">
          <ac:chgData name="Richard Chalk" userId="287f8aa4f4de1d19" providerId="LiveId" clId="{0A01506E-6C49-4788-B730-F7CA1D3100D4}" dt="2023-05-08T19:12:23.424" v="579" actId="478"/>
          <ac:spMkLst>
            <pc:docMk/>
            <pc:sldMk cId="0" sldId="304"/>
            <ac:spMk id="692" creationId="{00000000-0000-0000-0000-000000000000}"/>
          </ac:spMkLst>
        </pc:spChg>
        <pc:spChg chg="del">
          <ac:chgData name="Richard Chalk" userId="287f8aa4f4de1d19" providerId="LiveId" clId="{0A01506E-6C49-4788-B730-F7CA1D3100D4}" dt="2023-05-08T19:12:40.802" v="590" actId="478"/>
          <ac:spMkLst>
            <pc:docMk/>
            <pc:sldMk cId="0" sldId="304"/>
            <ac:spMk id="693" creationId="{00000000-0000-0000-0000-000000000000}"/>
          </ac:spMkLst>
        </pc:spChg>
        <pc:spChg chg="del">
          <ac:chgData name="Richard Chalk" userId="287f8aa4f4de1d19" providerId="LiveId" clId="{0A01506E-6C49-4788-B730-F7CA1D3100D4}" dt="2023-05-08T19:12:40.802" v="590" actId="478"/>
          <ac:spMkLst>
            <pc:docMk/>
            <pc:sldMk cId="0" sldId="304"/>
            <ac:spMk id="694" creationId="{00000000-0000-0000-0000-000000000000}"/>
          </ac:spMkLst>
        </pc:spChg>
        <pc:spChg chg="del">
          <ac:chgData name="Richard Chalk" userId="287f8aa4f4de1d19" providerId="LiveId" clId="{0A01506E-6C49-4788-B730-F7CA1D3100D4}" dt="2023-05-08T19:12:42.630" v="591" actId="478"/>
          <ac:spMkLst>
            <pc:docMk/>
            <pc:sldMk cId="0" sldId="304"/>
            <ac:spMk id="696" creationId="{00000000-0000-0000-0000-000000000000}"/>
          </ac:spMkLst>
        </pc:spChg>
        <pc:spChg chg="del">
          <ac:chgData name="Richard Chalk" userId="287f8aa4f4de1d19" providerId="LiveId" clId="{0A01506E-6C49-4788-B730-F7CA1D3100D4}" dt="2023-05-08T19:12:42.630" v="591" actId="478"/>
          <ac:spMkLst>
            <pc:docMk/>
            <pc:sldMk cId="0" sldId="304"/>
            <ac:spMk id="697" creationId="{00000000-0000-0000-0000-000000000000}"/>
          </ac:spMkLst>
        </pc:spChg>
        <pc:spChg chg="del">
          <ac:chgData name="Richard Chalk" userId="287f8aa4f4de1d19" providerId="LiveId" clId="{0A01506E-6C49-4788-B730-F7CA1D3100D4}" dt="2023-05-08T19:13:53.602" v="636" actId="478"/>
          <ac:spMkLst>
            <pc:docMk/>
            <pc:sldMk cId="0" sldId="304"/>
            <ac:spMk id="698" creationId="{00000000-0000-0000-0000-000000000000}"/>
          </ac:spMkLst>
        </pc:spChg>
        <pc:picChg chg="add mod">
          <ac:chgData name="Richard Chalk" userId="287f8aa4f4de1d19" providerId="LiveId" clId="{0A01506E-6C49-4788-B730-F7CA1D3100D4}" dt="2023-05-08T19:12:23.776" v="580"/>
          <ac:picMkLst>
            <pc:docMk/>
            <pc:sldMk cId="0" sldId="304"/>
            <ac:picMk id="3" creationId="{8C1E7BCD-9460-1EAE-B01F-99AF54029DB7}"/>
          </ac:picMkLst>
        </pc:picChg>
        <pc:picChg chg="add mod">
          <ac:chgData name="Richard Chalk" userId="287f8aa4f4de1d19" providerId="LiveId" clId="{0A01506E-6C49-4788-B730-F7CA1D3100D4}" dt="2023-05-08T19:14:36.517" v="639" actId="1076"/>
          <ac:picMkLst>
            <pc:docMk/>
            <pc:sldMk cId="0" sldId="304"/>
            <ac:picMk id="7" creationId="{0EC6CA0C-FEAC-C173-FC0C-F5B196CA2C52}"/>
          </ac:picMkLst>
        </pc:picChg>
        <pc:picChg chg="del">
          <ac:chgData name="Richard Chalk" userId="287f8aa4f4de1d19" providerId="LiveId" clId="{0A01506E-6C49-4788-B730-F7CA1D3100D4}" dt="2023-05-08T19:12:37.504" v="588" actId="478"/>
          <ac:picMkLst>
            <pc:docMk/>
            <pc:sldMk cId="0" sldId="304"/>
            <ac:picMk id="699" creationId="{00000000-0000-0000-0000-000000000000}"/>
          </ac:picMkLst>
        </pc:picChg>
      </pc:sldChg>
      <pc:sldChg chg="modSp mod">
        <pc:chgData name="Richard Chalk" userId="287f8aa4f4de1d19" providerId="LiveId" clId="{0A01506E-6C49-4788-B730-F7CA1D3100D4}" dt="2023-05-08T18:46:43.028" v="14" actId="27636"/>
        <pc:sldMkLst>
          <pc:docMk/>
          <pc:sldMk cId="0" sldId="308"/>
        </pc:sldMkLst>
        <pc:spChg chg="mod">
          <ac:chgData name="Richard Chalk" userId="287f8aa4f4de1d19" providerId="LiveId" clId="{0A01506E-6C49-4788-B730-F7CA1D3100D4}" dt="2023-05-08T18:46:43.028" v="14" actId="27636"/>
          <ac:spMkLst>
            <pc:docMk/>
            <pc:sldMk cId="0" sldId="308"/>
            <ac:spMk id="727" creationId="{00000000-0000-0000-0000-000000000000}"/>
          </ac:spMkLst>
        </pc:spChg>
      </pc:sldChg>
      <pc:sldChg chg="add del">
        <pc:chgData name="Richard Chalk" userId="287f8aa4f4de1d19" providerId="LiveId" clId="{0A01506E-6C49-4788-B730-F7CA1D3100D4}" dt="2023-05-08T19:15:08.143" v="698" actId="47"/>
        <pc:sldMkLst>
          <pc:docMk/>
          <pc:sldMk cId="2546594381" sldId="311"/>
        </pc:sldMkLst>
      </pc:sldChg>
      <pc:sldMasterChg chg="del delSldLayout">
        <pc:chgData name="Richard Chalk" userId="287f8aa4f4de1d19" providerId="LiveId" clId="{0A01506E-6C49-4788-B730-F7CA1D3100D4}" dt="2023-05-08T18:20:48.682" v="11" actId="47"/>
        <pc:sldMasterMkLst>
          <pc:docMk/>
          <pc:sldMasterMk cId="0" sldId="2147483648"/>
        </pc:sldMasterMkLst>
        <pc:sldLayoutChg chg="del">
          <pc:chgData name="Richard Chalk" userId="287f8aa4f4de1d19" providerId="LiveId" clId="{0A01506E-6C49-4788-B730-F7CA1D3100D4}" dt="2023-05-08T18:20:48.682" v="11" actId="47"/>
          <pc:sldLayoutMkLst>
            <pc:docMk/>
            <pc:sldMasterMk cId="0" sldId="2147483648"/>
            <pc:sldLayoutMk cId="0" sldId="2147483649"/>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0"/>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1"/>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2"/>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3"/>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4"/>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5"/>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6"/>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7"/>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8"/>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9"/>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60"/>
          </pc:sldLayoutMkLst>
        </pc:sldLayoutChg>
      </pc:sldMasterChg>
    </pc:docChg>
  </pc:docChgLst>
  <pc:docChgLst>
    <pc:chgData name="Richard Chalk" userId="287f8aa4f4de1d19" providerId="LiveId" clId="{4B0A88D6-0005-4246-9EC6-EC7998216DB1}"/>
    <pc:docChg chg="undo custSel addSld delSld modSld">
      <pc:chgData name="Richard Chalk" userId="287f8aa4f4de1d19" providerId="LiveId" clId="{4B0A88D6-0005-4246-9EC6-EC7998216DB1}" dt="2023-05-24T05:09:13.398" v="508" actId="1035"/>
      <pc:docMkLst>
        <pc:docMk/>
      </pc:docMkLst>
      <pc:sldChg chg="addSp delSp modSp mod modNotesTx">
        <pc:chgData name="Richard Chalk" userId="287f8aa4f4de1d19" providerId="LiveId" clId="{4B0A88D6-0005-4246-9EC6-EC7998216DB1}" dt="2023-05-22T13:24:10.786" v="94"/>
        <pc:sldMkLst>
          <pc:docMk/>
          <pc:sldMk cId="0" sldId="299"/>
        </pc:sldMkLst>
        <pc:spChg chg="add mod">
          <ac:chgData name="Richard Chalk" userId="287f8aa4f4de1d19" providerId="LiveId" clId="{4B0A88D6-0005-4246-9EC6-EC7998216DB1}" dt="2023-05-22T13:23:03.334" v="93" actId="1076"/>
          <ac:spMkLst>
            <pc:docMk/>
            <pc:sldMk cId="0" sldId="299"/>
            <ac:spMk id="3" creationId="{D6DC73C4-C35F-1C67-C767-6A580F7E3DEA}"/>
          </ac:spMkLst>
        </pc:spChg>
        <pc:spChg chg="del">
          <ac:chgData name="Richard Chalk" userId="287f8aa4f4de1d19" providerId="LiveId" clId="{4B0A88D6-0005-4246-9EC6-EC7998216DB1}" dt="2023-05-22T13:18:42.128" v="21" actId="478"/>
          <ac:spMkLst>
            <pc:docMk/>
            <pc:sldMk cId="0" sldId="299"/>
            <ac:spMk id="14" creationId="{8B3AB1EE-AC58-829A-A00C-D88D9F0C2DCE}"/>
          </ac:spMkLst>
        </pc:spChg>
        <pc:spChg chg="del">
          <ac:chgData name="Richard Chalk" userId="287f8aa4f4de1d19" providerId="LiveId" clId="{4B0A88D6-0005-4246-9EC6-EC7998216DB1}" dt="2023-05-22T13:18:42.128" v="21" actId="478"/>
          <ac:spMkLst>
            <pc:docMk/>
            <pc:sldMk cId="0" sldId="299"/>
            <ac:spMk id="15" creationId="{713CCC61-C25F-94C5-1822-E7D60F10ED6D}"/>
          </ac:spMkLst>
        </pc:spChg>
        <pc:spChg chg="del">
          <ac:chgData name="Richard Chalk" userId="287f8aa4f4de1d19" providerId="LiveId" clId="{4B0A88D6-0005-4246-9EC6-EC7998216DB1}" dt="2023-05-22T13:18:42.128" v="21" actId="478"/>
          <ac:spMkLst>
            <pc:docMk/>
            <pc:sldMk cId="0" sldId="299"/>
            <ac:spMk id="16" creationId="{6D984071-9FB7-E85F-A4E7-9E15C8B1AFC6}"/>
          </ac:spMkLst>
        </pc:spChg>
        <pc:spChg chg="del">
          <ac:chgData name="Richard Chalk" userId="287f8aa4f4de1d19" providerId="LiveId" clId="{4B0A88D6-0005-4246-9EC6-EC7998216DB1}" dt="2023-05-22T13:18:42.128" v="21" actId="478"/>
          <ac:spMkLst>
            <pc:docMk/>
            <pc:sldMk cId="0" sldId="299"/>
            <ac:spMk id="17" creationId="{721CC535-A100-7F7F-CEE8-14E100FCB1ED}"/>
          </ac:spMkLst>
        </pc:spChg>
        <pc:spChg chg="mod">
          <ac:chgData name="Richard Chalk" userId="287f8aa4f4de1d19" providerId="LiveId" clId="{4B0A88D6-0005-4246-9EC6-EC7998216DB1}" dt="2023-05-22T13:22:55.134" v="92" actId="255"/>
          <ac:spMkLst>
            <pc:docMk/>
            <pc:sldMk cId="0" sldId="299"/>
            <ac:spMk id="658" creationId="{00000000-0000-0000-0000-000000000000}"/>
          </ac:spMkLst>
        </pc:spChg>
        <pc:picChg chg="add mod">
          <ac:chgData name="Richard Chalk" userId="287f8aa4f4de1d19" providerId="LiveId" clId="{4B0A88D6-0005-4246-9EC6-EC7998216DB1}" dt="2023-05-22T13:19:20.612" v="29" actId="1036"/>
          <ac:picMkLst>
            <pc:docMk/>
            <pc:sldMk cId="0" sldId="299"/>
            <ac:picMk id="2" creationId="{FE623C67-055F-0D15-5B2E-48CC94E51778}"/>
          </ac:picMkLst>
        </pc:picChg>
        <pc:picChg chg="add mod">
          <ac:chgData name="Richard Chalk" userId="287f8aa4f4de1d19" providerId="LiveId" clId="{4B0A88D6-0005-4246-9EC6-EC7998216DB1}" dt="2023-05-22T13:23:03.334" v="93" actId="1076"/>
          <ac:picMkLst>
            <pc:docMk/>
            <pc:sldMk cId="0" sldId="299"/>
            <ac:picMk id="7" creationId="{7C1D91D3-19D0-F9D7-6DF3-429A8B706C56}"/>
          </ac:picMkLst>
        </pc:picChg>
        <pc:picChg chg="del">
          <ac:chgData name="Richard Chalk" userId="287f8aa4f4de1d19" providerId="LiveId" clId="{4B0A88D6-0005-4246-9EC6-EC7998216DB1}" dt="2023-05-22T13:19:33.498" v="31" actId="478"/>
          <ac:picMkLst>
            <pc:docMk/>
            <pc:sldMk cId="0" sldId="299"/>
            <ac:picMk id="12" creationId="{F0F17147-809E-F720-9C5F-A24B65786008}"/>
          </ac:picMkLst>
        </pc:picChg>
        <pc:picChg chg="del">
          <ac:chgData name="Richard Chalk" userId="287f8aa4f4de1d19" providerId="LiveId" clId="{4B0A88D6-0005-4246-9EC6-EC7998216DB1}" dt="2023-05-22T13:20:14.574" v="59" actId="478"/>
          <ac:picMkLst>
            <pc:docMk/>
            <pc:sldMk cId="0" sldId="299"/>
            <ac:picMk id="13" creationId="{82083A09-37E3-6357-A891-7E1D92D9CA0B}"/>
          </ac:picMkLst>
        </pc:picChg>
      </pc:sldChg>
      <pc:sldChg chg="del">
        <pc:chgData name="Richard Chalk" userId="287f8aa4f4de1d19" providerId="LiveId" clId="{4B0A88D6-0005-4246-9EC6-EC7998216DB1}" dt="2023-05-22T13:51:30.527" v="427" actId="47"/>
        <pc:sldMkLst>
          <pc:docMk/>
          <pc:sldMk cId="0" sldId="302"/>
        </pc:sldMkLst>
      </pc:sldChg>
      <pc:sldChg chg="modSp mod">
        <pc:chgData name="Richard Chalk" userId="287f8aa4f4de1d19" providerId="LiveId" clId="{4B0A88D6-0005-4246-9EC6-EC7998216DB1}" dt="2023-05-22T12:37:51.120" v="18" actId="20577"/>
        <pc:sldMkLst>
          <pc:docMk/>
          <pc:sldMk cId="3213385662" sldId="309"/>
        </pc:sldMkLst>
        <pc:spChg chg="mod">
          <ac:chgData name="Richard Chalk" userId="287f8aa4f4de1d19" providerId="LiveId" clId="{4B0A88D6-0005-4246-9EC6-EC7998216DB1}" dt="2023-05-22T12:37:51.120" v="18" actId="20577"/>
          <ac:spMkLst>
            <pc:docMk/>
            <pc:sldMk cId="3213385662" sldId="309"/>
            <ac:spMk id="118" creationId="{00000000-0000-0000-0000-000000000000}"/>
          </ac:spMkLst>
        </pc:spChg>
      </pc:sldChg>
      <pc:sldChg chg="del">
        <pc:chgData name="Richard Chalk" userId="287f8aa4f4de1d19" providerId="LiveId" clId="{4B0A88D6-0005-4246-9EC6-EC7998216DB1}" dt="2023-05-22T13:51:30.527" v="427" actId="47"/>
        <pc:sldMkLst>
          <pc:docMk/>
          <pc:sldMk cId="2116107592" sldId="310"/>
        </pc:sldMkLst>
      </pc:sldChg>
      <pc:sldChg chg="del">
        <pc:chgData name="Richard Chalk" userId="287f8aa4f4de1d19" providerId="LiveId" clId="{4B0A88D6-0005-4246-9EC6-EC7998216DB1}" dt="2023-05-22T13:51:30.527" v="427" actId="47"/>
        <pc:sldMkLst>
          <pc:docMk/>
          <pc:sldMk cId="3415542239" sldId="318"/>
        </pc:sldMkLst>
      </pc:sldChg>
      <pc:sldChg chg="del">
        <pc:chgData name="Richard Chalk" userId="287f8aa4f4de1d19" providerId="LiveId" clId="{4B0A88D6-0005-4246-9EC6-EC7998216DB1}" dt="2023-05-22T13:51:30.527" v="427" actId="47"/>
        <pc:sldMkLst>
          <pc:docMk/>
          <pc:sldMk cId="2254389400" sldId="319"/>
        </pc:sldMkLst>
      </pc:sldChg>
      <pc:sldChg chg="del">
        <pc:chgData name="Richard Chalk" userId="287f8aa4f4de1d19" providerId="LiveId" clId="{4B0A88D6-0005-4246-9EC6-EC7998216DB1}" dt="2023-05-22T13:51:30.527" v="427" actId="47"/>
        <pc:sldMkLst>
          <pc:docMk/>
          <pc:sldMk cId="3403649139" sldId="320"/>
        </pc:sldMkLst>
      </pc:sldChg>
      <pc:sldChg chg="del">
        <pc:chgData name="Richard Chalk" userId="287f8aa4f4de1d19" providerId="LiveId" clId="{4B0A88D6-0005-4246-9EC6-EC7998216DB1}" dt="2023-05-22T13:51:30.527" v="427" actId="47"/>
        <pc:sldMkLst>
          <pc:docMk/>
          <pc:sldMk cId="1641953116" sldId="322"/>
        </pc:sldMkLst>
      </pc:sldChg>
      <pc:sldChg chg="del">
        <pc:chgData name="Richard Chalk" userId="287f8aa4f4de1d19" providerId="LiveId" clId="{4B0A88D6-0005-4246-9EC6-EC7998216DB1}" dt="2023-05-22T13:51:30.527" v="427" actId="47"/>
        <pc:sldMkLst>
          <pc:docMk/>
          <pc:sldMk cId="2206031008" sldId="323"/>
        </pc:sldMkLst>
      </pc:sldChg>
      <pc:sldChg chg="del">
        <pc:chgData name="Richard Chalk" userId="287f8aa4f4de1d19" providerId="LiveId" clId="{4B0A88D6-0005-4246-9EC6-EC7998216DB1}" dt="2023-05-22T13:51:30.527" v="427" actId="47"/>
        <pc:sldMkLst>
          <pc:docMk/>
          <pc:sldMk cId="3038433100" sldId="324"/>
        </pc:sldMkLst>
      </pc:sldChg>
      <pc:sldChg chg="del">
        <pc:chgData name="Richard Chalk" userId="287f8aa4f4de1d19" providerId="LiveId" clId="{4B0A88D6-0005-4246-9EC6-EC7998216DB1}" dt="2023-05-22T13:51:30.527" v="427" actId="47"/>
        <pc:sldMkLst>
          <pc:docMk/>
          <pc:sldMk cId="3029127798" sldId="325"/>
        </pc:sldMkLst>
      </pc:sldChg>
      <pc:sldChg chg="del">
        <pc:chgData name="Richard Chalk" userId="287f8aa4f4de1d19" providerId="LiveId" clId="{4B0A88D6-0005-4246-9EC6-EC7998216DB1}" dt="2023-05-22T13:51:30.527" v="427" actId="47"/>
        <pc:sldMkLst>
          <pc:docMk/>
          <pc:sldMk cId="375093022" sldId="326"/>
        </pc:sldMkLst>
      </pc:sldChg>
      <pc:sldChg chg="del">
        <pc:chgData name="Richard Chalk" userId="287f8aa4f4de1d19" providerId="LiveId" clId="{4B0A88D6-0005-4246-9EC6-EC7998216DB1}" dt="2023-05-22T13:51:30.527" v="427" actId="47"/>
        <pc:sldMkLst>
          <pc:docMk/>
          <pc:sldMk cId="1284636669" sldId="327"/>
        </pc:sldMkLst>
      </pc:sldChg>
      <pc:sldChg chg="del">
        <pc:chgData name="Richard Chalk" userId="287f8aa4f4de1d19" providerId="LiveId" clId="{4B0A88D6-0005-4246-9EC6-EC7998216DB1}" dt="2023-05-22T13:51:30.527" v="427" actId="47"/>
        <pc:sldMkLst>
          <pc:docMk/>
          <pc:sldMk cId="2960202229" sldId="328"/>
        </pc:sldMkLst>
      </pc:sldChg>
      <pc:sldChg chg="del">
        <pc:chgData name="Richard Chalk" userId="287f8aa4f4de1d19" providerId="LiveId" clId="{4B0A88D6-0005-4246-9EC6-EC7998216DB1}" dt="2023-05-22T13:51:30.527" v="427" actId="47"/>
        <pc:sldMkLst>
          <pc:docMk/>
          <pc:sldMk cId="1187645491" sldId="329"/>
        </pc:sldMkLst>
      </pc:sldChg>
      <pc:sldChg chg="addSp delSp modSp add mod modNotesTx">
        <pc:chgData name="Richard Chalk" userId="287f8aa4f4de1d19" providerId="LiveId" clId="{4B0A88D6-0005-4246-9EC6-EC7998216DB1}" dt="2023-05-22T13:52:06.669" v="431" actId="6549"/>
        <pc:sldMkLst>
          <pc:docMk/>
          <pc:sldMk cId="2636729480" sldId="330"/>
        </pc:sldMkLst>
        <pc:spChg chg="del">
          <ac:chgData name="Richard Chalk" userId="287f8aa4f4de1d19" providerId="LiveId" clId="{4B0A88D6-0005-4246-9EC6-EC7998216DB1}" dt="2023-05-22T13:27:07.117" v="112" actId="478"/>
          <ac:spMkLst>
            <pc:docMk/>
            <pc:sldMk cId="2636729480" sldId="330"/>
            <ac:spMk id="3" creationId="{D6DC73C4-C35F-1C67-C767-6A580F7E3DEA}"/>
          </ac:spMkLst>
        </pc:spChg>
        <pc:spChg chg="mod">
          <ac:chgData name="Richard Chalk" userId="287f8aa4f4de1d19" providerId="LiveId" clId="{4B0A88D6-0005-4246-9EC6-EC7998216DB1}" dt="2023-05-22T13:24:23.047" v="108" actId="20577"/>
          <ac:spMkLst>
            <pc:docMk/>
            <pc:sldMk cId="2636729480" sldId="330"/>
            <ac:spMk id="4" creationId="{4771B46A-233B-C554-9461-6E930E187917}"/>
          </ac:spMkLst>
        </pc:spChg>
        <pc:spChg chg="mod">
          <ac:chgData name="Richard Chalk" userId="287f8aa4f4de1d19" providerId="LiveId" clId="{4B0A88D6-0005-4246-9EC6-EC7998216DB1}" dt="2023-05-22T13:52:06.669" v="431" actId="6549"/>
          <ac:spMkLst>
            <pc:docMk/>
            <pc:sldMk cId="2636729480" sldId="330"/>
            <ac:spMk id="658" creationId="{00000000-0000-0000-0000-000000000000}"/>
          </ac:spMkLst>
        </pc:spChg>
        <pc:picChg chg="del">
          <ac:chgData name="Richard Chalk" userId="287f8aa4f4de1d19" providerId="LiveId" clId="{4B0A88D6-0005-4246-9EC6-EC7998216DB1}" dt="2023-05-22T13:27:26.287" v="116" actId="478"/>
          <ac:picMkLst>
            <pc:docMk/>
            <pc:sldMk cId="2636729480" sldId="330"/>
            <ac:picMk id="2" creationId="{FE623C67-055F-0D15-5B2E-48CC94E51778}"/>
          </ac:picMkLst>
        </pc:picChg>
        <pc:picChg chg="del">
          <ac:chgData name="Richard Chalk" userId="287f8aa4f4de1d19" providerId="LiveId" clId="{4B0A88D6-0005-4246-9EC6-EC7998216DB1}" dt="2023-05-22T13:27:07.117" v="112" actId="478"/>
          <ac:picMkLst>
            <pc:docMk/>
            <pc:sldMk cId="2636729480" sldId="330"/>
            <ac:picMk id="7" creationId="{7C1D91D3-19D0-F9D7-6DF3-429A8B706C56}"/>
          </ac:picMkLst>
        </pc:picChg>
        <pc:picChg chg="add mod">
          <ac:chgData name="Richard Chalk" userId="287f8aa4f4de1d19" providerId="LiveId" clId="{4B0A88D6-0005-4246-9EC6-EC7998216DB1}" dt="2023-05-22T13:27:18.670" v="114" actId="1076"/>
          <ac:picMkLst>
            <pc:docMk/>
            <pc:sldMk cId="2636729480" sldId="330"/>
            <ac:picMk id="8" creationId="{EDF3101B-623F-10AB-668B-8790F0CF8B8E}"/>
          </ac:picMkLst>
        </pc:picChg>
      </pc:sldChg>
      <pc:sldChg chg="new del">
        <pc:chgData name="Richard Chalk" userId="287f8aa4f4de1d19" providerId="LiveId" clId="{4B0A88D6-0005-4246-9EC6-EC7998216DB1}" dt="2023-05-22T13:51:30.527" v="427" actId="47"/>
        <pc:sldMkLst>
          <pc:docMk/>
          <pc:sldMk cId="2577173038" sldId="331"/>
        </pc:sldMkLst>
      </pc:sldChg>
      <pc:sldChg chg="addSp modSp add mod">
        <pc:chgData name="Richard Chalk" userId="287f8aa4f4de1d19" providerId="LiveId" clId="{4B0A88D6-0005-4246-9EC6-EC7998216DB1}" dt="2023-05-22T13:46:53.541" v="289" actId="6549"/>
        <pc:sldMkLst>
          <pc:docMk/>
          <pc:sldMk cId="742752064" sldId="332"/>
        </pc:sldMkLst>
        <pc:spChg chg="mod">
          <ac:chgData name="Richard Chalk" userId="287f8aa4f4de1d19" providerId="LiveId" clId="{4B0A88D6-0005-4246-9EC6-EC7998216DB1}" dt="2023-05-22T13:46:53.541" v="289" actId="6549"/>
          <ac:spMkLst>
            <pc:docMk/>
            <pc:sldMk cId="742752064" sldId="332"/>
            <ac:spMk id="658" creationId="{00000000-0000-0000-0000-000000000000}"/>
          </ac:spMkLst>
        </pc:spChg>
        <pc:picChg chg="add mod">
          <ac:chgData name="Richard Chalk" userId="287f8aa4f4de1d19" providerId="LiveId" clId="{4B0A88D6-0005-4246-9EC6-EC7998216DB1}" dt="2023-05-22T13:34:51.077" v="193" actId="1076"/>
          <ac:picMkLst>
            <pc:docMk/>
            <pc:sldMk cId="742752064" sldId="332"/>
            <ac:picMk id="2" creationId="{7EBFBCFB-1C01-5B6E-D77F-2FE7DC017AC0}"/>
          </ac:picMkLst>
        </pc:picChg>
      </pc:sldChg>
      <pc:sldChg chg="addSp delSp modSp add mod">
        <pc:chgData name="Richard Chalk" userId="287f8aa4f4de1d19" providerId="LiveId" clId="{4B0A88D6-0005-4246-9EC6-EC7998216DB1}" dt="2023-05-24T05:09:13.398" v="508" actId="1035"/>
        <pc:sldMkLst>
          <pc:docMk/>
          <pc:sldMk cId="3088392065" sldId="333"/>
        </pc:sldMkLst>
        <pc:spChg chg="mod">
          <ac:chgData name="Richard Chalk" userId="287f8aa4f4de1d19" providerId="LiveId" clId="{4B0A88D6-0005-4246-9EC6-EC7998216DB1}" dt="2023-05-22T13:42:47.717" v="220" actId="20577"/>
          <ac:spMkLst>
            <pc:docMk/>
            <pc:sldMk cId="3088392065" sldId="333"/>
            <ac:spMk id="4" creationId="{4771B46A-233B-C554-9461-6E930E187917}"/>
          </ac:spMkLst>
        </pc:spChg>
        <pc:spChg chg="add mod">
          <ac:chgData name="Richard Chalk" userId="287f8aa4f4de1d19" providerId="LiveId" clId="{4B0A88D6-0005-4246-9EC6-EC7998216DB1}" dt="2023-05-24T05:09:10.195" v="488" actId="1035"/>
          <ac:spMkLst>
            <pc:docMk/>
            <pc:sldMk cId="3088392065" sldId="333"/>
            <ac:spMk id="7" creationId="{7414A13A-65D0-B7D1-E503-EEF9E84FB25E}"/>
          </ac:spMkLst>
        </pc:spChg>
        <pc:spChg chg="add mod">
          <ac:chgData name="Richard Chalk" userId="287f8aa4f4de1d19" providerId="LiveId" clId="{4B0A88D6-0005-4246-9EC6-EC7998216DB1}" dt="2023-05-24T05:09:13.398" v="508" actId="1035"/>
          <ac:spMkLst>
            <pc:docMk/>
            <pc:sldMk cId="3088392065" sldId="333"/>
            <ac:spMk id="8" creationId="{4BF0993C-D628-E78C-10B6-6303BA0B5086}"/>
          </ac:spMkLst>
        </pc:spChg>
        <pc:spChg chg="mod">
          <ac:chgData name="Richard Chalk" userId="287f8aa4f4de1d19" providerId="LiveId" clId="{4B0A88D6-0005-4246-9EC6-EC7998216DB1}" dt="2023-05-22T13:55:43.399" v="432" actId="14100"/>
          <ac:spMkLst>
            <pc:docMk/>
            <pc:sldMk cId="3088392065" sldId="333"/>
            <ac:spMk id="658" creationId="{00000000-0000-0000-0000-000000000000}"/>
          </ac:spMkLst>
        </pc:spChg>
        <pc:picChg chg="add mod">
          <ac:chgData name="Richard Chalk" userId="287f8aa4f4de1d19" providerId="LiveId" clId="{4B0A88D6-0005-4246-9EC6-EC7998216DB1}" dt="2023-05-22T13:43:03.167" v="222" actId="1076"/>
          <ac:picMkLst>
            <pc:docMk/>
            <pc:sldMk cId="3088392065" sldId="333"/>
            <ac:picMk id="2" creationId="{351CED33-F6E0-F6D5-3EDA-576DA6D85A96}"/>
          </ac:picMkLst>
        </pc:picChg>
        <pc:picChg chg="del">
          <ac:chgData name="Richard Chalk" userId="287f8aa4f4de1d19" providerId="LiveId" clId="{4B0A88D6-0005-4246-9EC6-EC7998216DB1}" dt="2023-05-22T13:42:44.261" v="214" actId="478"/>
          <ac:picMkLst>
            <pc:docMk/>
            <pc:sldMk cId="3088392065" sldId="333"/>
            <ac:picMk id="8" creationId="{EDF3101B-623F-10AB-668B-8790F0CF8B8E}"/>
          </ac:picMkLst>
        </pc:picChg>
        <pc:picChg chg="add mod">
          <ac:chgData name="Richard Chalk" userId="287f8aa4f4de1d19" providerId="LiveId" clId="{4B0A88D6-0005-4246-9EC6-EC7998216DB1}" dt="2023-05-24T05:09:10.195" v="488" actId="1035"/>
          <ac:picMkLst>
            <pc:docMk/>
            <pc:sldMk cId="3088392065" sldId="333"/>
            <ac:picMk id="1026" creationId="{593DE792-5A7C-7AC4-D646-A3669933DB6E}"/>
          </ac:picMkLst>
        </pc:picChg>
      </pc:sldChg>
      <pc:sldChg chg="addSp delSp modSp add mod">
        <pc:chgData name="Richard Chalk" userId="287f8aa4f4de1d19" providerId="LiveId" clId="{4B0A88D6-0005-4246-9EC6-EC7998216DB1}" dt="2023-05-22T13:51:16.596" v="426" actId="1076"/>
        <pc:sldMkLst>
          <pc:docMk/>
          <pc:sldMk cId="965548167" sldId="334"/>
        </pc:sldMkLst>
        <pc:spChg chg="add mod">
          <ac:chgData name="Richard Chalk" userId="287f8aa4f4de1d19" providerId="LiveId" clId="{4B0A88D6-0005-4246-9EC6-EC7998216DB1}" dt="2023-05-22T13:51:16.596" v="426" actId="1076"/>
          <ac:spMkLst>
            <pc:docMk/>
            <pc:sldMk cId="965548167" sldId="334"/>
            <ac:spMk id="3" creationId="{C7D9BB9B-30E0-8E15-049F-FFAB21B099AD}"/>
          </ac:spMkLst>
        </pc:spChg>
        <pc:spChg chg="mod">
          <ac:chgData name="Richard Chalk" userId="287f8aa4f4de1d19" providerId="LiveId" clId="{4B0A88D6-0005-4246-9EC6-EC7998216DB1}" dt="2023-05-22T13:50:28.150" v="344" actId="6549"/>
          <ac:spMkLst>
            <pc:docMk/>
            <pc:sldMk cId="965548167" sldId="334"/>
            <ac:spMk id="658" creationId="{00000000-0000-0000-0000-000000000000}"/>
          </ac:spMkLst>
        </pc:spChg>
        <pc:picChg chg="del">
          <ac:chgData name="Richard Chalk" userId="287f8aa4f4de1d19" providerId="LiveId" clId="{4B0A88D6-0005-4246-9EC6-EC7998216DB1}" dt="2023-05-22T13:48:01.380" v="300" actId="478"/>
          <ac:picMkLst>
            <pc:docMk/>
            <pc:sldMk cId="965548167" sldId="334"/>
            <ac:picMk id="2" creationId="{7EBFBCFB-1C01-5B6E-D77F-2FE7DC017AC0}"/>
          </ac:picMkLst>
        </pc:picChg>
        <pc:picChg chg="add mod">
          <ac:chgData name="Richard Chalk" userId="287f8aa4f4de1d19" providerId="LiveId" clId="{4B0A88D6-0005-4246-9EC6-EC7998216DB1}" dt="2023-05-22T13:51:16.596" v="426" actId="1076"/>
          <ac:picMkLst>
            <pc:docMk/>
            <pc:sldMk cId="965548167" sldId="334"/>
            <ac:picMk id="7" creationId="{B1DFCDF9-2EE9-4E92-8C8C-2C92C54FEBC5}"/>
          </ac:picMkLst>
        </pc:picChg>
      </pc:sldChg>
    </pc:docChg>
  </pc:docChgLst>
  <pc:docChgLst>
    <pc:chgData name="Richard Chalk" userId="287f8aa4f4de1d19" providerId="LiveId" clId="{D95C05BF-833D-49BE-9C47-05788DF5D36D}"/>
    <pc:docChg chg="undo custSel modSld">
      <pc:chgData name="Richard Chalk" userId="287f8aa4f4de1d19" providerId="LiveId" clId="{D95C05BF-833D-49BE-9C47-05788DF5D36D}" dt="2022-11-09T05:41:59.036" v="495" actId="20577"/>
      <pc:docMkLst>
        <pc:docMk/>
      </pc:docMkLst>
      <pc:sldChg chg="modSp mod">
        <pc:chgData name="Richard Chalk" userId="287f8aa4f4de1d19" providerId="LiveId" clId="{D95C05BF-833D-49BE-9C47-05788DF5D36D}" dt="2022-11-09T05:36:04.610" v="369" actId="27636"/>
        <pc:sldMkLst>
          <pc:docMk/>
          <pc:sldMk cId="0" sldId="256"/>
        </pc:sldMkLst>
        <pc:spChg chg="mod">
          <ac:chgData name="Richard Chalk" userId="287f8aa4f4de1d19" providerId="LiveId" clId="{D95C05BF-833D-49BE-9C47-05788DF5D36D}" dt="2022-11-09T05:36:04.610" v="369" actId="27636"/>
          <ac:spMkLst>
            <pc:docMk/>
            <pc:sldMk cId="0" sldId="256"/>
            <ac:spMk id="119" creationId="{00000000-0000-0000-0000-000000000000}"/>
          </ac:spMkLst>
        </pc:spChg>
      </pc:sldChg>
      <pc:sldChg chg="addSp delSp modSp mod">
        <pc:chgData name="Richard Chalk" userId="287f8aa4f4de1d19" providerId="LiveId" clId="{D95C05BF-833D-49BE-9C47-05788DF5D36D}" dt="2022-11-09T05:41:59.036" v="495" actId="20577"/>
        <pc:sldMkLst>
          <pc:docMk/>
          <pc:sldMk cId="61398895" sldId="257"/>
        </pc:sldMkLst>
        <pc:spChg chg="mod">
          <ac:chgData name="Richard Chalk" userId="287f8aa4f4de1d19" providerId="LiveId" clId="{D95C05BF-833D-49BE-9C47-05788DF5D36D}" dt="2022-11-09T05:41:59.036" v="495" actId="20577"/>
          <ac:spMkLst>
            <pc:docMk/>
            <pc:sldMk cId="61398895" sldId="257"/>
            <ac:spMk id="127" creationId="{00000000-0000-0000-0000-000000000000}"/>
          </ac:spMkLst>
        </pc:spChg>
        <pc:picChg chg="add mod">
          <ac:chgData name="Richard Chalk" userId="287f8aa4f4de1d19" providerId="LiveId" clId="{D95C05BF-833D-49BE-9C47-05788DF5D36D}" dt="2022-11-09T05:36:19.966" v="381" actId="1035"/>
          <ac:picMkLst>
            <pc:docMk/>
            <pc:sldMk cId="61398895" sldId="257"/>
            <ac:picMk id="3" creationId="{143BD36C-96AA-1372-4D44-554B3007C308}"/>
          </ac:picMkLst>
        </pc:picChg>
        <pc:picChg chg="del mod">
          <ac:chgData name="Richard Chalk" userId="287f8aa4f4de1d19" providerId="LiveId" clId="{D95C05BF-833D-49BE-9C47-05788DF5D36D}" dt="2022-11-09T05:36:15.154" v="374" actId="478"/>
          <ac:picMkLst>
            <pc:docMk/>
            <pc:sldMk cId="61398895" sldId="257"/>
            <ac:picMk id="130" creationId="{00000000-0000-0000-0000-000000000000}"/>
          </ac:picMkLst>
        </pc:picChg>
      </pc:sldChg>
      <pc:sldChg chg="modSp mod">
        <pc:chgData name="Richard Chalk" userId="287f8aa4f4de1d19" providerId="LiveId" clId="{D95C05BF-833D-49BE-9C47-05788DF5D36D}" dt="2022-11-09T05:35:47.311" v="367" actId="20577"/>
        <pc:sldMkLst>
          <pc:docMk/>
          <pc:sldMk cId="0" sldId="258"/>
        </pc:sldMkLst>
        <pc:spChg chg="mod">
          <ac:chgData name="Richard Chalk" userId="287f8aa4f4de1d19" providerId="LiveId" clId="{D95C05BF-833D-49BE-9C47-05788DF5D36D}" dt="2022-11-09T05:35:47.311" v="367" actId="20577"/>
          <ac:spMkLst>
            <pc:docMk/>
            <pc:sldMk cId="0" sldId="258"/>
            <ac:spMk id="136" creationId="{00000000-0000-0000-0000-000000000000}"/>
          </ac:spMkLst>
        </pc:spChg>
      </pc:sldChg>
    </pc:docChg>
  </pc:docChgLst>
  <pc:docChgLst>
    <pc:chgData name="Richard Chalk" userId="287f8aa4f4de1d19" providerId="LiveId" clId="{FB819162-6B93-4C6E-ACAE-4A0DC07A57A3}"/>
    <pc:docChg chg="undo custSel addSld delSld modSld sldOrd">
      <pc:chgData name="Richard Chalk" userId="287f8aa4f4de1d19" providerId="LiveId" clId="{FB819162-6B93-4C6E-ACAE-4A0DC07A57A3}" dt="2023-06-14T19:21:53.526" v="7059" actId="1036"/>
      <pc:docMkLst>
        <pc:docMk/>
      </pc:docMkLst>
      <pc:sldChg chg="addSp delSp modSp add del mod modNotes">
        <pc:chgData name="Richard Chalk" userId="287f8aa4f4de1d19" providerId="LiveId" clId="{FB819162-6B93-4C6E-ACAE-4A0DC07A57A3}" dt="2023-06-12T05:06:44.813" v="5337" actId="47"/>
        <pc:sldMkLst>
          <pc:docMk/>
          <pc:sldMk cId="0" sldId="262"/>
        </pc:sldMkLst>
        <pc:spChg chg="add mod">
          <ac:chgData name="Richard Chalk" userId="287f8aa4f4de1d19" providerId="LiveId" clId="{FB819162-6B93-4C6E-ACAE-4A0DC07A57A3}" dt="2023-06-12T05:06:37.012" v="5336" actId="1076"/>
          <ac:spMkLst>
            <pc:docMk/>
            <pc:sldMk cId="0" sldId="262"/>
            <ac:spMk id="3" creationId="{483ED9D3-C686-C9C7-6216-2CED5E3B5E4E}"/>
          </ac:spMkLst>
        </pc:spChg>
        <pc:picChg chg="add del mod">
          <ac:chgData name="Richard Chalk" userId="287f8aa4f4de1d19" providerId="LiveId" clId="{FB819162-6B93-4C6E-ACAE-4A0DC07A57A3}" dt="2023-06-09T13:08:48.507" v="3298" actId="478"/>
          <ac:picMkLst>
            <pc:docMk/>
            <pc:sldMk cId="0" sldId="262"/>
            <ac:picMk id="2" creationId="{7D9059E0-DC50-B55D-5025-664D8FA29339}"/>
          </ac:picMkLst>
        </pc:picChg>
      </pc:sldChg>
      <pc:sldChg chg="addSp delSp modSp add del mod ord">
        <pc:chgData name="Richard Chalk" userId="287f8aa4f4de1d19" providerId="LiveId" clId="{FB819162-6B93-4C6E-ACAE-4A0DC07A57A3}" dt="2023-06-09T13:50:10.130" v="4133" actId="47"/>
        <pc:sldMkLst>
          <pc:docMk/>
          <pc:sldMk cId="0" sldId="264"/>
        </pc:sldMkLst>
        <pc:spChg chg="add">
          <ac:chgData name="Richard Chalk" userId="287f8aa4f4de1d19" providerId="LiveId" clId="{FB819162-6B93-4C6E-ACAE-4A0DC07A57A3}" dt="2023-06-09T13:29:08.344" v="3568" actId="11529"/>
          <ac:spMkLst>
            <pc:docMk/>
            <pc:sldMk cId="0" sldId="264"/>
            <ac:spMk id="2" creationId="{A53DE553-E992-AC48-226B-2AEEE1A26C3D}"/>
          </ac:spMkLst>
        </pc:spChg>
        <pc:spChg chg="add mod">
          <ac:chgData name="Richard Chalk" userId="287f8aa4f4de1d19" providerId="LiveId" clId="{FB819162-6B93-4C6E-ACAE-4A0DC07A57A3}" dt="2023-06-09T13:41:14.223" v="3946" actId="113"/>
          <ac:spMkLst>
            <pc:docMk/>
            <pc:sldMk cId="0" sldId="264"/>
            <ac:spMk id="3" creationId="{B86BF855-746A-7758-09E1-9FF6C45FF082}"/>
          </ac:spMkLst>
        </pc:spChg>
        <pc:spChg chg="del">
          <ac:chgData name="Richard Chalk" userId="287f8aa4f4de1d19" providerId="LiveId" clId="{FB819162-6B93-4C6E-ACAE-4A0DC07A57A3}" dt="2023-06-09T13:41:05.435" v="3937" actId="478"/>
          <ac:spMkLst>
            <pc:docMk/>
            <pc:sldMk cId="0" sldId="264"/>
            <ac:spMk id="106" creationId="{00000000-0000-0000-0000-000000000000}"/>
          </ac:spMkLst>
        </pc:spChg>
      </pc:sldChg>
      <pc:sldChg chg="del">
        <pc:chgData name="Richard Chalk" userId="287f8aa4f4de1d19" providerId="LiveId" clId="{FB819162-6B93-4C6E-ACAE-4A0DC07A57A3}" dt="2023-06-09T12:48:37.060" v="2726" actId="47"/>
        <pc:sldMkLst>
          <pc:docMk/>
          <pc:sldMk cId="0" sldId="276"/>
        </pc:sldMkLst>
      </pc:sldChg>
      <pc:sldChg chg="addSp delSp modSp mod modNotesTx">
        <pc:chgData name="Richard Chalk" userId="287f8aa4f4de1d19" providerId="LiveId" clId="{FB819162-6B93-4C6E-ACAE-4A0DC07A57A3}" dt="2023-06-12T05:12:34.142" v="5486" actId="12"/>
        <pc:sldMkLst>
          <pc:docMk/>
          <pc:sldMk cId="0" sldId="299"/>
        </pc:sldMkLst>
        <pc:spChg chg="add mod">
          <ac:chgData name="Richard Chalk" userId="287f8aa4f4de1d19" providerId="LiveId" clId="{FB819162-6B93-4C6E-ACAE-4A0DC07A57A3}" dt="2023-06-09T05:33:55.131" v="387" actId="1035"/>
          <ac:spMkLst>
            <pc:docMk/>
            <pc:sldMk cId="0" sldId="299"/>
            <ac:spMk id="2" creationId="{9051565A-8E39-A297-2029-0B7623EF3BD3}"/>
          </ac:spMkLst>
        </pc:spChg>
        <pc:spChg chg="add mod">
          <ac:chgData name="Richard Chalk" userId="287f8aa4f4de1d19" providerId="LiveId" clId="{FB819162-6B93-4C6E-ACAE-4A0DC07A57A3}" dt="2023-06-09T05:34:05.557" v="394" actId="1038"/>
          <ac:spMkLst>
            <pc:docMk/>
            <pc:sldMk cId="0" sldId="299"/>
            <ac:spMk id="3" creationId="{426E05AE-B033-9CA0-3126-5672581842EA}"/>
          </ac:spMkLst>
        </pc:spChg>
        <pc:spChg chg="del">
          <ac:chgData name="Richard Chalk" userId="287f8aa4f4de1d19" providerId="LiveId" clId="{FB819162-6B93-4C6E-ACAE-4A0DC07A57A3}" dt="2023-06-09T05:25:40.399" v="11" actId="478"/>
          <ac:spMkLst>
            <pc:docMk/>
            <pc:sldMk cId="0" sldId="299"/>
            <ac:spMk id="3" creationId="{4B0AF057-8A00-8938-D1E9-F613F00797F3}"/>
          </ac:spMkLst>
        </pc:spChg>
        <pc:spChg chg="add mod">
          <ac:chgData name="Richard Chalk" userId="287f8aa4f4de1d19" providerId="LiveId" clId="{FB819162-6B93-4C6E-ACAE-4A0DC07A57A3}" dt="2023-06-09T05:33:55.131" v="387" actId="1035"/>
          <ac:spMkLst>
            <pc:docMk/>
            <pc:sldMk cId="0" sldId="299"/>
            <ac:spMk id="4" creationId="{0A14450F-2BE6-F748-2529-C87D76BD88E9}"/>
          </ac:spMkLst>
        </pc:spChg>
        <pc:spChg chg="del">
          <ac:chgData name="Richard Chalk" userId="287f8aa4f4de1d19" providerId="LiveId" clId="{FB819162-6B93-4C6E-ACAE-4A0DC07A57A3}" dt="2023-06-09T05:25:37.627" v="10" actId="478"/>
          <ac:spMkLst>
            <pc:docMk/>
            <pc:sldMk cId="0" sldId="299"/>
            <ac:spMk id="4" creationId="{4771B46A-233B-C554-9461-6E930E187917}"/>
          </ac:spMkLst>
        </pc:spChg>
        <pc:spChg chg="add mod">
          <ac:chgData name="Richard Chalk" userId="287f8aa4f4de1d19" providerId="LiveId" clId="{FB819162-6B93-4C6E-ACAE-4A0DC07A57A3}" dt="2023-06-09T05:26:25.947" v="35" actId="20577"/>
          <ac:spMkLst>
            <pc:docMk/>
            <pc:sldMk cId="0" sldId="299"/>
            <ac:spMk id="7" creationId="{EBD62573-4B50-EAD6-8C7E-C3AE6A9F45B4}"/>
          </ac:spMkLst>
        </pc:spChg>
        <pc:spChg chg="add mod">
          <ac:chgData name="Richard Chalk" userId="287f8aa4f4de1d19" providerId="LiveId" clId="{FB819162-6B93-4C6E-ACAE-4A0DC07A57A3}" dt="2023-06-09T11:45:41.052" v="1690" actId="113"/>
          <ac:spMkLst>
            <pc:docMk/>
            <pc:sldMk cId="0" sldId="299"/>
            <ac:spMk id="8" creationId="{7A08CD1E-4C90-50E0-01D6-BAB4795911B6}"/>
          </ac:spMkLst>
        </pc:spChg>
        <pc:spChg chg="add mod">
          <ac:chgData name="Richard Chalk" userId="287f8aa4f4de1d19" providerId="LiveId" clId="{FB819162-6B93-4C6E-ACAE-4A0DC07A57A3}" dt="2023-06-09T05:33:55.131" v="387" actId="1035"/>
          <ac:spMkLst>
            <pc:docMk/>
            <pc:sldMk cId="0" sldId="299"/>
            <ac:spMk id="9" creationId="{11D57251-A74C-3065-CC7C-4152AC9DA77A}"/>
          </ac:spMkLst>
        </pc:spChg>
        <pc:spChg chg="del">
          <ac:chgData name="Richard Chalk" userId="287f8aa4f4de1d19" providerId="LiveId" clId="{FB819162-6B93-4C6E-ACAE-4A0DC07A57A3}" dt="2023-06-09T05:25:37.627" v="10" actId="478"/>
          <ac:spMkLst>
            <pc:docMk/>
            <pc:sldMk cId="0" sldId="299"/>
            <ac:spMk id="9" creationId="{15D91909-439F-76D2-276E-39CC6ECD9DEB}"/>
          </ac:spMkLst>
        </pc:spChg>
        <pc:spChg chg="add mod">
          <ac:chgData name="Richard Chalk" userId="287f8aa4f4de1d19" providerId="LiveId" clId="{FB819162-6B93-4C6E-ACAE-4A0DC07A57A3}" dt="2023-06-09T05:33:55.131" v="387" actId="1035"/>
          <ac:spMkLst>
            <pc:docMk/>
            <pc:sldMk cId="0" sldId="299"/>
            <ac:spMk id="10" creationId="{4FF9230B-E433-7E21-2A76-A9D15F0DA332}"/>
          </ac:spMkLst>
        </pc:spChg>
        <pc:spChg chg="add mod">
          <ac:chgData name="Richard Chalk" userId="287f8aa4f4de1d19" providerId="LiveId" clId="{FB819162-6B93-4C6E-ACAE-4A0DC07A57A3}" dt="2023-06-09T05:31:01.837" v="218" actId="1076"/>
          <ac:spMkLst>
            <pc:docMk/>
            <pc:sldMk cId="0" sldId="299"/>
            <ac:spMk id="11" creationId="{DDD5A5BE-A2AB-D9F2-0243-FFC6541D1485}"/>
          </ac:spMkLst>
        </pc:spChg>
        <pc:spChg chg="add mod">
          <ac:chgData name="Richard Chalk" userId="287f8aa4f4de1d19" providerId="LiveId" clId="{FB819162-6B93-4C6E-ACAE-4A0DC07A57A3}" dt="2023-06-09T05:34:00.901" v="391" actId="1038"/>
          <ac:spMkLst>
            <pc:docMk/>
            <pc:sldMk cId="0" sldId="299"/>
            <ac:spMk id="12" creationId="{39F59C29-9404-1DFB-24B8-7F6D861E253A}"/>
          </ac:spMkLst>
        </pc:spChg>
        <pc:spChg chg="add mod">
          <ac:chgData name="Richard Chalk" userId="287f8aa4f4de1d19" providerId="LiveId" clId="{FB819162-6B93-4C6E-ACAE-4A0DC07A57A3}" dt="2023-06-09T05:33:55.131" v="387" actId="1035"/>
          <ac:spMkLst>
            <pc:docMk/>
            <pc:sldMk cId="0" sldId="299"/>
            <ac:spMk id="13" creationId="{C612D6F0-BDCD-D070-F775-9ED10F3EE6D1}"/>
          </ac:spMkLst>
        </pc:spChg>
        <pc:spChg chg="add mod">
          <ac:chgData name="Richard Chalk" userId="287f8aa4f4de1d19" providerId="LiveId" clId="{FB819162-6B93-4C6E-ACAE-4A0DC07A57A3}" dt="2023-06-09T05:33:55.131" v="387" actId="1035"/>
          <ac:spMkLst>
            <pc:docMk/>
            <pc:sldMk cId="0" sldId="299"/>
            <ac:spMk id="14" creationId="{BD519E45-258C-3869-F44D-4911B66D761B}"/>
          </ac:spMkLst>
        </pc:spChg>
        <pc:spChg chg="add mod">
          <ac:chgData name="Richard Chalk" userId="287f8aa4f4de1d19" providerId="LiveId" clId="{FB819162-6B93-4C6E-ACAE-4A0DC07A57A3}" dt="2023-06-09T05:37:02.845" v="550" actId="1076"/>
          <ac:spMkLst>
            <pc:docMk/>
            <pc:sldMk cId="0" sldId="299"/>
            <ac:spMk id="16" creationId="{96566620-CF4E-3E72-DF17-BDE7523AD6EA}"/>
          </ac:spMkLst>
        </pc:spChg>
        <pc:spChg chg="mod">
          <ac:chgData name="Richard Chalk" userId="287f8aa4f4de1d19" providerId="LiveId" clId="{FB819162-6B93-4C6E-ACAE-4A0DC07A57A3}" dt="2023-06-12T05:12:34.142" v="5486" actId="12"/>
          <ac:spMkLst>
            <pc:docMk/>
            <pc:sldMk cId="0" sldId="299"/>
            <ac:spMk id="658" creationId="{00000000-0000-0000-0000-000000000000}"/>
          </ac:spMkLst>
        </pc:spChg>
        <pc:picChg chg="del">
          <ac:chgData name="Richard Chalk" userId="287f8aa4f4de1d19" providerId="LiveId" clId="{FB819162-6B93-4C6E-ACAE-4A0DC07A57A3}" dt="2023-06-09T05:25:42.544" v="12" actId="478"/>
          <ac:picMkLst>
            <pc:docMk/>
            <pc:sldMk cId="0" sldId="299"/>
            <ac:picMk id="2" creationId="{5D83B337-965C-39D5-3871-631C218051FE}"/>
          </ac:picMkLst>
        </pc:picChg>
        <pc:picChg chg="add mod">
          <ac:chgData name="Richard Chalk" userId="287f8aa4f4de1d19" providerId="LiveId" clId="{FB819162-6B93-4C6E-ACAE-4A0DC07A57A3}" dt="2023-06-09T05:37:36.479" v="553" actId="1076"/>
          <ac:picMkLst>
            <pc:docMk/>
            <pc:sldMk cId="0" sldId="299"/>
            <ac:picMk id="17" creationId="{229C80BF-A635-6C84-B4E9-10BA8B4465FD}"/>
          </ac:picMkLst>
        </pc:picChg>
        <pc:picChg chg="del">
          <ac:chgData name="Richard Chalk" userId="287f8aa4f4de1d19" providerId="LiveId" clId="{FB819162-6B93-4C6E-ACAE-4A0DC07A57A3}" dt="2023-06-09T05:25:37.627" v="10" actId="478"/>
          <ac:picMkLst>
            <pc:docMk/>
            <pc:sldMk cId="0" sldId="299"/>
            <ac:picMk id="1026" creationId="{9326AEF1-606C-E987-E9D0-1EC216A06259}"/>
          </ac:picMkLst>
        </pc:picChg>
      </pc:sldChg>
      <pc:sldChg chg="modSp mod">
        <pc:chgData name="Richard Chalk" userId="287f8aa4f4de1d19" providerId="LiveId" clId="{FB819162-6B93-4C6E-ACAE-4A0DC07A57A3}" dt="2023-06-09T05:24:33.584" v="8" actId="20577"/>
        <pc:sldMkLst>
          <pc:docMk/>
          <pc:sldMk cId="3213385662" sldId="309"/>
        </pc:sldMkLst>
        <pc:spChg chg="mod">
          <ac:chgData name="Richard Chalk" userId="287f8aa4f4de1d19" providerId="LiveId" clId="{FB819162-6B93-4C6E-ACAE-4A0DC07A57A3}" dt="2023-06-09T05:24:33.584" v="8" actId="20577"/>
          <ac:spMkLst>
            <pc:docMk/>
            <pc:sldMk cId="3213385662" sldId="309"/>
            <ac:spMk id="118" creationId="{00000000-0000-0000-0000-000000000000}"/>
          </ac:spMkLst>
        </pc:spChg>
      </pc:sldChg>
      <pc:sldChg chg="del">
        <pc:chgData name="Richard Chalk" userId="287f8aa4f4de1d19" providerId="LiveId" clId="{FB819162-6B93-4C6E-ACAE-4A0DC07A57A3}" dt="2023-06-09T12:48:37.060" v="2726" actId="47"/>
        <pc:sldMkLst>
          <pc:docMk/>
          <pc:sldMk cId="3621009447" sldId="369"/>
        </pc:sldMkLst>
      </pc:sldChg>
      <pc:sldChg chg="del">
        <pc:chgData name="Richard Chalk" userId="287f8aa4f4de1d19" providerId="LiveId" clId="{FB819162-6B93-4C6E-ACAE-4A0DC07A57A3}" dt="2023-06-09T12:48:37.060" v="2726" actId="47"/>
        <pc:sldMkLst>
          <pc:docMk/>
          <pc:sldMk cId="1158867356" sldId="370"/>
        </pc:sldMkLst>
      </pc:sldChg>
      <pc:sldChg chg="del">
        <pc:chgData name="Richard Chalk" userId="287f8aa4f4de1d19" providerId="LiveId" clId="{FB819162-6B93-4C6E-ACAE-4A0DC07A57A3}" dt="2023-06-09T12:48:37.060" v="2726" actId="47"/>
        <pc:sldMkLst>
          <pc:docMk/>
          <pc:sldMk cId="3376480702" sldId="371"/>
        </pc:sldMkLst>
      </pc:sldChg>
      <pc:sldChg chg="del">
        <pc:chgData name="Richard Chalk" userId="287f8aa4f4de1d19" providerId="LiveId" clId="{FB819162-6B93-4C6E-ACAE-4A0DC07A57A3}" dt="2023-06-09T12:48:37.060" v="2726" actId="47"/>
        <pc:sldMkLst>
          <pc:docMk/>
          <pc:sldMk cId="2326497770" sldId="372"/>
        </pc:sldMkLst>
      </pc:sldChg>
      <pc:sldChg chg="new del">
        <pc:chgData name="Richard Chalk" userId="287f8aa4f4de1d19" providerId="LiveId" clId="{FB819162-6B93-4C6E-ACAE-4A0DC07A57A3}" dt="2023-06-09T12:48:37.060" v="2726" actId="47"/>
        <pc:sldMkLst>
          <pc:docMk/>
          <pc:sldMk cId="2764421284" sldId="373"/>
        </pc:sldMkLst>
      </pc:sldChg>
      <pc:sldChg chg="addSp delSp modSp add mod modNotesTx">
        <pc:chgData name="Richard Chalk" userId="287f8aa4f4de1d19" providerId="LiveId" clId="{FB819162-6B93-4C6E-ACAE-4A0DC07A57A3}" dt="2023-06-12T05:16:18.442" v="5560" actId="6549"/>
        <pc:sldMkLst>
          <pc:docMk/>
          <pc:sldMk cId="2719809809" sldId="374"/>
        </pc:sldMkLst>
        <pc:spChg chg="mod">
          <ac:chgData name="Richard Chalk" userId="287f8aa4f4de1d19" providerId="LiveId" clId="{FB819162-6B93-4C6E-ACAE-4A0DC07A57A3}" dt="2023-06-09T05:44:28.231" v="785" actId="1038"/>
          <ac:spMkLst>
            <pc:docMk/>
            <pc:sldMk cId="2719809809" sldId="374"/>
            <ac:spMk id="2" creationId="{9051565A-8E39-A297-2029-0B7623EF3BD3}"/>
          </ac:spMkLst>
        </pc:spChg>
        <pc:spChg chg="mod">
          <ac:chgData name="Richard Chalk" userId="287f8aa4f4de1d19" providerId="LiveId" clId="{FB819162-6B93-4C6E-ACAE-4A0DC07A57A3}" dt="2023-06-09T05:48:10.075" v="983" actId="1038"/>
          <ac:spMkLst>
            <pc:docMk/>
            <pc:sldMk cId="2719809809" sldId="374"/>
            <ac:spMk id="3" creationId="{426E05AE-B033-9CA0-3126-5672581842EA}"/>
          </ac:spMkLst>
        </pc:spChg>
        <pc:spChg chg="mod">
          <ac:chgData name="Richard Chalk" userId="287f8aa4f4de1d19" providerId="LiveId" clId="{FB819162-6B93-4C6E-ACAE-4A0DC07A57A3}" dt="2023-06-09T05:47:58.525" v="969" actId="1038"/>
          <ac:spMkLst>
            <pc:docMk/>
            <pc:sldMk cId="2719809809" sldId="374"/>
            <ac:spMk id="4" creationId="{0A14450F-2BE6-F748-2529-C87D76BD88E9}"/>
          </ac:spMkLst>
        </pc:spChg>
        <pc:spChg chg="mod">
          <ac:chgData name="Richard Chalk" userId="287f8aa4f4de1d19" providerId="LiveId" clId="{FB819162-6B93-4C6E-ACAE-4A0DC07A57A3}" dt="2023-06-09T11:09:23.551" v="1252" actId="20577"/>
          <ac:spMkLst>
            <pc:docMk/>
            <pc:sldMk cId="2719809809" sldId="374"/>
            <ac:spMk id="7" creationId="{EBD62573-4B50-EAD6-8C7E-C3AE6A9F45B4}"/>
          </ac:spMkLst>
        </pc:spChg>
        <pc:spChg chg="mod">
          <ac:chgData name="Richard Chalk" userId="287f8aa4f4de1d19" providerId="LiveId" clId="{FB819162-6B93-4C6E-ACAE-4A0DC07A57A3}" dt="2023-06-09T05:45:29.091" v="874" actId="207"/>
          <ac:spMkLst>
            <pc:docMk/>
            <pc:sldMk cId="2719809809" sldId="374"/>
            <ac:spMk id="8" creationId="{7A08CD1E-4C90-50E0-01D6-BAB4795911B6}"/>
          </ac:spMkLst>
        </pc:spChg>
        <pc:spChg chg="mod">
          <ac:chgData name="Richard Chalk" userId="287f8aa4f4de1d19" providerId="LiveId" clId="{FB819162-6B93-4C6E-ACAE-4A0DC07A57A3}" dt="2023-06-09T05:47:54.145" v="949" actId="1038"/>
          <ac:spMkLst>
            <pc:docMk/>
            <pc:sldMk cId="2719809809" sldId="374"/>
            <ac:spMk id="9" creationId="{11D57251-A74C-3065-CC7C-4152AC9DA77A}"/>
          </ac:spMkLst>
        </pc:spChg>
        <pc:spChg chg="mod">
          <ac:chgData name="Richard Chalk" userId="287f8aa4f4de1d19" providerId="LiveId" clId="{FB819162-6B93-4C6E-ACAE-4A0DC07A57A3}" dt="2023-06-09T05:44:21.941" v="770" actId="1035"/>
          <ac:spMkLst>
            <pc:docMk/>
            <pc:sldMk cId="2719809809" sldId="374"/>
            <ac:spMk id="10" creationId="{4FF9230B-E433-7E21-2A76-A9D15F0DA332}"/>
          </ac:spMkLst>
        </pc:spChg>
        <pc:spChg chg="mod">
          <ac:chgData name="Richard Chalk" userId="287f8aa4f4de1d19" providerId="LiveId" clId="{FB819162-6B93-4C6E-ACAE-4A0DC07A57A3}" dt="2023-06-09T05:48:20.305" v="984" actId="14100"/>
          <ac:spMkLst>
            <pc:docMk/>
            <pc:sldMk cId="2719809809" sldId="374"/>
            <ac:spMk id="11" creationId="{DDD5A5BE-A2AB-D9F2-0243-FFC6541D1485}"/>
          </ac:spMkLst>
        </pc:spChg>
        <pc:spChg chg="mod">
          <ac:chgData name="Richard Chalk" userId="287f8aa4f4de1d19" providerId="LiveId" clId="{FB819162-6B93-4C6E-ACAE-4A0DC07A57A3}" dt="2023-06-09T05:48:06.601" v="971" actId="1038"/>
          <ac:spMkLst>
            <pc:docMk/>
            <pc:sldMk cId="2719809809" sldId="374"/>
            <ac:spMk id="12" creationId="{39F59C29-9404-1DFB-24B8-7F6D861E253A}"/>
          </ac:spMkLst>
        </pc:spChg>
        <pc:spChg chg="mod">
          <ac:chgData name="Richard Chalk" userId="287f8aa4f4de1d19" providerId="LiveId" clId="{FB819162-6B93-4C6E-ACAE-4A0DC07A57A3}" dt="2023-06-09T05:47:48.793" v="932" actId="1038"/>
          <ac:spMkLst>
            <pc:docMk/>
            <pc:sldMk cId="2719809809" sldId="374"/>
            <ac:spMk id="13" creationId="{C612D6F0-BDCD-D070-F775-9ED10F3EE6D1}"/>
          </ac:spMkLst>
        </pc:spChg>
        <pc:spChg chg="mod">
          <ac:chgData name="Richard Chalk" userId="287f8aa4f4de1d19" providerId="LiveId" clId="{FB819162-6B93-4C6E-ACAE-4A0DC07A57A3}" dt="2023-06-09T05:47:44.411" v="911" actId="1038"/>
          <ac:spMkLst>
            <pc:docMk/>
            <pc:sldMk cId="2719809809" sldId="374"/>
            <ac:spMk id="14" creationId="{BD519E45-258C-3869-F44D-4911B66D761B}"/>
          </ac:spMkLst>
        </pc:spChg>
        <pc:spChg chg="add mod">
          <ac:chgData name="Richard Chalk" userId="287f8aa4f4de1d19" providerId="LiveId" clId="{FB819162-6B93-4C6E-ACAE-4A0DC07A57A3}" dt="2023-06-12T05:16:18.442" v="5560" actId="6549"/>
          <ac:spMkLst>
            <pc:docMk/>
            <pc:sldMk cId="2719809809" sldId="374"/>
            <ac:spMk id="16" creationId="{09E81E36-8A7B-8DBA-6922-1C3D7D29F794}"/>
          </ac:spMkLst>
        </pc:spChg>
        <pc:spChg chg="del">
          <ac:chgData name="Richard Chalk" userId="287f8aa4f4de1d19" providerId="LiveId" clId="{FB819162-6B93-4C6E-ACAE-4A0DC07A57A3}" dt="2023-06-09T05:38:13.722" v="556" actId="478"/>
          <ac:spMkLst>
            <pc:docMk/>
            <pc:sldMk cId="2719809809" sldId="374"/>
            <ac:spMk id="16" creationId="{96566620-CF4E-3E72-DF17-BDE7523AD6EA}"/>
          </ac:spMkLst>
        </pc:spChg>
        <pc:spChg chg="add mod">
          <ac:chgData name="Richard Chalk" userId="287f8aa4f4de1d19" providerId="LiveId" clId="{FB819162-6B93-4C6E-ACAE-4A0DC07A57A3}" dt="2023-06-09T05:45:58.136" v="880" actId="1076"/>
          <ac:spMkLst>
            <pc:docMk/>
            <pc:sldMk cId="2719809809" sldId="374"/>
            <ac:spMk id="19" creationId="{E70CF0A5-6579-193A-C585-431E49FB0DC6}"/>
          </ac:spMkLst>
        </pc:spChg>
        <pc:spChg chg="mod">
          <ac:chgData name="Richard Chalk" userId="287f8aa4f4de1d19" providerId="LiveId" clId="{FB819162-6B93-4C6E-ACAE-4A0DC07A57A3}" dt="2023-06-09T05:39:40.079" v="595" actId="21"/>
          <ac:spMkLst>
            <pc:docMk/>
            <pc:sldMk cId="2719809809" sldId="374"/>
            <ac:spMk id="658" creationId="{00000000-0000-0000-0000-000000000000}"/>
          </ac:spMkLst>
        </pc:spChg>
        <pc:picChg chg="add mod">
          <ac:chgData name="Richard Chalk" userId="287f8aa4f4de1d19" providerId="LiveId" clId="{FB819162-6B93-4C6E-ACAE-4A0DC07A57A3}" dt="2023-06-09T05:45:12.736" v="871" actId="1076"/>
          <ac:picMkLst>
            <pc:docMk/>
            <pc:sldMk cId="2719809809" sldId="374"/>
            <ac:picMk id="15" creationId="{9EDEA715-5019-0CEC-4DB9-D0007D854309}"/>
          </ac:picMkLst>
        </pc:picChg>
        <pc:picChg chg="del">
          <ac:chgData name="Richard Chalk" userId="287f8aa4f4de1d19" providerId="LiveId" clId="{FB819162-6B93-4C6E-ACAE-4A0DC07A57A3}" dt="2023-06-09T05:38:13.722" v="556" actId="478"/>
          <ac:picMkLst>
            <pc:docMk/>
            <pc:sldMk cId="2719809809" sldId="374"/>
            <ac:picMk id="17" creationId="{229C80BF-A635-6C84-B4E9-10BA8B4465FD}"/>
          </ac:picMkLst>
        </pc:picChg>
        <pc:picChg chg="add mod">
          <ac:chgData name="Richard Chalk" userId="287f8aa4f4de1d19" providerId="LiveId" clId="{FB819162-6B93-4C6E-ACAE-4A0DC07A57A3}" dt="2023-06-12T05:16:14.798" v="5559" actId="14100"/>
          <ac:picMkLst>
            <pc:docMk/>
            <pc:sldMk cId="2719809809" sldId="374"/>
            <ac:picMk id="17" creationId="{4BF21F2A-A983-D8DE-2ED9-44D7051DCAF1}"/>
          </ac:picMkLst>
        </pc:picChg>
        <pc:picChg chg="add mod">
          <ac:chgData name="Richard Chalk" userId="287f8aa4f4de1d19" providerId="LiveId" clId="{FB819162-6B93-4C6E-ACAE-4A0DC07A57A3}" dt="2023-06-09T05:39:06.322" v="592" actId="1038"/>
          <ac:picMkLst>
            <pc:docMk/>
            <pc:sldMk cId="2719809809" sldId="374"/>
            <ac:picMk id="1026" creationId="{5C10FFE1-F8BC-32DC-4C6D-DEC47B1C9309}"/>
          </ac:picMkLst>
        </pc:picChg>
        <pc:cxnChg chg="add mod">
          <ac:chgData name="Richard Chalk" userId="287f8aa4f4de1d19" providerId="LiveId" clId="{FB819162-6B93-4C6E-ACAE-4A0DC07A57A3}" dt="2023-06-09T11:32:40.133" v="1473" actId="14100"/>
          <ac:cxnSpMkLst>
            <pc:docMk/>
            <pc:sldMk cId="2719809809" sldId="374"/>
            <ac:cxnSpMk id="20" creationId="{EACC5B98-AFA8-C9CE-B2E5-61EA5C7D609E}"/>
          </ac:cxnSpMkLst>
        </pc:cxnChg>
      </pc:sldChg>
      <pc:sldChg chg="addSp delSp modSp add mod ord modNotesTx">
        <pc:chgData name="Richard Chalk" userId="287f8aa4f4de1d19" providerId="LiveId" clId="{FB819162-6B93-4C6E-ACAE-4A0DC07A57A3}" dt="2023-06-09T13:12:33.713" v="3421"/>
        <pc:sldMkLst>
          <pc:docMk/>
          <pc:sldMk cId="1156168738" sldId="454"/>
        </pc:sldMkLst>
        <pc:spChg chg="mod">
          <ac:chgData name="Richard Chalk" userId="287f8aa4f4de1d19" providerId="LiveId" clId="{FB819162-6B93-4C6E-ACAE-4A0DC07A57A3}" dt="2023-06-09T11:49:25.835" v="1708" actId="207"/>
          <ac:spMkLst>
            <pc:docMk/>
            <pc:sldMk cId="1156168738" sldId="454"/>
            <ac:spMk id="3" creationId="{B9C087E5-1AEF-0EFF-0817-54001B3C5837}"/>
          </ac:spMkLst>
        </pc:spChg>
        <pc:spChg chg="mod">
          <ac:chgData name="Richard Chalk" userId="287f8aa4f4de1d19" providerId="LiveId" clId="{FB819162-6B93-4C6E-ACAE-4A0DC07A57A3}" dt="2023-06-09T11:04:36.900" v="1225" actId="207"/>
          <ac:spMkLst>
            <pc:docMk/>
            <pc:sldMk cId="1156168738" sldId="454"/>
            <ac:spMk id="4" creationId="{9AA89512-D9D6-E6FF-F0D0-6B32F4C49B45}"/>
          </ac:spMkLst>
        </pc:spChg>
        <pc:spChg chg="mod">
          <ac:chgData name="Richard Chalk" userId="287f8aa4f4de1d19" providerId="LiveId" clId="{FB819162-6B93-4C6E-ACAE-4A0DC07A57A3}" dt="2023-06-09T09:19:27.801" v="1004" actId="20577"/>
          <ac:spMkLst>
            <pc:docMk/>
            <pc:sldMk cId="1156168738" sldId="454"/>
            <ac:spMk id="7" creationId="{33CEA544-77C2-FF79-AA38-538BB26620CF}"/>
          </ac:spMkLst>
        </pc:spChg>
        <pc:spChg chg="add mod">
          <ac:chgData name="Richard Chalk" userId="287f8aa4f4de1d19" providerId="LiveId" clId="{FB819162-6B93-4C6E-ACAE-4A0DC07A57A3}" dt="2023-06-09T09:24:29.034" v="1130" actId="1076"/>
          <ac:spMkLst>
            <pc:docMk/>
            <pc:sldMk cId="1156168738" sldId="454"/>
            <ac:spMk id="13" creationId="{1A656395-97A9-A933-0139-126C59733449}"/>
          </ac:spMkLst>
        </pc:spChg>
        <pc:spChg chg="add del">
          <ac:chgData name="Richard Chalk" userId="287f8aa4f4de1d19" providerId="LiveId" clId="{FB819162-6B93-4C6E-ACAE-4A0DC07A57A3}" dt="2023-06-09T11:06:13.595" v="1230" actId="22"/>
          <ac:spMkLst>
            <pc:docMk/>
            <pc:sldMk cId="1156168738" sldId="454"/>
            <ac:spMk id="15" creationId="{9574FB67-1E39-F949-CBD6-F51F98F8C824}"/>
          </ac:spMkLst>
        </pc:spChg>
        <pc:spChg chg="add mod">
          <ac:chgData name="Richard Chalk" userId="287f8aa4f4de1d19" providerId="LiveId" clId="{FB819162-6B93-4C6E-ACAE-4A0DC07A57A3}" dt="2023-06-09T13:12:33.713" v="3421"/>
          <ac:spMkLst>
            <pc:docMk/>
            <pc:sldMk cId="1156168738" sldId="454"/>
            <ac:spMk id="17" creationId="{105F0DC6-B6CD-3210-583C-66FE6D5250F6}"/>
          </ac:spMkLst>
        </pc:spChg>
        <pc:picChg chg="del">
          <ac:chgData name="Richard Chalk" userId="287f8aa4f4de1d19" providerId="LiveId" clId="{FB819162-6B93-4C6E-ACAE-4A0DC07A57A3}" dt="2023-06-09T09:19:56.450" v="1024" actId="478"/>
          <ac:picMkLst>
            <pc:docMk/>
            <pc:sldMk cId="1156168738" sldId="454"/>
            <ac:picMk id="2" creationId="{82F4EE00-6984-9FC9-01C0-6FEF32199A1A}"/>
          </ac:picMkLst>
        </pc:picChg>
        <pc:picChg chg="add mod">
          <ac:chgData name="Richard Chalk" userId="287f8aa4f4de1d19" providerId="LiveId" clId="{FB819162-6B93-4C6E-ACAE-4A0DC07A57A3}" dt="2023-06-09T09:21:02.712" v="1113" actId="1036"/>
          <ac:picMkLst>
            <pc:docMk/>
            <pc:sldMk cId="1156168738" sldId="454"/>
            <ac:picMk id="6" creationId="{81FC08F1-7AC2-26F9-5AA1-BB6C836C87FC}"/>
          </ac:picMkLst>
        </pc:picChg>
        <pc:picChg chg="del">
          <ac:chgData name="Richard Chalk" userId="287f8aa4f4de1d19" providerId="LiveId" clId="{FB819162-6B93-4C6E-ACAE-4A0DC07A57A3}" dt="2023-06-09T09:20:42.461" v="1078" actId="478"/>
          <ac:picMkLst>
            <pc:docMk/>
            <pc:sldMk cId="1156168738" sldId="454"/>
            <ac:picMk id="8" creationId="{3F394A13-59C8-72E0-E2CA-8DB80C992856}"/>
          </ac:picMkLst>
        </pc:picChg>
        <pc:picChg chg="ord">
          <ac:chgData name="Richard Chalk" userId="287f8aa4f4de1d19" providerId="LiveId" clId="{FB819162-6B93-4C6E-ACAE-4A0DC07A57A3}" dt="2023-06-09T09:30:40.410" v="1222" actId="167"/>
          <ac:picMkLst>
            <pc:docMk/>
            <pc:sldMk cId="1156168738" sldId="454"/>
            <ac:picMk id="9" creationId="{8E1E81C2-07EB-5C97-A557-E0D6F5C165D0}"/>
          </ac:picMkLst>
        </pc:picChg>
        <pc:picChg chg="mod">
          <ac:chgData name="Richard Chalk" userId="287f8aa4f4de1d19" providerId="LiveId" clId="{FB819162-6B93-4C6E-ACAE-4A0DC07A57A3}" dt="2023-06-09T09:30:16.616" v="1217" actId="1037"/>
          <ac:picMkLst>
            <pc:docMk/>
            <pc:sldMk cId="1156168738" sldId="454"/>
            <ac:picMk id="10" creationId="{CF0425AD-5CCE-14C8-F550-AB5EE2449FB8}"/>
          </ac:picMkLst>
        </pc:picChg>
        <pc:picChg chg="add mod">
          <ac:chgData name="Richard Chalk" userId="287f8aa4f4de1d19" providerId="LiveId" clId="{FB819162-6B93-4C6E-ACAE-4A0DC07A57A3}" dt="2023-06-09T09:24:09.273" v="1125" actId="1076"/>
          <ac:picMkLst>
            <pc:docMk/>
            <pc:sldMk cId="1156168738" sldId="454"/>
            <ac:picMk id="11" creationId="{B55EA3DB-F3D4-3F38-F337-76C6E5622B5B}"/>
          </ac:picMkLst>
        </pc:picChg>
        <pc:picChg chg="add mod">
          <ac:chgData name="Richard Chalk" userId="287f8aa4f4de1d19" providerId="LiveId" clId="{FB819162-6B93-4C6E-ACAE-4A0DC07A57A3}" dt="2023-06-09T13:08:26.233" v="3281"/>
          <ac:picMkLst>
            <pc:docMk/>
            <pc:sldMk cId="1156168738" sldId="454"/>
            <ac:picMk id="16" creationId="{EAFDC32F-A668-B6FE-BD0C-950B99E8A8BF}"/>
          </ac:picMkLst>
        </pc:picChg>
        <pc:picChg chg="mod">
          <ac:chgData name="Richard Chalk" userId="287f8aa4f4de1d19" providerId="LiveId" clId="{FB819162-6B93-4C6E-ACAE-4A0DC07A57A3}" dt="2023-06-09T09:30:16.616" v="1217" actId="1037"/>
          <ac:picMkLst>
            <pc:docMk/>
            <pc:sldMk cId="1156168738" sldId="454"/>
            <ac:picMk id="2050" creationId="{46F22B64-49EF-019A-CF27-40DC1DAB633F}"/>
          </ac:picMkLst>
        </pc:picChg>
      </pc:sldChg>
      <pc:sldChg chg="addSp delSp modSp add mod modNotesTx">
        <pc:chgData name="Richard Chalk" userId="287f8aa4f4de1d19" providerId="LiveId" clId="{FB819162-6B93-4C6E-ACAE-4A0DC07A57A3}" dt="2023-06-09T11:46:04.223" v="1691" actId="207"/>
        <pc:sldMkLst>
          <pc:docMk/>
          <pc:sldMk cId="470308878" sldId="455"/>
        </pc:sldMkLst>
        <pc:spChg chg="del">
          <ac:chgData name="Richard Chalk" userId="287f8aa4f4de1d19" providerId="LiveId" clId="{FB819162-6B93-4C6E-ACAE-4A0DC07A57A3}" dt="2023-06-09T11:09:13.315" v="1248" actId="478"/>
          <ac:spMkLst>
            <pc:docMk/>
            <pc:sldMk cId="470308878" sldId="455"/>
            <ac:spMk id="2" creationId="{9051565A-8E39-A297-2029-0B7623EF3BD3}"/>
          </ac:spMkLst>
        </pc:spChg>
        <pc:spChg chg="del">
          <ac:chgData name="Richard Chalk" userId="287f8aa4f4de1d19" providerId="LiveId" clId="{FB819162-6B93-4C6E-ACAE-4A0DC07A57A3}" dt="2023-06-09T11:09:13.315" v="1248" actId="478"/>
          <ac:spMkLst>
            <pc:docMk/>
            <pc:sldMk cId="470308878" sldId="455"/>
            <ac:spMk id="3" creationId="{426E05AE-B033-9CA0-3126-5672581842EA}"/>
          </ac:spMkLst>
        </pc:spChg>
        <pc:spChg chg="del">
          <ac:chgData name="Richard Chalk" userId="287f8aa4f4de1d19" providerId="LiveId" clId="{FB819162-6B93-4C6E-ACAE-4A0DC07A57A3}" dt="2023-06-09T11:09:13.315" v="1248" actId="478"/>
          <ac:spMkLst>
            <pc:docMk/>
            <pc:sldMk cId="470308878" sldId="455"/>
            <ac:spMk id="4" creationId="{0A14450F-2BE6-F748-2529-C87D76BD88E9}"/>
          </ac:spMkLst>
        </pc:spChg>
        <pc:spChg chg="mod">
          <ac:chgData name="Richard Chalk" userId="287f8aa4f4de1d19" providerId="LiveId" clId="{FB819162-6B93-4C6E-ACAE-4A0DC07A57A3}" dt="2023-06-09T11:08:24.159" v="1240" actId="20577"/>
          <ac:spMkLst>
            <pc:docMk/>
            <pc:sldMk cId="470308878" sldId="455"/>
            <ac:spMk id="7" creationId="{EBD62573-4B50-EAD6-8C7E-C3AE6A9F45B4}"/>
          </ac:spMkLst>
        </pc:spChg>
        <pc:spChg chg="mod">
          <ac:chgData name="Richard Chalk" userId="287f8aa4f4de1d19" providerId="LiveId" clId="{FB819162-6B93-4C6E-ACAE-4A0DC07A57A3}" dt="2023-06-09T11:29:29.078" v="1430" actId="207"/>
          <ac:spMkLst>
            <pc:docMk/>
            <pc:sldMk cId="470308878" sldId="455"/>
            <ac:spMk id="8" creationId="{7A08CD1E-4C90-50E0-01D6-BAB4795911B6}"/>
          </ac:spMkLst>
        </pc:spChg>
        <pc:spChg chg="del">
          <ac:chgData name="Richard Chalk" userId="287f8aa4f4de1d19" providerId="LiveId" clId="{FB819162-6B93-4C6E-ACAE-4A0DC07A57A3}" dt="2023-06-09T11:09:13.315" v="1248" actId="478"/>
          <ac:spMkLst>
            <pc:docMk/>
            <pc:sldMk cId="470308878" sldId="455"/>
            <ac:spMk id="9" creationId="{11D57251-A74C-3065-CC7C-4152AC9DA77A}"/>
          </ac:spMkLst>
        </pc:spChg>
        <pc:spChg chg="del">
          <ac:chgData name="Richard Chalk" userId="287f8aa4f4de1d19" providerId="LiveId" clId="{FB819162-6B93-4C6E-ACAE-4A0DC07A57A3}" dt="2023-06-09T11:09:13.315" v="1248" actId="478"/>
          <ac:spMkLst>
            <pc:docMk/>
            <pc:sldMk cId="470308878" sldId="455"/>
            <ac:spMk id="10" creationId="{4FF9230B-E433-7E21-2A76-A9D15F0DA332}"/>
          </ac:spMkLst>
        </pc:spChg>
        <pc:spChg chg="del">
          <ac:chgData name="Richard Chalk" userId="287f8aa4f4de1d19" providerId="LiveId" clId="{FB819162-6B93-4C6E-ACAE-4A0DC07A57A3}" dt="2023-06-09T11:09:13.315" v="1248" actId="478"/>
          <ac:spMkLst>
            <pc:docMk/>
            <pc:sldMk cId="470308878" sldId="455"/>
            <ac:spMk id="11" creationId="{DDD5A5BE-A2AB-D9F2-0243-FFC6541D1485}"/>
          </ac:spMkLst>
        </pc:spChg>
        <pc:spChg chg="del">
          <ac:chgData name="Richard Chalk" userId="287f8aa4f4de1d19" providerId="LiveId" clId="{FB819162-6B93-4C6E-ACAE-4A0DC07A57A3}" dt="2023-06-09T11:09:13.315" v="1248" actId="478"/>
          <ac:spMkLst>
            <pc:docMk/>
            <pc:sldMk cId="470308878" sldId="455"/>
            <ac:spMk id="12" creationId="{39F59C29-9404-1DFB-24B8-7F6D861E253A}"/>
          </ac:spMkLst>
        </pc:spChg>
        <pc:spChg chg="del">
          <ac:chgData name="Richard Chalk" userId="287f8aa4f4de1d19" providerId="LiveId" clId="{FB819162-6B93-4C6E-ACAE-4A0DC07A57A3}" dt="2023-06-09T11:09:13.315" v="1248" actId="478"/>
          <ac:spMkLst>
            <pc:docMk/>
            <pc:sldMk cId="470308878" sldId="455"/>
            <ac:spMk id="13" creationId="{C612D6F0-BDCD-D070-F775-9ED10F3EE6D1}"/>
          </ac:spMkLst>
        </pc:spChg>
        <pc:spChg chg="del">
          <ac:chgData name="Richard Chalk" userId="287f8aa4f4de1d19" providerId="LiveId" clId="{FB819162-6B93-4C6E-ACAE-4A0DC07A57A3}" dt="2023-06-09T11:09:13.315" v="1248" actId="478"/>
          <ac:spMkLst>
            <pc:docMk/>
            <pc:sldMk cId="470308878" sldId="455"/>
            <ac:spMk id="14" creationId="{BD519E45-258C-3869-F44D-4911B66D761B}"/>
          </ac:spMkLst>
        </pc:spChg>
        <pc:spChg chg="del">
          <ac:chgData name="Richard Chalk" userId="287f8aa4f4de1d19" providerId="LiveId" clId="{FB819162-6B93-4C6E-ACAE-4A0DC07A57A3}" dt="2023-06-09T11:08:34.979" v="1241" actId="478"/>
          <ac:spMkLst>
            <pc:docMk/>
            <pc:sldMk cId="470308878" sldId="455"/>
            <ac:spMk id="16" creationId="{96566620-CF4E-3E72-DF17-BDE7523AD6EA}"/>
          </ac:spMkLst>
        </pc:spChg>
        <pc:spChg chg="add mod">
          <ac:chgData name="Richard Chalk" userId="287f8aa4f4de1d19" providerId="LiveId" clId="{FB819162-6B93-4C6E-ACAE-4A0DC07A57A3}" dt="2023-06-09T11:29:53.893" v="1438" actId="207"/>
          <ac:spMkLst>
            <pc:docMk/>
            <pc:sldMk cId="470308878" sldId="455"/>
            <ac:spMk id="18" creationId="{6C15617E-EE58-F401-D41B-46A3B9A7D9CE}"/>
          </ac:spMkLst>
        </pc:spChg>
        <pc:spChg chg="mod">
          <ac:chgData name="Richard Chalk" userId="287f8aa4f4de1d19" providerId="LiveId" clId="{FB819162-6B93-4C6E-ACAE-4A0DC07A57A3}" dt="2023-06-09T11:46:04.223" v="1691" actId="207"/>
          <ac:spMkLst>
            <pc:docMk/>
            <pc:sldMk cId="470308878" sldId="455"/>
            <ac:spMk id="658" creationId="{00000000-0000-0000-0000-000000000000}"/>
          </ac:spMkLst>
        </pc:spChg>
        <pc:picChg chg="del">
          <ac:chgData name="Richard Chalk" userId="287f8aa4f4de1d19" providerId="LiveId" clId="{FB819162-6B93-4C6E-ACAE-4A0DC07A57A3}" dt="2023-06-09T11:08:34.979" v="1241" actId="478"/>
          <ac:picMkLst>
            <pc:docMk/>
            <pc:sldMk cId="470308878" sldId="455"/>
            <ac:picMk id="17" creationId="{229C80BF-A635-6C84-B4E9-10BA8B4465FD}"/>
          </ac:picMkLst>
        </pc:picChg>
        <pc:picChg chg="add mod">
          <ac:chgData name="Richard Chalk" userId="287f8aa4f4de1d19" providerId="LiveId" clId="{FB819162-6B93-4C6E-ACAE-4A0DC07A57A3}" dt="2023-06-09T11:19:07.388" v="1288" actId="1036"/>
          <ac:picMkLst>
            <pc:docMk/>
            <pc:sldMk cId="470308878" sldId="455"/>
            <ac:picMk id="2050" creationId="{20B50C04-0D10-8015-4A41-79E3CE564C71}"/>
          </ac:picMkLst>
        </pc:picChg>
        <pc:picChg chg="add mod">
          <ac:chgData name="Richard Chalk" userId="287f8aa4f4de1d19" providerId="LiveId" clId="{FB819162-6B93-4C6E-ACAE-4A0DC07A57A3}" dt="2023-06-09T11:18:49.337" v="1277" actId="1076"/>
          <ac:picMkLst>
            <pc:docMk/>
            <pc:sldMk cId="470308878" sldId="455"/>
            <ac:picMk id="2052" creationId="{60C3D10B-3E8F-74C1-F88C-C76C18F85DD8}"/>
          </ac:picMkLst>
        </pc:picChg>
        <pc:picChg chg="add mod">
          <ac:chgData name="Richard Chalk" userId="287f8aa4f4de1d19" providerId="LiveId" clId="{FB819162-6B93-4C6E-ACAE-4A0DC07A57A3}" dt="2023-06-09T11:20:23.828" v="1315" actId="1076"/>
          <ac:picMkLst>
            <pc:docMk/>
            <pc:sldMk cId="470308878" sldId="455"/>
            <ac:picMk id="2054" creationId="{F678B841-F221-5A45-2DBE-CA7E8A952AF5}"/>
          </ac:picMkLst>
        </pc:picChg>
        <pc:cxnChg chg="add mod">
          <ac:chgData name="Richard Chalk" userId="287f8aa4f4de1d19" providerId="LiveId" clId="{FB819162-6B93-4C6E-ACAE-4A0DC07A57A3}" dt="2023-06-09T11:19:44.683" v="1311" actId="1038"/>
          <ac:cxnSpMkLst>
            <pc:docMk/>
            <pc:sldMk cId="470308878" sldId="455"/>
            <ac:cxnSpMk id="15" creationId="{B8808E74-AE95-0B07-C97B-7C8A3E889405}"/>
          </ac:cxnSpMkLst>
        </pc:cxnChg>
      </pc:sldChg>
      <pc:sldChg chg="addSp delSp modSp add mod modNotesTx">
        <pc:chgData name="Richard Chalk" userId="287f8aa4f4de1d19" providerId="LiveId" clId="{FB819162-6B93-4C6E-ACAE-4A0DC07A57A3}" dt="2023-06-12T14:50:40.589" v="6369" actId="207"/>
        <pc:sldMkLst>
          <pc:docMk/>
          <pc:sldMk cId="717774040" sldId="456"/>
        </pc:sldMkLst>
        <pc:spChg chg="add mod">
          <ac:chgData name="Richard Chalk" userId="287f8aa4f4de1d19" providerId="LiveId" clId="{FB819162-6B93-4C6E-ACAE-4A0DC07A57A3}" dt="2023-06-09T11:28:32.269" v="1427" actId="1036"/>
          <ac:spMkLst>
            <pc:docMk/>
            <pc:sldMk cId="717774040" sldId="456"/>
            <ac:spMk id="3" creationId="{707206AD-83B5-0394-A4D2-ADCA692A63C7}"/>
          </ac:spMkLst>
        </pc:spChg>
        <pc:spChg chg="add mod">
          <ac:chgData name="Richard Chalk" userId="287f8aa4f4de1d19" providerId="LiveId" clId="{FB819162-6B93-4C6E-ACAE-4A0DC07A57A3}" dt="2023-06-09T11:32:16.939" v="1471" actId="1076"/>
          <ac:spMkLst>
            <pc:docMk/>
            <pc:sldMk cId="717774040" sldId="456"/>
            <ac:spMk id="4" creationId="{03656D03-5FE9-CE6B-6057-D93E5B217DC6}"/>
          </ac:spMkLst>
        </pc:spChg>
        <pc:spChg chg="mod">
          <ac:chgData name="Richard Chalk" userId="287f8aa4f4de1d19" providerId="LiveId" clId="{FB819162-6B93-4C6E-ACAE-4A0DC07A57A3}" dt="2023-06-09T11:54:52.043" v="1846" actId="5793"/>
          <ac:spMkLst>
            <pc:docMk/>
            <pc:sldMk cId="717774040" sldId="456"/>
            <ac:spMk id="7" creationId="{EBD62573-4B50-EAD6-8C7E-C3AE6A9F45B4}"/>
          </ac:spMkLst>
        </pc:spChg>
        <pc:spChg chg="mod">
          <ac:chgData name="Richard Chalk" userId="287f8aa4f4de1d19" providerId="LiveId" clId="{FB819162-6B93-4C6E-ACAE-4A0DC07A57A3}" dt="2023-06-12T14:50:40.589" v="6369" actId="207"/>
          <ac:spMkLst>
            <pc:docMk/>
            <pc:sldMk cId="717774040" sldId="456"/>
            <ac:spMk id="8" creationId="{7A08CD1E-4C90-50E0-01D6-BAB4795911B6}"/>
          </ac:spMkLst>
        </pc:spChg>
        <pc:spChg chg="mod">
          <ac:chgData name="Richard Chalk" userId="287f8aa4f4de1d19" providerId="LiveId" clId="{FB819162-6B93-4C6E-ACAE-4A0DC07A57A3}" dt="2023-06-09T11:26:45.311" v="1381" actId="20577"/>
          <ac:spMkLst>
            <pc:docMk/>
            <pc:sldMk cId="717774040" sldId="456"/>
            <ac:spMk id="658" creationId="{00000000-0000-0000-0000-000000000000}"/>
          </ac:spMkLst>
        </pc:spChg>
        <pc:picChg chg="add mod">
          <ac:chgData name="Richard Chalk" userId="287f8aa4f4de1d19" providerId="LiveId" clId="{FB819162-6B93-4C6E-ACAE-4A0DC07A57A3}" dt="2023-06-09T11:26:38.866" v="1378" actId="1037"/>
          <ac:picMkLst>
            <pc:docMk/>
            <pc:sldMk cId="717774040" sldId="456"/>
            <ac:picMk id="2" creationId="{0311AA06-6691-B8CC-0C6E-5F2A034D61E8}"/>
          </ac:picMkLst>
        </pc:picChg>
        <pc:picChg chg="add mod">
          <ac:chgData name="Richard Chalk" userId="287f8aa4f4de1d19" providerId="LiveId" clId="{FB819162-6B93-4C6E-ACAE-4A0DC07A57A3}" dt="2023-06-09T11:32:16.939" v="1471" actId="1076"/>
          <ac:picMkLst>
            <pc:docMk/>
            <pc:sldMk cId="717774040" sldId="456"/>
            <ac:picMk id="9" creationId="{9B81E957-47BD-492A-583D-75CA8F1EE973}"/>
          </ac:picMkLst>
        </pc:picChg>
        <pc:picChg chg="del">
          <ac:chgData name="Richard Chalk" userId="287f8aa4f4de1d19" providerId="LiveId" clId="{FB819162-6B93-4C6E-ACAE-4A0DC07A57A3}" dt="2023-06-09T11:25:08.218" v="1352" actId="478"/>
          <ac:picMkLst>
            <pc:docMk/>
            <pc:sldMk cId="717774040" sldId="456"/>
            <ac:picMk id="2050" creationId="{20B50C04-0D10-8015-4A41-79E3CE564C71}"/>
          </ac:picMkLst>
        </pc:picChg>
        <pc:picChg chg="del">
          <ac:chgData name="Richard Chalk" userId="287f8aa4f4de1d19" providerId="LiveId" clId="{FB819162-6B93-4C6E-ACAE-4A0DC07A57A3}" dt="2023-06-09T11:25:08.218" v="1352" actId="478"/>
          <ac:picMkLst>
            <pc:docMk/>
            <pc:sldMk cId="717774040" sldId="456"/>
            <ac:picMk id="2052" creationId="{60C3D10B-3E8F-74C1-F88C-C76C18F85DD8}"/>
          </ac:picMkLst>
        </pc:picChg>
        <pc:picChg chg="del">
          <ac:chgData name="Richard Chalk" userId="287f8aa4f4de1d19" providerId="LiveId" clId="{FB819162-6B93-4C6E-ACAE-4A0DC07A57A3}" dt="2023-06-09T11:26:10.562" v="1370" actId="478"/>
          <ac:picMkLst>
            <pc:docMk/>
            <pc:sldMk cId="717774040" sldId="456"/>
            <ac:picMk id="2054" creationId="{F678B841-F221-5A45-2DBE-CA7E8A952AF5}"/>
          </ac:picMkLst>
        </pc:picChg>
        <pc:picChg chg="add del mod">
          <ac:chgData name="Richard Chalk" userId="287f8aa4f4de1d19" providerId="LiveId" clId="{FB819162-6B93-4C6E-ACAE-4A0DC07A57A3}" dt="2023-06-09T11:30:37.719" v="1443" actId="478"/>
          <ac:picMkLst>
            <pc:docMk/>
            <pc:sldMk cId="717774040" sldId="456"/>
            <ac:picMk id="3074" creationId="{EACC7370-9B73-95C5-77DC-3166B0CF5CF8}"/>
          </ac:picMkLst>
        </pc:picChg>
        <pc:picChg chg="add mod">
          <ac:chgData name="Richard Chalk" userId="287f8aa4f4de1d19" providerId="LiveId" clId="{FB819162-6B93-4C6E-ACAE-4A0DC07A57A3}" dt="2023-06-09T11:31:05.652" v="1454" actId="1076"/>
          <ac:picMkLst>
            <pc:docMk/>
            <pc:sldMk cId="717774040" sldId="456"/>
            <ac:picMk id="3076" creationId="{052A155A-E344-B44F-407C-EB9DCABCCC71}"/>
          </ac:picMkLst>
        </pc:picChg>
      </pc:sldChg>
      <pc:sldChg chg="addSp delSp modSp add mod modNotesTx">
        <pc:chgData name="Richard Chalk" userId="287f8aa4f4de1d19" providerId="LiveId" clId="{FB819162-6B93-4C6E-ACAE-4A0DC07A57A3}" dt="2023-06-12T05:17:52.748" v="5583" actId="1036"/>
        <pc:sldMkLst>
          <pc:docMk/>
          <pc:sldMk cId="2321716781" sldId="457"/>
        </pc:sldMkLst>
        <pc:spChg chg="del">
          <ac:chgData name="Richard Chalk" userId="287f8aa4f4de1d19" providerId="LiveId" clId="{FB819162-6B93-4C6E-ACAE-4A0DC07A57A3}" dt="2023-06-09T11:34:42.946" v="1488" actId="478"/>
          <ac:spMkLst>
            <pc:docMk/>
            <pc:sldMk cId="2321716781" sldId="457"/>
            <ac:spMk id="2" creationId="{9051565A-8E39-A297-2029-0B7623EF3BD3}"/>
          </ac:spMkLst>
        </pc:spChg>
        <pc:spChg chg="del">
          <ac:chgData name="Richard Chalk" userId="287f8aa4f4de1d19" providerId="LiveId" clId="{FB819162-6B93-4C6E-ACAE-4A0DC07A57A3}" dt="2023-06-09T11:34:42.946" v="1488" actId="478"/>
          <ac:spMkLst>
            <pc:docMk/>
            <pc:sldMk cId="2321716781" sldId="457"/>
            <ac:spMk id="3" creationId="{426E05AE-B033-9CA0-3126-5672581842EA}"/>
          </ac:spMkLst>
        </pc:spChg>
        <pc:spChg chg="del">
          <ac:chgData name="Richard Chalk" userId="287f8aa4f4de1d19" providerId="LiveId" clId="{FB819162-6B93-4C6E-ACAE-4A0DC07A57A3}" dt="2023-06-09T11:34:42.946" v="1488" actId="478"/>
          <ac:spMkLst>
            <pc:docMk/>
            <pc:sldMk cId="2321716781" sldId="457"/>
            <ac:spMk id="4" creationId="{0A14450F-2BE6-F748-2529-C87D76BD88E9}"/>
          </ac:spMkLst>
        </pc:spChg>
        <pc:spChg chg="mod">
          <ac:chgData name="Richard Chalk" userId="287f8aa4f4de1d19" providerId="LiveId" clId="{FB819162-6B93-4C6E-ACAE-4A0DC07A57A3}" dt="2023-06-09T11:34:16.249" v="1486" actId="6549"/>
          <ac:spMkLst>
            <pc:docMk/>
            <pc:sldMk cId="2321716781" sldId="457"/>
            <ac:spMk id="7" creationId="{EBD62573-4B50-EAD6-8C7E-C3AE6A9F45B4}"/>
          </ac:spMkLst>
        </pc:spChg>
        <pc:spChg chg="mod">
          <ac:chgData name="Richard Chalk" userId="287f8aa4f4de1d19" providerId="LiveId" clId="{FB819162-6B93-4C6E-ACAE-4A0DC07A57A3}" dt="2023-06-09T11:41:02.172" v="1585" actId="6549"/>
          <ac:spMkLst>
            <pc:docMk/>
            <pc:sldMk cId="2321716781" sldId="457"/>
            <ac:spMk id="8" creationId="{7A08CD1E-4C90-50E0-01D6-BAB4795911B6}"/>
          </ac:spMkLst>
        </pc:spChg>
        <pc:spChg chg="del">
          <ac:chgData name="Richard Chalk" userId="287f8aa4f4de1d19" providerId="LiveId" clId="{FB819162-6B93-4C6E-ACAE-4A0DC07A57A3}" dt="2023-06-09T11:34:42.946" v="1488" actId="478"/>
          <ac:spMkLst>
            <pc:docMk/>
            <pc:sldMk cId="2321716781" sldId="457"/>
            <ac:spMk id="9" creationId="{11D57251-A74C-3065-CC7C-4152AC9DA77A}"/>
          </ac:spMkLst>
        </pc:spChg>
        <pc:spChg chg="del">
          <ac:chgData name="Richard Chalk" userId="287f8aa4f4de1d19" providerId="LiveId" clId="{FB819162-6B93-4C6E-ACAE-4A0DC07A57A3}" dt="2023-06-09T11:34:42.946" v="1488" actId="478"/>
          <ac:spMkLst>
            <pc:docMk/>
            <pc:sldMk cId="2321716781" sldId="457"/>
            <ac:spMk id="10" creationId="{4FF9230B-E433-7E21-2A76-A9D15F0DA332}"/>
          </ac:spMkLst>
        </pc:spChg>
        <pc:spChg chg="del">
          <ac:chgData name="Richard Chalk" userId="287f8aa4f4de1d19" providerId="LiveId" clId="{FB819162-6B93-4C6E-ACAE-4A0DC07A57A3}" dt="2023-06-09T11:34:45.075" v="1489" actId="478"/>
          <ac:spMkLst>
            <pc:docMk/>
            <pc:sldMk cId="2321716781" sldId="457"/>
            <ac:spMk id="11" creationId="{DDD5A5BE-A2AB-D9F2-0243-FFC6541D1485}"/>
          </ac:spMkLst>
        </pc:spChg>
        <pc:spChg chg="del">
          <ac:chgData name="Richard Chalk" userId="287f8aa4f4de1d19" providerId="LiveId" clId="{FB819162-6B93-4C6E-ACAE-4A0DC07A57A3}" dt="2023-06-09T11:34:42.946" v="1488" actId="478"/>
          <ac:spMkLst>
            <pc:docMk/>
            <pc:sldMk cId="2321716781" sldId="457"/>
            <ac:spMk id="12" creationId="{39F59C29-9404-1DFB-24B8-7F6D861E253A}"/>
          </ac:spMkLst>
        </pc:spChg>
        <pc:spChg chg="del">
          <ac:chgData name="Richard Chalk" userId="287f8aa4f4de1d19" providerId="LiveId" clId="{FB819162-6B93-4C6E-ACAE-4A0DC07A57A3}" dt="2023-06-09T11:34:42.946" v="1488" actId="478"/>
          <ac:spMkLst>
            <pc:docMk/>
            <pc:sldMk cId="2321716781" sldId="457"/>
            <ac:spMk id="13" creationId="{C612D6F0-BDCD-D070-F775-9ED10F3EE6D1}"/>
          </ac:spMkLst>
        </pc:spChg>
        <pc:spChg chg="del">
          <ac:chgData name="Richard Chalk" userId="287f8aa4f4de1d19" providerId="LiveId" clId="{FB819162-6B93-4C6E-ACAE-4A0DC07A57A3}" dt="2023-06-09T11:34:42.946" v="1488" actId="478"/>
          <ac:spMkLst>
            <pc:docMk/>
            <pc:sldMk cId="2321716781" sldId="457"/>
            <ac:spMk id="14" creationId="{BD519E45-258C-3869-F44D-4911B66D761B}"/>
          </ac:spMkLst>
        </pc:spChg>
        <pc:spChg chg="add mod">
          <ac:chgData name="Richard Chalk" userId="287f8aa4f4de1d19" providerId="LiveId" clId="{FB819162-6B93-4C6E-ACAE-4A0DC07A57A3}" dt="2023-06-12T05:17:52.748" v="5583" actId="1036"/>
          <ac:spMkLst>
            <pc:docMk/>
            <pc:sldMk cId="2321716781" sldId="457"/>
            <ac:spMk id="16" creationId="{A554ADB5-49BF-60B1-3633-E76C3D1BD1A1}"/>
          </ac:spMkLst>
        </pc:spChg>
        <pc:spChg chg="del">
          <ac:chgData name="Richard Chalk" userId="287f8aa4f4de1d19" providerId="LiveId" clId="{FB819162-6B93-4C6E-ACAE-4A0DC07A57A3}" dt="2023-06-09T11:34:42.946" v="1488" actId="478"/>
          <ac:spMkLst>
            <pc:docMk/>
            <pc:sldMk cId="2321716781" sldId="457"/>
            <ac:spMk id="19" creationId="{E70CF0A5-6579-193A-C585-431E49FB0DC6}"/>
          </ac:spMkLst>
        </pc:spChg>
        <pc:spChg chg="add mod">
          <ac:chgData name="Richard Chalk" userId="287f8aa4f4de1d19" providerId="LiveId" clId="{FB819162-6B93-4C6E-ACAE-4A0DC07A57A3}" dt="2023-06-09T11:42:02.852" v="1634" actId="1038"/>
          <ac:spMkLst>
            <pc:docMk/>
            <pc:sldMk cId="2321716781" sldId="457"/>
            <ac:spMk id="21" creationId="{CC3214E2-938B-4164-7293-F45BAEF66310}"/>
          </ac:spMkLst>
        </pc:spChg>
        <pc:spChg chg="add mod">
          <ac:chgData name="Richard Chalk" userId="287f8aa4f4de1d19" providerId="LiveId" clId="{FB819162-6B93-4C6E-ACAE-4A0DC07A57A3}" dt="2023-06-09T11:43:01.751" v="1659" actId="1076"/>
          <ac:spMkLst>
            <pc:docMk/>
            <pc:sldMk cId="2321716781" sldId="457"/>
            <ac:spMk id="23" creationId="{38DA4206-BAF6-6097-0E49-6EDA4413CE95}"/>
          </ac:spMkLst>
        </pc:spChg>
        <pc:spChg chg="add mod">
          <ac:chgData name="Richard Chalk" userId="287f8aa4f4de1d19" providerId="LiveId" clId="{FB819162-6B93-4C6E-ACAE-4A0DC07A57A3}" dt="2023-06-09T11:44:27.129" v="1675" actId="207"/>
          <ac:spMkLst>
            <pc:docMk/>
            <pc:sldMk cId="2321716781" sldId="457"/>
            <ac:spMk id="24" creationId="{4CFA3819-03D3-56DB-56EF-D10CC05F8244}"/>
          </ac:spMkLst>
        </pc:spChg>
        <pc:spChg chg="add mod">
          <ac:chgData name="Richard Chalk" userId="287f8aa4f4de1d19" providerId="LiveId" clId="{FB819162-6B93-4C6E-ACAE-4A0DC07A57A3}" dt="2023-06-09T11:43:32.016" v="1667" actId="14100"/>
          <ac:spMkLst>
            <pc:docMk/>
            <pc:sldMk cId="2321716781" sldId="457"/>
            <ac:spMk id="25" creationId="{8BB30D77-D18F-BEDE-31B3-E2BE2FDA0ECF}"/>
          </ac:spMkLst>
        </pc:spChg>
        <pc:spChg chg="add mod">
          <ac:chgData name="Richard Chalk" userId="287f8aa4f4de1d19" providerId="LiveId" clId="{FB819162-6B93-4C6E-ACAE-4A0DC07A57A3}" dt="2023-06-09T11:44:32.107" v="1676" actId="208"/>
          <ac:spMkLst>
            <pc:docMk/>
            <pc:sldMk cId="2321716781" sldId="457"/>
            <ac:spMk id="26" creationId="{B3BEC694-B3EC-C311-1EA2-497FD4A3F01A}"/>
          </ac:spMkLst>
        </pc:spChg>
        <pc:spChg chg="mod">
          <ac:chgData name="Richard Chalk" userId="287f8aa4f4de1d19" providerId="LiveId" clId="{FB819162-6B93-4C6E-ACAE-4A0DC07A57A3}" dt="2023-06-12T05:17:41.555" v="5570" actId="122"/>
          <ac:spMkLst>
            <pc:docMk/>
            <pc:sldMk cId="2321716781" sldId="457"/>
            <ac:spMk id="658" creationId="{00000000-0000-0000-0000-000000000000}"/>
          </ac:spMkLst>
        </pc:spChg>
        <pc:picChg chg="del">
          <ac:chgData name="Richard Chalk" userId="287f8aa4f4de1d19" providerId="LiveId" clId="{FB819162-6B93-4C6E-ACAE-4A0DC07A57A3}" dt="2023-06-09T11:43:33.379" v="1668" actId="478"/>
          <ac:picMkLst>
            <pc:docMk/>
            <pc:sldMk cId="2321716781" sldId="457"/>
            <ac:picMk id="5" creationId="{6325E9FD-CB31-18CC-9788-1DF96F31E1FE}"/>
          </ac:picMkLst>
        </pc:picChg>
        <pc:picChg chg="del">
          <ac:chgData name="Richard Chalk" userId="287f8aa4f4de1d19" providerId="LiveId" clId="{FB819162-6B93-4C6E-ACAE-4A0DC07A57A3}" dt="2023-06-09T11:34:46.028" v="1490" actId="478"/>
          <ac:picMkLst>
            <pc:docMk/>
            <pc:sldMk cId="2321716781" sldId="457"/>
            <ac:picMk id="15" creationId="{9EDEA715-5019-0CEC-4DB9-D0007D854309}"/>
          </ac:picMkLst>
        </pc:picChg>
        <pc:picChg chg="add mod">
          <ac:chgData name="Richard Chalk" userId="287f8aa4f4de1d19" providerId="LiveId" clId="{FB819162-6B93-4C6E-ACAE-4A0DC07A57A3}" dt="2023-06-12T05:17:52.748" v="5583" actId="1036"/>
          <ac:picMkLst>
            <pc:docMk/>
            <pc:sldMk cId="2321716781" sldId="457"/>
            <ac:picMk id="17" creationId="{81ABC386-6D8A-683A-ED45-C104A9D3C6B2}"/>
          </ac:picMkLst>
        </pc:picChg>
        <pc:picChg chg="del mod">
          <ac:chgData name="Richard Chalk" userId="287f8aa4f4de1d19" providerId="LiveId" clId="{FB819162-6B93-4C6E-ACAE-4A0DC07A57A3}" dt="2023-06-09T11:44:37.382" v="1677" actId="478"/>
          <ac:picMkLst>
            <pc:docMk/>
            <pc:sldMk cId="2321716781" sldId="457"/>
            <ac:picMk id="1026" creationId="{5C10FFE1-F8BC-32DC-4C6D-DEC47B1C9309}"/>
          </ac:picMkLst>
        </pc:picChg>
        <pc:cxnChg chg="mod">
          <ac:chgData name="Richard Chalk" userId="287f8aa4f4de1d19" providerId="LiveId" clId="{FB819162-6B93-4C6E-ACAE-4A0DC07A57A3}" dt="2023-06-09T11:42:10.987" v="1635" actId="14100"/>
          <ac:cxnSpMkLst>
            <pc:docMk/>
            <pc:sldMk cId="2321716781" sldId="457"/>
            <ac:cxnSpMk id="20" creationId="{EACC5B98-AFA8-C9CE-B2E5-61EA5C7D609E}"/>
          </ac:cxnSpMkLst>
        </pc:cxnChg>
      </pc:sldChg>
      <pc:sldChg chg="addSp delSp modSp add mod">
        <pc:chgData name="Richard Chalk" userId="287f8aa4f4de1d19" providerId="LiveId" clId="{FB819162-6B93-4C6E-ACAE-4A0DC07A57A3}" dt="2023-06-09T13:08:28.602" v="3282"/>
        <pc:sldMkLst>
          <pc:docMk/>
          <pc:sldMk cId="217808149" sldId="458"/>
        </pc:sldMkLst>
        <pc:spChg chg="add mod">
          <ac:chgData name="Richard Chalk" userId="287f8aa4f4de1d19" providerId="LiveId" clId="{FB819162-6B93-4C6E-ACAE-4A0DC07A57A3}" dt="2023-06-09T11:53:16.651" v="1802" actId="6549"/>
          <ac:spMkLst>
            <pc:docMk/>
            <pc:sldMk cId="217808149" sldId="458"/>
            <ac:spMk id="3" creationId="{26D10756-CECF-C820-3209-E59D23A4A2EA}"/>
          </ac:spMkLst>
        </pc:spChg>
        <pc:spChg chg="add mod">
          <ac:chgData name="Richard Chalk" userId="287f8aa4f4de1d19" providerId="LiveId" clId="{FB819162-6B93-4C6E-ACAE-4A0DC07A57A3}" dt="2023-06-09T11:54:25.498" v="1837" actId="1035"/>
          <ac:spMkLst>
            <pc:docMk/>
            <pc:sldMk cId="217808149" sldId="458"/>
            <ac:spMk id="5" creationId="{8D31E2C6-A506-C640-04C6-3DC93EAEF338}"/>
          </ac:spMkLst>
        </pc:spChg>
        <pc:spChg chg="mod">
          <ac:chgData name="Richard Chalk" userId="287f8aa4f4de1d19" providerId="LiveId" clId="{FB819162-6B93-4C6E-ACAE-4A0DC07A57A3}" dt="2023-06-09T11:50:56.865" v="1713" actId="20577"/>
          <ac:spMkLst>
            <pc:docMk/>
            <pc:sldMk cId="217808149" sldId="458"/>
            <ac:spMk id="7" creationId="{EBD62573-4B50-EAD6-8C7E-C3AE6A9F45B4}"/>
          </ac:spMkLst>
        </pc:spChg>
        <pc:spChg chg="del">
          <ac:chgData name="Richard Chalk" userId="287f8aa4f4de1d19" providerId="LiveId" clId="{FB819162-6B93-4C6E-ACAE-4A0DC07A57A3}" dt="2023-06-09T11:51:45.518" v="1754" actId="478"/>
          <ac:spMkLst>
            <pc:docMk/>
            <pc:sldMk cId="217808149" sldId="458"/>
            <ac:spMk id="8" creationId="{7A08CD1E-4C90-50E0-01D6-BAB4795911B6}"/>
          </ac:spMkLst>
        </pc:spChg>
        <pc:spChg chg="add mod">
          <ac:chgData name="Richard Chalk" userId="287f8aa4f4de1d19" providerId="LiveId" clId="{FB819162-6B93-4C6E-ACAE-4A0DC07A57A3}" dt="2023-06-09T12:47:45.889" v="2724" actId="208"/>
          <ac:spMkLst>
            <pc:docMk/>
            <pc:sldMk cId="217808149" sldId="458"/>
            <ac:spMk id="9" creationId="{782FB4A7-A1C7-811A-4CF0-6A2BD2331BD7}"/>
          </ac:spMkLst>
        </pc:spChg>
        <pc:spChg chg="add mod">
          <ac:chgData name="Richard Chalk" userId="287f8aa4f4de1d19" providerId="LiveId" clId="{FB819162-6B93-4C6E-ACAE-4A0DC07A57A3}" dt="2023-06-09T12:47:52.902" v="2725" actId="208"/>
          <ac:spMkLst>
            <pc:docMk/>
            <pc:sldMk cId="217808149" sldId="458"/>
            <ac:spMk id="10" creationId="{FAE5B476-18B5-9937-7095-494335BD4752}"/>
          </ac:spMkLst>
        </pc:spChg>
        <pc:spChg chg="add mod">
          <ac:chgData name="Richard Chalk" userId="287f8aa4f4de1d19" providerId="LiveId" clId="{FB819162-6B93-4C6E-ACAE-4A0DC07A57A3}" dt="2023-06-09T12:36:37.987" v="1861" actId="1036"/>
          <ac:spMkLst>
            <pc:docMk/>
            <pc:sldMk cId="217808149" sldId="458"/>
            <ac:spMk id="11" creationId="{32823804-F1E8-980D-D7BC-D26E6EA57D82}"/>
          </ac:spMkLst>
        </pc:spChg>
        <pc:spChg chg="add mod">
          <ac:chgData name="Richard Chalk" userId="287f8aa4f4de1d19" providerId="LiveId" clId="{FB819162-6B93-4C6E-ACAE-4A0DC07A57A3}" dt="2023-06-09T12:36:49.157" v="1898" actId="20577"/>
          <ac:spMkLst>
            <pc:docMk/>
            <pc:sldMk cId="217808149" sldId="458"/>
            <ac:spMk id="12" creationId="{277E6E03-C7B5-4F44-8B91-35CBED82D856}"/>
          </ac:spMkLst>
        </pc:spChg>
        <pc:spChg chg="add mod">
          <ac:chgData name="Richard Chalk" userId="287f8aa4f4de1d19" providerId="LiveId" clId="{FB819162-6B93-4C6E-ACAE-4A0DC07A57A3}" dt="2023-06-09T12:37:00.016" v="1949" actId="20577"/>
          <ac:spMkLst>
            <pc:docMk/>
            <pc:sldMk cId="217808149" sldId="458"/>
            <ac:spMk id="13" creationId="{244137D1-849E-314A-BF5B-D695FF7C90BB}"/>
          </ac:spMkLst>
        </pc:spChg>
        <pc:spChg chg="del mod">
          <ac:chgData name="Richard Chalk" userId="287f8aa4f4de1d19" providerId="LiveId" clId="{FB819162-6B93-4C6E-ACAE-4A0DC07A57A3}" dt="2023-06-09T11:54:29.568" v="1838" actId="478"/>
          <ac:spMkLst>
            <pc:docMk/>
            <pc:sldMk cId="217808149" sldId="458"/>
            <ac:spMk id="16" creationId="{A554ADB5-49BF-60B1-3633-E76C3D1BD1A1}"/>
          </ac:spMkLst>
        </pc:spChg>
        <pc:spChg chg="del">
          <ac:chgData name="Richard Chalk" userId="287f8aa4f4de1d19" providerId="LiveId" clId="{FB819162-6B93-4C6E-ACAE-4A0DC07A57A3}" dt="2023-06-09T11:51:48.406" v="1755" actId="478"/>
          <ac:spMkLst>
            <pc:docMk/>
            <pc:sldMk cId="217808149" sldId="458"/>
            <ac:spMk id="21" creationId="{CC3214E2-938B-4164-7293-F45BAEF66310}"/>
          </ac:spMkLst>
        </pc:spChg>
        <pc:spChg chg="del">
          <ac:chgData name="Richard Chalk" userId="287f8aa4f4de1d19" providerId="LiveId" clId="{FB819162-6B93-4C6E-ACAE-4A0DC07A57A3}" dt="2023-06-09T11:51:48.406" v="1755" actId="478"/>
          <ac:spMkLst>
            <pc:docMk/>
            <pc:sldMk cId="217808149" sldId="458"/>
            <ac:spMk id="23" creationId="{38DA4206-BAF6-6097-0E49-6EDA4413CE95}"/>
          </ac:spMkLst>
        </pc:spChg>
        <pc:spChg chg="del">
          <ac:chgData name="Richard Chalk" userId="287f8aa4f4de1d19" providerId="LiveId" clId="{FB819162-6B93-4C6E-ACAE-4A0DC07A57A3}" dt="2023-06-09T11:51:48.406" v="1755" actId="478"/>
          <ac:spMkLst>
            <pc:docMk/>
            <pc:sldMk cId="217808149" sldId="458"/>
            <ac:spMk id="24" creationId="{4CFA3819-03D3-56DB-56EF-D10CC05F8244}"/>
          </ac:spMkLst>
        </pc:spChg>
        <pc:spChg chg="del">
          <ac:chgData name="Richard Chalk" userId="287f8aa4f4de1d19" providerId="LiveId" clId="{FB819162-6B93-4C6E-ACAE-4A0DC07A57A3}" dt="2023-06-09T11:51:48.406" v="1755" actId="478"/>
          <ac:spMkLst>
            <pc:docMk/>
            <pc:sldMk cId="217808149" sldId="458"/>
            <ac:spMk id="25" creationId="{8BB30D77-D18F-BEDE-31B3-E2BE2FDA0ECF}"/>
          </ac:spMkLst>
        </pc:spChg>
        <pc:spChg chg="del">
          <ac:chgData name="Richard Chalk" userId="287f8aa4f4de1d19" providerId="LiveId" clId="{FB819162-6B93-4C6E-ACAE-4A0DC07A57A3}" dt="2023-06-09T11:51:48.406" v="1755" actId="478"/>
          <ac:spMkLst>
            <pc:docMk/>
            <pc:sldMk cId="217808149" sldId="458"/>
            <ac:spMk id="26" creationId="{B3BEC694-B3EC-C311-1EA2-497FD4A3F01A}"/>
          </ac:spMkLst>
        </pc:spChg>
        <pc:spChg chg="mod">
          <ac:chgData name="Richard Chalk" userId="287f8aa4f4de1d19" providerId="LiveId" clId="{FB819162-6B93-4C6E-ACAE-4A0DC07A57A3}" dt="2023-06-09T12:35:30.126" v="1850" actId="14100"/>
          <ac:spMkLst>
            <pc:docMk/>
            <pc:sldMk cId="217808149" sldId="458"/>
            <ac:spMk id="658" creationId="{00000000-0000-0000-0000-000000000000}"/>
          </ac:spMkLst>
        </pc:spChg>
        <pc:picChg chg="add mod">
          <ac:chgData name="Richard Chalk" userId="287f8aa4f4de1d19" providerId="LiveId" clId="{FB819162-6B93-4C6E-ACAE-4A0DC07A57A3}" dt="2023-06-09T11:53:39.811" v="1807" actId="1038"/>
          <ac:picMkLst>
            <pc:docMk/>
            <pc:sldMk cId="217808149" sldId="458"/>
            <ac:picMk id="4" creationId="{693E5EF6-1F46-05AA-132A-7DA7E10DA79E}"/>
          </ac:picMkLst>
        </pc:picChg>
        <pc:picChg chg="add mod">
          <ac:chgData name="Richard Chalk" userId="287f8aa4f4de1d19" providerId="LiveId" clId="{FB819162-6B93-4C6E-ACAE-4A0DC07A57A3}" dt="2023-06-09T13:08:28.602" v="3282"/>
          <ac:picMkLst>
            <pc:docMk/>
            <pc:sldMk cId="217808149" sldId="458"/>
            <ac:picMk id="14" creationId="{974A4CEB-B163-A88C-E3F2-B23057D40D81}"/>
          </ac:picMkLst>
        </pc:picChg>
        <pc:picChg chg="del mod">
          <ac:chgData name="Richard Chalk" userId="287f8aa4f4de1d19" providerId="LiveId" clId="{FB819162-6B93-4C6E-ACAE-4A0DC07A57A3}" dt="2023-06-09T11:54:29.568" v="1838" actId="478"/>
          <ac:picMkLst>
            <pc:docMk/>
            <pc:sldMk cId="217808149" sldId="458"/>
            <ac:picMk id="17" creationId="{81ABC386-6D8A-683A-ED45-C104A9D3C6B2}"/>
          </ac:picMkLst>
        </pc:picChg>
        <pc:cxnChg chg="del">
          <ac:chgData name="Richard Chalk" userId="287f8aa4f4de1d19" providerId="LiveId" clId="{FB819162-6B93-4C6E-ACAE-4A0DC07A57A3}" dt="2023-06-09T11:51:50.258" v="1756" actId="478"/>
          <ac:cxnSpMkLst>
            <pc:docMk/>
            <pc:sldMk cId="217808149" sldId="458"/>
            <ac:cxnSpMk id="20" creationId="{EACC5B98-AFA8-C9CE-B2E5-61EA5C7D609E}"/>
          </ac:cxnSpMkLst>
        </pc:cxnChg>
      </pc:sldChg>
      <pc:sldChg chg="addSp delSp modSp add mod modNotesTx">
        <pc:chgData name="Richard Chalk" userId="287f8aa4f4de1d19" providerId="LiveId" clId="{FB819162-6B93-4C6E-ACAE-4A0DC07A57A3}" dt="2023-06-12T05:18:35.756" v="5587" actId="14100"/>
        <pc:sldMkLst>
          <pc:docMk/>
          <pc:sldMk cId="3754945797" sldId="459"/>
        </pc:sldMkLst>
        <pc:spChg chg="add mod">
          <ac:chgData name="Richard Chalk" userId="287f8aa4f4de1d19" providerId="LiveId" clId="{FB819162-6B93-4C6E-ACAE-4A0DC07A57A3}" dt="2023-06-09T12:45:24.915" v="2676" actId="1037"/>
          <ac:spMkLst>
            <pc:docMk/>
            <pc:sldMk cId="3754945797" sldId="459"/>
            <ac:spMk id="2" creationId="{805A00DB-F781-A0B9-6C51-A1AC0E7F0A5F}"/>
          </ac:spMkLst>
        </pc:spChg>
        <pc:spChg chg="add mod">
          <ac:chgData name="Richard Chalk" userId="287f8aa4f4de1d19" providerId="LiveId" clId="{FB819162-6B93-4C6E-ACAE-4A0DC07A57A3}" dt="2023-06-09T12:45:11.726" v="2583" actId="14100"/>
          <ac:spMkLst>
            <pc:docMk/>
            <pc:sldMk cId="3754945797" sldId="459"/>
            <ac:spMk id="3" creationId="{8F1AFE80-D80A-8D36-B8AB-89D6CB770C9E}"/>
          </ac:spMkLst>
        </pc:spChg>
        <pc:spChg chg="add mod">
          <ac:chgData name="Richard Chalk" userId="287f8aa4f4de1d19" providerId="LiveId" clId="{FB819162-6B93-4C6E-ACAE-4A0DC07A57A3}" dt="2023-06-09T12:45:33.609" v="2680" actId="20577"/>
          <ac:spMkLst>
            <pc:docMk/>
            <pc:sldMk cId="3754945797" sldId="459"/>
            <ac:spMk id="4" creationId="{D09A3AA6-B1E6-FA28-0321-4F34541E1BDC}"/>
          </ac:spMkLst>
        </pc:spChg>
        <pc:spChg chg="mod">
          <ac:chgData name="Richard Chalk" userId="287f8aa4f4de1d19" providerId="LiveId" clId="{FB819162-6B93-4C6E-ACAE-4A0DC07A57A3}" dt="2023-06-09T12:37:21.846" v="1954" actId="20577"/>
          <ac:spMkLst>
            <pc:docMk/>
            <pc:sldMk cId="3754945797" sldId="459"/>
            <ac:spMk id="7" creationId="{EBD62573-4B50-EAD6-8C7E-C3AE6A9F45B4}"/>
          </ac:spMkLst>
        </pc:spChg>
        <pc:spChg chg="del">
          <ac:chgData name="Richard Chalk" userId="287f8aa4f4de1d19" providerId="LiveId" clId="{FB819162-6B93-4C6E-ACAE-4A0DC07A57A3}" dt="2023-06-09T12:40:37.513" v="2119" actId="478"/>
          <ac:spMkLst>
            <pc:docMk/>
            <pc:sldMk cId="3754945797" sldId="459"/>
            <ac:spMk id="8" creationId="{7A08CD1E-4C90-50E0-01D6-BAB4795911B6}"/>
          </ac:spMkLst>
        </pc:spChg>
        <pc:spChg chg="add mod">
          <ac:chgData name="Richard Chalk" userId="287f8aa4f4de1d19" providerId="LiveId" clId="{FB819162-6B93-4C6E-ACAE-4A0DC07A57A3}" dt="2023-06-09T13:08:40.730" v="3295" actId="1035"/>
          <ac:spMkLst>
            <pc:docMk/>
            <pc:sldMk cId="3754945797" sldId="459"/>
            <ac:spMk id="10" creationId="{D3CF2CC7-954E-752C-B5C1-1B3F15A42249}"/>
          </ac:spMkLst>
        </pc:spChg>
        <pc:spChg chg="add mod">
          <ac:chgData name="Richard Chalk" userId="287f8aa4f4de1d19" providerId="LiveId" clId="{FB819162-6B93-4C6E-ACAE-4A0DC07A57A3}" dt="2023-06-09T13:08:40.730" v="3295" actId="1035"/>
          <ac:spMkLst>
            <pc:docMk/>
            <pc:sldMk cId="3754945797" sldId="459"/>
            <ac:spMk id="11" creationId="{FDD8FA7E-1570-2FD7-A798-5C9AE3E71278}"/>
          </ac:spMkLst>
        </pc:spChg>
        <pc:spChg chg="add mod">
          <ac:chgData name="Richard Chalk" userId="287f8aa4f4de1d19" providerId="LiveId" clId="{FB819162-6B93-4C6E-ACAE-4A0DC07A57A3}" dt="2023-06-09T13:03:54.421" v="3268" actId="113"/>
          <ac:spMkLst>
            <pc:docMk/>
            <pc:sldMk cId="3754945797" sldId="459"/>
            <ac:spMk id="12" creationId="{E182948E-03D8-1839-7F4F-7FE1122D8058}"/>
          </ac:spMkLst>
        </pc:spChg>
        <pc:spChg chg="del">
          <ac:chgData name="Richard Chalk" userId="287f8aa4f4de1d19" providerId="LiveId" clId="{FB819162-6B93-4C6E-ACAE-4A0DC07A57A3}" dt="2023-06-09T12:38:21.194" v="2068" actId="478"/>
          <ac:spMkLst>
            <pc:docMk/>
            <pc:sldMk cId="3754945797" sldId="459"/>
            <ac:spMk id="16" creationId="{A554ADB5-49BF-60B1-3633-E76C3D1BD1A1}"/>
          </ac:spMkLst>
        </pc:spChg>
        <pc:spChg chg="mod">
          <ac:chgData name="Richard Chalk" userId="287f8aa4f4de1d19" providerId="LiveId" clId="{FB819162-6B93-4C6E-ACAE-4A0DC07A57A3}" dt="2023-06-09T12:47:15.579" v="2723" actId="20577"/>
          <ac:spMkLst>
            <pc:docMk/>
            <pc:sldMk cId="3754945797" sldId="459"/>
            <ac:spMk id="21" creationId="{CC3214E2-938B-4164-7293-F45BAEF66310}"/>
          </ac:spMkLst>
        </pc:spChg>
        <pc:spChg chg="mod">
          <ac:chgData name="Richard Chalk" userId="287f8aa4f4de1d19" providerId="LiveId" clId="{FB819162-6B93-4C6E-ACAE-4A0DC07A57A3}" dt="2023-06-09T12:44:45.468" v="2512" actId="1076"/>
          <ac:spMkLst>
            <pc:docMk/>
            <pc:sldMk cId="3754945797" sldId="459"/>
            <ac:spMk id="23" creationId="{38DA4206-BAF6-6097-0E49-6EDA4413CE95}"/>
          </ac:spMkLst>
        </pc:spChg>
        <pc:spChg chg="del">
          <ac:chgData name="Richard Chalk" userId="287f8aa4f4de1d19" providerId="LiveId" clId="{FB819162-6B93-4C6E-ACAE-4A0DC07A57A3}" dt="2023-06-09T12:43:41.823" v="2424" actId="478"/>
          <ac:spMkLst>
            <pc:docMk/>
            <pc:sldMk cId="3754945797" sldId="459"/>
            <ac:spMk id="24" creationId="{4CFA3819-03D3-56DB-56EF-D10CC05F8244}"/>
          </ac:spMkLst>
        </pc:spChg>
        <pc:spChg chg="mod">
          <ac:chgData name="Richard Chalk" userId="287f8aa4f4de1d19" providerId="LiveId" clId="{FB819162-6B93-4C6E-ACAE-4A0DC07A57A3}" dt="2023-06-09T12:44:35.473" v="2506" actId="14100"/>
          <ac:spMkLst>
            <pc:docMk/>
            <pc:sldMk cId="3754945797" sldId="459"/>
            <ac:spMk id="25" creationId="{8BB30D77-D18F-BEDE-31B3-E2BE2FDA0ECF}"/>
          </ac:spMkLst>
        </pc:spChg>
        <pc:spChg chg="del">
          <ac:chgData name="Richard Chalk" userId="287f8aa4f4de1d19" providerId="LiveId" clId="{FB819162-6B93-4C6E-ACAE-4A0DC07A57A3}" dt="2023-06-09T12:43:40.041" v="2423" actId="478"/>
          <ac:spMkLst>
            <pc:docMk/>
            <pc:sldMk cId="3754945797" sldId="459"/>
            <ac:spMk id="26" creationId="{B3BEC694-B3EC-C311-1EA2-497FD4A3F01A}"/>
          </ac:spMkLst>
        </pc:spChg>
        <pc:spChg chg="mod">
          <ac:chgData name="Richard Chalk" userId="287f8aa4f4de1d19" providerId="LiveId" clId="{FB819162-6B93-4C6E-ACAE-4A0DC07A57A3}" dt="2023-06-12T05:18:35.756" v="5587" actId="14100"/>
          <ac:spMkLst>
            <pc:docMk/>
            <pc:sldMk cId="3754945797" sldId="459"/>
            <ac:spMk id="658" creationId="{00000000-0000-0000-0000-000000000000}"/>
          </ac:spMkLst>
        </pc:spChg>
        <pc:picChg chg="add mod">
          <ac:chgData name="Richard Chalk" userId="287f8aa4f4de1d19" providerId="LiveId" clId="{FB819162-6B93-4C6E-ACAE-4A0DC07A57A3}" dt="2023-06-09T13:02:28.795" v="3243" actId="1076"/>
          <ac:picMkLst>
            <pc:docMk/>
            <pc:sldMk cId="3754945797" sldId="459"/>
            <ac:picMk id="5" creationId="{A8CF9D6C-DF33-0B8A-E69B-5649D7837A1D}"/>
          </ac:picMkLst>
        </pc:picChg>
        <pc:picChg chg="add mod">
          <ac:chgData name="Richard Chalk" userId="287f8aa4f4de1d19" providerId="LiveId" clId="{FB819162-6B93-4C6E-ACAE-4A0DC07A57A3}" dt="2023-06-09T13:08:40.730" v="3295" actId="1035"/>
          <ac:picMkLst>
            <pc:docMk/>
            <pc:sldMk cId="3754945797" sldId="459"/>
            <ac:picMk id="9" creationId="{71AA8672-9881-C185-231F-9B035A224D25}"/>
          </ac:picMkLst>
        </pc:picChg>
        <pc:picChg chg="add mod">
          <ac:chgData name="Richard Chalk" userId="287f8aa4f4de1d19" providerId="LiveId" clId="{FB819162-6B93-4C6E-ACAE-4A0DC07A57A3}" dt="2023-06-09T13:02:32.924" v="3244" actId="1076"/>
          <ac:picMkLst>
            <pc:docMk/>
            <pc:sldMk cId="3754945797" sldId="459"/>
            <ac:picMk id="13" creationId="{2C4B4B67-6FF5-A3D4-182B-4E1921A99CE0}"/>
          </ac:picMkLst>
        </pc:picChg>
        <pc:picChg chg="add mod ord">
          <ac:chgData name="Richard Chalk" userId="287f8aa4f4de1d19" providerId="LiveId" clId="{FB819162-6B93-4C6E-ACAE-4A0DC07A57A3}" dt="2023-06-09T13:08:36.028" v="3284" actId="167"/>
          <ac:picMkLst>
            <pc:docMk/>
            <pc:sldMk cId="3754945797" sldId="459"/>
            <ac:picMk id="14" creationId="{AF31A277-EF44-D42A-7D25-47DC79147438}"/>
          </ac:picMkLst>
        </pc:picChg>
        <pc:picChg chg="del">
          <ac:chgData name="Richard Chalk" userId="287f8aa4f4de1d19" providerId="LiveId" clId="{FB819162-6B93-4C6E-ACAE-4A0DC07A57A3}" dt="2023-06-09T12:38:21.194" v="2068" actId="478"/>
          <ac:picMkLst>
            <pc:docMk/>
            <pc:sldMk cId="3754945797" sldId="459"/>
            <ac:picMk id="17" creationId="{81ABC386-6D8A-683A-ED45-C104A9D3C6B2}"/>
          </ac:picMkLst>
        </pc:picChg>
        <pc:cxnChg chg="mod">
          <ac:chgData name="Richard Chalk" userId="287f8aa4f4de1d19" providerId="LiveId" clId="{FB819162-6B93-4C6E-ACAE-4A0DC07A57A3}" dt="2023-06-09T12:42:58.582" v="2404" actId="1037"/>
          <ac:cxnSpMkLst>
            <pc:docMk/>
            <pc:sldMk cId="3754945797" sldId="459"/>
            <ac:cxnSpMk id="20" creationId="{EACC5B98-AFA8-C9CE-B2E5-61EA5C7D609E}"/>
          </ac:cxnSpMkLst>
        </pc:cxnChg>
      </pc:sldChg>
      <pc:sldChg chg="addSp delSp modSp add mod modNotesTx">
        <pc:chgData name="Richard Chalk" userId="287f8aa4f4de1d19" providerId="LiveId" clId="{FB819162-6B93-4C6E-ACAE-4A0DC07A57A3}" dt="2023-06-12T05:22:51.228" v="5604" actId="20577"/>
        <pc:sldMkLst>
          <pc:docMk/>
          <pc:sldMk cId="342913731" sldId="460"/>
        </pc:sldMkLst>
        <pc:spChg chg="add del">
          <ac:chgData name="Richard Chalk" userId="287f8aa4f4de1d19" providerId="LiveId" clId="{FB819162-6B93-4C6E-ACAE-4A0DC07A57A3}" dt="2023-06-09T12:56:39.337" v="3136" actId="478"/>
          <ac:spMkLst>
            <pc:docMk/>
            <pc:sldMk cId="342913731" sldId="460"/>
            <ac:spMk id="2" creationId="{45BB6BE6-1E1F-DE67-AF79-BF74D2A61C7B}"/>
          </ac:spMkLst>
        </pc:spChg>
        <pc:spChg chg="mod">
          <ac:chgData name="Richard Chalk" userId="287f8aa4f4de1d19" providerId="LiveId" clId="{FB819162-6B93-4C6E-ACAE-4A0DC07A57A3}" dt="2023-06-09T12:56:36.529" v="3135" actId="403"/>
          <ac:spMkLst>
            <pc:docMk/>
            <pc:sldMk cId="342913731" sldId="460"/>
            <ac:spMk id="3" creationId="{B9C087E5-1AEF-0EFF-0817-54001B3C5837}"/>
          </ac:spMkLst>
        </pc:spChg>
        <pc:spChg chg="mod">
          <ac:chgData name="Richard Chalk" userId="287f8aa4f4de1d19" providerId="LiveId" clId="{FB819162-6B93-4C6E-ACAE-4A0DC07A57A3}" dt="2023-06-12T05:22:51.228" v="5604" actId="20577"/>
          <ac:spMkLst>
            <pc:docMk/>
            <pc:sldMk cId="342913731" sldId="460"/>
            <ac:spMk id="4" creationId="{9AA89512-D9D6-E6FF-F0D0-6B32F4C49B45}"/>
          </ac:spMkLst>
        </pc:spChg>
        <pc:spChg chg="add mod">
          <ac:chgData name="Richard Chalk" userId="287f8aa4f4de1d19" providerId="LiveId" clId="{FB819162-6B93-4C6E-ACAE-4A0DC07A57A3}" dt="2023-06-09T13:12:37.104" v="3422"/>
          <ac:spMkLst>
            <pc:docMk/>
            <pc:sldMk cId="342913731" sldId="460"/>
            <ac:spMk id="12" creationId="{13C1EEAD-C0E2-4382-28AA-4C1E955AEC71}"/>
          </ac:spMkLst>
        </pc:spChg>
        <pc:spChg chg="mod">
          <ac:chgData name="Richard Chalk" userId="287f8aa4f4de1d19" providerId="LiveId" clId="{FB819162-6B93-4C6E-ACAE-4A0DC07A57A3}" dt="2023-06-09T12:55:40.286" v="3108" actId="14100"/>
          <ac:spMkLst>
            <pc:docMk/>
            <pc:sldMk cId="342913731" sldId="460"/>
            <ac:spMk id="13" creationId="{1A656395-97A9-A933-0139-126C59733449}"/>
          </ac:spMkLst>
        </pc:spChg>
        <pc:picChg chg="add mod">
          <ac:chgData name="Richard Chalk" userId="287f8aa4f4de1d19" providerId="LiveId" clId="{FB819162-6B93-4C6E-ACAE-4A0DC07A57A3}" dt="2023-06-09T13:08:41.619" v="3296"/>
          <ac:picMkLst>
            <pc:docMk/>
            <pc:sldMk cId="342913731" sldId="460"/>
            <ac:picMk id="8" creationId="{609EFDAF-D763-338E-FA01-C5279F04A2D6}"/>
          </ac:picMkLst>
        </pc:picChg>
        <pc:picChg chg="del">
          <ac:chgData name="Richard Chalk" userId="287f8aa4f4de1d19" providerId="LiveId" clId="{FB819162-6B93-4C6E-ACAE-4A0DC07A57A3}" dt="2023-06-09T12:52:32.198" v="2902" actId="478"/>
          <ac:picMkLst>
            <pc:docMk/>
            <pc:sldMk cId="342913731" sldId="460"/>
            <ac:picMk id="9" creationId="{8E1E81C2-07EB-5C97-A557-E0D6F5C165D0}"/>
          </ac:picMkLst>
        </pc:picChg>
        <pc:picChg chg="del">
          <ac:chgData name="Richard Chalk" userId="287f8aa4f4de1d19" providerId="LiveId" clId="{FB819162-6B93-4C6E-ACAE-4A0DC07A57A3}" dt="2023-06-09T12:52:32.198" v="2902" actId="478"/>
          <ac:picMkLst>
            <pc:docMk/>
            <pc:sldMk cId="342913731" sldId="460"/>
            <ac:picMk id="10" creationId="{CF0425AD-5CCE-14C8-F550-AB5EE2449FB8}"/>
          </ac:picMkLst>
        </pc:picChg>
        <pc:picChg chg="del">
          <ac:chgData name="Richard Chalk" userId="287f8aa4f4de1d19" providerId="LiveId" clId="{FB819162-6B93-4C6E-ACAE-4A0DC07A57A3}" dt="2023-06-09T12:52:32.198" v="2902" actId="478"/>
          <ac:picMkLst>
            <pc:docMk/>
            <pc:sldMk cId="342913731" sldId="460"/>
            <ac:picMk id="2050" creationId="{46F22B64-49EF-019A-CF27-40DC1DAB633F}"/>
          </ac:picMkLst>
        </pc:picChg>
      </pc:sldChg>
      <pc:sldChg chg="addSp delSp modSp add mod modNotesTx">
        <pc:chgData name="Richard Chalk" userId="287f8aa4f4de1d19" providerId="LiveId" clId="{FB819162-6B93-4C6E-ACAE-4A0DC07A57A3}" dt="2023-06-12T14:49:58.714" v="6349" actId="113"/>
        <pc:sldMkLst>
          <pc:docMk/>
          <pc:sldMk cId="3932187929" sldId="461"/>
        </pc:sldMkLst>
        <pc:spChg chg="mod">
          <ac:chgData name="Richard Chalk" userId="287f8aa4f4de1d19" providerId="LiveId" clId="{FB819162-6B93-4C6E-ACAE-4A0DC07A57A3}" dt="2023-06-12T14:48:25.516" v="6322" actId="113"/>
          <ac:spMkLst>
            <pc:docMk/>
            <pc:sldMk cId="3932187929" sldId="461"/>
            <ac:spMk id="3" creationId="{B9C087E5-1AEF-0EFF-0817-54001B3C5837}"/>
          </ac:spMkLst>
        </pc:spChg>
        <pc:spChg chg="mod">
          <ac:chgData name="Richard Chalk" userId="287f8aa4f4de1d19" providerId="LiveId" clId="{FB819162-6B93-4C6E-ACAE-4A0DC07A57A3}" dt="2023-06-12T14:49:58.714" v="6349" actId="113"/>
          <ac:spMkLst>
            <pc:docMk/>
            <pc:sldMk cId="3932187929" sldId="461"/>
            <ac:spMk id="4" creationId="{9AA89512-D9D6-E6FF-F0D0-6B32F4C49B45}"/>
          </ac:spMkLst>
        </pc:spChg>
        <pc:spChg chg="mod ord">
          <ac:chgData name="Richard Chalk" userId="287f8aa4f4de1d19" providerId="LiveId" clId="{FB819162-6B93-4C6E-ACAE-4A0DC07A57A3}" dt="2023-06-12T14:44:36.742" v="6163" actId="20577"/>
          <ac:spMkLst>
            <pc:docMk/>
            <pc:sldMk cId="3932187929" sldId="461"/>
            <ac:spMk id="7" creationId="{33CEA544-77C2-FF79-AA38-538BB26620CF}"/>
          </ac:spMkLst>
        </pc:spChg>
        <pc:spChg chg="add del mod">
          <ac:chgData name="Richard Chalk" userId="287f8aa4f4de1d19" providerId="LiveId" clId="{FB819162-6B93-4C6E-ACAE-4A0DC07A57A3}" dt="2023-06-12T14:44:45.533" v="6164" actId="478"/>
          <ac:spMkLst>
            <pc:docMk/>
            <pc:sldMk cId="3932187929" sldId="461"/>
            <ac:spMk id="9" creationId="{F2A1926C-AAAF-13E0-9E42-EA6CF82C870A}"/>
          </ac:spMkLst>
        </pc:spChg>
        <pc:spChg chg="add mod">
          <ac:chgData name="Richard Chalk" userId="287f8aa4f4de1d19" providerId="LiveId" clId="{FB819162-6B93-4C6E-ACAE-4A0DC07A57A3}" dt="2023-06-09T13:12:41.833" v="3423"/>
          <ac:spMkLst>
            <pc:docMk/>
            <pc:sldMk cId="3932187929" sldId="461"/>
            <ac:spMk id="10" creationId="{54BF012B-1377-8E24-365A-71C745F8D033}"/>
          </ac:spMkLst>
        </pc:spChg>
        <pc:spChg chg="del">
          <ac:chgData name="Richard Chalk" userId="287f8aa4f4de1d19" providerId="LiveId" clId="{FB819162-6B93-4C6E-ACAE-4A0DC07A57A3}" dt="2023-06-09T13:08:18.849" v="3280" actId="478"/>
          <ac:spMkLst>
            <pc:docMk/>
            <pc:sldMk cId="3932187929" sldId="461"/>
            <ac:spMk id="13" creationId="{1A656395-97A9-A933-0139-126C59733449}"/>
          </ac:spMkLst>
        </pc:spChg>
        <pc:spChg chg="add del mod">
          <ac:chgData name="Richard Chalk" userId="287f8aa4f4de1d19" providerId="LiveId" clId="{FB819162-6B93-4C6E-ACAE-4A0DC07A57A3}" dt="2023-06-12T14:39:24.674" v="6113" actId="478"/>
          <ac:spMkLst>
            <pc:docMk/>
            <pc:sldMk cId="3932187929" sldId="461"/>
            <ac:spMk id="17" creationId="{AA8CF3AA-EF3C-91E3-B5D4-4949C6EE1CFF}"/>
          </ac:spMkLst>
        </pc:spChg>
        <pc:picChg chg="add mod">
          <ac:chgData name="Richard Chalk" userId="287f8aa4f4de1d19" providerId="LiveId" clId="{FB819162-6B93-4C6E-ACAE-4A0DC07A57A3}" dt="2023-06-09T13:08:50.264" v="3299"/>
          <ac:picMkLst>
            <pc:docMk/>
            <pc:sldMk cId="3932187929" sldId="461"/>
            <ac:picMk id="2" creationId="{99AFB565-28EB-3FCB-46F2-50CE0F9AA25F}"/>
          </ac:picMkLst>
        </pc:picChg>
        <pc:picChg chg="del">
          <ac:chgData name="Richard Chalk" userId="287f8aa4f4de1d19" providerId="LiveId" clId="{FB819162-6B93-4C6E-ACAE-4A0DC07A57A3}" dt="2023-06-09T13:13:22.863" v="3457" actId="478"/>
          <ac:picMkLst>
            <pc:docMk/>
            <pc:sldMk cId="3932187929" sldId="461"/>
            <ac:picMk id="6" creationId="{81FC08F1-7AC2-26F9-5AA1-BB6C836C87FC}"/>
          </ac:picMkLst>
        </pc:picChg>
        <pc:picChg chg="del">
          <ac:chgData name="Richard Chalk" userId="287f8aa4f4de1d19" providerId="LiveId" clId="{FB819162-6B93-4C6E-ACAE-4A0DC07A57A3}" dt="2023-06-09T13:08:18.849" v="3280" actId="478"/>
          <ac:picMkLst>
            <pc:docMk/>
            <pc:sldMk cId="3932187929" sldId="461"/>
            <ac:picMk id="11" creationId="{B55EA3DB-F3D4-3F38-F337-76C6E5622B5B}"/>
          </ac:picMkLst>
        </pc:picChg>
        <pc:picChg chg="add mod">
          <ac:chgData name="Richard Chalk" userId="287f8aa4f4de1d19" providerId="LiveId" clId="{FB819162-6B93-4C6E-ACAE-4A0DC07A57A3}" dt="2023-06-09T13:13:28.859" v="3463" actId="1038"/>
          <ac:picMkLst>
            <pc:docMk/>
            <pc:sldMk cId="3932187929" sldId="461"/>
            <ac:picMk id="12" creationId="{4F7BD645-4FFF-DD4E-8EF4-EC1318637BEF}"/>
          </ac:picMkLst>
        </pc:picChg>
        <pc:picChg chg="add mod">
          <ac:chgData name="Richard Chalk" userId="287f8aa4f4de1d19" providerId="LiveId" clId="{FB819162-6B93-4C6E-ACAE-4A0DC07A57A3}" dt="2023-06-12T14:47:24.655" v="6254" actId="1076"/>
          <ac:picMkLst>
            <pc:docMk/>
            <pc:sldMk cId="3932187929" sldId="461"/>
            <ac:picMk id="14" creationId="{6DE5D1C9-1090-4F43-8E47-75603BD04C52}"/>
          </ac:picMkLst>
        </pc:picChg>
        <pc:picChg chg="add del mod">
          <ac:chgData name="Richard Chalk" userId="287f8aa4f4de1d19" providerId="LiveId" clId="{FB819162-6B93-4C6E-ACAE-4A0DC07A57A3}" dt="2023-06-09T13:49:13.045" v="4104" actId="478"/>
          <ac:picMkLst>
            <pc:docMk/>
            <pc:sldMk cId="3932187929" sldId="461"/>
            <ac:picMk id="16" creationId="{A98BE2B0-9869-2F0D-DF06-AC426EE26E27}"/>
          </ac:picMkLst>
        </pc:picChg>
        <pc:picChg chg="add del mod">
          <ac:chgData name="Richard Chalk" userId="287f8aa4f4de1d19" providerId="LiveId" clId="{FB819162-6B93-4C6E-ACAE-4A0DC07A57A3}" dt="2023-06-09T13:31:03.347" v="3579" actId="478"/>
          <ac:picMkLst>
            <pc:docMk/>
            <pc:sldMk cId="3932187929" sldId="461"/>
            <ac:picMk id="4098" creationId="{E79C668A-B92D-7EDE-3174-8AF2A2130546}"/>
          </ac:picMkLst>
        </pc:picChg>
        <pc:cxnChg chg="mod">
          <ac:chgData name="Richard Chalk" userId="287f8aa4f4de1d19" providerId="LiveId" clId="{FB819162-6B93-4C6E-ACAE-4A0DC07A57A3}" dt="2023-06-12T14:45:15.659" v="6212" actId="1037"/>
          <ac:cxnSpMkLst>
            <pc:docMk/>
            <pc:sldMk cId="3932187929" sldId="461"/>
            <ac:cxnSpMk id="5" creationId="{BD98B516-E619-E8AA-C020-62B32CC63B1D}"/>
          </ac:cxnSpMkLst>
        </pc:cxnChg>
      </pc:sldChg>
      <pc:sldChg chg="addSp delSp modSp add mod modNotesTx">
        <pc:chgData name="Richard Chalk" userId="287f8aa4f4de1d19" providerId="LiveId" clId="{FB819162-6B93-4C6E-ACAE-4A0DC07A57A3}" dt="2023-06-12T04:46:57.514" v="4843" actId="20577"/>
        <pc:sldMkLst>
          <pc:docMk/>
          <pc:sldMk cId="3638792043" sldId="462"/>
        </pc:sldMkLst>
        <pc:spChg chg="del mod">
          <ac:chgData name="Richard Chalk" userId="287f8aa4f4de1d19" providerId="LiveId" clId="{FB819162-6B93-4C6E-ACAE-4A0DC07A57A3}" dt="2023-06-09T13:37:18.272" v="3677" actId="478"/>
          <ac:spMkLst>
            <pc:docMk/>
            <pc:sldMk cId="3638792043" sldId="462"/>
            <ac:spMk id="3" creationId="{B9C087E5-1AEF-0EFF-0817-54001B3C5837}"/>
          </ac:spMkLst>
        </pc:spChg>
        <pc:spChg chg="mod">
          <ac:chgData name="Richard Chalk" userId="287f8aa4f4de1d19" providerId="LiveId" clId="{FB819162-6B93-4C6E-ACAE-4A0DC07A57A3}" dt="2023-06-12T04:46:57.514" v="4843" actId="20577"/>
          <ac:spMkLst>
            <pc:docMk/>
            <pc:sldMk cId="3638792043" sldId="462"/>
            <ac:spMk id="4" creationId="{9AA89512-D9D6-E6FF-F0D0-6B32F4C49B45}"/>
          </ac:spMkLst>
        </pc:spChg>
        <pc:spChg chg="mod">
          <ac:chgData name="Richard Chalk" userId="287f8aa4f4de1d19" providerId="LiveId" clId="{FB819162-6B93-4C6E-ACAE-4A0DC07A57A3}" dt="2023-06-09T13:41:18.710" v="3948" actId="207"/>
          <ac:spMkLst>
            <pc:docMk/>
            <pc:sldMk cId="3638792043" sldId="462"/>
            <ac:spMk id="7" creationId="{33CEA544-77C2-FF79-AA38-538BB26620CF}"/>
          </ac:spMkLst>
        </pc:spChg>
        <pc:spChg chg="add mod ord">
          <ac:chgData name="Richard Chalk" userId="287f8aa4f4de1d19" providerId="LiveId" clId="{FB819162-6B93-4C6E-ACAE-4A0DC07A57A3}" dt="2023-06-09T13:47:09.650" v="3996" actId="6549"/>
          <ac:spMkLst>
            <pc:docMk/>
            <pc:sldMk cId="3638792043" sldId="462"/>
            <ac:spMk id="9" creationId="{78D5E91A-6525-23AB-695D-CF713BAC9A97}"/>
          </ac:spMkLst>
        </pc:spChg>
        <pc:spChg chg="del">
          <ac:chgData name="Richard Chalk" userId="287f8aa4f4de1d19" providerId="LiveId" clId="{FB819162-6B93-4C6E-ACAE-4A0DC07A57A3}" dt="2023-06-09T13:31:50.442" v="3606" actId="478"/>
          <ac:spMkLst>
            <pc:docMk/>
            <pc:sldMk cId="3638792043" sldId="462"/>
            <ac:spMk id="13" creationId="{1A656395-97A9-A933-0139-126C59733449}"/>
          </ac:spMkLst>
        </pc:spChg>
        <pc:spChg chg="add mod">
          <ac:chgData name="Richard Chalk" userId="287f8aa4f4de1d19" providerId="LiveId" clId="{FB819162-6B93-4C6E-ACAE-4A0DC07A57A3}" dt="2023-06-09T13:48:35.863" v="4102" actId="1037"/>
          <ac:spMkLst>
            <pc:docMk/>
            <pc:sldMk cId="3638792043" sldId="462"/>
            <ac:spMk id="14" creationId="{2B3B95FE-655C-4A7B-B16D-F89C1534241D}"/>
          </ac:spMkLst>
        </pc:spChg>
        <pc:picChg chg="del">
          <ac:chgData name="Richard Chalk" userId="287f8aa4f4de1d19" providerId="LiveId" clId="{FB819162-6B93-4C6E-ACAE-4A0DC07A57A3}" dt="2023-06-09T13:31:51.948" v="3607" actId="478"/>
          <ac:picMkLst>
            <pc:docMk/>
            <pc:sldMk cId="3638792043" sldId="462"/>
            <ac:picMk id="6" creationId="{81FC08F1-7AC2-26F9-5AA1-BB6C836C87FC}"/>
          </ac:picMkLst>
        </pc:picChg>
        <pc:picChg chg="add mod">
          <ac:chgData name="Richard Chalk" userId="287f8aa4f4de1d19" providerId="LiveId" clId="{FB819162-6B93-4C6E-ACAE-4A0DC07A57A3}" dt="2023-06-09T13:47:21.210" v="3997"/>
          <ac:picMkLst>
            <pc:docMk/>
            <pc:sldMk cId="3638792043" sldId="462"/>
            <ac:picMk id="10" creationId="{FAE082B0-2727-56BA-5525-3A37F38355A0}"/>
          </ac:picMkLst>
        </pc:picChg>
        <pc:picChg chg="del">
          <ac:chgData name="Richard Chalk" userId="287f8aa4f4de1d19" providerId="LiveId" clId="{FB819162-6B93-4C6E-ACAE-4A0DC07A57A3}" dt="2023-06-09T13:31:50.442" v="3606" actId="478"/>
          <ac:picMkLst>
            <pc:docMk/>
            <pc:sldMk cId="3638792043" sldId="462"/>
            <ac:picMk id="11" creationId="{B55EA3DB-F3D4-3F38-F337-76C6E5622B5B}"/>
          </ac:picMkLst>
        </pc:picChg>
        <pc:picChg chg="add mod">
          <ac:chgData name="Richard Chalk" userId="287f8aa4f4de1d19" providerId="LiveId" clId="{FB819162-6B93-4C6E-ACAE-4A0DC07A57A3}" dt="2023-06-09T13:48:35.863" v="4102" actId="1037"/>
          <ac:picMkLst>
            <pc:docMk/>
            <pc:sldMk cId="3638792043" sldId="462"/>
            <ac:picMk id="15" creationId="{AD1E3794-0F66-4E54-BB70-28C8C4178833}"/>
          </ac:picMkLst>
        </pc:picChg>
        <pc:cxnChg chg="mod">
          <ac:chgData name="Richard Chalk" userId="287f8aa4f4de1d19" providerId="LiveId" clId="{FB819162-6B93-4C6E-ACAE-4A0DC07A57A3}" dt="2023-06-09T13:39:33.507" v="3806" actId="1038"/>
          <ac:cxnSpMkLst>
            <pc:docMk/>
            <pc:sldMk cId="3638792043" sldId="462"/>
            <ac:cxnSpMk id="5" creationId="{BD98B516-E619-E8AA-C020-62B32CC63B1D}"/>
          </ac:cxnSpMkLst>
        </pc:cxnChg>
      </pc:sldChg>
      <pc:sldChg chg="addSp delSp modSp add mod">
        <pc:chgData name="Richard Chalk" userId="287f8aa4f4de1d19" providerId="LiveId" clId="{FB819162-6B93-4C6E-ACAE-4A0DC07A57A3}" dt="2023-06-12T14:35:23.244" v="6112" actId="1035"/>
        <pc:sldMkLst>
          <pc:docMk/>
          <pc:sldMk cId="2959964470" sldId="463"/>
        </pc:sldMkLst>
        <pc:spChg chg="add del mod">
          <ac:chgData name="Richard Chalk" userId="287f8aa4f4de1d19" providerId="LiveId" clId="{FB819162-6B93-4C6E-ACAE-4A0DC07A57A3}" dt="2023-06-12T14:15:36.764" v="5759" actId="478"/>
          <ac:spMkLst>
            <pc:docMk/>
            <pc:sldMk cId="2959964470" sldId="463"/>
            <ac:spMk id="2" creationId="{8E4E89C2-83C9-F60D-6A71-98FC2E429E2A}"/>
          </ac:spMkLst>
        </pc:spChg>
        <pc:spChg chg="del mod">
          <ac:chgData name="Richard Chalk" userId="287f8aa4f4de1d19" providerId="LiveId" clId="{FB819162-6B93-4C6E-ACAE-4A0DC07A57A3}" dt="2023-06-12T14:31:51.937" v="5941" actId="478"/>
          <ac:spMkLst>
            <pc:docMk/>
            <pc:sldMk cId="2959964470" sldId="463"/>
            <ac:spMk id="3" creationId="{B9C087E5-1AEF-0EFF-0817-54001B3C5837}"/>
          </ac:spMkLst>
        </pc:spChg>
        <pc:spChg chg="mod">
          <ac:chgData name="Richard Chalk" userId="287f8aa4f4de1d19" providerId="LiveId" clId="{FB819162-6B93-4C6E-ACAE-4A0DC07A57A3}" dt="2023-06-12T14:35:18.706" v="6102" actId="6549"/>
          <ac:spMkLst>
            <pc:docMk/>
            <pc:sldMk cId="2959964470" sldId="463"/>
            <ac:spMk id="4" creationId="{9AA89512-D9D6-E6FF-F0D0-6B32F4C49B45}"/>
          </ac:spMkLst>
        </pc:spChg>
        <pc:spChg chg="mod">
          <ac:chgData name="Richard Chalk" userId="287f8aa4f4de1d19" providerId="LiveId" clId="{FB819162-6B93-4C6E-ACAE-4A0DC07A57A3}" dt="2023-06-09T13:32:57.674" v="3638" actId="20577"/>
          <ac:spMkLst>
            <pc:docMk/>
            <pc:sldMk cId="2959964470" sldId="463"/>
            <ac:spMk id="7" creationId="{33CEA544-77C2-FF79-AA38-538BB26620CF}"/>
          </ac:spMkLst>
        </pc:spChg>
        <pc:spChg chg="add mod">
          <ac:chgData name="Richard Chalk" userId="287f8aa4f4de1d19" providerId="LiveId" clId="{FB819162-6B93-4C6E-ACAE-4A0DC07A57A3}" dt="2023-06-12T14:30:30.507" v="5940" actId="1076"/>
          <ac:spMkLst>
            <pc:docMk/>
            <pc:sldMk cId="2959964470" sldId="463"/>
            <ac:spMk id="9" creationId="{77DCFD99-2227-DDD4-E1AA-3D417283CE9C}"/>
          </ac:spMkLst>
        </pc:spChg>
        <pc:spChg chg="add mod">
          <ac:chgData name="Richard Chalk" userId="287f8aa4f4de1d19" providerId="LiveId" clId="{FB819162-6B93-4C6E-ACAE-4A0DC07A57A3}" dt="2023-06-12T14:32:55.346" v="5992" actId="1035"/>
          <ac:spMkLst>
            <pc:docMk/>
            <pc:sldMk cId="2959964470" sldId="463"/>
            <ac:spMk id="11" creationId="{0D22A7BB-A967-1591-7825-23E55EA62D70}"/>
          </ac:spMkLst>
        </pc:spChg>
        <pc:spChg chg="add mod">
          <ac:chgData name="Richard Chalk" userId="287f8aa4f4de1d19" providerId="LiveId" clId="{FB819162-6B93-4C6E-ACAE-4A0DC07A57A3}" dt="2023-06-12T14:34:03.968" v="6074" actId="1076"/>
          <ac:spMkLst>
            <pc:docMk/>
            <pc:sldMk cId="2959964470" sldId="463"/>
            <ac:spMk id="14" creationId="{DF4B3279-7A0E-512F-E483-26B698C50596}"/>
          </ac:spMkLst>
        </pc:spChg>
        <pc:spChg chg="add mod">
          <ac:chgData name="Richard Chalk" userId="287f8aa4f4de1d19" providerId="LiveId" clId="{FB819162-6B93-4C6E-ACAE-4A0DC07A57A3}" dt="2023-06-12T14:34:01.778" v="6073" actId="571"/>
          <ac:spMkLst>
            <pc:docMk/>
            <pc:sldMk cId="2959964470" sldId="463"/>
            <ac:spMk id="16" creationId="{17D9DE8D-B18C-9993-3628-FB46ABE6152C}"/>
          </ac:spMkLst>
        </pc:spChg>
        <pc:picChg chg="add mod">
          <ac:chgData name="Richard Chalk" userId="287f8aa4f4de1d19" providerId="LiveId" clId="{FB819162-6B93-4C6E-ACAE-4A0DC07A57A3}" dt="2023-06-12T14:35:23.244" v="6112" actId="1035"/>
          <ac:picMkLst>
            <pc:docMk/>
            <pc:sldMk cId="2959964470" sldId="463"/>
            <ac:picMk id="6" creationId="{5929BD11-20D6-E1D7-0F40-FE84869F9E6A}"/>
          </ac:picMkLst>
        </pc:picChg>
        <pc:picChg chg="add mod">
          <ac:chgData name="Richard Chalk" userId="287f8aa4f4de1d19" providerId="LiveId" clId="{FB819162-6B93-4C6E-ACAE-4A0DC07A57A3}" dt="2023-06-12T14:32:47.377" v="5969"/>
          <ac:picMkLst>
            <pc:docMk/>
            <pc:sldMk cId="2959964470" sldId="463"/>
            <ac:picMk id="13" creationId="{BFF81A7C-6A08-6E16-1A68-43F8A708C86B}"/>
          </ac:picMkLst>
        </pc:picChg>
        <pc:picChg chg="add del mod">
          <ac:chgData name="Richard Chalk" userId="287f8aa4f4de1d19" providerId="LiveId" clId="{FB819162-6B93-4C6E-ACAE-4A0DC07A57A3}" dt="2023-06-12T14:34:33.093" v="6075" actId="478"/>
          <ac:picMkLst>
            <pc:docMk/>
            <pc:sldMk cId="2959964470" sldId="463"/>
            <ac:picMk id="15" creationId="{EF1C54D2-05AE-B77E-1971-F5D7F639D019}"/>
          </ac:picMkLst>
        </pc:picChg>
        <pc:picChg chg="add mod">
          <ac:chgData name="Richard Chalk" userId="287f8aa4f4de1d19" providerId="LiveId" clId="{FB819162-6B93-4C6E-ACAE-4A0DC07A57A3}" dt="2023-06-12T14:34:01.778" v="6073" actId="571"/>
          <ac:picMkLst>
            <pc:docMk/>
            <pc:sldMk cId="2959964470" sldId="463"/>
            <ac:picMk id="17" creationId="{5442E6DB-5340-E26C-C81F-1E7BFDF564B6}"/>
          </ac:picMkLst>
        </pc:picChg>
        <pc:picChg chg="add mod">
          <ac:chgData name="Richard Chalk" userId="287f8aa4f4de1d19" providerId="LiveId" clId="{FB819162-6B93-4C6E-ACAE-4A0DC07A57A3}" dt="2023-06-12T14:34:38.395" v="6078" actId="1076"/>
          <ac:picMkLst>
            <pc:docMk/>
            <pc:sldMk cId="2959964470" sldId="463"/>
            <ac:picMk id="4098" creationId="{36E44982-03A8-3B54-657E-7D738A2BBE5A}"/>
          </ac:picMkLst>
        </pc:picChg>
      </pc:sldChg>
      <pc:sldChg chg="addSp delSp modSp add mod">
        <pc:chgData name="Richard Chalk" userId="287f8aa4f4de1d19" providerId="LiveId" clId="{FB819162-6B93-4C6E-ACAE-4A0DC07A57A3}" dt="2023-06-12T05:25:04.492" v="5673" actId="20577"/>
        <pc:sldMkLst>
          <pc:docMk/>
          <pc:sldMk cId="1691793169" sldId="464"/>
        </pc:sldMkLst>
        <pc:spChg chg="add del mod">
          <ac:chgData name="Richard Chalk" userId="287f8aa4f4de1d19" providerId="LiveId" clId="{FB819162-6B93-4C6E-ACAE-4A0DC07A57A3}" dt="2023-06-12T04:47:57.757" v="4882" actId="478"/>
          <ac:spMkLst>
            <pc:docMk/>
            <pc:sldMk cId="1691793169" sldId="464"/>
            <ac:spMk id="2" creationId="{C16A2E51-C1A1-2104-CE7A-645F67A16BD0}"/>
          </ac:spMkLst>
        </pc:spChg>
        <pc:spChg chg="mod">
          <ac:chgData name="Richard Chalk" userId="287f8aa4f4de1d19" providerId="LiveId" clId="{FB819162-6B93-4C6E-ACAE-4A0DC07A57A3}" dt="2023-06-12T04:52:34.845" v="4936" actId="20577"/>
          <ac:spMkLst>
            <pc:docMk/>
            <pc:sldMk cId="1691793169" sldId="464"/>
            <ac:spMk id="3" creationId="{B9C087E5-1AEF-0EFF-0817-54001B3C5837}"/>
          </ac:spMkLst>
        </pc:spChg>
        <pc:spChg chg="mod">
          <ac:chgData name="Richard Chalk" userId="287f8aa4f4de1d19" providerId="LiveId" clId="{FB819162-6B93-4C6E-ACAE-4A0DC07A57A3}" dt="2023-06-12T04:54:31.679" v="4960" actId="207"/>
          <ac:spMkLst>
            <pc:docMk/>
            <pc:sldMk cId="1691793169" sldId="464"/>
            <ac:spMk id="4" creationId="{9AA89512-D9D6-E6FF-F0D0-6B32F4C49B45}"/>
          </ac:spMkLst>
        </pc:spChg>
        <pc:spChg chg="add mod">
          <ac:chgData name="Richard Chalk" userId="287f8aa4f4de1d19" providerId="LiveId" clId="{FB819162-6B93-4C6E-ACAE-4A0DC07A57A3}" dt="2023-06-12T05:25:04.492" v="5673" actId="20577"/>
          <ac:spMkLst>
            <pc:docMk/>
            <pc:sldMk cId="1691793169" sldId="464"/>
            <ac:spMk id="6" creationId="{917FAC22-DAE8-8A82-AA8F-817CFE396E40}"/>
          </ac:spMkLst>
        </pc:spChg>
        <pc:spChg chg="add mod">
          <ac:chgData name="Richard Chalk" userId="287f8aa4f4de1d19" providerId="LiveId" clId="{FB819162-6B93-4C6E-ACAE-4A0DC07A57A3}" dt="2023-06-12T04:55:32.764" v="4973" actId="1076"/>
          <ac:spMkLst>
            <pc:docMk/>
            <pc:sldMk cId="1691793169" sldId="464"/>
            <ac:spMk id="13" creationId="{3D68EEF7-5145-423D-4A19-3D8D1629DA43}"/>
          </ac:spMkLst>
        </pc:spChg>
        <pc:spChg chg="add mod">
          <ac:chgData name="Richard Chalk" userId="287f8aa4f4de1d19" providerId="LiveId" clId="{FB819162-6B93-4C6E-ACAE-4A0DC07A57A3}" dt="2023-06-12T04:56:18.346" v="5009" actId="1037"/>
          <ac:spMkLst>
            <pc:docMk/>
            <pc:sldMk cId="1691793169" sldId="464"/>
            <ac:spMk id="14" creationId="{3C76CCE5-FFDC-ABA7-C72C-E65C6ECE6276}"/>
          </ac:spMkLst>
        </pc:spChg>
        <pc:picChg chg="add mod">
          <ac:chgData name="Richard Chalk" userId="287f8aa4f4de1d19" providerId="LiveId" clId="{FB819162-6B93-4C6E-ACAE-4A0DC07A57A3}" dt="2023-06-12T04:55:44.856" v="5003" actId="1035"/>
          <ac:picMkLst>
            <pc:docMk/>
            <pc:sldMk cId="1691793169" sldId="464"/>
            <ac:picMk id="9" creationId="{9792E609-3341-1E47-A3F6-3464E6F781B8}"/>
          </ac:picMkLst>
        </pc:picChg>
        <pc:picChg chg="add mod">
          <ac:chgData name="Richard Chalk" userId="287f8aa4f4de1d19" providerId="LiveId" clId="{FB819162-6B93-4C6E-ACAE-4A0DC07A57A3}" dt="2023-06-12T04:54:44.396" v="4962" actId="1076"/>
          <ac:picMkLst>
            <pc:docMk/>
            <pc:sldMk cId="1691793169" sldId="464"/>
            <ac:picMk id="10" creationId="{F01A6C64-34C3-4B35-2BCB-2F7875AC164A}"/>
          </ac:picMkLst>
        </pc:picChg>
        <pc:picChg chg="add mod">
          <ac:chgData name="Richard Chalk" userId="287f8aa4f4de1d19" providerId="LiveId" clId="{FB819162-6B93-4C6E-ACAE-4A0DC07A57A3}" dt="2023-06-12T04:57:19.736" v="5012" actId="14100"/>
          <ac:picMkLst>
            <pc:docMk/>
            <pc:sldMk cId="1691793169" sldId="464"/>
            <ac:picMk id="1026" creationId="{E1A2A485-009E-B61F-AFD9-7666E6A4716A}"/>
          </ac:picMkLst>
        </pc:picChg>
        <pc:picChg chg="add del">
          <ac:chgData name="Richard Chalk" userId="287f8aa4f4de1d19" providerId="LiveId" clId="{FB819162-6B93-4C6E-ACAE-4A0DC07A57A3}" dt="2023-06-12T04:58:06.232" v="5014"/>
          <ac:picMkLst>
            <pc:docMk/>
            <pc:sldMk cId="1691793169" sldId="464"/>
            <ac:picMk id="1028" creationId="{63D5CA1A-EF55-143B-80AA-9A18225AE084}"/>
          </ac:picMkLst>
        </pc:picChg>
      </pc:sldChg>
      <pc:sldChg chg="modSp add mod modNotesTx">
        <pc:chgData name="Richard Chalk" userId="287f8aa4f4de1d19" providerId="LiveId" clId="{FB819162-6B93-4C6E-ACAE-4A0DC07A57A3}" dt="2023-06-12T14:50:06.692" v="6351" actId="313"/>
        <pc:sldMkLst>
          <pc:docMk/>
          <pc:sldMk cId="455506460" sldId="465"/>
        </pc:sldMkLst>
        <pc:spChg chg="mod">
          <ac:chgData name="Richard Chalk" userId="287f8aa4f4de1d19" providerId="LiveId" clId="{FB819162-6B93-4C6E-ACAE-4A0DC07A57A3}" dt="2023-06-12T05:27:53.504" v="5745" actId="20577"/>
          <ac:spMkLst>
            <pc:docMk/>
            <pc:sldMk cId="455506460" sldId="465"/>
            <ac:spMk id="3" creationId="{B9C087E5-1AEF-0EFF-0817-54001B3C5837}"/>
          </ac:spMkLst>
        </pc:spChg>
        <pc:spChg chg="mod">
          <ac:chgData name="Richard Chalk" userId="287f8aa4f4de1d19" providerId="LiveId" clId="{FB819162-6B93-4C6E-ACAE-4A0DC07A57A3}" dt="2023-06-12T05:28:43.647" v="5756" actId="113"/>
          <ac:spMkLst>
            <pc:docMk/>
            <pc:sldMk cId="455506460" sldId="465"/>
            <ac:spMk id="4" creationId="{9AA89512-D9D6-E6FF-F0D0-6B32F4C49B45}"/>
          </ac:spMkLst>
        </pc:spChg>
      </pc:sldChg>
      <pc:sldChg chg="addSp modSp add del mod modNotesTx">
        <pc:chgData name="Richard Chalk" userId="287f8aa4f4de1d19" providerId="LiveId" clId="{FB819162-6B93-4C6E-ACAE-4A0DC07A57A3}" dt="2023-06-12T04:47:39.259" v="4881" actId="47"/>
        <pc:sldMkLst>
          <pc:docMk/>
          <pc:sldMk cId="3789744284" sldId="466"/>
        </pc:sldMkLst>
        <pc:spChg chg="add mod">
          <ac:chgData name="Richard Chalk" userId="287f8aa4f4de1d19" providerId="LiveId" clId="{FB819162-6B93-4C6E-ACAE-4A0DC07A57A3}" dt="2023-06-09T13:50:15.088" v="4134"/>
          <ac:spMkLst>
            <pc:docMk/>
            <pc:sldMk cId="3789744284" sldId="466"/>
            <ac:spMk id="2" creationId="{43621836-4204-D006-60DB-4DCC1786CDC9}"/>
          </ac:spMkLst>
        </pc:spChg>
        <pc:spChg chg="mod">
          <ac:chgData name="Richard Chalk" userId="287f8aa4f4de1d19" providerId="LiveId" clId="{FB819162-6B93-4C6E-ACAE-4A0DC07A57A3}" dt="2023-06-09T13:50:04.134" v="4131" actId="20577"/>
          <ac:spMkLst>
            <pc:docMk/>
            <pc:sldMk cId="3789744284" sldId="466"/>
            <ac:spMk id="4" creationId="{9AA89512-D9D6-E6FF-F0D0-6B32F4C49B45}"/>
          </ac:spMkLst>
        </pc:spChg>
        <pc:spChg chg="mod">
          <ac:chgData name="Richard Chalk" userId="287f8aa4f4de1d19" providerId="LiveId" clId="{FB819162-6B93-4C6E-ACAE-4A0DC07A57A3}" dt="2023-06-09T13:49:57.692" v="4128" actId="20577"/>
          <ac:spMkLst>
            <pc:docMk/>
            <pc:sldMk cId="3789744284" sldId="466"/>
            <ac:spMk id="7" creationId="{33CEA544-77C2-FF79-AA38-538BB26620CF}"/>
          </ac:spMkLst>
        </pc:spChg>
      </pc:sldChg>
      <pc:sldChg chg="addSp modSp add mod modNotesTx">
        <pc:chgData name="Richard Chalk" userId="287f8aa4f4de1d19" providerId="LiveId" clId="{FB819162-6B93-4C6E-ACAE-4A0DC07A57A3}" dt="2023-06-12T05:24:10.553" v="5670" actId="1036"/>
        <pc:sldMkLst>
          <pc:docMk/>
          <pc:sldMk cId="1379899295" sldId="467"/>
        </pc:sldMkLst>
        <pc:spChg chg="add mod">
          <ac:chgData name="Richard Chalk" userId="287f8aa4f4de1d19" providerId="LiveId" clId="{FB819162-6B93-4C6E-ACAE-4A0DC07A57A3}" dt="2023-06-12T05:24:10.553" v="5670" actId="1036"/>
          <ac:spMkLst>
            <pc:docMk/>
            <pc:sldMk cId="1379899295" sldId="467"/>
            <ac:spMk id="2" creationId="{CA3540FE-39ED-E5DA-E435-3DB32E8296DE}"/>
          </ac:spMkLst>
        </pc:spChg>
        <pc:spChg chg="mod">
          <ac:chgData name="Richard Chalk" userId="287f8aa4f4de1d19" providerId="LiveId" clId="{FB819162-6B93-4C6E-ACAE-4A0DC07A57A3}" dt="2023-06-12T04:47:20.102" v="4859" actId="20577"/>
          <ac:spMkLst>
            <pc:docMk/>
            <pc:sldMk cId="1379899295" sldId="467"/>
            <ac:spMk id="4" creationId="{9AA89512-D9D6-E6FF-F0D0-6B32F4C49B45}"/>
          </ac:spMkLst>
        </pc:spChg>
        <pc:spChg chg="mod">
          <ac:chgData name="Richard Chalk" userId="287f8aa4f4de1d19" providerId="LiveId" clId="{FB819162-6B93-4C6E-ACAE-4A0DC07A57A3}" dt="2023-06-11T20:20:35.244" v="4422" actId="20577"/>
          <ac:spMkLst>
            <pc:docMk/>
            <pc:sldMk cId="1379899295" sldId="467"/>
            <ac:spMk id="7" creationId="{33CEA544-77C2-FF79-AA38-538BB26620CF}"/>
          </ac:spMkLst>
        </pc:spChg>
        <pc:spChg chg="mod">
          <ac:chgData name="Richard Chalk" userId="287f8aa4f4de1d19" providerId="LiveId" clId="{FB819162-6B93-4C6E-ACAE-4A0DC07A57A3}" dt="2023-06-12T05:24:10.553" v="5670" actId="1036"/>
          <ac:spMkLst>
            <pc:docMk/>
            <pc:sldMk cId="1379899295" sldId="467"/>
            <ac:spMk id="9" creationId="{78D5E91A-6525-23AB-695D-CF713BAC9A97}"/>
          </ac:spMkLst>
        </pc:spChg>
        <pc:spChg chg="mod">
          <ac:chgData name="Richard Chalk" userId="287f8aa4f4de1d19" providerId="LiveId" clId="{FB819162-6B93-4C6E-ACAE-4A0DC07A57A3}" dt="2023-06-11T20:18:00.269" v="4352" actId="20577"/>
          <ac:spMkLst>
            <pc:docMk/>
            <pc:sldMk cId="1379899295" sldId="467"/>
            <ac:spMk id="14" creationId="{2B3B95FE-655C-4A7B-B16D-F89C1534241D}"/>
          </ac:spMkLst>
        </pc:spChg>
      </pc:sldChg>
      <pc:sldChg chg="addSp delSp modSp add mod">
        <pc:chgData name="Richard Chalk" userId="287f8aa4f4de1d19" providerId="LiveId" clId="{FB819162-6B93-4C6E-ACAE-4A0DC07A57A3}" dt="2023-06-12T05:24:31.666" v="5672" actId="207"/>
        <pc:sldMkLst>
          <pc:docMk/>
          <pc:sldMk cId="3660900992" sldId="468"/>
        </pc:sldMkLst>
        <pc:spChg chg="add del mod">
          <ac:chgData name="Richard Chalk" userId="287f8aa4f4de1d19" providerId="LiveId" clId="{FB819162-6B93-4C6E-ACAE-4A0DC07A57A3}" dt="2023-06-12T04:41:29.884" v="4493" actId="478"/>
          <ac:spMkLst>
            <pc:docMk/>
            <pc:sldMk cId="3660900992" sldId="468"/>
            <ac:spMk id="2" creationId="{E373BECE-9FBC-A123-A4F7-1E83D9CB62B7}"/>
          </ac:spMkLst>
        </pc:spChg>
        <pc:spChg chg="add mod">
          <ac:chgData name="Richard Chalk" userId="287f8aa4f4de1d19" providerId="LiveId" clId="{FB819162-6B93-4C6E-ACAE-4A0DC07A57A3}" dt="2023-06-12T04:43:54.710" v="4543" actId="14100"/>
          <ac:spMkLst>
            <pc:docMk/>
            <pc:sldMk cId="3660900992" sldId="468"/>
            <ac:spMk id="3" creationId="{0082EFA0-0364-BB78-29C8-1E349C3EA97E}"/>
          </ac:spMkLst>
        </pc:spChg>
        <pc:spChg chg="mod">
          <ac:chgData name="Richard Chalk" userId="287f8aa4f4de1d19" providerId="LiveId" clId="{FB819162-6B93-4C6E-ACAE-4A0DC07A57A3}" dt="2023-06-12T05:24:31.666" v="5672" actId="207"/>
          <ac:spMkLst>
            <pc:docMk/>
            <pc:sldMk cId="3660900992" sldId="468"/>
            <ac:spMk id="4" creationId="{9AA89512-D9D6-E6FF-F0D0-6B32F4C49B45}"/>
          </ac:spMkLst>
        </pc:spChg>
        <pc:spChg chg="mod">
          <ac:chgData name="Richard Chalk" userId="287f8aa4f4de1d19" providerId="LiveId" clId="{FB819162-6B93-4C6E-ACAE-4A0DC07A57A3}" dt="2023-06-12T04:43:09.266" v="4533" actId="6549"/>
          <ac:spMkLst>
            <pc:docMk/>
            <pc:sldMk cId="3660900992" sldId="468"/>
            <ac:spMk id="9" creationId="{78D5E91A-6525-23AB-695D-CF713BAC9A97}"/>
          </ac:spMkLst>
        </pc:spChg>
        <pc:spChg chg="mod">
          <ac:chgData name="Richard Chalk" userId="287f8aa4f4de1d19" providerId="LiveId" clId="{FB819162-6B93-4C6E-ACAE-4A0DC07A57A3}" dt="2023-06-12T04:45:56.385" v="4827" actId="20577"/>
          <ac:spMkLst>
            <pc:docMk/>
            <pc:sldMk cId="3660900992" sldId="468"/>
            <ac:spMk id="14" creationId="{2B3B95FE-655C-4A7B-B16D-F89C1534241D}"/>
          </ac:spMkLst>
        </pc:spChg>
        <pc:picChg chg="add mod">
          <ac:chgData name="Richard Chalk" userId="287f8aa4f4de1d19" providerId="LiveId" clId="{FB819162-6B93-4C6E-ACAE-4A0DC07A57A3}" dt="2023-06-12T04:46:11.752" v="4830" actId="1076"/>
          <ac:picMkLst>
            <pc:docMk/>
            <pc:sldMk cId="3660900992" sldId="468"/>
            <ac:picMk id="6" creationId="{C843197D-13C4-17BE-D410-930BDBDF8F1A}"/>
          </ac:picMkLst>
        </pc:picChg>
        <pc:picChg chg="del mod">
          <ac:chgData name="Richard Chalk" userId="287f8aa4f4de1d19" providerId="LiveId" clId="{FB819162-6B93-4C6E-ACAE-4A0DC07A57A3}" dt="2023-06-12T04:46:08.486" v="4828" actId="478"/>
          <ac:picMkLst>
            <pc:docMk/>
            <pc:sldMk cId="3660900992" sldId="468"/>
            <ac:picMk id="15" creationId="{AD1E3794-0F66-4E54-BB70-28C8C4178833}"/>
          </ac:picMkLst>
        </pc:picChg>
      </pc:sldChg>
      <pc:sldChg chg="addSp delSp modSp add mod modNotesTx">
        <pc:chgData name="Richard Chalk" userId="287f8aa4f4de1d19" providerId="LiveId" clId="{FB819162-6B93-4C6E-ACAE-4A0DC07A57A3}" dt="2023-06-12T05:25:34.868" v="5702" actId="207"/>
        <pc:sldMkLst>
          <pc:docMk/>
          <pc:sldMk cId="1739976794" sldId="469"/>
        </pc:sldMkLst>
        <pc:spChg chg="del">
          <ac:chgData name="Richard Chalk" userId="287f8aa4f4de1d19" providerId="LiveId" clId="{FB819162-6B93-4C6E-ACAE-4A0DC07A57A3}" dt="2023-06-12T04:58:19.322" v="5027" actId="478"/>
          <ac:spMkLst>
            <pc:docMk/>
            <pc:sldMk cId="1739976794" sldId="469"/>
            <ac:spMk id="3" creationId="{B9C087E5-1AEF-0EFF-0817-54001B3C5837}"/>
          </ac:spMkLst>
        </pc:spChg>
        <pc:spChg chg="del">
          <ac:chgData name="Richard Chalk" userId="287f8aa4f4de1d19" providerId="LiveId" clId="{FB819162-6B93-4C6E-ACAE-4A0DC07A57A3}" dt="2023-06-12T04:58:17.032" v="5026" actId="478"/>
          <ac:spMkLst>
            <pc:docMk/>
            <pc:sldMk cId="1739976794" sldId="469"/>
            <ac:spMk id="4" creationId="{9AA89512-D9D6-E6FF-F0D0-6B32F4C49B45}"/>
          </ac:spMkLst>
        </pc:spChg>
        <pc:spChg chg="del">
          <ac:chgData name="Richard Chalk" userId="287f8aa4f4de1d19" providerId="LiveId" clId="{FB819162-6B93-4C6E-ACAE-4A0DC07A57A3}" dt="2023-06-12T04:58:23.464" v="5029" actId="478"/>
          <ac:spMkLst>
            <pc:docMk/>
            <pc:sldMk cId="1739976794" sldId="469"/>
            <ac:spMk id="6" creationId="{917FAC22-DAE8-8A82-AA8F-817CFE396E40}"/>
          </ac:spMkLst>
        </pc:spChg>
        <pc:spChg chg="mod">
          <ac:chgData name="Richard Chalk" userId="287f8aa4f4de1d19" providerId="LiveId" clId="{FB819162-6B93-4C6E-ACAE-4A0DC07A57A3}" dt="2023-06-12T04:58:12.897" v="5025" actId="20577"/>
          <ac:spMkLst>
            <pc:docMk/>
            <pc:sldMk cId="1739976794" sldId="469"/>
            <ac:spMk id="7" creationId="{33CEA544-77C2-FF79-AA38-538BB26620CF}"/>
          </ac:spMkLst>
        </pc:spChg>
        <pc:spChg chg="add mod">
          <ac:chgData name="Richard Chalk" userId="287f8aa4f4de1d19" providerId="LiveId" clId="{FB819162-6B93-4C6E-ACAE-4A0DC07A57A3}" dt="2023-06-12T04:59:08.450" v="5044" actId="1076"/>
          <ac:spMkLst>
            <pc:docMk/>
            <pc:sldMk cId="1739976794" sldId="469"/>
            <ac:spMk id="11" creationId="{5C978B21-29E1-D437-408F-625B7DDC3304}"/>
          </ac:spMkLst>
        </pc:spChg>
        <pc:spChg chg="del">
          <ac:chgData name="Richard Chalk" userId="287f8aa4f4de1d19" providerId="LiveId" clId="{FB819162-6B93-4C6E-ACAE-4A0DC07A57A3}" dt="2023-06-12T05:25:14.849" v="5674" actId="478"/>
          <ac:spMkLst>
            <pc:docMk/>
            <pc:sldMk cId="1739976794" sldId="469"/>
            <ac:spMk id="12" creationId="{13C1EEAD-C0E2-4382-28AA-4C1E955AEC71}"/>
          </ac:spMkLst>
        </pc:spChg>
        <pc:spChg chg="del">
          <ac:chgData name="Richard Chalk" userId="287f8aa4f4de1d19" providerId="LiveId" clId="{FB819162-6B93-4C6E-ACAE-4A0DC07A57A3}" dt="2023-06-12T04:58:21.104" v="5028" actId="478"/>
          <ac:spMkLst>
            <pc:docMk/>
            <pc:sldMk cId="1739976794" sldId="469"/>
            <ac:spMk id="13" creationId="{3D68EEF7-5145-423D-4A19-3D8D1629DA43}"/>
          </ac:spMkLst>
        </pc:spChg>
        <pc:spChg chg="mod">
          <ac:chgData name="Richard Chalk" userId="287f8aa4f4de1d19" providerId="LiveId" clId="{FB819162-6B93-4C6E-ACAE-4A0DC07A57A3}" dt="2023-06-12T04:59:52.286" v="5055" actId="1038"/>
          <ac:spMkLst>
            <pc:docMk/>
            <pc:sldMk cId="1739976794" sldId="469"/>
            <ac:spMk id="14" creationId="{3C76CCE5-FFDC-ABA7-C72C-E65C6ECE6276}"/>
          </ac:spMkLst>
        </pc:spChg>
        <pc:spChg chg="add mod">
          <ac:chgData name="Richard Chalk" userId="287f8aa4f4de1d19" providerId="LiveId" clId="{FB819162-6B93-4C6E-ACAE-4A0DC07A57A3}" dt="2023-06-12T04:59:41.587" v="5050" actId="208"/>
          <ac:spMkLst>
            <pc:docMk/>
            <pc:sldMk cId="1739976794" sldId="469"/>
            <ac:spMk id="15" creationId="{ADCE7059-B85A-232F-B89B-18C8D175D8E7}"/>
          </ac:spMkLst>
        </pc:spChg>
        <pc:spChg chg="add mod">
          <ac:chgData name="Richard Chalk" userId="287f8aa4f4de1d19" providerId="LiveId" clId="{FB819162-6B93-4C6E-ACAE-4A0DC07A57A3}" dt="2023-06-12T05:00:08.815" v="5063" actId="1035"/>
          <ac:spMkLst>
            <pc:docMk/>
            <pc:sldMk cId="1739976794" sldId="469"/>
            <ac:spMk id="16" creationId="{2201901F-6770-E347-01A4-42ADD4D57B78}"/>
          </ac:spMkLst>
        </pc:spChg>
        <pc:spChg chg="add mod">
          <ac:chgData name="Richard Chalk" userId="287f8aa4f4de1d19" providerId="LiveId" clId="{FB819162-6B93-4C6E-ACAE-4A0DC07A57A3}" dt="2023-06-12T05:01:09.887" v="5120" actId="14100"/>
          <ac:spMkLst>
            <pc:docMk/>
            <pc:sldMk cId="1739976794" sldId="469"/>
            <ac:spMk id="17" creationId="{93EFB000-DF02-A487-6712-13EB9AF569C2}"/>
          </ac:spMkLst>
        </pc:spChg>
        <pc:spChg chg="add mod">
          <ac:chgData name="Richard Chalk" userId="287f8aa4f4de1d19" providerId="LiveId" clId="{FB819162-6B93-4C6E-ACAE-4A0DC07A57A3}" dt="2023-06-12T05:01:39.374" v="5122" actId="1076"/>
          <ac:spMkLst>
            <pc:docMk/>
            <pc:sldMk cId="1739976794" sldId="469"/>
            <ac:spMk id="18" creationId="{44A17081-8446-27EC-74CC-EAB1E91DA999}"/>
          </ac:spMkLst>
        </pc:spChg>
        <pc:spChg chg="add mod">
          <ac:chgData name="Richard Chalk" userId="287f8aa4f4de1d19" providerId="LiveId" clId="{FB819162-6B93-4C6E-ACAE-4A0DC07A57A3}" dt="2023-06-12T05:03:32.804" v="5173" actId="6549"/>
          <ac:spMkLst>
            <pc:docMk/>
            <pc:sldMk cId="1739976794" sldId="469"/>
            <ac:spMk id="19" creationId="{1C78FA4F-925D-7930-D8FA-60AFBB244B33}"/>
          </ac:spMkLst>
        </pc:spChg>
        <pc:spChg chg="add mod">
          <ac:chgData name="Richard Chalk" userId="287f8aa4f4de1d19" providerId="LiveId" clId="{FB819162-6B93-4C6E-ACAE-4A0DC07A57A3}" dt="2023-06-12T05:01:39.374" v="5122" actId="1076"/>
          <ac:spMkLst>
            <pc:docMk/>
            <pc:sldMk cId="1739976794" sldId="469"/>
            <ac:spMk id="20" creationId="{C7C54C8B-8FB5-6280-9CF8-6E08E706C9E1}"/>
          </ac:spMkLst>
        </pc:spChg>
        <pc:spChg chg="add mod">
          <ac:chgData name="Richard Chalk" userId="287f8aa4f4de1d19" providerId="LiveId" clId="{FB819162-6B93-4C6E-ACAE-4A0DC07A57A3}" dt="2023-06-12T05:01:39.374" v="5122" actId="1076"/>
          <ac:spMkLst>
            <pc:docMk/>
            <pc:sldMk cId="1739976794" sldId="469"/>
            <ac:spMk id="21" creationId="{19908A1B-AFAF-A251-4DF0-B7769A134303}"/>
          </ac:spMkLst>
        </pc:spChg>
        <pc:spChg chg="add mod">
          <ac:chgData name="Richard Chalk" userId="287f8aa4f4de1d19" providerId="LiveId" clId="{FB819162-6B93-4C6E-ACAE-4A0DC07A57A3}" dt="2023-06-12T05:02:35.427" v="5152" actId="14100"/>
          <ac:spMkLst>
            <pc:docMk/>
            <pc:sldMk cId="1739976794" sldId="469"/>
            <ac:spMk id="22" creationId="{160B0F85-1DDF-6D3C-7B06-AC365E4B49F7}"/>
          </ac:spMkLst>
        </pc:spChg>
        <pc:spChg chg="add mod">
          <ac:chgData name="Richard Chalk" userId="287f8aa4f4de1d19" providerId="LiveId" clId="{FB819162-6B93-4C6E-ACAE-4A0DC07A57A3}" dt="2023-06-12T05:25:23.376" v="5701" actId="1038"/>
          <ac:spMkLst>
            <pc:docMk/>
            <pc:sldMk cId="1739976794" sldId="469"/>
            <ac:spMk id="23" creationId="{2FEE5CF9-AC60-30FF-F997-C30EA1E79F06}"/>
          </ac:spMkLst>
        </pc:spChg>
        <pc:spChg chg="add mod">
          <ac:chgData name="Richard Chalk" userId="287f8aa4f4de1d19" providerId="LiveId" clId="{FB819162-6B93-4C6E-ACAE-4A0DC07A57A3}" dt="2023-06-12T05:25:23.376" v="5701" actId="1038"/>
          <ac:spMkLst>
            <pc:docMk/>
            <pc:sldMk cId="1739976794" sldId="469"/>
            <ac:spMk id="24" creationId="{050E7D7B-5958-AA92-F90D-33D117A52FE1}"/>
          </ac:spMkLst>
        </pc:spChg>
        <pc:spChg chg="add mod">
          <ac:chgData name="Richard Chalk" userId="287f8aa4f4de1d19" providerId="LiveId" clId="{FB819162-6B93-4C6E-ACAE-4A0DC07A57A3}" dt="2023-06-12T05:25:23.376" v="5701" actId="1038"/>
          <ac:spMkLst>
            <pc:docMk/>
            <pc:sldMk cId="1739976794" sldId="469"/>
            <ac:spMk id="25" creationId="{7FA7253D-5DE6-5228-4405-B5DC5D040F77}"/>
          </ac:spMkLst>
        </pc:spChg>
        <pc:spChg chg="add mod">
          <ac:chgData name="Richard Chalk" userId="287f8aa4f4de1d19" providerId="LiveId" clId="{FB819162-6B93-4C6E-ACAE-4A0DC07A57A3}" dt="2023-06-12T05:25:23.376" v="5701" actId="1038"/>
          <ac:spMkLst>
            <pc:docMk/>
            <pc:sldMk cId="1739976794" sldId="469"/>
            <ac:spMk id="26" creationId="{D4DD588C-1F80-10C3-CA8F-51B008AFD292}"/>
          </ac:spMkLst>
        </pc:spChg>
        <pc:spChg chg="add mod">
          <ac:chgData name="Richard Chalk" userId="287f8aa4f4de1d19" providerId="LiveId" clId="{FB819162-6B93-4C6E-ACAE-4A0DC07A57A3}" dt="2023-06-12T05:25:23.376" v="5701" actId="1038"/>
          <ac:spMkLst>
            <pc:docMk/>
            <pc:sldMk cId="1739976794" sldId="469"/>
            <ac:spMk id="27" creationId="{A5E85DE4-9779-B657-4BAA-0F75FFD49EB2}"/>
          </ac:spMkLst>
        </pc:spChg>
        <pc:spChg chg="add mod">
          <ac:chgData name="Richard Chalk" userId="287f8aa4f4de1d19" providerId="LiveId" clId="{FB819162-6B93-4C6E-ACAE-4A0DC07A57A3}" dt="2023-06-12T05:25:34.868" v="5702" actId="207"/>
          <ac:spMkLst>
            <pc:docMk/>
            <pc:sldMk cId="1739976794" sldId="469"/>
            <ac:spMk id="28" creationId="{5845B923-27F8-2C0D-B607-E5A63F48194B}"/>
          </ac:spMkLst>
        </pc:spChg>
        <pc:picChg chg="del">
          <ac:chgData name="Richard Chalk" userId="287f8aa4f4de1d19" providerId="LiveId" clId="{FB819162-6B93-4C6E-ACAE-4A0DC07A57A3}" dt="2023-06-12T04:58:24.326" v="5030" actId="478"/>
          <ac:picMkLst>
            <pc:docMk/>
            <pc:sldMk cId="1739976794" sldId="469"/>
            <ac:picMk id="9" creationId="{9792E609-3341-1E47-A3F6-3464E6F781B8}"/>
          </ac:picMkLst>
        </pc:picChg>
        <pc:picChg chg="del">
          <ac:chgData name="Richard Chalk" userId="287f8aa4f4de1d19" providerId="LiveId" clId="{FB819162-6B93-4C6E-ACAE-4A0DC07A57A3}" dt="2023-06-12T04:58:25.210" v="5031" actId="478"/>
          <ac:picMkLst>
            <pc:docMk/>
            <pc:sldMk cId="1739976794" sldId="469"/>
            <ac:picMk id="10" creationId="{F01A6C64-34C3-4B35-2BCB-2F7875AC164A}"/>
          </ac:picMkLst>
        </pc:picChg>
        <pc:picChg chg="add mod">
          <ac:chgData name="Richard Chalk" userId="287f8aa4f4de1d19" providerId="LiveId" clId="{FB819162-6B93-4C6E-ACAE-4A0DC07A57A3}" dt="2023-06-12T05:25:23.376" v="5701" actId="1038"/>
          <ac:picMkLst>
            <pc:docMk/>
            <pc:sldMk cId="1739976794" sldId="469"/>
            <ac:picMk id="29" creationId="{51412DF5-F6CA-80BE-F021-1518BD663086}"/>
          </ac:picMkLst>
        </pc:picChg>
        <pc:cxnChg chg="del">
          <ac:chgData name="Richard Chalk" userId="287f8aa4f4de1d19" providerId="LiveId" clId="{FB819162-6B93-4C6E-ACAE-4A0DC07A57A3}" dt="2023-06-12T04:59:12.529" v="5045" actId="478"/>
          <ac:cxnSpMkLst>
            <pc:docMk/>
            <pc:sldMk cId="1739976794" sldId="469"/>
            <ac:cxnSpMk id="5" creationId="{BD98B516-E619-E8AA-C020-62B32CC63B1D}"/>
          </ac:cxnSpMkLst>
        </pc:cxnChg>
      </pc:sldChg>
      <pc:sldChg chg="addSp delSp modSp add mod modNotesTx">
        <pc:chgData name="Richard Chalk" userId="287f8aa4f4de1d19" providerId="LiveId" clId="{FB819162-6B93-4C6E-ACAE-4A0DC07A57A3}" dt="2023-06-12T05:26:12.091" v="5706" actId="1076"/>
        <pc:sldMkLst>
          <pc:docMk/>
          <pc:sldMk cId="18369903" sldId="470"/>
        </pc:sldMkLst>
        <pc:spChg chg="mod">
          <ac:chgData name="Richard Chalk" userId="287f8aa4f4de1d19" providerId="LiveId" clId="{FB819162-6B93-4C6E-ACAE-4A0DC07A57A3}" dt="2023-06-12T05:25:49.796" v="5703" actId="113"/>
          <ac:spMkLst>
            <pc:docMk/>
            <pc:sldMk cId="18369903" sldId="470"/>
            <ac:spMk id="3" creationId="{B9C087E5-1AEF-0EFF-0817-54001B3C5837}"/>
          </ac:spMkLst>
        </pc:spChg>
        <pc:spChg chg="mod">
          <ac:chgData name="Richard Chalk" userId="287f8aa4f4de1d19" providerId="LiveId" clId="{FB819162-6B93-4C6E-ACAE-4A0DC07A57A3}" dt="2023-06-12T05:11:20.284" v="5452" actId="207"/>
          <ac:spMkLst>
            <pc:docMk/>
            <pc:sldMk cId="18369903" sldId="470"/>
            <ac:spMk id="4" creationId="{9AA89512-D9D6-E6FF-F0D0-6B32F4C49B45}"/>
          </ac:spMkLst>
        </pc:spChg>
        <pc:spChg chg="del">
          <ac:chgData name="Richard Chalk" userId="287f8aa4f4de1d19" providerId="LiveId" clId="{FB819162-6B93-4C6E-ACAE-4A0DC07A57A3}" dt="2023-06-12T05:09:09.557" v="5387" actId="478"/>
          <ac:spMkLst>
            <pc:docMk/>
            <pc:sldMk cId="18369903" sldId="470"/>
            <ac:spMk id="6" creationId="{917FAC22-DAE8-8A82-AA8F-817CFE396E40}"/>
          </ac:spMkLst>
        </pc:spChg>
        <pc:spChg chg="mod">
          <ac:chgData name="Richard Chalk" userId="287f8aa4f4de1d19" providerId="LiveId" clId="{FB819162-6B93-4C6E-ACAE-4A0DC07A57A3}" dt="2023-06-12T05:11:01.703" v="5447" actId="6549"/>
          <ac:spMkLst>
            <pc:docMk/>
            <pc:sldMk cId="18369903" sldId="470"/>
            <ac:spMk id="7" creationId="{33CEA544-77C2-FF79-AA38-538BB26620CF}"/>
          </ac:spMkLst>
        </pc:spChg>
        <pc:spChg chg="mod">
          <ac:chgData name="Richard Chalk" userId="287f8aa4f4de1d19" providerId="LiveId" clId="{FB819162-6B93-4C6E-ACAE-4A0DC07A57A3}" dt="2023-06-12T05:12:02.904" v="5484" actId="1035"/>
          <ac:spMkLst>
            <pc:docMk/>
            <pc:sldMk cId="18369903" sldId="470"/>
            <ac:spMk id="13" creationId="{3D68EEF7-5145-423D-4A19-3D8D1629DA43}"/>
          </ac:spMkLst>
        </pc:spChg>
        <pc:spChg chg="mod">
          <ac:chgData name="Richard Chalk" userId="287f8aa4f4de1d19" providerId="LiveId" clId="{FB819162-6B93-4C6E-ACAE-4A0DC07A57A3}" dt="2023-06-12T05:12:02.904" v="5484" actId="1035"/>
          <ac:spMkLst>
            <pc:docMk/>
            <pc:sldMk cId="18369903" sldId="470"/>
            <ac:spMk id="14" creationId="{3C76CCE5-FFDC-ABA7-C72C-E65C6ECE6276}"/>
          </ac:spMkLst>
        </pc:spChg>
        <pc:picChg chg="add mod">
          <ac:chgData name="Richard Chalk" userId="287f8aa4f4de1d19" providerId="LiveId" clId="{FB819162-6B93-4C6E-ACAE-4A0DC07A57A3}" dt="2023-06-12T05:26:12.091" v="5706" actId="1076"/>
          <ac:picMkLst>
            <pc:docMk/>
            <pc:sldMk cId="18369903" sldId="470"/>
            <ac:picMk id="2" creationId="{2B95742B-4CED-8381-FEEA-8A10964E0C61}"/>
          </ac:picMkLst>
        </pc:picChg>
        <pc:picChg chg="del">
          <ac:chgData name="Richard Chalk" userId="287f8aa4f4de1d19" providerId="LiveId" clId="{FB819162-6B93-4C6E-ACAE-4A0DC07A57A3}" dt="2023-06-12T05:09:09.557" v="5387" actId="478"/>
          <ac:picMkLst>
            <pc:docMk/>
            <pc:sldMk cId="18369903" sldId="470"/>
            <ac:picMk id="9" creationId="{9792E609-3341-1E47-A3F6-3464E6F781B8}"/>
          </ac:picMkLst>
        </pc:picChg>
        <pc:picChg chg="del">
          <ac:chgData name="Richard Chalk" userId="287f8aa4f4de1d19" providerId="LiveId" clId="{FB819162-6B93-4C6E-ACAE-4A0DC07A57A3}" dt="2023-06-12T05:07:57.643" v="5356" actId="478"/>
          <ac:picMkLst>
            <pc:docMk/>
            <pc:sldMk cId="18369903" sldId="470"/>
            <ac:picMk id="10" creationId="{F01A6C64-34C3-4B35-2BCB-2F7875AC164A}"/>
          </ac:picMkLst>
        </pc:picChg>
        <pc:picChg chg="del">
          <ac:chgData name="Richard Chalk" userId="287f8aa4f4de1d19" providerId="LiveId" clId="{FB819162-6B93-4C6E-ACAE-4A0DC07A57A3}" dt="2023-06-12T05:10:53.144" v="5425" actId="478"/>
          <ac:picMkLst>
            <pc:docMk/>
            <pc:sldMk cId="18369903" sldId="470"/>
            <ac:picMk id="1026" creationId="{E1A2A485-009E-B61F-AFD9-7666E6A4716A}"/>
          </ac:picMkLst>
        </pc:picChg>
        <pc:picChg chg="add mod">
          <ac:chgData name="Richard Chalk" userId="287f8aa4f4de1d19" providerId="LiveId" clId="{FB819162-6B93-4C6E-ACAE-4A0DC07A57A3}" dt="2023-06-12T05:11:52.702" v="5455" actId="1076"/>
          <ac:picMkLst>
            <pc:docMk/>
            <pc:sldMk cId="18369903" sldId="470"/>
            <ac:picMk id="2050" creationId="{27AA0A92-C9F0-9E9F-7642-A827C46E1BEB}"/>
          </ac:picMkLst>
        </pc:picChg>
      </pc:sldChg>
      <pc:sldChg chg="addSp delSp modSp add mod modNotesTx">
        <pc:chgData name="Richard Chalk" userId="287f8aa4f4de1d19" providerId="LiveId" clId="{FB819162-6B93-4C6E-ACAE-4A0DC07A57A3}" dt="2023-06-14T19:15:51.633" v="6796" actId="688"/>
        <pc:sldMkLst>
          <pc:docMk/>
          <pc:sldMk cId="2111746129" sldId="471"/>
        </pc:sldMkLst>
        <pc:spChg chg="mod">
          <ac:chgData name="Richard Chalk" userId="287f8aa4f4de1d19" providerId="LiveId" clId="{FB819162-6B93-4C6E-ACAE-4A0DC07A57A3}" dt="2023-06-14T19:01:44.349" v="6570" actId="113"/>
          <ac:spMkLst>
            <pc:docMk/>
            <pc:sldMk cId="2111746129" sldId="471"/>
            <ac:spMk id="3" creationId="{B9C087E5-1AEF-0EFF-0817-54001B3C5837}"/>
          </ac:spMkLst>
        </pc:spChg>
        <pc:spChg chg="mod">
          <ac:chgData name="Richard Chalk" userId="287f8aa4f4de1d19" providerId="LiveId" clId="{FB819162-6B93-4C6E-ACAE-4A0DC07A57A3}" dt="2023-06-14T18:56:59.005" v="6494" actId="113"/>
          <ac:spMkLst>
            <pc:docMk/>
            <pc:sldMk cId="2111746129" sldId="471"/>
            <ac:spMk id="4" creationId="{9AA89512-D9D6-E6FF-F0D0-6B32F4C49B45}"/>
          </ac:spMkLst>
        </pc:spChg>
        <pc:spChg chg="add mod">
          <ac:chgData name="Richard Chalk" userId="287f8aa4f4de1d19" providerId="LiveId" clId="{FB819162-6B93-4C6E-ACAE-4A0DC07A57A3}" dt="2023-06-14T18:58:36.925" v="6567" actId="5793"/>
          <ac:spMkLst>
            <pc:docMk/>
            <pc:sldMk cId="2111746129" sldId="471"/>
            <ac:spMk id="6" creationId="{A0BD54CB-DFBC-7A15-E98E-39D6150B2A9D}"/>
          </ac:spMkLst>
        </pc:spChg>
        <pc:spChg chg="mod">
          <ac:chgData name="Richard Chalk" userId="287f8aa4f4de1d19" providerId="LiveId" clId="{FB819162-6B93-4C6E-ACAE-4A0DC07A57A3}" dt="2023-06-14T18:56:28.356" v="6470" actId="113"/>
          <ac:spMkLst>
            <pc:docMk/>
            <pc:sldMk cId="2111746129" sldId="471"/>
            <ac:spMk id="7" creationId="{33CEA544-77C2-FF79-AA38-538BB26620CF}"/>
          </ac:spMkLst>
        </pc:spChg>
        <pc:spChg chg="add del">
          <ac:chgData name="Richard Chalk" userId="287f8aa4f4de1d19" providerId="LiveId" clId="{FB819162-6B93-4C6E-ACAE-4A0DC07A57A3}" dt="2023-06-14T19:04:25.532" v="6572" actId="22"/>
          <ac:spMkLst>
            <pc:docMk/>
            <pc:sldMk cId="2111746129" sldId="471"/>
            <ac:spMk id="11" creationId="{8A0E2BEC-AE7E-A1E1-AB8E-9CD2D150B86C}"/>
          </ac:spMkLst>
        </pc:spChg>
        <pc:spChg chg="del">
          <ac:chgData name="Richard Chalk" userId="287f8aa4f4de1d19" providerId="LiveId" clId="{FB819162-6B93-4C6E-ACAE-4A0DC07A57A3}" dt="2023-06-14T18:52:39.287" v="6391" actId="478"/>
          <ac:spMkLst>
            <pc:docMk/>
            <pc:sldMk cId="2111746129" sldId="471"/>
            <ac:spMk id="13" creationId="{3D68EEF7-5145-423D-4A19-3D8D1629DA43}"/>
          </ac:spMkLst>
        </pc:spChg>
        <pc:spChg chg="del">
          <ac:chgData name="Richard Chalk" userId="287f8aa4f4de1d19" providerId="LiveId" clId="{FB819162-6B93-4C6E-ACAE-4A0DC07A57A3}" dt="2023-06-14T18:52:39.287" v="6391" actId="478"/>
          <ac:spMkLst>
            <pc:docMk/>
            <pc:sldMk cId="2111746129" sldId="471"/>
            <ac:spMk id="14" creationId="{3C76CCE5-FFDC-ABA7-C72C-E65C6ECE6276}"/>
          </ac:spMkLst>
        </pc:spChg>
        <pc:picChg chg="del">
          <ac:chgData name="Richard Chalk" userId="287f8aa4f4de1d19" providerId="LiveId" clId="{FB819162-6B93-4C6E-ACAE-4A0DC07A57A3}" dt="2023-06-14T18:52:39.287" v="6391" actId="478"/>
          <ac:picMkLst>
            <pc:docMk/>
            <pc:sldMk cId="2111746129" sldId="471"/>
            <ac:picMk id="2" creationId="{2B95742B-4CED-8381-FEEA-8A10964E0C61}"/>
          </ac:picMkLst>
        </pc:picChg>
        <pc:picChg chg="add del mod">
          <ac:chgData name="Richard Chalk" userId="287f8aa4f4de1d19" providerId="LiveId" clId="{FB819162-6B93-4C6E-ACAE-4A0DC07A57A3}" dt="2023-06-14T19:15:33.733" v="6794" actId="478"/>
          <ac:picMkLst>
            <pc:docMk/>
            <pc:sldMk cId="2111746129" sldId="471"/>
            <ac:picMk id="9" creationId="{8A19B708-E5F1-11A9-72DE-9FF273803296}"/>
          </ac:picMkLst>
        </pc:picChg>
        <pc:picChg chg="add mod">
          <ac:chgData name="Richard Chalk" userId="287f8aa4f4de1d19" providerId="LiveId" clId="{FB819162-6B93-4C6E-ACAE-4A0DC07A57A3}" dt="2023-06-14T19:15:51.633" v="6796" actId="688"/>
          <ac:picMkLst>
            <pc:docMk/>
            <pc:sldMk cId="2111746129" sldId="471"/>
            <ac:picMk id="15" creationId="{FE6581D8-F451-90C2-0264-67F9C4CEE336}"/>
          </ac:picMkLst>
        </pc:picChg>
        <pc:picChg chg="add del mod">
          <ac:chgData name="Richard Chalk" userId="287f8aa4f4de1d19" providerId="LiveId" clId="{FB819162-6B93-4C6E-ACAE-4A0DC07A57A3}" dt="2023-06-14T18:54:50.007" v="6404" actId="478"/>
          <ac:picMkLst>
            <pc:docMk/>
            <pc:sldMk cId="2111746129" sldId="471"/>
            <ac:picMk id="1026" creationId="{A981D868-1469-BCBD-12E8-B1100C52A20A}"/>
          </ac:picMkLst>
        </pc:picChg>
        <pc:picChg chg="add mod">
          <ac:chgData name="Richard Chalk" userId="287f8aa4f4de1d19" providerId="LiveId" clId="{FB819162-6B93-4C6E-ACAE-4A0DC07A57A3}" dt="2023-06-14T18:55:09.938" v="6420" actId="1038"/>
          <ac:picMkLst>
            <pc:docMk/>
            <pc:sldMk cId="2111746129" sldId="471"/>
            <ac:picMk id="1028" creationId="{C427AC80-3CC0-0FB7-B0B1-92562CC997F4}"/>
          </ac:picMkLst>
        </pc:picChg>
        <pc:picChg chg="add mod">
          <ac:chgData name="Richard Chalk" userId="287f8aa4f4de1d19" providerId="LiveId" clId="{FB819162-6B93-4C6E-ACAE-4A0DC07A57A3}" dt="2023-06-14T18:55:48.613" v="6459" actId="1035"/>
          <ac:picMkLst>
            <pc:docMk/>
            <pc:sldMk cId="2111746129" sldId="471"/>
            <ac:picMk id="1030" creationId="{78D388D3-2521-EB39-04E9-665D509ED6F1}"/>
          </ac:picMkLst>
        </pc:picChg>
        <pc:picChg chg="add mod">
          <ac:chgData name="Richard Chalk" userId="287f8aa4f4de1d19" providerId="LiveId" clId="{FB819162-6B93-4C6E-ACAE-4A0DC07A57A3}" dt="2023-06-14T18:56:24.511" v="6469" actId="1038"/>
          <ac:picMkLst>
            <pc:docMk/>
            <pc:sldMk cId="2111746129" sldId="471"/>
            <ac:picMk id="1032" creationId="{D35D5CFF-21F9-870D-9267-216DBD00296E}"/>
          </ac:picMkLst>
        </pc:picChg>
        <pc:picChg chg="del">
          <ac:chgData name="Richard Chalk" userId="287f8aa4f4de1d19" providerId="LiveId" clId="{FB819162-6B93-4C6E-ACAE-4A0DC07A57A3}" dt="2023-06-14T18:52:27.828" v="6390" actId="478"/>
          <ac:picMkLst>
            <pc:docMk/>
            <pc:sldMk cId="2111746129" sldId="471"/>
            <ac:picMk id="2050" creationId="{27AA0A92-C9F0-9E9F-7642-A827C46E1BEB}"/>
          </ac:picMkLst>
        </pc:picChg>
      </pc:sldChg>
      <pc:sldChg chg="addSp delSp modSp add mod modNotesTx">
        <pc:chgData name="Richard Chalk" userId="287f8aa4f4de1d19" providerId="LiveId" clId="{FB819162-6B93-4C6E-ACAE-4A0DC07A57A3}" dt="2023-06-14T19:21:53.526" v="7059" actId="1036"/>
        <pc:sldMkLst>
          <pc:docMk/>
          <pc:sldMk cId="1172989122" sldId="472"/>
        </pc:sldMkLst>
        <pc:spChg chg="del mod">
          <ac:chgData name="Richard Chalk" userId="287f8aa4f4de1d19" providerId="LiveId" clId="{FB819162-6B93-4C6E-ACAE-4A0DC07A57A3}" dt="2023-06-14T19:13:07.111" v="6700" actId="478"/>
          <ac:spMkLst>
            <pc:docMk/>
            <pc:sldMk cId="1172989122" sldId="472"/>
            <ac:spMk id="3" creationId="{B9C087E5-1AEF-0EFF-0817-54001B3C5837}"/>
          </ac:spMkLst>
        </pc:spChg>
        <pc:spChg chg="mod">
          <ac:chgData name="Richard Chalk" userId="287f8aa4f4de1d19" providerId="LiveId" clId="{FB819162-6B93-4C6E-ACAE-4A0DC07A57A3}" dt="2023-06-14T19:15:08.889" v="6790" actId="20577"/>
          <ac:spMkLst>
            <pc:docMk/>
            <pc:sldMk cId="1172989122" sldId="472"/>
            <ac:spMk id="4" creationId="{9AA89512-D9D6-E6FF-F0D0-6B32F4C49B45}"/>
          </ac:spMkLst>
        </pc:spChg>
        <pc:spChg chg="del">
          <ac:chgData name="Richard Chalk" userId="287f8aa4f4de1d19" providerId="LiveId" clId="{FB819162-6B93-4C6E-ACAE-4A0DC07A57A3}" dt="2023-06-14T19:04:38.389" v="6578" actId="478"/>
          <ac:spMkLst>
            <pc:docMk/>
            <pc:sldMk cId="1172989122" sldId="472"/>
            <ac:spMk id="6" creationId="{A0BD54CB-DFBC-7A15-E98E-39D6150B2A9D}"/>
          </ac:spMkLst>
        </pc:spChg>
        <pc:spChg chg="mod">
          <ac:chgData name="Richard Chalk" userId="287f8aa4f4de1d19" providerId="LiveId" clId="{FB819162-6B93-4C6E-ACAE-4A0DC07A57A3}" dt="2023-06-14T19:04:32.476" v="6576" actId="20577"/>
          <ac:spMkLst>
            <pc:docMk/>
            <pc:sldMk cId="1172989122" sldId="472"/>
            <ac:spMk id="7" creationId="{33CEA544-77C2-FF79-AA38-538BB26620CF}"/>
          </ac:spMkLst>
        </pc:spChg>
        <pc:spChg chg="add del mod">
          <ac:chgData name="Richard Chalk" userId="287f8aa4f4de1d19" providerId="LiveId" clId="{FB819162-6B93-4C6E-ACAE-4A0DC07A57A3}" dt="2023-06-14T19:16:44.437" v="6797" actId="478"/>
          <ac:spMkLst>
            <pc:docMk/>
            <pc:sldMk cId="1172989122" sldId="472"/>
            <ac:spMk id="10" creationId="{82A6685E-E437-A7AC-4DC1-F555DFC1DA65}"/>
          </ac:spMkLst>
        </pc:spChg>
        <pc:spChg chg="add mod">
          <ac:chgData name="Richard Chalk" userId="287f8aa4f4de1d19" providerId="LiveId" clId="{FB819162-6B93-4C6E-ACAE-4A0DC07A57A3}" dt="2023-06-14T19:21:42.256" v="7056" actId="20577"/>
          <ac:spMkLst>
            <pc:docMk/>
            <pc:sldMk cId="1172989122" sldId="472"/>
            <ac:spMk id="11" creationId="{7B3899B8-BAD2-F451-2C35-81C2C683BEA3}"/>
          </ac:spMkLst>
        </pc:spChg>
        <pc:spChg chg="add mod">
          <ac:chgData name="Richard Chalk" userId="287f8aa4f4de1d19" providerId="LiveId" clId="{FB819162-6B93-4C6E-ACAE-4A0DC07A57A3}" dt="2023-06-14T19:21:15.260" v="7036" actId="1036"/>
          <ac:spMkLst>
            <pc:docMk/>
            <pc:sldMk cId="1172989122" sldId="472"/>
            <ac:spMk id="13" creationId="{D9B60E7D-0513-FE78-BF83-7E50E6F6573F}"/>
          </ac:spMkLst>
        </pc:spChg>
        <pc:spChg chg="add mod">
          <ac:chgData name="Richard Chalk" userId="287f8aa4f4de1d19" providerId="LiveId" clId="{FB819162-6B93-4C6E-ACAE-4A0DC07A57A3}" dt="2023-06-14T19:21:53.526" v="7059" actId="1036"/>
          <ac:spMkLst>
            <pc:docMk/>
            <pc:sldMk cId="1172989122" sldId="472"/>
            <ac:spMk id="15" creationId="{936CD00B-A36C-F952-C657-E0041015DBAD}"/>
          </ac:spMkLst>
        </pc:spChg>
        <pc:picChg chg="del">
          <ac:chgData name="Richard Chalk" userId="287f8aa4f4de1d19" providerId="LiveId" clId="{FB819162-6B93-4C6E-ACAE-4A0DC07A57A3}" dt="2023-06-14T19:04:38.389" v="6578" actId="478"/>
          <ac:picMkLst>
            <pc:docMk/>
            <pc:sldMk cId="1172989122" sldId="472"/>
            <ac:picMk id="9" creationId="{8A19B708-E5F1-11A9-72DE-9FF273803296}"/>
          </ac:picMkLst>
        </pc:picChg>
        <pc:picChg chg="add mod">
          <ac:chgData name="Richard Chalk" userId="287f8aa4f4de1d19" providerId="LiveId" clId="{FB819162-6B93-4C6E-ACAE-4A0DC07A57A3}" dt="2023-06-14T19:21:15.260" v="7036" actId="1036"/>
          <ac:picMkLst>
            <pc:docMk/>
            <pc:sldMk cId="1172989122" sldId="472"/>
            <ac:picMk id="14" creationId="{E0184B00-C8E6-4341-6743-80FC3B2A3247}"/>
          </ac:picMkLst>
        </pc:picChg>
        <pc:picChg chg="del">
          <ac:chgData name="Richard Chalk" userId="287f8aa4f4de1d19" providerId="LiveId" clId="{FB819162-6B93-4C6E-ACAE-4A0DC07A57A3}" dt="2023-06-14T19:04:35.638" v="6577" actId="478"/>
          <ac:picMkLst>
            <pc:docMk/>
            <pc:sldMk cId="1172989122" sldId="472"/>
            <ac:picMk id="1028" creationId="{C427AC80-3CC0-0FB7-B0B1-92562CC997F4}"/>
          </ac:picMkLst>
        </pc:picChg>
        <pc:picChg chg="del">
          <ac:chgData name="Richard Chalk" userId="287f8aa4f4de1d19" providerId="LiveId" clId="{FB819162-6B93-4C6E-ACAE-4A0DC07A57A3}" dt="2023-06-14T19:04:35.638" v="6577" actId="478"/>
          <ac:picMkLst>
            <pc:docMk/>
            <pc:sldMk cId="1172989122" sldId="472"/>
            <ac:picMk id="1030" creationId="{78D388D3-2521-EB39-04E9-665D509ED6F1}"/>
          </ac:picMkLst>
        </pc:picChg>
      </pc:sldChg>
    </pc:docChg>
  </pc:docChgLst>
  <pc:docChgLst>
    <pc:chgData name="Richard Chalk" userId="287f8aa4f4de1d19" providerId="LiveId" clId="{7813CD59-52AB-4F89-B7BA-5C7056CBD4C6}"/>
    <pc:docChg chg="undo custSel addSld delSld modSld">
      <pc:chgData name="Richard Chalk" userId="287f8aa4f4de1d19" providerId="LiveId" clId="{7813CD59-52AB-4F89-B7BA-5C7056CBD4C6}" dt="2023-04-29T20:30:07.511" v="1184" actId="113"/>
      <pc:docMkLst>
        <pc:docMk/>
      </pc:docMkLst>
      <pc:sldChg chg="modSp mod">
        <pc:chgData name="Richard Chalk" userId="287f8aa4f4de1d19" providerId="LiveId" clId="{7813CD59-52AB-4F89-B7BA-5C7056CBD4C6}" dt="2023-04-29T19:51:51.710" v="100" actId="207"/>
        <pc:sldMkLst>
          <pc:docMk/>
          <pc:sldMk cId="0" sldId="256"/>
        </pc:sldMkLst>
        <pc:spChg chg="mod">
          <ac:chgData name="Richard Chalk" userId="287f8aa4f4de1d19" providerId="LiveId" clId="{7813CD59-52AB-4F89-B7BA-5C7056CBD4C6}" dt="2023-04-29T19:51:51.710" v="100" actId="207"/>
          <ac:spMkLst>
            <pc:docMk/>
            <pc:sldMk cId="0" sldId="256"/>
            <ac:spMk id="118" creationId="{00000000-0000-0000-0000-000000000000}"/>
          </ac:spMkLst>
        </pc:spChg>
      </pc:sldChg>
      <pc:sldChg chg="addSp delSp modSp mod">
        <pc:chgData name="Richard Chalk" userId="287f8aa4f4de1d19" providerId="LiveId" clId="{7813CD59-52AB-4F89-B7BA-5C7056CBD4C6}" dt="2023-04-29T20:00:13.693" v="333" actId="1076"/>
        <pc:sldMkLst>
          <pc:docMk/>
          <pc:sldMk cId="61398895" sldId="257"/>
        </pc:sldMkLst>
        <pc:spChg chg="mod">
          <ac:chgData name="Richard Chalk" userId="287f8aa4f4de1d19" providerId="LiveId" clId="{7813CD59-52AB-4F89-B7BA-5C7056CBD4C6}" dt="2023-04-29T19:51:56.666" v="101" actId="207"/>
          <ac:spMkLst>
            <pc:docMk/>
            <pc:sldMk cId="61398895" sldId="257"/>
            <ac:spMk id="126" creationId="{00000000-0000-0000-0000-000000000000}"/>
          </ac:spMkLst>
        </pc:spChg>
        <pc:spChg chg="mod">
          <ac:chgData name="Richard Chalk" userId="287f8aa4f4de1d19" providerId="LiveId" clId="{7813CD59-52AB-4F89-B7BA-5C7056CBD4C6}" dt="2023-04-29T19:59:13.606" v="321" actId="14100"/>
          <ac:spMkLst>
            <pc:docMk/>
            <pc:sldMk cId="61398895" sldId="257"/>
            <ac:spMk id="127" creationId="{00000000-0000-0000-0000-000000000000}"/>
          </ac:spMkLst>
        </pc:spChg>
        <pc:picChg chg="mod ord">
          <ac:chgData name="Richard Chalk" userId="287f8aa4f4de1d19" providerId="LiveId" clId="{7813CD59-52AB-4F89-B7BA-5C7056CBD4C6}" dt="2023-04-29T19:51:15.574" v="95" actId="1038"/>
          <ac:picMkLst>
            <pc:docMk/>
            <pc:sldMk cId="61398895" sldId="257"/>
            <ac:picMk id="3" creationId="{143BD36C-96AA-1372-4D44-554B3007C308}"/>
          </ac:picMkLst>
        </pc:picChg>
        <pc:picChg chg="del">
          <ac:chgData name="Richard Chalk" userId="287f8aa4f4de1d19" providerId="LiveId" clId="{7813CD59-52AB-4F89-B7BA-5C7056CBD4C6}" dt="2023-04-29T19:51:20.950" v="96" actId="478"/>
          <ac:picMkLst>
            <pc:docMk/>
            <pc:sldMk cId="61398895" sldId="257"/>
            <ac:picMk id="128" creationId="{00000000-0000-0000-0000-000000000000}"/>
          </ac:picMkLst>
        </pc:picChg>
        <pc:picChg chg="add mod">
          <ac:chgData name="Richard Chalk" userId="287f8aa4f4de1d19" providerId="LiveId" clId="{7813CD59-52AB-4F89-B7BA-5C7056CBD4C6}" dt="2023-04-29T19:59:57.007" v="329" actId="1076"/>
          <ac:picMkLst>
            <pc:docMk/>
            <pc:sldMk cId="61398895" sldId="257"/>
            <ac:picMk id="2050" creationId="{30233214-8DEF-52D0-FA15-20E8577D6D38}"/>
          </ac:picMkLst>
        </pc:picChg>
        <pc:picChg chg="add mod">
          <ac:chgData name="Richard Chalk" userId="287f8aa4f4de1d19" providerId="LiveId" clId="{7813CD59-52AB-4F89-B7BA-5C7056CBD4C6}" dt="2023-04-29T19:59:37.087" v="324" actId="1076"/>
          <ac:picMkLst>
            <pc:docMk/>
            <pc:sldMk cId="61398895" sldId="257"/>
            <ac:picMk id="2052" creationId="{74A359EC-53D2-9F7F-B118-10D36749B6F7}"/>
          </ac:picMkLst>
        </pc:picChg>
        <pc:picChg chg="add mod">
          <ac:chgData name="Richard Chalk" userId="287f8aa4f4de1d19" providerId="LiveId" clId="{7813CD59-52AB-4F89-B7BA-5C7056CBD4C6}" dt="2023-04-29T19:59:54.412" v="328" actId="167"/>
          <ac:picMkLst>
            <pc:docMk/>
            <pc:sldMk cId="61398895" sldId="257"/>
            <ac:picMk id="2054" creationId="{536F9954-DBF7-8CDE-501B-51E0CC3C69C7}"/>
          </ac:picMkLst>
        </pc:picChg>
        <pc:picChg chg="add mod">
          <ac:chgData name="Richard Chalk" userId="287f8aa4f4de1d19" providerId="LiveId" clId="{7813CD59-52AB-4F89-B7BA-5C7056CBD4C6}" dt="2023-04-29T20:00:13.693" v="333" actId="1076"/>
          <ac:picMkLst>
            <pc:docMk/>
            <pc:sldMk cId="61398895" sldId="257"/>
            <ac:picMk id="2056" creationId="{CC440FEC-E00C-A149-C547-FE5C2FF6F5B1}"/>
          </ac:picMkLst>
        </pc:picChg>
      </pc:sldChg>
      <pc:sldChg chg="addSp delSp modSp mod">
        <pc:chgData name="Richard Chalk" userId="287f8aa4f4de1d19" providerId="LiveId" clId="{7813CD59-52AB-4F89-B7BA-5C7056CBD4C6}" dt="2023-04-29T20:04:22.568" v="444" actId="1035"/>
        <pc:sldMkLst>
          <pc:docMk/>
          <pc:sldMk cId="0" sldId="258"/>
        </pc:sldMkLst>
        <pc:spChg chg="add mod ord">
          <ac:chgData name="Richard Chalk" userId="287f8aa4f4de1d19" providerId="LiveId" clId="{7813CD59-52AB-4F89-B7BA-5C7056CBD4C6}" dt="2023-04-29T20:04:18.739" v="432" actId="1035"/>
          <ac:spMkLst>
            <pc:docMk/>
            <pc:sldMk cId="0" sldId="258"/>
            <ac:spMk id="2" creationId="{5541FC04-68D5-6B01-8AA5-B7804C02C066}"/>
          </ac:spMkLst>
        </pc:spChg>
        <pc:spChg chg="add mod">
          <ac:chgData name="Richard Chalk" userId="287f8aa4f4de1d19" providerId="LiveId" clId="{7813CD59-52AB-4F89-B7BA-5C7056CBD4C6}" dt="2023-04-29T19:53:43.219" v="112" actId="14100"/>
          <ac:spMkLst>
            <pc:docMk/>
            <pc:sldMk cId="0" sldId="258"/>
            <ac:spMk id="3" creationId="{509A1F0E-0C92-27A8-02CD-AC500A27247A}"/>
          </ac:spMkLst>
        </pc:spChg>
        <pc:spChg chg="mod">
          <ac:chgData name="Richard Chalk" userId="287f8aa4f4de1d19" providerId="LiveId" clId="{7813CD59-52AB-4F89-B7BA-5C7056CBD4C6}" dt="2023-04-29T19:58:25.413" v="300" actId="20577"/>
          <ac:spMkLst>
            <pc:docMk/>
            <pc:sldMk cId="0" sldId="258"/>
            <ac:spMk id="135" creationId="{00000000-0000-0000-0000-000000000000}"/>
          </ac:spMkLst>
        </pc:spChg>
        <pc:spChg chg="mod">
          <ac:chgData name="Richard Chalk" userId="287f8aa4f4de1d19" providerId="LiveId" clId="{7813CD59-52AB-4F89-B7BA-5C7056CBD4C6}" dt="2023-04-29T19:58:00.772" v="253" actId="207"/>
          <ac:spMkLst>
            <pc:docMk/>
            <pc:sldMk cId="0" sldId="258"/>
            <ac:spMk id="136" creationId="{00000000-0000-0000-0000-000000000000}"/>
          </ac:spMkLst>
        </pc:spChg>
        <pc:picChg chg="add mod">
          <ac:chgData name="Richard Chalk" userId="287f8aa4f4de1d19" providerId="LiveId" clId="{7813CD59-52AB-4F89-B7BA-5C7056CBD4C6}" dt="2023-04-29T20:04:22.568" v="444" actId="1035"/>
          <ac:picMkLst>
            <pc:docMk/>
            <pc:sldMk cId="0" sldId="258"/>
            <ac:picMk id="4" creationId="{849AEE54-0E37-75AF-DE75-1923E8AECA2D}"/>
          </ac:picMkLst>
        </pc:picChg>
        <pc:picChg chg="add mod">
          <ac:chgData name="Richard Chalk" userId="287f8aa4f4de1d19" providerId="LiveId" clId="{7813CD59-52AB-4F89-B7BA-5C7056CBD4C6}" dt="2023-04-29T20:04:22.568" v="444" actId="1035"/>
          <ac:picMkLst>
            <pc:docMk/>
            <pc:sldMk cId="0" sldId="258"/>
            <ac:picMk id="5" creationId="{AAAA1475-4176-CD6E-DB18-B2C26DCC9549}"/>
          </ac:picMkLst>
        </pc:picChg>
        <pc:picChg chg="add mod">
          <ac:chgData name="Richard Chalk" userId="287f8aa4f4de1d19" providerId="LiveId" clId="{7813CD59-52AB-4F89-B7BA-5C7056CBD4C6}" dt="2023-04-29T19:57:11.445" v="240" actId="1076"/>
          <ac:picMkLst>
            <pc:docMk/>
            <pc:sldMk cId="0" sldId="258"/>
            <ac:picMk id="1026" creationId="{AEF80BC5-9567-35E1-741C-B583B037B702}"/>
          </ac:picMkLst>
        </pc:picChg>
        <pc:picChg chg="add mod">
          <ac:chgData name="Richard Chalk" userId="287f8aa4f4de1d19" providerId="LiveId" clId="{7813CD59-52AB-4F89-B7BA-5C7056CBD4C6}" dt="2023-04-29T19:57:23.140" v="244" actId="1076"/>
          <ac:picMkLst>
            <pc:docMk/>
            <pc:sldMk cId="0" sldId="258"/>
            <ac:picMk id="1028" creationId="{29F4F7CA-3BDC-7442-124D-5EAF71F65575}"/>
          </ac:picMkLst>
        </pc:picChg>
        <pc:picChg chg="add mod">
          <ac:chgData name="Richard Chalk" userId="287f8aa4f4de1d19" providerId="LiveId" clId="{7813CD59-52AB-4F89-B7BA-5C7056CBD4C6}" dt="2023-04-29T19:56:14.031" v="202" actId="1076"/>
          <ac:picMkLst>
            <pc:docMk/>
            <pc:sldMk cId="0" sldId="258"/>
            <ac:picMk id="1030" creationId="{9F202EAE-2C4E-9AA4-A240-7BE7F7524213}"/>
          </ac:picMkLst>
        </pc:picChg>
        <pc:picChg chg="add mod">
          <ac:chgData name="Richard Chalk" userId="287f8aa4f4de1d19" providerId="LiveId" clId="{7813CD59-52AB-4F89-B7BA-5C7056CBD4C6}" dt="2023-04-29T19:57:20.532" v="243" actId="1076"/>
          <ac:picMkLst>
            <pc:docMk/>
            <pc:sldMk cId="0" sldId="258"/>
            <ac:picMk id="1032" creationId="{3699514E-73EE-8178-8E7E-53F7B8467FA2}"/>
          </ac:picMkLst>
        </pc:picChg>
        <pc:picChg chg="add mod">
          <ac:chgData name="Richard Chalk" userId="287f8aa4f4de1d19" providerId="LiveId" clId="{7813CD59-52AB-4F89-B7BA-5C7056CBD4C6}" dt="2023-04-29T19:55:53.122" v="192" actId="1076"/>
          <ac:picMkLst>
            <pc:docMk/>
            <pc:sldMk cId="0" sldId="258"/>
            <ac:picMk id="1034" creationId="{9A9667E7-2245-DE4E-B9E3-9E4BE08E739F}"/>
          </ac:picMkLst>
        </pc:picChg>
        <pc:picChg chg="add mod">
          <ac:chgData name="Richard Chalk" userId="287f8aa4f4de1d19" providerId="LiveId" clId="{7813CD59-52AB-4F89-B7BA-5C7056CBD4C6}" dt="2023-04-29T19:57:26.062" v="245" actId="1076"/>
          <ac:picMkLst>
            <pc:docMk/>
            <pc:sldMk cId="0" sldId="258"/>
            <ac:picMk id="1036" creationId="{75E51673-68CC-887F-832E-CBD886260B6D}"/>
          </ac:picMkLst>
        </pc:picChg>
        <pc:picChg chg="add del mod">
          <ac:chgData name="Richard Chalk" userId="287f8aa4f4de1d19" providerId="LiveId" clId="{7813CD59-52AB-4F89-B7BA-5C7056CBD4C6}" dt="2023-04-29T19:57:45.166" v="248" actId="478"/>
          <ac:picMkLst>
            <pc:docMk/>
            <pc:sldMk cId="0" sldId="258"/>
            <ac:picMk id="1038" creationId="{CE12C600-7761-2372-AE71-163BF8C71269}"/>
          </ac:picMkLst>
        </pc:picChg>
        <pc:picChg chg="add mod">
          <ac:chgData name="Richard Chalk" userId="287f8aa4f4de1d19" providerId="LiveId" clId="{7813CD59-52AB-4F89-B7BA-5C7056CBD4C6}" dt="2023-04-29T19:57:55.020" v="251" actId="1076"/>
          <ac:picMkLst>
            <pc:docMk/>
            <pc:sldMk cId="0" sldId="258"/>
            <ac:picMk id="1040" creationId="{F214255F-9A68-8E87-17DB-1B56CFD93837}"/>
          </ac:picMkLst>
        </pc:picChg>
        <pc:picChg chg="add mod">
          <ac:chgData name="Richard Chalk" userId="287f8aa4f4de1d19" providerId="LiveId" clId="{7813CD59-52AB-4F89-B7BA-5C7056CBD4C6}" dt="2023-04-29T20:04:22.568" v="444" actId="1035"/>
          <ac:picMkLst>
            <pc:docMk/>
            <pc:sldMk cId="0" sldId="258"/>
            <ac:picMk id="1042" creationId="{F28CE27F-956E-8B86-C668-0D5DE8588CF5}"/>
          </ac:picMkLst>
        </pc:picChg>
        <pc:picChg chg="add mod">
          <ac:chgData name="Richard Chalk" userId="287f8aa4f4de1d19" providerId="LiveId" clId="{7813CD59-52AB-4F89-B7BA-5C7056CBD4C6}" dt="2023-04-29T20:04:22.568" v="444" actId="1035"/>
          <ac:picMkLst>
            <pc:docMk/>
            <pc:sldMk cId="0" sldId="258"/>
            <ac:picMk id="1044" creationId="{CA50339D-343A-DBA4-8D1B-E3C4D5BF1031}"/>
          </ac:picMkLst>
        </pc:picChg>
        <pc:picChg chg="add del mod">
          <ac:chgData name="Richard Chalk" userId="287f8aa4f4de1d19" providerId="LiveId" clId="{7813CD59-52AB-4F89-B7BA-5C7056CBD4C6}" dt="2023-04-29T20:02:28.715" v="362" actId="478"/>
          <ac:picMkLst>
            <pc:docMk/>
            <pc:sldMk cId="0" sldId="258"/>
            <ac:picMk id="1046" creationId="{2FAE748A-6C8F-78E5-A739-50DA5D07CF81}"/>
          </ac:picMkLst>
        </pc:picChg>
        <pc:picChg chg="add del mod">
          <ac:chgData name="Richard Chalk" userId="287f8aa4f4de1d19" providerId="LiveId" clId="{7813CD59-52AB-4F89-B7BA-5C7056CBD4C6}" dt="2023-04-29T20:02:27.395" v="361" actId="478"/>
          <ac:picMkLst>
            <pc:docMk/>
            <pc:sldMk cId="0" sldId="258"/>
            <ac:picMk id="1048" creationId="{F2CF0296-70A8-0401-4753-15947365F559}"/>
          </ac:picMkLst>
        </pc:picChg>
        <pc:picChg chg="add del mod">
          <ac:chgData name="Richard Chalk" userId="287f8aa4f4de1d19" providerId="LiveId" clId="{7813CD59-52AB-4F89-B7BA-5C7056CBD4C6}" dt="2023-04-29T20:02:16.549" v="358"/>
          <ac:picMkLst>
            <pc:docMk/>
            <pc:sldMk cId="0" sldId="258"/>
            <ac:picMk id="1050" creationId="{7358B8DF-B933-D92D-83F4-6C5F0931DBAE}"/>
          </ac:picMkLst>
        </pc:picChg>
        <pc:picChg chg="add mod">
          <ac:chgData name="Richard Chalk" userId="287f8aa4f4de1d19" providerId="LiveId" clId="{7813CD59-52AB-4F89-B7BA-5C7056CBD4C6}" dt="2023-04-29T20:04:22.568" v="444" actId="1035"/>
          <ac:picMkLst>
            <pc:docMk/>
            <pc:sldMk cId="0" sldId="258"/>
            <ac:picMk id="1052" creationId="{FAAA6C73-5E14-1163-829F-1CDF12B0FFE3}"/>
          </ac:picMkLst>
        </pc:picChg>
      </pc:sldChg>
      <pc:sldChg chg="addSp delSp modSp mod">
        <pc:chgData name="Richard Chalk" userId="287f8aa4f4de1d19" providerId="LiveId" clId="{7813CD59-52AB-4F89-B7BA-5C7056CBD4C6}" dt="2023-04-29T20:18:06.586" v="953" actId="1035"/>
        <pc:sldMkLst>
          <pc:docMk/>
          <pc:sldMk cId="2987041011" sldId="259"/>
        </pc:sldMkLst>
        <pc:spChg chg="add mod">
          <ac:chgData name="Richard Chalk" userId="287f8aa4f4de1d19" providerId="LiveId" clId="{7813CD59-52AB-4F89-B7BA-5C7056CBD4C6}" dt="2023-04-29T20:17:44.225" v="935" actId="20577"/>
          <ac:spMkLst>
            <pc:docMk/>
            <pc:sldMk cId="2987041011" sldId="259"/>
            <ac:spMk id="4" creationId="{83229C76-E9FD-B6C1-DF45-E16B2B3C9244}"/>
          </ac:spMkLst>
        </pc:spChg>
        <pc:spChg chg="mod">
          <ac:chgData name="Richard Chalk" userId="287f8aa4f4de1d19" providerId="LiveId" clId="{7813CD59-52AB-4F89-B7BA-5C7056CBD4C6}" dt="2023-04-29T20:12:44.204" v="806" actId="20577"/>
          <ac:spMkLst>
            <pc:docMk/>
            <pc:sldMk cId="2987041011" sldId="259"/>
            <ac:spMk id="135" creationId="{00000000-0000-0000-0000-000000000000}"/>
          </ac:spMkLst>
        </pc:spChg>
        <pc:spChg chg="del mod">
          <ac:chgData name="Richard Chalk" userId="287f8aa4f4de1d19" providerId="LiveId" clId="{7813CD59-52AB-4F89-B7BA-5C7056CBD4C6}" dt="2023-04-29T20:09:14.677" v="557" actId="478"/>
          <ac:spMkLst>
            <pc:docMk/>
            <pc:sldMk cId="2987041011" sldId="259"/>
            <ac:spMk id="136" creationId="{00000000-0000-0000-0000-000000000000}"/>
          </ac:spMkLst>
        </pc:spChg>
        <pc:picChg chg="add del mod">
          <ac:chgData name="Richard Chalk" userId="287f8aa4f4de1d19" providerId="LiveId" clId="{7813CD59-52AB-4F89-B7BA-5C7056CBD4C6}" dt="2023-04-29T20:16:28.179" v="878" actId="478"/>
          <ac:picMkLst>
            <pc:docMk/>
            <pc:sldMk cId="2987041011" sldId="259"/>
            <ac:picMk id="2" creationId="{1932333D-66F4-DDC7-83D8-9308F211F55D}"/>
          </ac:picMkLst>
        </pc:picChg>
        <pc:picChg chg="add mod">
          <ac:chgData name="Richard Chalk" userId="287f8aa4f4de1d19" providerId="LiveId" clId="{7813CD59-52AB-4F89-B7BA-5C7056CBD4C6}" dt="2023-04-29T20:16:47.182" v="890" actId="1038"/>
          <ac:picMkLst>
            <pc:docMk/>
            <pc:sldMk cId="2987041011" sldId="259"/>
            <ac:picMk id="3074" creationId="{F72B3E8B-8F98-D553-9DBF-A38BD974A5AE}"/>
          </ac:picMkLst>
        </pc:picChg>
        <pc:picChg chg="add mod">
          <ac:chgData name="Richard Chalk" userId="287f8aa4f4de1d19" providerId="LiveId" clId="{7813CD59-52AB-4F89-B7BA-5C7056CBD4C6}" dt="2023-04-29T20:18:06.586" v="953" actId="1035"/>
          <ac:picMkLst>
            <pc:docMk/>
            <pc:sldMk cId="2987041011" sldId="259"/>
            <ac:picMk id="3076" creationId="{EFDA7286-C9D9-4ABB-81D2-F13C8ADBDFA2}"/>
          </ac:picMkLst>
        </pc:picChg>
      </pc:sldChg>
      <pc:sldChg chg="addSp delSp modSp add mod">
        <pc:chgData name="Richard Chalk" userId="287f8aa4f4de1d19" providerId="LiveId" clId="{7813CD59-52AB-4F89-B7BA-5C7056CBD4C6}" dt="2023-04-29T20:30:07.511" v="1184" actId="113"/>
        <pc:sldMkLst>
          <pc:docMk/>
          <pc:sldMk cId="565442270" sldId="260"/>
        </pc:sldMkLst>
        <pc:spChg chg="add del mod">
          <ac:chgData name="Richard Chalk" userId="287f8aa4f4de1d19" providerId="LiveId" clId="{7813CD59-52AB-4F89-B7BA-5C7056CBD4C6}" dt="2023-04-29T20:14:51.981" v="832" actId="478"/>
          <ac:spMkLst>
            <pc:docMk/>
            <pc:sldMk cId="565442270" sldId="260"/>
            <ac:spMk id="3" creationId="{61705468-AAE4-33BE-991C-0E71C6146203}"/>
          </ac:spMkLst>
        </pc:spChg>
        <pc:spChg chg="del">
          <ac:chgData name="Richard Chalk" userId="287f8aa4f4de1d19" providerId="LiveId" clId="{7813CD59-52AB-4F89-B7BA-5C7056CBD4C6}" dt="2023-04-29T20:14:11.538" v="824" actId="478"/>
          <ac:spMkLst>
            <pc:docMk/>
            <pc:sldMk cId="565442270" sldId="260"/>
            <ac:spMk id="4" creationId="{83229C76-E9FD-B6C1-DF45-E16B2B3C9244}"/>
          </ac:spMkLst>
        </pc:spChg>
        <pc:spChg chg="add del mod">
          <ac:chgData name="Richard Chalk" userId="287f8aa4f4de1d19" providerId="LiveId" clId="{7813CD59-52AB-4F89-B7BA-5C7056CBD4C6}" dt="2023-04-29T20:14:49.368" v="831" actId="478"/>
          <ac:spMkLst>
            <pc:docMk/>
            <pc:sldMk cId="565442270" sldId="260"/>
            <ac:spMk id="5" creationId="{3F5C032F-AD72-81C2-9143-B08CB4CF4815}"/>
          </ac:spMkLst>
        </pc:spChg>
        <pc:spChg chg="add mod">
          <ac:chgData name="Richard Chalk" userId="287f8aa4f4de1d19" providerId="LiveId" clId="{7813CD59-52AB-4F89-B7BA-5C7056CBD4C6}" dt="2023-04-29T20:30:07.511" v="1184" actId="113"/>
          <ac:spMkLst>
            <pc:docMk/>
            <pc:sldMk cId="565442270" sldId="260"/>
            <ac:spMk id="6" creationId="{79EE64D3-BF7D-1A13-F3EE-5EA0E3867028}"/>
          </ac:spMkLst>
        </pc:spChg>
        <pc:spChg chg="add del">
          <ac:chgData name="Richard Chalk" userId="287f8aa4f4de1d19" providerId="LiveId" clId="{7813CD59-52AB-4F89-B7BA-5C7056CBD4C6}" dt="2023-04-29T20:15:08.706" v="835" actId="478"/>
          <ac:spMkLst>
            <pc:docMk/>
            <pc:sldMk cId="565442270" sldId="260"/>
            <ac:spMk id="136" creationId="{00000000-0000-0000-0000-000000000000}"/>
          </ac:spMkLst>
        </pc:spChg>
      </pc:sldChg>
      <pc:sldChg chg="modSp add del mod">
        <pc:chgData name="Richard Chalk" userId="287f8aa4f4de1d19" providerId="LiveId" clId="{7813CD59-52AB-4F89-B7BA-5C7056CBD4C6}" dt="2023-04-29T20:23:41.355" v="1094" actId="47"/>
        <pc:sldMkLst>
          <pc:docMk/>
          <pc:sldMk cId="0" sldId="261"/>
        </pc:sldMkLst>
        <pc:spChg chg="mod">
          <ac:chgData name="Richard Chalk" userId="287f8aa4f4de1d19" providerId="LiveId" clId="{7813CD59-52AB-4F89-B7BA-5C7056CBD4C6}" dt="2023-04-29T20:18:55.434" v="955" actId="207"/>
          <ac:spMkLst>
            <pc:docMk/>
            <pc:sldMk cId="0" sldId="261"/>
            <ac:spMk id="317" creationId="{00000000-0000-0000-0000-000000000000}"/>
          </ac:spMkLst>
        </pc:spChg>
        <pc:spChg chg="mod">
          <ac:chgData name="Richard Chalk" userId="287f8aa4f4de1d19" providerId="LiveId" clId="{7813CD59-52AB-4F89-B7BA-5C7056CBD4C6}" dt="2023-04-29T20:19:14.899" v="964" actId="14100"/>
          <ac:spMkLst>
            <pc:docMk/>
            <pc:sldMk cId="0" sldId="261"/>
            <ac:spMk id="318" creationId="{00000000-0000-0000-0000-000000000000}"/>
          </ac:spMkLst>
        </pc:spChg>
      </pc:sldChg>
      <pc:sldChg chg="addSp delSp modSp add mod modNotesTx">
        <pc:chgData name="Richard Chalk" userId="287f8aa4f4de1d19" providerId="LiveId" clId="{7813CD59-52AB-4F89-B7BA-5C7056CBD4C6}" dt="2023-04-29T20:24:12.019" v="1183" actId="20577"/>
        <pc:sldMkLst>
          <pc:docMk/>
          <pc:sldMk cId="3457483595" sldId="262"/>
        </pc:sldMkLst>
        <pc:spChg chg="del">
          <ac:chgData name="Richard Chalk" userId="287f8aa4f4de1d19" providerId="LiveId" clId="{7813CD59-52AB-4F89-B7BA-5C7056CBD4C6}" dt="2023-04-29T20:21:21.073" v="984" actId="478"/>
          <ac:spMkLst>
            <pc:docMk/>
            <pc:sldMk cId="3457483595" sldId="262"/>
            <ac:spMk id="2" creationId="{5541FC04-68D5-6B01-8AA5-B7804C02C066}"/>
          </ac:spMkLst>
        </pc:spChg>
        <pc:spChg chg="add del">
          <ac:chgData name="Richard Chalk" userId="287f8aa4f4de1d19" providerId="LiveId" clId="{7813CD59-52AB-4F89-B7BA-5C7056CBD4C6}" dt="2023-04-29T20:21:22.324" v="985" actId="478"/>
          <ac:spMkLst>
            <pc:docMk/>
            <pc:sldMk cId="3457483595" sldId="262"/>
            <ac:spMk id="3" creationId="{509A1F0E-0C92-27A8-02CD-AC500A27247A}"/>
          </ac:spMkLst>
        </pc:spChg>
        <pc:spChg chg="add mod">
          <ac:chgData name="Richard Chalk" userId="287f8aa4f4de1d19" providerId="LiveId" clId="{7813CD59-52AB-4F89-B7BA-5C7056CBD4C6}" dt="2023-04-29T20:23:12.858" v="1074"/>
          <ac:spMkLst>
            <pc:docMk/>
            <pc:sldMk cId="3457483595" sldId="262"/>
            <ac:spMk id="6" creationId="{22AECF5E-04FC-D7B9-6BA5-F610808483F4}"/>
          </ac:spMkLst>
        </pc:spChg>
        <pc:spChg chg="add mod">
          <ac:chgData name="Richard Chalk" userId="287f8aa4f4de1d19" providerId="LiveId" clId="{7813CD59-52AB-4F89-B7BA-5C7056CBD4C6}" dt="2023-04-29T20:23:31.350" v="1093" actId="1037"/>
          <ac:spMkLst>
            <pc:docMk/>
            <pc:sldMk cId="3457483595" sldId="262"/>
            <ac:spMk id="7" creationId="{508CEE4F-64A3-2A02-A6CD-776D4F2D7125}"/>
          </ac:spMkLst>
        </pc:spChg>
        <pc:spChg chg="mod">
          <ac:chgData name="Richard Chalk" userId="287f8aa4f4de1d19" providerId="LiveId" clId="{7813CD59-52AB-4F89-B7BA-5C7056CBD4C6}" dt="2023-04-29T20:19:31.432" v="979" actId="20577"/>
          <ac:spMkLst>
            <pc:docMk/>
            <pc:sldMk cId="3457483595" sldId="262"/>
            <ac:spMk id="135" creationId="{00000000-0000-0000-0000-000000000000}"/>
          </ac:spMkLst>
        </pc:spChg>
        <pc:spChg chg="add del">
          <ac:chgData name="Richard Chalk" userId="287f8aa4f4de1d19" providerId="LiveId" clId="{7813CD59-52AB-4F89-B7BA-5C7056CBD4C6}" dt="2023-04-29T20:19:39.361" v="982" actId="478"/>
          <ac:spMkLst>
            <pc:docMk/>
            <pc:sldMk cId="3457483595" sldId="262"/>
            <ac:spMk id="136" creationId="{00000000-0000-0000-0000-000000000000}"/>
          </ac:spMkLst>
        </pc:spChg>
        <pc:picChg chg="del">
          <ac:chgData name="Richard Chalk" userId="287f8aa4f4de1d19" providerId="LiveId" clId="{7813CD59-52AB-4F89-B7BA-5C7056CBD4C6}" dt="2023-04-29T20:19:42.777" v="983" actId="478"/>
          <ac:picMkLst>
            <pc:docMk/>
            <pc:sldMk cId="3457483595" sldId="262"/>
            <ac:picMk id="4" creationId="{849AEE54-0E37-75AF-DE75-1923E8AECA2D}"/>
          </ac:picMkLst>
        </pc:picChg>
        <pc:picChg chg="del">
          <ac:chgData name="Richard Chalk" userId="287f8aa4f4de1d19" providerId="LiveId" clId="{7813CD59-52AB-4F89-B7BA-5C7056CBD4C6}" dt="2023-04-29T20:19:42.777" v="983" actId="478"/>
          <ac:picMkLst>
            <pc:docMk/>
            <pc:sldMk cId="3457483595" sldId="262"/>
            <ac:picMk id="5" creationId="{AAAA1475-4176-CD6E-DB18-B2C26DCC9549}"/>
          </ac:picMkLst>
        </pc:picChg>
        <pc:picChg chg="add del">
          <ac:chgData name="Richard Chalk" userId="287f8aa4f4de1d19" providerId="LiveId" clId="{7813CD59-52AB-4F89-B7BA-5C7056CBD4C6}" dt="2023-04-29T20:19:39.361" v="982" actId="478"/>
          <ac:picMkLst>
            <pc:docMk/>
            <pc:sldMk cId="3457483595" sldId="262"/>
            <ac:picMk id="1026" creationId="{AEF80BC5-9567-35E1-741C-B583B037B702}"/>
          </ac:picMkLst>
        </pc:picChg>
        <pc:picChg chg="add del">
          <ac:chgData name="Richard Chalk" userId="287f8aa4f4de1d19" providerId="LiveId" clId="{7813CD59-52AB-4F89-B7BA-5C7056CBD4C6}" dt="2023-04-29T20:19:39.361" v="982" actId="478"/>
          <ac:picMkLst>
            <pc:docMk/>
            <pc:sldMk cId="3457483595" sldId="262"/>
            <ac:picMk id="1028" creationId="{29F4F7CA-3BDC-7442-124D-5EAF71F65575}"/>
          </ac:picMkLst>
        </pc:picChg>
        <pc:picChg chg="add del">
          <ac:chgData name="Richard Chalk" userId="287f8aa4f4de1d19" providerId="LiveId" clId="{7813CD59-52AB-4F89-B7BA-5C7056CBD4C6}" dt="2023-04-29T20:19:39.361" v="982" actId="478"/>
          <ac:picMkLst>
            <pc:docMk/>
            <pc:sldMk cId="3457483595" sldId="262"/>
            <ac:picMk id="1030" creationId="{9F202EAE-2C4E-9AA4-A240-7BE7F7524213}"/>
          </ac:picMkLst>
        </pc:picChg>
        <pc:picChg chg="add del">
          <ac:chgData name="Richard Chalk" userId="287f8aa4f4de1d19" providerId="LiveId" clId="{7813CD59-52AB-4F89-B7BA-5C7056CBD4C6}" dt="2023-04-29T20:19:39.361" v="982" actId="478"/>
          <ac:picMkLst>
            <pc:docMk/>
            <pc:sldMk cId="3457483595" sldId="262"/>
            <ac:picMk id="1032" creationId="{3699514E-73EE-8178-8E7E-53F7B8467FA2}"/>
          </ac:picMkLst>
        </pc:picChg>
        <pc:picChg chg="add del">
          <ac:chgData name="Richard Chalk" userId="287f8aa4f4de1d19" providerId="LiveId" clId="{7813CD59-52AB-4F89-B7BA-5C7056CBD4C6}" dt="2023-04-29T20:19:39.361" v="982" actId="478"/>
          <ac:picMkLst>
            <pc:docMk/>
            <pc:sldMk cId="3457483595" sldId="262"/>
            <ac:picMk id="1034" creationId="{9A9667E7-2245-DE4E-B9E3-9E4BE08E739F}"/>
          </ac:picMkLst>
        </pc:picChg>
        <pc:picChg chg="add del">
          <ac:chgData name="Richard Chalk" userId="287f8aa4f4de1d19" providerId="LiveId" clId="{7813CD59-52AB-4F89-B7BA-5C7056CBD4C6}" dt="2023-04-29T20:19:39.361" v="982" actId="478"/>
          <ac:picMkLst>
            <pc:docMk/>
            <pc:sldMk cId="3457483595" sldId="262"/>
            <ac:picMk id="1036" creationId="{75E51673-68CC-887F-832E-CBD886260B6D}"/>
          </ac:picMkLst>
        </pc:picChg>
        <pc:picChg chg="add del">
          <ac:chgData name="Richard Chalk" userId="287f8aa4f4de1d19" providerId="LiveId" clId="{7813CD59-52AB-4F89-B7BA-5C7056CBD4C6}" dt="2023-04-29T20:19:39.361" v="982" actId="478"/>
          <ac:picMkLst>
            <pc:docMk/>
            <pc:sldMk cId="3457483595" sldId="262"/>
            <ac:picMk id="1040" creationId="{F214255F-9A68-8E87-17DB-1B56CFD93837}"/>
          </ac:picMkLst>
        </pc:picChg>
        <pc:picChg chg="del">
          <ac:chgData name="Richard Chalk" userId="287f8aa4f4de1d19" providerId="LiveId" clId="{7813CD59-52AB-4F89-B7BA-5C7056CBD4C6}" dt="2023-04-29T20:19:42.777" v="983" actId="478"/>
          <ac:picMkLst>
            <pc:docMk/>
            <pc:sldMk cId="3457483595" sldId="262"/>
            <ac:picMk id="1042" creationId="{F28CE27F-956E-8B86-C668-0D5DE8588CF5}"/>
          </ac:picMkLst>
        </pc:picChg>
        <pc:picChg chg="del">
          <ac:chgData name="Richard Chalk" userId="287f8aa4f4de1d19" providerId="LiveId" clId="{7813CD59-52AB-4F89-B7BA-5C7056CBD4C6}" dt="2023-04-29T20:19:42.777" v="983" actId="478"/>
          <ac:picMkLst>
            <pc:docMk/>
            <pc:sldMk cId="3457483595" sldId="262"/>
            <ac:picMk id="1044" creationId="{CA50339D-343A-DBA4-8D1B-E3C4D5BF1031}"/>
          </ac:picMkLst>
        </pc:picChg>
        <pc:picChg chg="del">
          <ac:chgData name="Richard Chalk" userId="287f8aa4f4de1d19" providerId="LiveId" clId="{7813CD59-52AB-4F89-B7BA-5C7056CBD4C6}" dt="2023-04-29T20:19:42.777" v="983" actId="478"/>
          <ac:picMkLst>
            <pc:docMk/>
            <pc:sldMk cId="3457483595" sldId="262"/>
            <ac:picMk id="1052" creationId="{FAAA6C73-5E14-1163-829F-1CDF12B0FFE3}"/>
          </ac:picMkLst>
        </pc:picChg>
        <pc:picChg chg="add mod">
          <ac:chgData name="Richard Chalk" userId="287f8aa4f4de1d19" providerId="LiveId" clId="{7813CD59-52AB-4F89-B7BA-5C7056CBD4C6}" dt="2023-04-29T20:21:34.488" v="988" actId="1076"/>
          <ac:picMkLst>
            <pc:docMk/>
            <pc:sldMk cId="3457483595" sldId="262"/>
            <ac:picMk id="4098" creationId="{F90706F3-E66B-8488-12D6-4871819F88F1}"/>
          </ac:picMkLst>
        </pc:picChg>
      </pc:sldChg>
    </pc:docChg>
  </pc:docChgLst>
  <pc:docChgLst>
    <pc:chgData name="Richard Chalk" userId="287f8aa4f4de1d19" providerId="LiveId" clId="{6F62DC98-6C89-429A-9A76-3352FC6D3228}"/>
    <pc:docChg chg="undo custSel addSld delSld modSld">
      <pc:chgData name="Richard Chalk" userId="287f8aa4f4de1d19" providerId="LiveId" clId="{6F62DC98-6C89-429A-9A76-3352FC6D3228}" dt="2023-06-05T08:01:35.441" v="5641" actId="14100"/>
      <pc:docMkLst>
        <pc:docMk/>
      </pc:docMkLst>
      <pc:sldChg chg="addSp delSp modSp mod">
        <pc:chgData name="Richard Chalk" userId="287f8aa4f4de1d19" providerId="LiveId" clId="{6F62DC98-6C89-429A-9A76-3352FC6D3228}" dt="2023-06-02T13:18:34.128" v="2813" actId="113"/>
        <pc:sldMkLst>
          <pc:docMk/>
          <pc:sldMk cId="0" sldId="299"/>
        </pc:sldMkLst>
        <pc:spChg chg="mod">
          <ac:chgData name="Richard Chalk" userId="287f8aa4f4de1d19" providerId="LiveId" clId="{6F62DC98-6C89-429A-9A76-3352FC6D3228}" dt="2023-06-02T05:04:59.919" v="45" actId="1076"/>
          <ac:spMkLst>
            <pc:docMk/>
            <pc:sldMk cId="0" sldId="299"/>
            <ac:spMk id="4" creationId="{4771B46A-233B-C554-9461-6E930E187917}"/>
          </ac:spMkLst>
        </pc:spChg>
        <pc:spChg chg="add mod">
          <ac:chgData name="Richard Chalk" userId="287f8aa4f4de1d19" providerId="LiveId" clId="{6F62DC98-6C89-429A-9A76-3352FC6D3228}" dt="2023-06-02T05:37:49.544" v="1099" actId="113"/>
          <ac:spMkLst>
            <pc:docMk/>
            <pc:sldMk cId="0" sldId="299"/>
            <ac:spMk id="7" creationId="{AA144A3D-E7B0-8E00-95F4-8C9DD78ADC46}"/>
          </ac:spMkLst>
        </pc:spChg>
        <pc:spChg chg="del">
          <ac:chgData name="Richard Chalk" userId="287f8aa4f4de1d19" providerId="LiveId" clId="{6F62DC98-6C89-429A-9A76-3352FC6D3228}" dt="2023-06-02T05:02:47.444" v="27" actId="478"/>
          <ac:spMkLst>
            <pc:docMk/>
            <pc:sldMk cId="0" sldId="299"/>
            <ac:spMk id="12" creationId="{6A8F2775-4427-6D4B-E666-E53DE2E375BC}"/>
          </ac:spMkLst>
        </pc:spChg>
        <pc:spChg chg="mod">
          <ac:chgData name="Richard Chalk" userId="287f8aa4f4de1d19" providerId="LiveId" clId="{6F62DC98-6C89-429A-9A76-3352FC6D3228}" dt="2023-06-02T13:18:34.128" v="2813" actId="113"/>
          <ac:spMkLst>
            <pc:docMk/>
            <pc:sldMk cId="0" sldId="299"/>
            <ac:spMk id="658" creationId="{00000000-0000-0000-0000-000000000000}"/>
          </ac:spMkLst>
        </pc:spChg>
        <pc:picChg chg="del">
          <ac:chgData name="Richard Chalk" userId="287f8aa4f4de1d19" providerId="LiveId" clId="{6F62DC98-6C89-429A-9A76-3352FC6D3228}" dt="2023-06-02T05:04:39.112" v="34" actId="478"/>
          <ac:picMkLst>
            <pc:docMk/>
            <pc:sldMk cId="0" sldId="299"/>
            <ac:picMk id="2" creationId="{27DA1126-0BE6-5D16-1C95-67BFE4274FDF}"/>
          </ac:picMkLst>
        </pc:picChg>
        <pc:picChg chg="del">
          <ac:chgData name="Richard Chalk" userId="287f8aa4f4de1d19" providerId="LiveId" clId="{6F62DC98-6C89-429A-9A76-3352FC6D3228}" dt="2023-06-02T05:02:47.444" v="27" actId="478"/>
          <ac:picMkLst>
            <pc:docMk/>
            <pc:sldMk cId="0" sldId="299"/>
            <ac:picMk id="3" creationId="{E5B51BAC-2D33-2D98-6DA7-CA2027529AFA}"/>
          </ac:picMkLst>
        </pc:picChg>
        <pc:picChg chg="add mod">
          <ac:chgData name="Richard Chalk" userId="287f8aa4f4de1d19" providerId="LiveId" clId="{6F62DC98-6C89-429A-9A76-3352FC6D3228}" dt="2023-06-02T05:06:36.831" v="78" actId="1076"/>
          <ac:picMkLst>
            <pc:docMk/>
            <pc:sldMk cId="0" sldId="299"/>
            <ac:picMk id="8" creationId="{D5C95C5C-E579-D0CE-DDDF-D1F5CE06FBBC}"/>
          </ac:picMkLst>
        </pc:picChg>
        <pc:picChg chg="add mod">
          <ac:chgData name="Richard Chalk" userId="287f8aa4f4de1d19" providerId="LiveId" clId="{6F62DC98-6C89-429A-9A76-3352FC6D3228}" dt="2023-06-02T05:04:41.829" v="35" actId="1076"/>
          <ac:picMkLst>
            <pc:docMk/>
            <pc:sldMk cId="0" sldId="299"/>
            <ac:picMk id="1026" creationId="{32510478-6E2D-1544-BC8B-CD5086E06F5C}"/>
          </ac:picMkLst>
        </pc:picChg>
        <pc:picChg chg="add mod">
          <ac:chgData name="Richard Chalk" userId="287f8aa4f4de1d19" providerId="LiveId" clId="{6F62DC98-6C89-429A-9A76-3352FC6D3228}" dt="2023-06-02T05:05:04.867" v="54" actId="1035"/>
          <ac:picMkLst>
            <pc:docMk/>
            <pc:sldMk cId="0" sldId="299"/>
            <ac:picMk id="1028" creationId="{969D74C6-EE7C-CFFD-7A84-CA8CAC6AC300}"/>
          </ac:picMkLst>
        </pc:picChg>
      </pc:sldChg>
      <pc:sldChg chg="modSp mod">
        <pc:chgData name="Richard Chalk" userId="287f8aa4f4de1d19" providerId="LiveId" clId="{6F62DC98-6C89-429A-9A76-3352FC6D3228}" dt="2023-06-02T04:58:34.240" v="6" actId="20577"/>
        <pc:sldMkLst>
          <pc:docMk/>
          <pc:sldMk cId="3213385662" sldId="309"/>
        </pc:sldMkLst>
        <pc:spChg chg="mod">
          <ac:chgData name="Richard Chalk" userId="287f8aa4f4de1d19" providerId="LiveId" clId="{6F62DC98-6C89-429A-9A76-3352FC6D3228}" dt="2023-06-02T04:58:34.240" v="6" actId="20577"/>
          <ac:spMkLst>
            <pc:docMk/>
            <pc:sldMk cId="3213385662" sldId="309"/>
            <ac:spMk id="118" creationId="{00000000-0000-0000-0000-000000000000}"/>
          </ac:spMkLst>
        </pc:spChg>
      </pc:sldChg>
      <pc:sldChg chg="del">
        <pc:chgData name="Richard Chalk" userId="287f8aa4f4de1d19" providerId="LiveId" clId="{6F62DC98-6C89-429A-9A76-3352FC6D3228}" dt="2023-06-05T05:41:48.010" v="3821" actId="47"/>
        <pc:sldMkLst>
          <pc:docMk/>
          <pc:sldMk cId="3473543632" sldId="344"/>
        </pc:sldMkLst>
      </pc:sldChg>
      <pc:sldChg chg="del">
        <pc:chgData name="Richard Chalk" userId="287f8aa4f4de1d19" providerId="LiveId" clId="{6F62DC98-6C89-429A-9A76-3352FC6D3228}" dt="2023-06-05T05:41:48.010" v="3821" actId="47"/>
        <pc:sldMkLst>
          <pc:docMk/>
          <pc:sldMk cId="253933676" sldId="345"/>
        </pc:sldMkLst>
      </pc:sldChg>
      <pc:sldChg chg="del">
        <pc:chgData name="Richard Chalk" userId="287f8aa4f4de1d19" providerId="LiveId" clId="{6F62DC98-6C89-429A-9A76-3352FC6D3228}" dt="2023-06-05T05:41:48.010" v="3821" actId="47"/>
        <pc:sldMkLst>
          <pc:docMk/>
          <pc:sldMk cId="2297036447" sldId="346"/>
        </pc:sldMkLst>
      </pc:sldChg>
      <pc:sldChg chg="del">
        <pc:chgData name="Richard Chalk" userId="287f8aa4f4de1d19" providerId="LiveId" clId="{6F62DC98-6C89-429A-9A76-3352FC6D3228}" dt="2023-06-05T05:41:48.010" v="3821" actId="47"/>
        <pc:sldMkLst>
          <pc:docMk/>
          <pc:sldMk cId="4002348359" sldId="347"/>
        </pc:sldMkLst>
      </pc:sldChg>
      <pc:sldChg chg="del">
        <pc:chgData name="Richard Chalk" userId="287f8aa4f4de1d19" providerId="LiveId" clId="{6F62DC98-6C89-429A-9A76-3352FC6D3228}" dt="2023-06-05T05:41:48.010" v="3821" actId="47"/>
        <pc:sldMkLst>
          <pc:docMk/>
          <pc:sldMk cId="3660046944" sldId="348"/>
        </pc:sldMkLst>
      </pc:sldChg>
      <pc:sldChg chg="del">
        <pc:chgData name="Richard Chalk" userId="287f8aa4f4de1d19" providerId="LiveId" clId="{6F62DC98-6C89-429A-9A76-3352FC6D3228}" dt="2023-06-05T05:41:48.010" v="3821" actId="47"/>
        <pc:sldMkLst>
          <pc:docMk/>
          <pc:sldMk cId="3717549317" sldId="349"/>
        </pc:sldMkLst>
      </pc:sldChg>
      <pc:sldChg chg="del">
        <pc:chgData name="Richard Chalk" userId="287f8aa4f4de1d19" providerId="LiveId" clId="{6F62DC98-6C89-429A-9A76-3352FC6D3228}" dt="2023-06-05T05:41:48.010" v="3821" actId="47"/>
        <pc:sldMkLst>
          <pc:docMk/>
          <pc:sldMk cId="3118062131" sldId="350"/>
        </pc:sldMkLst>
      </pc:sldChg>
      <pc:sldChg chg="del">
        <pc:chgData name="Richard Chalk" userId="287f8aa4f4de1d19" providerId="LiveId" clId="{6F62DC98-6C89-429A-9A76-3352FC6D3228}" dt="2023-06-05T05:41:48.010" v="3821" actId="47"/>
        <pc:sldMkLst>
          <pc:docMk/>
          <pc:sldMk cId="1141450283" sldId="351"/>
        </pc:sldMkLst>
      </pc:sldChg>
      <pc:sldChg chg="del">
        <pc:chgData name="Richard Chalk" userId="287f8aa4f4de1d19" providerId="LiveId" clId="{6F62DC98-6C89-429A-9A76-3352FC6D3228}" dt="2023-06-05T05:41:48.010" v="3821" actId="47"/>
        <pc:sldMkLst>
          <pc:docMk/>
          <pc:sldMk cId="915165403" sldId="352"/>
        </pc:sldMkLst>
      </pc:sldChg>
      <pc:sldChg chg="del">
        <pc:chgData name="Richard Chalk" userId="287f8aa4f4de1d19" providerId="LiveId" clId="{6F62DC98-6C89-429A-9A76-3352FC6D3228}" dt="2023-06-05T05:41:48.010" v="3821" actId="47"/>
        <pc:sldMkLst>
          <pc:docMk/>
          <pc:sldMk cId="1479815827" sldId="353"/>
        </pc:sldMkLst>
      </pc:sldChg>
      <pc:sldChg chg="del">
        <pc:chgData name="Richard Chalk" userId="287f8aa4f4de1d19" providerId="LiveId" clId="{6F62DC98-6C89-429A-9A76-3352FC6D3228}" dt="2023-06-05T05:41:48.010" v="3821" actId="47"/>
        <pc:sldMkLst>
          <pc:docMk/>
          <pc:sldMk cId="263536332" sldId="354"/>
        </pc:sldMkLst>
      </pc:sldChg>
      <pc:sldChg chg="del">
        <pc:chgData name="Richard Chalk" userId="287f8aa4f4de1d19" providerId="LiveId" clId="{6F62DC98-6C89-429A-9A76-3352FC6D3228}" dt="2023-06-05T05:41:48.010" v="3821" actId="47"/>
        <pc:sldMkLst>
          <pc:docMk/>
          <pc:sldMk cId="2137397305" sldId="355"/>
        </pc:sldMkLst>
      </pc:sldChg>
      <pc:sldChg chg="del">
        <pc:chgData name="Richard Chalk" userId="287f8aa4f4de1d19" providerId="LiveId" clId="{6F62DC98-6C89-429A-9A76-3352FC6D3228}" dt="2023-06-05T05:41:48.010" v="3821" actId="47"/>
        <pc:sldMkLst>
          <pc:docMk/>
          <pc:sldMk cId="4255493114" sldId="356"/>
        </pc:sldMkLst>
      </pc:sldChg>
      <pc:sldChg chg="del">
        <pc:chgData name="Richard Chalk" userId="287f8aa4f4de1d19" providerId="LiveId" clId="{6F62DC98-6C89-429A-9A76-3352FC6D3228}" dt="2023-06-05T05:41:48.010" v="3821" actId="47"/>
        <pc:sldMkLst>
          <pc:docMk/>
          <pc:sldMk cId="2500937688" sldId="357"/>
        </pc:sldMkLst>
      </pc:sldChg>
      <pc:sldChg chg="new del">
        <pc:chgData name="Richard Chalk" userId="287f8aa4f4de1d19" providerId="LiveId" clId="{6F62DC98-6C89-429A-9A76-3352FC6D3228}" dt="2023-06-05T07:20:14.907" v="5100" actId="47"/>
        <pc:sldMkLst>
          <pc:docMk/>
          <pc:sldMk cId="4119219517" sldId="358"/>
        </pc:sldMkLst>
      </pc:sldChg>
      <pc:sldChg chg="addSp delSp modSp add mod">
        <pc:chgData name="Richard Chalk" userId="287f8aa4f4de1d19" providerId="LiveId" clId="{6F62DC98-6C89-429A-9A76-3352FC6D3228}" dt="2023-06-05T07:30:27.766" v="5312" actId="6549"/>
        <pc:sldMkLst>
          <pc:docMk/>
          <pc:sldMk cId="1587974455" sldId="359"/>
        </pc:sldMkLst>
        <pc:spChg chg="add mod">
          <ac:chgData name="Richard Chalk" userId="287f8aa4f4de1d19" providerId="LiveId" clId="{6F62DC98-6C89-429A-9A76-3352FC6D3228}" dt="2023-06-02T05:24:34.156" v="223" actId="20577"/>
          <ac:spMkLst>
            <pc:docMk/>
            <pc:sldMk cId="1587974455" sldId="359"/>
            <ac:spMk id="2" creationId="{C757654E-CD34-BE2E-F8B3-FC332E833522}"/>
          </ac:spMkLst>
        </pc:spChg>
        <pc:spChg chg="mod">
          <ac:chgData name="Richard Chalk" userId="287f8aa4f4de1d19" providerId="LiveId" clId="{6F62DC98-6C89-429A-9A76-3352FC6D3228}" dt="2023-06-02T05:10:21.065" v="153" actId="20577"/>
          <ac:spMkLst>
            <pc:docMk/>
            <pc:sldMk cId="1587974455" sldId="359"/>
            <ac:spMk id="4" creationId="{4771B46A-233B-C554-9461-6E930E187917}"/>
          </ac:spMkLst>
        </pc:spChg>
        <pc:spChg chg="del">
          <ac:chgData name="Richard Chalk" userId="287f8aa4f4de1d19" providerId="LiveId" clId="{6F62DC98-6C89-429A-9A76-3352FC6D3228}" dt="2023-06-02T05:24:12.822" v="156" actId="478"/>
          <ac:spMkLst>
            <pc:docMk/>
            <pc:sldMk cId="1587974455" sldId="359"/>
            <ac:spMk id="7" creationId="{AA144A3D-E7B0-8E00-95F4-8C9DD78ADC46}"/>
          </ac:spMkLst>
        </pc:spChg>
        <pc:spChg chg="add mod">
          <ac:chgData name="Richard Chalk" userId="287f8aa4f4de1d19" providerId="LiveId" clId="{6F62DC98-6C89-429A-9A76-3352FC6D3228}" dt="2023-06-05T07:30:27.766" v="5312" actId="6549"/>
          <ac:spMkLst>
            <pc:docMk/>
            <pc:sldMk cId="1587974455" sldId="359"/>
            <ac:spMk id="9" creationId="{6FE05952-99D2-C824-4F2B-42640ADFBC17}"/>
          </ac:spMkLst>
        </pc:spChg>
        <pc:spChg chg="add mod">
          <ac:chgData name="Richard Chalk" userId="287f8aa4f4de1d19" providerId="LiveId" clId="{6F62DC98-6C89-429A-9A76-3352FC6D3228}" dt="2023-06-02T05:37:33.259" v="1097" actId="207"/>
          <ac:spMkLst>
            <pc:docMk/>
            <pc:sldMk cId="1587974455" sldId="359"/>
            <ac:spMk id="10" creationId="{66F30CDD-FFAA-0A48-2B29-7A8874FAFA8D}"/>
          </ac:spMkLst>
        </pc:spChg>
        <pc:spChg chg="mod">
          <ac:chgData name="Richard Chalk" userId="287f8aa4f4de1d19" providerId="LiveId" clId="{6F62DC98-6C89-429A-9A76-3352FC6D3228}" dt="2023-06-02T13:19:10.984" v="2815" actId="207"/>
          <ac:spMkLst>
            <pc:docMk/>
            <pc:sldMk cId="1587974455" sldId="359"/>
            <ac:spMk id="658" creationId="{00000000-0000-0000-0000-000000000000}"/>
          </ac:spMkLst>
        </pc:spChg>
        <pc:picChg chg="del">
          <ac:chgData name="Richard Chalk" userId="287f8aa4f4de1d19" providerId="LiveId" clId="{6F62DC98-6C89-429A-9A76-3352FC6D3228}" dt="2023-06-02T05:24:12.822" v="156" actId="478"/>
          <ac:picMkLst>
            <pc:docMk/>
            <pc:sldMk cId="1587974455" sldId="359"/>
            <ac:picMk id="8" creationId="{D5C95C5C-E579-D0CE-DDDF-D1F5CE06FBBC}"/>
          </ac:picMkLst>
        </pc:picChg>
        <pc:picChg chg="add mod">
          <ac:chgData name="Richard Chalk" userId="287f8aa4f4de1d19" providerId="LiveId" clId="{6F62DC98-6C89-429A-9A76-3352FC6D3228}" dt="2023-06-02T05:27:00.156" v="389" actId="1076"/>
          <ac:picMkLst>
            <pc:docMk/>
            <pc:sldMk cId="1587974455" sldId="359"/>
            <ac:picMk id="11" creationId="{47A7481F-99BD-A67A-E43B-79B5415E3EEB}"/>
          </ac:picMkLst>
        </pc:picChg>
        <pc:picChg chg="add mod">
          <ac:chgData name="Richard Chalk" userId="287f8aa4f4de1d19" providerId="LiveId" clId="{6F62DC98-6C89-429A-9A76-3352FC6D3228}" dt="2023-06-02T05:27:24.285" v="398" actId="1036"/>
          <ac:picMkLst>
            <pc:docMk/>
            <pc:sldMk cId="1587974455" sldId="359"/>
            <ac:picMk id="12" creationId="{9C6F98A6-453E-A949-9714-79E002C83620}"/>
          </ac:picMkLst>
        </pc:picChg>
        <pc:picChg chg="add mod">
          <ac:chgData name="Richard Chalk" userId="287f8aa4f4de1d19" providerId="LiveId" clId="{6F62DC98-6C89-429A-9A76-3352FC6D3228}" dt="2023-06-02T05:37:24.024" v="1095" actId="1076"/>
          <ac:picMkLst>
            <pc:docMk/>
            <pc:sldMk cId="1587974455" sldId="359"/>
            <ac:picMk id="3074" creationId="{4C100ECB-20B7-A5C5-221C-0AE6629BAE6D}"/>
          </ac:picMkLst>
        </pc:picChg>
      </pc:sldChg>
      <pc:sldChg chg="addSp delSp modSp add mod modNotesTx">
        <pc:chgData name="Richard Chalk" userId="287f8aa4f4de1d19" providerId="LiveId" clId="{6F62DC98-6C89-429A-9A76-3352FC6D3228}" dt="2023-06-05T05:47:41.443" v="3862" actId="6549"/>
        <pc:sldMkLst>
          <pc:docMk/>
          <pc:sldMk cId="1183677842" sldId="360"/>
        </pc:sldMkLst>
        <pc:spChg chg="del">
          <ac:chgData name="Richard Chalk" userId="287f8aa4f4de1d19" providerId="LiveId" clId="{6F62DC98-6C89-429A-9A76-3352FC6D3228}" dt="2023-06-02T05:28:16.552" v="449" actId="478"/>
          <ac:spMkLst>
            <pc:docMk/>
            <pc:sldMk cId="1183677842" sldId="360"/>
            <ac:spMk id="2" creationId="{C757654E-CD34-BE2E-F8B3-FC332E833522}"/>
          </ac:spMkLst>
        </pc:spChg>
        <pc:spChg chg="mod ord">
          <ac:chgData name="Richard Chalk" userId="287f8aa4f4de1d19" providerId="LiveId" clId="{6F62DC98-6C89-429A-9A76-3352FC6D3228}" dt="2023-06-02T13:23:18.524" v="3001" actId="20577"/>
          <ac:spMkLst>
            <pc:docMk/>
            <pc:sldMk cId="1183677842" sldId="360"/>
            <ac:spMk id="4" creationId="{4771B46A-233B-C554-9461-6E930E187917}"/>
          </ac:spMkLst>
        </pc:spChg>
        <pc:spChg chg="add mod">
          <ac:chgData name="Richard Chalk" userId="287f8aa4f4de1d19" providerId="LiveId" clId="{6F62DC98-6C89-429A-9A76-3352FC6D3228}" dt="2023-06-02T05:42:25.302" v="1217" actId="1035"/>
          <ac:spMkLst>
            <pc:docMk/>
            <pc:sldMk cId="1183677842" sldId="360"/>
            <ac:spMk id="7" creationId="{3F0DACF9-E70F-3A91-564F-4607F8C0B53A}"/>
          </ac:spMkLst>
        </pc:spChg>
        <pc:spChg chg="mod">
          <ac:chgData name="Richard Chalk" userId="287f8aa4f4de1d19" providerId="LiveId" clId="{6F62DC98-6C89-429A-9A76-3352FC6D3228}" dt="2023-06-05T05:47:12.543" v="3859" actId="6549"/>
          <ac:spMkLst>
            <pc:docMk/>
            <pc:sldMk cId="1183677842" sldId="360"/>
            <ac:spMk id="9" creationId="{6FE05952-99D2-C824-4F2B-42640ADFBC17}"/>
          </ac:spMkLst>
        </pc:spChg>
        <pc:spChg chg="del">
          <ac:chgData name="Richard Chalk" userId="287f8aa4f4de1d19" providerId="LiveId" clId="{6F62DC98-6C89-429A-9A76-3352FC6D3228}" dt="2023-06-02T05:31:04.131" v="642" actId="478"/>
          <ac:spMkLst>
            <pc:docMk/>
            <pc:sldMk cId="1183677842" sldId="360"/>
            <ac:spMk id="10" creationId="{66F30CDD-FFAA-0A48-2B29-7A8874FAFA8D}"/>
          </ac:spMkLst>
        </pc:spChg>
        <pc:spChg chg="add mod">
          <ac:chgData name="Richard Chalk" userId="287f8aa4f4de1d19" providerId="LiveId" clId="{6F62DC98-6C89-429A-9A76-3352FC6D3228}" dt="2023-06-02T12:35:50.384" v="1656" actId="1037"/>
          <ac:spMkLst>
            <pc:docMk/>
            <pc:sldMk cId="1183677842" sldId="360"/>
            <ac:spMk id="13" creationId="{73F9F283-CD93-E9F3-4140-401ADB47CAC5}"/>
          </ac:spMkLst>
        </pc:spChg>
        <pc:spChg chg="add del mod">
          <ac:chgData name="Richard Chalk" userId="287f8aa4f4de1d19" providerId="LiveId" clId="{6F62DC98-6C89-429A-9A76-3352FC6D3228}" dt="2023-06-02T13:22:27.131" v="2995" actId="478"/>
          <ac:spMkLst>
            <pc:docMk/>
            <pc:sldMk cId="1183677842" sldId="360"/>
            <ac:spMk id="14" creationId="{DBAF31F4-3158-23CE-B203-27C38AA5E78A}"/>
          </ac:spMkLst>
        </pc:spChg>
        <pc:spChg chg="add mod">
          <ac:chgData name="Richard Chalk" userId="287f8aa4f4de1d19" providerId="LiveId" clId="{6F62DC98-6C89-429A-9A76-3352FC6D3228}" dt="2023-06-05T05:47:27.444" v="3860" actId="20577"/>
          <ac:spMkLst>
            <pc:docMk/>
            <pc:sldMk cId="1183677842" sldId="360"/>
            <ac:spMk id="15" creationId="{3A55B1CA-E878-75C1-9D37-BA2AE08E8BE5}"/>
          </ac:spMkLst>
        </pc:spChg>
        <pc:spChg chg="add mod">
          <ac:chgData name="Richard Chalk" userId="287f8aa4f4de1d19" providerId="LiveId" clId="{6F62DC98-6C89-429A-9A76-3352FC6D3228}" dt="2023-06-02T05:51:38.087" v="1220" actId="1076"/>
          <ac:spMkLst>
            <pc:docMk/>
            <pc:sldMk cId="1183677842" sldId="360"/>
            <ac:spMk id="18" creationId="{2818E694-3566-8A91-27B5-45D7B3AAF7E8}"/>
          </ac:spMkLst>
        </pc:spChg>
        <pc:spChg chg="add mod">
          <ac:chgData name="Richard Chalk" userId="287f8aa4f4de1d19" providerId="LiveId" clId="{6F62DC98-6C89-429A-9A76-3352FC6D3228}" dt="2023-06-02T13:22:30.699" v="2996" actId="14100"/>
          <ac:spMkLst>
            <pc:docMk/>
            <pc:sldMk cId="1183677842" sldId="360"/>
            <ac:spMk id="19" creationId="{C3491B37-6D8D-FE5C-6738-378B7FB245DA}"/>
          </ac:spMkLst>
        </pc:spChg>
        <pc:spChg chg="mod">
          <ac:chgData name="Richard Chalk" userId="287f8aa4f4de1d19" providerId="LiveId" clId="{6F62DC98-6C89-429A-9A76-3352FC6D3228}" dt="2023-06-02T13:21:58.079" v="2935" actId="6549"/>
          <ac:spMkLst>
            <pc:docMk/>
            <pc:sldMk cId="1183677842" sldId="360"/>
            <ac:spMk id="658" creationId="{00000000-0000-0000-0000-000000000000}"/>
          </ac:spMkLst>
        </pc:spChg>
        <pc:picChg chg="add mod">
          <ac:chgData name="Richard Chalk" userId="287f8aa4f4de1d19" providerId="LiveId" clId="{6F62DC98-6C89-429A-9A76-3352FC6D3228}" dt="2023-06-02T13:22:02.647" v="2954" actId="1035"/>
          <ac:picMkLst>
            <pc:docMk/>
            <pc:sldMk cId="1183677842" sldId="360"/>
            <ac:picMk id="8" creationId="{1A12F87A-1EF1-AF11-BE49-04F9E1694EF1}"/>
          </ac:picMkLst>
        </pc:picChg>
        <pc:picChg chg="mod">
          <ac:chgData name="Richard Chalk" userId="287f8aa4f4de1d19" providerId="LiveId" clId="{6F62DC98-6C89-429A-9A76-3352FC6D3228}" dt="2023-06-02T05:41:47.979" v="1196" actId="1037"/>
          <ac:picMkLst>
            <pc:docMk/>
            <pc:sldMk cId="1183677842" sldId="360"/>
            <ac:picMk id="11" creationId="{47A7481F-99BD-A67A-E43B-79B5415E3EEB}"/>
          </ac:picMkLst>
        </pc:picChg>
        <pc:picChg chg="mod">
          <ac:chgData name="Richard Chalk" userId="287f8aa4f4de1d19" providerId="LiveId" clId="{6F62DC98-6C89-429A-9A76-3352FC6D3228}" dt="2023-06-02T05:30:34.087" v="596" actId="1035"/>
          <ac:picMkLst>
            <pc:docMk/>
            <pc:sldMk cId="1183677842" sldId="360"/>
            <ac:picMk id="12" creationId="{9C6F98A6-453E-A949-9714-79E002C83620}"/>
          </ac:picMkLst>
        </pc:picChg>
        <pc:picChg chg="add mod">
          <ac:chgData name="Richard Chalk" userId="287f8aa4f4de1d19" providerId="LiveId" clId="{6F62DC98-6C89-429A-9A76-3352FC6D3228}" dt="2023-06-02T05:38:28.419" v="1103" actId="1076"/>
          <ac:picMkLst>
            <pc:docMk/>
            <pc:sldMk cId="1183677842" sldId="360"/>
            <ac:picMk id="16" creationId="{7C0F8FF7-B849-2C02-BBB7-22F0C351E8E6}"/>
          </ac:picMkLst>
        </pc:picChg>
        <pc:picChg chg="add mod">
          <ac:chgData name="Richard Chalk" userId="287f8aa4f4de1d19" providerId="LiveId" clId="{6F62DC98-6C89-429A-9A76-3352FC6D3228}" dt="2023-06-02T13:22:02.647" v="2954" actId="1035"/>
          <ac:picMkLst>
            <pc:docMk/>
            <pc:sldMk cId="1183677842" sldId="360"/>
            <ac:picMk id="17" creationId="{515A686B-92B4-8581-66BB-FAF7C7F9C374}"/>
          </ac:picMkLst>
        </pc:picChg>
        <pc:picChg chg="add mod">
          <ac:chgData name="Richard Chalk" userId="287f8aa4f4de1d19" providerId="LiveId" clId="{6F62DC98-6C89-429A-9A76-3352FC6D3228}" dt="2023-06-02T13:20:09.686" v="2832" actId="1037"/>
          <ac:picMkLst>
            <pc:docMk/>
            <pc:sldMk cId="1183677842" sldId="360"/>
            <ac:picMk id="20" creationId="{D5F5266A-D403-2732-2DE3-8513D55846A2}"/>
          </ac:picMkLst>
        </pc:picChg>
        <pc:picChg chg="mod">
          <ac:chgData name="Richard Chalk" userId="287f8aa4f4de1d19" providerId="LiveId" clId="{6F62DC98-6C89-429A-9A76-3352FC6D3228}" dt="2023-06-02T05:41:56.598" v="1198" actId="167"/>
          <ac:picMkLst>
            <pc:docMk/>
            <pc:sldMk cId="1183677842" sldId="360"/>
            <ac:picMk id="1028" creationId="{969D74C6-EE7C-CFFD-7A84-CA8CAC6AC300}"/>
          </ac:picMkLst>
        </pc:picChg>
        <pc:picChg chg="add mod">
          <ac:chgData name="Richard Chalk" userId="287f8aa4f4de1d19" providerId="LiveId" clId="{6F62DC98-6C89-429A-9A76-3352FC6D3228}" dt="2023-06-02T05:41:29.865" v="1165" actId="14100"/>
          <ac:picMkLst>
            <pc:docMk/>
            <pc:sldMk cId="1183677842" sldId="360"/>
            <ac:picMk id="2050" creationId="{62032FEE-A641-68BC-50D7-15B7BF98C34E}"/>
          </ac:picMkLst>
        </pc:picChg>
      </pc:sldChg>
      <pc:sldChg chg="addSp delSp modSp add mod modNotesTx">
        <pc:chgData name="Richard Chalk" userId="287f8aa4f4de1d19" providerId="LiveId" clId="{6F62DC98-6C89-429A-9A76-3352FC6D3228}" dt="2023-06-05T07:36:45.449" v="5372" actId="113"/>
        <pc:sldMkLst>
          <pc:docMk/>
          <pc:sldMk cId="2003245296" sldId="361"/>
        </pc:sldMkLst>
        <pc:spChg chg="add mod ord">
          <ac:chgData name="Richard Chalk" userId="287f8aa4f4de1d19" providerId="LiveId" clId="{6F62DC98-6C89-429A-9A76-3352FC6D3228}" dt="2023-06-02T12:36:21.721" v="1725" actId="6549"/>
          <ac:spMkLst>
            <pc:docMk/>
            <pc:sldMk cId="2003245296" sldId="361"/>
            <ac:spMk id="3" creationId="{C931FCE0-E2B8-0F56-C03A-C2A4AFB00109}"/>
          </ac:spMkLst>
        </pc:spChg>
        <pc:spChg chg="mod">
          <ac:chgData name="Richard Chalk" userId="287f8aa4f4de1d19" providerId="LiveId" clId="{6F62DC98-6C89-429A-9A76-3352FC6D3228}" dt="2023-06-02T12:25:55.023" v="1503" actId="20577"/>
          <ac:spMkLst>
            <pc:docMk/>
            <pc:sldMk cId="2003245296" sldId="361"/>
            <ac:spMk id="4" creationId="{4771B46A-233B-C554-9461-6E930E187917}"/>
          </ac:spMkLst>
        </pc:spChg>
        <pc:spChg chg="del">
          <ac:chgData name="Richard Chalk" userId="287f8aa4f4de1d19" providerId="LiveId" clId="{6F62DC98-6C89-429A-9A76-3352FC6D3228}" dt="2023-06-02T12:32:00.270" v="1551" actId="478"/>
          <ac:spMkLst>
            <pc:docMk/>
            <pc:sldMk cId="2003245296" sldId="361"/>
            <ac:spMk id="7" creationId="{3F0DACF9-E70F-3A91-564F-4607F8C0B53A}"/>
          </ac:spMkLst>
        </pc:spChg>
        <pc:spChg chg="del">
          <ac:chgData name="Richard Chalk" userId="287f8aa4f4de1d19" providerId="LiveId" clId="{6F62DC98-6C89-429A-9A76-3352FC6D3228}" dt="2023-06-02T12:32:12.858" v="1556" actId="478"/>
          <ac:spMkLst>
            <pc:docMk/>
            <pc:sldMk cId="2003245296" sldId="361"/>
            <ac:spMk id="9" creationId="{6FE05952-99D2-C824-4F2B-42640ADFBC17}"/>
          </ac:spMkLst>
        </pc:spChg>
        <pc:spChg chg="del">
          <ac:chgData name="Richard Chalk" userId="287f8aa4f4de1d19" providerId="LiveId" clId="{6F62DC98-6C89-429A-9A76-3352FC6D3228}" dt="2023-06-02T12:32:00.270" v="1551" actId="478"/>
          <ac:spMkLst>
            <pc:docMk/>
            <pc:sldMk cId="2003245296" sldId="361"/>
            <ac:spMk id="13" creationId="{73F9F283-CD93-E9F3-4140-401ADB47CAC5}"/>
          </ac:spMkLst>
        </pc:spChg>
        <pc:spChg chg="del">
          <ac:chgData name="Richard Chalk" userId="287f8aa4f4de1d19" providerId="LiveId" clId="{6F62DC98-6C89-429A-9A76-3352FC6D3228}" dt="2023-06-02T12:32:10.914" v="1555" actId="478"/>
          <ac:spMkLst>
            <pc:docMk/>
            <pc:sldMk cId="2003245296" sldId="361"/>
            <ac:spMk id="14" creationId="{DBAF31F4-3158-23CE-B203-27C38AA5E78A}"/>
          </ac:spMkLst>
        </pc:spChg>
        <pc:spChg chg="del">
          <ac:chgData name="Richard Chalk" userId="287f8aa4f4de1d19" providerId="LiveId" clId="{6F62DC98-6C89-429A-9A76-3352FC6D3228}" dt="2023-06-02T12:32:07.957" v="1554" actId="478"/>
          <ac:spMkLst>
            <pc:docMk/>
            <pc:sldMk cId="2003245296" sldId="361"/>
            <ac:spMk id="15" creationId="{3A55B1CA-E878-75C1-9D37-BA2AE08E8BE5}"/>
          </ac:spMkLst>
        </pc:spChg>
        <pc:spChg chg="del">
          <ac:chgData name="Richard Chalk" userId="287f8aa4f4de1d19" providerId="LiveId" clId="{6F62DC98-6C89-429A-9A76-3352FC6D3228}" dt="2023-06-02T12:32:00.270" v="1551" actId="478"/>
          <ac:spMkLst>
            <pc:docMk/>
            <pc:sldMk cId="2003245296" sldId="361"/>
            <ac:spMk id="18" creationId="{2818E694-3566-8A91-27B5-45D7B3AAF7E8}"/>
          </ac:spMkLst>
        </pc:spChg>
        <pc:spChg chg="del">
          <ac:chgData name="Richard Chalk" userId="287f8aa4f4de1d19" providerId="LiveId" clId="{6F62DC98-6C89-429A-9A76-3352FC6D3228}" dt="2023-06-02T12:31:12.693" v="1546" actId="478"/>
          <ac:spMkLst>
            <pc:docMk/>
            <pc:sldMk cId="2003245296" sldId="361"/>
            <ac:spMk id="19" creationId="{C3491B37-6D8D-FE5C-6738-378B7FB245DA}"/>
          </ac:spMkLst>
        </pc:spChg>
        <pc:spChg chg="add del mod">
          <ac:chgData name="Richard Chalk" userId="287f8aa4f4de1d19" providerId="LiveId" clId="{6F62DC98-6C89-429A-9A76-3352FC6D3228}" dt="2023-06-02T12:32:46.899" v="1580" actId="478"/>
          <ac:spMkLst>
            <pc:docMk/>
            <pc:sldMk cId="2003245296" sldId="361"/>
            <ac:spMk id="20" creationId="{E6F23BE8-BC46-72C8-EE44-EBE925601791}"/>
          </ac:spMkLst>
        </pc:spChg>
        <pc:spChg chg="add mod">
          <ac:chgData name="Richard Chalk" userId="287f8aa4f4de1d19" providerId="LiveId" clId="{6F62DC98-6C89-429A-9A76-3352FC6D3228}" dt="2023-06-05T06:38:56.338" v="4586" actId="6549"/>
          <ac:spMkLst>
            <pc:docMk/>
            <pc:sldMk cId="2003245296" sldId="361"/>
            <ac:spMk id="22" creationId="{F2A50460-1456-D5BA-2834-F400A8B1CAC4}"/>
          </ac:spMkLst>
        </pc:spChg>
        <pc:spChg chg="add mod">
          <ac:chgData name="Richard Chalk" userId="287f8aa4f4de1d19" providerId="LiveId" clId="{6F62DC98-6C89-429A-9A76-3352FC6D3228}" dt="2023-06-02T12:35:56.321" v="1658" actId="1076"/>
          <ac:spMkLst>
            <pc:docMk/>
            <pc:sldMk cId="2003245296" sldId="361"/>
            <ac:spMk id="23" creationId="{A3F05E27-01B5-7D34-A885-A654621FD29A}"/>
          </ac:spMkLst>
        </pc:spChg>
        <pc:spChg chg="add mod">
          <ac:chgData name="Richard Chalk" userId="287f8aa4f4de1d19" providerId="LiveId" clId="{6F62DC98-6C89-429A-9A76-3352FC6D3228}" dt="2023-06-02T12:38:55.670" v="1747" actId="1036"/>
          <ac:spMkLst>
            <pc:docMk/>
            <pc:sldMk cId="2003245296" sldId="361"/>
            <ac:spMk id="25" creationId="{5378F68F-1727-4229-6F8D-8E22A8C511E9}"/>
          </ac:spMkLst>
        </pc:spChg>
        <pc:spChg chg="add mod">
          <ac:chgData name="Richard Chalk" userId="287f8aa4f4de1d19" providerId="LiveId" clId="{6F62DC98-6C89-429A-9A76-3352FC6D3228}" dt="2023-06-02T12:40:10.660" v="1894" actId="1035"/>
          <ac:spMkLst>
            <pc:docMk/>
            <pc:sldMk cId="2003245296" sldId="361"/>
            <ac:spMk id="27" creationId="{D3719EA1-C614-98EA-6F5A-20436D043CA5}"/>
          </ac:spMkLst>
        </pc:spChg>
        <pc:spChg chg="add mod">
          <ac:chgData name="Richard Chalk" userId="287f8aa4f4de1d19" providerId="LiveId" clId="{6F62DC98-6C89-429A-9A76-3352FC6D3228}" dt="2023-06-02T12:40:23.101" v="1946" actId="20577"/>
          <ac:spMkLst>
            <pc:docMk/>
            <pc:sldMk cId="2003245296" sldId="361"/>
            <ac:spMk id="29" creationId="{067525B8-69F6-9C47-14AA-028E3035F9F1}"/>
          </ac:spMkLst>
        </pc:spChg>
        <pc:spChg chg="add mod">
          <ac:chgData name="Richard Chalk" userId="287f8aa4f4de1d19" providerId="LiveId" clId="{6F62DC98-6C89-429A-9A76-3352FC6D3228}" dt="2023-06-05T07:36:45.449" v="5372" actId="113"/>
          <ac:spMkLst>
            <pc:docMk/>
            <pc:sldMk cId="2003245296" sldId="361"/>
            <ac:spMk id="30" creationId="{C7761797-93CB-3CD9-A42C-17D88A371B77}"/>
          </ac:spMkLst>
        </pc:spChg>
        <pc:spChg chg="add del mod">
          <ac:chgData name="Richard Chalk" userId="287f8aa4f4de1d19" providerId="LiveId" clId="{6F62DC98-6C89-429A-9A76-3352FC6D3228}" dt="2023-06-05T07:36:26.222" v="5329" actId="403"/>
          <ac:spMkLst>
            <pc:docMk/>
            <pc:sldMk cId="2003245296" sldId="361"/>
            <ac:spMk id="31" creationId="{E3FB6C66-8916-0BB8-C151-F7F44CF25699}"/>
          </ac:spMkLst>
        </pc:spChg>
        <pc:spChg chg="mod">
          <ac:chgData name="Richard Chalk" userId="287f8aa4f4de1d19" providerId="LiveId" clId="{6F62DC98-6C89-429A-9A76-3352FC6D3228}" dt="2023-06-02T12:34:52.843" v="1626" actId="5793"/>
          <ac:spMkLst>
            <pc:docMk/>
            <pc:sldMk cId="2003245296" sldId="361"/>
            <ac:spMk id="658" creationId="{00000000-0000-0000-0000-000000000000}"/>
          </ac:spMkLst>
        </pc:spChg>
        <pc:picChg chg="add mod">
          <ac:chgData name="Richard Chalk" userId="287f8aa4f4de1d19" providerId="LiveId" clId="{6F62DC98-6C89-429A-9A76-3352FC6D3228}" dt="2023-06-05T07:36:32.329" v="5371" actId="1037"/>
          <ac:picMkLst>
            <pc:docMk/>
            <pc:sldMk cId="2003245296" sldId="361"/>
            <ac:picMk id="2" creationId="{454B0E8F-0D81-464F-0BF2-04D7C3F5B5DC}"/>
          </ac:picMkLst>
        </pc:picChg>
        <pc:picChg chg="del">
          <ac:chgData name="Richard Chalk" userId="287f8aa4f4de1d19" providerId="LiveId" clId="{6F62DC98-6C89-429A-9A76-3352FC6D3228}" dt="2023-06-02T12:31:11.362" v="1544" actId="478"/>
          <ac:picMkLst>
            <pc:docMk/>
            <pc:sldMk cId="2003245296" sldId="361"/>
            <ac:picMk id="8" creationId="{1A12F87A-1EF1-AF11-BE49-04F9E1694EF1}"/>
          </ac:picMkLst>
        </pc:picChg>
        <pc:picChg chg="del mod">
          <ac:chgData name="Richard Chalk" userId="287f8aa4f4de1d19" providerId="LiveId" clId="{6F62DC98-6C89-429A-9A76-3352FC6D3228}" dt="2023-06-02T12:35:30.766" v="1630" actId="478"/>
          <ac:picMkLst>
            <pc:docMk/>
            <pc:sldMk cId="2003245296" sldId="361"/>
            <ac:picMk id="11" creationId="{47A7481F-99BD-A67A-E43B-79B5415E3EEB}"/>
          </ac:picMkLst>
        </pc:picChg>
        <pc:picChg chg="del">
          <ac:chgData name="Richard Chalk" userId="287f8aa4f4de1d19" providerId="LiveId" clId="{6F62DC98-6C89-429A-9A76-3352FC6D3228}" dt="2023-06-02T12:31:10.409" v="1543" actId="478"/>
          <ac:picMkLst>
            <pc:docMk/>
            <pc:sldMk cId="2003245296" sldId="361"/>
            <ac:picMk id="12" creationId="{9C6F98A6-453E-A949-9714-79E002C83620}"/>
          </ac:picMkLst>
        </pc:picChg>
        <pc:picChg chg="del">
          <ac:chgData name="Richard Chalk" userId="287f8aa4f4de1d19" providerId="LiveId" clId="{6F62DC98-6C89-429A-9A76-3352FC6D3228}" dt="2023-06-02T12:32:07.957" v="1554" actId="478"/>
          <ac:picMkLst>
            <pc:docMk/>
            <pc:sldMk cId="2003245296" sldId="361"/>
            <ac:picMk id="16" creationId="{7C0F8FF7-B849-2C02-BBB7-22F0C351E8E6}"/>
          </ac:picMkLst>
        </pc:picChg>
        <pc:picChg chg="del">
          <ac:chgData name="Richard Chalk" userId="287f8aa4f4de1d19" providerId="LiveId" clId="{6F62DC98-6C89-429A-9A76-3352FC6D3228}" dt="2023-06-02T12:31:11.969" v="1545" actId="478"/>
          <ac:picMkLst>
            <pc:docMk/>
            <pc:sldMk cId="2003245296" sldId="361"/>
            <ac:picMk id="17" creationId="{515A686B-92B4-8581-66BB-FAF7C7F9C374}"/>
          </ac:picMkLst>
        </pc:picChg>
        <pc:picChg chg="add mod">
          <ac:chgData name="Richard Chalk" userId="287f8aa4f4de1d19" providerId="LiveId" clId="{6F62DC98-6C89-429A-9A76-3352FC6D3228}" dt="2023-06-02T12:38:55.670" v="1747" actId="1036"/>
          <ac:picMkLst>
            <pc:docMk/>
            <pc:sldMk cId="2003245296" sldId="361"/>
            <ac:picMk id="24" creationId="{61736C99-47D0-D1AF-612D-10036F8C07DD}"/>
          </ac:picMkLst>
        </pc:picChg>
        <pc:picChg chg="add mod">
          <ac:chgData name="Richard Chalk" userId="287f8aa4f4de1d19" providerId="LiveId" clId="{6F62DC98-6C89-429A-9A76-3352FC6D3228}" dt="2023-06-02T12:40:19.238" v="1944" actId="1036"/>
          <ac:picMkLst>
            <pc:docMk/>
            <pc:sldMk cId="2003245296" sldId="361"/>
            <ac:picMk id="28" creationId="{CB8A829E-2ACF-B691-D4D3-0570400E9951}"/>
          </ac:picMkLst>
        </pc:picChg>
        <pc:picChg chg="add mod">
          <ac:chgData name="Richard Chalk" userId="287f8aa4f4de1d19" providerId="LiveId" clId="{6F62DC98-6C89-429A-9A76-3352FC6D3228}" dt="2023-06-02T12:41:30.108" v="2101" actId="1076"/>
          <ac:picMkLst>
            <pc:docMk/>
            <pc:sldMk cId="2003245296" sldId="361"/>
            <ac:picMk id="32" creationId="{0DFF22BA-AF94-06D5-43B7-73D2D247E857}"/>
          </ac:picMkLst>
        </pc:picChg>
        <pc:picChg chg="add mod ord">
          <ac:chgData name="Richard Chalk" userId="287f8aa4f4de1d19" providerId="LiveId" clId="{6F62DC98-6C89-429A-9A76-3352FC6D3228}" dt="2023-06-05T06:39:10.037" v="4587" actId="167"/>
          <ac:picMkLst>
            <pc:docMk/>
            <pc:sldMk cId="2003245296" sldId="361"/>
            <ac:picMk id="33" creationId="{0BD2EE89-8C56-99F7-0F84-947E0A2634B5}"/>
          </ac:picMkLst>
        </pc:picChg>
        <pc:picChg chg="add mod">
          <ac:chgData name="Richard Chalk" userId="287f8aa4f4de1d19" providerId="LiveId" clId="{6F62DC98-6C89-429A-9A76-3352FC6D3228}" dt="2023-06-02T13:23:47.216" v="3004" actId="1076"/>
          <ac:picMkLst>
            <pc:docMk/>
            <pc:sldMk cId="2003245296" sldId="361"/>
            <ac:picMk id="34" creationId="{CB4666C7-2359-CC0F-8555-CA8AFE265E3F}"/>
          </ac:picMkLst>
        </pc:picChg>
        <pc:picChg chg="del">
          <ac:chgData name="Richard Chalk" userId="287f8aa4f4de1d19" providerId="LiveId" clId="{6F62DC98-6C89-429A-9A76-3352FC6D3228}" dt="2023-06-02T12:32:01.845" v="1552" actId="478"/>
          <ac:picMkLst>
            <pc:docMk/>
            <pc:sldMk cId="2003245296" sldId="361"/>
            <ac:picMk id="2050" creationId="{62032FEE-A641-68BC-50D7-15B7BF98C34E}"/>
          </ac:picMkLst>
        </pc:picChg>
        <pc:picChg chg="add mod">
          <ac:chgData name="Richard Chalk" userId="287f8aa4f4de1d19" providerId="LiveId" clId="{6F62DC98-6C89-429A-9A76-3352FC6D3228}" dt="2023-06-02T12:35:35.994" v="1631" actId="1076"/>
          <ac:picMkLst>
            <pc:docMk/>
            <pc:sldMk cId="2003245296" sldId="361"/>
            <ac:picMk id="4098" creationId="{32943359-DB8A-8B4E-7EC5-9A2C23AF0650}"/>
          </ac:picMkLst>
        </pc:picChg>
      </pc:sldChg>
      <pc:sldChg chg="addSp delSp modSp add mod modNotesTx">
        <pc:chgData name="Richard Chalk" userId="287f8aa4f4de1d19" providerId="LiveId" clId="{6F62DC98-6C89-429A-9A76-3352FC6D3228}" dt="2023-06-05T07:38:29.931" v="5387" actId="20577"/>
        <pc:sldMkLst>
          <pc:docMk/>
          <pc:sldMk cId="2476103895" sldId="362"/>
        </pc:sldMkLst>
        <pc:spChg chg="add mod">
          <ac:chgData name="Richard Chalk" userId="287f8aa4f4de1d19" providerId="LiveId" clId="{6F62DC98-6C89-429A-9A76-3352FC6D3228}" dt="2023-06-02T13:31:30.232" v="3087" actId="207"/>
          <ac:spMkLst>
            <pc:docMk/>
            <pc:sldMk cId="2476103895" sldId="362"/>
            <ac:spMk id="3" creationId="{C8170E0F-C697-3733-A710-5BABE72DA1C9}"/>
          </ac:spMkLst>
        </pc:spChg>
        <pc:spChg chg="mod">
          <ac:chgData name="Richard Chalk" userId="287f8aa4f4de1d19" providerId="LiveId" clId="{6F62DC98-6C89-429A-9A76-3352FC6D3228}" dt="2023-06-02T12:45:30.509" v="2269" actId="6549"/>
          <ac:spMkLst>
            <pc:docMk/>
            <pc:sldMk cId="2476103895" sldId="362"/>
            <ac:spMk id="4" creationId="{4771B46A-233B-C554-9461-6E930E187917}"/>
          </ac:spMkLst>
        </pc:spChg>
        <pc:spChg chg="mod ord">
          <ac:chgData name="Richard Chalk" userId="287f8aa4f4de1d19" providerId="LiveId" clId="{6F62DC98-6C89-429A-9A76-3352FC6D3228}" dt="2023-06-02T13:26:27.215" v="3066" actId="1038"/>
          <ac:spMkLst>
            <pc:docMk/>
            <pc:sldMk cId="2476103895" sldId="362"/>
            <ac:spMk id="7" creationId="{AA144A3D-E7B0-8E00-95F4-8C9DD78ADC46}"/>
          </ac:spMkLst>
        </pc:spChg>
        <pc:spChg chg="add mod">
          <ac:chgData name="Richard Chalk" userId="287f8aa4f4de1d19" providerId="LiveId" clId="{6F62DC98-6C89-429A-9A76-3352FC6D3228}" dt="2023-06-02T12:55:18.514" v="2701" actId="20577"/>
          <ac:spMkLst>
            <pc:docMk/>
            <pc:sldMk cId="2476103895" sldId="362"/>
            <ac:spMk id="9" creationId="{A81AD6CE-6209-BF46-540A-F47EBE84A741}"/>
          </ac:spMkLst>
        </pc:spChg>
        <pc:spChg chg="mod ord">
          <ac:chgData name="Richard Chalk" userId="287f8aa4f4de1d19" providerId="LiveId" clId="{6F62DC98-6C89-429A-9A76-3352FC6D3228}" dt="2023-06-05T07:38:29.931" v="5387" actId="20577"/>
          <ac:spMkLst>
            <pc:docMk/>
            <pc:sldMk cId="2476103895" sldId="362"/>
            <ac:spMk id="658" creationId="{00000000-0000-0000-0000-000000000000}"/>
          </ac:spMkLst>
        </pc:spChg>
        <pc:picChg chg="add mod">
          <ac:chgData name="Richard Chalk" userId="287f8aa4f4de1d19" providerId="LiveId" clId="{6F62DC98-6C89-429A-9A76-3352FC6D3228}" dt="2023-06-02T12:50:54.539" v="2520" actId="1076"/>
          <ac:picMkLst>
            <pc:docMk/>
            <pc:sldMk cId="2476103895" sldId="362"/>
            <ac:picMk id="2" creationId="{C211F7E0-A50F-24EE-46B2-FF99B49FB072}"/>
          </ac:picMkLst>
        </pc:picChg>
        <pc:picChg chg="mod ord">
          <ac:chgData name="Richard Chalk" userId="287f8aa4f4de1d19" providerId="LiveId" clId="{6F62DC98-6C89-429A-9A76-3352FC6D3228}" dt="2023-06-02T13:26:27.215" v="3066" actId="1038"/>
          <ac:picMkLst>
            <pc:docMk/>
            <pc:sldMk cId="2476103895" sldId="362"/>
            <ac:picMk id="8" creationId="{D5C95C5C-E579-D0CE-DDDF-D1F5CE06FBBC}"/>
          </ac:picMkLst>
        </pc:picChg>
        <pc:picChg chg="add mod">
          <ac:chgData name="Richard Chalk" userId="287f8aa4f4de1d19" providerId="LiveId" clId="{6F62DC98-6C89-429A-9A76-3352FC6D3228}" dt="2023-06-02T13:02:46.913" v="2797" actId="1036"/>
          <ac:picMkLst>
            <pc:docMk/>
            <pc:sldMk cId="2476103895" sldId="362"/>
            <ac:picMk id="10" creationId="{EA06B9DD-A910-C04F-6219-B8F171284ED7}"/>
          </ac:picMkLst>
        </pc:picChg>
        <pc:picChg chg="add mod">
          <ac:chgData name="Richard Chalk" userId="287f8aa4f4de1d19" providerId="LiveId" clId="{6F62DC98-6C89-429A-9A76-3352FC6D3228}" dt="2023-06-02T13:31:42.147" v="3094" actId="1038"/>
          <ac:picMkLst>
            <pc:docMk/>
            <pc:sldMk cId="2476103895" sldId="362"/>
            <ac:picMk id="11" creationId="{1F6742DE-09E9-A4BD-3D3B-7B3CD5265321}"/>
          </ac:picMkLst>
        </pc:picChg>
        <pc:picChg chg="add mod">
          <ac:chgData name="Richard Chalk" userId="287f8aa4f4de1d19" providerId="LiveId" clId="{6F62DC98-6C89-429A-9A76-3352FC6D3228}" dt="2023-06-02T13:31:42.147" v="3094" actId="1038"/>
          <ac:picMkLst>
            <pc:docMk/>
            <pc:sldMk cId="2476103895" sldId="362"/>
            <ac:picMk id="12" creationId="{972A1C38-881F-6C02-4965-622277AC5711}"/>
          </ac:picMkLst>
        </pc:picChg>
        <pc:picChg chg="add mod">
          <ac:chgData name="Richard Chalk" userId="287f8aa4f4de1d19" providerId="LiveId" clId="{6F62DC98-6C89-429A-9A76-3352FC6D3228}" dt="2023-06-02T13:31:46.534" v="3098" actId="1035"/>
          <ac:picMkLst>
            <pc:docMk/>
            <pc:sldMk cId="2476103895" sldId="362"/>
            <ac:picMk id="13" creationId="{FCE7005F-30C4-93DF-3C4D-89B9086CBC4E}"/>
          </ac:picMkLst>
        </pc:picChg>
        <pc:picChg chg="add mod">
          <ac:chgData name="Richard Chalk" userId="287f8aa4f4de1d19" providerId="LiveId" clId="{6F62DC98-6C89-429A-9A76-3352FC6D3228}" dt="2023-06-02T13:31:42.147" v="3094" actId="1038"/>
          <ac:picMkLst>
            <pc:docMk/>
            <pc:sldMk cId="2476103895" sldId="362"/>
            <ac:picMk id="14" creationId="{31376E1F-CDA5-A96D-1269-57C708EC4D88}"/>
          </ac:picMkLst>
        </pc:picChg>
        <pc:picChg chg="add del mod">
          <ac:chgData name="Richard Chalk" userId="287f8aa4f4de1d19" providerId="LiveId" clId="{6F62DC98-6C89-429A-9A76-3352FC6D3228}" dt="2023-06-02T13:31:17.864" v="3080" actId="478"/>
          <ac:picMkLst>
            <pc:docMk/>
            <pc:sldMk cId="2476103895" sldId="362"/>
            <ac:picMk id="15" creationId="{77692AEA-A557-15E2-D3D6-808FDEAAF72F}"/>
          </ac:picMkLst>
        </pc:picChg>
        <pc:picChg chg="add mod">
          <ac:chgData name="Richard Chalk" userId="287f8aa4f4de1d19" providerId="LiveId" clId="{6F62DC98-6C89-429A-9A76-3352FC6D3228}" dt="2023-06-02T13:32:06.611" v="3110" actId="1037"/>
          <ac:picMkLst>
            <pc:docMk/>
            <pc:sldMk cId="2476103895" sldId="362"/>
            <ac:picMk id="16" creationId="{39B20EBD-6461-F660-09CB-8AA311BAF9D9}"/>
          </ac:picMkLst>
        </pc:picChg>
        <pc:picChg chg="add mod">
          <ac:chgData name="Richard Chalk" userId="287f8aa4f4de1d19" providerId="LiveId" clId="{6F62DC98-6C89-429A-9A76-3352FC6D3228}" dt="2023-06-02T13:32:13.368" v="3115" actId="1035"/>
          <ac:picMkLst>
            <pc:docMk/>
            <pc:sldMk cId="2476103895" sldId="362"/>
            <ac:picMk id="17" creationId="{6F8FDCFA-79D8-BA33-98FB-FC64726E7A4A}"/>
          </ac:picMkLst>
        </pc:picChg>
        <pc:picChg chg="add mod">
          <ac:chgData name="Richard Chalk" userId="287f8aa4f4de1d19" providerId="LiveId" clId="{6F62DC98-6C89-429A-9A76-3352FC6D3228}" dt="2023-06-02T13:26:27.215" v="3066" actId="1038"/>
          <ac:picMkLst>
            <pc:docMk/>
            <pc:sldMk cId="2476103895" sldId="362"/>
            <ac:picMk id="5122" creationId="{7D71B74C-83FF-CDF4-5864-509F5E34BC81}"/>
          </ac:picMkLst>
        </pc:picChg>
      </pc:sldChg>
      <pc:sldChg chg="addSp delSp modSp add mod modNotesTx">
        <pc:chgData name="Richard Chalk" userId="287f8aa4f4de1d19" providerId="LiveId" clId="{6F62DC98-6C89-429A-9A76-3352FC6D3228}" dt="2023-06-05T07:39:39.869" v="5388" actId="113"/>
        <pc:sldMkLst>
          <pc:docMk/>
          <pc:sldMk cId="3996777542" sldId="363"/>
        </pc:sldMkLst>
        <pc:spChg chg="add del mod">
          <ac:chgData name="Richard Chalk" userId="287f8aa4f4de1d19" providerId="LiveId" clId="{6F62DC98-6C89-429A-9A76-3352FC6D3228}" dt="2023-06-05T05:15:38.707" v="3197" actId="26606"/>
          <ac:spMkLst>
            <pc:docMk/>
            <pc:sldMk cId="3996777542" sldId="363"/>
            <ac:spMk id="3" creationId="{469A12DF-0A8C-6CFD-49E6-58F615D78565}"/>
          </ac:spMkLst>
        </pc:spChg>
        <pc:spChg chg="del">
          <ac:chgData name="Richard Chalk" userId="287f8aa4f4de1d19" providerId="LiveId" clId="{6F62DC98-6C89-429A-9A76-3352FC6D3228}" dt="2023-06-02T13:34:46.347" v="3129" actId="478"/>
          <ac:spMkLst>
            <pc:docMk/>
            <pc:sldMk cId="3996777542" sldId="363"/>
            <ac:spMk id="3" creationId="{C8170E0F-C697-3733-A710-5BABE72DA1C9}"/>
          </ac:spMkLst>
        </pc:spChg>
        <pc:spChg chg="mod">
          <ac:chgData name="Richard Chalk" userId="287f8aa4f4de1d19" providerId="LiveId" clId="{6F62DC98-6C89-429A-9A76-3352FC6D3228}" dt="2023-06-05T05:41:03.256" v="3818" actId="113"/>
          <ac:spMkLst>
            <pc:docMk/>
            <pc:sldMk cId="3996777542" sldId="363"/>
            <ac:spMk id="4" creationId="{4771B46A-233B-C554-9461-6E930E187917}"/>
          </ac:spMkLst>
        </pc:spChg>
        <pc:spChg chg="del">
          <ac:chgData name="Richard Chalk" userId="287f8aa4f4de1d19" providerId="LiveId" clId="{6F62DC98-6C89-429A-9A76-3352FC6D3228}" dt="2023-06-02T13:34:50.097" v="3131" actId="478"/>
          <ac:spMkLst>
            <pc:docMk/>
            <pc:sldMk cId="3996777542" sldId="363"/>
            <ac:spMk id="7" creationId="{AA144A3D-E7B0-8E00-95F4-8C9DD78ADC46}"/>
          </ac:spMkLst>
        </pc:spChg>
        <pc:spChg chg="add mod">
          <ac:chgData name="Richard Chalk" userId="287f8aa4f4de1d19" providerId="LiveId" clId="{6F62DC98-6C89-429A-9A76-3352FC6D3228}" dt="2023-06-05T05:17:15.278" v="3225" actId="1038"/>
          <ac:spMkLst>
            <pc:docMk/>
            <pc:sldMk cId="3996777542" sldId="363"/>
            <ac:spMk id="9" creationId="{21FBF214-45F8-56D3-468F-15C601FE7595}"/>
          </ac:spMkLst>
        </pc:spChg>
        <pc:spChg chg="del">
          <ac:chgData name="Richard Chalk" userId="287f8aa4f4de1d19" providerId="LiveId" clId="{6F62DC98-6C89-429A-9A76-3352FC6D3228}" dt="2023-06-02T13:34:46.347" v="3129" actId="478"/>
          <ac:spMkLst>
            <pc:docMk/>
            <pc:sldMk cId="3996777542" sldId="363"/>
            <ac:spMk id="9" creationId="{A81AD6CE-6209-BF46-540A-F47EBE84A741}"/>
          </ac:spMkLst>
        </pc:spChg>
        <pc:spChg chg="add mod">
          <ac:chgData name="Richard Chalk" userId="287f8aa4f4de1d19" providerId="LiveId" clId="{6F62DC98-6C89-429A-9A76-3352FC6D3228}" dt="2023-06-05T05:24:29.224" v="3395" actId="1038"/>
          <ac:spMkLst>
            <pc:docMk/>
            <pc:sldMk cId="3996777542" sldId="363"/>
            <ac:spMk id="10" creationId="{34B6898B-0B5D-EAC4-30CA-446A7C813EA1}"/>
          </ac:spMkLst>
        </pc:spChg>
        <pc:spChg chg="add del">
          <ac:chgData name="Richard Chalk" userId="287f8aa4f4de1d19" providerId="LiveId" clId="{6F62DC98-6C89-429A-9A76-3352FC6D3228}" dt="2023-06-05T05:24:45.756" v="3397" actId="22"/>
          <ac:spMkLst>
            <pc:docMk/>
            <pc:sldMk cId="3996777542" sldId="363"/>
            <ac:spMk id="12" creationId="{CC5691C3-C835-437A-2D16-4D2A777C8CE7}"/>
          </ac:spMkLst>
        </pc:spChg>
        <pc:spChg chg="mod">
          <ac:chgData name="Richard Chalk" userId="287f8aa4f4de1d19" providerId="LiveId" clId="{6F62DC98-6C89-429A-9A76-3352FC6D3228}" dt="2023-06-05T07:39:39.869" v="5388" actId="113"/>
          <ac:spMkLst>
            <pc:docMk/>
            <pc:sldMk cId="3996777542" sldId="363"/>
            <ac:spMk id="658" creationId="{00000000-0000-0000-0000-000000000000}"/>
          </ac:spMkLst>
        </pc:spChg>
        <pc:graphicFrameChg chg="add del">
          <ac:chgData name="Richard Chalk" userId="287f8aa4f4de1d19" providerId="LiveId" clId="{6F62DC98-6C89-429A-9A76-3352FC6D3228}" dt="2023-06-05T05:15:32.686" v="3195" actId="26606"/>
          <ac:graphicFrameMkLst>
            <pc:docMk/>
            <pc:sldMk cId="3996777542" sldId="363"/>
            <ac:graphicFrameMk id="1030" creationId="{394E7881-CAD8-1684-F335-A98A75F300C7}"/>
          </ac:graphicFrameMkLst>
        </pc:graphicFrameChg>
        <pc:graphicFrameChg chg="add del">
          <ac:chgData name="Richard Chalk" userId="287f8aa4f4de1d19" providerId="LiveId" clId="{6F62DC98-6C89-429A-9A76-3352FC6D3228}" dt="2023-06-05T05:15:38.707" v="3197" actId="26606"/>
          <ac:graphicFrameMkLst>
            <pc:docMk/>
            <pc:sldMk cId="3996777542" sldId="363"/>
            <ac:graphicFrameMk id="1031" creationId="{F47817C0-7CAC-FE53-F9C8-0073B373F2BA}"/>
          </ac:graphicFrameMkLst>
        </pc:graphicFrameChg>
        <pc:picChg chg="del">
          <ac:chgData name="Richard Chalk" userId="287f8aa4f4de1d19" providerId="LiveId" clId="{6F62DC98-6C89-429A-9A76-3352FC6D3228}" dt="2023-06-02T13:34:48.037" v="3130" actId="478"/>
          <ac:picMkLst>
            <pc:docMk/>
            <pc:sldMk cId="3996777542" sldId="363"/>
            <ac:picMk id="2" creationId="{C211F7E0-A50F-24EE-46B2-FF99B49FB072}"/>
          </ac:picMkLst>
        </pc:picChg>
        <pc:picChg chg="add mod">
          <ac:chgData name="Richard Chalk" userId="287f8aa4f4de1d19" providerId="LiveId" clId="{6F62DC98-6C89-429A-9A76-3352FC6D3228}" dt="2023-06-05T05:15:23.664" v="3193" actId="1076"/>
          <ac:picMkLst>
            <pc:docMk/>
            <pc:sldMk cId="3996777542" sldId="363"/>
            <ac:picMk id="7" creationId="{557FCC8F-313A-DC42-2DE4-26E149ECAB69}"/>
          </ac:picMkLst>
        </pc:picChg>
        <pc:picChg chg="del">
          <ac:chgData name="Richard Chalk" userId="287f8aa4f4de1d19" providerId="LiveId" clId="{6F62DC98-6C89-429A-9A76-3352FC6D3228}" dt="2023-06-02T13:34:50.097" v="3131" actId="478"/>
          <ac:picMkLst>
            <pc:docMk/>
            <pc:sldMk cId="3996777542" sldId="363"/>
            <ac:picMk id="8" creationId="{D5C95C5C-E579-D0CE-DDDF-D1F5CE06FBBC}"/>
          </ac:picMkLst>
        </pc:picChg>
        <pc:picChg chg="add mod">
          <ac:chgData name="Richard Chalk" userId="287f8aa4f4de1d19" providerId="LiveId" clId="{6F62DC98-6C89-429A-9A76-3352FC6D3228}" dt="2023-06-05T05:17:00.336" v="3204" actId="1076"/>
          <ac:picMkLst>
            <pc:docMk/>
            <pc:sldMk cId="3996777542" sldId="363"/>
            <ac:picMk id="8" creationId="{E43D94EA-AA5E-76D8-BAFE-520EF4533E33}"/>
          </ac:picMkLst>
        </pc:picChg>
        <pc:picChg chg="del">
          <ac:chgData name="Richard Chalk" userId="287f8aa4f4de1d19" providerId="LiveId" clId="{6F62DC98-6C89-429A-9A76-3352FC6D3228}" dt="2023-06-02T13:34:50.843" v="3132" actId="478"/>
          <ac:picMkLst>
            <pc:docMk/>
            <pc:sldMk cId="3996777542" sldId="363"/>
            <ac:picMk id="10" creationId="{EA06B9DD-A910-C04F-6219-B8F171284ED7}"/>
          </ac:picMkLst>
        </pc:picChg>
        <pc:picChg chg="del">
          <ac:chgData name="Richard Chalk" userId="287f8aa4f4de1d19" providerId="LiveId" clId="{6F62DC98-6C89-429A-9A76-3352FC6D3228}" dt="2023-06-02T13:34:46.347" v="3129" actId="478"/>
          <ac:picMkLst>
            <pc:docMk/>
            <pc:sldMk cId="3996777542" sldId="363"/>
            <ac:picMk id="11" creationId="{1F6742DE-09E9-A4BD-3D3B-7B3CD5265321}"/>
          </ac:picMkLst>
        </pc:picChg>
        <pc:picChg chg="del">
          <ac:chgData name="Richard Chalk" userId="287f8aa4f4de1d19" providerId="LiveId" clId="{6F62DC98-6C89-429A-9A76-3352FC6D3228}" dt="2023-06-02T13:34:46.347" v="3129" actId="478"/>
          <ac:picMkLst>
            <pc:docMk/>
            <pc:sldMk cId="3996777542" sldId="363"/>
            <ac:picMk id="12" creationId="{972A1C38-881F-6C02-4965-622277AC5711}"/>
          </ac:picMkLst>
        </pc:picChg>
        <pc:picChg chg="del">
          <ac:chgData name="Richard Chalk" userId="287f8aa4f4de1d19" providerId="LiveId" clId="{6F62DC98-6C89-429A-9A76-3352FC6D3228}" dt="2023-06-02T13:34:46.347" v="3129" actId="478"/>
          <ac:picMkLst>
            <pc:docMk/>
            <pc:sldMk cId="3996777542" sldId="363"/>
            <ac:picMk id="13" creationId="{FCE7005F-30C4-93DF-3C4D-89B9086CBC4E}"/>
          </ac:picMkLst>
        </pc:picChg>
        <pc:picChg chg="del">
          <ac:chgData name="Richard Chalk" userId="287f8aa4f4de1d19" providerId="LiveId" clId="{6F62DC98-6C89-429A-9A76-3352FC6D3228}" dt="2023-06-02T13:34:46.347" v="3129" actId="478"/>
          <ac:picMkLst>
            <pc:docMk/>
            <pc:sldMk cId="3996777542" sldId="363"/>
            <ac:picMk id="14" creationId="{31376E1F-CDA5-A96D-1269-57C708EC4D88}"/>
          </ac:picMkLst>
        </pc:picChg>
        <pc:picChg chg="del">
          <ac:chgData name="Richard Chalk" userId="287f8aa4f4de1d19" providerId="LiveId" clId="{6F62DC98-6C89-429A-9A76-3352FC6D3228}" dt="2023-06-02T13:34:46.347" v="3129" actId="478"/>
          <ac:picMkLst>
            <pc:docMk/>
            <pc:sldMk cId="3996777542" sldId="363"/>
            <ac:picMk id="16" creationId="{39B20EBD-6461-F660-09CB-8AA311BAF9D9}"/>
          </ac:picMkLst>
        </pc:picChg>
        <pc:picChg chg="del">
          <ac:chgData name="Richard Chalk" userId="287f8aa4f4de1d19" providerId="LiveId" clId="{6F62DC98-6C89-429A-9A76-3352FC6D3228}" dt="2023-06-02T13:34:46.347" v="3129" actId="478"/>
          <ac:picMkLst>
            <pc:docMk/>
            <pc:sldMk cId="3996777542" sldId="363"/>
            <ac:picMk id="17" creationId="{6F8FDCFA-79D8-BA33-98FB-FC64726E7A4A}"/>
          </ac:picMkLst>
        </pc:picChg>
        <pc:picChg chg="del">
          <ac:chgData name="Richard Chalk" userId="287f8aa4f4de1d19" providerId="LiveId" clId="{6F62DC98-6C89-429A-9A76-3352FC6D3228}" dt="2023-06-02T13:34:50.097" v="3131" actId="478"/>
          <ac:picMkLst>
            <pc:docMk/>
            <pc:sldMk cId="3996777542" sldId="363"/>
            <ac:picMk id="5122" creationId="{7D71B74C-83FF-CDF4-5864-509F5E34BC81}"/>
          </ac:picMkLst>
        </pc:picChg>
      </pc:sldChg>
      <pc:sldChg chg="addSp delSp modSp add mod modNotesTx">
        <pc:chgData name="Richard Chalk" userId="287f8aa4f4de1d19" providerId="LiveId" clId="{6F62DC98-6C89-429A-9A76-3352FC6D3228}" dt="2023-06-05T07:41:00.752" v="5389" actId="113"/>
        <pc:sldMkLst>
          <pc:docMk/>
          <pc:sldMk cId="3011520015" sldId="364"/>
        </pc:sldMkLst>
        <pc:spChg chg="del">
          <ac:chgData name="Richard Chalk" userId="287f8aa4f4de1d19" providerId="LiveId" clId="{6F62DC98-6C89-429A-9A76-3352FC6D3228}" dt="2023-06-05T05:33:41.375" v="3408" actId="478"/>
          <ac:spMkLst>
            <pc:docMk/>
            <pc:sldMk cId="3011520015" sldId="364"/>
            <ac:spMk id="3" creationId="{469A12DF-0A8C-6CFD-49E6-58F615D78565}"/>
          </ac:spMkLst>
        </pc:spChg>
        <pc:spChg chg="mod">
          <ac:chgData name="Richard Chalk" userId="287f8aa4f4de1d19" providerId="LiveId" clId="{6F62DC98-6C89-429A-9A76-3352FC6D3228}" dt="2023-06-05T05:41:09.119" v="3820" actId="207"/>
          <ac:spMkLst>
            <pc:docMk/>
            <pc:sldMk cId="3011520015" sldId="364"/>
            <ac:spMk id="4" creationId="{4771B46A-233B-C554-9461-6E930E187917}"/>
          </ac:spMkLst>
        </pc:spChg>
        <pc:spChg chg="del">
          <ac:chgData name="Richard Chalk" userId="287f8aa4f4de1d19" providerId="LiveId" clId="{6F62DC98-6C89-429A-9A76-3352FC6D3228}" dt="2023-06-05T05:35:12.916" v="3495" actId="478"/>
          <ac:spMkLst>
            <pc:docMk/>
            <pc:sldMk cId="3011520015" sldId="364"/>
            <ac:spMk id="9" creationId="{21FBF214-45F8-56D3-468F-15C601FE7595}"/>
          </ac:spMkLst>
        </pc:spChg>
        <pc:spChg chg="del">
          <ac:chgData name="Richard Chalk" userId="287f8aa4f4de1d19" providerId="LiveId" clId="{6F62DC98-6C89-429A-9A76-3352FC6D3228}" dt="2023-06-05T05:35:12.916" v="3495" actId="478"/>
          <ac:spMkLst>
            <pc:docMk/>
            <pc:sldMk cId="3011520015" sldId="364"/>
            <ac:spMk id="10" creationId="{34B6898B-0B5D-EAC4-30CA-446A7C813EA1}"/>
          </ac:spMkLst>
        </pc:spChg>
        <pc:spChg chg="add mod ord">
          <ac:chgData name="Richard Chalk" userId="287f8aa4f4de1d19" providerId="LiveId" clId="{6F62DC98-6C89-429A-9A76-3352FC6D3228}" dt="2023-06-05T05:40:52.635" v="3815" actId="167"/>
          <ac:spMkLst>
            <pc:docMk/>
            <pc:sldMk cId="3011520015" sldId="364"/>
            <ac:spMk id="11" creationId="{0962E203-17FB-E068-9628-970B520168D8}"/>
          </ac:spMkLst>
        </pc:spChg>
        <pc:spChg chg="add mod">
          <ac:chgData name="Richard Chalk" userId="287f8aa4f4de1d19" providerId="LiveId" clId="{6F62DC98-6C89-429A-9A76-3352FC6D3228}" dt="2023-06-05T05:37:55.834" v="3692" actId="552"/>
          <ac:spMkLst>
            <pc:docMk/>
            <pc:sldMk cId="3011520015" sldId="364"/>
            <ac:spMk id="12" creationId="{B0D6448E-49A5-3685-0A75-81F97C6CB632}"/>
          </ac:spMkLst>
        </pc:spChg>
        <pc:spChg chg="add mod">
          <ac:chgData name="Richard Chalk" userId="287f8aa4f4de1d19" providerId="LiveId" clId="{6F62DC98-6C89-429A-9A76-3352FC6D3228}" dt="2023-06-05T05:37:55.834" v="3692" actId="552"/>
          <ac:spMkLst>
            <pc:docMk/>
            <pc:sldMk cId="3011520015" sldId="364"/>
            <ac:spMk id="13" creationId="{8DEBB0A3-AFD5-6E92-8324-660F2EE974DB}"/>
          </ac:spMkLst>
        </pc:spChg>
        <pc:spChg chg="add mod">
          <ac:chgData name="Richard Chalk" userId="287f8aa4f4de1d19" providerId="LiveId" clId="{6F62DC98-6C89-429A-9A76-3352FC6D3228}" dt="2023-06-05T05:37:55.834" v="3692" actId="552"/>
          <ac:spMkLst>
            <pc:docMk/>
            <pc:sldMk cId="3011520015" sldId="364"/>
            <ac:spMk id="14" creationId="{08B79F56-1384-2399-67B9-660A88A3EB59}"/>
          </ac:spMkLst>
        </pc:spChg>
        <pc:spChg chg="add mod">
          <ac:chgData name="Richard Chalk" userId="287f8aa4f4de1d19" providerId="LiveId" clId="{6F62DC98-6C89-429A-9A76-3352FC6D3228}" dt="2023-06-05T05:37:55.834" v="3692" actId="552"/>
          <ac:spMkLst>
            <pc:docMk/>
            <pc:sldMk cId="3011520015" sldId="364"/>
            <ac:spMk id="15" creationId="{D26AD049-524C-3971-6830-CAE0E29A79F7}"/>
          </ac:spMkLst>
        </pc:spChg>
        <pc:spChg chg="add mod">
          <ac:chgData name="Richard Chalk" userId="287f8aa4f4de1d19" providerId="LiveId" clId="{6F62DC98-6C89-429A-9A76-3352FC6D3228}" dt="2023-06-05T05:40:42.025" v="3814" actId="1035"/>
          <ac:spMkLst>
            <pc:docMk/>
            <pc:sldMk cId="3011520015" sldId="364"/>
            <ac:spMk id="16" creationId="{4D979996-3275-6835-4A95-71A5C137B879}"/>
          </ac:spMkLst>
        </pc:spChg>
        <pc:spChg chg="add mod">
          <ac:chgData name="Richard Chalk" userId="287f8aa4f4de1d19" providerId="LiveId" clId="{6F62DC98-6C89-429A-9A76-3352FC6D3228}" dt="2023-06-05T07:25:22.317" v="5138" actId="1035"/>
          <ac:spMkLst>
            <pc:docMk/>
            <pc:sldMk cId="3011520015" sldId="364"/>
            <ac:spMk id="18" creationId="{1F64E2BA-DA8F-13DD-94A8-A511B578B1BB}"/>
          </ac:spMkLst>
        </pc:spChg>
        <pc:spChg chg="add mod">
          <ac:chgData name="Richard Chalk" userId="287f8aa4f4de1d19" providerId="LiveId" clId="{6F62DC98-6C89-429A-9A76-3352FC6D3228}" dt="2023-06-05T07:25:30.621" v="5160" actId="14100"/>
          <ac:spMkLst>
            <pc:docMk/>
            <pc:sldMk cId="3011520015" sldId="364"/>
            <ac:spMk id="19" creationId="{B38A703C-D46D-3CBF-9F06-9F5A2C6DD334}"/>
          </ac:spMkLst>
        </pc:spChg>
        <pc:spChg chg="mod">
          <ac:chgData name="Richard Chalk" userId="287f8aa4f4de1d19" providerId="LiveId" clId="{6F62DC98-6C89-429A-9A76-3352FC6D3228}" dt="2023-06-05T07:41:00.752" v="5389" actId="113"/>
          <ac:spMkLst>
            <pc:docMk/>
            <pc:sldMk cId="3011520015" sldId="364"/>
            <ac:spMk id="658" creationId="{00000000-0000-0000-0000-000000000000}"/>
          </ac:spMkLst>
        </pc:spChg>
        <pc:picChg chg="mod">
          <ac:chgData name="Richard Chalk" userId="287f8aa4f4de1d19" providerId="LiveId" clId="{6F62DC98-6C89-429A-9A76-3352FC6D3228}" dt="2023-06-05T05:40:54.639" v="3816" actId="1076"/>
          <ac:picMkLst>
            <pc:docMk/>
            <pc:sldMk cId="3011520015" sldId="364"/>
            <ac:picMk id="7" creationId="{557FCC8F-313A-DC42-2DE4-26E149ECAB69}"/>
          </ac:picMkLst>
        </pc:picChg>
        <pc:picChg chg="del">
          <ac:chgData name="Richard Chalk" userId="287f8aa4f4de1d19" providerId="LiveId" clId="{6F62DC98-6C89-429A-9A76-3352FC6D3228}" dt="2023-06-05T05:35:12.916" v="3495" actId="478"/>
          <ac:picMkLst>
            <pc:docMk/>
            <pc:sldMk cId="3011520015" sldId="364"/>
            <ac:picMk id="8" creationId="{E43D94EA-AA5E-76D8-BAFE-520EF4533E33}"/>
          </ac:picMkLst>
        </pc:picChg>
        <pc:picChg chg="add mod">
          <ac:chgData name="Richard Chalk" userId="287f8aa4f4de1d19" providerId="LiveId" clId="{6F62DC98-6C89-429A-9A76-3352FC6D3228}" dt="2023-06-05T07:25:18.866" v="5134" actId="1035"/>
          <ac:picMkLst>
            <pc:docMk/>
            <pc:sldMk cId="3011520015" sldId="364"/>
            <ac:picMk id="17" creationId="{184AA1B8-E89F-74D9-2F01-9A42657A8A97}"/>
          </ac:picMkLst>
        </pc:picChg>
      </pc:sldChg>
      <pc:sldChg chg="addSp delSp modSp add mod modNotesTx">
        <pc:chgData name="Richard Chalk" userId="287f8aa4f4de1d19" providerId="LiveId" clId="{6F62DC98-6C89-429A-9A76-3352FC6D3228}" dt="2023-06-05T08:01:35.441" v="5641" actId="14100"/>
        <pc:sldMkLst>
          <pc:docMk/>
          <pc:sldMk cId="3700136402" sldId="365"/>
        </pc:sldMkLst>
        <pc:spChg chg="add mod">
          <ac:chgData name="Richard Chalk" userId="287f8aa4f4de1d19" providerId="LiveId" clId="{6F62DC98-6C89-429A-9A76-3352FC6D3228}" dt="2023-06-05T07:59:07.928" v="5632" actId="1076"/>
          <ac:spMkLst>
            <pc:docMk/>
            <pc:sldMk cId="3700136402" sldId="365"/>
            <ac:spMk id="3" creationId="{CFD7BBBA-492B-1A9F-8137-53F1475D4E07}"/>
          </ac:spMkLst>
        </pc:spChg>
        <pc:spChg chg="mod">
          <ac:chgData name="Richard Chalk" userId="287f8aa4f4de1d19" providerId="LiveId" clId="{6F62DC98-6C89-429A-9A76-3352FC6D3228}" dt="2023-06-05T05:43:14.427" v="3831" actId="20577"/>
          <ac:spMkLst>
            <pc:docMk/>
            <pc:sldMk cId="3700136402" sldId="365"/>
            <ac:spMk id="4" creationId="{4771B46A-233B-C554-9461-6E930E187917}"/>
          </ac:spMkLst>
        </pc:spChg>
        <pc:spChg chg="del">
          <ac:chgData name="Richard Chalk" userId="287f8aa4f4de1d19" providerId="LiveId" clId="{6F62DC98-6C89-429A-9A76-3352FC6D3228}" dt="2023-06-05T06:42:41.273" v="4588" actId="478"/>
          <ac:spMkLst>
            <pc:docMk/>
            <pc:sldMk cId="3700136402" sldId="365"/>
            <ac:spMk id="11" creationId="{0962E203-17FB-E068-9628-970B520168D8}"/>
          </ac:spMkLst>
        </pc:spChg>
        <pc:spChg chg="del">
          <ac:chgData name="Richard Chalk" userId="287f8aa4f4de1d19" providerId="LiveId" clId="{6F62DC98-6C89-429A-9A76-3352FC6D3228}" dt="2023-06-05T06:46:10.268" v="4984" actId="478"/>
          <ac:spMkLst>
            <pc:docMk/>
            <pc:sldMk cId="3700136402" sldId="365"/>
            <ac:spMk id="12" creationId="{B0D6448E-49A5-3685-0A75-81F97C6CB632}"/>
          </ac:spMkLst>
        </pc:spChg>
        <pc:spChg chg="del">
          <ac:chgData name="Richard Chalk" userId="287f8aa4f4de1d19" providerId="LiveId" clId="{6F62DC98-6C89-429A-9A76-3352FC6D3228}" dt="2023-06-05T06:46:10.268" v="4984" actId="478"/>
          <ac:spMkLst>
            <pc:docMk/>
            <pc:sldMk cId="3700136402" sldId="365"/>
            <ac:spMk id="13" creationId="{8DEBB0A3-AFD5-6E92-8324-660F2EE974DB}"/>
          </ac:spMkLst>
        </pc:spChg>
        <pc:spChg chg="del">
          <ac:chgData name="Richard Chalk" userId="287f8aa4f4de1d19" providerId="LiveId" clId="{6F62DC98-6C89-429A-9A76-3352FC6D3228}" dt="2023-06-05T06:46:10.268" v="4984" actId="478"/>
          <ac:spMkLst>
            <pc:docMk/>
            <pc:sldMk cId="3700136402" sldId="365"/>
            <ac:spMk id="14" creationId="{08B79F56-1384-2399-67B9-660A88A3EB59}"/>
          </ac:spMkLst>
        </pc:spChg>
        <pc:spChg chg="del">
          <ac:chgData name="Richard Chalk" userId="287f8aa4f4de1d19" providerId="LiveId" clId="{6F62DC98-6C89-429A-9A76-3352FC6D3228}" dt="2023-06-05T06:46:10.268" v="4984" actId="478"/>
          <ac:spMkLst>
            <pc:docMk/>
            <pc:sldMk cId="3700136402" sldId="365"/>
            <ac:spMk id="15" creationId="{D26AD049-524C-3971-6830-CAE0E29A79F7}"/>
          </ac:spMkLst>
        </pc:spChg>
        <pc:spChg chg="del">
          <ac:chgData name="Richard Chalk" userId="287f8aa4f4de1d19" providerId="LiveId" clId="{6F62DC98-6C89-429A-9A76-3352FC6D3228}" dt="2023-06-05T06:46:10.268" v="4984" actId="478"/>
          <ac:spMkLst>
            <pc:docMk/>
            <pc:sldMk cId="3700136402" sldId="365"/>
            <ac:spMk id="16" creationId="{4D979996-3275-6835-4A95-71A5C137B879}"/>
          </ac:spMkLst>
        </pc:spChg>
        <pc:spChg chg="mod">
          <ac:chgData name="Richard Chalk" userId="287f8aa4f4de1d19" providerId="LiveId" clId="{6F62DC98-6C89-429A-9A76-3352FC6D3228}" dt="2023-06-05T08:01:35.441" v="5641" actId="14100"/>
          <ac:spMkLst>
            <pc:docMk/>
            <pc:sldMk cId="3700136402" sldId="365"/>
            <ac:spMk id="658" creationId="{00000000-0000-0000-0000-000000000000}"/>
          </ac:spMkLst>
        </pc:spChg>
        <pc:picChg chg="add mod">
          <ac:chgData name="Richard Chalk" userId="287f8aa4f4de1d19" providerId="LiveId" clId="{6F62DC98-6C89-429A-9A76-3352FC6D3228}" dt="2023-06-05T07:59:13.080" v="5633" actId="1076"/>
          <ac:picMkLst>
            <pc:docMk/>
            <pc:sldMk cId="3700136402" sldId="365"/>
            <ac:picMk id="2" creationId="{9B859B4B-BFF9-DF79-B93A-1A7B9283A9B8}"/>
          </ac:picMkLst>
        </pc:picChg>
        <pc:picChg chg="del">
          <ac:chgData name="Richard Chalk" userId="287f8aa4f4de1d19" providerId="LiveId" clId="{6F62DC98-6C89-429A-9A76-3352FC6D3228}" dt="2023-06-05T05:43:18.246" v="3832" actId="478"/>
          <ac:picMkLst>
            <pc:docMk/>
            <pc:sldMk cId="3700136402" sldId="365"/>
            <ac:picMk id="7" creationId="{557FCC8F-313A-DC42-2DE4-26E149ECAB69}"/>
          </ac:picMkLst>
        </pc:picChg>
        <pc:picChg chg="add mod">
          <ac:chgData name="Richard Chalk" userId="287f8aa4f4de1d19" providerId="LiveId" clId="{6F62DC98-6C89-429A-9A76-3352FC6D3228}" dt="2023-06-05T07:59:07.928" v="5632" actId="1076"/>
          <ac:picMkLst>
            <pc:docMk/>
            <pc:sldMk cId="3700136402" sldId="365"/>
            <ac:picMk id="8" creationId="{3A4402FA-26CC-DE9B-AEE7-439A48A3D950}"/>
          </ac:picMkLst>
        </pc:picChg>
      </pc:sldChg>
      <pc:sldChg chg="addSp delSp modSp add mod modNotesTx">
        <pc:chgData name="Richard Chalk" userId="287f8aa4f4de1d19" providerId="LiveId" clId="{6F62DC98-6C89-429A-9A76-3352FC6D3228}" dt="2023-06-05T07:52:07.169" v="5429"/>
        <pc:sldMkLst>
          <pc:docMk/>
          <pc:sldMk cId="2476031484" sldId="366"/>
        </pc:sldMkLst>
        <pc:spChg chg="add mod">
          <ac:chgData name="Richard Chalk" userId="287f8aa4f4de1d19" providerId="LiveId" clId="{6F62DC98-6C89-429A-9A76-3352FC6D3228}" dt="2023-06-05T05:55:05.023" v="3984" actId="1582"/>
          <ac:spMkLst>
            <pc:docMk/>
            <pc:sldMk cId="2476031484" sldId="366"/>
            <ac:spMk id="2" creationId="{A6E742D2-7451-CD21-B793-60047D4296A7}"/>
          </ac:spMkLst>
        </pc:spChg>
        <pc:spChg chg="add del mod">
          <ac:chgData name="Richard Chalk" userId="287f8aa4f4de1d19" providerId="LiveId" clId="{6F62DC98-6C89-429A-9A76-3352FC6D3228}" dt="2023-06-05T05:55:40.934" v="4004" actId="478"/>
          <ac:spMkLst>
            <pc:docMk/>
            <pc:sldMk cId="2476031484" sldId="366"/>
            <ac:spMk id="3" creationId="{5FADD0F5-DAAB-1EA9-E0FA-BF6206450D5F}"/>
          </ac:spMkLst>
        </pc:spChg>
        <pc:spChg chg="mod">
          <ac:chgData name="Richard Chalk" userId="287f8aa4f4de1d19" providerId="LiveId" clId="{6F62DC98-6C89-429A-9A76-3352FC6D3228}" dt="2023-06-05T05:55:13.544" v="4000" actId="20577"/>
          <ac:spMkLst>
            <pc:docMk/>
            <pc:sldMk cId="2476031484" sldId="366"/>
            <ac:spMk id="4" creationId="{4771B46A-233B-C554-9461-6E930E187917}"/>
          </ac:spMkLst>
        </pc:spChg>
        <pc:spChg chg="mod">
          <ac:chgData name="Richard Chalk" userId="287f8aa4f4de1d19" providerId="LiveId" clId="{6F62DC98-6C89-429A-9A76-3352FC6D3228}" dt="2023-06-05T07:51:39.885" v="5417" actId="403"/>
          <ac:spMkLst>
            <pc:docMk/>
            <pc:sldMk cId="2476031484" sldId="366"/>
            <ac:spMk id="11" creationId="{0962E203-17FB-E068-9628-970B520168D8}"/>
          </ac:spMkLst>
        </pc:spChg>
        <pc:spChg chg="del">
          <ac:chgData name="Richard Chalk" userId="287f8aa4f4de1d19" providerId="LiveId" clId="{6F62DC98-6C89-429A-9A76-3352FC6D3228}" dt="2023-06-05T05:51:53.635" v="3900" actId="478"/>
          <ac:spMkLst>
            <pc:docMk/>
            <pc:sldMk cId="2476031484" sldId="366"/>
            <ac:spMk id="12" creationId="{B0D6448E-49A5-3685-0A75-81F97C6CB632}"/>
          </ac:spMkLst>
        </pc:spChg>
        <pc:spChg chg="del">
          <ac:chgData name="Richard Chalk" userId="287f8aa4f4de1d19" providerId="LiveId" clId="{6F62DC98-6C89-429A-9A76-3352FC6D3228}" dt="2023-06-05T05:51:53.635" v="3900" actId="478"/>
          <ac:spMkLst>
            <pc:docMk/>
            <pc:sldMk cId="2476031484" sldId="366"/>
            <ac:spMk id="13" creationId="{8DEBB0A3-AFD5-6E92-8324-660F2EE974DB}"/>
          </ac:spMkLst>
        </pc:spChg>
        <pc:spChg chg="del">
          <ac:chgData name="Richard Chalk" userId="287f8aa4f4de1d19" providerId="LiveId" clId="{6F62DC98-6C89-429A-9A76-3352FC6D3228}" dt="2023-06-05T05:51:53.635" v="3900" actId="478"/>
          <ac:spMkLst>
            <pc:docMk/>
            <pc:sldMk cId="2476031484" sldId="366"/>
            <ac:spMk id="14" creationId="{08B79F56-1384-2399-67B9-660A88A3EB59}"/>
          </ac:spMkLst>
        </pc:spChg>
        <pc:spChg chg="mod">
          <ac:chgData name="Richard Chalk" userId="287f8aa4f4de1d19" providerId="LiveId" clId="{6F62DC98-6C89-429A-9A76-3352FC6D3228}" dt="2023-06-05T05:54:18.585" v="3971" actId="1036"/>
          <ac:spMkLst>
            <pc:docMk/>
            <pc:sldMk cId="2476031484" sldId="366"/>
            <ac:spMk id="15" creationId="{D26AD049-524C-3971-6830-CAE0E29A79F7}"/>
          </ac:spMkLst>
        </pc:spChg>
        <pc:spChg chg="del">
          <ac:chgData name="Richard Chalk" userId="287f8aa4f4de1d19" providerId="LiveId" clId="{6F62DC98-6C89-429A-9A76-3352FC6D3228}" dt="2023-06-05T05:51:53.635" v="3900" actId="478"/>
          <ac:spMkLst>
            <pc:docMk/>
            <pc:sldMk cId="2476031484" sldId="366"/>
            <ac:spMk id="16" creationId="{4D979996-3275-6835-4A95-71A5C137B879}"/>
          </ac:spMkLst>
        </pc:spChg>
        <pc:spChg chg="mod">
          <ac:chgData name="Richard Chalk" userId="287f8aa4f4de1d19" providerId="LiveId" clId="{6F62DC98-6C89-429A-9A76-3352FC6D3228}" dt="2023-06-05T07:42:32.796" v="5400" actId="207"/>
          <ac:spMkLst>
            <pc:docMk/>
            <pc:sldMk cId="2476031484" sldId="366"/>
            <ac:spMk id="658" creationId="{00000000-0000-0000-0000-000000000000}"/>
          </ac:spMkLst>
        </pc:spChg>
        <pc:picChg chg="mod">
          <ac:chgData name="Richard Chalk" userId="287f8aa4f4de1d19" providerId="LiveId" clId="{6F62DC98-6C89-429A-9A76-3352FC6D3228}" dt="2023-06-05T05:54:06.132" v="3960" actId="1076"/>
          <ac:picMkLst>
            <pc:docMk/>
            <pc:sldMk cId="2476031484" sldId="366"/>
            <ac:picMk id="7" creationId="{557FCC8F-313A-DC42-2DE4-26E149ECAB69}"/>
          </ac:picMkLst>
        </pc:picChg>
        <pc:picChg chg="add del mod">
          <ac:chgData name="Richard Chalk" userId="287f8aa4f4de1d19" providerId="LiveId" clId="{6F62DC98-6C89-429A-9A76-3352FC6D3228}" dt="2023-06-05T05:55:40.934" v="4004" actId="478"/>
          <ac:picMkLst>
            <pc:docMk/>
            <pc:sldMk cId="2476031484" sldId="366"/>
            <ac:picMk id="8" creationId="{EEAE5DF8-F2A7-1DD0-B050-FE435D89A801}"/>
          </ac:picMkLst>
        </pc:picChg>
        <pc:picChg chg="add mod">
          <ac:chgData name="Richard Chalk" userId="287f8aa4f4de1d19" providerId="LiveId" clId="{6F62DC98-6C89-429A-9A76-3352FC6D3228}" dt="2023-06-05T07:42:12.152" v="5394" actId="1035"/>
          <ac:picMkLst>
            <pc:docMk/>
            <pc:sldMk cId="2476031484" sldId="366"/>
            <ac:picMk id="9" creationId="{2462FB84-116B-0B8F-C9B1-14834AD48E76}"/>
          </ac:picMkLst>
        </pc:picChg>
        <pc:picChg chg="add mod">
          <ac:chgData name="Richard Chalk" userId="287f8aa4f4de1d19" providerId="LiveId" clId="{6F62DC98-6C89-429A-9A76-3352FC6D3228}" dt="2023-06-05T07:42:15.907" v="5396" actId="1076"/>
          <ac:picMkLst>
            <pc:docMk/>
            <pc:sldMk cId="2476031484" sldId="366"/>
            <ac:picMk id="10" creationId="{BC4388AE-B7D6-72FF-4642-A29648FC78A0}"/>
          </ac:picMkLst>
        </pc:picChg>
        <pc:picChg chg="add mod">
          <ac:chgData name="Richard Chalk" userId="287f8aa4f4de1d19" providerId="LiveId" clId="{6F62DC98-6C89-429A-9A76-3352FC6D3228}" dt="2023-06-05T07:42:19.473" v="5398" actId="1076"/>
          <ac:picMkLst>
            <pc:docMk/>
            <pc:sldMk cId="2476031484" sldId="366"/>
            <ac:picMk id="17" creationId="{BFB34D64-604F-37F1-BE47-D395FBE3E5F3}"/>
          </ac:picMkLst>
        </pc:picChg>
      </pc:sldChg>
      <pc:sldChg chg="delSp modSp add mod modNotesTx">
        <pc:chgData name="Richard Chalk" userId="287f8aa4f4de1d19" providerId="LiveId" clId="{6F62DC98-6C89-429A-9A76-3352FC6D3228}" dt="2023-06-05T07:29:14.150" v="5308" actId="20577"/>
        <pc:sldMkLst>
          <pc:docMk/>
          <pc:sldMk cId="1505800507" sldId="367"/>
        </pc:sldMkLst>
        <pc:spChg chg="del mod">
          <ac:chgData name="Richard Chalk" userId="287f8aa4f4de1d19" providerId="LiveId" clId="{6F62DC98-6C89-429A-9A76-3352FC6D3228}" dt="2023-06-05T06:08:08.678" v="4448" actId="478"/>
          <ac:spMkLst>
            <pc:docMk/>
            <pc:sldMk cId="1505800507" sldId="367"/>
            <ac:spMk id="2" creationId="{A6E742D2-7451-CD21-B793-60047D4296A7}"/>
          </ac:spMkLst>
        </pc:spChg>
        <pc:spChg chg="mod">
          <ac:chgData name="Richard Chalk" userId="287f8aa4f4de1d19" providerId="LiveId" clId="{6F62DC98-6C89-429A-9A76-3352FC6D3228}" dt="2023-06-05T05:57:25.553" v="4099" actId="20577"/>
          <ac:spMkLst>
            <pc:docMk/>
            <pc:sldMk cId="1505800507" sldId="367"/>
            <ac:spMk id="4" creationId="{4771B46A-233B-C554-9461-6E930E187917}"/>
          </ac:spMkLst>
        </pc:spChg>
        <pc:spChg chg="mod">
          <ac:chgData name="Richard Chalk" userId="287f8aa4f4de1d19" providerId="LiveId" clId="{6F62DC98-6C89-429A-9A76-3352FC6D3228}" dt="2023-06-05T06:08:01.954" v="4433" actId="6549"/>
          <ac:spMkLst>
            <pc:docMk/>
            <pc:sldMk cId="1505800507" sldId="367"/>
            <ac:spMk id="11" creationId="{0962E203-17FB-E068-9628-970B520168D8}"/>
          </ac:spMkLst>
        </pc:spChg>
        <pc:spChg chg="del">
          <ac:chgData name="Richard Chalk" userId="287f8aa4f4de1d19" providerId="LiveId" clId="{6F62DC98-6C89-429A-9A76-3352FC6D3228}" dt="2023-06-05T06:08:11.142" v="4449" actId="478"/>
          <ac:spMkLst>
            <pc:docMk/>
            <pc:sldMk cId="1505800507" sldId="367"/>
            <ac:spMk id="15" creationId="{D26AD049-524C-3971-6830-CAE0E29A79F7}"/>
          </ac:spMkLst>
        </pc:spChg>
        <pc:spChg chg="mod">
          <ac:chgData name="Richard Chalk" userId="287f8aa4f4de1d19" providerId="LiveId" clId="{6F62DC98-6C89-429A-9A76-3352FC6D3228}" dt="2023-06-05T07:29:14.150" v="5308" actId="20577"/>
          <ac:spMkLst>
            <pc:docMk/>
            <pc:sldMk cId="1505800507" sldId="367"/>
            <ac:spMk id="658" creationId="{00000000-0000-0000-0000-000000000000}"/>
          </ac:spMkLst>
        </pc:spChg>
        <pc:picChg chg="mod">
          <ac:chgData name="Richard Chalk" userId="287f8aa4f4de1d19" providerId="LiveId" clId="{6F62DC98-6C89-429A-9A76-3352FC6D3228}" dt="2023-06-05T06:08:16.415" v="4450" actId="1076"/>
          <ac:picMkLst>
            <pc:docMk/>
            <pc:sldMk cId="1505800507" sldId="367"/>
            <ac:picMk id="7" creationId="{557FCC8F-313A-DC42-2DE4-26E149ECAB69}"/>
          </ac:picMkLst>
        </pc:picChg>
      </pc:sldChg>
    </pc:docChg>
  </pc:docChgLst>
  <pc:docChgLst>
    <pc:chgData name="Richard Chalk" userId="287f8aa4f4de1d19" providerId="LiveId" clId="{2B8EF38D-F199-4A46-BF3A-8383621CB477}"/>
    <pc:docChg chg="undo custSel addSld delSld modSld sldOrd">
      <pc:chgData name="Richard Chalk" userId="287f8aa4f4de1d19" providerId="LiveId" clId="{2B8EF38D-F199-4A46-BF3A-8383621CB477}" dt="2023-06-30T05:26:45.855" v="7539" actId="207"/>
      <pc:docMkLst>
        <pc:docMk/>
      </pc:docMkLst>
      <pc:sldChg chg="delSp modSp mod">
        <pc:chgData name="Richard Chalk" userId="287f8aa4f4de1d19" providerId="LiveId" clId="{2B8EF38D-F199-4A46-BF3A-8383621CB477}" dt="2023-06-27T19:46:12.742" v="6972" actId="113"/>
        <pc:sldMkLst>
          <pc:docMk/>
          <pc:sldMk cId="0" sldId="299"/>
        </pc:sldMkLst>
        <pc:spChg chg="del">
          <ac:chgData name="Richard Chalk" userId="287f8aa4f4de1d19" providerId="LiveId" clId="{2B8EF38D-F199-4A46-BF3A-8383621CB477}" dt="2023-06-27T05:24:47.360" v="151" actId="478"/>
          <ac:spMkLst>
            <pc:docMk/>
            <pc:sldMk cId="0" sldId="299"/>
            <ac:spMk id="8" creationId="{7A08CD1E-4C90-50E0-01D6-BAB4795911B6}"/>
          </ac:spMkLst>
        </pc:spChg>
        <pc:spChg chg="mod">
          <ac:chgData name="Richard Chalk" userId="287f8aa4f4de1d19" providerId="LiveId" clId="{2B8EF38D-F199-4A46-BF3A-8383621CB477}" dt="2023-06-27T05:24:30.924" v="150" actId="20577"/>
          <ac:spMkLst>
            <pc:docMk/>
            <pc:sldMk cId="0" sldId="299"/>
            <ac:spMk id="18" creationId="{CBF4E8CD-055F-8FAC-58DB-DB42DE1E6C1D}"/>
          </ac:spMkLst>
        </pc:spChg>
        <pc:spChg chg="mod">
          <ac:chgData name="Richard Chalk" userId="287f8aa4f4de1d19" providerId="LiveId" clId="{2B8EF38D-F199-4A46-BF3A-8383621CB477}" dt="2023-06-27T19:46:12.742" v="6972" actId="113"/>
          <ac:spMkLst>
            <pc:docMk/>
            <pc:sldMk cId="0" sldId="299"/>
            <ac:spMk id="658" creationId="{00000000-0000-0000-0000-000000000000}"/>
          </ac:spMkLst>
        </pc:spChg>
        <pc:picChg chg="del">
          <ac:chgData name="Richard Chalk" userId="287f8aa4f4de1d19" providerId="LiveId" clId="{2B8EF38D-F199-4A46-BF3A-8383621CB477}" dt="2023-06-27T05:25:50.907" v="202" actId="478"/>
          <ac:picMkLst>
            <pc:docMk/>
            <pc:sldMk cId="0" sldId="299"/>
            <ac:picMk id="21" creationId="{1B8AA42F-ACD4-7A8D-2D04-74F65ED2DCB1}"/>
          </ac:picMkLst>
        </pc:picChg>
        <pc:picChg chg="mod">
          <ac:chgData name="Richard Chalk" userId="287f8aa4f4de1d19" providerId="LiveId" clId="{2B8EF38D-F199-4A46-BF3A-8383621CB477}" dt="2023-06-27T05:24:26.915" v="148" actId="1037"/>
          <ac:picMkLst>
            <pc:docMk/>
            <pc:sldMk cId="0" sldId="299"/>
            <ac:picMk id="22" creationId="{53FCFF29-1F86-5077-300D-DF8167D1E2EF}"/>
          </ac:picMkLst>
        </pc:picChg>
      </pc:sldChg>
      <pc:sldChg chg="modSp mod">
        <pc:chgData name="Richard Chalk" userId="287f8aa4f4de1d19" providerId="LiveId" clId="{2B8EF38D-F199-4A46-BF3A-8383621CB477}" dt="2023-06-27T05:20:58.747" v="11" actId="20577"/>
        <pc:sldMkLst>
          <pc:docMk/>
          <pc:sldMk cId="3213385662" sldId="309"/>
        </pc:sldMkLst>
        <pc:spChg chg="mod">
          <ac:chgData name="Richard Chalk" userId="287f8aa4f4de1d19" providerId="LiveId" clId="{2B8EF38D-F199-4A46-BF3A-8383621CB477}" dt="2023-06-27T05:20:58.747" v="11" actId="20577"/>
          <ac:spMkLst>
            <pc:docMk/>
            <pc:sldMk cId="3213385662" sldId="309"/>
            <ac:spMk id="118" creationId="{00000000-0000-0000-0000-000000000000}"/>
          </ac:spMkLst>
        </pc:spChg>
      </pc:sldChg>
      <pc:sldChg chg="addSp delSp modSp add mod modNotesTx">
        <pc:chgData name="Richard Chalk" userId="287f8aa4f4de1d19" providerId="LiveId" clId="{2B8EF38D-F199-4A46-BF3A-8383621CB477}" dt="2023-06-27T14:34:11.076" v="6169"/>
        <pc:sldMkLst>
          <pc:docMk/>
          <pc:sldMk cId="2114022562" sldId="382"/>
        </pc:sldMkLst>
        <pc:spChg chg="add del mod">
          <ac:chgData name="Richard Chalk" userId="287f8aa4f4de1d19" providerId="LiveId" clId="{2B8EF38D-F199-4A46-BF3A-8383621CB477}" dt="2023-06-27T13:15:44.758" v="4129" actId="478"/>
          <ac:spMkLst>
            <pc:docMk/>
            <pc:sldMk cId="2114022562" sldId="382"/>
            <ac:spMk id="2" creationId="{5817A5A0-C241-207F-873E-601A2D270C2F}"/>
          </ac:spMkLst>
        </pc:spChg>
        <pc:spChg chg="del">
          <ac:chgData name="Richard Chalk" userId="287f8aa4f4de1d19" providerId="LiveId" clId="{2B8EF38D-F199-4A46-BF3A-8383621CB477}" dt="2023-06-27T13:23:49.944" v="4228" actId="478"/>
          <ac:spMkLst>
            <pc:docMk/>
            <pc:sldMk cId="2114022562" sldId="382"/>
            <ac:spMk id="26" creationId="{F638FA4B-661B-DB96-C35F-957F1D44DD79}"/>
          </ac:spMkLst>
        </pc:spChg>
        <pc:spChg chg="del">
          <ac:chgData name="Richard Chalk" userId="287f8aa4f4de1d19" providerId="LiveId" clId="{2B8EF38D-F199-4A46-BF3A-8383621CB477}" dt="2023-06-27T13:23:49.944" v="4228" actId="478"/>
          <ac:spMkLst>
            <pc:docMk/>
            <pc:sldMk cId="2114022562" sldId="382"/>
            <ac:spMk id="27" creationId="{42D76D80-E41E-5A19-BFA7-B691B009E6C2}"/>
          </ac:spMkLst>
        </pc:spChg>
        <pc:spChg chg="del">
          <ac:chgData name="Richard Chalk" userId="287f8aa4f4de1d19" providerId="LiveId" clId="{2B8EF38D-F199-4A46-BF3A-8383621CB477}" dt="2023-06-27T13:23:49.944" v="4228" actId="478"/>
          <ac:spMkLst>
            <pc:docMk/>
            <pc:sldMk cId="2114022562" sldId="382"/>
            <ac:spMk id="28" creationId="{F70A803B-DCC1-55F7-74F6-85D4DDF8679D}"/>
          </ac:spMkLst>
        </pc:spChg>
        <pc:spChg chg="del">
          <ac:chgData name="Richard Chalk" userId="287f8aa4f4de1d19" providerId="LiveId" clId="{2B8EF38D-F199-4A46-BF3A-8383621CB477}" dt="2023-06-27T13:23:49.944" v="4228" actId="478"/>
          <ac:spMkLst>
            <pc:docMk/>
            <pc:sldMk cId="2114022562" sldId="382"/>
            <ac:spMk id="29" creationId="{F0C8511C-D8D8-1032-A193-C4296DEDC4E5}"/>
          </ac:spMkLst>
        </pc:spChg>
        <pc:spChg chg="del">
          <ac:chgData name="Richard Chalk" userId="287f8aa4f4de1d19" providerId="LiveId" clId="{2B8EF38D-F199-4A46-BF3A-8383621CB477}" dt="2023-06-27T13:23:49.944" v="4228" actId="478"/>
          <ac:spMkLst>
            <pc:docMk/>
            <pc:sldMk cId="2114022562" sldId="382"/>
            <ac:spMk id="30" creationId="{05A48DB6-EA47-0587-77D5-ED41856D6EEA}"/>
          </ac:spMkLst>
        </pc:spChg>
        <pc:spChg chg="del">
          <ac:chgData name="Richard Chalk" userId="287f8aa4f4de1d19" providerId="LiveId" clId="{2B8EF38D-F199-4A46-BF3A-8383621CB477}" dt="2023-06-27T13:23:49.944" v="4228" actId="478"/>
          <ac:spMkLst>
            <pc:docMk/>
            <pc:sldMk cId="2114022562" sldId="382"/>
            <ac:spMk id="31" creationId="{1C4BA9F4-587C-2266-D0BD-8CDC5082CE1A}"/>
          </ac:spMkLst>
        </pc:spChg>
        <pc:spChg chg="del">
          <ac:chgData name="Richard Chalk" userId="287f8aa4f4de1d19" providerId="LiveId" clId="{2B8EF38D-F199-4A46-BF3A-8383621CB477}" dt="2023-06-27T13:23:49.944" v="4228" actId="478"/>
          <ac:spMkLst>
            <pc:docMk/>
            <pc:sldMk cId="2114022562" sldId="382"/>
            <ac:spMk id="32" creationId="{3DB36E48-4EF1-869D-FDC3-78F353DBE937}"/>
          </ac:spMkLst>
        </pc:spChg>
        <pc:spChg chg="del">
          <ac:chgData name="Richard Chalk" userId="287f8aa4f4de1d19" providerId="LiveId" clId="{2B8EF38D-F199-4A46-BF3A-8383621CB477}" dt="2023-06-27T13:23:49.944" v="4228" actId="478"/>
          <ac:spMkLst>
            <pc:docMk/>
            <pc:sldMk cId="2114022562" sldId="382"/>
            <ac:spMk id="33" creationId="{F61A159D-BAB7-C28F-73B3-327C5C08EBC8}"/>
          </ac:spMkLst>
        </pc:spChg>
        <pc:spChg chg="mod">
          <ac:chgData name="Richard Chalk" userId="287f8aa4f4de1d19" providerId="LiveId" clId="{2B8EF38D-F199-4A46-BF3A-8383621CB477}" dt="2023-06-27T14:34:11.076" v="6169"/>
          <ac:spMkLst>
            <pc:docMk/>
            <pc:sldMk cId="2114022562" sldId="382"/>
            <ac:spMk id="658" creationId="{00000000-0000-0000-0000-000000000000}"/>
          </ac:spMkLst>
        </pc:spChg>
        <pc:picChg chg="add del">
          <ac:chgData name="Richard Chalk" userId="287f8aa4f4de1d19" providerId="LiveId" clId="{2B8EF38D-F199-4A46-BF3A-8383621CB477}" dt="2023-06-27T13:30:25.235" v="4324" actId="478"/>
          <ac:picMkLst>
            <pc:docMk/>
            <pc:sldMk cId="2114022562" sldId="382"/>
            <ac:picMk id="3" creationId="{39D0F1A2-0780-E24F-19A1-712286291FB7}"/>
          </ac:picMkLst>
        </pc:picChg>
        <pc:picChg chg="add del mod">
          <ac:chgData name="Richard Chalk" userId="287f8aa4f4de1d19" providerId="LiveId" clId="{2B8EF38D-F199-4A46-BF3A-8383621CB477}" dt="2023-06-27T14:33:57.576" v="6168" actId="478"/>
          <ac:picMkLst>
            <pc:docMk/>
            <pc:sldMk cId="2114022562" sldId="382"/>
            <ac:picMk id="8" creationId="{E5607B56-ABC4-3CC2-B18D-157B93F6F12C}"/>
          </ac:picMkLst>
        </pc:picChg>
        <pc:picChg chg="del">
          <ac:chgData name="Richard Chalk" userId="287f8aa4f4de1d19" providerId="LiveId" clId="{2B8EF38D-F199-4A46-BF3A-8383621CB477}" dt="2023-06-27T13:23:49.944" v="4228" actId="478"/>
          <ac:picMkLst>
            <pc:docMk/>
            <pc:sldMk cId="2114022562" sldId="382"/>
            <ac:picMk id="12" creationId="{A81FE7F7-0A9A-CD08-7784-233453E23036}"/>
          </ac:picMkLst>
        </pc:picChg>
        <pc:picChg chg="del">
          <ac:chgData name="Richard Chalk" userId="287f8aa4f4de1d19" providerId="LiveId" clId="{2B8EF38D-F199-4A46-BF3A-8383621CB477}" dt="2023-06-27T13:23:49.944" v="4228" actId="478"/>
          <ac:picMkLst>
            <pc:docMk/>
            <pc:sldMk cId="2114022562" sldId="382"/>
            <ac:picMk id="13" creationId="{EDC39734-E8EA-00A9-A859-30B9B66F8837}"/>
          </ac:picMkLst>
        </pc:picChg>
        <pc:picChg chg="del">
          <ac:chgData name="Richard Chalk" userId="287f8aa4f4de1d19" providerId="LiveId" clId="{2B8EF38D-F199-4A46-BF3A-8383621CB477}" dt="2023-06-27T13:23:49.944" v="4228" actId="478"/>
          <ac:picMkLst>
            <pc:docMk/>
            <pc:sldMk cId="2114022562" sldId="382"/>
            <ac:picMk id="16" creationId="{ADC36088-711C-79F8-8748-AEE627C738AB}"/>
          </ac:picMkLst>
        </pc:picChg>
        <pc:picChg chg="del">
          <ac:chgData name="Richard Chalk" userId="287f8aa4f4de1d19" providerId="LiveId" clId="{2B8EF38D-F199-4A46-BF3A-8383621CB477}" dt="2023-06-27T13:23:49.944" v="4228" actId="478"/>
          <ac:picMkLst>
            <pc:docMk/>
            <pc:sldMk cId="2114022562" sldId="382"/>
            <ac:picMk id="17" creationId="{DF4D34D9-967E-2654-C619-76110BAD8E6C}"/>
          </ac:picMkLst>
        </pc:picChg>
        <pc:picChg chg="del">
          <ac:chgData name="Richard Chalk" userId="287f8aa4f4de1d19" providerId="LiveId" clId="{2B8EF38D-F199-4A46-BF3A-8383621CB477}" dt="2023-06-27T13:23:49.944" v="4228" actId="478"/>
          <ac:picMkLst>
            <pc:docMk/>
            <pc:sldMk cId="2114022562" sldId="382"/>
            <ac:picMk id="18" creationId="{5423F255-3008-E4D5-63D3-E1A709858FA7}"/>
          </ac:picMkLst>
        </pc:picChg>
        <pc:picChg chg="del">
          <ac:chgData name="Richard Chalk" userId="287f8aa4f4de1d19" providerId="LiveId" clId="{2B8EF38D-F199-4A46-BF3A-8383621CB477}" dt="2023-06-27T13:23:49.944" v="4228" actId="478"/>
          <ac:picMkLst>
            <pc:docMk/>
            <pc:sldMk cId="2114022562" sldId="382"/>
            <ac:picMk id="19" creationId="{F702EE85-FD2D-F24D-D336-539C1CED4375}"/>
          </ac:picMkLst>
        </pc:picChg>
        <pc:picChg chg="del">
          <ac:chgData name="Richard Chalk" userId="287f8aa4f4de1d19" providerId="LiveId" clId="{2B8EF38D-F199-4A46-BF3A-8383621CB477}" dt="2023-06-27T13:23:49.944" v="4228" actId="478"/>
          <ac:picMkLst>
            <pc:docMk/>
            <pc:sldMk cId="2114022562" sldId="382"/>
            <ac:picMk id="20" creationId="{6ABF20FB-1338-8009-784F-426CC3796880}"/>
          </ac:picMkLst>
        </pc:picChg>
        <pc:picChg chg="del">
          <ac:chgData name="Richard Chalk" userId="287f8aa4f4de1d19" providerId="LiveId" clId="{2B8EF38D-F199-4A46-BF3A-8383621CB477}" dt="2023-06-27T13:23:49.944" v="4228" actId="478"/>
          <ac:picMkLst>
            <pc:docMk/>
            <pc:sldMk cId="2114022562" sldId="382"/>
            <ac:picMk id="21" creationId="{87EDA3DF-2653-C9B7-656C-871C25C8BFB5}"/>
          </ac:picMkLst>
        </pc:picChg>
        <pc:picChg chg="del mod">
          <ac:chgData name="Richard Chalk" userId="287f8aa4f4de1d19" providerId="LiveId" clId="{2B8EF38D-F199-4A46-BF3A-8383621CB477}" dt="2023-06-27T13:22:53.178" v="4198" actId="478"/>
          <ac:picMkLst>
            <pc:docMk/>
            <pc:sldMk cId="2114022562" sldId="382"/>
            <ac:picMk id="24" creationId="{BD886426-51C3-1143-DD73-66063CC9B776}"/>
          </ac:picMkLst>
        </pc:picChg>
        <pc:picChg chg="del mod">
          <ac:chgData name="Richard Chalk" userId="287f8aa4f4de1d19" providerId="LiveId" clId="{2B8EF38D-F199-4A46-BF3A-8383621CB477}" dt="2023-06-27T13:22:54.545" v="4199" actId="478"/>
          <ac:picMkLst>
            <pc:docMk/>
            <pc:sldMk cId="2114022562" sldId="382"/>
            <ac:picMk id="25" creationId="{D6F011CB-AF44-EB06-19E4-4BF115CA687C}"/>
          </ac:picMkLst>
        </pc:picChg>
        <pc:picChg chg="add del mod">
          <ac:chgData name="Richard Chalk" userId="287f8aa4f4de1d19" providerId="LiveId" clId="{2B8EF38D-F199-4A46-BF3A-8383621CB477}" dt="2023-06-27T13:30:23.460" v="4322" actId="478"/>
          <ac:picMkLst>
            <pc:docMk/>
            <pc:sldMk cId="2114022562" sldId="382"/>
            <ac:picMk id="1026" creationId="{681B1308-480D-8AA3-0A26-CFC442D8187C}"/>
          </ac:picMkLst>
        </pc:picChg>
      </pc:sldChg>
      <pc:sldChg chg="del">
        <pc:chgData name="Richard Chalk" userId="287f8aa4f4de1d19" providerId="LiveId" clId="{2B8EF38D-F199-4A46-BF3A-8383621CB477}" dt="2023-06-27T12:35:31.931" v="3931" actId="47"/>
        <pc:sldMkLst>
          <pc:docMk/>
          <pc:sldMk cId="892267867" sldId="474"/>
        </pc:sldMkLst>
      </pc:sldChg>
      <pc:sldChg chg="addSp delSp modSp add del mod">
        <pc:chgData name="Richard Chalk" userId="287f8aa4f4de1d19" providerId="LiveId" clId="{2B8EF38D-F199-4A46-BF3A-8383621CB477}" dt="2023-06-30T05:26:45.855" v="7539" actId="207"/>
        <pc:sldMkLst>
          <pc:docMk/>
          <pc:sldMk cId="563439124" sldId="475"/>
        </pc:sldMkLst>
        <pc:spChg chg="add mod">
          <ac:chgData name="Richard Chalk" userId="287f8aa4f4de1d19" providerId="LiveId" clId="{2B8EF38D-F199-4A46-BF3A-8383621CB477}" dt="2023-06-30T05:26:45.855" v="7539" actId="207"/>
          <ac:spMkLst>
            <pc:docMk/>
            <pc:sldMk cId="563439124" sldId="475"/>
            <ac:spMk id="2" creationId="{D38A2874-AB16-9AD3-BABF-E7CFCE36C4F2}"/>
          </ac:spMkLst>
        </pc:spChg>
        <pc:spChg chg="del">
          <ac:chgData name="Richard Chalk" userId="287f8aa4f4de1d19" providerId="LiveId" clId="{2B8EF38D-F199-4A46-BF3A-8383621CB477}" dt="2023-06-30T05:25:38.059" v="7533" actId="478"/>
          <ac:spMkLst>
            <pc:docMk/>
            <pc:sldMk cId="563439124" sldId="475"/>
            <ac:spMk id="19" creationId="{69553549-72ED-2138-823F-AB6566B8077A}"/>
          </ac:spMkLst>
        </pc:spChg>
        <pc:picChg chg="del">
          <ac:chgData name="Richard Chalk" userId="287f8aa4f4de1d19" providerId="LiveId" clId="{2B8EF38D-F199-4A46-BF3A-8383621CB477}" dt="2023-06-30T05:25:36.655" v="7532" actId="478"/>
          <ac:picMkLst>
            <pc:docMk/>
            <pc:sldMk cId="563439124" sldId="475"/>
            <ac:picMk id="20" creationId="{0AB3BCD2-6FD1-72EC-C87D-3F00A078A0F3}"/>
          </ac:picMkLst>
        </pc:picChg>
      </pc:sldChg>
      <pc:sldChg chg="del">
        <pc:chgData name="Richard Chalk" userId="287f8aa4f4de1d19" providerId="LiveId" clId="{2B8EF38D-F199-4A46-BF3A-8383621CB477}" dt="2023-06-27T12:35:31.931" v="3931" actId="47"/>
        <pc:sldMkLst>
          <pc:docMk/>
          <pc:sldMk cId="4031707558" sldId="476"/>
        </pc:sldMkLst>
      </pc:sldChg>
      <pc:sldChg chg="del">
        <pc:chgData name="Richard Chalk" userId="287f8aa4f4de1d19" providerId="LiveId" clId="{2B8EF38D-F199-4A46-BF3A-8383621CB477}" dt="2023-06-27T12:35:31.931" v="3931" actId="47"/>
        <pc:sldMkLst>
          <pc:docMk/>
          <pc:sldMk cId="3854563775" sldId="477"/>
        </pc:sldMkLst>
      </pc:sldChg>
      <pc:sldChg chg="del">
        <pc:chgData name="Richard Chalk" userId="287f8aa4f4de1d19" providerId="LiveId" clId="{2B8EF38D-F199-4A46-BF3A-8383621CB477}" dt="2023-06-27T12:35:31.931" v="3931" actId="47"/>
        <pc:sldMkLst>
          <pc:docMk/>
          <pc:sldMk cId="3481574009" sldId="478"/>
        </pc:sldMkLst>
      </pc:sldChg>
      <pc:sldChg chg="del">
        <pc:chgData name="Richard Chalk" userId="287f8aa4f4de1d19" providerId="LiveId" clId="{2B8EF38D-F199-4A46-BF3A-8383621CB477}" dt="2023-06-27T12:35:31.931" v="3931" actId="47"/>
        <pc:sldMkLst>
          <pc:docMk/>
          <pc:sldMk cId="2744653544" sldId="479"/>
        </pc:sldMkLst>
      </pc:sldChg>
      <pc:sldChg chg="del">
        <pc:chgData name="Richard Chalk" userId="287f8aa4f4de1d19" providerId="LiveId" clId="{2B8EF38D-F199-4A46-BF3A-8383621CB477}" dt="2023-06-27T12:35:31.931" v="3931" actId="47"/>
        <pc:sldMkLst>
          <pc:docMk/>
          <pc:sldMk cId="2344539393" sldId="480"/>
        </pc:sldMkLst>
      </pc:sldChg>
      <pc:sldChg chg="addSp delSp modSp mod ord modNotesTx">
        <pc:chgData name="Richard Chalk" userId="287f8aa4f4de1d19" providerId="LiveId" clId="{2B8EF38D-F199-4A46-BF3A-8383621CB477}" dt="2023-06-27T20:09:00.054" v="7512" actId="20577"/>
        <pc:sldMkLst>
          <pc:docMk/>
          <pc:sldMk cId="2036756973" sldId="481"/>
        </pc:sldMkLst>
        <pc:spChg chg="mod">
          <ac:chgData name="Richard Chalk" userId="287f8aa4f4de1d19" providerId="LiveId" clId="{2B8EF38D-F199-4A46-BF3A-8383621CB477}" dt="2023-06-27T20:09:00.054" v="7512" actId="20577"/>
          <ac:spMkLst>
            <pc:docMk/>
            <pc:sldMk cId="2036756973" sldId="481"/>
            <ac:spMk id="2" creationId="{2CED0939-2445-F1A3-21AE-0A535344DD5D}"/>
          </ac:spMkLst>
        </pc:spChg>
        <pc:spChg chg="mod">
          <ac:chgData name="Richard Chalk" userId="287f8aa4f4de1d19" providerId="LiveId" clId="{2B8EF38D-F199-4A46-BF3A-8383621CB477}" dt="2023-06-27T16:40:54.638" v="6672" actId="113"/>
          <ac:spMkLst>
            <pc:docMk/>
            <pc:sldMk cId="2036756973" sldId="481"/>
            <ac:spMk id="3" creationId="{173D56EC-57A4-FE19-1901-5242223ADD72}"/>
          </ac:spMkLst>
        </pc:spChg>
        <pc:spChg chg="del">
          <ac:chgData name="Richard Chalk" userId="287f8aa4f4de1d19" providerId="LiveId" clId="{2B8EF38D-F199-4A46-BF3A-8383621CB477}" dt="2023-06-27T16:36:16.941" v="6653" actId="478"/>
          <ac:spMkLst>
            <pc:docMk/>
            <pc:sldMk cId="2036756973" sldId="481"/>
            <ac:spMk id="6" creationId="{AA3DBEFE-0B36-E64D-9BC8-6CAB98AE791F}"/>
          </ac:spMkLst>
        </pc:spChg>
        <pc:spChg chg="mod">
          <ac:chgData name="Richard Chalk" userId="287f8aa4f4de1d19" providerId="LiveId" clId="{2B8EF38D-F199-4A46-BF3A-8383621CB477}" dt="2023-06-27T12:46:27.444" v="4122" actId="20577"/>
          <ac:spMkLst>
            <pc:docMk/>
            <pc:sldMk cId="2036756973" sldId="481"/>
            <ac:spMk id="7" creationId="{EBD62573-4B50-EAD6-8C7E-C3AE6A9F45B4}"/>
          </ac:spMkLst>
        </pc:spChg>
        <pc:spChg chg="add del mod">
          <ac:chgData name="Richard Chalk" userId="287f8aa4f4de1d19" providerId="LiveId" clId="{2B8EF38D-F199-4A46-BF3A-8383621CB477}" dt="2023-06-27T15:22:13.730" v="6234" actId="478"/>
          <ac:spMkLst>
            <pc:docMk/>
            <pc:sldMk cId="2036756973" sldId="481"/>
            <ac:spMk id="8" creationId="{B95AA0FD-51A2-900C-DA46-96027AAFB65A}"/>
          </ac:spMkLst>
        </pc:spChg>
        <pc:spChg chg="del">
          <ac:chgData name="Richard Chalk" userId="287f8aa4f4de1d19" providerId="LiveId" clId="{2B8EF38D-F199-4A46-BF3A-8383621CB477}" dt="2023-06-27T15:22:16.986" v="6235" actId="478"/>
          <ac:spMkLst>
            <pc:docMk/>
            <pc:sldMk cId="2036756973" sldId="481"/>
            <ac:spMk id="15" creationId="{224494BA-550F-E31C-2124-83DDE4ED3720}"/>
          </ac:spMkLst>
        </pc:spChg>
        <pc:spChg chg="del">
          <ac:chgData name="Richard Chalk" userId="287f8aa4f4de1d19" providerId="LiveId" clId="{2B8EF38D-F199-4A46-BF3A-8383621CB477}" dt="2023-06-27T15:22:16.986" v="6235" actId="478"/>
          <ac:spMkLst>
            <pc:docMk/>
            <pc:sldMk cId="2036756973" sldId="481"/>
            <ac:spMk id="17" creationId="{B26AB41B-4B6F-4DD4-94E4-D10A41809965}"/>
          </ac:spMkLst>
        </pc:spChg>
        <pc:spChg chg="del">
          <ac:chgData name="Richard Chalk" userId="287f8aa4f4de1d19" providerId="LiveId" clId="{2B8EF38D-F199-4A46-BF3A-8383621CB477}" dt="2023-06-27T15:22:16.986" v="6235" actId="478"/>
          <ac:spMkLst>
            <pc:docMk/>
            <pc:sldMk cId="2036756973" sldId="481"/>
            <ac:spMk id="18" creationId="{2792C14D-24DC-AFA9-E3FF-6129920D5213}"/>
          </ac:spMkLst>
        </pc:spChg>
        <pc:spChg chg="del">
          <ac:chgData name="Richard Chalk" userId="287f8aa4f4de1d19" providerId="LiveId" clId="{2B8EF38D-F199-4A46-BF3A-8383621CB477}" dt="2023-06-27T15:22:16.986" v="6235" actId="478"/>
          <ac:spMkLst>
            <pc:docMk/>
            <pc:sldMk cId="2036756973" sldId="481"/>
            <ac:spMk id="19" creationId="{4912EBB0-76F4-9205-033F-A70FDEFC0A24}"/>
          </ac:spMkLst>
        </pc:spChg>
        <pc:spChg chg="del">
          <ac:chgData name="Richard Chalk" userId="287f8aa4f4de1d19" providerId="LiveId" clId="{2B8EF38D-F199-4A46-BF3A-8383621CB477}" dt="2023-06-27T15:22:16.986" v="6235" actId="478"/>
          <ac:spMkLst>
            <pc:docMk/>
            <pc:sldMk cId="2036756973" sldId="481"/>
            <ac:spMk id="20" creationId="{2A59015F-9B46-EFE3-3A35-A5D6592A6630}"/>
          </ac:spMkLst>
        </pc:spChg>
        <pc:picChg chg="add mod">
          <ac:chgData name="Richard Chalk" userId="287f8aa4f4de1d19" providerId="LiveId" clId="{2B8EF38D-F199-4A46-BF3A-8383621CB477}" dt="2023-06-27T15:27:06.848" v="6397" actId="1076"/>
          <ac:picMkLst>
            <pc:docMk/>
            <pc:sldMk cId="2036756973" sldId="481"/>
            <ac:picMk id="9" creationId="{32DF6D44-B182-EFD2-374E-4BBF4D070D38}"/>
          </ac:picMkLst>
        </pc:picChg>
        <pc:picChg chg="del">
          <ac:chgData name="Richard Chalk" userId="287f8aa4f4de1d19" providerId="LiveId" clId="{2B8EF38D-F199-4A46-BF3A-8383621CB477}" dt="2023-06-27T15:27:03.785" v="6395" actId="478"/>
          <ac:picMkLst>
            <pc:docMk/>
            <pc:sldMk cId="2036756973" sldId="481"/>
            <ac:picMk id="10" creationId="{62C8EA3D-8CA7-9E89-8F8D-33F2C192B73F}"/>
          </ac:picMkLst>
        </pc:picChg>
        <pc:picChg chg="del">
          <ac:chgData name="Richard Chalk" userId="287f8aa4f4de1d19" providerId="LiveId" clId="{2B8EF38D-F199-4A46-BF3A-8383621CB477}" dt="2023-06-27T15:22:16.986" v="6235" actId="478"/>
          <ac:picMkLst>
            <pc:docMk/>
            <pc:sldMk cId="2036756973" sldId="481"/>
            <ac:picMk id="12" creationId="{11805E21-785A-35E6-4E26-81D769067897}"/>
          </ac:picMkLst>
        </pc:picChg>
        <pc:picChg chg="add mod">
          <ac:chgData name="Richard Chalk" userId="287f8aa4f4de1d19" providerId="LiveId" clId="{2B8EF38D-F199-4A46-BF3A-8383621CB477}" dt="2023-06-27T15:27:24.009" v="6400" actId="1076"/>
          <ac:picMkLst>
            <pc:docMk/>
            <pc:sldMk cId="2036756973" sldId="481"/>
            <ac:picMk id="2050" creationId="{F9266B3F-397F-4713-459E-E52C5ACD1BD1}"/>
          </ac:picMkLst>
        </pc:picChg>
      </pc:sldChg>
      <pc:sldChg chg="addSp delSp modSp new del">
        <pc:chgData name="Richard Chalk" userId="287f8aa4f4de1d19" providerId="LiveId" clId="{2B8EF38D-F199-4A46-BF3A-8383621CB477}" dt="2023-06-27T12:35:31.931" v="3931" actId="47"/>
        <pc:sldMkLst>
          <pc:docMk/>
          <pc:sldMk cId="169907434" sldId="482"/>
        </pc:sldMkLst>
        <pc:picChg chg="add del mod">
          <ac:chgData name="Richard Chalk" userId="287f8aa4f4de1d19" providerId="LiveId" clId="{2B8EF38D-F199-4A46-BF3A-8383621CB477}" dt="2023-06-27T09:26:26.780" v="1813" actId="478"/>
          <ac:picMkLst>
            <pc:docMk/>
            <pc:sldMk cId="169907434" sldId="482"/>
            <ac:picMk id="4" creationId="{35E1A057-2579-A66A-EF19-AAF1FD2B17B5}"/>
          </ac:picMkLst>
        </pc:picChg>
        <pc:picChg chg="add mod">
          <ac:chgData name="Richard Chalk" userId="287f8aa4f4de1d19" providerId="LiveId" clId="{2B8EF38D-F199-4A46-BF3A-8383621CB477}" dt="2023-06-27T09:26:28.250" v="1815" actId="1076"/>
          <ac:picMkLst>
            <pc:docMk/>
            <pc:sldMk cId="169907434" sldId="482"/>
            <ac:picMk id="5" creationId="{B8905603-0717-B390-6B37-B9CCC9412CC7}"/>
          </ac:picMkLst>
        </pc:picChg>
      </pc:sldChg>
      <pc:sldChg chg="addSp delSp modSp add mod modNotesTx">
        <pc:chgData name="Richard Chalk" userId="287f8aa4f4de1d19" providerId="LiveId" clId="{2B8EF38D-F199-4A46-BF3A-8383621CB477}" dt="2023-06-27T12:37:03.111" v="3993" actId="20577"/>
        <pc:sldMkLst>
          <pc:docMk/>
          <pc:sldMk cId="1319024975" sldId="483"/>
        </pc:sldMkLst>
        <pc:spChg chg="add mod">
          <ac:chgData name="Richard Chalk" userId="287f8aa4f4de1d19" providerId="LiveId" clId="{2B8EF38D-F199-4A46-BF3A-8383621CB477}" dt="2023-06-27T09:19:31.038" v="1722" actId="1035"/>
          <ac:spMkLst>
            <pc:docMk/>
            <pc:sldMk cId="1319024975" sldId="483"/>
            <ac:spMk id="4" creationId="{C59B6E37-88CF-04BB-6312-3CAC0D7FDFFA}"/>
          </ac:spMkLst>
        </pc:spChg>
        <pc:spChg chg="mod">
          <ac:chgData name="Richard Chalk" userId="287f8aa4f4de1d19" providerId="LiveId" clId="{2B8EF38D-F199-4A46-BF3A-8383621CB477}" dt="2023-06-27T05:28:40.003" v="288" actId="5793"/>
          <ac:spMkLst>
            <pc:docMk/>
            <pc:sldMk cId="1319024975" sldId="483"/>
            <ac:spMk id="7" creationId="{EBD62573-4B50-EAD6-8C7E-C3AE6A9F45B4}"/>
          </ac:spMkLst>
        </pc:spChg>
        <pc:spChg chg="add mod">
          <ac:chgData name="Richard Chalk" userId="287f8aa4f4de1d19" providerId="LiveId" clId="{2B8EF38D-F199-4A46-BF3A-8383621CB477}" dt="2023-06-27T09:19:37.700" v="1735" actId="1035"/>
          <ac:spMkLst>
            <pc:docMk/>
            <pc:sldMk cId="1319024975" sldId="483"/>
            <ac:spMk id="8" creationId="{38EF6CD7-D08C-822A-968F-FF44094FA0C5}"/>
          </ac:spMkLst>
        </pc:spChg>
        <pc:spChg chg="add mod">
          <ac:chgData name="Richard Chalk" userId="287f8aa4f4de1d19" providerId="LiveId" clId="{2B8EF38D-F199-4A46-BF3A-8383621CB477}" dt="2023-06-27T12:36:56.530" v="3971" actId="207"/>
          <ac:spMkLst>
            <pc:docMk/>
            <pc:sldMk cId="1319024975" sldId="483"/>
            <ac:spMk id="9" creationId="{26D40B01-6AE6-77B1-256D-1EC3CAF09D19}"/>
          </ac:spMkLst>
        </pc:spChg>
        <pc:spChg chg="add del mod">
          <ac:chgData name="Richard Chalk" userId="287f8aa4f4de1d19" providerId="LiveId" clId="{2B8EF38D-F199-4A46-BF3A-8383621CB477}" dt="2023-06-27T05:40:58.095" v="629"/>
          <ac:spMkLst>
            <pc:docMk/>
            <pc:sldMk cId="1319024975" sldId="483"/>
            <ac:spMk id="10" creationId="{6FF00B54-E5BD-0391-FA81-0680B9B35AF7}"/>
          </ac:spMkLst>
        </pc:spChg>
        <pc:spChg chg="add del mod">
          <ac:chgData name="Richard Chalk" userId="287f8aa4f4de1d19" providerId="LiveId" clId="{2B8EF38D-F199-4A46-BF3A-8383621CB477}" dt="2023-06-27T05:47:35.010" v="652" actId="478"/>
          <ac:spMkLst>
            <pc:docMk/>
            <pc:sldMk cId="1319024975" sldId="483"/>
            <ac:spMk id="11" creationId="{F64519A8-8CE6-3C33-D55A-C7D380E229CA}"/>
          </ac:spMkLst>
        </pc:spChg>
        <pc:spChg chg="del">
          <ac:chgData name="Richard Chalk" userId="287f8aa4f4de1d19" providerId="LiveId" clId="{2B8EF38D-F199-4A46-BF3A-8383621CB477}" dt="2023-06-27T05:28:33.265" v="272" actId="478"/>
          <ac:spMkLst>
            <pc:docMk/>
            <pc:sldMk cId="1319024975" sldId="483"/>
            <ac:spMk id="16" creationId="{96566620-CF4E-3E72-DF17-BDE7523AD6EA}"/>
          </ac:spMkLst>
        </pc:spChg>
        <pc:spChg chg="del">
          <ac:chgData name="Richard Chalk" userId="287f8aa4f4de1d19" providerId="LiveId" clId="{2B8EF38D-F199-4A46-BF3A-8383621CB477}" dt="2023-06-27T05:28:43.832" v="289" actId="478"/>
          <ac:spMkLst>
            <pc:docMk/>
            <pc:sldMk cId="1319024975" sldId="483"/>
            <ac:spMk id="18" creationId="{CBF4E8CD-055F-8FAC-58DB-DB42DE1E6C1D}"/>
          </ac:spMkLst>
        </pc:spChg>
        <pc:spChg chg="del mod">
          <ac:chgData name="Richard Chalk" userId="287f8aa4f4de1d19" providerId="LiveId" clId="{2B8EF38D-F199-4A46-BF3A-8383621CB477}" dt="2023-06-27T05:29:04.612" v="330" actId="478"/>
          <ac:spMkLst>
            <pc:docMk/>
            <pc:sldMk cId="1319024975" sldId="483"/>
            <ac:spMk id="658" creationId="{00000000-0000-0000-0000-000000000000}"/>
          </ac:spMkLst>
        </pc:spChg>
        <pc:picChg chg="add mod">
          <ac:chgData name="Richard Chalk" userId="287f8aa4f4de1d19" providerId="LiveId" clId="{2B8EF38D-F199-4A46-BF3A-8383621CB477}" dt="2023-06-27T06:02:12.073" v="1204" actId="1036"/>
          <ac:picMkLst>
            <pc:docMk/>
            <pc:sldMk cId="1319024975" sldId="483"/>
            <ac:picMk id="3" creationId="{C2B4F5D3-86C4-375C-0EA0-93312FA8E23E}"/>
          </ac:picMkLst>
        </pc:picChg>
        <pc:picChg chg="add del mod">
          <ac:chgData name="Richard Chalk" userId="287f8aa4f4de1d19" providerId="LiveId" clId="{2B8EF38D-F199-4A46-BF3A-8383621CB477}" dt="2023-06-27T05:47:35.010" v="652" actId="478"/>
          <ac:picMkLst>
            <pc:docMk/>
            <pc:sldMk cId="1319024975" sldId="483"/>
            <ac:picMk id="12" creationId="{267354F5-3343-B16C-64E1-8B3BFB325C9D}"/>
          </ac:picMkLst>
        </pc:picChg>
        <pc:picChg chg="del">
          <ac:chgData name="Richard Chalk" userId="287f8aa4f4de1d19" providerId="LiveId" clId="{2B8EF38D-F199-4A46-BF3A-8383621CB477}" dt="2023-06-27T05:28:33.265" v="272" actId="478"/>
          <ac:picMkLst>
            <pc:docMk/>
            <pc:sldMk cId="1319024975" sldId="483"/>
            <ac:picMk id="17" creationId="{229C80BF-A635-6C84-B4E9-10BA8B4465FD}"/>
          </ac:picMkLst>
        </pc:picChg>
        <pc:picChg chg="del">
          <ac:chgData name="Richard Chalk" userId="287f8aa4f4de1d19" providerId="LiveId" clId="{2B8EF38D-F199-4A46-BF3A-8383621CB477}" dt="2023-06-27T05:28:50.289" v="318" actId="478"/>
          <ac:picMkLst>
            <pc:docMk/>
            <pc:sldMk cId="1319024975" sldId="483"/>
            <ac:picMk id="22" creationId="{53FCFF29-1F86-5077-300D-DF8167D1E2EF}"/>
          </ac:picMkLst>
        </pc:picChg>
      </pc:sldChg>
      <pc:sldChg chg="addSp delSp modSp add mod ord modNotesTx">
        <pc:chgData name="Richard Chalk" userId="287f8aa4f4de1d19" providerId="LiveId" clId="{2B8EF38D-F199-4A46-BF3A-8383621CB477}" dt="2023-06-27T19:47:01.228" v="6981" actId="20577"/>
        <pc:sldMkLst>
          <pc:docMk/>
          <pc:sldMk cId="4156328404" sldId="484"/>
        </pc:sldMkLst>
        <pc:spChg chg="mod">
          <ac:chgData name="Richard Chalk" userId="287f8aa4f4de1d19" providerId="LiveId" clId="{2B8EF38D-F199-4A46-BF3A-8383621CB477}" dt="2023-06-27T19:46:31.548" v="6976" actId="20577"/>
          <ac:spMkLst>
            <pc:docMk/>
            <pc:sldMk cId="4156328404" sldId="484"/>
            <ac:spMk id="2" creationId="{2CED0939-2445-F1A3-21AE-0A535344DD5D}"/>
          </ac:spMkLst>
        </pc:spChg>
        <pc:spChg chg="mod">
          <ac:chgData name="Richard Chalk" userId="287f8aa4f4de1d19" providerId="LiveId" clId="{2B8EF38D-F199-4A46-BF3A-8383621CB477}" dt="2023-06-27T19:47:01.228" v="6981" actId="20577"/>
          <ac:spMkLst>
            <pc:docMk/>
            <pc:sldMk cId="4156328404" sldId="484"/>
            <ac:spMk id="3" creationId="{173D56EC-57A4-FE19-1901-5242223ADD72}"/>
          </ac:spMkLst>
        </pc:spChg>
        <pc:spChg chg="mod">
          <ac:chgData name="Richard Chalk" userId="287f8aa4f4de1d19" providerId="LiveId" clId="{2B8EF38D-F199-4A46-BF3A-8383621CB477}" dt="2023-06-27T05:35:02.994" v="491" actId="20577"/>
          <ac:spMkLst>
            <pc:docMk/>
            <pc:sldMk cId="4156328404" sldId="484"/>
            <ac:spMk id="7" creationId="{EBD62573-4B50-EAD6-8C7E-C3AE6A9F45B4}"/>
          </ac:spMkLst>
        </pc:spChg>
        <pc:spChg chg="del">
          <ac:chgData name="Richard Chalk" userId="287f8aa4f4de1d19" providerId="LiveId" clId="{2B8EF38D-F199-4A46-BF3A-8383621CB477}" dt="2023-06-27T05:37:07.651" v="524" actId="478"/>
          <ac:spMkLst>
            <pc:docMk/>
            <pc:sldMk cId="4156328404" sldId="484"/>
            <ac:spMk id="13" creationId="{5CF27FB5-ED98-C38F-CDBF-D46947BB8F14}"/>
          </ac:spMkLst>
        </pc:spChg>
        <pc:picChg chg="add del mod">
          <ac:chgData name="Richard Chalk" userId="287f8aa4f4de1d19" providerId="LiveId" clId="{2B8EF38D-F199-4A46-BF3A-8383621CB477}" dt="2023-06-27T05:34:27.087" v="486" actId="478"/>
          <ac:picMkLst>
            <pc:docMk/>
            <pc:sldMk cId="4156328404" sldId="484"/>
            <ac:picMk id="8" creationId="{5C2FEE95-F1D5-47F2-20CD-2EDF37DFA0A9}"/>
          </ac:picMkLst>
        </pc:picChg>
        <pc:picChg chg="del">
          <ac:chgData name="Richard Chalk" userId="287f8aa4f4de1d19" providerId="LiveId" clId="{2B8EF38D-F199-4A46-BF3A-8383621CB477}" dt="2023-06-27T05:35:18.592" v="494" actId="478"/>
          <ac:picMkLst>
            <pc:docMk/>
            <pc:sldMk cId="4156328404" sldId="484"/>
            <ac:picMk id="9" creationId="{7004119C-2EEA-FFA0-C122-6888D8A1EB13}"/>
          </ac:picMkLst>
        </pc:picChg>
        <pc:picChg chg="del">
          <ac:chgData name="Richard Chalk" userId="287f8aa4f4de1d19" providerId="LiveId" clId="{2B8EF38D-F199-4A46-BF3A-8383621CB477}" dt="2023-06-27T05:37:28.003" v="526" actId="478"/>
          <ac:picMkLst>
            <pc:docMk/>
            <pc:sldMk cId="4156328404" sldId="484"/>
            <ac:picMk id="10" creationId="{8468BF85-5761-0A34-326E-206C9D75D00D}"/>
          </ac:picMkLst>
        </pc:picChg>
        <pc:picChg chg="del">
          <ac:chgData name="Richard Chalk" userId="287f8aa4f4de1d19" providerId="LiveId" clId="{2B8EF38D-F199-4A46-BF3A-8383621CB477}" dt="2023-06-27T05:37:09.888" v="525" actId="478"/>
          <ac:picMkLst>
            <pc:docMk/>
            <pc:sldMk cId="4156328404" sldId="484"/>
            <ac:picMk id="11" creationId="{FB8FC169-B893-869F-1AE2-8B680A6044DA}"/>
          </ac:picMkLst>
        </pc:picChg>
        <pc:picChg chg="add mod">
          <ac:chgData name="Richard Chalk" userId="287f8aa4f4de1d19" providerId="LiveId" clId="{2B8EF38D-F199-4A46-BF3A-8383621CB477}" dt="2023-06-27T05:36:00.937" v="512" actId="1038"/>
          <ac:picMkLst>
            <pc:docMk/>
            <pc:sldMk cId="4156328404" sldId="484"/>
            <ac:picMk id="12" creationId="{7A7D72AE-7E57-C71E-1753-E7C9F7ED3A93}"/>
          </ac:picMkLst>
        </pc:picChg>
        <pc:picChg chg="del">
          <ac:chgData name="Richard Chalk" userId="287f8aa4f4de1d19" providerId="LiveId" clId="{2B8EF38D-F199-4A46-BF3A-8383621CB477}" dt="2023-06-27T05:37:07.651" v="524" actId="478"/>
          <ac:picMkLst>
            <pc:docMk/>
            <pc:sldMk cId="4156328404" sldId="484"/>
            <ac:picMk id="14" creationId="{F3EEE21B-D3CD-1AE1-F19A-A094EFFCA046}"/>
          </ac:picMkLst>
        </pc:picChg>
      </pc:sldChg>
      <pc:sldChg chg="addSp delSp modSp add mod modNotesTx">
        <pc:chgData name="Richard Chalk" userId="287f8aa4f4de1d19" providerId="LiveId" clId="{2B8EF38D-F199-4A46-BF3A-8383621CB477}" dt="2023-06-27T19:51:26.762" v="7065" actId="6549"/>
        <pc:sldMkLst>
          <pc:docMk/>
          <pc:sldMk cId="1536480318" sldId="485"/>
        </pc:sldMkLst>
        <pc:spChg chg="mod">
          <ac:chgData name="Richard Chalk" userId="287f8aa4f4de1d19" providerId="LiveId" clId="{2B8EF38D-F199-4A46-BF3A-8383621CB477}" dt="2023-06-27T06:03:36.946" v="1245" actId="207"/>
          <ac:spMkLst>
            <pc:docMk/>
            <pc:sldMk cId="1536480318" sldId="485"/>
            <ac:spMk id="2" creationId="{2CED0939-2445-F1A3-21AE-0A535344DD5D}"/>
          </ac:spMkLst>
        </pc:spChg>
        <pc:spChg chg="del mod">
          <ac:chgData name="Richard Chalk" userId="287f8aa4f4de1d19" providerId="LiveId" clId="{2B8EF38D-F199-4A46-BF3A-8383621CB477}" dt="2023-06-27T05:59:52.414" v="1033" actId="478"/>
          <ac:spMkLst>
            <pc:docMk/>
            <pc:sldMk cId="1536480318" sldId="485"/>
            <ac:spMk id="3" creationId="{173D56EC-57A4-FE19-1901-5242223ADD72}"/>
          </ac:spMkLst>
        </pc:spChg>
        <pc:spChg chg="mod">
          <ac:chgData name="Richard Chalk" userId="287f8aa4f4de1d19" providerId="LiveId" clId="{2B8EF38D-F199-4A46-BF3A-8383621CB477}" dt="2023-06-27T05:48:02.688" v="663" actId="20577"/>
          <ac:spMkLst>
            <pc:docMk/>
            <pc:sldMk cId="1536480318" sldId="485"/>
            <ac:spMk id="7" creationId="{EBD62573-4B50-EAD6-8C7E-C3AE6A9F45B4}"/>
          </ac:spMkLst>
        </pc:spChg>
        <pc:spChg chg="add mod">
          <ac:chgData name="Richard Chalk" userId="287f8aa4f4de1d19" providerId="LiveId" clId="{2B8EF38D-F199-4A46-BF3A-8383621CB477}" dt="2023-06-27T06:01:06.996" v="1135" actId="207"/>
          <ac:spMkLst>
            <pc:docMk/>
            <pc:sldMk cId="1536480318" sldId="485"/>
            <ac:spMk id="13" creationId="{D1B501A1-7D15-98FC-7701-F46C48B64ECD}"/>
          </ac:spMkLst>
        </pc:spChg>
        <pc:spChg chg="add mod">
          <ac:chgData name="Richard Chalk" userId="287f8aa4f4de1d19" providerId="LiveId" clId="{2B8EF38D-F199-4A46-BF3A-8383621CB477}" dt="2023-06-27T06:02:40.513" v="1207" actId="14100"/>
          <ac:spMkLst>
            <pc:docMk/>
            <pc:sldMk cId="1536480318" sldId="485"/>
            <ac:spMk id="15" creationId="{5A51FC35-4B34-9E2E-6FA8-CFBCBD08248F}"/>
          </ac:spMkLst>
        </pc:spChg>
        <pc:spChg chg="add mod">
          <ac:chgData name="Richard Chalk" userId="287f8aa4f4de1d19" providerId="LiveId" clId="{2B8EF38D-F199-4A46-BF3A-8383621CB477}" dt="2023-06-27T06:03:10.922" v="1230" actId="1037"/>
          <ac:spMkLst>
            <pc:docMk/>
            <pc:sldMk cId="1536480318" sldId="485"/>
            <ac:spMk id="16" creationId="{45A03B51-2AB7-D345-91A6-9FC2F529E564}"/>
          </ac:spMkLst>
        </pc:spChg>
        <pc:spChg chg="add mod">
          <ac:chgData name="Richard Chalk" userId="287f8aa4f4de1d19" providerId="LiveId" clId="{2B8EF38D-F199-4A46-BF3A-8383621CB477}" dt="2023-06-27T06:03:17.282" v="1241" actId="1037"/>
          <ac:spMkLst>
            <pc:docMk/>
            <pc:sldMk cId="1536480318" sldId="485"/>
            <ac:spMk id="17" creationId="{79A053A8-5885-A64C-38B3-B8105D6BD749}"/>
          </ac:spMkLst>
        </pc:spChg>
        <pc:picChg chg="add mod">
          <ac:chgData name="Richard Chalk" userId="287f8aa4f4de1d19" providerId="LiveId" clId="{2B8EF38D-F199-4A46-BF3A-8383621CB477}" dt="2023-06-27T06:00:32.738" v="1127" actId="1035"/>
          <ac:picMkLst>
            <pc:docMk/>
            <pc:sldMk cId="1536480318" sldId="485"/>
            <ac:picMk id="8" creationId="{15AD79BB-BA7D-05B6-ED13-FC8EAD47FF44}"/>
          </ac:picMkLst>
        </pc:picChg>
        <pc:picChg chg="add mod">
          <ac:chgData name="Richard Chalk" userId="287f8aa4f4de1d19" providerId="LiveId" clId="{2B8EF38D-F199-4A46-BF3A-8383621CB477}" dt="2023-06-27T06:00:42.336" v="1129" actId="1076"/>
          <ac:picMkLst>
            <pc:docMk/>
            <pc:sldMk cId="1536480318" sldId="485"/>
            <ac:picMk id="10" creationId="{F9C6E67F-F14D-B4E7-94FD-0FF6B208B99A}"/>
          </ac:picMkLst>
        </pc:picChg>
        <pc:picChg chg="add mod">
          <ac:chgData name="Richard Chalk" userId="287f8aa4f4de1d19" providerId="LiveId" clId="{2B8EF38D-F199-4A46-BF3A-8383621CB477}" dt="2023-06-27T12:36:23.262" v="3962" actId="1037"/>
          <ac:picMkLst>
            <pc:docMk/>
            <pc:sldMk cId="1536480318" sldId="485"/>
            <ac:picMk id="11" creationId="{7591CF3C-0E81-C0E3-3DC7-5B10D545F525}"/>
          </ac:picMkLst>
        </pc:picChg>
        <pc:picChg chg="del">
          <ac:chgData name="Richard Chalk" userId="287f8aa4f4de1d19" providerId="LiveId" clId="{2B8EF38D-F199-4A46-BF3A-8383621CB477}" dt="2023-06-27T05:48:05.867" v="664" actId="478"/>
          <ac:picMkLst>
            <pc:docMk/>
            <pc:sldMk cId="1536480318" sldId="485"/>
            <ac:picMk id="12" creationId="{7A7D72AE-7E57-C71E-1753-E7C9F7ED3A93}"/>
          </ac:picMkLst>
        </pc:picChg>
        <pc:picChg chg="add mod">
          <ac:chgData name="Richard Chalk" userId="287f8aa4f4de1d19" providerId="LiveId" clId="{2B8EF38D-F199-4A46-BF3A-8383621CB477}" dt="2023-06-27T06:00:45.696" v="1130" actId="1076"/>
          <ac:picMkLst>
            <pc:docMk/>
            <pc:sldMk cId="1536480318" sldId="485"/>
            <ac:picMk id="14" creationId="{F74CA690-A90F-B27E-4793-4DD15AC37633}"/>
          </ac:picMkLst>
        </pc:picChg>
      </pc:sldChg>
      <pc:sldChg chg="addSp delSp modSp add mod modNotesTx">
        <pc:chgData name="Richard Chalk" userId="287f8aa4f4de1d19" providerId="LiveId" clId="{2B8EF38D-F199-4A46-BF3A-8383621CB477}" dt="2023-06-27T19:53:19.462" v="7071" actId="20577"/>
        <pc:sldMkLst>
          <pc:docMk/>
          <pc:sldMk cId="2382668309" sldId="486"/>
        </pc:sldMkLst>
        <pc:spChg chg="mod">
          <ac:chgData name="Richard Chalk" userId="287f8aa4f4de1d19" providerId="LiveId" clId="{2B8EF38D-F199-4A46-BF3A-8383621CB477}" dt="2023-06-27T19:53:10.169" v="7067" actId="113"/>
          <ac:spMkLst>
            <pc:docMk/>
            <pc:sldMk cId="2382668309" sldId="486"/>
            <ac:spMk id="2" creationId="{2CED0939-2445-F1A3-21AE-0A535344DD5D}"/>
          </ac:spMkLst>
        </pc:spChg>
        <pc:spChg chg="mod">
          <ac:chgData name="Richard Chalk" userId="287f8aa4f4de1d19" providerId="LiveId" clId="{2B8EF38D-F199-4A46-BF3A-8383621CB477}" dt="2023-06-27T19:53:19.462" v="7071" actId="20577"/>
          <ac:spMkLst>
            <pc:docMk/>
            <pc:sldMk cId="2382668309" sldId="486"/>
            <ac:spMk id="3" creationId="{173D56EC-57A4-FE19-1901-5242223ADD72}"/>
          </ac:spMkLst>
        </pc:spChg>
        <pc:spChg chg="mod">
          <ac:chgData name="Richard Chalk" userId="287f8aa4f4de1d19" providerId="LiveId" clId="{2B8EF38D-F199-4A46-BF3A-8383621CB477}" dt="2023-06-27T09:23:45.489" v="1786" actId="20577"/>
          <ac:spMkLst>
            <pc:docMk/>
            <pc:sldMk cId="2382668309" sldId="486"/>
            <ac:spMk id="7" creationId="{EBD62573-4B50-EAD6-8C7E-C3AE6A9F45B4}"/>
          </ac:spMkLst>
        </pc:spChg>
        <pc:spChg chg="add mod">
          <ac:chgData name="Richard Chalk" userId="287f8aa4f4de1d19" providerId="LiveId" clId="{2B8EF38D-F199-4A46-BF3A-8383621CB477}" dt="2023-06-27T12:38:04.479" v="4020" actId="1038"/>
          <ac:spMkLst>
            <pc:docMk/>
            <pc:sldMk cId="2382668309" sldId="486"/>
            <ac:spMk id="13" creationId="{7F22F0FE-05A8-5D55-F7D2-1DF2D42368A6}"/>
          </ac:spMkLst>
        </pc:spChg>
        <pc:spChg chg="add mod">
          <ac:chgData name="Richard Chalk" userId="287f8aa4f4de1d19" providerId="LiveId" clId="{2B8EF38D-F199-4A46-BF3A-8383621CB477}" dt="2023-06-27T19:52:52.805" v="7066" actId="688"/>
          <ac:spMkLst>
            <pc:docMk/>
            <pc:sldMk cId="2382668309" sldId="486"/>
            <ac:spMk id="14" creationId="{346433D7-D030-1DB5-5666-C47E6241165F}"/>
          </ac:spMkLst>
        </pc:spChg>
        <pc:spChg chg="add del">
          <ac:chgData name="Richard Chalk" userId="287f8aa4f4de1d19" providerId="LiveId" clId="{2B8EF38D-F199-4A46-BF3A-8383621CB477}" dt="2023-06-27T12:40:19.303" v="4034" actId="478"/>
          <ac:spMkLst>
            <pc:docMk/>
            <pc:sldMk cId="2382668309" sldId="486"/>
            <ac:spMk id="15" creationId="{E844CFDB-A07E-A2B7-4B0D-E609CE97A53C}"/>
          </ac:spMkLst>
        </pc:spChg>
        <pc:spChg chg="add del">
          <ac:chgData name="Richard Chalk" userId="287f8aa4f4de1d19" providerId="LiveId" clId="{2B8EF38D-F199-4A46-BF3A-8383621CB477}" dt="2023-06-27T12:40:28.480" v="4040"/>
          <ac:spMkLst>
            <pc:docMk/>
            <pc:sldMk cId="2382668309" sldId="486"/>
            <ac:spMk id="16" creationId="{AA1F3C33-8636-CE8D-D66C-D4248BED346F}"/>
          </ac:spMkLst>
        </pc:spChg>
        <pc:spChg chg="add del">
          <ac:chgData name="Richard Chalk" userId="287f8aa4f4de1d19" providerId="LiveId" clId="{2B8EF38D-F199-4A46-BF3A-8383621CB477}" dt="2023-06-27T12:40:26.944" v="4038"/>
          <ac:spMkLst>
            <pc:docMk/>
            <pc:sldMk cId="2382668309" sldId="486"/>
            <ac:spMk id="17" creationId="{878A035E-8A34-F90B-F653-F860A1DFC841}"/>
          </ac:spMkLst>
        </pc:spChg>
        <pc:spChg chg="add mod">
          <ac:chgData name="Richard Chalk" userId="287f8aa4f4de1d19" providerId="LiveId" clId="{2B8EF38D-F199-4A46-BF3A-8383621CB477}" dt="2023-06-27T12:41:17.590" v="4084" actId="1076"/>
          <ac:spMkLst>
            <pc:docMk/>
            <pc:sldMk cId="2382668309" sldId="486"/>
            <ac:spMk id="18" creationId="{17C74C20-291C-E3C0-5FBA-85C188C19E8D}"/>
          </ac:spMkLst>
        </pc:spChg>
        <pc:picChg chg="add mod">
          <ac:chgData name="Richard Chalk" userId="287f8aa4f4de1d19" providerId="LiveId" clId="{2B8EF38D-F199-4A46-BF3A-8383621CB477}" dt="2023-06-27T09:29:06.181" v="1894" actId="14100"/>
          <ac:picMkLst>
            <pc:docMk/>
            <pc:sldMk cId="2382668309" sldId="486"/>
            <ac:picMk id="9" creationId="{3823605B-9487-A129-E066-4BE5F495105C}"/>
          </ac:picMkLst>
        </pc:picChg>
        <pc:picChg chg="add mod">
          <ac:chgData name="Richard Chalk" userId="287f8aa4f4de1d19" providerId="LiveId" clId="{2B8EF38D-F199-4A46-BF3A-8383621CB477}" dt="2023-06-27T09:27:13.774" v="1841" actId="1038"/>
          <ac:picMkLst>
            <pc:docMk/>
            <pc:sldMk cId="2382668309" sldId="486"/>
            <ac:picMk id="11" creationId="{65CE08CB-641E-2FA1-A5CF-82F7A8DDF25E}"/>
          </ac:picMkLst>
        </pc:picChg>
        <pc:picChg chg="del">
          <ac:chgData name="Richard Chalk" userId="287f8aa4f4de1d19" providerId="LiveId" clId="{2B8EF38D-F199-4A46-BF3A-8383621CB477}" dt="2023-06-27T09:23:47.953" v="1787" actId="478"/>
          <ac:picMkLst>
            <pc:docMk/>
            <pc:sldMk cId="2382668309" sldId="486"/>
            <ac:picMk id="12" creationId="{7A7D72AE-7E57-C71E-1753-E7C9F7ED3A93}"/>
          </ac:picMkLst>
        </pc:picChg>
        <pc:picChg chg="add mod">
          <ac:chgData name="Richard Chalk" userId="287f8aa4f4de1d19" providerId="LiveId" clId="{2B8EF38D-F199-4A46-BF3A-8383621CB477}" dt="2023-06-27T12:41:17.590" v="4084" actId="1076"/>
          <ac:picMkLst>
            <pc:docMk/>
            <pc:sldMk cId="2382668309" sldId="486"/>
            <ac:picMk id="19" creationId="{82367BFE-F30F-77E5-6743-13F5AA7E7331}"/>
          </ac:picMkLst>
        </pc:picChg>
        <pc:picChg chg="add del mod">
          <ac:chgData name="Richard Chalk" userId="287f8aa4f4de1d19" providerId="LiveId" clId="{2B8EF38D-F199-4A46-BF3A-8383621CB477}" dt="2023-06-27T09:24:21.704" v="1795" actId="21"/>
          <ac:picMkLst>
            <pc:docMk/>
            <pc:sldMk cId="2382668309" sldId="486"/>
            <ac:picMk id="1026" creationId="{6F4FC876-27B1-5818-D26B-F548C7921AA5}"/>
          </ac:picMkLst>
        </pc:picChg>
        <pc:picChg chg="add del mod">
          <ac:chgData name="Richard Chalk" userId="287f8aa4f4de1d19" providerId="LiveId" clId="{2B8EF38D-F199-4A46-BF3A-8383621CB477}" dt="2023-06-27T09:26:24.104" v="1812" actId="21"/>
          <ac:picMkLst>
            <pc:docMk/>
            <pc:sldMk cId="2382668309" sldId="486"/>
            <ac:picMk id="1028" creationId="{B141EFF6-5C1E-4203-6F2E-F6AC06C09222}"/>
          </ac:picMkLst>
        </pc:picChg>
        <pc:picChg chg="add del mod">
          <ac:chgData name="Richard Chalk" userId="287f8aa4f4de1d19" providerId="LiveId" clId="{2B8EF38D-F199-4A46-BF3A-8383621CB477}" dt="2023-06-27T12:39:18.654" v="4024" actId="478"/>
          <ac:picMkLst>
            <pc:docMk/>
            <pc:sldMk cId="2382668309" sldId="486"/>
            <ac:picMk id="1030" creationId="{679510FD-EE18-DA3A-8A50-8BCE8B8D4645}"/>
          </ac:picMkLst>
        </pc:picChg>
        <pc:picChg chg="add del">
          <ac:chgData name="Richard Chalk" userId="287f8aa4f4de1d19" providerId="LiveId" clId="{2B8EF38D-F199-4A46-BF3A-8383621CB477}" dt="2023-06-27T12:39:24.875" v="4026" actId="478"/>
          <ac:picMkLst>
            <pc:docMk/>
            <pc:sldMk cId="2382668309" sldId="486"/>
            <ac:picMk id="1032" creationId="{91FA5DFC-5582-D59A-D7FF-058629E0955B}"/>
          </ac:picMkLst>
        </pc:picChg>
        <pc:picChg chg="add del mod">
          <ac:chgData name="Richard Chalk" userId="287f8aa4f4de1d19" providerId="LiveId" clId="{2B8EF38D-F199-4A46-BF3A-8383621CB477}" dt="2023-06-27T12:40:17.295" v="4032" actId="478"/>
          <ac:picMkLst>
            <pc:docMk/>
            <pc:sldMk cId="2382668309" sldId="486"/>
            <ac:picMk id="1034" creationId="{1B8C6F95-D062-124A-B9C6-BA7CBBD622F7}"/>
          </ac:picMkLst>
        </pc:picChg>
        <pc:picChg chg="add mod">
          <ac:chgData name="Richard Chalk" userId="287f8aa4f4de1d19" providerId="LiveId" clId="{2B8EF38D-F199-4A46-BF3A-8383621CB477}" dt="2023-06-27T12:40:49.480" v="4064" actId="1035"/>
          <ac:picMkLst>
            <pc:docMk/>
            <pc:sldMk cId="2382668309" sldId="486"/>
            <ac:picMk id="1042" creationId="{334E627C-9CC7-0ED6-647D-BF41653E786F}"/>
          </ac:picMkLst>
        </pc:picChg>
      </pc:sldChg>
      <pc:sldChg chg="addSp delSp modSp add mod modNotesTx">
        <pc:chgData name="Richard Chalk" userId="287f8aa4f4de1d19" providerId="LiveId" clId="{2B8EF38D-F199-4A46-BF3A-8383621CB477}" dt="2023-06-27T19:54:13.731" v="7090" actId="113"/>
        <pc:sldMkLst>
          <pc:docMk/>
          <pc:sldMk cId="2256032000" sldId="487"/>
        </pc:sldMkLst>
        <pc:spChg chg="mod">
          <ac:chgData name="Richard Chalk" userId="287f8aa4f4de1d19" providerId="LiveId" clId="{2B8EF38D-F199-4A46-BF3A-8383621CB477}" dt="2023-06-27T19:54:13.731" v="7090" actId="113"/>
          <ac:spMkLst>
            <pc:docMk/>
            <pc:sldMk cId="2256032000" sldId="487"/>
            <ac:spMk id="2" creationId="{2CED0939-2445-F1A3-21AE-0A535344DD5D}"/>
          </ac:spMkLst>
        </pc:spChg>
        <pc:spChg chg="mod">
          <ac:chgData name="Richard Chalk" userId="287f8aa4f4de1d19" providerId="LiveId" clId="{2B8EF38D-F199-4A46-BF3A-8383621CB477}" dt="2023-06-27T09:41:47.162" v="2250" actId="1036"/>
          <ac:spMkLst>
            <pc:docMk/>
            <pc:sldMk cId="2256032000" sldId="487"/>
            <ac:spMk id="3" creationId="{173D56EC-57A4-FE19-1901-5242223ADD72}"/>
          </ac:spMkLst>
        </pc:spChg>
        <pc:spChg chg="mod">
          <ac:chgData name="Richard Chalk" userId="287f8aa4f4de1d19" providerId="LiveId" clId="{2B8EF38D-F199-4A46-BF3A-8383621CB477}" dt="2023-06-27T09:32:58.432" v="2026" actId="20577"/>
          <ac:spMkLst>
            <pc:docMk/>
            <pc:sldMk cId="2256032000" sldId="487"/>
            <ac:spMk id="7" creationId="{EBD62573-4B50-EAD6-8C7E-C3AE6A9F45B4}"/>
          </ac:spMkLst>
        </pc:spChg>
        <pc:spChg chg="add del mod">
          <ac:chgData name="Richard Chalk" userId="287f8aa4f4de1d19" providerId="LiveId" clId="{2B8EF38D-F199-4A46-BF3A-8383621CB477}" dt="2023-06-27T09:32:13.609" v="1996" actId="478"/>
          <ac:spMkLst>
            <pc:docMk/>
            <pc:sldMk cId="2256032000" sldId="487"/>
            <ac:spMk id="8" creationId="{773403AA-2784-4010-A8B4-4F5944C3D820}"/>
          </ac:spMkLst>
        </pc:spChg>
        <pc:spChg chg="add mod">
          <ac:chgData name="Richard Chalk" userId="287f8aa4f4de1d19" providerId="LiveId" clId="{2B8EF38D-F199-4A46-BF3A-8383621CB477}" dt="2023-06-27T09:41:43.115" v="2238" actId="14100"/>
          <ac:spMkLst>
            <pc:docMk/>
            <pc:sldMk cId="2256032000" sldId="487"/>
            <ac:spMk id="10" creationId="{70678C4E-BAF0-E136-7086-FB1AE3B07438}"/>
          </ac:spMkLst>
        </pc:spChg>
        <pc:picChg chg="del">
          <ac:chgData name="Richard Chalk" userId="287f8aa4f4de1d19" providerId="LiveId" clId="{2B8EF38D-F199-4A46-BF3A-8383621CB477}" dt="2023-06-27T09:30:05.999" v="1922" actId="478"/>
          <ac:picMkLst>
            <pc:docMk/>
            <pc:sldMk cId="2256032000" sldId="487"/>
            <ac:picMk id="11" creationId="{65CE08CB-641E-2FA1-A5CF-82F7A8DDF25E}"/>
          </ac:picMkLst>
        </pc:picChg>
      </pc:sldChg>
      <pc:sldChg chg="add del">
        <pc:chgData name="Richard Chalk" userId="287f8aa4f4de1d19" providerId="LiveId" clId="{2B8EF38D-F199-4A46-BF3A-8383621CB477}" dt="2023-06-27T09:40:24.633" v="2174"/>
        <pc:sldMkLst>
          <pc:docMk/>
          <pc:sldMk cId="1259729985" sldId="488"/>
        </pc:sldMkLst>
      </pc:sldChg>
      <pc:sldChg chg="addSp delSp modSp add mod modNotesTx">
        <pc:chgData name="Richard Chalk" userId="287f8aa4f4de1d19" providerId="LiveId" clId="{2B8EF38D-F199-4A46-BF3A-8383621CB477}" dt="2023-06-27T20:03:25.958" v="7316" actId="14100"/>
        <pc:sldMkLst>
          <pc:docMk/>
          <pc:sldMk cId="4050212863" sldId="488"/>
        </pc:sldMkLst>
        <pc:spChg chg="mod">
          <ac:chgData name="Richard Chalk" userId="287f8aa4f4de1d19" providerId="LiveId" clId="{2B8EF38D-F199-4A46-BF3A-8383621CB477}" dt="2023-06-27T20:03:01.163" v="7304" actId="6549"/>
          <ac:spMkLst>
            <pc:docMk/>
            <pc:sldMk cId="4050212863" sldId="488"/>
            <ac:spMk id="2" creationId="{2CED0939-2445-F1A3-21AE-0A535344DD5D}"/>
          </ac:spMkLst>
        </pc:spChg>
        <pc:spChg chg="del">
          <ac:chgData name="Richard Chalk" userId="287f8aa4f4de1d19" providerId="LiveId" clId="{2B8EF38D-F199-4A46-BF3A-8383621CB477}" dt="2023-06-27T12:21:29.051" v="3627" actId="478"/>
          <ac:spMkLst>
            <pc:docMk/>
            <pc:sldMk cId="4050212863" sldId="488"/>
            <ac:spMk id="3" creationId="{173D56EC-57A4-FE19-1901-5242223ADD72}"/>
          </ac:spMkLst>
        </pc:spChg>
        <pc:spChg chg="mod">
          <ac:chgData name="Richard Chalk" userId="287f8aa4f4de1d19" providerId="LiveId" clId="{2B8EF38D-F199-4A46-BF3A-8383621CB477}" dt="2023-06-27T10:55:17.604" v="2515" actId="20577"/>
          <ac:spMkLst>
            <pc:docMk/>
            <pc:sldMk cId="4050212863" sldId="488"/>
            <ac:spMk id="7" creationId="{EBD62573-4B50-EAD6-8C7E-C3AE6A9F45B4}"/>
          </ac:spMkLst>
        </pc:spChg>
        <pc:spChg chg="add del">
          <ac:chgData name="Richard Chalk" userId="287f8aa4f4de1d19" providerId="LiveId" clId="{2B8EF38D-F199-4A46-BF3A-8383621CB477}" dt="2023-06-27T12:18:56.002" v="3600" actId="478"/>
          <ac:spMkLst>
            <pc:docMk/>
            <pc:sldMk cId="4050212863" sldId="488"/>
            <ac:spMk id="8" creationId="{527C59FE-9190-09A3-106A-2E9F923F44FC}"/>
          </ac:spMkLst>
        </pc:spChg>
        <pc:spChg chg="mod">
          <ac:chgData name="Richard Chalk" userId="287f8aa4f4de1d19" providerId="LiveId" clId="{2B8EF38D-F199-4A46-BF3A-8383621CB477}" dt="2023-06-27T20:03:25.958" v="7316" actId="14100"/>
          <ac:spMkLst>
            <pc:docMk/>
            <pc:sldMk cId="4050212863" sldId="488"/>
            <ac:spMk id="10" creationId="{70678C4E-BAF0-E136-7086-FB1AE3B07438}"/>
          </ac:spMkLst>
        </pc:spChg>
      </pc:sldChg>
      <pc:sldChg chg="delSp modSp add mod ord modNotesTx">
        <pc:chgData name="Richard Chalk" userId="287f8aa4f4de1d19" providerId="LiveId" clId="{2B8EF38D-F199-4A46-BF3A-8383621CB477}" dt="2023-06-27T19:58:27.720" v="7150" actId="20577"/>
        <pc:sldMkLst>
          <pc:docMk/>
          <pc:sldMk cId="628926321" sldId="489"/>
        </pc:sldMkLst>
        <pc:spChg chg="mod">
          <ac:chgData name="Richard Chalk" userId="287f8aa4f4de1d19" providerId="LiveId" clId="{2B8EF38D-F199-4A46-BF3A-8383621CB477}" dt="2023-06-27T10:58:53.597" v="2569" actId="14100"/>
          <ac:spMkLst>
            <pc:docMk/>
            <pc:sldMk cId="628926321" sldId="489"/>
            <ac:spMk id="2" creationId="{2CED0939-2445-F1A3-21AE-0A535344DD5D}"/>
          </ac:spMkLst>
        </pc:spChg>
        <pc:spChg chg="mod">
          <ac:chgData name="Richard Chalk" userId="287f8aa4f4de1d19" providerId="LiveId" clId="{2B8EF38D-F199-4A46-BF3A-8383621CB477}" dt="2023-06-27T11:00:04.973" v="2610" actId="1036"/>
          <ac:spMkLst>
            <pc:docMk/>
            <pc:sldMk cId="628926321" sldId="489"/>
            <ac:spMk id="3" creationId="{173D56EC-57A4-FE19-1901-5242223ADD72}"/>
          </ac:spMkLst>
        </pc:spChg>
        <pc:spChg chg="mod">
          <ac:chgData name="Richard Chalk" userId="287f8aa4f4de1d19" providerId="LiveId" clId="{2B8EF38D-F199-4A46-BF3A-8383621CB477}" dt="2023-06-27T10:55:14.633" v="2513" actId="20577"/>
          <ac:spMkLst>
            <pc:docMk/>
            <pc:sldMk cId="628926321" sldId="489"/>
            <ac:spMk id="7" creationId="{EBD62573-4B50-EAD6-8C7E-C3AE6A9F45B4}"/>
          </ac:spMkLst>
        </pc:spChg>
        <pc:spChg chg="del">
          <ac:chgData name="Richard Chalk" userId="287f8aa4f4de1d19" providerId="LiveId" clId="{2B8EF38D-F199-4A46-BF3A-8383621CB477}" dt="2023-06-27T10:55:34.109" v="2516" actId="478"/>
          <ac:spMkLst>
            <pc:docMk/>
            <pc:sldMk cId="628926321" sldId="489"/>
            <ac:spMk id="8" creationId="{527C59FE-9190-09A3-106A-2E9F923F44FC}"/>
          </ac:spMkLst>
        </pc:spChg>
        <pc:spChg chg="mod">
          <ac:chgData name="Richard Chalk" userId="287f8aa4f4de1d19" providerId="LiveId" clId="{2B8EF38D-F199-4A46-BF3A-8383621CB477}" dt="2023-06-27T11:01:54.695" v="2676" actId="20577"/>
          <ac:spMkLst>
            <pc:docMk/>
            <pc:sldMk cId="628926321" sldId="489"/>
            <ac:spMk id="10" creationId="{70678C4E-BAF0-E136-7086-FB1AE3B07438}"/>
          </ac:spMkLst>
        </pc:spChg>
      </pc:sldChg>
      <pc:sldChg chg="addSp delSp modSp add mod modNotesTx">
        <pc:chgData name="Richard Chalk" userId="287f8aa4f4de1d19" providerId="LiveId" clId="{2B8EF38D-F199-4A46-BF3A-8383621CB477}" dt="2023-06-27T20:04:37.575" v="7338" actId="6549"/>
        <pc:sldMkLst>
          <pc:docMk/>
          <pc:sldMk cId="255559091" sldId="490"/>
        </pc:sldMkLst>
        <pc:spChg chg="del mod">
          <ac:chgData name="Richard Chalk" userId="287f8aa4f4de1d19" providerId="LiveId" clId="{2B8EF38D-F199-4A46-BF3A-8383621CB477}" dt="2023-06-27T11:20:28.286" v="3075" actId="478"/>
          <ac:spMkLst>
            <pc:docMk/>
            <pc:sldMk cId="255559091" sldId="490"/>
            <ac:spMk id="2" creationId="{2CED0939-2445-F1A3-21AE-0A535344DD5D}"/>
          </ac:spMkLst>
        </pc:spChg>
        <pc:spChg chg="del mod">
          <ac:chgData name="Richard Chalk" userId="287f8aa4f4de1d19" providerId="LiveId" clId="{2B8EF38D-F199-4A46-BF3A-8383621CB477}" dt="2023-06-27T11:20:14.841" v="3072" actId="478"/>
          <ac:spMkLst>
            <pc:docMk/>
            <pc:sldMk cId="255559091" sldId="490"/>
            <ac:spMk id="3" creationId="{173D56EC-57A4-FE19-1901-5242223ADD72}"/>
          </ac:spMkLst>
        </pc:spChg>
        <pc:spChg chg="mod">
          <ac:chgData name="Richard Chalk" userId="287f8aa4f4de1d19" providerId="LiveId" clId="{2B8EF38D-F199-4A46-BF3A-8383621CB477}" dt="2023-06-27T11:13:01.782" v="2994" actId="20577"/>
          <ac:spMkLst>
            <pc:docMk/>
            <pc:sldMk cId="255559091" sldId="490"/>
            <ac:spMk id="7" creationId="{EBD62573-4B50-EAD6-8C7E-C3AE6A9F45B4}"/>
          </ac:spMkLst>
        </pc:spChg>
        <pc:spChg chg="add del mod">
          <ac:chgData name="Richard Chalk" userId="287f8aa4f4de1d19" providerId="LiveId" clId="{2B8EF38D-F199-4A46-BF3A-8383621CB477}" dt="2023-06-27T09:43:07.677" v="2270" actId="478"/>
          <ac:spMkLst>
            <pc:docMk/>
            <pc:sldMk cId="255559091" sldId="490"/>
            <ac:spMk id="8" creationId="{34B94215-E08C-B6E3-6573-6E88FB92C0B9}"/>
          </ac:spMkLst>
        </pc:spChg>
        <pc:spChg chg="del mod">
          <ac:chgData name="Richard Chalk" userId="287f8aa4f4de1d19" providerId="LiveId" clId="{2B8EF38D-F199-4A46-BF3A-8383621CB477}" dt="2023-06-27T11:17:01.169" v="3035" actId="478"/>
          <ac:spMkLst>
            <pc:docMk/>
            <pc:sldMk cId="255559091" sldId="490"/>
            <ac:spMk id="10" creationId="{70678C4E-BAF0-E136-7086-FB1AE3B07438}"/>
          </ac:spMkLst>
        </pc:spChg>
        <pc:spChg chg="add mod">
          <ac:chgData name="Richard Chalk" userId="287f8aa4f4de1d19" providerId="LiveId" clId="{2B8EF38D-F199-4A46-BF3A-8383621CB477}" dt="2023-06-27T11:20:22.658" v="3074" actId="14100"/>
          <ac:spMkLst>
            <pc:docMk/>
            <pc:sldMk cId="255559091" sldId="490"/>
            <ac:spMk id="11" creationId="{34D08F20-1074-DBCC-BF90-B576C54E8BFD}"/>
          </ac:spMkLst>
        </pc:spChg>
        <pc:spChg chg="add del mod">
          <ac:chgData name="Richard Chalk" userId="287f8aa4f4de1d19" providerId="LiveId" clId="{2B8EF38D-F199-4A46-BF3A-8383621CB477}" dt="2023-06-27T11:17:03.927" v="3037" actId="478"/>
          <ac:spMkLst>
            <pc:docMk/>
            <pc:sldMk cId="255559091" sldId="490"/>
            <ac:spMk id="12" creationId="{D77069C5-6D8B-A5A2-0A2C-95C0235406C5}"/>
          </ac:spMkLst>
        </pc:spChg>
        <pc:spChg chg="add mod ord">
          <ac:chgData name="Richard Chalk" userId="287f8aa4f4de1d19" providerId="LiveId" clId="{2B8EF38D-F199-4A46-BF3A-8383621CB477}" dt="2023-06-27T13:51:27.343" v="4859" actId="167"/>
          <ac:spMkLst>
            <pc:docMk/>
            <pc:sldMk cId="255559091" sldId="490"/>
            <ac:spMk id="15" creationId="{1FA934E4-F09D-A434-225B-0A01DB2E1161}"/>
          </ac:spMkLst>
        </pc:spChg>
        <pc:spChg chg="add mod">
          <ac:chgData name="Richard Chalk" userId="287f8aa4f4de1d19" providerId="LiveId" clId="{2B8EF38D-F199-4A46-BF3A-8383621CB477}" dt="2023-06-27T20:04:37.575" v="7338" actId="6549"/>
          <ac:spMkLst>
            <pc:docMk/>
            <pc:sldMk cId="255559091" sldId="490"/>
            <ac:spMk id="16" creationId="{4EF0A85C-D886-A44B-95BD-661462D7E04F}"/>
          </ac:spMkLst>
        </pc:spChg>
        <pc:spChg chg="add mod">
          <ac:chgData name="Richard Chalk" userId="287f8aa4f4de1d19" providerId="LiveId" clId="{2B8EF38D-F199-4A46-BF3A-8383621CB477}" dt="2023-06-27T11:23:46.923" v="3149" actId="207"/>
          <ac:spMkLst>
            <pc:docMk/>
            <pc:sldMk cId="255559091" sldId="490"/>
            <ac:spMk id="17" creationId="{37BA4E78-FAF2-81F6-F0DE-FADD7CF9FD45}"/>
          </ac:spMkLst>
        </pc:spChg>
        <pc:picChg chg="del">
          <ac:chgData name="Richard Chalk" userId="287f8aa4f4de1d19" providerId="LiveId" clId="{2B8EF38D-F199-4A46-BF3A-8383621CB477}" dt="2023-06-27T11:13:14.783" v="2996" actId="478"/>
          <ac:picMkLst>
            <pc:docMk/>
            <pc:sldMk cId="255559091" sldId="490"/>
            <ac:picMk id="9" creationId="{3823605B-9487-A129-E066-4BE5F495105C}"/>
          </ac:picMkLst>
        </pc:picChg>
        <pc:picChg chg="add del mod">
          <ac:chgData name="Richard Chalk" userId="287f8aa4f4de1d19" providerId="LiveId" clId="{2B8EF38D-F199-4A46-BF3A-8383621CB477}" dt="2023-06-27T11:17:02.813" v="3036" actId="478"/>
          <ac:picMkLst>
            <pc:docMk/>
            <pc:sldMk cId="255559091" sldId="490"/>
            <ac:picMk id="13" creationId="{84B1B04A-EB95-C207-060F-D8A15823FAA3}"/>
          </ac:picMkLst>
        </pc:picChg>
        <pc:picChg chg="add mod">
          <ac:chgData name="Richard Chalk" userId="287f8aa4f4de1d19" providerId="LiveId" clId="{2B8EF38D-F199-4A46-BF3A-8383621CB477}" dt="2023-06-27T11:23:37.262" v="3147" actId="1038"/>
          <ac:picMkLst>
            <pc:docMk/>
            <pc:sldMk cId="255559091" sldId="490"/>
            <ac:picMk id="18" creationId="{04E8523B-2D3A-5106-90D9-D228D396E8DD}"/>
          </ac:picMkLst>
        </pc:picChg>
        <pc:picChg chg="add mod">
          <ac:chgData name="Richard Chalk" userId="287f8aa4f4de1d19" providerId="LiveId" clId="{2B8EF38D-F199-4A46-BF3A-8383621CB477}" dt="2023-06-27T12:44:34.755" v="4112" actId="1076"/>
          <ac:picMkLst>
            <pc:docMk/>
            <pc:sldMk cId="255559091" sldId="490"/>
            <ac:picMk id="19" creationId="{F1DFF061-5D21-29D1-832D-A70CD532744E}"/>
          </ac:picMkLst>
        </pc:picChg>
        <pc:picChg chg="add mod">
          <ac:chgData name="Richard Chalk" userId="287f8aa4f4de1d19" providerId="LiveId" clId="{2B8EF38D-F199-4A46-BF3A-8383621CB477}" dt="2023-06-27T11:14:59.467" v="3033" actId="1076"/>
          <ac:picMkLst>
            <pc:docMk/>
            <pc:sldMk cId="255559091" sldId="490"/>
            <ac:picMk id="5122" creationId="{90D0A473-D405-919F-9E9B-C6193D90BA9D}"/>
          </ac:picMkLst>
        </pc:picChg>
      </pc:sldChg>
      <pc:sldChg chg="addSp modSp add mod modNotesTx">
        <pc:chgData name="Richard Chalk" userId="287f8aa4f4de1d19" providerId="LiveId" clId="{2B8EF38D-F199-4A46-BF3A-8383621CB477}" dt="2023-06-27T19:58:44.116" v="7154" actId="6549"/>
        <pc:sldMkLst>
          <pc:docMk/>
          <pc:sldMk cId="3352906070" sldId="491"/>
        </pc:sldMkLst>
        <pc:spChg chg="mod">
          <ac:chgData name="Richard Chalk" userId="287f8aa4f4de1d19" providerId="LiveId" clId="{2B8EF38D-F199-4A46-BF3A-8383621CB477}" dt="2023-06-27T11:05:45.902" v="2809" actId="21"/>
          <ac:spMkLst>
            <pc:docMk/>
            <pc:sldMk cId="3352906070" sldId="491"/>
            <ac:spMk id="2" creationId="{2CED0939-2445-F1A3-21AE-0A535344DD5D}"/>
          </ac:spMkLst>
        </pc:spChg>
        <pc:spChg chg="mod">
          <ac:chgData name="Richard Chalk" userId="287f8aa4f4de1d19" providerId="LiveId" clId="{2B8EF38D-F199-4A46-BF3A-8383621CB477}" dt="2023-06-27T11:03:04.908" v="2736" actId="1076"/>
          <ac:spMkLst>
            <pc:docMk/>
            <pc:sldMk cId="3352906070" sldId="491"/>
            <ac:spMk id="3" creationId="{173D56EC-57A4-FE19-1901-5242223ADD72}"/>
          </ac:spMkLst>
        </pc:spChg>
        <pc:spChg chg="mod">
          <ac:chgData name="Richard Chalk" userId="287f8aa4f4de1d19" providerId="LiveId" clId="{2B8EF38D-F199-4A46-BF3A-8383621CB477}" dt="2023-06-27T11:02:46.239" v="2686" actId="20577"/>
          <ac:spMkLst>
            <pc:docMk/>
            <pc:sldMk cId="3352906070" sldId="491"/>
            <ac:spMk id="7" creationId="{EBD62573-4B50-EAD6-8C7E-C3AE6A9F45B4}"/>
          </ac:spMkLst>
        </pc:spChg>
        <pc:spChg chg="add mod">
          <ac:chgData name="Richard Chalk" userId="287f8aa4f4de1d19" providerId="LiveId" clId="{2B8EF38D-F199-4A46-BF3A-8383621CB477}" dt="2023-06-27T11:03:30.258" v="2742" actId="1036"/>
          <ac:spMkLst>
            <pc:docMk/>
            <pc:sldMk cId="3352906070" sldId="491"/>
            <ac:spMk id="8" creationId="{E876B843-BF2C-1B5A-5F38-B413E5D7E333}"/>
          </ac:spMkLst>
        </pc:spChg>
        <pc:spChg chg="mod">
          <ac:chgData name="Richard Chalk" userId="287f8aa4f4de1d19" providerId="LiveId" clId="{2B8EF38D-F199-4A46-BF3A-8383621CB477}" dt="2023-06-27T11:12:14.746" v="2988" actId="207"/>
          <ac:spMkLst>
            <pc:docMk/>
            <pc:sldMk cId="3352906070" sldId="491"/>
            <ac:spMk id="10" creationId="{70678C4E-BAF0-E136-7086-FB1AE3B07438}"/>
          </ac:spMkLst>
        </pc:spChg>
        <pc:spChg chg="add mod">
          <ac:chgData name="Richard Chalk" userId="287f8aa4f4de1d19" providerId="LiveId" clId="{2B8EF38D-F199-4A46-BF3A-8383621CB477}" dt="2023-06-27T11:03:43.413" v="2754" actId="14100"/>
          <ac:spMkLst>
            <pc:docMk/>
            <pc:sldMk cId="3352906070" sldId="491"/>
            <ac:spMk id="11" creationId="{02396AB6-21FA-B98A-9F8E-308091E73037}"/>
          </ac:spMkLst>
        </pc:spChg>
        <pc:spChg chg="add mod">
          <ac:chgData name="Richard Chalk" userId="287f8aa4f4de1d19" providerId="LiveId" clId="{2B8EF38D-F199-4A46-BF3A-8383621CB477}" dt="2023-06-27T19:57:36.465" v="7139" actId="207"/>
          <ac:spMkLst>
            <pc:docMk/>
            <pc:sldMk cId="3352906070" sldId="491"/>
            <ac:spMk id="12" creationId="{C75D2F0D-0F66-F215-F2D1-98DC0E79E735}"/>
          </ac:spMkLst>
        </pc:spChg>
        <pc:spChg chg="add mod">
          <ac:chgData name="Richard Chalk" userId="287f8aa4f4de1d19" providerId="LiveId" clId="{2B8EF38D-F199-4A46-BF3A-8383621CB477}" dt="2023-06-27T11:06:14.075" v="2838" actId="571"/>
          <ac:spMkLst>
            <pc:docMk/>
            <pc:sldMk cId="3352906070" sldId="491"/>
            <ac:spMk id="14" creationId="{613EA306-1946-B22B-EC68-46C1E6E4DB6E}"/>
          </ac:spMkLst>
        </pc:spChg>
        <pc:picChg chg="add mod">
          <ac:chgData name="Richard Chalk" userId="287f8aa4f4de1d19" providerId="LiveId" clId="{2B8EF38D-F199-4A46-BF3A-8383621CB477}" dt="2023-06-27T11:06:16.127" v="2839" actId="1076"/>
          <ac:picMkLst>
            <pc:docMk/>
            <pc:sldMk cId="3352906070" sldId="491"/>
            <ac:picMk id="13" creationId="{5751411A-3D5E-D4D0-F767-3744B28A760A}"/>
          </ac:picMkLst>
        </pc:picChg>
        <pc:picChg chg="add mod">
          <ac:chgData name="Richard Chalk" userId="287f8aa4f4de1d19" providerId="LiveId" clId="{2B8EF38D-F199-4A46-BF3A-8383621CB477}" dt="2023-06-27T11:06:14.075" v="2838" actId="571"/>
          <ac:picMkLst>
            <pc:docMk/>
            <pc:sldMk cId="3352906070" sldId="491"/>
            <ac:picMk id="15" creationId="{96A1DA4E-8DA1-1887-BB50-FB8D1B08224E}"/>
          </ac:picMkLst>
        </pc:picChg>
      </pc:sldChg>
      <pc:sldChg chg="addSp delSp modSp add mod modNotesTx">
        <pc:chgData name="Richard Chalk" userId="287f8aa4f4de1d19" providerId="LiveId" clId="{2B8EF38D-F199-4A46-BF3A-8383621CB477}" dt="2023-06-27T11:31:50.851" v="3449" actId="20577"/>
        <pc:sldMkLst>
          <pc:docMk/>
          <pc:sldMk cId="1117678555" sldId="492"/>
        </pc:sldMkLst>
        <pc:spChg chg="mod">
          <ac:chgData name="Richard Chalk" userId="287f8aa4f4de1d19" providerId="LiveId" clId="{2B8EF38D-F199-4A46-BF3A-8383621CB477}" dt="2023-06-27T11:14:28.393" v="3015" actId="14100"/>
          <ac:spMkLst>
            <pc:docMk/>
            <pc:sldMk cId="1117678555" sldId="492"/>
            <ac:spMk id="10" creationId="{70678C4E-BAF0-E136-7086-FB1AE3B07438}"/>
          </ac:spMkLst>
        </pc:spChg>
        <pc:spChg chg="mod">
          <ac:chgData name="Richard Chalk" userId="287f8aa4f4de1d19" providerId="LiveId" clId="{2B8EF38D-F199-4A46-BF3A-8383621CB477}" dt="2023-06-27T11:14:31.814" v="3030" actId="1036"/>
          <ac:spMkLst>
            <pc:docMk/>
            <pc:sldMk cId="1117678555" sldId="492"/>
            <ac:spMk id="12" creationId="{D77069C5-6D8B-A5A2-0A2C-95C0235406C5}"/>
          </ac:spMkLst>
        </pc:spChg>
        <pc:picChg chg="del">
          <ac:chgData name="Richard Chalk" userId="287f8aa4f4de1d19" providerId="LiveId" clId="{2B8EF38D-F199-4A46-BF3A-8383621CB477}" dt="2023-06-27T11:13:12.011" v="2995" actId="478"/>
          <ac:picMkLst>
            <pc:docMk/>
            <pc:sldMk cId="1117678555" sldId="492"/>
            <ac:picMk id="9" creationId="{3823605B-9487-A129-E066-4BE5F495105C}"/>
          </ac:picMkLst>
        </pc:picChg>
        <pc:picChg chg="mod">
          <ac:chgData name="Richard Chalk" userId="287f8aa4f4de1d19" providerId="LiveId" clId="{2B8EF38D-F199-4A46-BF3A-8383621CB477}" dt="2023-06-27T11:14:31.814" v="3030" actId="1036"/>
          <ac:picMkLst>
            <pc:docMk/>
            <pc:sldMk cId="1117678555" sldId="492"/>
            <ac:picMk id="13" creationId="{84B1B04A-EB95-C207-060F-D8A15823FAA3}"/>
          </ac:picMkLst>
        </pc:picChg>
        <pc:picChg chg="add mod">
          <ac:chgData name="Richard Chalk" userId="287f8aa4f4de1d19" providerId="LiveId" clId="{2B8EF38D-F199-4A46-BF3A-8383621CB477}" dt="2023-06-27T11:14:21.864" v="3013" actId="1037"/>
          <ac:picMkLst>
            <pc:docMk/>
            <pc:sldMk cId="1117678555" sldId="492"/>
            <ac:picMk id="3074" creationId="{DE7F0387-66D6-7936-EFD1-ACEB2C57AD62}"/>
          </ac:picMkLst>
        </pc:picChg>
      </pc:sldChg>
      <pc:sldChg chg="addSp delSp modSp add mod modNotesTx">
        <pc:chgData name="Richard Chalk" userId="287f8aa4f4de1d19" providerId="LiveId" clId="{2B8EF38D-F199-4A46-BF3A-8383621CB477}" dt="2023-06-27T20:02:13.222" v="7301" actId="20577"/>
        <pc:sldMkLst>
          <pc:docMk/>
          <pc:sldMk cId="2769621280" sldId="493"/>
        </pc:sldMkLst>
        <pc:spChg chg="del">
          <ac:chgData name="Richard Chalk" userId="287f8aa4f4de1d19" providerId="LiveId" clId="{2B8EF38D-F199-4A46-BF3A-8383621CB477}" dt="2023-06-27T12:12:24.631" v="3470" actId="478"/>
          <ac:spMkLst>
            <pc:docMk/>
            <pc:sldMk cId="2769621280" sldId="493"/>
            <ac:spMk id="2" creationId="{2CED0939-2445-F1A3-21AE-0A535344DD5D}"/>
          </ac:spMkLst>
        </pc:spChg>
        <pc:spChg chg="del">
          <ac:chgData name="Richard Chalk" userId="287f8aa4f4de1d19" providerId="LiveId" clId="{2B8EF38D-F199-4A46-BF3A-8383621CB477}" dt="2023-06-27T12:12:03.383" v="3465" actId="478"/>
          <ac:spMkLst>
            <pc:docMk/>
            <pc:sldMk cId="2769621280" sldId="493"/>
            <ac:spMk id="3" creationId="{173D56EC-57A4-FE19-1901-5242223ADD72}"/>
          </ac:spMkLst>
        </pc:spChg>
        <pc:spChg chg="mod">
          <ac:chgData name="Richard Chalk" userId="287f8aa4f4de1d19" providerId="LiveId" clId="{2B8EF38D-F199-4A46-BF3A-8383621CB477}" dt="2023-06-27T11:32:06.628" v="3457" actId="6549"/>
          <ac:spMkLst>
            <pc:docMk/>
            <pc:sldMk cId="2769621280" sldId="493"/>
            <ac:spMk id="7" creationId="{EBD62573-4B50-EAD6-8C7E-C3AE6A9F45B4}"/>
          </ac:spMkLst>
        </pc:spChg>
        <pc:spChg chg="del">
          <ac:chgData name="Richard Chalk" userId="287f8aa4f4de1d19" providerId="LiveId" clId="{2B8EF38D-F199-4A46-BF3A-8383621CB477}" dt="2023-06-27T12:12:30.193" v="3474" actId="478"/>
          <ac:spMkLst>
            <pc:docMk/>
            <pc:sldMk cId="2769621280" sldId="493"/>
            <ac:spMk id="8" creationId="{E876B843-BF2C-1B5A-5F38-B413E5D7E333}"/>
          </ac:spMkLst>
        </pc:spChg>
        <pc:spChg chg="mod">
          <ac:chgData name="Richard Chalk" userId="287f8aa4f4de1d19" providerId="LiveId" clId="{2B8EF38D-F199-4A46-BF3A-8383621CB477}" dt="2023-06-27T20:00:59.916" v="7201" actId="20577"/>
          <ac:spMkLst>
            <pc:docMk/>
            <pc:sldMk cId="2769621280" sldId="493"/>
            <ac:spMk id="10" creationId="{70678C4E-BAF0-E136-7086-FB1AE3B07438}"/>
          </ac:spMkLst>
        </pc:spChg>
        <pc:spChg chg="del">
          <ac:chgData name="Richard Chalk" userId="287f8aa4f4de1d19" providerId="LiveId" clId="{2B8EF38D-F199-4A46-BF3A-8383621CB477}" dt="2023-06-27T12:12:29.078" v="3473" actId="478"/>
          <ac:spMkLst>
            <pc:docMk/>
            <pc:sldMk cId="2769621280" sldId="493"/>
            <ac:spMk id="11" creationId="{02396AB6-21FA-B98A-9F8E-308091E73037}"/>
          </ac:spMkLst>
        </pc:spChg>
        <pc:spChg chg="del">
          <ac:chgData name="Richard Chalk" userId="287f8aa4f4de1d19" providerId="LiveId" clId="{2B8EF38D-F199-4A46-BF3A-8383621CB477}" dt="2023-06-27T12:12:27.058" v="3471" actId="478"/>
          <ac:spMkLst>
            <pc:docMk/>
            <pc:sldMk cId="2769621280" sldId="493"/>
            <ac:spMk id="12" creationId="{C75D2F0D-0F66-F215-F2D1-98DC0E79E735}"/>
          </ac:spMkLst>
        </pc:spChg>
        <pc:spChg chg="add del mod">
          <ac:chgData name="Richard Chalk" userId="287f8aa4f4de1d19" providerId="LiveId" clId="{2B8EF38D-F199-4A46-BF3A-8383621CB477}" dt="2023-06-27T12:10:36.951" v="3458" actId="478"/>
          <ac:spMkLst>
            <pc:docMk/>
            <pc:sldMk cId="2769621280" sldId="493"/>
            <ac:spMk id="14" creationId="{FE62AD75-00C1-3E03-7AB0-4BDCFE8E573B}"/>
          </ac:spMkLst>
        </pc:spChg>
        <pc:spChg chg="add mod">
          <ac:chgData name="Richard Chalk" userId="287f8aa4f4de1d19" providerId="LiveId" clId="{2B8EF38D-F199-4A46-BF3A-8383621CB477}" dt="2023-06-27T20:00:22.417" v="7199" actId="113"/>
          <ac:spMkLst>
            <pc:docMk/>
            <pc:sldMk cId="2769621280" sldId="493"/>
            <ac:spMk id="15" creationId="{7181E606-72EF-DADD-BE9B-A6EFBDB7D8E5}"/>
          </ac:spMkLst>
        </pc:spChg>
        <pc:spChg chg="add mod">
          <ac:chgData name="Richard Chalk" userId="287f8aa4f4de1d19" providerId="LiveId" clId="{2B8EF38D-F199-4A46-BF3A-8383621CB477}" dt="2023-06-27T12:16:32.419" v="3577" actId="1582"/>
          <ac:spMkLst>
            <pc:docMk/>
            <pc:sldMk cId="2769621280" sldId="493"/>
            <ac:spMk id="17" creationId="{A096FBC8-5924-C302-4C29-C26B59B2FA09}"/>
          </ac:spMkLst>
        </pc:spChg>
        <pc:spChg chg="add mod">
          <ac:chgData name="Richard Chalk" userId="287f8aa4f4de1d19" providerId="LiveId" clId="{2B8EF38D-F199-4A46-BF3A-8383621CB477}" dt="2023-06-27T12:17:28.892" v="3599" actId="1076"/>
          <ac:spMkLst>
            <pc:docMk/>
            <pc:sldMk cId="2769621280" sldId="493"/>
            <ac:spMk id="18" creationId="{45136A56-B2D2-F0E0-6339-39CABD299D40}"/>
          </ac:spMkLst>
        </pc:spChg>
        <pc:picChg chg="del">
          <ac:chgData name="Richard Chalk" userId="287f8aa4f4de1d19" providerId="LiveId" clId="{2B8EF38D-F199-4A46-BF3A-8383621CB477}" dt="2023-06-27T12:12:27.734" v="3472" actId="478"/>
          <ac:picMkLst>
            <pc:docMk/>
            <pc:sldMk cId="2769621280" sldId="493"/>
            <ac:picMk id="13" creationId="{5751411A-3D5E-D4D0-F767-3744B28A760A}"/>
          </ac:picMkLst>
        </pc:picChg>
        <pc:picChg chg="add mod">
          <ac:chgData name="Richard Chalk" userId="287f8aa4f4de1d19" providerId="LiveId" clId="{2B8EF38D-F199-4A46-BF3A-8383621CB477}" dt="2023-06-27T19:59:58.969" v="7175" actId="1035"/>
          <ac:picMkLst>
            <pc:docMk/>
            <pc:sldMk cId="2769621280" sldId="493"/>
            <ac:picMk id="16" creationId="{2ECBF2CC-DF50-2BF9-8AF2-D5F0A2995D81}"/>
          </ac:picMkLst>
        </pc:picChg>
        <pc:picChg chg="add mod">
          <ac:chgData name="Richard Chalk" userId="287f8aa4f4de1d19" providerId="LiveId" clId="{2B8EF38D-F199-4A46-BF3A-8383621CB477}" dt="2023-06-27T12:17:28.892" v="3599" actId="1076"/>
          <ac:picMkLst>
            <pc:docMk/>
            <pc:sldMk cId="2769621280" sldId="493"/>
            <ac:picMk id="19" creationId="{27AF10DB-776B-B210-AA77-B130AE40596E}"/>
          </ac:picMkLst>
        </pc:picChg>
        <pc:cxnChg chg="del">
          <ac:chgData name="Richard Chalk" userId="287f8aa4f4de1d19" providerId="LiveId" clId="{2B8EF38D-F199-4A46-BF3A-8383621CB477}" dt="2023-06-27T12:11:52.252" v="3461" actId="478"/>
          <ac:cxnSpMkLst>
            <pc:docMk/>
            <pc:sldMk cId="2769621280" sldId="493"/>
            <ac:cxnSpMk id="4" creationId="{8E10E644-46F5-F891-B4EC-377F5D56B5D8}"/>
          </ac:cxnSpMkLst>
        </pc:cxnChg>
      </pc:sldChg>
      <pc:sldChg chg="addSp modSp add mod modNotesTx">
        <pc:chgData name="Richard Chalk" userId="287f8aa4f4de1d19" providerId="LiveId" clId="{2B8EF38D-F199-4A46-BF3A-8383621CB477}" dt="2023-06-27T20:03:51.002" v="7317" actId="14100"/>
        <pc:sldMkLst>
          <pc:docMk/>
          <pc:sldMk cId="549357373" sldId="494"/>
        </pc:sldMkLst>
        <pc:spChg chg="mod">
          <ac:chgData name="Richard Chalk" userId="287f8aa4f4de1d19" providerId="LiveId" clId="{2B8EF38D-F199-4A46-BF3A-8383621CB477}" dt="2023-06-27T12:29:15.611" v="3795" actId="14100"/>
          <ac:spMkLst>
            <pc:docMk/>
            <pc:sldMk cId="549357373" sldId="494"/>
            <ac:spMk id="2" creationId="{2CED0939-2445-F1A3-21AE-0A535344DD5D}"/>
          </ac:spMkLst>
        </pc:spChg>
        <pc:spChg chg="add mod">
          <ac:chgData name="Richard Chalk" userId="287f8aa4f4de1d19" providerId="LiveId" clId="{2B8EF38D-F199-4A46-BF3A-8383621CB477}" dt="2023-06-27T12:34:03.075" v="3911" actId="1035"/>
          <ac:spMkLst>
            <pc:docMk/>
            <pc:sldMk cId="549357373" sldId="494"/>
            <ac:spMk id="3" creationId="{33E834B0-BB8C-989F-58A5-7325A4DBF555}"/>
          </ac:spMkLst>
        </pc:spChg>
        <pc:spChg chg="mod">
          <ac:chgData name="Richard Chalk" userId="287f8aa4f4de1d19" providerId="LiveId" clId="{2B8EF38D-F199-4A46-BF3A-8383621CB477}" dt="2023-06-27T12:24:26.125" v="3687" actId="20577"/>
          <ac:spMkLst>
            <pc:docMk/>
            <pc:sldMk cId="549357373" sldId="494"/>
            <ac:spMk id="7" creationId="{EBD62573-4B50-EAD6-8C7E-C3AE6A9F45B4}"/>
          </ac:spMkLst>
        </pc:spChg>
        <pc:spChg chg="add mod">
          <ac:chgData name="Richard Chalk" userId="287f8aa4f4de1d19" providerId="LiveId" clId="{2B8EF38D-F199-4A46-BF3A-8383621CB477}" dt="2023-06-27T12:34:03.075" v="3911" actId="1035"/>
          <ac:spMkLst>
            <pc:docMk/>
            <pc:sldMk cId="549357373" sldId="494"/>
            <ac:spMk id="8" creationId="{B7A899BA-29AA-8F0C-03AA-32904715A0E3}"/>
          </ac:spMkLst>
        </pc:spChg>
        <pc:spChg chg="mod">
          <ac:chgData name="Richard Chalk" userId="287f8aa4f4de1d19" providerId="LiveId" clId="{2B8EF38D-F199-4A46-BF3A-8383621CB477}" dt="2023-06-27T20:03:51.002" v="7317" actId="14100"/>
          <ac:spMkLst>
            <pc:docMk/>
            <pc:sldMk cId="549357373" sldId="494"/>
            <ac:spMk id="10" creationId="{70678C4E-BAF0-E136-7086-FB1AE3B07438}"/>
          </ac:spMkLst>
        </pc:spChg>
        <pc:spChg chg="add mod">
          <ac:chgData name="Richard Chalk" userId="287f8aa4f4de1d19" providerId="LiveId" clId="{2B8EF38D-F199-4A46-BF3A-8383621CB477}" dt="2023-06-27T12:34:03.075" v="3911" actId="1035"/>
          <ac:spMkLst>
            <pc:docMk/>
            <pc:sldMk cId="549357373" sldId="494"/>
            <ac:spMk id="11" creationId="{86692164-53F2-A035-C997-F89EFF421E92}"/>
          </ac:spMkLst>
        </pc:spChg>
      </pc:sldChg>
      <pc:sldChg chg="addSp delSp modSp add mod modNotesTx">
        <pc:chgData name="Richard Chalk" userId="287f8aa4f4de1d19" providerId="LiveId" clId="{2B8EF38D-F199-4A46-BF3A-8383621CB477}" dt="2023-06-27T20:12:07.705" v="7513" actId="207"/>
        <pc:sldMkLst>
          <pc:docMk/>
          <pc:sldMk cId="2968679684" sldId="495"/>
        </pc:sldMkLst>
        <pc:spChg chg="add del">
          <ac:chgData name="Richard Chalk" userId="287f8aa4f4de1d19" providerId="LiveId" clId="{2B8EF38D-F199-4A46-BF3A-8383621CB477}" dt="2023-06-27T13:31:39.215" v="4329" actId="478"/>
          <ac:spMkLst>
            <pc:docMk/>
            <pc:sldMk cId="2968679684" sldId="495"/>
            <ac:spMk id="2" creationId="{A03A268F-3CAF-F939-1630-AAA7657DEBF5}"/>
          </ac:spMkLst>
        </pc:spChg>
        <pc:spChg chg="add mod">
          <ac:chgData name="Richard Chalk" userId="287f8aa4f4de1d19" providerId="LiveId" clId="{2B8EF38D-F199-4A46-BF3A-8383621CB477}" dt="2023-06-27T13:57:24.221" v="5079" actId="20577"/>
          <ac:spMkLst>
            <pc:docMk/>
            <pc:sldMk cId="2968679684" sldId="495"/>
            <ac:spMk id="3" creationId="{0F3DC12D-A7E8-4173-06F7-0BA27942EE37}"/>
          </ac:spMkLst>
        </pc:spChg>
        <pc:spChg chg="mod">
          <ac:chgData name="Richard Chalk" userId="287f8aa4f4de1d19" providerId="LiveId" clId="{2B8EF38D-F199-4A46-BF3A-8383621CB477}" dt="2023-06-27T13:36:48.149" v="4388" actId="20577"/>
          <ac:spMkLst>
            <pc:docMk/>
            <pc:sldMk cId="2968679684" sldId="495"/>
            <ac:spMk id="7" creationId="{EBD62573-4B50-EAD6-8C7E-C3AE6A9F45B4}"/>
          </ac:spMkLst>
        </pc:spChg>
        <pc:spChg chg="del">
          <ac:chgData name="Richard Chalk" userId="287f8aa4f4de1d19" providerId="LiveId" clId="{2B8EF38D-F199-4A46-BF3A-8383621CB477}" dt="2023-06-27T13:35:39.211" v="4370" actId="478"/>
          <ac:spMkLst>
            <pc:docMk/>
            <pc:sldMk cId="2968679684" sldId="495"/>
            <ac:spMk id="11" creationId="{34D08F20-1074-DBCC-BF90-B576C54E8BFD}"/>
          </ac:spMkLst>
        </pc:spChg>
        <pc:spChg chg="del">
          <ac:chgData name="Richard Chalk" userId="287f8aa4f4de1d19" providerId="LiveId" clId="{2B8EF38D-F199-4A46-BF3A-8383621CB477}" dt="2023-06-27T13:35:39.211" v="4370" actId="478"/>
          <ac:spMkLst>
            <pc:docMk/>
            <pc:sldMk cId="2968679684" sldId="495"/>
            <ac:spMk id="15" creationId="{1FA934E4-F09D-A434-225B-0A01DB2E1161}"/>
          </ac:spMkLst>
        </pc:spChg>
        <pc:spChg chg="mod">
          <ac:chgData name="Richard Chalk" userId="287f8aa4f4de1d19" providerId="LiveId" clId="{2B8EF38D-F199-4A46-BF3A-8383621CB477}" dt="2023-06-27T20:12:07.705" v="7513" actId="207"/>
          <ac:spMkLst>
            <pc:docMk/>
            <pc:sldMk cId="2968679684" sldId="495"/>
            <ac:spMk id="16" creationId="{4EF0A85C-D886-A44B-95BD-661462D7E04F}"/>
          </ac:spMkLst>
        </pc:spChg>
        <pc:spChg chg="del">
          <ac:chgData name="Richard Chalk" userId="287f8aa4f4de1d19" providerId="LiveId" clId="{2B8EF38D-F199-4A46-BF3A-8383621CB477}" dt="2023-06-27T13:35:39.211" v="4370" actId="478"/>
          <ac:spMkLst>
            <pc:docMk/>
            <pc:sldMk cId="2968679684" sldId="495"/>
            <ac:spMk id="17" creationId="{37BA4E78-FAF2-81F6-F0DE-FADD7CF9FD45}"/>
          </ac:spMkLst>
        </pc:spChg>
        <pc:picChg chg="del">
          <ac:chgData name="Richard Chalk" userId="287f8aa4f4de1d19" providerId="LiveId" clId="{2B8EF38D-F199-4A46-BF3A-8383621CB477}" dt="2023-06-27T13:35:33.712" v="4369" actId="478"/>
          <ac:picMkLst>
            <pc:docMk/>
            <pc:sldMk cId="2968679684" sldId="495"/>
            <ac:picMk id="18" creationId="{04E8523B-2D3A-5106-90D9-D228D396E8DD}"/>
          </ac:picMkLst>
        </pc:picChg>
        <pc:picChg chg="del">
          <ac:chgData name="Richard Chalk" userId="287f8aa4f4de1d19" providerId="LiveId" clId="{2B8EF38D-F199-4A46-BF3A-8383621CB477}" dt="2023-06-27T13:35:40.832" v="4371" actId="478"/>
          <ac:picMkLst>
            <pc:docMk/>
            <pc:sldMk cId="2968679684" sldId="495"/>
            <ac:picMk id="5122" creationId="{90D0A473-D405-919F-9E9B-C6193D90BA9D}"/>
          </ac:picMkLst>
        </pc:picChg>
      </pc:sldChg>
      <pc:sldChg chg="addSp delSp modSp add mod ord modNotesTx">
        <pc:chgData name="Richard Chalk" userId="287f8aa4f4de1d19" providerId="LiveId" clId="{2B8EF38D-F199-4A46-BF3A-8383621CB477}" dt="2023-06-27T20:15:53.626" v="7518" actId="6549"/>
        <pc:sldMkLst>
          <pc:docMk/>
          <pc:sldMk cId="2368880565" sldId="496"/>
        </pc:sldMkLst>
        <pc:spChg chg="add del">
          <ac:chgData name="Richard Chalk" userId="287f8aa4f4de1d19" providerId="LiveId" clId="{2B8EF38D-F199-4A46-BF3A-8383621CB477}" dt="2023-06-27T14:23:41.743" v="5700" actId="478"/>
          <ac:spMkLst>
            <pc:docMk/>
            <pc:sldMk cId="2368880565" sldId="496"/>
            <ac:spMk id="2" creationId="{A03A268F-3CAF-F939-1630-AAA7657DEBF5}"/>
          </ac:spMkLst>
        </pc:spChg>
        <pc:spChg chg="mod">
          <ac:chgData name="Richard Chalk" userId="287f8aa4f4de1d19" providerId="LiveId" clId="{2B8EF38D-F199-4A46-BF3A-8383621CB477}" dt="2023-06-27T12:36:01.197" v="3948" actId="20577"/>
          <ac:spMkLst>
            <pc:docMk/>
            <pc:sldMk cId="2368880565" sldId="496"/>
            <ac:spMk id="7" creationId="{EBD62573-4B50-EAD6-8C7E-C3AE6A9F45B4}"/>
          </ac:spMkLst>
        </pc:spChg>
        <pc:spChg chg="add mod">
          <ac:chgData name="Richard Chalk" userId="287f8aa4f4de1d19" providerId="LiveId" clId="{2B8EF38D-F199-4A46-BF3A-8383621CB477}" dt="2023-06-27T20:06:22.789" v="7340" actId="6549"/>
          <ac:spMkLst>
            <pc:docMk/>
            <pc:sldMk cId="2368880565" sldId="496"/>
            <ac:spMk id="8" creationId="{00A6E542-CFBE-5F57-A400-F74E7AD5A080}"/>
          </ac:spMkLst>
        </pc:spChg>
        <pc:spChg chg="del">
          <ac:chgData name="Richard Chalk" userId="287f8aa4f4de1d19" providerId="LiveId" clId="{2B8EF38D-F199-4A46-BF3A-8383621CB477}" dt="2023-06-27T14:25:37.824" v="5751" actId="478"/>
          <ac:spMkLst>
            <pc:docMk/>
            <pc:sldMk cId="2368880565" sldId="496"/>
            <ac:spMk id="11" creationId="{34D08F20-1074-DBCC-BF90-B576C54E8BFD}"/>
          </ac:spMkLst>
        </pc:spChg>
        <pc:spChg chg="del">
          <ac:chgData name="Richard Chalk" userId="287f8aa4f4de1d19" providerId="LiveId" clId="{2B8EF38D-F199-4A46-BF3A-8383621CB477}" dt="2023-06-27T14:25:35.973" v="5750" actId="478"/>
          <ac:spMkLst>
            <pc:docMk/>
            <pc:sldMk cId="2368880565" sldId="496"/>
            <ac:spMk id="15" creationId="{1FA934E4-F09D-A434-225B-0A01DB2E1161}"/>
          </ac:spMkLst>
        </pc:spChg>
        <pc:spChg chg="mod">
          <ac:chgData name="Richard Chalk" userId="287f8aa4f4de1d19" providerId="LiveId" clId="{2B8EF38D-F199-4A46-BF3A-8383621CB477}" dt="2023-06-27T14:28:58.915" v="5909" actId="113"/>
          <ac:spMkLst>
            <pc:docMk/>
            <pc:sldMk cId="2368880565" sldId="496"/>
            <ac:spMk id="16" creationId="{4EF0A85C-D886-A44B-95BD-661462D7E04F}"/>
          </ac:spMkLst>
        </pc:spChg>
        <pc:spChg chg="del">
          <ac:chgData name="Richard Chalk" userId="287f8aa4f4de1d19" providerId="LiveId" clId="{2B8EF38D-F199-4A46-BF3A-8383621CB477}" dt="2023-06-27T14:24:24.766" v="5704" actId="478"/>
          <ac:spMkLst>
            <pc:docMk/>
            <pc:sldMk cId="2368880565" sldId="496"/>
            <ac:spMk id="17" creationId="{37BA4E78-FAF2-81F6-F0DE-FADD7CF9FD45}"/>
          </ac:spMkLst>
        </pc:spChg>
        <pc:picChg chg="add mod">
          <ac:chgData name="Richard Chalk" userId="287f8aa4f4de1d19" providerId="LiveId" clId="{2B8EF38D-F199-4A46-BF3A-8383621CB477}" dt="2023-06-27T14:23:52.326" v="5702"/>
          <ac:picMkLst>
            <pc:docMk/>
            <pc:sldMk cId="2368880565" sldId="496"/>
            <ac:picMk id="3" creationId="{E6F120F5-354C-B2EB-3EB2-2BFD6A2024C7}"/>
          </ac:picMkLst>
        </pc:picChg>
        <pc:picChg chg="del">
          <ac:chgData name="Richard Chalk" userId="287f8aa4f4de1d19" providerId="LiveId" clId="{2B8EF38D-F199-4A46-BF3A-8383621CB477}" dt="2023-06-27T14:24:23.492" v="5703" actId="478"/>
          <ac:picMkLst>
            <pc:docMk/>
            <pc:sldMk cId="2368880565" sldId="496"/>
            <ac:picMk id="18" creationId="{04E8523B-2D3A-5106-90D9-D228D396E8DD}"/>
          </ac:picMkLst>
        </pc:picChg>
        <pc:picChg chg="del">
          <ac:chgData name="Richard Chalk" userId="287f8aa4f4de1d19" providerId="LiveId" clId="{2B8EF38D-F199-4A46-BF3A-8383621CB477}" dt="2023-06-27T14:23:43.502" v="5701" actId="478"/>
          <ac:picMkLst>
            <pc:docMk/>
            <pc:sldMk cId="2368880565" sldId="496"/>
            <ac:picMk id="5122" creationId="{90D0A473-D405-919F-9E9B-C6193D90BA9D}"/>
          </ac:picMkLst>
        </pc:picChg>
        <pc:cxnChg chg="del">
          <ac:chgData name="Richard Chalk" userId="287f8aa4f4de1d19" providerId="LiveId" clId="{2B8EF38D-F199-4A46-BF3A-8383621CB477}" dt="2023-06-27T14:26:38.566" v="5764" actId="478"/>
          <ac:cxnSpMkLst>
            <pc:docMk/>
            <pc:sldMk cId="2368880565" sldId="496"/>
            <ac:cxnSpMk id="4" creationId="{8E10E644-46F5-F891-B4EC-377F5D56B5D8}"/>
          </ac:cxnSpMkLst>
        </pc:cxnChg>
        <pc:cxnChg chg="add mod">
          <ac:chgData name="Richard Chalk" userId="287f8aa4f4de1d19" providerId="LiveId" clId="{2B8EF38D-F199-4A46-BF3A-8383621CB477}" dt="2023-06-27T14:28:49.598" v="5908" actId="1037"/>
          <ac:cxnSpMkLst>
            <pc:docMk/>
            <pc:sldMk cId="2368880565" sldId="496"/>
            <ac:cxnSpMk id="9" creationId="{5E950C6B-A52F-CD33-B327-A6DC18D6427E}"/>
          </ac:cxnSpMkLst>
        </pc:cxnChg>
      </pc:sldChg>
      <pc:sldChg chg="addSp delSp modSp add mod modNotesTx">
        <pc:chgData name="Richard Chalk" userId="287f8aa4f4de1d19" providerId="LiveId" clId="{2B8EF38D-F199-4A46-BF3A-8383621CB477}" dt="2023-06-27T17:06:41.355" v="6969"/>
        <pc:sldMkLst>
          <pc:docMk/>
          <pc:sldMk cId="759386070" sldId="497"/>
        </pc:sldMkLst>
        <pc:spChg chg="mod">
          <ac:chgData name="Richard Chalk" userId="287f8aa4f4de1d19" providerId="LiveId" clId="{2B8EF38D-F199-4A46-BF3A-8383621CB477}" dt="2023-06-27T16:55:37.292" v="6900" actId="113"/>
          <ac:spMkLst>
            <pc:docMk/>
            <pc:sldMk cId="759386070" sldId="497"/>
            <ac:spMk id="2" creationId="{2CED0939-2445-F1A3-21AE-0A535344DD5D}"/>
          </ac:spMkLst>
        </pc:spChg>
        <pc:spChg chg="mod">
          <ac:chgData name="Richard Chalk" userId="287f8aa4f4de1d19" providerId="LiveId" clId="{2B8EF38D-F199-4A46-BF3A-8383621CB477}" dt="2023-06-27T16:56:49.472" v="6945" actId="20577"/>
          <ac:spMkLst>
            <pc:docMk/>
            <pc:sldMk cId="759386070" sldId="497"/>
            <ac:spMk id="3" creationId="{173D56EC-57A4-FE19-1901-5242223ADD72}"/>
          </ac:spMkLst>
        </pc:spChg>
        <pc:spChg chg="mod">
          <ac:chgData name="Richard Chalk" userId="287f8aa4f4de1d19" providerId="LiveId" clId="{2B8EF38D-F199-4A46-BF3A-8383621CB477}" dt="2023-06-27T12:46:37.749" v="4127" actId="20577"/>
          <ac:spMkLst>
            <pc:docMk/>
            <pc:sldMk cId="759386070" sldId="497"/>
            <ac:spMk id="7" creationId="{EBD62573-4B50-EAD6-8C7E-C3AE6A9F45B4}"/>
          </ac:spMkLst>
        </pc:spChg>
        <pc:spChg chg="del">
          <ac:chgData name="Richard Chalk" userId="287f8aa4f4de1d19" providerId="LiveId" clId="{2B8EF38D-F199-4A46-BF3A-8383621CB477}" dt="2023-06-27T16:42:57.421" v="6674" actId="478"/>
          <ac:spMkLst>
            <pc:docMk/>
            <pc:sldMk cId="759386070" sldId="497"/>
            <ac:spMk id="8" creationId="{B95AA0FD-51A2-900C-DA46-96027AAFB65A}"/>
          </ac:spMkLst>
        </pc:spChg>
        <pc:spChg chg="del">
          <ac:chgData name="Richard Chalk" userId="287f8aa4f4de1d19" providerId="LiveId" clId="{2B8EF38D-F199-4A46-BF3A-8383621CB477}" dt="2023-06-27T16:46:15.917" v="6742" actId="478"/>
          <ac:spMkLst>
            <pc:docMk/>
            <pc:sldMk cId="759386070" sldId="497"/>
            <ac:spMk id="15" creationId="{224494BA-550F-E31C-2124-83DDE4ED3720}"/>
          </ac:spMkLst>
        </pc:spChg>
        <pc:spChg chg="del">
          <ac:chgData name="Richard Chalk" userId="287f8aa4f4de1d19" providerId="LiveId" clId="{2B8EF38D-F199-4A46-BF3A-8383621CB477}" dt="2023-06-27T16:46:15.917" v="6742" actId="478"/>
          <ac:spMkLst>
            <pc:docMk/>
            <pc:sldMk cId="759386070" sldId="497"/>
            <ac:spMk id="17" creationId="{B26AB41B-4B6F-4DD4-94E4-D10A41809965}"/>
          </ac:spMkLst>
        </pc:spChg>
        <pc:spChg chg="del">
          <ac:chgData name="Richard Chalk" userId="287f8aa4f4de1d19" providerId="LiveId" clId="{2B8EF38D-F199-4A46-BF3A-8383621CB477}" dt="2023-06-27T16:46:15.917" v="6742" actId="478"/>
          <ac:spMkLst>
            <pc:docMk/>
            <pc:sldMk cId="759386070" sldId="497"/>
            <ac:spMk id="18" creationId="{2792C14D-24DC-AFA9-E3FF-6129920D5213}"/>
          </ac:spMkLst>
        </pc:spChg>
        <pc:spChg chg="del">
          <ac:chgData name="Richard Chalk" userId="287f8aa4f4de1d19" providerId="LiveId" clId="{2B8EF38D-F199-4A46-BF3A-8383621CB477}" dt="2023-06-27T16:46:15.917" v="6742" actId="478"/>
          <ac:spMkLst>
            <pc:docMk/>
            <pc:sldMk cId="759386070" sldId="497"/>
            <ac:spMk id="19" creationId="{4912EBB0-76F4-9205-033F-A70FDEFC0A24}"/>
          </ac:spMkLst>
        </pc:spChg>
        <pc:spChg chg="del">
          <ac:chgData name="Richard Chalk" userId="287f8aa4f4de1d19" providerId="LiveId" clId="{2B8EF38D-F199-4A46-BF3A-8383621CB477}" dt="2023-06-27T16:46:15.917" v="6742" actId="478"/>
          <ac:spMkLst>
            <pc:docMk/>
            <pc:sldMk cId="759386070" sldId="497"/>
            <ac:spMk id="20" creationId="{2A59015F-9B46-EFE3-3A35-A5D6592A6630}"/>
          </ac:spMkLst>
        </pc:spChg>
        <pc:picChg chg="add mod">
          <ac:chgData name="Richard Chalk" userId="287f8aa4f4de1d19" providerId="LiveId" clId="{2B8EF38D-F199-4A46-BF3A-8383621CB477}" dt="2023-06-27T16:43:14.123" v="6676"/>
          <ac:picMkLst>
            <pc:docMk/>
            <pc:sldMk cId="759386070" sldId="497"/>
            <ac:picMk id="9" creationId="{D032BFC8-516D-46AF-5F51-086BB1BF8065}"/>
          </ac:picMkLst>
        </pc:picChg>
        <pc:picChg chg="del">
          <ac:chgData name="Richard Chalk" userId="287f8aa4f4de1d19" providerId="LiveId" clId="{2B8EF38D-F199-4A46-BF3A-8383621CB477}" dt="2023-06-27T16:43:13.793" v="6675" actId="478"/>
          <ac:picMkLst>
            <pc:docMk/>
            <pc:sldMk cId="759386070" sldId="497"/>
            <ac:picMk id="10" creationId="{62C8EA3D-8CA7-9E89-8F8D-33F2C192B73F}"/>
          </ac:picMkLst>
        </pc:picChg>
        <pc:picChg chg="add mod">
          <ac:chgData name="Richard Chalk" userId="287f8aa4f4de1d19" providerId="LiveId" clId="{2B8EF38D-F199-4A46-BF3A-8383621CB477}" dt="2023-06-27T16:57:01.105" v="6948" actId="1076"/>
          <ac:picMkLst>
            <pc:docMk/>
            <pc:sldMk cId="759386070" sldId="497"/>
            <ac:picMk id="11" creationId="{21790CD6-316D-D2A2-3645-51BE3E024507}"/>
          </ac:picMkLst>
        </pc:picChg>
        <pc:picChg chg="del">
          <ac:chgData name="Richard Chalk" userId="287f8aa4f4de1d19" providerId="LiveId" clId="{2B8EF38D-F199-4A46-BF3A-8383621CB477}" dt="2023-06-27T16:46:13.371" v="6741" actId="478"/>
          <ac:picMkLst>
            <pc:docMk/>
            <pc:sldMk cId="759386070" sldId="497"/>
            <ac:picMk id="12" creationId="{11805E21-785A-35E6-4E26-81D769067897}"/>
          </ac:picMkLst>
        </pc:picChg>
        <pc:picChg chg="add mod">
          <ac:chgData name="Richard Chalk" userId="287f8aa4f4de1d19" providerId="LiveId" clId="{2B8EF38D-F199-4A46-BF3A-8383621CB477}" dt="2023-06-27T16:46:22.791" v="6749" actId="1035"/>
          <ac:picMkLst>
            <pc:docMk/>
            <pc:sldMk cId="759386070" sldId="497"/>
            <ac:picMk id="4098" creationId="{BF4ACAB2-61C4-66A0-7692-149FC5B8E968}"/>
          </ac:picMkLst>
        </pc:picChg>
      </pc:sldChg>
      <pc:sldChg chg="addSp modSp add mod">
        <pc:chgData name="Richard Chalk" userId="287f8aa4f4de1d19" providerId="LiveId" clId="{2B8EF38D-F199-4A46-BF3A-8383621CB477}" dt="2023-06-27T14:14:04.599" v="5601" actId="1036"/>
        <pc:sldMkLst>
          <pc:docMk/>
          <pc:sldMk cId="1846627694" sldId="498"/>
        </pc:sldMkLst>
        <pc:spChg chg="add mod">
          <ac:chgData name="Richard Chalk" userId="287f8aa4f4de1d19" providerId="LiveId" clId="{2B8EF38D-F199-4A46-BF3A-8383621CB477}" dt="2023-06-27T14:01:27.770" v="5135" actId="1038"/>
          <ac:spMkLst>
            <pc:docMk/>
            <pc:sldMk cId="1846627694" sldId="498"/>
            <ac:spMk id="2" creationId="{B76DE59C-2EF6-C849-C5F2-883F28CB2D10}"/>
          </ac:spMkLst>
        </pc:spChg>
        <pc:spChg chg="mod">
          <ac:chgData name="Richard Chalk" userId="287f8aa4f4de1d19" providerId="LiveId" clId="{2B8EF38D-F199-4A46-BF3A-8383621CB477}" dt="2023-06-27T14:01:09.678" v="5116" actId="14100"/>
          <ac:spMkLst>
            <pc:docMk/>
            <pc:sldMk cId="1846627694" sldId="498"/>
            <ac:spMk id="3" creationId="{0F3DC12D-A7E8-4173-06F7-0BA27942EE37}"/>
          </ac:spMkLst>
        </pc:spChg>
        <pc:spChg chg="mod">
          <ac:chgData name="Richard Chalk" userId="287f8aa4f4de1d19" providerId="LiveId" clId="{2B8EF38D-F199-4A46-BF3A-8383621CB477}" dt="2023-06-27T13:47:27.520" v="4505" actId="20577"/>
          <ac:spMkLst>
            <pc:docMk/>
            <pc:sldMk cId="1846627694" sldId="498"/>
            <ac:spMk id="7" creationId="{EBD62573-4B50-EAD6-8C7E-C3AE6A9F45B4}"/>
          </ac:spMkLst>
        </pc:spChg>
        <pc:spChg chg="add mod">
          <ac:chgData name="Richard Chalk" userId="287f8aa4f4de1d19" providerId="LiveId" clId="{2B8EF38D-F199-4A46-BF3A-8383621CB477}" dt="2023-06-27T13:55:54.069" v="5051" actId="403"/>
          <ac:spMkLst>
            <pc:docMk/>
            <pc:sldMk cId="1846627694" sldId="498"/>
            <ac:spMk id="8" creationId="{DF004F94-F5FF-62C5-0749-151CDAA54777}"/>
          </ac:spMkLst>
        </pc:spChg>
        <pc:spChg chg="add mod">
          <ac:chgData name="Richard Chalk" userId="287f8aa4f4de1d19" providerId="LiveId" clId="{2B8EF38D-F199-4A46-BF3A-8383621CB477}" dt="2023-06-27T13:55:10.295" v="5048" actId="1036"/>
          <ac:spMkLst>
            <pc:docMk/>
            <pc:sldMk cId="1846627694" sldId="498"/>
            <ac:spMk id="9" creationId="{15470247-125F-2151-26B3-D100263E4FE4}"/>
          </ac:spMkLst>
        </pc:spChg>
        <pc:spChg chg="add mod">
          <ac:chgData name="Richard Chalk" userId="287f8aa4f4de1d19" providerId="LiveId" clId="{2B8EF38D-F199-4A46-BF3A-8383621CB477}" dt="2023-06-27T14:13:56.892" v="5594" actId="14100"/>
          <ac:spMkLst>
            <pc:docMk/>
            <pc:sldMk cId="1846627694" sldId="498"/>
            <ac:spMk id="10" creationId="{60EA2332-8EFC-302C-35D3-49C7644E708D}"/>
          </ac:spMkLst>
        </pc:spChg>
        <pc:spChg chg="add mod">
          <ac:chgData name="Richard Chalk" userId="287f8aa4f4de1d19" providerId="LiveId" clId="{2B8EF38D-F199-4A46-BF3A-8383621CB477}" dt="2023-06-27T14:14:04.599" v="5601" actId="1036"/>
          <ac:spMkLst>
            <pc:docMk/>
            <pc:sldMk cId="1846627694" sldId="498"/>
            <ac:spMk id="11" creationId="{74D6E478-BA18-556C-6829-86AB26FA0DDA}"/>
          </ac:spMkLst>
        </pc:spChg>
        <pc:spChg chg="mod">
          <ac:chgData name="Richard Chalk" userId="287f8aa4f4de1d19" providerId="LiveId" clId="{2B8EF38D-F199-4A46-BF3A-8383621CB477}" dt="2023-06-27T14:01:23.001" v="5123" actId="20577"/>
          <ac:spMkLst>
            <pc:docMk/>
            <pc:sldMk cId="1846627694" sldId="498"/>
            <ac:spMk id="16" creationId="{4EF0A85C-D886-A44B-95BD-661462D7E04F}"/>
          </ac:spMkLst>
        </pc:spChg>
      </pc:sldChg>
      <pc:sldChg chg="addSp delSp modSp add mod modNotesTx">
        <pc:chgData name="Richard Chalk" userId="287f8aa4f4de1d19" providerId="LiveId" clId="{2B8EF38D-F199-4A46-BF3A-8383621CB477}" dt="2023-06-27T20:16:19.481" v="7528" actId="20577"/>
        <pc:sldMkLst>
          <pc:docMk/>
          <pc:sldMk cId="3481731746" sldId="499"/>
        </pc:sldMkLst>
        <pc:spChg chg="del">
          <ac:chgData name="Richard Chalk" userId="287f8aa4f4de1d19" providerId="LiveId" clId="{2B8EF38D-F199-4A46-BF3A-8383621CB477}" dt="2023-06-27T14:03:31.273" v="5170" actId="478"/>
          <ac:spMkLst>
            <pc:docMk/>
            <pc:sldMk cId="3481731746" sldId="499"/>
            <ac:spMk id="2" creationId="{B76DE59C-2EF6-C849-C5F2-883F28CB2D10}"/>
          </ac:spMkLst>
        </pc:spChg>
        <pc:spChg chg="mod">
          <ac:chgData name="Richard Chalk" userId="287f8aa4f4de1d19" providerId="LiveId" clId="{2B8EF38D-F199-4A46-BF3A-8383621CB477}" dt="2023-06-27T20:14:06.860" v="7517" actId="207"/>
          <ac:spMkLst>
            <pc:docMk/>
            <pc:sldMk cId="3481731746" sldId="499"/>
            <ac:spMk id="3" creationId="{0F3DC12D-A7E8-4173-06F7-0BA27942EE37}"/>
          </ac:spMkLst>
        </pc:spChg>
        <pc:spChg chg="mod">
          <ac:chgData name="Richard Chalk" userId="287f8aa4f4de1d19" providerId="LiveId" clId="{2B8EF38D-F199-4A46-BF3A-8383621CB477}" dt="2023-06-27T14:02:15.200" v="5152" actId="6549"/>
          <ac:spMkLst>
            <pc:docMk/>
            <pc:sldMk cId="3481731746" sldId="499"/>
            <ac:spMk id="7" creationId="{EBD62573-4B50-EAD6-8C7E-C3AE6A9F45B4}"/>
          </ac:spMkLst>
        </pc:spChg>
        <pc:spChg chg="del">
          <ac:chgData name="Richard Chalk" userId="287f8aa4f4de1d19" providerId="LiveId" clId="{2B8EF38D-F199-4A46-BF3A-8383621CB477}" dt="2023-06-27T14:09:09.423" v="5391" actId="478"/>
          <ac:spMkLst>
            <pc:docMk/>
            <pc:sldMk cId="3481731746" sldId="499"/>
            <ac:spMk id="8" creationId="{DF004F94-F5FF-62C5-0749-151CDAA54777}"/>
          </ac:spMkLst>
        </pc:spChg>
        <pc:spChg chg="del">
          <ac:chgData name="Richard Chalk" userId="287f8aa4f4de1d19" providerId="LiveId" clId="{2B8EF38D-F199-4A46-BF3A-8383621CB477}" dt="2023-06-27T14:09:10.468" v="5392" actId="478"/>
          <ac:spMkLst>
            <pc:docMk/>
            <pc:sldMk cId="3481731746" sldId="499"/>
            <ac:spMk id="9" creationId="{15470247-125F-2151-26B3-D100263E4FE4}"/>
          </ac:spMkLst>
        </pc:spChg>
        <pc:spChg chg="add mod">
          <ac:chgData name="Richard Chalk" userId="287f8aa4f4de1d19" providerId="LiveId" clId="{2B8EF38D-F199-4A46-BF3A-8383621CB477}" dt="2023-06-27T14:07:43.588" v="5390" actId="1038"/>
          <ac:spMkLst>
            <pc:docMk/>
            <pc:sldMk cId="3481731746" sldId="499"/>
            <ac:spMk id="10" creationId="{B51B9175-6A56-4FC6-C362-D5112B47381B}"/>
          </ac:spMkLst>
        </pc:spChg>
        <pc:spChg chg="mod">
          <ac:chgData name="Richard Chalk" userId="287f8aa4f4de1d19" providerId="LiveId" clId="{2B8EF38D-F199-4A46-BF3A-8383621CB477}" dt="2023-06-27T14:07:31.955" v="5381" actId="14100"/>
          <ac:spMkLst>
            <pc:docMk/>
            <pc:sldMk cId="3481731746" sldId="499"/>
            <ac:spMk id="16" creationId="{4EF0A85C-D886-A44B-95BD-661462D7E04F}"/>
          </ac:spMkLst>
        </pc:spChg>
        <pc:picChg chg="add mod">
          <ac:chgData name="Richard Chalk" userId="287f8aa4f4de1d19" providerId="LiveId" clId="{2B8EF38D-F199-4A46-BF3A-8383621CB477}" dt="2023-06-27T14:07:43.588" v="5390" actId="1038"/>
          <ac:picMkLst>
            <pc:docMk/>
            <pc:sldMk cId="3481731746" sldId="499"/>
            <ac:picMk id="11" creationId="{F39E0618-58FB-3D74-EE72-E919BD231969}"/>
          </ac:picMkLst>
        </pc:picChg>
      </pc:sldChg>
      <pc:sldChg chg="addSp modSp add mod">
        <pc:chgData name="Richard Chalk" userId="287f8aa4f4de1d19" providerId="LiveId" clId="{2B8EF38D-F199-4A46-BF3A-8383621CB477}" dt="2023-06-27T20:17:34.998" v="7530" actId="207"/>
        <pc:sldMkLst>
          <pc:docMk/>
          <pc:sldMk cId="2590251995" sldId="500"/>
        </pc:sldMkLst>
        <pc:spChg chg="add mod">
          <ac:chgData name="Richard Chalk" userId="287f8aa4f4de1d19" providerId="LiveId" clId="{2B8EF38D-F199-4A46-BF3A-8383621CB477}" dt="2023-06-27T14:22:48.374" v="5693" actId="20577"/>
          <ac:spMkLst>
            <pc:docMk/>
            <pc:sldMk cId="2590251995" sldId="500"/>
            <ac:spMk id="2" creationId="{EDBBC4DA-7B1C-9230-C5E4-7C6403275FC7}"/>
          </ac:spMkLst>
        </pc:spChg>
        <pc:spChg chg="mod">
          <ac:chgData name="Richard Chalk" userId="287f8aa4f4de1d19" providerId="LiveId" clId="{2B8EF38D-F199-4A46-BF3A-8383621CB477}" dt="2023-06-27T14:23:17.300" v="5698" actId="20577"/>
          <ac:spMkLst>
            <pc:docMk/>
            <pc:sldMk cId="2590251995" sldId="500"/>
            <ac:spMk id="3" creationId="{0F3DC12D-A7E8-4173-06F7-0BA27942EE37}"/>
          </ac:spMkLst>
        </pc:spChg>
        <pc:spChg chg="mod">
          <ac:chgData name="Richard Chalk" userId="287f8aa4f4de1d19" providerId="LiveId" clId="{2B8EF38D-F199-4A46-BF3A-8383621CB477}" dt="2023-06-27T14:18:33.141" v="5622" actId="20577"/>
          <ac:spMkLst>
            <pc:docMk/>
            <pc:sldMk cId="2590251995" sldId="500"/>
            <ac:spMk id="7" creationId="{EBD62573-4B50-EAD6-8C7E-C3AE6A9F45B4}"/>
          </ac:spMkLst>
        </pc:spChg>
        <pc:spChg chg="mod">
          <ac:chgData name="Richard Chalk" userId="287f8aa4f4de1d19" providerId="LiveId" clId="{2B8EF38D-F199-4A46-BF3A-8383621CB477}" dt="2023-06-27T20:17:34.998" v="7530" actId="207"/>
          <ac:spMkLst>
            <pc:docMk/>
            <pc:sldMk cId="2590251995" sldId="500"/>
            <ac:spMk id="16" creationId="{4EF0A85C-D886-A44B-95BD-661462D7E04F}"/>
          </ac:spMkLst>
        </pc:spChg>
        <pc:picChg chg="add mod">
          <ac:chgData name="Richard Chalk" userId="287f8aa4f4de1d19" providerId="LiveId" clId="{2B8EF38D-F199-4A46-BF3A-8383621CB477}" dt="2023-06-27T14:22:36.734" v="5691" actId="1076"/>
          <ac:picMkLst>
            <pc:docMk/>
            <pc:sldMk cId="2590251995" sldId="500"/>
            <ac:picMk id="8" creationId="{C52DAC80-D2DD-BA97-785D-A97A5784707F}"/>
          </ac:picMkLst>
        </pc:picChg>
        <pc:picChg chg="add mod">
          <ac:chgData name="Richard Chalk" userId="287f8aa4f4de1d19" providerId="LiveId" clId="{2B8EF38D-F199-4A46-BF3A-8383621CB477}" dt="2023-06-27T14:23:19.604" v="5699" actId="1076"/>
          <ac:picMkLst>
            <pc:docMk/>
            <pc:sldMk cId="2590251995" sldId="500"/>
            <ac:picMk id="9" creationId="{56780568-7A6E-14F7-8F4E-45873FCF705A}"/>
          </ac:picMkLst>
        </pc:picChg>
      </pc:sldChg>
      <pc:sldChg chg="delSp modSp add mod modNotesTx">
        <pc:chgData name="Richard Chalk" userId="287f8aa4f4de1d19" providerId="LiveId" clId="{2B8EF38D-F199-4A46-BF3A-8383621CB477}" dt="2023-06-27T14:38:30.803" v="6233" actId="207"/>
        <pc:sldMkLst>
          <pc:docMk/>
          <pc:sldMk cId="672458676" sldId="501"/>
        </pc:sldMkLst>
        <pc:spChg chg="mod">
          <ac:chgData name="Richard Chalk" userId="287f8aa4f4de1d19" providerId="LiveId" clId="{2B8EF38D-F199-4A46-BF3A-8383621CB477}" dt="2023-06-27T14:31:32.777" v="6144"/>
          <ac:spMkLst>
            <pc:docMk/>
            <pc:sldMk cId="672458676" sldId="501"/>
            <ac:spMk id="4" creationId="{4771B46A-233B-C554-9461-6E930E187917}"/>
          </ac:spMkLst>
        </pc:spChg>
        <pc:spChg chg="mod">
          <ac:chgData name="Richard Chalk" userId="287f8aa4f4de1d19" providerId="LiveId" clId="{2B8EF38D-F199-4A46-BF3A-8383621CB477}" dt="2023-06-27T14:38:30.803" v="6233" actId="207"/>
          <ac:spMkLst>
            <pc:docMk/>
            <pc:sldMk cId="672458676" sldId="501"/>
            <ac:spMk id="658" creationId="{00000000-0000-0000-0000-000000000000}"/>
          </ac:spMkLst>
        </pc:spChg>
        <pc:picChg chg="del">
          <ac:chgData name="Richard Chalk" userId="287f8aa4f4de1d19" providerId="LiveId" clId="{2B8EF38D-F199-4A46-BF3A-8383621CB477}" dt="2023-06-27T14:34:24.201" v="6170" actId="478"/>
          <ac:picMkLst>
            <pc:docMk/>
            <pc:sldMk cId="672458676" sldId="501"/>
            <ac:picMk id="8" creationId="{E5607B56-ABC4-3CC2-B18D-157B93F6F12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5482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b="0" i="0" dirty="0">
              <a:solidFill>
                <a:srgbClr val="D1D5DB"/>
              </a:solidFill>
              <a:effectLst/>
              <a:latin typeface="Söhne"/>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10</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413164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7776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sv-SE" dirty="0"/>
              <a:t>Öppna </a:t>
            </a:r>
            <a:r>
              <a:rPr lang="sv-SE" dirty="0" err="1"/>
              <a:t>excelfilen</a:t>
            </a:r>
            <a:r>
              <a:rPr lang="sv-SE" dirty="0"/>
              <a:t> och diskuterar BEHOVET av en DB. Brister på Excel.</a:t>
            </a:r>
          </a:p>
          <a:p>
            <a:pPr marL="158750" indent="0">
              <a:buNone/>
            </a:pPr>
            <a:endParaRPr lang="sv-SE" dirty="0"/>
          </a:p>
          <a:p>
            <a:pPr marL="158750" indent="0">
              <a:buNone/>
            </a:pPr>
            <a:r>
              <a:rPr lang="sv-SE" dirty="0"/>
              <a:t>https://github.com/RichardChalk/NetonNetExcelDB</a:t>
            </a:r>
          </a:p>
          <a:p>
            <a:pPr marL="158750" indent="0">
              <a:buNone/>
            </a:pPr>
            <a:r>
              <a:rPr lang="sv-SE" dirty="0"/>
              <a:t>Filen som heter ”11 Varför behöver man en database.xlsx”</a:t>
            </a:r>
          </a:p>
        </p:txBody>
      </p:sp>
      <p:sp>
        <p:nvSpPr>
          <p:cNvPr id="4" name="Slide Number Placeholder 3"/>
          <p:cNvSpPr>
            <a:spLocks noGrp="1"/>
          </p:cNvSpPr>
          <p:nvPr>
            <p:ph type="sldNum" sz="quarter" idx="5"/>
          </p:nvPr>
        </p:nvSpPr>
        <p:spPr/>
        <p:txBody>
          <a:bodyPr/>
          <a:lstStyle/>
          <a:p>
            <a:fld id="{83238E08-2B59-4E96-8558-D3CEE37D0C58}" type="slidenum">
              <a:rPr lang="sv-SE" smtClean="0"/>
              <a:t>12</a:t>
            </a:fld>
            <a:endParaRPr lang="sv-SE"/>
          </a:p>
        </p:txBody>
      </p:sp>
    </p:spTree>
    <p:extLst>
      <p:ext uri="{BB962C8B-B14F-4D97-AF65-F5344CB8AC3E}">
        <p14:creationId xmlns:p14="http://schemas.microsoft.com/office/powerpoint/2010/main" val="388478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sv-SE" dirty="0"/>
              <a:t>Hemläxa!</a:t>
            </a:r>
          </a:p>
          <a:p>
            <a:pPr marL="158750" indent="0">
              <a:buNone/>
            </a:pPr>
            <a:r>
              <a:rPr lang="sv-SE" dirty="0"/>
              <a:t>=======</a:t>
            </a:r>
          </a:p>
          <a:p>
            <a:pPr marL="158750" indent="0">
              <a:buNone/>
            </a:pPr>
            <a:r>
              <a:rPr lang="sv-SE" dirty="0"/>
              <a:t>https://www.youtube.com/watch?v=k1VUZEVuDJ8&amp;list=PLmkaw6oRnRv8lAKbKbflJRqS-9wuYNWUw&amp;ab_channel=Teacher%27sTech</a:t>
            </a:r>
          </a:p>
        </p:txBody>
      </p:sp>
    </p:spTree>
    <p:extLst>
      <p:ext uri="{BB962C8B-B14F-4D97-AF65-F5344CB8AC3E}">
        <p14:creationId xmlns:p14="http://schemas.microsoft.com/office/powerpoint/2010/main" val="1778406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indent="0">
              <a:buNone/>
            </a:pPr>
            <a:r>
              <a:rPr lang="sv-SE" sz="2000" b="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Dont</a:t>
            </a: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000" b="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cheat</a:t>
            </a:r>
            <a:endPar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indent="0">
              <a:buNone/>
            </a:pP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L="158750" indent="0">
              <a:buNone/>
            </a:pP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https://github.com/RichardChalk/NetonNetExcelDB</a:t>
            </a:r>
          </a:p>
          <a:p>
            <a:pPr marL="158750" indent="0">
              <a:buNone/>
            </a:pP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Filen som heter: ”12a </a:t>
            </a:r>
            <a:r>
              <a:rPr lang="sv-SE" sz="2000" b="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NetonNet</a:t>
            </a: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Exercise After.xlsx”</a:t>
            </a: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14</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462763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indent="0">
              <a:buNone/>
            </a:pPr>
            <a:r>
              <a:rPr lang="sv-SE" sz="2000" b="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Dont</a:t>
            </a: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000" b="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cheat</a:t>
            </a:r>
            <a:endPar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indent="0">
              <a:buNone/>
            </a:pP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L="158750" indent="0">
              <a:buNone/>
            </a:pP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https://github.com/RichardChalk/NetonNetExcelDB</a:t>
            </a:r>
          </a:p>
          <a:p>
            <a:pPr marL="158750" indent="0">
              <a:buNone/>
            </a:pP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Filen som heter: ”12d </a:t>
            </a:r>
            <a:r>
              <a:rPr lang="sv-SE" sz="2000" b="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NetonNet</a:t>
            </a: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Exercise 2 After.xlsx”</a:t>
            </a: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15</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851493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indent="0">
              <a:buNone/>
            </a:pPr>
            <a:r>
              <a:rPr lang="sv-SE" sz="2000" b="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Dont</a:t>
            </a: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000" b="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cheat</a:t>
            </a:r>
            <a:endPar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indent="0">
              <a:buNone/>
            </a:pP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L="158750" indent="0">
              <a:buNone/>
            </a:pP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Finns inget facit till detta!</a:t>
            </a: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16</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211545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4837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sv-SE" sz="2000" b="0" strike="noStrike" dirty="0">
                <a:latin typeface="Arial"/>
                <a:ea typeface="Arial"/>
                <a:cs typeface="Arial"/>
                <a:sym typeface="Arial"/>
              </a:rPr>
              <a:t>Vi tittar på YT videon tillsammans</a:t>
            </a:r>
          </a:p>
          <a:p>
            <a:pPr marL="0" lvl="0" indent="0" algn="l" rtl="0">
              <a:lnSpc>
                <a:spcPct val="100000"/>
              </a:lnSpc>
              <a:spcBef>
                <a:spcPts val="0"/>
              </a:spcBef>
              <a:spcAft>
                <a:spcPts val="0"/>
              </a:spcAft>
              <a:buNone/>
            </a:pPr>
            <a:r>
              <a:rPr lang="sv-SE" sz="2000" b="0" strike="noStrike" dirty="0">
                <a:latin typeface="Arial"/>
                <a:ea typeface="Arial"/>
                <a:cs typeface="Arial"/>
                <a:sym typeface="Arial"/>
              </a:rPr>
              <a:t>======================</a:t>
            </a: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3</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993146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b="0" i="0" dirty="0">
              <a:solidFill>
                <a:srgbClr val="D1D5DB"/>
              </a:solidFill>
              <a:effectLst/>
              <a:latin typeface="Söhne"/>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4</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808721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b="0" i="0" dirty="0">
              <a:solidFill>
                <a:srgbClr val="D1D5DB"/>
              </a:solidFill>
              <a:effectLst/>
              <a:latin typeface="Söhne"/>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5</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4250285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5400" b="0" i="0" dirty="0">
                <a:solidFill>
                  <a:srgbClr val="D1D5DB"/>
                </a:solidFill>
                <a:effectLst/>
                <a:latin typeface="Söhne"/>
              </a:rPr>
              <a:t>VARNING!</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5400" b="0" i="0" dirty="0">
                <a:solidFill>
                  <a:srgbClr val="D1D5DB"/>
                </a:solidFill>
                <a:effectLst/>
                <a:latin typeface="Söhne"/>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5400" b="0" i="0" dirty="0">
                <a:solidFill>
                  <a:srgbClr val="D1D5DB"/>
                </a:solidFill>
                <a:effectLst/>
                <a:latin typeface="Söhne"/>
              </a:rPr>
              <a:t>Det är dock viktigt att komma ihåg att när datavolymer ökar,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5400" b="0" i="0" dirty="0">
                <a:solidFill>
                  <a:srgbClr val="D1D5DB"/>
                </a:solidFill>
                <a:effectLst/>
                <a:latin typeface="Söhne"/>
              </a:rPr>
              <a:t>datorkomplexiteten ökar och samarbete blir väsentligt,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5400" b="0" i="0" dirty="0">
                <a:solidFill>
                  <a:srgbClr val="D1D5DB"/>
                </a:solidFill>
                <a:effectLst/>
                <a:latin typeface="Söhne"/>
              </a:rPr>
              <a:t>blir </a:t>
            </a:r>
            <a:r>
              <a:rPr lang="sv-SE" sz="5400" b="1" i="0" dirty="0">
                <a:solidFill>
                  <a:srgbClr val="D1D5DB"/>
                </a:solidFill>
                <a:effectLst/>
                <a:latin typeface="Söhne"/>
              </a:rPr>
              <a:t>Excels</a:t>
            </a:r>
            <a:r>
              <a:rPr lang="sv-SE" sz="5400" b="0" i="0" dirty="0">
                <a:solidFill>
                  <a:srgbClr val="D1D5DB"/>
                </a:solidFill>
                <a:effectLst/>
                <a:latin typeface="Söhne"/>
              </a:rPr>
              <a:t> begränsningar mer uppenbara.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5400" b="0" i="0" dirty="0">
              <a:solidFill>
                <a:srgbClr val="D1D5DB"/>
              </a:solidFill>
              <a:effectLst/>
              <a:latin typeface="Söhne"/>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5400" b="0" i="0" dirty="0">
                <a:solidFill>
                  <a:srgbClr val="D1D5DB"/>
                </a:solidFill>
                <a:effectLst/>
                <a:latin typeface="Söhne"/>
              </a:rPr>
              <a:t>Storskaliga, kritiska eller datadrivna applikationer tjänar bättre på att använda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5400" b="0" i="0" dirty="0">
                <a:solidFill>
                  <a:srgbClr val="D1D5DB"/>
                </a:solidFill>
                <a:effectLst/>
                <a:latin typeface="Söhne"/>
              </a:rPr>
              <a:t>specialiserade databashanteringssystem som erbjuder bättre prestanda,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5400" b="0" i="0" dirty="0">
                <a:solidFill>
                  <a:srgbClr val="D1D5DB"/>
                </a:solidFill>
                <a:effectLst/>
                <a:latin typeface="Söhne"/>
              </a:rPr>
              <a:t>säkerhet, skalbarhet och funktioner för datatillförlitlighet.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5400" b="0" i="0" dirty="0">
              <a:solidFill>
                <a:srgbClr val="D1D5DB"/>
              </a:solidFill>
              <a:effectLst/>
              <a:latin typeface="Söhne"/>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b="0" i="0" dirty="0">
                <a:solidFill>
                  <a:srgbClr val="D1D5DB"/>
                </a:solidFill>
                <a:effectLst/>
                <a:latin typeface="Söhne"/>
              </a:rPr>
              <a:t>Du kan välja att använda Excel istället för en databas i följande situationer:</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b="0" i="0" dirty="0">
                <a:solidFill>
                  <a:srgbClr val="D1D5DB"/>
                </a:solidFill>
                <a:effectLst/>
                <a:latin typeface="Söhne"/>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b="0" i="0" dirty="0">
              <a:solidFill>
                <a:srgbClr val="D1D5DB"/>
              </a:solidFill>
              <a:effectLst/>
              <a:latin typeface="Söhne"/>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b="0" i="0" dirty="0">
                <a:solidFill>
                  <a:srgbClr val="D1D5DB"/>
                </a:solidFill>
                <a:effectLst/>
                <a:latin typeface="Söhne"/>
              </a:rPr>
              <a:t>1. **Hantering av små datamängder**: Om du har relativt lite data och </a:t>
            </a:r>
            <a:r>
              <a:rPr lang="sv-SE" sz="3600" b="0" i="0" dirty="0" err="1">
                <a:solidFill>
                  <a:srgbClr val="D1D5DB"/>
                </a:solidFill>
                <a:effectLst/>
                <a:latin typeface="Söhne"/>
              </a:rPr>
              <a:t>datan</a:t>
            </a:r>
            <a:r>
              <a:rPr lang="sv-SE" sz="3600" b="0" i="0" dirty="0">
                <a:solidFill>
                  <a:srgbClr val="D1D5DB"/>
                </a:solidFill>
                <a:effectLst/>
                <a:latin typeface="Söhne"/>
              </a:rPr>
              <a:t> inte kräver komplexa relationer eller avancerade frågemöjligheter kan Excel vara en enkel och praktisk lösning.</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b="0" i="0" dirty="0">
              <a:solidFill>
                <a:srgbClr val="D1D5DB"/>
              </a:solidFill>
              <a:effectLst/>
              <a:latin typeface="Söhne"/>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b="0" i="0" dirty="0">
                <a:solidFill>
                  <a:srgbClr val="D1D5DB"/>
                </a:solidFill>
                <a:effectLst/>
                <a:latin typeface="Söhne"/>
              </a:rPr>
              <a:t>2. **Snabb dataanalys**: För ad hoc-dataanalys, särskilt för icke-tekniska användare, kan Excels välkända gränssnitt och grundläggande datamanipuleringsfunktioner vara bekväma.</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b="0" i="0" dirty="0">
              <a:solidFill>
                <a:srgbClr val="D1D5DB"/>
              </a:solidFill>
              <a:effectLst/>
              <a:latin typeface="Söhne"/>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b="0" i="0" dirty="0">
                <a:solidFill>
                  <a:srgbClr val="D1D5DB"/>
                </a:solidFill>
                <a:effectLst/>
                <a:latin typeface="Söhne"/>
              </a:rPr>
              <a:t>3. **Individuell användning eller för små team**: Excel används vanligtvis för personliga eller små projekt där data inte behöver delas eller hämtas samtidigt av flera användare.</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b="0" i="0" dirty="0">
              <a:solidFill>
                <a:srgbClr val="D1D5DB"/>
              </a:solidFill>
              <a:effectLst/>
              <a:latin typeface="Söhne"/>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b="0" i="0" dirty="0">
                <a:solidFill>
                  <a:srgbClr val="D1D5DB"/>
                </a:solidFill>
                <a:effectLst/>
                <a:latin typeface="Söhne"/>
              </a:rPr>
              <a:t>4. **Begränsad budget eller resurser**: Excel levereras </a:t>
            </a:r>
            <a:r>
              <a:rPr lang="sv-SE" sz="3600" b="0" i="0" dirty="0" err="1">
                <a:solidFill>
                  <a:srgbClr val="D1D5DB"/>
                </a:solidFill>
                <a:effectLst/>
                <a:latin typeface="Söhne"/>
              </a:rPr>
              <a:t>förinstallerat</a:t>
            </a:r>
            <a:r>
              <a:rPr lang="sv-SE" sz="3600" b="0" i="0" dirty="0">
                <a:solidFill>
                  <a:srgbClr val="D1D5DB"/>
                </a:solidFill>
                <a:effectLst/>
                <a:latin typeface="Söhne"/>
              </a:rPr>
              <a:t> med Microsoft Office och kräver inga extra kostnader eller specialkunskaper, vilket gör det tillgängligt för användare som kanske inte har tillgång till ett fullfjädrat databashanteringssystem.</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b="0" i="0" dirty="0">
              <a:solidFill>
                <a:srgbClr val="D1D5DB"/>
              </a:solidFill>
              <a:effectLst/>
              <a:latin typeface="Söhne"/>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b="0" i="0" dirty="0">
                <a:solidFill>
                  <a:srgbClr val="D1D5DB"/>
                </a:solidFill>
                <a:effectLst/>
                <a:latin typeface="Söhne"/>
              </a:rPr>
              <a:t>5. **Snabb </a:t>
            </a:r>
            <a:r>
              <a:rPr lang="sv-SE" sz="3600" b="0" i="0" dirty="0" err="1">
                <a:solidFill>
                  <a:srgbClr val="D1D5DB"/>
                </a:solidFill>
                <a:effectLst/>
                <a:latin typeface="Söhne"/>
              </a:rPr>
              <a:t>prototypning</a:t>
            </a:r>
            <a:r>
              <a:rPr lang="sv-SE" sz="3600" b="0" i="0" dirty="0">
                <a:solidFill>
                  <a:srgbClr val="D1D5DB"/>
                </a:solidFill>
                <a:effectLst/>
                <a:latin typeface="Söhne"/>
              </a:rPr>
              <a:t>**: Under tidiga stadier av ett projekt eller för att testa idéer kan Excel vara ett snabbt och enkelt verktyg för att skapa prototyper och </a:t>
            </a:r>
            <a:r>
              <a:rPr lang="sv-SE" sz="3600" b="0" i="0" dirty="0" err="1">
                <a:solidFill>
                  <a:srgbClr val="D1D5DB"/>
                </a:solidFill>
                <a:effectLst/>
                <a:latin typeface="Söhne"/>
              </a:rPr>
              <a:t>mockups</a:t>
            </a:r>
            <a:r>
              <a:rPr lang="sv-SE" sz="3600" b="0" i="0" dirty="0">
                <a:solidFill>
                  <a:srgbClr val="D1D5DB"/>
                </a:solidFill>
                <a:effectLst/>
                <a:latin typeface="Söhne"/>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b="0" i="0" dirty="0">
              <a:solidFill>
                <a:srgbClr val="D1D5DB"/>
              </a:solidFill>
              <a:effectLst/>
              <a:latin typeface="Söhne"/>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b="0" i="0" dirty="0">
                <a:solidFill>
                  <a:srgbClr val="D1D5DB"/>
                </a:solidFill>
                <a:effectLst/>
                <a:latin typeface="Söhne"/>
              </a:rPr>
              <a:t>6. **Enkla beräkningar och formler**: Excel är väl lämpat för att utföra beräkningar och tillämpa formler på data.</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b="0" i="0" dirty="0">
              <a:solidFill>
                <a:srgbClr val="D1D5DB"/>
              </a:solidFill>
              <a:effectLst/>
              <a:latin typeface="Söhne"/>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b="0" i="0" dirty="0">
                <a:solidFill>
                  <a:srgbClr val="D1D5DB"/>
                </a:solidFill>
                <a:effectLst/>
                <a:latin typeface="Söhne"/>
              </a:rPr>
              <a:t>7. **Diagram och grafer**: Excels möjligheter att skapa diagram och grafer kan vara användbara för att skapa grundläggande visualiseringar.</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b="0" i="0" dirty="0">
              <a:solidFill>
                <a:srgbClr val="D1D5DB"/>
              </a:solidFill>
              <a:effectLst/>
              <a:latin typeface="Söhne"/>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b="0" i="0" dirty="0">
                <a:solidFill>
                  <a:srgbClr val="D1D5DB"/>
                </a:solidFill>
                <a:effectLst/>
                <a:latin typeface="Söhne"/>
              </a:rPr>
              <a:t>Det är dock viktigt att komma ihåg att när datavolymer ökar, datorkomplexiteten ökar och samarbete blir väsentligt, blir Excels begränsningar mer uppenbara. Storskaliga, kritiska eller datadrivna applikationer tjänar bättre på att använda specialiserade databashanteringssystem som erbjuder bättre prestanda, säkerhet, skalbarhet och funktioner för datatillförlitlighet.</a:t>
            </a: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6</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021833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137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b="0" i="0" dirty="0">
              <a:solidFill>
                <a:srgbClr val="D1D5DB"/>
              </a:solidFill>
              <a:effectLst/>
              <a:latin typeface="Söhne"/>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8</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932028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b="0" i="0" dirty="0">
              <a:solidFill>
                <a:srgbClr val="D1D5DB"/>
              </a:solidFill>
              <a:effectLst/>
              <a:latin typeface="Söhne"/>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9</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918785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5"/>
        <p:cNvGrpSpPr/>
        <p:nvPr/>
      </p:nvGrpSpPr>
      <p:grpSpPr>
        <a:xfrm>
          <a:off x="0" y="0"/>
          <a:ext cx="0" cy="0"/>
          <a:chOff x="0" y="0"/>
          <a:chExt cx="0" cy="0"/>
        </a:xfrm>
      </p:grpSpPr>
      <p:sp>
        <p:nvSpPr>
          <p:cNvPr id="96" name="Google Shape;96;p27"/>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7"/>
          <p:cNvSpPr txBox="1">
            <a:spLocks noGrp="1"/>
          </p:cNvSpPr>
          <p:nvPr>
            <p:ph type="body" idx="1"/>
          </p:nvPr>
        </p:nvSpPr>
        <p:spPr>
          <a:xfrm>
            <a:off x="838080" y="1825560"/>
            <a:ext cx="10515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8" name="Google Shape;98;p27"/>
          <p:cNvSpPr txBox="1">
            <a:spLocks noGrp="1"/>
          </p:cNvSpPr>
          <p:nvPr>
            <p:ph type="body" idx="2"/>
          </p:nvPr>
        </p:nvSpPr>
        <p:spPr>
          <a:xfrm>
            <a:off x="838080" y="4098240"/>
            <a:ext cx="10515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9"/>
        <p:cNvGrpSpPr/>
        <p:nvPr/>
      </p:nvGrpSpPr>
      <p:grpSpPr>
        <a:xfrm>
          <a:off x="0" y="0"/>
          <a:ext cx="0" cy="0"/>
          <a:chOff x="0" y="0"/>
          <a:chExt cx="0" cy="0"/>
        </a:xfrm>
      </p:grpSpPr>
      <p:sp>
        <p:nvSpPr>
          <p:cNvPr id="100" name="Google Shape;100;p28"/>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8"/>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2" name="Google Shape;102;p28"/>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3" name="Google Shape;103;p28"/>
          <p:cNvSpPr txBox="1">
            <a:spLocks noGrp="1"/>
          </p:cNvSpPr>
          <p:nvPr>
            <p:ph type="body" idx="3"/>
          </p:nvPr>
        </p:nvSpPr>
        <p:spPr>
          <a:xfrm>
            <a:off x="83808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4" name="Google Shape;104;p28"/>
          <p:cNvSpPr txBox="1">
            <a:spLocks noGrp="1"/>
          </p:cNvSpPr>
          <p:nvPr>
            <p:ph type="body" idx="4"/>
          </p:nvPr>
        </p:nvSpPr>
        <p:spPr>
          <a:xfrm>
            <a:off x="622620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5"/>
        <p:cNvGrpSpPr/>
        <p:nvPr/>
      </p:nvGrpSpPr>
      <p:grpSpPr>
        <a:xfrm>
          <a:off x="0" y="0"/>
          <a:ext cx="0" cy="0"/>
          <a:chOff x="0" y="0"/>
          <a:chExt cx="0" cy="0"/>
        </a:xfrm>
      </p:grpSpPr>
      <p:sp>
        <p:nvSpPr>
          <p:cNvPr id="106" name="Google Shape;106;p29"/>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9"/>
          <p:cNvSpPr txBox="1">
            <a:spLocks noGrp="1"/>
          </p:cNvSpPr>
          <p:nvPr>
            <p:ph type="body" idx="1"/>
          </p:nvPr>
        </p:nvSpPr>
        <p:spPr>
          <a:xfrm>
            <a:off x="838080" y="182556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29"/>
          <p:cNvSpPr txBox="1">
            <a:spLocks noGrp="1"/>
          </p:cNvSpPr>
          <p:nvPr>
            <p:ph type="body" idx="2"/>
          </p:nvPr>
        </p:nvSpPr>
        <p:spPr>
          <a:xfrm>
            <a:off x="4393440" y="182556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29"/>
          <p:cNvSpPr txBox="1">
            <a:spLocks noGrp="1"/>
          </p:cNvSpPr>
          <p:nvPr>
            <p:ph type="body" idx="3"/>
          </p:nvPr>
        </p:nvSpPr>
        <p:spPr>
          <a:xfrm>
            <a:off x="7949160" y="182556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0" name="Google Shape;110;p29"/>
          <p:cNvSpPr txBox="1">
            <a:spLocks noGrp="1"/>
          </p:cNvSpPr>
          <p:nvPr>
            <p:ph type="body" idx="4"/>
          </p:nvPr>
        </p:nvSpPr>
        <p:spPr>
          <a:xfrm>
            <a:off x="838080" y="409824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1" name="Google Shape;111;p29"/>
          <p:cNvSpPr txBox="1">
            <a:spLocks noGrp="1"/>
          </p:cNvSpPr>
          <p:nvPr>
            <p:ph type="body" idx="5"/>
          </p:nvPr>
        </p:nvSpPr>
        <p:spPr>
          <a:xfrm>
            <a:off x="4393440" y="409824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2" name="Google Shape;112;p29"/>
          <p:cNvSpPr txBox="1">
            <a:spLocks noGrp="1"/>
          </p:cNvSpPr>
          <p:nvPr>
            <p:ph type="body" idx="6"/>
          </p:nvPr>
        </p:nvSpPr>
        <p:spPr>
          <a:xfrm>
            <a:off x="7949160" y="409824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6"/>
        <p:cNvGrpSpPr/>
        <p:nvPr/>
      </p:nvGrpSpPr>
      <p:grpSpPr>
        <a:xfrm>
          <a:off x="0" y="0"/>
          <a:ext cx="0" cy="0"/>
          <a:chOff x="0" y="0"/>
          <a:chExt cx="0" cy="0"/>
        </a:xfrm>
      </p:grpSpPr>
      <p:sp>
        <p:nvSpPr>
          <p:cNvPr id="67" name="Google Shape;67;p19"/>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9"/>
          <p:cNvSpPr txBox="1">
            <a:spLocks noGrp="1"/>
          </p:cNvSpPr>
          <p:nvPr>
            <p:ph type="subTitle" idx="1"/>
          </p:nvPr>
        </p:nvSpPr>
        <p:spPr>
          <a:xfrm>
            <a:off x="838080" y="1825560"/>
            <a:ext cx="10515240" cy="4350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9"/>
        <p:cNvGrpSpPr/>
        <p:nvPr/>
      </p:nvGrpSpPr>
      <p:grpSpPr>
        <a:xfrm>
          <a:off x="0" y="0"/>
          <a:ext cx="0" cy="0"/>
          <a:chOff x="0" y="0"/>
          <a:chExt cx="0" cy="0"/>
        </a:xfrm>
      </p:grpSpPr>
      <p:sp>
        <p:nvSpPr>
          <p:cNvPr id="70" name="Google Shape;70;p20"/>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0"/>
          <p:cNvSpPr txBox="1">
            <a:spLocks noGrp="1"/>
          </p:cNvSpPr>
          <p:nvPr>
            <p:ph type="body" idx="1"/>
          </p:nvPr>
        </p:nvSpPr>
        <p:spPr>
          <a:xfrm>
            <a:off x="838080" y="1825560"/>
            <a:ext cx="1051524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1"/>
          <p:cNvSpPr txBox="1">
            <a:spLocks noGrp="1"/>
          </p:cNvSpPr>
          <p:nvPr>
            <p:ph type="body" idx="1"/>
          </p:nvPr>
        </p:nvSpPr>
        <p:spPr>
          <a:xfrm>
            <a:off x="83808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5" name="Google Shape;75;p21"/>
          <p:cNvSpPr txBox="1">
            <a:spLocks noGrp="1"/>
          </p:cNvSpPr>
          <p:nvPr>
            <p:ph type="body" idx="2"/>
          </p:nvPr>
        </p:nvSpPr>
        <p:spPr>
          <a:xfrm>
            <a:off x="622620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p22"/>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8"/>
        <p:cNvGrpSpPr/>
        <p:nvPr/>
      </p:nvGrpSpPr>
      <p:grpSpPr>
        <a:xfrm>
          <a:off x="0" y="0"/>
          <a:ext cx="0" cy="0"/>
          <a:chOff x="0" y="0"/>
          <a:chExt cx="0" cy="0"/>
        </a:xfrm>
      </p:grpSpPr>
      <p:sp>
        <p:nvSpPr>
          <p:cNvPr id="79" name="Google Shape;79;p23"/>
          <p:cNvSpPr txBox="1">
            <a:spLocks noGrp="1"/>
          </p:cNvSpPr>
          <p:nvPr>
            <p:ph type="subTitle" idx="1"/>
          </p:nvPr>
        </p:nvSpPr>
        <p:spPr>
          <a:xfrm>
            <a:off x="838080" y="365040"/>
            <a:ext cx="10515240" cy="6144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0"/>
        <p:cNvGrpSpPr/>
        <p:nvPr/>
      </p:nvGrpSpPr>
      <p:grpSpPr>
        <a:xfrm>
          <a:off x="0" y="0"/>
          <a:ext cx="0" cy="0"/>
          <a:chOff x="0" y="0"/>
          <a:chExt cx="0" cy="0"/>
        </a:xfrm>
      </p:grpSpPr>
      <p:sp>
        <p:nvSpPr>
          <p:cNvPr id="81" name="Google Shape;81;p24"/>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4"/>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3" name="Google Shape;83;p24"/>
          <p:cNvSpPr txBox="1">
            <a:spLocks noGrp="1"/>
          </p:cNvSpPr>
          <p:nvPr>
            <p:ph type="body" idx="2"/>
          </p:nvPr>
        </p:nvSpPr>
        <p:spPr>
          <a:xfrm>
            <a:off x="622620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4" name="Google Shape;84;p24"/>
          <p:cNvSpPr txBox="1">
            <a:spLocks noGrp="1"/>
          </p:cNvSpPr>
          <p:nvPr>
            <p:ph type="body" idx="3"/>
          </p:nvPr>
        </p:nvSpPr>
        <p:spPr>
          <a:xfrm>
            <a:off x="83808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5"/>
          <p:cNvSpPr txBox="1">
            <a:spLocks noGrp="1"/>
          </p:cNvSpPr>
          <p:nvPr>
            <p:ph type="body" idx="1"/>
          </p:nvPr>
        </p:nvSpPr>
        <p:spPr>
          <a:xfrm>
            <a:off x="83808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8" name="Google Shape;88;p25"/>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9" name="Google Shape;89;p25"/>
          <p:cNvSpPr txBox="1">
            <a:spLocks noGrp="1"/>
          </p:cNvSpPr>
          <p:nvPr>
            <p:ph type="body" idx="3"/>
          </p:nvPr>
        </p:nvSpPr>
        <p:spPr>
          <a:xfrm>
            <a:off x="622620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0"/>
        <p:cNvGrpSpPr/>
        <p:nvPr/>
      </p:nvGrpSpPr>
      <p:grpSpPr>
        <a:xfrm>
          <a:off x="0" y="0"/>
          <a:ext cx="0" cy="0"/>
          <a:chOff x="0" y="0"/>
          <a:chExt cx="0" cy="0"/>
        </a:xfrm>
      </p:grpSpPr>
      <p:sp>
        <p:nvSpPr>
          <p:cNvPr id="91" name="Google Shape;91;p26"/>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6"/>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3" name="Google Shape;93;p26"/>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4" name="Google Shape;94;p26"/>
          <p:cNvSpPr txBox="1">
            <a:spLocks noGrp="1"/>
          </p:cNvSpPr>
          <p:nvPr>
            <p:ph type="body" idx="3"/>
          </p:nvPr>
        </p:nvSpPr>
        <p:spPr>
          <a:xfrm>
            <a:off x="838080" y="4098240"/>
            <a:ext cx="10515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6"/>
          <p:cNvSpPr txBox="1">
            <a:spLocks noGrp="1"/>
          </p:cNvSpPr>
          <p:nvPr>
            <p:ph type="title"/>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1" name="Google Shape;61;p6"/>
          <p:cNvSpPr txBox="1">
            <a:spLocks noGrp="1"/>
          </p:cNvSpPr>
          <p:nvPr>
            <p:ph type="body" idx="1"/>
          </p:nvPr>
        </p:nvSpPr>
        <p:spPr>
          <a:xfrm>
            <a:off x="838080" y="1825560"/>
            <a:ext cx="10515240" cy="435096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62" name="Google Shape;62;p6"/>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3" name="Google Shape;63;p6"/>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4" name="Google Shape;64;p6"/>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sv-SE"/>
              <a:t>‹#›</a:t>
            </a:fld>
            <a:endParaRPr>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14.jpe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image" Target="../media/image18.jpeg"/><Relationship Id="rId13" Type="http://schemas.openxmlformats.org/officeDocument/2006/relationships/image" Target="../media/image23.jpeg"/><Relationship Id="rId3" Type="http://schemas.openxmlformats.org/officeDocument/2006/relationships/image" Target="../media/image15.jpeg"/><Relationship Id="rId7" Type="http://schemas.openxmlformats.org/officeDocument/2006/relationships/image" Target="../media/image2.png"/><Relationship Id="rId12"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github.com/RichardChalk/NetonNetExcelDB" TargetMode="External"/><Relationship Id="rId11" Type="http://schemas.openxmlformats.org/officeDocument/2006/relationships/image" Target="../media/image21.jpeg"/><Relationship Id="rId5" Type="http://schemas.openxmlformats.org/officeDocument/2006/relationships/image" Target="../media/image17.png"/><Relationship Id="rId10" Type="http://schemas.openxmlformats.org/officeDocument/2006/relationships/image" Target="../media/image20.png"/><Relationship Id="rId4" Type="http://schemas.openxmlformats.org/officeDocument/2006/relationships/image" Target="../media/image16.png"/><Relationship Id="rId9" Type="http://schemas.openxmlformats.org/officeDocument/2006/relationships/image" Target="../media/image19.png"/><Relationship Id="rId14" Type="http://schemas.openxmlformats.org/officeDocument/2006/relationships/image" Target="../media/image24.jpeg"/></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jpeg"/><Relationship Id="rId3" Type="http://schemas.openxmlformats.org/officeDocument/2006/relationships/hyperlink" Target="https://github.com/RichardChalk/NetonNetExcelDB" TargetMode="External"/><Relationship Id="rId7" Type="http://schemas.openxmlformats.org/officeDocument/2006/relationships/image" Target="../media/image18.jpeg"/><Relationship Id="rId12" Type="http://schemas.openxmlformats.org/officeDocument/2006/relationships/image" Target="../media/image23.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4.png"/><Relationship Id="rId10" Type="http://schemas.openxmlformats.org/officeDocument/2006/relationships/image" Target="../media/image21.jpeg"/><Relationship Id="rId4" Type="http://schemas.openxmlformats.org/officeDocument/2006/relationships/image" Target="../media/image15.jpeg"/><Relationship Id="rId9" Type="http://schemas.openxmlformats.org/officeDocument/2006/relationships/image" Target="../media/image20.png"/><Relationship Id="rId14" Type="http://schemas.openxmlformats.org/officeDocument/2006/relationships/image" Target="../media/image25.png"/></Relationships>
</file>

<file path=ppt/slides/_rels/slide16.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7.jpeg"/><Relationship Id="rId3" Type="http://schemas.openxmlformats.org/officeDocument/2006/relationships/image" Target="../media/image15.jpeg"/><Relationship Id="rId7" Type="http://schemas.openxmlformats.org/officeDocument/2006/relationships/image" Target="../media/image20.png"/><Relationship Id="rId12"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8.jpeg"/><Relationship Id="rId11" Type="http://schemas.openxmlformats.org/officeDocument/2006/relationships/image" Target="../media/image24.jpeg"/><Relationship Id="rId5" Type="http://schemas.openxmlformats.org/officeDocument/2006/relationships/image" Target="../media/image2.png"/><Relationship Id="rId10" Type="http://schemas.openxmlformats.org/officeDocument/2006/relationships/image" Target="../media/image23.jpeg"/><Relationship Id="rId4" Type="http://schemas.openxmlformats.org/officeDocument/2006/relationships/image" Target="../media/image16.png"/><Relationship Id="rId9" Type="http://schemas.openxmlformats.org/officeDocument/2006/relationships/image" Target="../media/image22.png"/><Relationship Id="rId1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www.youtube.com/watch?v=x4Xt0M1mHbc&amp;ab_channel=365DataScience"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5.jpe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
          <p:cNvSpPr/>
          <p:nvPr/>
        </p:nvSpPr>
        <p:spPr>
          <a:xfrm>
            <a:off x="4654440" y="0"/>
            <a:ext cx="7537320" cy="685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p:cNvSpPr txBox="1"/>
          <p:nvPr/>
        </p:nvSpPr>
        <p:spPr>
          <a:xfrm>
            <a:off x="5189759" y="1306080"/>
            <a:ext cx="6750195" cy="266292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sv-SE" sz="5400" b="0" i="0" u="none" strike="noStrike" cap="none" dirty="0">
                <a:solidFill>
                  <a:srgbClr val="FFFFFF"/>
                </a:solidFill>
                <a:latin typeface="Calibri"/>
                <a:ea typeface="Calibri"/>
                <a:cs typeface="Calibri"/>
                <a:sym typeface="Calibri"/>
              </a:rPr>
              <a:t>Databas-teknologier</a:t>
            </a:r>
            <a:endParaRPr sz="5400" b="0" i="0" u="none" strike="noStrike" cap="none" dirty="0">
              <a:solidFill>
                <a:srgbClr val="000000"/>
              </a:solidFill>
              <a:latin typeface="Arial"/>
              <a:ea typeface="Arial"/>
              <a:cs typeface="Arial"/>
              <a:sym typeface="Arial"/>
            </a:endParaRPr>
          </a:p>
        </p:txBody>
      </p:sp>
      <p:sp>
        <p:nvSpPr>
          <p:cNvPr id="119" name="Google Shape;119;p1"/>
          <p:cNvSpPr txBox="1"/>
          <p:nvPr/>
        </p:nvSpPr>
        <p:spPr>
          <a:xfrm>
            <a:off x="5189760" y="4106160"/>
            <a:ext cx="5478120" cy="186048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90000"/>
              </a:lnSpc>
              <a:spcBef>
                <a:spcPts val="0"/>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r>
              <a:rPr lang="sv-SE" sz="2400" dirty="0">
                <a:solidFill>
                  <a:srgbClr val="FFFFFF"/>
                </a:solidFill>
                <a:latin typeface="Calibri"/>
                <a:ea typeface="Calibri"/>
                <a:cs typeface="Calibri"/>
                <a:sym typeface="Calibri"/>
              </a:rPr>
              <a:t>Richard Chalk</a:t>
            </a:r>
            <a:r>
              <a:rPr lang="sv-SE" sz="2400" b="0" i="0" u="none" strike="noStrike" cap="none" dirty="0">
                <a:solidFill>
                  <a:srgbClr val="FFFFFF"/>
                </a:solidFill>
                <a:latin typeface="Calibri"/>
                <a:ea typeface="Calibri"/>
                <a:cs typeface="Calibri"/>
                <a:sym typeface="Calibri"/>
              </a:rPr>
              <a:t>, Systementor AB</a:t>
            </a:r>
            <a:endParaRPr sz="24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2400" b="0" i="0" u="none" strike="noStrike" cap="none" dirty="0">
              <a:latin typeface="Arial"/>
              <a:ea typeface="Arial"/>
              <a:cs typeface="Arial"/>
              <a:sym typeface="Arial"/>
            </a:endParaRPr>
          </a:p>
        </p:txBody>
      </p:sp>
      <p:sp>
        <p:nvSpPr>
          <p:cNvPr id="120" name="Google Shape;120;p1"/>
          <p:cNvSpPr/>
          <p:nvPr/>
        </p:nvSpPr>
        <p:spPr>
          <a:xfrm>
            <a:off x="1196640" y="2252880"/>
            <a:ext cx="2218320" cy="2329200"/>
          </a:xfrm>
          <a:prstGeom prst="rect">
            <a:avLst/>
          </a:prstGeom>
          <a:solidFill>
            <a:srgbClr val="FFFFFF"/>
          </a:solidFill>
          <a:ln w="31750" cap="sq" cmpd="sng">
            <a:solidFill>
              <a:srgbClr val="6BD88A"/>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 name="Google Shape;121;p1"/>
          <p:cNvPicPr preferRelativeResize="0"/>
          <p:nvPr/>
        </p:nvPicPr>
        <p:blipFill rotWithShape="1">
          <a:blip r:embed="rId3">
            <a:alphaModFix/>
          </a:blip>
          <a:srcRect/>
          <a:stretch/>
        </p:blipFill>
        <p:spPr>
          <a:xfrm>
            <a:off x="861120" y="2193480"/>
            <a:ext cx="2742840" cy="2329200"/>
          </a:xfrm>
          <a:prstGeom prst="rect">
            <a:avLst/>
          </a:prstGeom>
          <a:noFill/>
          <a:ln>
            <a:noFill/>
          </a:ln>
        </p:spPr>
      </p:pic>
    </p:spTree>
    <p:extLst>
      <p:ext uri="{BB962C8B-B14F-4D97-AF65-F5344CB8AC3E}">
        <p14:creationId xmlns:p14="http://schemas.microsoft.com/office/powerpoint/2010/main" val="3213385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3">
            <a:alphaModFix/>
          </a:blip>
          <a:srcRect/>
          <a:stretch/>
        </p:blipFill>
        <p:spPr>
          <a:xfrm>
            <a:off x="9420480" y="6450120"/>
            <a:ext cx="2742840" cy="408240"/>
          </a:xfrm>
          <a:prstGeom prst="rect">
            <a:avLst/>
          </a:prstGeom>
          <a:noFill/>
          <a:ln>
            <a:noFill/>
          </a:ln>
        </p:spPr>
      </p:pic>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Features - </a:t>
            </a:r>
            <a:r>
              <a:rPr lang="sv-SE" sz="4400" b="0" i="0" u="none" strike="noStrike" cap="none" dirty="0" err="1">
                <a:solidFill>
                  <a:srgbClr val="1D9A78"/>
                </a:solidFill>
                <a:latin typeface="Calibri"/>
                <a:ea typeface="Calibri"/>
                <a:cs typeface="Calibri"/>
                <a:sym typeface="Calibri"/>
              </a:rPr>
              <a:t>MySQL</a:t>
            </a:r>
            <a:endParaRPr sz="4400" b="0" i="0" u="none" strike="noStrike" cap="none" dirty="0">
              <a:solidFill>
                <a:srgbClr val="1D9A78"/>
              </a:solidFill>
              <a:latin typeface="Arial"/>
              <a:ea typeface="Arial"/>
              <a:cs typeface="Arial"/>
              <a:sym typeface="Arial"/>
            </a:endParaRPr>
          </a:p>
        </p:txBody>
      </p:sp>
      <p:sp>
        <p:nvSpPr>
          <p:cNvPr id="12" name="Google Shape;658;p44">
            <a:extLst>
              <a:ext uri="{FF2B5EF4-FFF2-40B4-BE49-F238E27FC236}">
                <a16:creationId xmlns:a16="http://schemas.microsoft.com/office/drawing/2014/main" id="{E779B460-2A1D-3DF9-07E7-B0BFBF2D66FC}"/>
              </a:ext>
            </a:extLst>
          </p:cNvPr>
          <p:cNvSpPr/>
          <p:nvPr/>
        </p:nvSpPr>
        <p:spPr>
          <a:xfrm>
            <a:off x="854545" y="1615154"/>
            <a:ext cx="11185056" cy="494240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1.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Utvecklas av </a:t>
            </a:r>
            <a:r>
              <a:rPr lang="sv-SE" sz="28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Oracle</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Corporation</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2. </a:t>
            </a:r>
            <a:r>
              <a:rPr lang="sv-SE" sz="28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MySQL</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är öppen källkod och är tillgänglig </a:t>
            </a:r>
            <a:r>
              <a:rPr lang="sv-SE" sz="28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gratis</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för de flesta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användningsfall</a:t>
            </a:r>
          </a:p>
          <a:p>
            <a:pPr marR="0" lvl="0" algn="l" rtl="0">
              <a:lnSpc>
                <a:spcPct val="100000"/>
              </a:lnSpc>
              <a:spcBef>
                <a:spcPts val="0"/>
              </a:spcBef>
              <a:spcAft>
                <a:spcPts val="0"/>
              </a:spcAft>
            </a:pP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3. </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Stöder ett brett utbud av plattformar, inklusive </a:t>
            </a:r>
            <a:r>
              <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Windows</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Linux</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macOS</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andra</a:t>
            </a:r>
          </a:p>
          <a:p>
            <a:pPr marR="0" lvl="0" algn="l" rtl="0">
              <a:lnSpc>
                <a:spcPct val="100000"/>
              </a:lnSpc>
              <a:spcBef>
                <a:spcPts val="0"/>
              </a:spcBef>
              <a:spcAft>
                <a:spcPts val="0"/>
              </a:spcAft>
            </a:pP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4. </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Presterar generellt bra för </a:t>
            </a:r>
            <a:r>
              <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små till medelstora</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applikationer, men det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kan ha vissa begränsningar när det gäller skalbarhet och hög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tillgänglighet jämfört med MS SQL</a:t>
            </a:r>
          </a:p>
          <a:p>
            <a:pPr marR="0" lvl="0" algn="l" rtl="0">
              <a:lnSpc>
                <a:spcPct val="100000"/>
              </a:lnSpc>
              <a:spcBef>
                <a:spcPts val="0"/>
              </a:spcBef>
              <a:spcAft>
                <a:spcPts val="0"/>
              </a:spcAft>
            </a:pP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5. </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Använder </a:t>
            </a:r>
            <a:r>
              <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standard-SQL</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för de flesta operationer</a:t>
            </a:r>
          </a:p>
          <a:p>
            <a:pPr marR="0" lvl="0" algn="l" rtl="0">
              <a:lnSpc>
                <a:spcPct val="100000"/>
              </a:lnSpc>
              <a:spcBef>
                <a:spcPts val="0"/>
              </a:spcBef>
              <a:spcAft>
                <a:spcPts val="0"/>
              </a:spcAft>
            </a:pP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6. </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Har en omfattande </a:t>
            </a:r>
            <a:r>
              <a:rPr lang="sv-SE" sz="28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community</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för öppen källkod och professionellt stöd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som erbjuds av Oracle och andra företag</a:t>
            </a:r>
          </a:p>
        </p:txBody>
      </p:sp>
      <p:pic>
        <p:nvPicPr>
          <p:cNvPr id="2" name="Picture 10" descr="Mysql, original, wordmark, logo Icon in Devicon">
            <a:extLst>
              <a:ext uri="{FF2B5EF4-FFF2-40B4-BE49-F238E27FC236}">
                <a16:creationId xmlns:a16="http://schemas.microsoft.com/office/drawing/2014/main" id="{1C2165ED-3026-2849-B173-B734410F20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61382" y="2250"/>
            <a:ext cx="1678219" cy="1678219"/>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482;p21">
            <a:extLst>
              <a:ext uri="{FF2B5EF4-FFF2-40B4-BE49-F238E27FC236}">
                <a16:creationId xmlns:a16="http://schemas.microsoft.com/office/drawing/2014/main" id="{5C4248E9-5DF8-B5DB-F8C3-5CAEC777B34C}"/>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Tree>
    <p:extLst>
      <p:ext uri="{BB962C8B-B14F-4D97-AF65-F5344CB8AC3E}">
        <p14:creationId xmlns:p14="http://schemas.microsoft.com/office/powerpoint/2010/main" val="3527178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
          <p:cNvSpPr/>
          <p:nvPr/>
        </p:nvSpPr>
        <p:spPr>
          <a:xfrm>
            <a:off x="4654440" y="0"/>
            <a:ext cx="7537320" cy="685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p:cNvSpPr txBox="1"/>
          <p:nvPr/>
        </p:nvSpPr>
        <p:spPr>
          <a:xfrm>
            <a:off x="5189759" y="1306080"/>
            <a:ext cx="6750195" cy="266292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sv-SE" sz="5400" b="0" i="0" u="none" strike="noStrike" cap="none" dirty="0">
                <a:solidFill>
                  <a:srgbClr val="FFFFFF"/>
                </a:solidFill>
                <a:latin typeface="Calibri"/>
                <a:ea typeface="Calibri"/>
                <a:cs typeface="Calibri"/>
                <a:sym typeface="Calibri"/>
              </a:rPr>
              <a:t>Excel FTW</a:t>
            </a:r>
            <a:endParaRPr sz="5400" b="0" i="0" u="none" strike="noStrike" cap="none" dirty="0">
              <a:solidFill>
                <a:srgbClr val="000000"/>
              </a:solidFill>
              <a:latin typeface="Arial"/>
              <a:ea typeface="Arial"/>
              <a:cs typeface="Arial"/>
              <a:sym typeface="Arial"/>
            </a:endParaRPr>
          </a:p>
        </p:txBody>
      </p:sp>
      <p:sp>
        <p:nvSpPr>
          <p:cNvPr id="119" name="Google Shape;119;p1"/>
          <p:cNvSpPr txBox="1"/>
          <p:nvPr/>
        </p:nvSpPr>
        <p:spPr>
          <a:xfrm>
            <a:off x="5189760" y="4106160"/>
            <a:ext cx="5478120" cy="186048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90000"/>
              </a:lnSpc>
              <a:spcBef>
                <a:spcPts val="0"/>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r>
              <a:rPr lang="sv-SE" sz="2400" dirty="0">
                <a:solidFill>
                  <a:srgbClr val="FFFFFF"/>
                </a:solidFill>
                <a:latin typeface="Calibri"/>
                <a:ea typeface="Calibri"/>
                <a:cs typeface="Calibri"/>
                <a:sym typeface="Calibri"/>
              </a:rPr>
              <a:t>Richard Chalk</a:t>
            </a:r>
            <a:r>
              <a:rPr lang="sv-SE" sz="2400" b="0" i="0" u="none" strike="noStrike" cap="none" dirty="0">
                <a:solidFill>
                  <a:srgbClr val="FFFFFF"/>
                </a:solidFill>
                <a:latin typeface="Calibri"/>
                <a:ea typeface="Calibri"/>
                <a:cs typeface="Calibri"/>
                <a:sym typeface="Calibri"/>
              </a:rPr>
              <a:t>, Systementor AB</a:t>
            </a:r>
            <a:endParaRPr sz="24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2400" b="0" i="0" u="none" strike="noStrike" cap="none" dirty="0">
              <a:latin typeface="Arial"/>
              <a:ea typeface="Arial"/>
              <a:cs typeface="Arial"/>
              <a:sym typeface="Arial"/>
            </a:endParaRPr>
          </a:p>
        </p:txBody>
      </p:sp>
      <p:sp>
        <p:nvSpPr>
          <p:cNvPr id="120" name="Google Shape;120;p1"/>
          <p:cNvSpPr/>
          <p:nvPr/>
        </p:nvSpPr>
        <p:spPr>
          <a:xfrm>
            <a:off x="1196640" y="2252880"/>
            <a:ext cx="2218320" cy="2329200"/>
          </a:xfrm>
          <a:prstGeom prst="rect">
            <a:avLst/>
          </a:prstGeom>
          <a:solidFill>
            <a:srgbClr val="FFFFFF"/>
          </a:solidFill>
          <a:ln w="31750" cap="sq" cmpd="sng">
            <a:solidFill>
              <a:srgbClr val="6BD88A"/>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 name="Google Shape;121;p1"/>
          <p:cNvPicPr preferRelativeResize="0"/>
          <p:nvPr/>
        </p:nvPicPr>
        <p:blipFill rotWithShape="1">
          <a:blip r:embed="rId3">
            <a:alphaModFix/>
          </a:blip>
          <a:srcRect/>
          <a:stretch/>
        </p:blipFill>
        <p:spPr>
          <a:xfrm>
            <a:off x="861120" y="2193480"/>
            <a:ext cx="2742840" cy="2329200"/>
          </a:xfrm>
          <a:prstGeom prst="rect">
            <a:avLst/>
          </a:prstGeom>
          <a:noFill/>
          <a:ln>
            <a:noFill/>
          </a:ln>
        </p:spPr>
      </p:pic>
    </p:spTree>
    <p:extLst>
      <p:ext uri="{BB962C8B-B14F-4D97-AF65-F5344CB8AC3E}">
        <p14:creationId xmlns:p14="http://schemas.microsoft.com/office/powerpoint/2010/main" val="3311946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Google Shape;389;gdb9646ebe9_0_602"/>
          <p:cNvSpPr/>
          <p:nvPr/>
        </p:nvSpPr>
        <p:spPr>
          <a:xfrm>
            <a:off x="513000" y="672120"/>
            <a:ext cx="10582892" cy="1143360"/>
          </a:xfrm>
          <a:prstGeom prst="rect">
            <a:avLst/>
          </a:prstGeom>
          <a:noFill/>
          <a:ln w="0">
            <a:noFill/>
          </a:ln>
        </p:spPr>
        <p:style>
          <a:lnRef idx="0">
            <a:scrgbClr r="0" g="0" b="0"/>
          </a:lnRef>
          <a:fillRef idx="0">
            <a:scrgbClr r="0" g="0" b="0"/>
          </a:fillRef>
          <a:effectRef idx="0">
            <a:scrgbClr r="0" g="0" b="0"/>
          </a:effectRef>
          <a:fontRef idx="minor"/>
        </p:style>
        <p:txBody>
          <a:bodyPr lIns="0" tIns="16920" rIns="0" bIns="0">
            <a:noAutofit/>
          </a:bodyPr>
          <a:lstStyle/>
          <a:p>
            <a:pPr marL="12600">
              <a:lnSpc>
                <a:spcPct val="100000"/>
              </a:lnSpc>
              <a:tabLst>
                <a:tab pos="0" algn="l"/>
              </a:tabLst>
            </a:pPr>
            <a:r>
              <a:rPr lang="sv-SE" sz="4400" b="0" strike="noStrike" spc="-1" dirty="0">
                <a:solidFill>
                  <a:srgbClr val="1D9A78"/>
                </a:solidFill>
                <a:latin typeface="Calibri"/>
                <a:ea typeface="Calibri"/>
              </a:rPr>
              <a:t>Relationsdatabas låt oss börja (med ”Excel”)</a:t>
            </a:r>
            <a:endParaRPr lang="sv-SE" sz="4400" b="0" strike="noStrike" spc="-1" dirty="0">
              <a:solidFill>
                <a:srgbClr val="1D9A78"/>
              </a:solidFill>
              <a:latin typeface="Arial"/>
            </a:endParaRPr>
          </a:p>
        </p:txBody>
      </p:sp>
      <p:sp>
        <p:nvSpPr>
          <p:cNvPr id="138" name="Google Shape;392;gdb9646ebe9_0_602"/>
          <p:cNvSpPr/>
          <p:nvPr/>
        </p:nvSpPr>
        <p:spPr>
          <a:xfrm>
            <a:off x="672120" y="4987080"/>
            <a:ext cx="1317600" cy="282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sv-SE"/>
          </a:p>
        </p:txBody>
      </p:sp>
      <p:sp>
        <p:nvSpPr>
          <p:cNvPr id="143" name="Rectangle 142"/>
          <p:cNvSpPr/>
          <p:nvPr/>
        </p:nvSpPr>
        <p:spPr>
          <a:xfrm>
            <a:off x="1823265" y="4205721"/>
            <a:ext cx="4412074" cy="172093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sv-SE" sz="2800" b="0" strike="noStrike" spc="-1" dirty="0">
                <a:latin typeface="Calibri" panose="020F0502020204030204" pitchFamily="34" charset="0"/>
                <a:ea typeface="Calibri" panose="020F0502020204030204" pitchFamily="34" charset="0"/>
                <a:cs typeface="Calibri" panose="020F0502020204030204" pitchFamily="34" charset="0"/>
              </a:rPr>
              <a:t>Vad bra! Vi håller reda på:</a:t>
            </a:r>
          </a:p>
          <a:p>
            <a:pPr marL="342900" indent="-342900">
              <a:lnSpc>
                <a:spcPct val="100000"/>
              </a:lnSpc>
              <a:buFont typeface="Arial" panose="020B0604020202020204" pitchFamily="34" charset="0"/>
              <a:buChar char="•"/>
            </a:pPr>
            <a:r>
              <a:rPr lang="sv-SE" sz="2800" b="1" spc="-1" dirty="0">
                <a:solidFill>
                  <a:srgbClr val="C00000"/>
                </a:solidFill>
                <a:latin typeface="Calibri" panose="020F0502020204030204" pitchFamily="34" charset="0"/>
                <a:ea typeface="Calibri" panose="020F0502020204030204" pitchFamily="34" charset="0"/>
                <a:cs typeface="Calibri" panose="020F0502020204030204" pitchFamily="34" charset="0"/>
              </a:rPr>
              <a:t>P</a:t>
            </a:r>
            <a:r>
              <a:rPr lang="sv-SE" sz="2800" b="1" strike="noStrike" spc="-1" dirty="0">
                <a:solidFill>
                  <a:srgbClr val="C00000"/>
                </a:solidFill>
                <a:latin typeface="Calibri" panose="020F0502020204030204" pitchFamily="34" charset="0"/>
                <a:ea typeface="Calibri" panose="020F0502020204030204" pitchFamily="34" charset="0"/>
                <a:cs typeface="Calibri" panose="020F0502020204030204" pitchFamily="34" charset="0"/>
              </a:rPr>
              <a:t>rodukt</a:t>
            </a:r>
            <a:r>
              <a:rPr lang="sv-SE" sz="2800" b="0" strike="noStrike" spc="-1" dirty="0">
                <a:latin typeface="Calibri" panose="020F0502020204030204" pitchFamily="34" charset="0"/>
                <a:ea typeface="Calibri" panose="020F0502020204030204" pitchFamily="34" charset="0"/>
                <a:cs typeface="Calibri" panose="020F0502020204030204" pitchFamily="34" charset="0"/>
              </a:rPr>
              <a:t> (produkt)</a:t>
            </a:r>
          </a:p>
          <a:p>
            <a:pPr marL="342900" indent="-342900">
              <a:lnSpc>
                <a:spcPct val="100000"/>
              </a:lnSpc>
              <a:buFont typeface="Arial" panose="020B0604020202020204" pitchFamily="34" charset="0"/>
              <a:buChar char="•"/>
            </a:pPr>
            <a:r>
              <a:rPr lang="sv-SE" sz="2800" b="1" spc="-1" dirty="0">
                <a:solidFill>
                  <a:srgbClr val="C00000"/>
                </a:solidFill>
                <a:latin typeface="Calibri" panose="020F0502020204030204" pitchFamily="34" charset="0"/>
                <a:ea typeface="Calibri" panose="020F0502020204030204" pitchFamily="34" charset="0"/>
                <a:cs typeface="Calibri" panose="020F0502020204030204" pitchFamily="34" charset="0"/>
              </a:rPr>
              <a:t>P</a:t>
            </a:r>
            <a:r>
              <a:rPr lang="sv-SE" sz="2800" b="1" strike="noStrike" spc="-1" dirty="0">
                <a:solidFill>
                  <a:srgbClr val="C00000"/>
                </a:solidFill>
                <a:latin typeface="Calibri" panose="020F0502020204030204" pitchFamily="34" charset="0"/>
                <a:ea typeface="Calibri" panose="020F0502020204030204" pitchFamily="34" charset="0"/>
                <a:cs typeface="Calibri" panose="020F0502020204030204" pitchFamily="34" charset="0"/>
              </a:rPr>
              <a:t>ris</a:t>
            </a:r>
            <a:r>
              <a:rPr lang="sv-SE" sz="2800" b="0" strike="noStrike" spc="-1" dirty="0">
                <a:latin typeface="Calibri" panose="020F0502020204030204" pitchFamily="34" charset="0"/>
                <a:ea typeface="Calibri" panose="020F0502020204030204" pitchFamily="34" charset="0"/>
                <a:cs typeface="Calibri" panose="020F0502020204030204" pitchFamily="34" charset="0"/>
              </a:rPr>
              <a:t> (produkt)</a:t>
            </a:r>
          </a:p>
          <a:p>
            <a:pPr marL="342900" indent="-342900">
              <a:lnSpc>
                <a:spcPct val="100000"/>
              </a:lnSpc>
              <a:buFont typeface="Arial" panose="020B0604020202020204" pitchFamily="34" charset="0"/>
              <a:buChar char="•"/>
            </a:pPr>
            <a:r>
              <a:rPr lang="sv-SE" sz="2800" b="1" spc="-1" dirty="0">
                <a:solidFill>
                  <a:srgbClr val="C00000"/>
                </a:solidFill>
                <a:latin typeface="Calibri" panose="020F0502020204030204" pitchFamily="34" charset="0"/>
                <a:ea typeface="Calibri" panose="020F0502020204030204" pitchFamily="34" charset="0"/>
                <a:cs typeface="Calibri" panose="020F0502020204030204" pitchFamily="34" charset="0"/>
              </a:rPr>
              <a:t>A</a:t>
            </a:r>
            <a:r>
              <a:rPr lang="sv-SE" sz="2800" b="1" strike="noStrike" spc="-1" dirty="0">
                <a:solidFill>
                  <a:srgbClr val="C00000"/>
                </a:solidFill>
                <a:latin typeface="Calibri" panose="020F0502020204030204" pitchFamily="34" charset="0"/>
                <a:ea typeface="Calibri" panose="020F0502020204030204" pitchFamily="34" charset="0"/>
                <a:cs typeface="Calibri" panose="020F0502020204030204" pitchFamily="34" charset="0"/>
              </a:rPr>
              <a:t>ntal</a:t>
            </a:r>
            <a:r>
              <a:rPr lang="sv-SE" sz="2800" b="0" strike="noStrike" spc="-1" dirty="0">
                <a:latin typeface="Calibri" panose="020F0502020204030204" pitchFamily="34" charset="0"/>
                <a:ea typeface="Calibri" panose="020F0502020204030204" pitchFamily="34" charset="0"/>
                <a:cs typeface="Calibri" panose="020F0502020204030204" pitchFamily="34" charset="0"/>
              </a:rPr>
              <a:t> i lager (produkt)</a:t>
            </a:r>
          </a:p>
        </p:txBody>
      </p:sp>
      <p:pic>
        <p:nvPicPr>
          <p:cNvPr id="4" name="Picture 3">
            <a:extLst>
              <a:ext uri="{FF2B5EF4-FFF2-40B4-BE49-F238E27FC236}">
                <a16:creationId xmlns:a16="http://schemas.microsoft.com/office/drawing/2014/main" id="{41BB8F43-D466-5274-5530-118F88226A9B}"/>
              </a:ext>
            </a:extLst>
          </p:cNvPr>
          <p:cNvPicPr>
            <a:picLocks noChangeAspect="1"/>
          </p:cNvPicPr>
          <p:nvPr/>
        </p:nvPicPr>
        <p:blipFill>
          <a:blip r:embed="rId3"/>
          <a:stretch>
            <a:fillRect/>
          </a:stretch>
        </p:blipFill>
        <p:spPr>
          <a:xfrm>
            <a:off x="1678966" y="2386740"/>
            <a:ext cx="7817252" cy="1720938"/>
          </a:xfrm>
          <a:prstGeom prst="rect">
            <a:avLst/>
          </a:prstGeom>
        </p:spPr>
      </p:pic>
      <p:sp>
        <p:nvSpPr>
          <p:cNvPr id="5" name="Rectangle 4">
            <a:extLst>
              <a:ext uri="{FF2B5EF4-FFF2-40B4-BE49-F238E27FC236}">
                <a16:creationId xmlns:a16="http://schemas.microsoft.com/office/drawing/2014/main" id="{BCF4722A-6C23-AE44-25A8-762D38B50F4C}"/>
              </a:ext>
            </a:extLst>
          </p:cNvPr>
          <p:cNvSpPr/>
          <p:nvPr/>
        </p:nvSpPr>
        <p:spPr>
          <a:xfrm>
            <a:off x="1846384" y="2535616"/>
            <a:ext cx="4906107" cy="13849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Rectangle 5">
            <a:extLst>
              <a:ext uri="{FF2B5EF4-FFF2-40B4-BE49-F238E27FC236}">
                <a16:creationId xmlns:a16="http://schemas.microsoft.com/office/drawing/2014/main" id="{640E246F-4C99-DE26-3EE2-09CE2515CC67}"/>
              </a:ext>
            </a:extLst>
          </p:cNvPr>
          <p:cNvSpPr/>
          <p:nvPr/>
        </p:nvSpPr>
        <p:spPr>
          <a:xfrm>
            <a:off x="6752492" y="2534019"/>
            <a:ext cx="2558562" cy="13849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TextBox 6">
            <a:extLst>
              <a:ext uri="{FF2B5EF4-FFF2-40B4-BE49-F238E27FC236}">
                <a16:creationId xmlns:a16="http://schemas.microsoft.com/office/drawing/2014/main" id="{43D98F35-95AF-59FF-A93A-25EEF27BB1BD}"/>
              </a:ext>
            </a:extLst>
          </p:cNvPr>
          <p:cNvSpPr txBox="1"/>
          <p:nvPr/>
        </p:nvSpPr>
        <p:spPr>
          <a:xfrm>
            <a:off x="3385788" y="1676326"/>
            <a:ext cx="1805331" cy="461665"/>
          </a:xfrm>
          <a:prstGeom prst="rect">
            <a:avLst/>
          </a:prstGeom>
          <a:noFill/>
        </p:spPr>
        <p:txBody>
          <a:bodyPr wrap="square" rtlCol="0">
            <a:spAutoFit/>
          </a:bodyPr>
          <a:lstStyle/>
          <a:p>
            <a:pPr algn="ctr"/>
            <a:r>
              <a:rPr lang="en-US" sz="2400" b="1" dirty="0">
                <a:solidFill>
                  <a:srgbClr val="C00000"/>
                </a:solidFill>
                <a:latin typeface="Calibri" panose="020F0502020204030204" pitchFamily="34" charset="0"/>
                <a:ea typeface="Calibri" panose="020F0502020204030204" pitchFamily="34" charset="0"/>
                <a:cs typeface="Calibri" panose="020F0502020204030204" pitchFamily="34" charset="0"/>
              </a:rPr>
              <a:t>PRODUKT</a:t>
            </a:r>
            <a:endParaRPr lang="sv-SE" sz="24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5A0386A5-5276-C66F-D605-19F941C1214B}"/>
              </a:ext>
            </a:extLst>
          </p:cNvPr>
          <p:cNvSpPr txBox="1"/>
          <p:nvPr/>
        </p:nvSpPr>
        <p:spPr>
          <a:xfrm>
            <a:off x="6854273" y="1676326"/>
            <a:ext cx="2367111" cy="461665"/>
          </a:xfrm>
          <a:prstGeom prst="rect">
            <a:avLst/>
          </a:prstGeom>
          <a:noFill/>
        </p:spPr>
        <p:txBody>
          <a:bodyPr wrap="square" rtlCol="0">
            <a:spAutoFit/>
          </a:bodyPr>
          <a:lstStyle/>
          <a:p>
            <a:pPr algn="ctr"/>
            <a:r>
              <a:rPr lang="en-US" sz="2400" b="1" dirty="0">
                <a:solidFill>
                  <a:srgbClr val="1D9A78"/>
                </a:solidFill>
                <a:latin typeface="Calibri" panose="020F0502020204030204" pitchFamily="34" charset="0"/>
                <a:ea typeface="Calibri" panose="020F0502020204030204" pitchFamily="34" charset="0"/>
                <a:cs typeface="Calibri" panose="020F0502020204030204" pitchFamily="34" charset="0"/>
              </a:rPr>
              <a:t>LEVERANTÖR</a:t>
            </a:r>
            <a:endParaRPr lang="sv-SE" b="1" dirty="0">
              <a:solidFill>
                <a:srgbClr val="1D9A78"/>
              </a:solidFill>
              <a:latin typeface="Calibri" panose="020F0502020204030204" pitchFamily="34" charset="0"/>
              <a:ea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941EA871-C8A4-4E87-7434-7099E6EAC4FB}"/>
              </a:ext>
            </a:extLst>
          </p:cNvPr>
          <p:cNvSpPr/>
          <p:nvPr/>
        </p:nvSpPr>
        <p:spPr>
          <a:xfrm>
            <a:off x="6761206" y="4205752"/>
            <a:ext cx="4821193" cy="201314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sv-SE" sz="2800" b="0" strike="noStrike" spc="-1" dirty="0">
                <a:latin typeface="Calibri" panose="020F0502020204030204" pitchFamily="34" charset="0"/>
                <a:ea typeface="Calibri" panose="020F0502020204030204" pitchFamily="34" charset="0"/>
                <a:cs typeface="Calibri" panose="020F0502020204030204" pitchFamily="34" charset="0"/>
              </a:rPr>
              <a:t>Sen har vi: </a:t>
            </a:r>
          </a:p>
          <a:p>
            <a:pPr marL="342900" indent="-342900">
              <a:lnSpc>
                <a:spcPct val="100000"/>
              </a:lnSpc>
              <a:buFont typeface="Arial" panose="020B0604020202020204" pitchFamily="34" charset="0"/>
              <a:buChar char="•"/>
            </a:pPr>
            <a:r>
              <a:rPr lang="sv-SE" sz="2800" b="1" strike="noStrike" spc="-1" dirty="0">
                <a:solidFill>
                  <a:srgbClr val="1D9A78"/>
                </a:solidFill>
                <a:latin typeface="Calibri" panose="020F0502020204030204" pitchFamily="34" charset="0"/>
                <a:ea typeface="Calibri" panose="020F0502020204030204" pitchFamily="34" charset="0"/>
                <a:cs typeface="Calibri" panose="020F0502020204030204" pitchFamily="34" charset="0"/>
              </a:rPr>
              <a:t>Leverantören</a:t>
            </a:r>
            <a:r>
              <a:rPr lang="sv-SE" sz="2800" b="0" strike="noStrike" spc="-1" dirty="0">
                <a:latin typeface="Calibri" panose="020F0502020204030204" pitchFamily="34" charset="0"/>
                <a:ea typeface="Calibri" panose="020F0502020204030204" pitchFamily="34" charset="0"/>
                <a:cs typeface="Calibri" panose="020F0502020204030204" pitchFamily="34" charset="0"/>
              </a:rPr>
              <a:t> (leverantör)</a:t>
            </a:r>
          </a:p>
          <a:p>
            <a:pPr marL="342900" indent="-342900">
              <a:lnSpc>
                <a:spcPct val="100000"/>
              </a:lnSpc>
              <a:buFont typeface="Arial" panose="020B0604020202020204" pitchFamily="34" charset="0"/>
              <a:buChar char="•"/>
            </a:pPr>
            <a:r>
              <a:rPr lang="sv-SE" sz="2800" b="1" strike="noStrike" spc="-1" dirty="0">
                <a:solidFill>
                  <a:srgbClr val="1D9A78"/>
                </a:solidFill>
                <a:latin typeface="Calibri" panose="020F0502020204030204" pitchFamily="34" charset="0"/>
                <a:ea typeface="Calibri" panose="020F0502020204030204" pitchFamily="34" charset="0"/>
                <a:cs typeface="Calibri" panose="020F0502020204030204" pitchFamily="34" charset="0"/>
              </a:rPr>
              <a:t>Telefonnummer</a:t>
            </a:r>
            <a:r>
              <a:rPr lang="sv-SE" sz="2800" b="0" strike="noStrike" spc="-1" dirty="0">
                <a:latin typeface="Calibri" panose="020F0502020204030204" pitchFamily="34" charset="0"/>
                <a:ea typeface="Calibri" panose="020F0502020204030204" pitchFamily="34" charset="0"/>
                <a:cs typeface="Calibri" panose="020F0502020204030204" pitchFamily="34" charset="0"/>
              </a:rPr>
              <a:t> (leverantör)</a:t>
            </a:r>
          </a:p>
        </p:txBody>
      </p:sp>
      <p:pic>
        <p:nvPicPr>
          <p:cNvPr id="3" name="Google Shape;481;p21">
            <a:extLst>
              <a:ext uri="{FF2B5EF4-FFF2-40B4-BE49-F238E27FC236}">
                <a16:creationId xmlns:a16="http://schemas.microsoft.com/office/drawing/2014/main" id="{87D7C612-82F8-BC3A-A8DE-2CC26750E34A}"/>
              </a:ext>
            </a:extLst>
          </p:cNvPr>
          <p:cNvPicPr preferRelativeResize="0"/>
          <p:nvPr/>
        </p:nvPicPr>
        <p:blipFill rotWithShape="1">
          <a:blip r:embed="rId4">
            <a:alphaModFix/>
          </a:blip>
          <a:srcRect/>
          <a:stretch/>
        </p:blipFill>
        <p:spPr>
          <a:xfrm>
            <a:off x="9420480" y="6450120"/>
            <a:ext cx="2742840" cy="408240"/>
          </a:xfrm>
          <a:prstGeom prst="rect">
            <a:avLst/>
          </a:prstGeom>
          <a:noFill/>
          <a:ln>
            <a:noFill/>
          </a:ln>
        </p:spPr>
      </p:pic>
      <p:sp>
        <p:nvSpPr>
          <p:cNvPr id="9" name="Google Shape;482;p21">
            <a:extLst>
              <a:ext uri="{FF2B5EF4-FFF2-40B4-BE49-F238E27FC236}">
                <a16:creationId xmlns:a16="http://schemas.microsoft.com/office/drawing/2014/main" id="{3DAB88E3-230F-190C-9AA1-0C615EA9E614}"/>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10" name="Left Brace 9">
            <a:extLst>
              <a:ext uri="{FF2B5EF4-FFF2-40B4-BE49-F238E27FC236}">
                <a16:creationId xmlns:a16="http://schemas.microsoft.com/office/drawing/2014/main" id="{BE518703-DB21-00C3-5A9F-1E5AE0DC8FC9}"/>
              </a:ext>
            </a:extLst>
          </p:cNvPr>
          <p:cNvSpPr/>
          <p:nvPr/>
        </p:nvSpPr>
        <p:spPr>
          <a:xfrm rot="5400000">
            <a:off x="4142458" y="-207333"/>
            <a:ext cx="299553" cy="4937941"/>
          </a:xfrm>
          <a:prstGeom prst="leftBrace">
            <a:avLst>
              <a:gd name="adj1" fmla="val 0"/>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11" name="Left Brace 10">
            <a:extLst>
              <a:ext uri="{FF2B5EF4-FFF2-40B4-BE49-F238E27FC236}">
                <a16:creationId xmlns:a16="http://schemas.microsoft.com/office/drawing/2014/main" id="{D6D5EC9E-D73C-7C3C-4BE7-5019B6F80F3C}"/>
              </a:ext>
            </a:extLst>
          </p:cNvPr>
          <p:cNvSpPr/>
          <p:nvPr/>
        </p:nvSpPr>
        <p:spPr>
          <a:xfrm rot="5400000">
            <a:off x="7905521" y="1029791"/>
            <a:ext cx="267896" cy="2461062"/>
          </a:xfrm>
          <a:prstGeom prst="leftBrace">
            <a:avLst>
              <a:gd name="adj1" fmla="val 0"/>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Google Shape;389;gdb9646ebe9_0_1"/>
          <p:cNvSpPr/>
          <p:nvPr/>
        </p:nvSpPr>
        <p:spPr>
          <a:xfrm>
            <a:off x="513000" y="672120"/>
            <a:ext cx="8684280" cy="1143360"/>
          </a:xfrm>
          <a:prstGeom prst="rect">
            <a:avLst/>
          </a:prstGeom>
          <a:noFill/>
          <a:ln w="0">
            <a:noFill/>
          </a:ln>
        </p:spPr>
        <p:style>
          <a:lnRef idx="0">
            <a:scrgbClr r="0" g="0" b="0"/>
          </a:lnRef>
          <a:fillRef idx="0">
            <a:scrgbClr r="0" g="0" b="0"/>
          </a:fillRef>
          <a:effectRef idx="0">
            <a:scrgbClr r="0" g="0" b="0"/>
          </a:effectRef>
          <a:fontRef idx="minor"/>
        </p:style>
        <p:txBody>
          <a:bodyPr lIns="0" tIns="16920" rIns="0" bIns="0">
            <a:noAutofit/>
          </a:bodyPr>
          <a:lstStyle/>
          <a:p>
            <a:pPr marL="12600">
              <a:lnSpc>
                <a:spcPct val="100000"/>
              </a:lnSpc>
              <a:tabLst>
                <a:tab pos="0" algn="l"/>
              </a:tabLst>
            </a:pPr>
            <a:r>
              <a:rPr lang="sv-SE" sz="4400" b="0" strike="noStrike" spc="-1" dirty="0">
                <a:solidFill>
                  <a:srgbClr val="1D9A78"/>
                </a:solidFill>
                <a:latin typeface="Calibri"/>
                <a:ea typeface="Calibri"/>
              </a:rPr>
              <a:t>What’s bad?</a:t>
            </a:r>
            <a:endParaRPr lang="sv-SE" sz="4400" b="0" strike="noStrike" spc="-1" dirty="0">
              <a:solidFill>
                <a:srgbClr val="1D9A78"/>
              </a:solidFill>
              <a:latin typeface="Arial"/>
            </a:endParaRPr>
          </a:p>
        </p:txBody>
      </p:sp>
      <p:sp>
        <p:nvSpPr>
          <p:cNvPr id="147" name="Google Shape;392;gdb9646ebe9_0_2"/>
          <p:cNvSpPr/>
          <p:nvPr/>
        </p:nvSpPr>
        <p:spPr>
          <a:xfrm>
            <a:off x="672120" y="4987080"/>
            <a:ext cx="1317600" cy="282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sv-SE"/>
          </a:p>
        </p:txBody>
      </p:sp>
      <p:sp>
        <p:nvSpPr>
          <p:cNvPr id="152" name="Rectangle 151"/>
          <p:cNvSpPr/>
          <p:nvPr/>
        </p:nvSpPr>
        <p:spPr>
          <a:xfrm>
            <a:off x="513000" y="2444705"/>
            <a:ext cx="11576423" cy="400541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sv-SE" sz="2000" b="1" strike="noStrike" spc="-1" dirty="0">
                <a:solidFill>
                  <a:srgbClr val="C00000"/>
                </a:solidFill>
                <a:latin typeface="Calibri" panose="020F0502020204030204" pitchFamily="34" charset="0"/>
                <a:ea typeface="Calibri" panose="020F0502020204030204" pitchFamily="34" charset="0"/>
                <a:cs typeface="Calibri" panose="020F0502020204030204" pitchFamily="34" charset="0"/>
              </a:rPr>
              <a:t>Onödig redundans</a:t>
            </a:r>
            <a:r>
              <a:rPr lang="sv-SE" sz="2000" b="0" strike="noStrike" spc="-1" dirty="0">
                <a:latin typeface="Calibri" panose="020F0502020204030204" pitchFamily="34" charset="0"/>
                <a:ea typeface="Calibri" panose="020F0502020204030204" pitchFamily="34" charset="0"/>
                <a:cs typeface="Calibri" panose="020F0502020204030204" pitchFamily="34" charset="0"/>
              </a:rPr>
              <a:t> (överflödig data tar plats på servern = PENGAR!!!). </a:t>
            </a:r>
          </a:p>
          <a:p>
            <a:pPr>
              <a:lnSpc>
                <a:spcPct val="100000"/>
              </a:lnSpc>
            </a:pPr>
            <a:endParaRPr lang="sv-SE" sz="2000" b="0" strike="noStrike" spc="-1" dirty="0">
              <a:latin typeface="Calibri" panose="020F0502020204030204" pitchFamily="34" charset="0"/>
              <a:ea typeface="Calibri" panose="020F0502020204030204" pitchFamily="34" charset="0"/>
              <a:cs typeface="Calibri" panose="020F0502020204030204" pitchFamily="34" charset="0"/>
            </a:endParaRPr>
          </a:p>
          <a:p>
            <a:pPr>
              <a:lnSpc>
                <a:spcPct val="100000"/>
              </a:lnSpc>
            </a:pPr>
            <a:r>
              <a:rPr lang="sv-SE" sz="2000" b="1" strike="noStrike" spc="-1" dirty="0">
                <a:solidFill>
                  <a:srgbClr val="1D9A78"/>
                </a:solidFill>
                <a:latin typeface="Calibri" panose="020F0502020204030204" pitchFamily="34" charset="0"/>
                <a:ea typeface="Calibri" panose="020F0502020204030204" pitchFamily="34" charset="0"/>
                <a:cs typeface="Calibri" panose="020F0502020204030204" pitchFamily="34" charset="0"/>
              </a:rPr>
              <a:t>DRY</a:t>
            </a:r>
            <a:r>
              <a:rPr lang="sv-SE" sz="2000" b="0" strike="noStrike" spc="-1" dirty="0">
                <a:latin typeface="Calibri" panose="020F0502020204030204" pitchFamily="34" charset="0"/>
                <a:ea typeface="Calibri" panose="020F0502020204030204" pitchFamily="34" charset="0"/>
                <a:cs typeface="Calibri" panose="020F0502020204030204" pitchFamily="34" charset="0"/>
              </a:rPr>
              <a:t> (</a:t>
            </a:r>
            <a:r>
              <a:rPr lang="sv-SE" sz="2000" b="1" strike="noStrike" spc="-1" dirty="0">
                <a:solidFill>
                  <a:srgbClr val="1D9A78"/>
                </a:solidFill>
                <a:latin typeface="Calibri" panose="020F0502020204030204" pitchFamily="34" charset="0"/>
                <a:ea typeface="Calibri" panose="020F0502020204030204" pitchFamily="34" charset="0"/>
                <a:cs typeface="Calibri" panose="020F0502020204030204" pitchFamily="34" charset="0"/>
              </a:rPr>
              <a:t>D</a:t>
            </a:r>
            <a:r>
              <a:rPr lang="sv-SE" sz="2000" b="0" strike="noStrike" spc="-1" dirty="0">
                <a:latin typeface="Calibri" panose="020F0502020204030204" pitchFamily="34" charset="0"/>
                <a:ea typeface="Calibri" panose="020F0502020204030204" pitchFamily="34" charset="0"/>
                <a:cs typeface="Calibri" panose="020F0502020204030204" pitchFamily="34" charset="0"/>
              </a:rPr>
              <a:t>on’t </a:t>
            </a:r>
            <a:r>
              <a:rPr lang="sv-SE" sz="2000" b="1" strike="noStrike" spc="-1" dirty="0">
                <a:solidFill>
                  <a:srgbClr val="1D9A78"/>
                </a:solidFill>
                <a:latin typeface="Calibri" panose="020F0502020204030204" pitchFamily="34" charset="0"/>
                <a:ea typeface="Calibri" panose="020F0502020204030204" pitchFamily="34" charset="0"/>
                <a:cs typeface="Calibri" panose="020F0502020204030204" pitchFamily="34" charset="0"/>
              </a:rPr>
              <a:t>R</a:t>
            </a:r>
            <a:r>
              <a:rPr lang="sv-SE" sz="2000" b="0" strike="noStrike" spc="-1" dirty="0">
                <a:latin typeface="Calibri" panose="020F0502020204030204" pitchFamily="34" charset="0"/>
                <a:ea typeface="Calibri" panose="020F0502020204030204" pitchFamily="34" charset="0"/>
                <a:cs typeface="Calibri" panose="020F0502020204030204" pitchFamily="34" charset="0"/>
              </a:rPr>
              <a:t>epeat </a:t>
            </a:r>
            <a:r>
              <a:rPr lang="sv-SE" sz="2000" b="1" strike="noStrike" spc="-1" dirty="0">
                <a:solidFill>
                  <a:srgbClr val="1D9A78"/>
                </a:solidFill>
                <a:latin typeface="Calibri" panose="020F0502020204030204" pitchFamily="34" charset="0"/>
                <a:ea typeface="Calibri" panose="020F0502020204030204" pitchFamily="34" charset="0"/>
                <a:cs typeface="Calibri" panose="020F0502020204030204" pitchFamily="34" charset="0"/>
              </a:rPr>
              <a:t>Y</a:t>
            </a:r>
            <a:r>
              <a:rPr lang="sv-SE" sz="2000" b="0" strike="noStrike" spc="-1" dirty="0">
                <a:latin typeface="Calibri" panose="020F0502020204030204" pitchFamily="34" charset="0"/>
                <a:ea typeface="Calibri" panose="020F0502020204030204" pitchFamily="34" charset="0"/>
                <a:cs typeface="Calibri" panose="020F0502020204030204" pitchFamily="34" charset="0"/>
              </a:rPr>
              <a:t>ourself) gäller här med! </a:t>
            </a:r>
          </a:p>
          <a:p>
            <a:pPr>
              <a:lnSpc>
                <a:spcPct val="100000"/>
              </a:lnSpc>
            </a:pPr>
            <a:r>
              <a:rPr lang="sv-SE" sz="2000" b="0" strike="noStrike" spc="-1" dirty="0">
                <a:latin typeface="Calibri" panose="020F0502020204030204" pitchFamily="34" charset="0"/>
                <a:ea typeface="Calibri" panose="020F0502020204030204" pitchFamily="34" charset="0"/>
                <a:cs typeface="Calibri" panose="020F0502020204030204" pitchFamily="34" charset="0"/>
              </a:rPr>
              <a:t>Telefonnummer lagras på flera ställen = onödig plats, och det är dessutom lätt att man får motsägelser i </a:t>
            </a:r>
          </a:p>
          <a:p>
            <a:pPr>
              <a:lnSpc>
                <a:spcPct val="100000"/>
              </a:lnSpc>
            </a:pPr>
            <a:r>
              <a:rPr lang="sv-SE" sz="2000" b="0" strike="noStrike" spc="-1" dirty="0">
                <a:latin typeface="Calibri" panose="020F0502020204030204" pitchFamily="34" charset="0"/>
                <a:ea typeface="Calibri" panose="020F0502020204030204" pitchFamily="34" charset="0"/>
                <a:cs typeface="Calibri" panose="020F0502020204030204" pitchFamily="34" charset="0"/>
              </a:rPr>
              <a:t>databasen, om man till exempel ska göra en ändring och glömmer att ändra på alla ställen </a:t>
            </a:r>
          </a:p>
          <a:p>
            <a:pPr>
              <a:lnSpc>
                <a:spcPct val="100000"/>
              </a:lnSpc>
            </a:pPr>
            <a:r>
              <a:rPr lang="sv-SE" sz="2000" b="0" strike="noStrike" spc="-1" dirty="0">
                <a:latin typeface="Calibri" panose="020F0502020204030204" pitchFamily="34" charset="0"/>
                <a:ea typeface="Calibri" panose="020F0502020204030204" pitchFamily="34" charset="0"/>
                <a:cs typeface="Calibri" panose="020F0502020204030204" pitchFamily="34" charset="0"/>
              </a:rPr>
              <a:t>(</a:t>
            </a:r>
            <a:r>
              <a:rPr lang="sv-SE" sz="2000" b="0" strike="noStrike" spc="-1" dirty="0" err="1">
                <a:latin typeface="Calibri" panose="020F0502020204030204" pitchFamily="34" charset="0"/>
                <a:ea typeface="Calibri" panose="020F0502020204030204" pitchFamily="34" charset="0"/>
                <a:cs typeface="Calibri" panose="020F0502020204030204" pitchFamily="34" charset="0"/>
              </a:rPr>
              <a:t>Multiple</a:t>
            </a:r>
            <a:r>
              <a:rPr lang="sv-SE" sz="2000" b="0" strike="noStrike" spc="-1" dirty="0">
                <a:latin typeface="Calibri" panose="020F0502020204030204" pitchFamily="34" charset="0"/>
                <a:ea typeface="Calibri" panose="020F0502020204030204" pitchFamily="34" charset="0"/>
                <a:cs typeface="Calibri" panose="020F0502020204030204" pitchFamily="34" charset="0"/>
              </a:rPr>
              <a:t> </a:t>
            </a:r>
            <a:r>
              <a:rPr lang="sv-SE" sz="2000" b="0" strike="noStrike" spc="-1" dirty="0" err="1">
                <a:latin typeface="Calibri" panose="020F0502020204030204" pitchFamily="34" charset="0"/>
                <a:ea typeface="Calibri" panose="020F0502020204030204" pitchFamily="34" charset="0"/>
                <a:cs typeface="Calibri" panose="020F0502020204030204" pitchFamily="34" charset="0"/>
              </a:rPr>
              <a:t>Sources</a:t>
            </a:r>
            <a:r>
              <a:rPr lang="sv-SE" sz="2000" b="0" strike="noStrike" spc="-1" dirty="0">
                <a:latin typeface="Calibri" panose="020F0502020204030204" pitchFamily="34" charset="0"/>
                <a:ea typeface="Calibri" panose="020F0502020204030204" pitchFamily="34" charset="0"/>
                <a:cs typeface="Calibri" panose="020F0502020204030204" pitchFamily="34" charset="0"/>
              </a:rPr>
              <a:t> of </a:t>
            </a:r>
            <a:r>
              <a:rPr lang="sv-SE" sz="2000" b="0" strike="noStrike" spc="-1" dirty="0" err="1">
                <a:latin typeface="Calibri" panose="020F0502020204030204" pitchFamily="34" charset="0"/>
                <a:ea typeface="Calibri" panose="020F0502020204030204" pitchFamily="34" charset="0"/>
                <a:cs typeface="Calibri" panose="020F0502020204030204" pitchFamily="34" charset="0"/>
              </a:rPr>
              <a:t>truth</a:t>
            </a:r>
            <a:r>
              <a:rPr lang="sv-SE" sz="2000" b="0" strike="noStrike" spc="-1" dirty="0">
                <a:latin typeface="Calibri" panose="020F0502020204030204" pitchFamily="34" charset="0"/>
                <a:ea typeface="Calibri" panose="020F0502020204030204" pitchFamily="34" charset="0"/>
                <a:cs typeface="Calibri" panose="020F0502020204030204" pitchFamily="34" charset="0"/>
              </a:rPr>
              <a:t>!).</a:t>
            </a:r>
          </a:p>
          <a:p>
            <a:pPr>
              <a:lnSpc>
                <a:spcPct val="100000"/>
              </a:lnSpc>
            </a:pPr>
            <a:endParaRPr lang="sv-SE" sz="2000" b="0" strike="noStrike" spc="-1" dirty="0">
              <a:latin typeface="Calibri" panose="020F0502020204030204" pitchFamily="34" charset="0"/>
              <a:ea typeface="Calibri" panose="020F0502020204030204" pitchFamily="34" charset="0"/>
              <a:cs typeface="Calibri" panose="020F0502020204030204" pitchFamily="34" charset="0"/>
            </a:endParaRPr>
          </a:p>
          <a:p>
            <a:pPr>
              <a:lnSpc>
                <a:spcPct val="100000"/>
              </a:lnSpc>
            </a:pPr>
            <a:r>
              <a:rPr lang="sv-SE" sz="2000" b="0" strike="noStrike" spc="-1" dirty="0">
                <a:latin typeface="Calibri" panose="020F0502020204030204" pitchFamily="34" charset="0"/>
                <a:ea typeface="Calibri" panose="020F0502020204030204" pitchFamily="34" charset="0"/>
                <a:cs typeface="Calibri" panose="020F0502020204030204" pitchFamily="34" charset="0"/>
              </a:rPr>
              <a:t>             Om vi har avtal med en NY leverantör. Fast inte börjat beställa varor än. </a:t>
            </a:r>
          </a:p>
          <a:p>
            <a:pPr>
              <a:lnSpc>
                <a:spcPct val="100000"/>
              </a:lnSpc>
            </a:pPr>
            <a:r>
              <a:rPr lang="sv-SE" sz="2000" spc="-1" dirty="0">
                <a:latin typeface="Calibri" panose="020F0502020204030204" pitchFamily="34" charset="0"/>
                <a:ea typeface="Calibri" panose="020F0502020204030204" pitchFamily="34" charset="0"/>
                <a:cs typeface="Calibri" panose="020F0502020204030204" pitchFamily="34" charset="0"/>
              </a:rPr>
              <a:t>             </a:t>
            </a:r>
            <a:r>
              <a:rPr lang="sv-SE" sz="2000" b="0" strike="noStrike" spc="-1" dirty="0">
                <a:latin typeface="Calibri" panose="020F0502020204030204" pitchFamily="34" charset="0"/>
                <a:ea typeface="Calibri" panose="020F0502020204030204" pitchFamily="34" charset="0"/>
                <a:cs typeface="Calibri" panose="020F0502020204030204" pitchFamily="34" charset="0"/>
              </a:rPr>
              <a:t>Vad ska vi skriva i deras information? (</a:t>
            </a:r>
            <a:r>
              <a:rPr lang="sv-SE" sz="2000" b="1" strike="noStrike" spc="-1" dirty="0">
                <a:latin typeface="Calibri" panose="020F0502020204030204" pitchFamily="34" charset="0"/>
                <a:ea typeface="Calibri" panose="020F0502020204030204" pitchFamily="34" charset="0"/>
                <a:cs typeface="Calibri" panose="020F0502020204030204" pitchFamily="34" charset="0"/>
              </a:rPr>
              <a:t>NULL</a:t>
            </a:r>
            <a:r>
              <a:rPr lang="sv-SE" sz="2000" b="0" strike="noStrike" spc="-1" dirty="0">
                <a:latin typeface="Calibri" panose="020F0502020204030204" pitchFamily="34" charset="0"/>
                <a:ea typeface="Calibri" panose="020F0502020204030204" pitchFamily="34" charset="0"/>
                <a:cs typeface="Calibri" panose="020F0502020204030204" pitchFamily="34" charset="0"/>
              </a:rPr>
              <a:t> är också </a:t>
            </a:r>
            <a:r>
              <a:rPr lang="sv-SE" sz="2000" b="1" strike="noStrike" spc="-1" dirty="0">
                <a:solidFill>
                  <a:srgbClr val="C00000"/>
                </a:solidFill>
                <a:latin typeface="Calibri" panose="020F0502020204030204" pitchFamily="34" charset="0"/>
                <a:ea typeface="Calibri" panose="020F0502020204030204" pitchFamily="34" charset="0"/>
                <a:cs typeface="Calibri" panose="020F0502020204030204" pitchFamily="34" charset="0"/>
              </a:rPr>
              <a:t>redundant</a:t>
            </a:r>
            <a:r>
              <a:rPr lang="sv-SE" sz="2000" b="0" strike="noStrike" spc="-1" dirty="0">
                <a:latin typeface="Calibri" panose="020F0502020204030204" pitchFamily="34" charset="0"/>
                <a:ea typeface="Calibri" panose="020F0502020204030204" pitchFamily="34" charset="0"/>
                <a:cs typeface="Calibri" panose="020F0502020204030204" pitchFamily="34" charset="0"/>
              </a:rPr>
              <a:t> </a:t>
            </a:r>
            <a:r>
              <a:rPr lang="sv-SE" sz="2000" b="1" strike="noStrike" spc="-1" dirty="0">
                <a:solidFill>
                  <a:srgbClr val="C00000"/>
                </a:solidFill>
                <a:latin typeface="Calibri" panose="020F0502020204030204" pitchFamily="34" charset="0"/>
                <a:ea typeface="Calibri" panose="020F0502020204030204" pitchFamily="34" charset="0"/>
                <a:cs typeface="Calibri" panose="020F0502020204030204" pitchFamily="34" charset="0"/>
              </a:rPr>
              <a:t>data</a:t>
            </a:r>
            <a:r>
              <a:rPr lang="sv-SE" sz="2000" b="0" strike="noStrike" spc="-1" dirty="0">
                <a:latin typeface="Calibri" panose="020F0502020204030204" pitchFamily="34" charset="0"/>
                <a:ea typeface="Calibri" panose="020F0502020204030204" pitchFamily="34" charset="0"/>
                <a:cs typeface="Calibri" panose="020F0502020204030204" pitchFamily="34" charset="0"/>
              </a:rPr>
              <a:t>!)</a:t>
            </a:r>
          </a:p>
          <a:p>
            <a:pPr>
              <a:lnSpc>
                <a:spcPct val="100000"/>
              </a:lnSpc>
            </a:pPr>
            <a:endParaRPr lang="sv-SE" sz="2000" b="0" strike="noStrike" spc="-1" dirty="0">
              <a:latin typeface="Calibri" panose="020F0502020204030204" pitchFamily="34" charset="0"/>
              <a:ea typeface="Calibri" panose="020F0502020204030204" pitchFamily="34" charset="0"/>
              <a:cs typeface="Calibri" panose="020F0502020204030204" pitchFamily="34" charset="0"/>
            </a:endParaRPr>
          </a:p>
          <a:p>
            <a:pPr>
              <a:lnSpc>
                <a:spcPct val="100000"/>
              </a:lnSpc>
            </a:pPr>
            <a:r>
              <a:rPr lang="sv-SE" sz="2000" b="1" strike="noStrike" spc="-1" dirty="0">
                <a:solidFill>
                  <a:srgbClr val="C00000"/>
                </a:solidFill>
                <a:latin typeface="Calibri" panose="020F0502020204030204" pitchFamily="34" charset="0"/>
                <a:ea typeface="Calibri" panose="020F0502020204030204" pitchFamily="34" charset="0"/>
                <a:cs typeface="Calibri" panose="020F0502020204030204" pitchFamily="34" charset="0"/>
              </a:rPr>
              <a:t>Dålig semantik</a:t>
            </a:r>
            <a:r>
              <a:rPr lang="sv-SE" sz="2000" b="0" strike="noStrike" spc="-1" dirty="0">
                <a:latin typeface="Calibri" panose="020F0502020204030204" pitchFamily="34" charset="0"/>
                <a:ea typeface="Calibri" panose="020F0502020204030204" pitchFamily="34" charset="0"/>
                <a:cs typeface="Calibri" panose="020F0502020204030204" pitchFamily="34" charset="0"/>
              </a:rPr>
              <a:t>: vad är SYFTET med tabellen? Det finns flera! Både lagra leverantörsinfo </a:t>
            </a:r>
            <a:r>
              <a:rPr lang="sv-SE" sz="2000" b="1" strike="noStrike" spc="-1" dirty="0">
                <a:solidFill>
                  <a:srgbClr val="C00000"/>
                </a:solidFill>
                <a:latin typeface="Calibri" panose="020F0502020204030204" pitchFamily="34" charset="0"/>
                <a:ea typeface="Calibri" panose="020F0502020204030204" pitchFamily="34" charset="0"/>
                <a:cs typeface="Calibri" panose="020F0502020204030204" pitchFamily="34" charset="0"/>
              </a:rPr>
              <a:t>OCH</a:t>
            </a:r>
            <a:r>
              <a:rPr lang="sv-SE" sz="2000" b="0" strike="noStrike" spc="-1" dirty="0">
                <a:latin typeface="Calibri" panose="020F0502020204030204" pitchFamily="34" charset="0"/>
                <a:ea typeface="Calibri" panose="020F0502020204030204" pitchFamily="34" charset="0"/>
                <a:cs typeface="Calibri" panose="020F0502020204030204" pitchFamily="34" charset="0"/>
              </a:rPr>
              <a:t> produktinfo.  </a:t>
            </a:r>
          </a:p>
          <a:p>
            <a:pPr>
              <a:lnSpc>
                <a:spcPct val="100000"/>
              </a:lnSpc>
            </a:pPr>
            <a:endParaRPr lang="sv-SE" sz="2000" spc="-1" dirty="0">
              <a:latin typeface="Calibri" panose="020F0502020204030204" pitchFamily="34" charset="0"/>
              <a:ea typeface="Calibri" panose="020F0502020204030204" pitchFamily="34" charset="0"/>
              <a:cs typeface="Calibri" panose="020F0502020204030204" pitchFamily="34" charset="0"/>
            </a:endParaRPr>
          </a:p>
          <a:p>
            <a:pPr>
              <a:lnSpc>
                <a:spcPct val="100000"/>
              </a:lnSpc>
            </a:pPr>
            <a:r>
              <a:rPr lang="sv-SE" sz="2000" b="0" strike="noStrike" spc="-1" dirty="0">
                <a:latin typeface="Calibri" panose="020F0502020204030204" pitchFamily="34" charset="0"/>
                <a:ea typeface="Calibri" panose="020F0502020204030204" pitchFamily="34" charset="0"/>
                <a:cs typeface="Calibri" panose="020F0502020204030204" pitchFamily="34" charset="0"/>
              </a:rPr>
              <a:t>Ingen </a:t>
            </a:r>
            <a:r>
              <a:rPr lang="sv-SE" sz="2000" b="1" strike="noStrike" spc="-1" dirty="0">
                <a:solidFill>
                  <a:srgbClr val="1D9A78"/>
                </a:solidFill>
                <a:latin typeface="Calibri" panose="020F0502020204030204" pitchFamily="34" charset="0"/>
                <a:ea typeface="Calibri" panose="020F0502020204030204" pitchFamily="34" charset="0"/>
                <a:cs typeface="Calibri" panose="020F0502020204030204" pitchFamily="34" charset="0"/>
              </a:rPr>
              <a:t>SRP</a:t>
            </a:r>
            <a:r>
              <a:rPr lang="sv-SE" sz="2000" b="0" strike="noStrike" spc="-1" dirty="0">
                <a:latin typeface="Calibri" panose="020F0502020204030204" pitchFamily="34" charset="0"/>
                <a:ea typeface="Calibri" panose="020F0502020204030204" pitchFamily="34" charset="0"/>
                <a:cs typeface="Calibri" panose="020F0502020204030204" pitchFamily="34" charset="0"/>
              </a:rPr>
              <a:t> (</a:t>
            </a:r>
            <a:r>
              <a:rPr lang="sv-SE" sz="2000" b="1" strike="noStrike" spc="-1" dirty="0">
                <a:solidFill>
                  <a:srgbClr val="1D9A78"/>
                </a:solidFill>
                <a:latin typeface="Calibri" panose="020F0502020204030204" pitchFamily="34" charset="0"/>
                <a:ea typeface="Calibri" panose="020F0502020204030204" pitchFamily="34" charset="0"/>
                <a:cs typeface="Calibri" panose="020F0502020204030204" pitchFamily="34" charset="0"/>
              </a:rPr>
              <a:t>S</a:t>
            </a:r>
            <a:r>
              <a:rPr lang="sv-SE" sz="2000" b="0" strike="noStrike" spc="-1" dirty="0">
                <a:latin typeface="Calibri" panose="020F0502020204030204" pitchFamily="34" charset="0"/>
                <a:ea typeface="Calibri" panose="020F0502020204030204" pitchFamily="34" charset="0"/>
                <a:cs typeface="Calibri" panose="020F0502020204030204" pitchFamily="34" charset="0"/>
              </a:rPr>
              <a:t>ingle </a:t>
            </a:r>
            <a:r>
              <a:rPr lang="sv-SE" sz="2000" b="1" strike="noStrike" spc="-1" dirty="0" err="1">
                <a:solidFill>
                  <a:srgbClr val="1D9A78"/>
                </a:solidFill>
                <a:latin typeface="Calibri" panose="020F0502020204030204" pitchFamily="34" charset="0"/>
                <a:ea typeface="Calibri" panose="020F0502020204030204" pitchFamily="34" charset="0"/>
                <a:cs typeface="Calibri" panose="020F0502020204030204" pitchFamily="34" charset="0"/>
              </a:rPr>
              <a:t>R</a:t>
            </a:r>
            <a:r>
              <a:rPr lang="sv-SE" sz="2000" b="0" strike="noStrike" spc="-1" dirty="0" err="1">
                <a:latin typeface="Calibri" panose="020F0502020204030204" pitchFamily="34" charset="0"/>
                <a:ea typeface="Calibri" panose="020F0502020204030204" pitchFamily="34" charset="0"/>
                <a:cs typeface="Calibri" panose="020F0502020204030204" pitchFamily="34" charset="0"/>
              </a:rPr>
              <a:t>esponsibility</a:t>
            </a:r>
            <a:r>
              <a:rPr lang="sv-SE" sz="2000" b="0" strike="noStrike" spc="-1" dirty="0">
                <a:latin typeface="Calibri" panose="020F0502020204030204" pitchFamily="34" charset="0"/>
                <a:ea typeface="Calibri" panose="020F0502020204030204" pitchFamily="34" charset="0"/>
                <a:cs typeface="Calibri" panose="020F0502020204030204" pitchFamily="34" charset="0"/>
              </a:rPr>
              <a:t> </a:t>
            </a:r>
            <a:r>
              <a:rPr lang="sv-SE" sz="2000" b="1" strike="noStrike" spc="-1" dirty="0" err="1">
                <a:solidFill>
                  <a:srgbClr val="1D9A78"/>
                </a:solidFill>
                <a:latin typeface="Calibri" panose="020F0502020204030204" pitchFamily="34" charset="0"/>
                <a:ea typeface="Calibri" panose="020F0502020204030204" pitchFamily="34" charset="0"/>
                <a:cs typeface="Calibri" panose="020F0502020204030204" pitchFamily="34" charset="0"/>
              </a:rPr>
              <a:t>P</a:t>
            </a:r>
            <a:r>
              <a:rPr lang="sv-SE" sz="2000" b="0" strike="noStrike" spc="-1" dirty="0" err="1">
                <a:latin typeface="Calibri" panose="020F0502020204030204" pitchFamily="34" charset="0"/>
                <a:ea typeface="Calibri" panose="020F0502020204030204" pitchFamily="34" charset="0"/>
                <a:cs typeface="Calibri" panose="020F0502020204030204" pitchFamily="34" charset="0"/>
              </a:rPr>
              <a:t>rinciple</a:t>
            </a:r>
            <a:r>
              <a:rPr lang="sv-SE" sz="2000" b="0" strike="noStrike" spc="-1" dirty="0">
                <a:latin typeface="Calibri" panose="020F0502020204030204" pitchFamily="34" charset="0"/>
                <a:ea typeface="Calibri" panose="020F0502020204030204" pitchFamily="34" charset="0"/>
                <a:cs typeface="Calibri" panose="020F0502020204030204" pitchFamily="34" charset="0"/>
              </a:rPr>
              <a:t>).</a:t>
            </a:r>
          </a:p>
        </p:txBody>
      </p:sp>
      <p:pic>
        <p:nvPicPr>
          <p:cNvPr id="3" name="Picture 2">
            <a:extLst>
              <a:ext uri="{FF2B5EF4-FFF2-40B4-BE49-F238E27FC236}">
                <a16:creationId xmlns:a16="http://schemas.microsoft.com/office/drawing/2014/main" id="{0B17E79F-E094-18B5-7A6E-327EB6096284}"/>
              </a:ext>
            </a:extLst>
          </p:cNvPr>
          <p:cNvPicPr>
            <a:picLocks noChangeAspect="1"/>
          </p:cNvPicPr>
          <p:nvPr/>
        </p:nvPicPr>
        <p:blipFill>
          <a:blip r:embed="rId3"/>
          <a:stretch>
            <a:fillRect/>
          </a:stretch>
        </p:blipFill>
        <p:spPr>
          <a:xfrm>
            <a:off x="3443128" y="562086"/>
            <a:ext cx="7817252" cy="1720938"/>
          </a:xfrm>
          <a:prstGeom prst="rect">
            <a:avLst/>
          </a:prstGeom>
        </p:spPr>
      </p:pic>
      <p:sp>
        <p:nvSpPr>
          <p:cNvPr id="4" name="Rectangle 3">
            <a:extLst>
              <a:ext uri="{FF2B5EF4-FFF2-40B4-BE49-F238E27FC236}">
                <a16:creationId xmlns:a16="http://schemas.microsoft.com/office/drawing/2014/main" id="{20D89DF3-3549-D347-BC2B-B5DE8BAF6A6F}"/>
              </a:ext>
            </a:extLst>
          </p:cNvPr>
          <p:cNvSpPr/>
          <p:nvPr/>
        </p:nvSpPr>
        <p:spPr>
          <a:xfrm>
            <a:off x="8528539" y="1002019"/>
            <a:ext cx="2567354" cy="3429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Rectangle 4">
            <a:extLst>
              <a:ext uri="{FF2B5EF4-FFF2-40B4-BE49-F238E27FC236}">
                <a16:creationId xmlns:a16="http://schemas.microsoft.com/office/drawing/2014/main" id="{5A597519-8061-AF05-1FC6-AA0DBB566EA8}"/>
              </a:ext>
            </a:extLst>
          </p:cNvPr>
          <p:cNvSpPr/>
          <p:nvPr/>
        </p:nvSpPr>
        <p:spPr>
          <a:xfrm>
            <a:off x="8528539" y="1740891"/>
            <a:ext cx="2567354" cy="3429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2" name="Google Shape;481;p21">
            <a:extLst>
              <a:ext uri="{FF2B5EF4-FFF2-40B4-BE49-F238E27FC236}">
                <a16:creationId xmlns:a16="http://schemas.microsoft.com/office/drawing/2014/main" id="{9E55E817-C3E4-2B7F-C453-F409EB46C976}"/>
              </a:ext>
            </a:extLst>
          </p:cNvPr>
          <p:cNvPicPr preferRelativeResize="0"/>
          <p:nvPr/>
        </p:nvPicPr>
        <p:blipFill rotWithShape="1">
          <a:blip r:embed="rId4">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3C9A5D87-7D5A-644A-2A95-F8BA2163274B}"/>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pic>
        <p:nvPicPr>
          <p:cNvPr id="7172" name="Picture 4" descr="The Smiling Poop Emoji Conveys What Words Never Could - ELEPHANT">
            <a:extLst>
              <a:ext uri="{FF2B5EF4-FFF2-40B4-BE49-F238E27FC236}">
                <a16:creationId xmlns:a16="http://schemas.microsoft.com/office/drawing/2014/main" id="{5BFC414F-8C77-B09C-20FC-A417DB353D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0970" y="1353398"/>
            <a:ext cx="1128788" cy="11287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8203641C-545F-0C08-9FBB-41B986BE74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720" y="4620380"/>
            <a:ext cx="623173" cy="6231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pic>
        <p:nvPicPr>
          <p:cNvPr id="6160" name="Picture 16" descr="Asus ROG Strix G513IH-HN006 15.6´´ R7-4800H/16GB/512GB SSD/GTX 1650 4GB Gaming  Laptop Svart| Techinn Bärbara datorer">
            <a:extLst>
              <a:ext uri="{FF2B5EF4-FFF2-40B4-BE49-F238E27FC236}">
                <a16:creationId xmlns:a16="http://schemas.microsoft.com/office/drawing/2014/main" id="{A7C951EB-B66B-D350-530B-8CC37EA4FC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9838" y="2596653"/>
            <a:ext cx="2059578" cy="205957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4" descr="Master-Touch GBS E-5750 Kolgrill 57 cm | Master-Touch | Kolgrill">
            <a:extLst>
              <a:ext uri="{FF2B5EF4-FFF2-40B4-BE49-F238E27FC236}">
                <a16:creationId xmlns:a16="http://schemas.microsoft.com/office/drawing/2014/main" id="{8332DC8C-5D14-5E53-61C1-5593445015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4955" y="2220812"/>
            <a:ext cx="2342606" cy="234260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27B9D6FA-AE12-F094-BD2C-8D815A84F2CB}"/>
              </a:ext>
            </a:extLst>
          </p:cNvPr>
          <p:cNvPicPr>
            <a:picLocks noChangeAspect="1"/>
          </p:cNvPicPr>
          <p:nvPr/>
        </p:nvPicPr>
        <p:blipFill>
          <a:blip r:embed="rId5"/>
          <a:stretch>
            <a:fillRect/>
          </a:stretch>
        </p:blipFill>
        <p:spPr>
          <a:xfrm>
            <a:off x="4390070" y="3325675"/>
            <a:ext cx="1624666" cy="765971"/>
          </a:xfrm>
          <a:prstGeom prst="rect">
            <a:avLst/>
          </a:prstGeom>
        </p:spPr>
      </p:pic>
      <p:sp>
        <p:nvSpPr>
          <p:cNvPr id="2" name="Google Shape;658;p44">
            <a:extLst>
              <a:ext uri="{FF2B5EF4-FFF2-40B4-BE49-F238E27FC236}">
                <a16:creationId xmlns:a16="http://schemas.microsoft.com/office/drawing/2014/main" id="{2CED0939-2445-F1A3-21AE-0A535344DD5D}"/>
              </a:ext>
            </a:extLst>
          </p:cNvPr>
          <p:cNvSpPr/>
          <p:nvPr/>
        </p:nvSpPr>
        <p:spPr>
          <a:xfrm>
            <a:off x="852839" y="1454040"/>
            <a:ext cx="5469585" cy="5270760"/>
          </a:xfrm>
          <a:prstGeom prst="rect">
            <a:avLst/>
          </a:prstGeom>
          <a:noFill/>
          <a:ln>
            <a:noFill/>
          </a:ln>
        </p:spPr>
        <p:txBody>
          <a:bodyPr spcFirstLastPara="1" wrap="square" lIns="119875" tIns="60100" rIns="119875" bIns="60100" anchor="t" anchorCtr="0">
            <a:noAutofit/>
          </a:bodyPr>
          <a:lstStyle/>
          <a:p>
            <a:r>
              <a:rPr lang="sv-SE" sz="22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1. </a:t>
            </a:r>
            <a:r>
              <a:rPr lang="sv-SE" sz="22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Ladda ner filen som heter </a:t>
            </a:r>
          </a:p>
          <a:p>
            <a:r>
              <a:rPr lang="sv-SE" sz="22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    12a </a:t>
            </a:r>
            <a:r>
              <a:rPr lang="sv-SE" sz="2200" b="1" strike="noStrike"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NetonNet</a:t>
            </a:r>
            <a:r>
              <a:rPr lang="sv-SE" sz="22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 Exercise Before.xlsx</a:t>
            </a:r>
          </a:p>
          <a:p>
            <a:r>
              <a:rPr lang="sv-SE"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hlinkClick r:id="rId6"/>
              </a:rPr>
              <a:t>härifrån</a:t>
            </a:r>
            <a:r>
              <a:rPr lang="sv-SE"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r>
              <a:rPr lang="sv-SE" sz="22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Den representerar en vanlig MS Excel </a:t>
            </a:r>
          </a:p>
          <a:p>
            <a:r>
              <a:rPr lang="sv-SE"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2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spreadsheet</a:t>
            </a:r>
            <a:r>
              <a:rPr lang="sv-SE" sz="22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r>
              <a:rPr lang="sv-SE"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2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Det finns dessvärre ett antal </a:t>
            </a:r>
          </a:p>
          <a:p>
            <a:r>
              <a:rPr lang="sv-SE"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2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felaktigheter i datat. </a:t>
            </a:r>
          </a:p>
          <a:p>
            <a:r>
              <a:rPr lang="sv-SE" sz="22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2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Rätta alla fel du hittar!</a:t>
            </a:r>
          </a:p>
          <a:p>
            <a:r>
              <a:rPr lang="sv-SE" sz="22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2</a:t>
            </a:r>
            <a:r>
              <a:rPr lang="sv-SE" sz="22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a:t>
            </a:r>
            <a:r>
              <a:rPr lang="sv-SE"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G</a:t>
            </a:r>
            <a:r>
              <a:rPr lang="sv-SE" sz="22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ör om denna </a:t>
            </a:r>
            <a:r>
              <a:rPr lang="sv-SE" sz="22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spreadsheet</a:t>
            </a:r>
            <a:r>
              <a:rPr lang="sv-SE" sz="22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så att den </a:t>
            </a:r>
          </a:p>
          <a:p>
            <a:r>
              <a:rPr lang="sv-SE"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2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representerar en </a:t>
            </a:r>
            <a:r>
              <a:rPr lang="sv-SE" sz="2200" b="1"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relational</a:t>
            </a:r>
            <a:r>
              <a:rPr lang="sv-SE" sz="22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2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databas</a:t>
            </a:r>
            <a:r>
              <a:rPr lang="sv-SE" sz="22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r>
              <a:rPr lang="sv-SE"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2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istället.</a:t>
            </a:r>
          </a:p>
          <a:p>
            <a:r>
              <a:rPr lang="sv-SE" sz="22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3. </a:t>
            </a:r>
            <a:r>
              <a:rPr lang="sv-SE"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Efter tiden är slut får någon frivillig visar </a:t>
            </a:r>
          </a:p>
          <a:p>
            <a:r>
              <a:rPr lang="sv-SE"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sitt arbete för klassen. Sedan kan vi titta på </a:t>
            </a:r>
          </a:p>
          <a:p>
            <a:r>
              <a:rPr lang="sv-SE"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mitt förslag… annorlunda? </a:t>
            </a:r>
          </a:p>
          <a:p>
            <a:r>
              <a:rPr lang="sv-SE" sz="22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    Om ja… spelar det någon roll?</a:t>
            </a:r>
            <a:endParaRPr lang="sv-SE" sz="22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endParaRPr>
          </a:p>
        </p:txBody>
      </p:sp>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7">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Övning - </a:t>
            </a:r>
            <a:r>
              <a:rPr lang="sv-SE" sz="4400" dirty="0" err="1">
                <a:solidFill>
                  <a:srgbClr val="1D9A78"/>
                </a:solidFill>
                <a:latin typeface="Calibri"/>
                <a:ea typeface="Calibri"/>
                <a:cs typeface="Calibri"/>
                <a:sym typeface="Calibri"/>
              </a:rPr>
              <a:t>n</a:t>
            </a:r>
            <a:r>
              <a:rPr lang="sv-SE" sz="4400" b="0" i="0" u="none" strike="noStrike" cap="none" dirty="0" err="1">
                <a:solidFill>
                  <a:srgbClr val="1D9A78"/>
                </a:solidFill>
                <a:latin typeface="Calibri"/>
                <a:ea typeface="Calibri"/>
                <a:cs typeface="Calibri"/>
                <a:sym typeface="Calibri"/>
              </a:rPr>
              <a:t>etonet</a:t>
            </a:r>
            <a:endParaRPr sz="4400" b="0" i="0" u="none" strike="noStrike" cap="none" dirty="0">
              <a:solidFill>
                <a:srgbClr val="1D9A78"/>
              </a:solidFill>
              <a:latin typeface="Arial"/>
              <a:ea typeface="Arial"/>
              <a:cs typeface="Arial"/>
              <a:sym typeface="Arial"/>
            </a:endParaRP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11" name="Picture 2" descr="Good Luck bilder – Bläddra bland 1,766,345 stockfoton, vektorer och videor  | Adobe Stock">
            <a:extLst>
              <a:ext uri="{FF2B5EF4-FFF2-40B4-BE49-F238E27FC236}">
                <a16:creationId xmlns:a16="http://schemas.microsoft.com/office/drawing/2014/main" id="{21790CD6-316D-D2A2-3645-51BE3E02450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20478" y="4849772"/>
            <a:ext cx="2359085" cy="157272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Rounded Corners 9">
            <a:extLst>
              <a:ext uri="{FF2B5EF4-FFF2-40B4-BE49-F238E27FC236}">
                <a16:creationId xmlns:a16="http://schemas.microsoft.com/office/drawing/2014/main" id="{20F146F1-1B27-9D07-DCD0-2A2DFC9885D3}"/>
              </a:ext>
            </a:extLst>
          </p:cNvPr>
          <p:cNvSpPr/>
          <p:nvPr/>
        </p:nvSpPr>
        <p:spPr>
          <a:xfrm>
            <a:off x="6664960" y="1216344"/>
            <a:ext cx="5313674" cy="3393444"/>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TextBox 11">
            <a:extLst>
              <a:ext uri="{FF2B5EF4-FFF2-40B4-BE49-F238E27FC236}">
                <a16:creationId xmlns:a16="http://schemas.microsoft.com/office/drawing/2014/main" id="{0F47BC57-5C51-0D45-F0AF-DF977E1D8B04}"/>
              </a:ext>
            </a:extLst>
          </p:cNvPr>
          <p:cNvSpPr txBox="1"/>
          <p:nvPr/>
        </p:nvSpPr>
        <p:spPr>
          <a:xfrm rot="20492477">
            <a:off x="6552256" y="778841"/>
            <a:ext cx="1088761" cy="646331"/>
          </a:xfrm>
          <a:prstGeom prst="rect">
            <a:avLst/>
          </a:prstGeom>
          <a:solidFill>
            <a:srgbClr val="1D9A78"/>
          </a:solidFill>
          <a:ln>
            <a:solidFill>
              <a:schemeClr val="accent1"/>
            </a:solidFill>
          </a:ln>
        </p:spPr>
        <p:txBody>
          <a:bodyPr wrap="none" rtlCol="0">
            <a:spAutoFit/>
          </a:bodyPr>
          <a:lstStyle/>
          <a:p>
            <a:pPr algn="ctr"/>
            <a:r>
              <a:rPr lang="sv-SE" sz="3600" b="1" dirty="0">
                <a:solidFill>
                  <a:schemeClr val="bg1"/>
                </a:solidFill>
                <a:latin typeface="Calibri" panose="020F0502020204030204" pitchFamily="34" charset="0"/>
                <a:ea typeface="Calibri" panose="020F0502020204030204" pitchFamily="34" charset="0"/>
                <a:cs typeface="Calibri" panose="020F0502020204030204" pitchFamily="34" charset="0"/>
              </a:rPr>
              <a:t>Tech</a:t>
            </a:r>
          </a:p>
        </p:txBody>
      </p:sp>
      <p:pic>
        <p:nvPicPr>
          <p:cNvPr id="3" name="Picture 2" descr="30 Minute Timer – 123Timer">
            <a:extLst>
              <a:ext uri="{FF2B5EF4-FFF2-40B4-BE49-F238E27FC236}">
                <a16:creationId xmlns:a16="http://schemas.microsoft.com/office/drawing/2014/main" id="{A78A0620-E6F9-BC1A-F1E5-E0D0E7E2B77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84211" y="4855294"/>
            <a:ext cx="1572724" cy="157272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745A07E8-39DE-EF91-B128-E1C1EC06465F}"/>
              </a:ext>
            </a:extLst>
          </p:cNvPr>
          <p:cNvPicPr>
            <a:picLocks noChangeAspect="1"/>
          </p:cNvPicPr>
          <p:nvPr/>
        </p:nvPicPr>
        <p:blipFill>
          <a:blip r:embed="rId10"/>
          <a:stretch>
            <a:fillRect/>
          </a:stretch>
        </p:blipFill>
        <p:spPr>
          <a:xfrm>
            <a:off x="9241338" y="225535"/>
            <a:ext cx="2737296" cy="745303"/>
          </a:xfrm>
          <a:prstGeom prst="rect">
            <a:avLst/>
          </a:prstGeom>
        </p:spPr>
      </p:pic>
      <p:pic>
        <p:nvPicPr>
          <p:cNvPr id="18" name="Picture 4" descr="Sony PlayStation 5 (PS5) 825GB - Hitta bästa pris på Prisjakt">
            <a:extLst>
              <a:ext uri="{FF2B5EF4-FFF2-40B4-BE49-F238E27FC236}">
                <a16:creationId xmlns:a16="http://schemas.microsoft.com/office/drawing/2014/main" id="{61F31EBA-076C-C046-3B8E-1F2B0E64E47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85237" y="1327433"/>
            <a:ext cx="1555101" cy="1555101"/>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Xperia 1 V Nästa generations sensor. Nästa generations bildbehandling. |  Smartphones | Sony Sverige">
            <a:extLst>
              <a:ext uri="{FF2B5EF4-FFF2-40B4-BE49-F238E27FC236}">
                <a16:creationId xmlns:a16="http://schemas.microsoft.com/office/drawing/2014/main" id="{0DB450FB-494A-444F-661D-2564D24B30B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15030" y="1659456"/>
            <a:ext cx="760640" cy="76064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Microsoft Xbox 360 E 120GB 2007 - Hitta bästa pris på Prisjakt">
            <a:extLst>
              <a:ext uri="{FF2B5EF4-FFF2-40B4-BE49-F238E27FC236}">
                <a16:creationId xmlns:a16="http://schemas.microsoft.com/office/drawing/2014/main" id="{54F3106B-5ECF-D07D-B7F8-C2079B73BA6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11818" y="1416892"/>
            <a:ext cx="1417320" cy="1417320"/>
          </a:xfrm>
          <a:prstGeom prst="rect">
            <a:avLst/>
          </a:prstGeom>
          <a:noFill/>
          <a:extLst>
            <a:ext uri="{909E8E84-426E-40DD-AFC4-6F175D3DCCD1}">
              <a14:hiddenFill xmlns:a14="http://schemas.microsoft.com/office/drawing/2010/main">
                <a:solidFill>
                  <a:srgbClr val="FFFFFF"/>
                </a:solidFill>
              </a14:hiddenFill>
            </a:ext>
          </a:extLst>
        </p:spPr>
      </p:pic>
      <p:pic>
        <p:nvPicPr>
          <p:cNvPr id="6162" name="Picture 18" descr="iPhone 14 – 5G smartphone 128GB Purple - Elgiganten">
            <a:extLst>
              <a:ext uri="{FF2B5EF4-FFF2-40B4-BE49-F238E27FC236}">
                <a16:creationId xmlns:a16="http://schemas.microsoft.com/office/drawing/2014/main" id="{EBC76358-B676-933C-BFA6-EEB7DC954A2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711818" y="3353218"/>
            <a:ext cx="995499" cy="995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915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2" name="Google Shape;658;p44">
            <a:extLst>
              <a:ext uri="{FF2B5EF4-FFF2-40B4-BE49-F238E27FC236}">
                <a16:creationId xmlns:a16="http://schemas.microsoft.com/office/drawing/2014/main" id="{2CED0939-2445-F1A3-21AE-0A535344DD5D}"/>
              </a:ext>
            </a:extLst>
          </p:cNvPr>
          <p:cNvSpPr/>
          <p:nvPr/>
        </p:nvSpPr>
        <p:spPr>
          <a:xfrm>
            <a:off x="852839" y="1454040"/>
            <a:ext cx="5469585" cy="4240813"/>
          </a:xfrm>
          <a:prstGeom prst="rect">
            <a:avLst/>
          </a:prstGeom>
          <a:noFill/>
          <a:ln>
            <a:noFill/>
          </a:ln>
        </p:spPr>
        <p:txBody>
          <a:bodyPr spcFirstLastPara="1" wrap="square" lIns="119875" tIns="60100" rIns="119875" bIns="60100" anchor="t" anchorCtr="0">
            <a:noAutofit/>
          </a:bodyPr>
          <a:lstStyle/>
          <a:p>
            <a:r>
              <a:rPr lang="sv-SE" sz="22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1. </a:t>
            </a:r>
            <a:r>
              <a:rPr lang="sv-SE" sz="22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Ladda ner filen som heter </a:t>
            </a:r>
          </a:p>
          <a:p>
            <a:r>
              <a:rPr lang="sv-SE" sz="22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    12c </a:t>
            </a:r>
            <a:r>
              <a:rPr lang="sv-SE" sz="2200" b="1" strike="noStrike"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NetonNet</a:t>
            </a:r>
            <a:r>
              <a:rPr lang="sv-SE" sz="22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 Exercise 2 Before.xlsx</a:t>
            </a:r>
          </a:p>
          <a:p>
            <a:r>
              <a:rPr lang="sv-SE"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hlinkClick r:id="rId3"/>
              </a:rPr>
              <a:t>härifrån</a:t>
            </a:r>
            <a:r>
              <a:rPr lang="sv-SE"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r>
              <a:rPr lang="sv-SE" sz="22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2</a:t>
            </a:r>
            <a:r>
              <a:rPr lang="sv-SE" sz="22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a:t>
            </a:r>
            <a:r>
              <a:rPr lang="sv-SE" sz="22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N</a:t>
            </a:r>
            <a:r>
              <a:rPr lang="sv-SE"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u får ni en chans att </a:t>
            </a:r>
            <a:r>
              <a:rPr lang="sv-SE" sz="22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Googla</a:t>
            </a:r>
            <a:r>
              <a:rPr lang="sv-SE"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lösningar. </a:t>
            </a:r>
          </a:p>
          <a:p>
            <a:r>
              <a:rPr lang="sv-SE"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Väldigt ofta blir man ombedd att göra </a:t>
            </a:r>
          </a:p>
          <a:p>
            <a:r>
              <a:rPr lang="sv-SE"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någonting som man </a:t>
            </a:r>
            <a:r>
              <a:rPr lang="sv-SE" sz="22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inte</a:t>
            </a:r>
            <a:r>
              <a:rPr lang="sv-SE"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har gjort förut.</a:t>
            </a:r>
          </a:p>
          <a:p>
            <a:r>
              <a:rPr lang="sv-SE" sz="22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    Ni förväntas fixa problemet ändå!</a:t>
            </a:r>
          </a:p>
          <a:p>
            <a:r>
              <a:rPr lang="sv-SE"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Försök att svara på de 5 frågorna som finns i första </a:t>
            </a:r>
            <a:r>
              <a:rPr lang="sv-SE" sz="22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tab</a:t>
            </a:r>
            <a:r>
              <a:rPr lang="sv-SE"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som heter </a:t>
            </a:r>
            <a:r>
              <a:rPr lang="sv-SE" sz="2200" b="1" dirty="0" err="1">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Questions</a:t>
            </a:r>
            <a:r>
              <a:rPr lang="sv-SE" sz="22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a:t>
            </a:r>
          </a:p>
          <a:p>
            <a:endParaRPr lang="sv-SE" sz="22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r>
              <a:rPr lang="sv-SE" sz="22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Ni </a:t>
            </a:r>
            <a:r>
              <a:rPr lang="sv-SE" sz="22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måste</a:t>
            </a:r>
            <a:r>
              <a:rPr lang="sv-SE" sz="22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använda Excel </a:t>
            </a:r>
            <a:r>
              <a:rPr lang="sv-SE" sz="22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Formler</a:t>
            </a:r>
            <a:r>
              <a:rPr lang="sv-SE" sz="22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för att svara på frågorna!</a:t>
            </a:r>
            <a:endParaRPr lang="sv-SE" sz="22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endParaRPr>
          </a:p>
          <a:p>
            <a:r>
              <a:rPr lang="sv-SE" sz="22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VLOOKUP() </a:t>
            </a:r>
            <a:r>
              <a:rPr lang="sv-SE"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&amp; betydelse av </a:t>
            </a:r>
            <a:r>
              <a:rPr lang="sv-SE" sz="22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a:t>
            </a:r>
            <a:r>
              <a:rPr lang="sv-SE"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i Excel</a:t>
            </a:r>
          </a:p>
          <a:p>
            <a:endParaRPr lang="sv-SE" sz="22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endParaRPr>
          </a:p>
          <a:p>
            <a:endParaRPr lang="sv-SE" sz="22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endParaRPr>
          </a:p>
        </p:txBody>
      </p:sp>
      <p:pic>
        <p:nvPicPr>
          <p:cNvPr id="6160" name="Picture 16" descr="Asus ROG Strix G513IH-HN006 15.6´´ R7-4800H/16GB/512GB SSD/GTX 1650 4GB Gaming  Laptop Svart| Techinn Bärbara datorer">
            <a:extLst>
              <a:ext uri="{FF2B5EF4-FFF2-40B4-BE49-F238E27FC236}">
                <a16:creationId xmlns:a16="http://schemas.microsoft.com/office/drawing/2014/main" id="{A7C951EB-B66B-D350-530B-8CC37EA4FC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9838" y="2596653"/>
            <a:ext cx="2059578" cy="205957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4" descr="Master-Touch GBS E-5750 Kolgrill 57 cm | Master-Touch | Kolgrill">
            <a:extLst>
              <a:ext uri="{FF2B5EF4-FFF2-40B4-BE49-F238E27FC236}">
                <a16:creationId xmlns:a16="http://schemas.microsoft.com/office/drawing/2014/main" id="{8332DC8C-5D14-5E53-61C1-5593445015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4955" y="2220812"/>
            <a:ext cx="2342606" cy="2342606"/>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6">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Övning 2 - </a:t>
            </a:r>
            <a:r>
              <a:rPr lang="sv-SE" sz="4400" dirty="0" err="1">
                <a:solidFill>
                  <a:srgbClr val="1D9A78"/>
                </a:solidFill>
                <a:latin typeface="Calibri"/>
                <a:ea typeface="Calibri"/>
                <a:cs typeface="Calibri"/>
                <a:sym typeface="Calibri"/>
              </a:rPr>
              <a:t>n</a:t>
            </a:r>
            <a:r>
              <a:rPr lang="sv-SE" sz="4400" b="0" i="0" u="none" strike="noStrike" cap="none" dirty="0" err="1">
                <a:solidFill>
                  <a:srgbClr val="1D9A78"/>
                </a:solidFill>
                <a:latin typeface="Calibri"/>
                <a:ea typeface="Calibri"/>
                <a:cs typeface="Calibri"/>
                <a:sym typeface="Calibri"/>
              </a:rPr>
              <a:t>etonet</a:t>
            </a:r>
            <a:endParaRPr sz="4400" b="0" i="0" u="none" strike="noStrike" cap="none" dirty="0">
              <a:solidFill>
                <a:srgbClr val="1D9A78"/>
              </a:solidFill>
              <a:latin typeface="Arial"/>
              <a:ea typeface="Arial"/>
              <a:cs typeface="Arial"/>
              <a:sym typeface="Arial"/>
            </a:endParaRP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11" name="Picture 2" descr="Good Luck bilder – Bläddra bland 1,766,345 stockfoton, vektorer och videor  | Adobe Stock">
            <a:extLst>
              <a:ext uri="{FF2B5EF4-FFF2-40B4-BE49-F238E27FC236}">
                <a16:creationId xmlns:a16="http://schemas.microsoft.com/office/drawing/2014/main" id="{21790CD6-316D-D2A2-3645-51BE3E0245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20478" y="4849772"/>
            <a:ext cx="2359085" cy="157272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Rounded Corners 9">
            <a:extLst>
              <a:ext uri="{FF2B5EF4-FFF2-40B4-BE49-F238E27FC236}">
                <a16:creationId xmlns:a16="http://schemas.microsoft.com/office/drawing/2014/main" id="{20F146F1-1B27-9D07-DCD0-2A2DFC9885D3}"/>
              </a:ext>
            </a:extLst>
          </p:cNvPr>
          <p:cNvSpPr/>
          <p:nvPr/>
        </p:nvSpPr>
        <p:spPr>
          <a:xfrm>
            <a:off x="6664960" y="1216344"/>
            <a:ext cx="5313674" cy="3393444"/>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TextBox 11">
            <a:extLst>
              <a:ext uri="{FF2B5EF4-FFF2-40B4-BE49-F238E27FC236}">
                <a16:creationId xmlns:a16="http://schemas.microsoft.com/office/drawing/2014/main" id="{0F47BC57-5C51-0D45-F0AF-DF977E1D8B04}"/>
              </a:ext>
            </a:extLst>
          </p:cNvPr>
          <p:cNvSpPr txBox="1"/>
          <p:nvPr/>
        </p:nvSpPr>
        <p:spPr>
          <a:xfrm rot="20492477">
            <a:off x="6552256" y="778841"/>
            <a:ext cx="1088761" cy="646331"/>
          </a:xfrm>
          <a:prstGeom prst="rect">
            <a:avLst/>
          </a:prstGeom>
          <a:solidFill>
            <a:srgbClr val="1D9A78"/>
          </a:solidFill>
          <a:ln>
            <a:solidFill>
              <a:schemeClr val="accent1"/>
            </a:solidFill>
          </a:ln>
        </p:spPr>
        <p:txBody>
          <a:bodyPr wrap="none" rtlCol="0">
            <a:spAutoFit/>
          </a:bodyPr>
          <a:lstStyle/>
          <a:p>
            <a:pPr algn="ctr"/>
            <a:r>
              <a:rPr lang="sv-SE" sz="3600" b="1" dirty="0">
                <a:solidFill>
                  <a:schemeClr val="bg1"/>
                </a:solidFill>
                <a:latin typeface="Calibri" panose="020F0502020204030204" pitchFamily="34" charset="0"/>
                <a:ea typeface="Calibri" panose="020F0502020204030204" pitchFamily="34" charset="0"/>
                <a:cs typeface="Calibri" panose="020F0502020204030204" pitchFamily="34" charset="0"/>
              </a:rPr>
              <a:t>Tech</a:t>
            </a:r>
          </a:p>
        </p:txBody>
      </p:sp>
      <p:pic>
        <p:nvPicPr>
          <p:cNvPr id="3" name="Picture 2" descr="30 Minute Timer – 123Timer">
            <a:extLst>
              <a:ext uri="{FF2B5EF4-FFF2-40B4-BE49-F238E27FC236}">
                <a16:creationId xmlns:a16="http://schemas.microsoft.com/office/drawing/2014/main" id="{A78A0620-E6F9-BC1A-F1E5-E0D0E7E2B7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84211" y="4855294"/>
            <a:ext cx="1572724" cy="157272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745A07E8-39DE-EF91-B128-E1C1EC06465F}"/>
              </a:ext>
            </a:extLst>
          </p:cNvPr>
          <p:cNvPicPr>
            <a:picLocks noChangeAspect="1"/>
          </p:cNvPicPr>
          <p:nvPr/>
        </p:nvPicPr>
        <p:blipFill>
          <a:blip r:embed="rId9"/>
          <a:stretch>
            <a:fillRect/>
          </a:stretch>
        </p:blipFill>
        <p:spPr>
          <a:xfrm>
            <a:off x="9241338" y="225535"/>
            <a:ext cx="2737296" cy="745303"/>
          </a:xfrm>
          <a:prstGeom prst="rect">
            <a:avLst/>
          </a:prstGeom>
        </p:spPr>
      </p:pic>
      <p:pic>
        <p:nvPicPr>
          <p:cNvPr id="18" name="Picture 4" descr="Sony PlayStation 5 (PS5) 825GB - Hitta bästa pris på Prisjakt">
            <a:extLst>
              <a:ext uri="{FF2B5EF4-FFF2-40B4-BE49-F238E27FC236}">
                <a16:creationId xmlns:a16="http://schemas.microsoft.com/office/drawing/2014/main" id="{61F31EBA-076C-C046-3B8E-1F2B0E64E47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85237" y="1327433"/>
            <a:ext cx="1555101" cy="1555101"/>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Xperia 1 V Nästa generations sensor. Nästa generations bildbehandling. |  Smartphones | Sony Sverige">
            <a:extLst>
              <a:ext uri="{FF2B5EF4-FFF2-40B4-BE49-F238E27FC236}">
                <a16:creationId xmlns:a16="http://schemas.microsoft.com/office/drawing/2014/main" id="{0DB450FB-494A-444F-661D-2564D24B30B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15030" y="1659456"/>
            <a:ext cx="760640" cy="76064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Microsoft Xbox 360 E 120GB 2007 - Hitta bästa pris på Prisjakt">
            <a:extLst>
              <a:ext uri="{FF2B5EF4-FFF2-40B4-BE49-F238E27FC236}">
                <a16:creationId xmlns:a16="http://schemas.microsoft.com/office/drawing/2014/main" id="{54F3106B-5ECF-D07D-B7F8-C2079B73BA6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711818" y="1416892"/>
            <a:ext cx="1417320" cy="1417320"/>
          </a:xfrm>
          <a:prstGeom prst="rect">
            <a:avLst/>
          </a:prstGeom>
          <a:noFill/>
          <a:extLst>
            <a:ext uri="{909E8E84-426E-40DD-AFC4-6F175D3DCCD1}">
              <a14:hiddenFill xmlns:a14="http://schemas.microsoft.com/office/drawing/2010/main">
                <a:solidFill>
                  <a:srgbClr val="FFFFFF"/>
                </a:solidFill>
              </a14:hiddenFill>
            </a:ext>
          </a:extLst>
        </p:spPr>
      </p:pic>
      <p:pic>
        <p:nvPicPr>
          <p:cNvPr id="6162" name="Picture 18" descr="iPhone 14 – 5G smartphone 128GB Purple - Elgiganten">
            <a:extLst>
              <a:ext uri="{FF2B5EF4-FFF2-40B4-BE49-F238E27FC236}">
                <a16:creationId xmlns:a16="http://schemas.microsoft.com/office/drawing/2014/main" id="{EBC76358-B676-933C-BFA6-EEB7DC954A2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11818" y="3353218"/>
            <a:ext cx="995499" cy="99549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94E0481-CE5B-1693-C25D-0BE1F33D2AD5}"/>
              </a:ext>
            </a:extLst>
          </p:cNvPr>
          <p:cNvSpPr txBox="1"/>
          <p:nvPr/>
        </p:nvSpPr>
        <p:spPr>
          <a:xfrm>
            <a:off x="697321" y="5953114"/>
            <a:ext cx="5239811" cy="523220"/>
          </a:xfrm>
          <a:custGeom>
            <a:avLst/>
            <a:gdLst>
              <a:gd name="connsiteX0" fmla="*/ 0 w 5239811"/>
              <a:gd name="connsiteY0" fmla="*/ 0 h 523220"/>
              <a:gd name="connsiteX1" fmla="*/ 5239811 w 5239811"/>
              <a:gd name="connsiteY1" fmla="*/ 0 h 523220"/>
              <a:gd name="connsiteX2" fmla="*/ 5239811 w 5239811"/>
              <a:gd name="connsiteY2" fmla="*/ 523220 h 523220"/>
              <a:gd name="connsiteX3" fmla="*/ 0 w 5239811"/>
              <a:gd name="connsiteY3" fmla="*/ 523220 h 523220"/>
              <a:gd name="connsiteX4" fmla="*/ 0 w 5239811"/>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9811" h="523220" fill="none" extrusionOk="0">
                <a:moveTo>
                  <a:pt x="0" y="0"/>
                </a:moveTo>
                <a:cubicBezTo>
                  <a:pt x="906588" y="102978"/>
                  <a:pt x="3941360" y="101137"/>
                  <a:pt x="5239811" y="0"/>
                </a:cubicBezTo>
                <a:cubicBezTo>
                  <a:pt x="5271330" y="141717"/>
                  <a:pt x="5259937" y="330391"/>
                  <a:pt x="5239811" y="523220"/>
                </a:cubicBezTo>
                <a:cubicBezTo>
                  <a:pt x="3067989" y="587727"/>
                  <a:pt x="2417662" y="512235"/>
                  <a:pt x="0" y="523220"/>
                </a:cubicBezTo>
                <a:cubicBezTo>
                  <a:pt x="-26907" y="371847"/>
                  <a:pt x="-44411" y="159395"/>
                  <a:pt x="0" y="0"/>
                </a:cubicBezTo>
                <a:close/>
              </a:path>
              <a:path w="5239811" h="523220" stroke="0" extrusionOk="0">
                <a:moveTo>
                  <a:pt x="0" y="0"/>
                </a:moveTo>
                <a:cubicBezTo>
                  <a:pt x="1473669" y="-951"/>
                  <a:pt x="3890573" y="36535"/>
                  <a:pt x="5239811" y="0"/>
                </a:cubicBezTo>
                <a:cubicBezTo>
                  <a:pt x="5220119" y="72229"/>
                  <a:pt x="5263056" y="430512"/>
                  <a:pt x="5239811" y="523220"/>
                </a:cubicBezTo>
                <a:cubicBezTo>
                  <a:pt x="4695037" y="585541"/>
                  <a:pt x="540152" y="558728"/>
                  <a:pt x="0" y="523220"/>
                </a:cubicBezTo>
                <a:cubicBezTo>
                  <a:pt x="-3799" y="273500"/>
                  <a:pt x="-42821" y="181503"/>
                  <a:pt x="0" y="0"/>
                </a:cubicBezTo>
                <a:close/>
              </a:path>
            </a:pathLst>
          </a:custGeom>
          <a:solidFill>
            <a:schemeClr val="bg1"/>
          </a:solidFill>
          <a:ln w="28575">
            <a:solidFill>
              <a:srgbClr val="FF0000"/>
            </a:solidFill>
            <a:extLst>
              <a:ext uri="{C807C97D-BFC1-408E-A445-0C87EB9F89A2}">
                <ask:lineSketchStyleProps xmlns:ask="http://schemas.microsoft.com/office/drawing/2018/sketchyshapes" sd="2507320205">
                  <a:prstGeom prst="rect">
                    <a:avLst/>
                  </a:prstGeom>
                  <ask:type>
                    <ask:lineSketchCurved/>
                  </ask:type>
                </ask:lineSketchStyleProps>
              </a:ext>
            </a:extLst>
          </a:ln>
        </p:spPr>
        <p:txBody>
          <a:bodyPr wrap="square">
            <a:spAutoFit/>
          </a:bodyPr>
          <a:lstStyle/>
          <a:p>
            <a:endParaRPr lang="sv-SE" dirty="0">
              <a:latin typeface="Calibri" panose="020F0502020204030204" pitchFamily="34" charset="0"/>
              <a:ea typeface="Calibri" panose="020F0502020204030204" pitchFamily="34" charset="0"/>
              <a:cs typeface="Calibri" panose="020F0502020204030204" pitchFamily="34" charset="0"/>
            </a:endParaRPr>
          </a:p>
          <a:p>
            <a:r>
              <a:rPr lang="sv-SE" dirty="0">
                <a:latin typeface="Calibri" panose="020F0502020204030204" pitchFamily="34" charset="0"/>
                <a:ea typeface="Calibri" panose="020F0502020204030204" pitchFamily="34" charset="0"/>
                <a:cs typeface="Calibri" panose="020F0502020204030204" pitchFamily="34" charset="0"/>
              </a:rPr>
              <a:t>Efter tiden har gått kan vi titta på en möjlig lösning tillsammans!</a:t>
            </a:r>
            <a:endParaRPr lang="sv-SE" b="1" dirty="0">
              <a:latin typeface="Calibri" panose="020F0502020204030204" pitchFamily="34" charset="0"/>
              <a:ea typeface="Calibri" panose="020F0502020204030204" pitchFamily="34" charset="0"/>
              <a:cs typeface="Calibri" panose="020F0502020204030204" pitchFamily="34" charset="0"/>
            </a:endParaRPr>
          </a:p>
        </p:txBody>
      </p:sp>
      <p:pic>
        <p:nvPicPr>
          <p:cNvPr id="13" name="Picture 12" descr="Icon&#10;&#10;Description automatically generated">
            <a:extLst>
              <a:ext uri="{FF2B5EF4-FFF2-40B4-BE49-F238E27FC236}">
                <a16:creationId xmlns:a16="http://schemas.microsoft.com/office/drawing/2014/main" id="{F2C4939A-6588-2311-6025-DFE9FE908F7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13043" y="5581315"/>
            <a:ext cx="713060" cy="713060"/>
          </a:xfrm>
          <a:prstGeom prst="rect">
            <a:avLst/>
          </a:prstGeom>
        </p:spPr>
      </p:pic>
      <p:pic>
        <p:nvPicPr>
          <p:cNvPr id="14" name="Picture 13">
            <a:extLst>
              <a:ext uri="{FF2B5EF4-FFF2-40B4-BE49-F238E27FC236}">
                <a16:creationId xmlns:a16="http://schemas.microsoft.com/office/drawing/2014/main" id="{71391F0C-8810-B304-BE66-C93C407E7160}"/>
              </a:ext>
            </a:extLst>
          </p:cNvPr>
          <p:cNvPicPr>
            <a:picLocks noChangeAspect="1"/>
          </p:cNvPicPr>
          <p:nvPr/>
        </p:nvPicPr>
        <p:blipFill>
          <a:blip r:embed="rId15"/>
          <a:stretch>
            <a:fillRect/>
          </a:stretch>
        </p:blipFill>
        <p:spPr>
          <a:xfrm>
            <a:off x="83546" y="4965772"/>
            <a:ext cx="853514" cy="876376"/>
          </a:xfrm>
          <a:prstGeom prst="rect">
            <a:avLst/>
          </a:prstGeom>
        </p:spPr>
      </p:pic>
    </p:spTree>
    <p:extLst>
      <p:ext uri="{BB962C8B-B14F-4D97-AF65-F5344CB8AC3E}">
        <p14:creationId xmlns:p14="http://schemas.microsoft.com/office/powerpoint/2010/main" val="2156645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2" name="Google Shape;658;p44">
            <a:extLst>
              <a:ext uri="{FF2B5EF4-FFF2-40B4-BE49-F238E27FC236}">
                <a16:creationId xmlns:a16="http://schemas.microsoft.com/office/drawing/2014/main" id="{2CED0939-2445-F1A3-21AE-0A535344DD5D}"/>
              </a:ext>
            </a:extLst>
          </p:cNvPr>
          <p:cNvSpPr/>
          <p:nvPr/>
        </p:nvSpPr>
        <p:spPr>
          <a:xfrm>
            <a:off x="852839" y="1454041"/>
            <a:ext cx="5469585" cy="2657270"/>
          </a:xfrm>
          <a:prstGeom prst="rect">
            <a:avLst/>
          </a:prstGeom>
          <a:noFill/>
          <a:ln>
            <a:noFill/>
          </a:ln>
        </p:spPr>
        <p:txBody>
          <a:bodyPr spcFirstLastPara="1" wrap="square" lIns="119875" tIns="60100" rIns="119875" bIns="60100" anchor="t" anchorCtr="0">
            <a:noAutofit/>
          </a:bodyPr>
          <a:lstStyle/>
          <a:p>
            <a:r>
              <a:rPr lang="sv-SE" sz="22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1. </a:t>
            </a:r>
            <a:r>
              <a:rPr lang="sv-SE" sz="22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Gör om </a:t>
            </a:r>
            <a:r>
              <a:rPr lang="sv-SE" sz="2200" b="1"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Netonet</a:t>
            </a:r>
            <a:r>
              <a:rPr lang="sv-SE" sz="22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Övning 1 </a:t>
            </a:r>
            <a:r>
              <a:rPr lang="sv-SE" sz="22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till en SQL </a:t>
            </a:r>
          </a:p>
          <a:p>
            <a:r>
              <a:rPr lang="sv-SE" sz="22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databas inklusive </a:t>
            </a:r>
            <a:r>
              <a:rPr lang="sv-SE" sz="22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relationer</a:t>
            </a:r>
            <a:r>
              <a:rPr lang="sv-SE" sz="22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endParaRPr lang="sv-SE" sz="22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endParaRPr>
          </a:p>
          <a:p>
            <a:endParaRPr lang="sv-SE" sz="22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endParaRPr>
          </a:p>
          <a:p>
            <a:endParaRPr lang="sv-SE" sz="22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endParaRPr>
          </a:p>
          <a:p>
            <a:r>
              <a:rPr lang="sv-SE" sz="22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Vid nästa lektion får 2 elever </a:t>
            </a:r>
          </a:p>
          <a:p>
            <a:r>
              <a:rPr lang="sv-SE" sz="22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a:t>
            </a:r>
            <a:r>
              <a:rPr lang="sv-SE" sz="22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möjlighet att presentera sitt arbete!</a:t>
            </a:r>
          </a:p>
        </p:txBody>
      </p:sp>
      <p:pic>
        <p:nvPicPr>
          <p:cNvPr id="6160" name="Picture 16" descr="Asus ROG Strix G513IH-HN006 15.6´´ R7-4800H/16GB/512GB SSD/GTX 1650 4GB Gaming  Laptop Svart| Techinn Bärbara datorer">
            <a:extLst>
              <a:ext uri="{FF2B5EF4-FFF2-40B4-BE49-F238E27FC236}">
                <a16:creationId xmlns:a16="http://schemas.microsoft.com/office/drawing/2014/main" id="{A7C951EB-B66B-D350-530B-8CC37EA4FC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9838" y="2596653"/>
            <a:ext cx="2059578" cy="205957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4" descr="Master-Touch GBS E-5750 Kolgrill 57 cm | Master-Touch | Kolgrill">
            <a:extLst>
              <a:ext uri="{FF2B5EF4-FFF2-40B4-BE49-F238E27FC236}">
                <a16:creationId xmlns:a16="http://schemas.microsoft.com/office/drawing/2014/main" id="{8332DC8C-5D14-5E53-61C1-5593445015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4955" y="2220812"/>
            <a:ext cx="2342606" cy="2342606"/>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5">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11" name="Picture 2" descr="Good Luck bilder – Bläddra bland 1,766,345 stockfoton, vektorer och videor  | Adobe Stock">
            <a:extLst>
              <a:ext uri="{FF2B5EF4-FFF2-40B4-BE49-F238E27FC236}">
                <a16:creationId xmlns:a16="http://schemas.microsoft.com/office/drawing/2014/main" id="{21790CD6-316D-D2A2-3645-51BE3E0245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20478" y="4849772"/>
            <a:ext cx="2359085" cy="157272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Rounded Corners 9">
            <a:extLst>
              <a:ext uri="{FF2B5EF4-FFF2-40B4-BE49-F238E27FC236}">
                <a16:creationId xmlns:a16="http://schemas.microsoft.com/office/drawing/2014/main" id="{20F146F1-1B27-9D07-DCD0-2A2DFC9885D3}"/>
              </a:ext>
            </a:extLst>
          </p:cNvPr>
          <p:cNvSpPr/>
          <p:nvPr/>
        </p:nvSpPr>
        <p:spPr>
          <a:xfrm>
            <a:off x="6664960" y="1216344"/>
            <a:ext cx="5313674" cy="3393444"/>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TextBox 11">
            <a:extLst>
              <a:ext uri="{FF2B5EF4-FFF2-40B4-BE49-F238E27FC236}">
                <a16:creationId xmlns:a16="http://schemas.microsoft.com/office/drawing/2014/main" id="{0F47BC57-5C51-0D45-F0AF-DF977E1D8B04}"/>
              </a:ext>
            </a:extLst>
          </p:cNvPr>
          <p:cNvSpPr txBox="1"/>
          <p:nvPr/>
        </p:nvSpPr>
        <p:spPr>
          <a:xfrm rot="20492477">
            <a:off x="6552256" y="778841"/>
            <a:ext cx="1088761" cy="646331"/>
          </a:xfrm>
          <a:prstGeom prst="rect">
            <a:avLst/>
          </a:prstGeom>
          <a:solidFill>
            <a:srgbClr val="1D9A78"/>
          </a:solidFill>
          <a:ln>
            <a:solidFill>
              <a:schemeClr val="accent1"/>
            </a:solidFill>
          </a:ln>
        </p:spPr>
        <p:txBody>
          <a:bodyPr wrap="none" rtlCol="0">
            <a:spAutoFit/>
          </a:bodyPr>
          <a:lstStyle/>
          <a:p>
            <a:pPr algn="ctr"/>
            <a:r>
              <a:rPr lang="sv-SE" sz="3600" b="1" dirty="0">
                <a:solidFill>
                  <a:schemeClr val="bg1"/>
                </a:solidFill>
                <a:latin typeface="Calibri" panose="020F0502020204030204" pitchFamily="34" charset="0"/>
                <a:ea typeface="Calibri" panose="020F0502020204030204" pitchFamily="34" charset="0"/>
                <a:cs typeface="Calibri" panose="020F0502020204030204" pitchFamily="34" charset="0"/>
              </a:rPr>
              <a:t>Tech</a:t>
            </a:r>
          </a:p>
        </p:txBody>
      </p:sp>
      <p:pic>
        <p:nvPicPr>
          <p:cNvPr id="16" name="Picture 15">
            <a:extLst>
              <a:ext uri="{FF2B5EF4-FFF2-40B4-BE49-F238E27FC236}">
                <a16:creationId xmlns:a16="http://schemas.microsoft.com/office/drawing/2014/main" id="{745A07E8-39DE-EF91-B128-E1C1EC06465F}"/>
              </a:ext>
            </a:extLst>
          </p:cNvPr>
          <p:cNvPicPr>
            <a:picLocks noChangeAspect="1"/>
          </p:cNvPicPr>
          <p:nvPr/>
        </p:nvPicPr>
        <p:blipFill>
          <a:blip r:embed="rId7"/>
          <a:stretch>
            <a:fillRect/>
          </a:stretch>
        </p:blipFill>
        <p:spPr>
          <a:xfrm>
            <a:off x="9241338" y="225535"/>
            <a:ext cx="2737296" cy="745303"/>
          </a:xfrm>
          <a:prstGeom prst="rect">
            <a:avLst/>
          </a:prstGeom>
        </p:spPr>
      </p:pic>
      <p:pic>
        <p:nvPicPr>
          <p:cNvPr id="18" name="Picture 4" descr="Sony PlayStation 5 (PS5) 825GB - Hitta bästa pris på Prisjakt">
            <a:extLst>
              <a:ext uri="{FF2B5EF4-FFF2-40B4-BE49-F238E27FC236}">
                <a16:creationId xmlns:a16="http://schemas.microsoft.com/office/drawing/2014/main" id="{61F31EBA-076C-C046-3B8E-1F2B0E64E4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85237" y="1327433"/>
            <a:ext cx="1555101" cy="1555101"/>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Xperia 1 V Nästa generations sensor. Nästa generations bildbehandling. |  Smartphones | Sony Sverige">
            <a:extLst>
              <a:ext uri="{FF2B5EF4-FFF2-40B4-BE49-F238E27FC236}">
                <a16:creationId xmlns:a16="http://schemas.microsoft.com/office/drawing/2014/main" id="{0DB450FB-494A-444F-661D-2564D24B30B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15030" y="1659456"/>
            <a:ext cx="760640" cy="76064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Microsoft Xbox 360 E 120GB 2007 - Hitta bästa pris på Prisjakt">
            <a:extLst>
              <a:ext uri="{FF2B5EF4-FFF2-40B4-BE49-F238E27FC236}">
                <a16:creationId xmlns:a16="http://schemas.microsoft.com/office/drawing/2014/main" id="{54F3106B-5ECF-D07D-B7F8-C2079B73BA6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11818" y="1416892"/>
            <a:ext cx="1417320" cy="1417320"/>
          </a:xfrm>
          <a:prstGeom prst="rect">
            <a:avLst/>
          </a:prstGeom>
          <a:noFill/>
          <a:extLst>
            <a:ext uri="{909E8E84-426E-40DD-AFC4-6F175D3DCCD1}">
              <a14:hiddenFill xmlns:a14="http://schemas.microsoft.com/office/drawing/2010/main">
                <a:solidFill>
                  <a:srgbClr val="FFFFFF"/>
                </a:solidFill>
              </a14:hiddenFill>
            </a:ext>
          </a:extLst>
        </p:spPr>
      </p:pic>
      <p:pic>
        <p:nvPicPr>
          <p:cNvPr id="6162" name="Picture 18" descr="iPhone 14 – 5G smartphone 128GB Purple - Elgiganten">
            <a:extLst>
              <a:ext uri="{FF2B5EF4-FFF2-40B4-BE49-F238E27FC236}">
                <a16:creationId xmlns:a16="http://schemas.microsoft.com/office/drawing/2014/main" id="{EBC76358-B676-933C-BFA6-EEB7DC954A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11818" y="3353218"/>
            <a:ext cx="995499" cy="99549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omework &amp; Spelling Tasks | Blakedown Primary School">
            <a:extLst>
              <a:ext uri="{FF2B5EF4-FFF2-40B4-BE49-F238E27FC236}">
                <a16:creationId xmlns:a16="http://schemas.microsoft.com/office/drawing/2014/main" id="{791D2D91-FB25-2F7B-F04D-F6257A25A68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5485" y="383726"/>
            <a:ext cx="48006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ow to Start a Presentation: 12 Ways to Keep Your Audience Hooked">
            <a:extLst>
              <a:ext uri="{FF2B5EF4-FFF2-40B4-BE49-F238E27FC236}">
                <a16:creationId xmlns:a16="http://schemas.microsoft.com/office/drawing/2014/main" id="{754C1201-CFD2-D7B3-285F-161DCDEBF99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94576" y="4125349"/>
            <a:ext cx="3786109" cy="212022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con&#10;&#10;Description automatically generated">
            <a:extLst>
              <a:ext uri="{FF2B5EF4-FFF2-40B4-BE49-F238E27FC236}">
                <a16:creationId xmlns:a16="http://schemas.microsoft.com/office/drawing/2014/main" id="{98C7793B-95FF-D09C-627B-BAB1E0A68B4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05485" y="3213083"/>
            <a:ext cx="713060" cy="713060"/>
          </a:xfrm>
          <a:prstGeom prst="rect">
            <a:avLst/>
          </a:prstGeom>
        </p:spPr>
      </p:pic>
    </p:spTree>
    <p:extLst>
      <p:ext uri="{BB962C8B-B14F-4D97-AF65-F5344CB8AC3E}">
        <p14:creationId xmlns:p14="http://schemas.microsoft.com/office/powerpoint/2010/main" val="1429193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
          <p:cNvSpPr/>
          <p:nvPr/>
        </p:nvSpPr>
        <p:spPr>
          <a:xfrm>
            <a:off x="4654440" y="0"/>
            <a:ext cx="7537320" cy="685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p:cNvSpPr txBox="1"/>
          <p:nvPr/>
        </p:nvSpPr>
        <p:spPr>
          <a:xfrm>
            <a:off x="5189759" y="1306080"/>
            <a:ext cx="6750195" cy="266292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sv-SE" sz="5400" b="0" i="0" u="none" strike="noStrike" cap="none" dirty="0">
                <a:solidFill>
                  <a:srgbClr val="FFFFFF"/>
                </a:solidFill>
                <a:latin typeface="Calibri"/>
                <a:ea typeface="Calibri"/>
                <a:cs typeface="Calibri"/>
                <a:sym typeface="Calibri"/>
              </a:rPr>
              <a:t>Databaser vs </a:t>
            </a:r>
            <a:r>
              <a:rPr lang="sv-SE" sz="5400" b="0" i="0" u="none" strike="noStrike" cap="none" dirty="0" err="1">
                <a:solidFill>
                  <a:srgbClr val="FFFFFF"/>
                </a:solidFill>
                <a:latin typeface="Calibri"/>
                <a:ea typeface="Calibri"/>
                <a:cs typeface="Calibri"/>
                <a:sym typeface="Calibri"/>
              </a:rPr>
              <a:t>Spreadsheets</a:t>
            </a:r>
            <a:r>
              <a:rPr lang="sv-SE" sz="5400" b="0" i="0" u="none" strike="noStrike" cap="none" dirty="0">
                <a:solidFill>
                  <a:srgbClr val="FFFFFF"/>
                </a:solidFill>
                <a:latin typeface="Calibri"/>
                <a:ea typeface="Calibri"/>
                <a:cs typeface="Calibri"/>
                <a:sym typeface="Calibri"/>
              </a:rPr>
              <a:t>?</a:t>
            </a:r>
            <a:endParaRPr sz="5400" b="0" i="0" u="none" strike="noStrike" cap="none" dirty="0">
              <a:solidFill>
                <a:srgbClr val="000000"/>
              </a:solidFill>
              <a:latin typeface="Arial"/>
              <a:ea typeface="Arial"/>
              <a:cs typeface="Arial"/>
              <a:sym typeface="Arial"/>
            </a:endParaRPr>
          </a:p>
        </p:txBody>
      </p:sp>
      <p:sp>
        <p:nvSpPr>
          <p:cNvPr id="119" name="Google Shape;119;p1"/>
          <p:cNvSpPr txBox="1"/>
          <p:nvPr/>
        </p:nvSpPr>
        <p:spPr>
          <a:xfrm>
            <a:off x="5189760" y="4106160"/>
            <a:ext cx="5478120" cy="186048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90000"/>
              </a:lnSpc>
              <a:spcBef>
                <a:spcPts val="0"/>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r>
              <a:rPr lang="sv-SE" sz="2400" dirty="0">
                <a:solidFill>
                  <a:srgbClr val="FFFFFF"/>
                </a:solidFill>
                <a:latin typeface="Calibri"/>
                <a:ea typeface="Calibri"/>
                <a:cs typeface="Calibri"/>
                <a:sym typeface="Calibri"/>
              </a:rPr>
              <a:t>Richard Chalk</a:t>
            </a:r>
            <a:r>
              <a:rPr lang="sv-SE" sz="2400" b="0" i="0" u="none" strike="noStrike" cap="none" dirty="0">
                <a:solidFill>
                  <a:srgbClr val="FFFFFF"/>
                </a:solidFill>
                <a:latin typeface="Calibri"/>
                <a:ea typeface="Calibri"/>
                <a:cs typeface="Calibri"/>
                <a:sym typeface="Calibri"/>
              </a:rPr>
              <a:t>, Systementor AB</a:t>
            </a:r>
            <a:endParaRPr sz="24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2400" b="0" i="0" u="none" strike="noStrike" cap="none" dirty="0">
              <a:latin typeface="Arial"/>
              <a:ea typeface="Arial"/>
              <a:cs typeface="Arial"/>
              <a:sym typeface="Arial"/>
            </a:endParaRPr>
          </a:p>
        </p:txBody>
      </p:sp>
      <p:sp>
        <p:nvSpPr>
          <p:cNvPr id="120" name="Google Shape;120;p1"/>
          <p:cNvSpPr/>
          <p:nvPr/>
        </p:nvSpPr>
        <p:spPr>
          <a:xfrm>
            <a:off x="1196640" y="2252880"/>
            <a:ext cx="2218320" cy="2329200"/>
          </a:xfrm>
          <a:prstGeom prst="rect">
            <a:avLst/>
          </a:prstGeom>
          <a:solidFill>
            <a:srgbClr val="FFFFFF"/>
          </a:solidFill>
          <a:ln w="31750" cap="sq" cmpd="sng">
            <a:solidFill>
              <a:srgbClr val="6BD88A"/>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 name="Google Shape;121;p1"/>
          <p:cNvPicPr preferRelativeResize="0"/>
          <p:nvPr/>
        </p:nvPicPr>
        <p:blipFill rotWithShape="1">
          <a:blip r:embed="rId3">
            <a:alphaModFix/>
          </a:blip>
          <a:srcRect/>
          <a:stretch/>
        </p:blipFill>
        <p:spPr>
          <a:xfrm>
            <a:off x="861120" y="2193480"/>
            <a:ext cx="2742840" cy="2329200"/>
          </a:xfrm>
          <a:prstGeom prst="rect">
            <a:avLst/>
          </a:prstGeom>
          <a:noFill/>
          <a:ln>
            <a:noFill/>
          </a:ln>
        </p:spPr>
      </p:pic>
    </p:spTree>
    <p:extLst>
      <p:ext uri="{BB962C8B-B14F-4D97-AF65-F5344CB8AC3E}">
        <p14:creationId xmlns:p14="http://schemas.microsoft.com/office/powerpoint/2010/main" val="387256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3">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Databas vs </a:t>
            </a:r>
            <a:r>
              <a:rPr lang="sv-SE" sz="4400" b="0" i="0" u="none" strike="noStrike" cap="none" dirty="0" err="1">
                <a:solidFill>
                  <a:srgbClr val="1D9A78"/>
                </a:solidFill>
                <a:latin typeface="Calibri"/>
                <a:ea typeface="Calibri"/>
                <a:cs typeface="Calibri"/>
                <a:sym typeface="Calibri"/>
              </a:rPr>
              <a:t>Spreadsheet</a:t>
            </a:r>
            <a:endParaRPr lang="sv-SE" sz="4400" b="0" i="0" u="none" strike="noStrike" cap="none" dirty="0">
              <a:solidFill>
                <a:srgbClr val="1D9A78"/>
              </a:solidFill>
              <a:latin typeface="Arial"/>
              <a:ea typeface="Arial"/>
              <a:cs typeface="Arial"/>
              <a:sym typeface="Arial"/>
            </a:endParaRPr>
          </a:p>
        </p:txBody>
      </p:sp>
      <p:pic>
        <p:nvPicPr>
          <p:cNvPr id="1026" name="Picture 2">
            <a:extLst>
              <a:ext uri="{FF2B5EF4-FFF2-40B4-BE49-F238E27FC236}">
                <a16:creationId xmlns:a16="http://schemas.microsoft.com/office/drawing/2014/main" id="{4329E322-4836-B711-A004-CFF57ED078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8940" y="1870992"/>
            <a:ext cx="1321661" cy="55227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977F281-A947-A97F-F970-14C3D7FFAE2B}"/>
              </a:ext>
            </a:extLst>
          </p:cNvPr>
          <p:cNvSpPr txBox="1"/>
          <p:nvPr/>
        </p:nvSpPr>
        <p:spPr>
          <a:xfrm>
            <a:off x="3298188" y="1905740"/>
            <a:ext cx="2139415" cy="461665"/>
          </a:xfrm>
          <a:prstGeom prst="rect">
            <a:avLst/>
          </a:prstGeom>
          <a:noFill/>
        </p:spPr>
        <p:txBody>
          <a:bodyPr wrap="square">
            <a:spAutoFit/>
          </a:bodyPr>
          <a:lstStyle/>
          <a:p>
            <a:pPr algn="ctr"/>
            <a:r>
              <a:rPr lang="sv-SE" sz="2400" b="1" dirty="0">
                <a:latin typeface="Calibri" panose="020F0502020204030204" pitchFamily="34" charset="0"/>
                <a:ea typeface="Calibri" panose="020F0502020204030204" pitchFamily="34" charset="0"/>
                <a:cs typeface="Calibri" panose="020F0502020204030204" pitchFamily="34" charset="0"/>
                <a:hlinkClick r:id="rId5"/>
              </a:rPr>
              <a:t>DB vs Excel</a:t>
            </a:r>
            <a:endParaRPr lang="sv-SE" sz="2400" b="1"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4F45F352-B5AB-2F0D-A50E-E6F55223E7C0}"/>
              </a:ext>
            </a:extLst>
          </p:cNvPr>
          <p:cNvSpPr txBox="1"/>
          <p:nvPr/>
        </p:nvSpPr>
        <p:spPr>
          <a:xfrm>
            <a:off x="2128940" y="2779814"/>
            <a:ext cx="3253125" cy="861774"/>
          </a:xfrm>
          <a:custGeom>
            <a:avLst/>
            <a:gdLst>
              <a:gd name="connsiteX0" fmla="*/ 0 w 3253125"/>
              <a:gd name="connsiteY0" fmla="*/ 0 h 861774"/>
              <a:gd name="connsiteX1" fmla="*/ 3253125 w 3253125"/>
              <a:gd name="connsiteY1" fmla="*/ 0 h 861774"/>
              <a:gd name="connsiteX2" fmla="*/ 3253125 w 3253125"/>
              <a:gd name="connsiteY2" fmla="*/ 861774 h 861774"/>
              <a:gd name="connsiteX3" fmla="*/ 0 w 3253125"/>
              <a:gd name="connsiteY3" fmla="*/ 861774 h 861774"/>
              <a:gd name="connsiteX4" fmla="*/ 0 w 3253125"/>
              <a:gd name="connsiteY4" fmla="*/ 0 h 861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3125" h="861774" fill="none" extrusionOk="0">
                <a:moveTo>
                  <a:pt x="0" y="0"/>
                </a:moveTo>
                <a:cubicBezTo>
                  <a:pt x="1356001" y="102978"/>
                  <a:pt x="2421641" y="101137"/>
                  <a:pt x="3253125" y="0"/>
                </a:cubicBezTo>
                <a:cubicBezTo>
                  <a:pt x="3297963" y="218884"/>
                  <a:pt x="3247976" y="443353"/>
                  <a:pt x="3253125" y="861774"/>
                </a:cubicBezTo>
                <a:cubicBezTo>
                  <a:pt x="1861813" y="926281"/>
                  <a:pt x="847526" y="850789"/>
                  <a:pt x="0" y="861774"/>
                </a:cubicBezTo>
                <a:cubicBezTo>
                  <a:pt x="53431" y="582624"/>
                  <a:pt x="-41510" y="222638"/>
                  <a:pt x="0" y="0"/>
                </a:cubicBezTo>
                <a:close/>
              </a:path>
              <a:path w="3253125" h="861774" stroke="0" extrusionOk="0">
                <a:moveTo>
                  <a:pt x="0" y="0"/>
                </a:moveTo>
                <a:cubicBezTo>
                  <a:pt x="570343" y="-951"/>
                  <a:pt x="1997314" y="36535"/>
                  <a:pt x="3253125" y="0"/>
                </a:cubicBezTo>
                <a:cubicBezTo>
                  <a:pt x="3263631" y="132882"/>
                  <a:pt x="3190315" y="737736"/>
                  <a:pt x="3253125" y="861774"/>
                </a:cubicBezTo>
                <a:cubicBezTo>
                  <a:pt x="2013264" y="924095"/>
                  <a:pt x="967457" y="897282"/>
                  <a:pt x="0" y="861774"/>
                </a:cubicBezTo>
                <a:cubicBezTo>
                  <a:pt x="-11832" y="750336"/>
                  <a:pt x="9835" y="294577"/>
                  <a:pt x="0" y="0"/>
                </a:cubicBezTo>
                <a:close/>
              </a:path>
            </a:pathLst>
          </a:custGeom>
          <a:solidFill>
            <a:schemeClr val="bg1"/>
          </a:solidFill>
          <a:ln w="28575">
            <a:solidFill>
              <a:srgbClr val="FF0000"/>
            </a:solidFill>
            <a:extLst>
              <a:ext uri="{C807C97D-BFC1-408E-A445-0C87EB9F89A2}">
                <ask:lineSketchStyleProps xmlns:ask="http://schemas.microsoft.com/office/drawing/2018/sketchyshapes" sd="2507320205">
                  <a:prstGeom prst="rect">
                    <a:avLst/>
                  </a:prstGeom>
                  <ask:type>
                    <ask:lineSketchCurved/>
                  </ask:type>
                </ask:lineSketchStyleProps>
              </a:ext>
            </a:extLst>
          </a:ln>
        </p:spPr>
        <p:txBody>
          <a:bodyPr wrap="square">
            <a:spAutoFit/>
          </a:bodyPr>
          <a:lstStyle/>
          <a:p>
            <a:endParaRPr lang="sv-SE" dirty="0">
              <a:latin typeface="Calibri" panose="020F0502020204030204" pitchFamily="34" charset="0"/>
              <a:ea typeface="Calibri" panose="020F0502020204030204" pitchFamily="34" charset="0"/>
              <a:cs typeface="Calibri" panose="020F0502020204030204" pitchFamily="34" charset="0"/>
            </a:endParaRPr>
          </a:p>
          <a:p>
            <a:r>
              <a:rPr lang="sv-SE" sz="1800" dirty="0">
                <a:solidFill>
                  <a:schemeClr val="tx1"/>
                </a:solidFill>
                <a:latin typeface="Calibri" panose="020F0502020204030204" pitchFamily="34" charset="0"/>
                <a:ea typeface="Calibri" panose="020F0502020204030204" pitchFamily="34" charset="0"/>
                <a:cs typeface="Calibri" panose="020F0502020204030204" pitchFamily="34" charset="0"/>
              </a:rPr>
              <a:t>Vi tittar på denna video </a:t>
            </a:r>
          </a:p>
          <a:p>
            <a:r>
              <a:rPr lang="sv-SE" sz="1800" b="1" dirty="0">
                <a:solidFill>
                  <a:srgbClr val="1D9A78"/>
                </a:solidFill>
                <a:latin typeface="Calibri" panose="020F0502020204030204" pitchFamily="34" charset="0"/>
                <a:ea typeface="Calibri" panose="020F0502020204030204" pitchFamily="34" charset="0"/>
                <a:cs typeface="Calibri" panose="020F0502020204030204" pitchFamily="34" charset="0"/>
              </a:rPr>
              <a:t>tillsammans</a:t>
            </a:r>
          </a:p>
        </p:txBody>
      </p:sp>
      <p:pic>
        <p:nvPicPr>
          <p:cNvPr id="10" name="Picture 9">
            <a:extLst>
              <a:ext uri="{FF2B5EF4-FFF2-40B4-BE49-F238E27FC236}">
                <a16:creationId xmlns:a16="http://schemas.microsoft.com/office/drawing/2014/main" id="{CDED545C-BC16-4447-A337-CE949F5A2D8A}"/>
              </a:ext>
            </a:extLst>
          </p:cNvPr>
          <p:cNvPicPr>
            <a:picLocks noChangeAspect="1"/>
          </p:cNvPicPr>
          <p:nvPr/>
        </p:nvPicPr>
        <p:blipFill>
          <a:blip r:embed="rId6"/>
          <a:stretch>
            <a:fillRect/>
          </a:stretch>
        </p:blipFill>
        <p:spPr>
          <a:xfrm>
            <a:off x="4777161" y="2326357"/>
            <a:ext cx="853514" cy="876376"/>
          </a:xfrm>
          <a:prstGeom prst="rect">
            <a:avLst/>
          </a:prstGeom>
        </p:spPr>
      </p:pic>
      <p:sp>
        <p:nvSpPr>
          <p:cNvPr id="11" name="Arrow: Up 10">
            <a:extLst>
              <a:ext uri="{FF2B5EF4-FFF2-40B4-BE49-F238E27FC236}">
                <a16:creationId xmlns:a16="http://schemas.microsoft.com/office/drawing/2014/main" id="{1A1BE809-D848-16BF-C078-C313B49D4D2A}"/>
              </a:ext>
            </a:extLst>
          </p:cNvPr>
          <p:cNvSpPr/>
          <p:nvPr/>
        </p:nvSpPr>
        <p:spPr>
          <a:xfrm>
            <a:off x="4219849" y="2388435"/>
            <a:ext cx="243840" cy="35654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Google Shape;658;p44">
            <a:extLst>
              <a:ext uri="{FF2B5EF4-FFF2-40B4-BE49-F238E27FC236}">
                <a16:creationId xmlns:a16="http://schemas.microsoft.com/office/drawing/2014/main" id="{D5A31A34-76C2-3293-9D6C-02D3FC2745F8}"/>
              </a:ext>
            </a:extLst>
          </p:cNvPr>
          <p:cNvSpPr/>
          <p:nvPr/>
        </p:nvSpPr>
        <p:spPr>
          <a:xfrm>
            <a:off x="1820091" y="4144998"/>
            <a:ext cx="4580709" cy="876376"/>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Vilken information fick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du</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från videon?</a:t>
            </a:r>
          </a:p>
        </p:txBody>
      </p:sp>
      <p:pic>
        <p:nvPicPr>
          <p:cNvPr id="16" name="Picture 2">
            <a:extLst>
              <a:ext uri="{FF2B5EF4-FFF2-40B4-BE49-F238E27FC236}">
                <a16:creationId xmlns:a16="http://schemas.microsoft.com/office/drawing/2014/main" id="{BC4646BF-57D7-6C85-2910-42742D5F5B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1530" y="4311111"/>
            <a:ext cx="623173" cy="62317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Discussion Icon Vector Art, Icons, and Graphics for Free Download">
            <a:extLst>
              <a:ext uri="{FF2B5EF4-FFF2-40B4-BE49-F238E27FC236}">
                <a16:creationId xmlns:a16="http://schemas.microsoft.com/office/drawing/2014/main" id="{C1F6BAD5-A142-502D-E1B8-89F58F576D1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62677" y="1731564"/>
            <a:ext cx="5833872" cy="3500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944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2" name="Google Shape;658;p44">
            <a:extLst>
              <a:ext uri="{FF2B5EF4-FFF2-40B4-BE49-F238E27FC236}">
                <a16:creationId xmlns:a16="http://schemas.microsoft.com/office/drawing/2014/main" id="{2CED0939-2445-F1A3-21AE-0A535344DD5D}"/>
              </a:ext>
            </a:extLst>
          </p:cNvPr>
          <p:cNvSpPr/>
          <p:nvPr/>
        </p:nvSpPr>
        <p:spPr>
          <a:xfrm>
            <a:off x="852839" y="1454040"/>
            <a:ext cx="5370258" cy="499608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Organiserar data i tabeller,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där relationer mellan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tabellerna etableras.</a:t>
            </a:r>
            <a:endPar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457200" indent="-457200">
              <a:buFont typeface="Arial" panose="020B0604020202020204" pitchFamily="34" charset="0"/>
              <a:buChar char="•"/>
            </a:pPr>
            <a:endPar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457200" indent="-457200">
              <a:buFont typeface="Arial" panose="020B0604020202020204" pitchFamily="34" charset="0"/>
              <a:buChar char="•"/>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En form av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data </a:t>
            </a:r>
            <a:r>
              <a:rPr lang="sv-SE" sz="2800" b="1" strike="noStrike"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storage</a:t>
            </a:r>
            <a:endPar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endParaRPr>
          </a:p>
          <a:p>
            <a:pPr marL="457200" marR="0" lvl="0" indent="-457200" algn="l" rtl="0">
              <a:lnSpc>
                <a:spcPct val="100000"/>
              </a:lnSpc>
              <a:spcBef>
                <a:spcPts val="0"/>
              </a:spcBef>
              <a:spcAft>
                <a:spcPts val="0"/>
              </a:spcAft>
              <a:buFont typeface="Arial" panose="020B0604020202020204" pitchFamily="34" charset="0"/>
              <a:buChar char="•"/>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Kan innehålla stora mängder</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av </a:t>
            </a:r>
            <a:r>
              <a:rPr lang="sv-SE" sz="2800" b="1" strike="noStrike"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tabular</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data</a:t>
            </a:r>
          </a:p>
          <a:p>
            <a:pPr marL="457200" marR="0" lvl="0" indent="-457200" algn="l" rtl="0">
              <a:lnSpc>
                <a:spcPct val="100000"/>
              </a:lnSpc>
              <a:spcBef>
                <a:spcPts val="0"/>
              </a:spcBef>
              <a:spcAft>
                <a:spcPts val="0"/>
              </a:spcAft>
              <a:buFont typeface="Arial" panose="020B0604020202020204" pitchFamily="34" charset="0"/>
              <a:buChar char="•"/>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Kan använda existerande data för att göra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beräkningar</a:t>
            </a:r>
          </a:p>
          <a:p>
            <a:pPr marL="457200" marR="0" lvl="0" indent="-457200" algn="l" rtl="0">
              <a:lnSpc>
                <a:spcPct val="100000"/>
              </a:lnSpc>
              <a:spcBef>
                <a:spcPts val="0"/>
              </a:spcBef>
              <a:spcAft>
                <a:spcPts val="0"/>
              </a:spcAft>
              <a:buFont typeface="Arial" panose="020B0604020202020204" pitchFamily="34" charset="0"/>
              <a:buChar char="•"/>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Kan användas av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multipla</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användare</a:t>
            </a:r>
          </a:p>
        </p:txBody>
      </p:sp>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3">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dirty="0">
                <a:solidFill>
                  <a:srgbClr val="000000"/>
                </a:solidFill>
                <a:latin typeface="Calibri"/>
                <a:ea typeface="Calibri"/>
                <a:cs typeface="Calibri"/>
                <a:sym typeface="Calibri"/>
              </a:rPr>
              <a:t>https://education.systementor.se</a:t>
            </a:r>
            <a:endParaRPr sz="1200" b="0" strike="noStrike" dirty="0">
              <a:latin typeface="Arial"/>
              <a:ea typeface="Arial"/>
              <a:cs typeface="Arial"/>
              <a:sym typeface="Arial"/>
            </a:endParaRP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Same </a:t>
            </a:r>
            <a:r>
              <a:rPr lang="sv-SE" sz="4400" b="0" i="0" u="none" strike="noStrike" cap="none" dirty="0" err="1">
                <a:solidFill>
                  <a:srgbClr val="1D9A78"/>
                </a:solidFill>
                <a:latin typeface="Calibri"/>
                <a:ea typeface="Calibri"/>
                <a:cs typeface="Calibri"/>
                <a:sym typeface="Calibri"/>
              </a:rPr>
              <a:t>same</a:t>
            </a:r>
            <a:r>
              <a:rPr lang="sv-SE" sz="4400" b="0" i="0" u="none" strike="noStrike" cap="none" dirty="0">
                <a:solidFill>
                  <a:srgbClr val="1D9A78"/>
                </a:solidFill>
                <a:latin typeface="Calibri"/>
                <a:ea typeface="Calibri"/>
                <a:cs typeface="Calibri"/>
                <a:sym typeface="Calibri"/>
              </a:rPr>
              <a:t>… </a:t>
            </a:r>
            <a:r>
              <a:rPr lang="sv-SE" sz="4400" b="0" i="0" u="none" strike="noStrike" cap="none" dirty="0" err="1">
                <a:solidFill>
                  <a:srgbClr val="1D9A78"/>
                </a:solidFill>
                <a:latin typeface="Calibri"/>
                <a:ea typeface="Calibri"/>
                <a:cs typeface="Calibri"/>
                <a:sym typeface="Calibri"/>
              </a:rPr>
              <a:t>but</a:t>
            </a:r>
            <a:r>
              <a:rPr lang="sv-SE" sz="4400" b="0" i="0" u="none" strike="noStrike" cap="none" dirty="0">
                <a:solidFill>
                  <a:srgbClr val="1D9A78"/>
                </a:solidFill>
                <a:latin typeface="Calibri"/>
                <a:ea typeface="Calibri"/>
                <a:cs typeface="Calibri"/>
                <a:sym typeface="Calibri"/>
              </a:rPr>
              <a:t> different!</a:t>
            </a:r>
            <a:endParaRPr sz="4400" b="0" i="0" u="none" strike="noStrike" cap="none" dirty="0">
              <a:solidFill>
                <a:srgbClr val="1D9A78"/>
              </a:solidFill>
              <a:latin typeface="Arial"/>
              <a:ea typeface="Arial"/>
              <a:cs typeface="Arial"/>
              <a:sym typeface="Arial"/>
            </a:endParaRPr>
          </a:p>
        </p:txBody>
      </p:sp>
      <p:sp>
        <p:nvSpPr>
          <p:cNvPr id="3" name="Google Shape;658;p44">
            <a:extLst>
              <a:ext uri="{FF2B5EF4-FFF2-40B4-BE49-F238E27FC236}">
                <a16:creationId xmlns:a16="http://schemas.microsoft.com/office/drawing/2014/main" id="{173D56EC-57A4-FE19-1901-5242223ADD72}"/>
              </a:ext>
            </a:extLst>
          </p:cNvPr>
          <p:cNvSpPr/>
          <p:nvPr/>
        </p:nvSpPr>
        <p:spPr>
          <a:xfrm>
            <a:off x="7033096" y="1458390"/>
            <a:ext cx="5130223" cy="494241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En elektronisk version av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papper som skapades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primärt för </a:t>
            </a:r>
            <a:r>
              <a:rPr lang="sv-SE" sz="2800" b="1"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accounting</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R="0" lvl="0" algn="l" rtl="0">
              <a:lnSpc>
                <a:spcPct val="100000"/>
              </a:lnSpc>
              <a:spcBef>
                <a:spcPts val="0"/>
              </a:spcBef>
              <a:spcAft>
                <a:spcPts val="0"/>
              </a:spcAft>
            </a:pPr>
            <a:endPar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457200" marR="0" lvl="0" indent="-457200" algn="l" rtl="0">
              <a:lnSpc>
                <a:spcPct val="100000"/>
              </a:lnSpc>
              <a:spcBef>
                <a:spcPts val="0"/>
              </a:spcBef>
              <a:spcAft>
                <a:spcPts val="0"/>
              </a:spcAft>
              <a:buFont typeface="Arial" panose="020B0604020202020204" pitchFamily="34" charset="0"/>
              <a:buChar char="•"/>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En form av </a:t>
            </a:r>
            <a:r>
              <a:rPr lang="sv-SE" sz="2800"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data </a:t>
            </a:r>
            <a:r>
              <a:rPr lang="sv-SE" sz="2800" strike="noStrike"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storage</a:t>
            </a:r>
            <a:endParaRPr lang="sv-SE" sz="2800"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endParaRPr>
          </a:p>
          <a:p>
            <a:pPr marL="457200" marR="0" lvl="0" indent="-457200" algn="l" rtl="0">
              <a:lnSpc>
                <a:spcPct val="100000"/>
              </a:lnSpc>
              <a:spcBef>
                <a:spcPts val="0"/>
              </a:spcBef>
              <a:spcAft>
                <a:spcPts val="0"/>
              </a:spcAft>
              <a:buFont typeface="Arial" panose="020B0604020202020204" pitchFamily="34" charset="0"/>
              <a:buChar char="•"/>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Kan innehålla stora mängder av </a:t>
            </a:r>
            <a:r>
              <a:rPr lang="sv-SE" sz="2800" b="1" strike="noStrike"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tabular</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data</a:t>
            </a:r>
          </a:p>
          <a:p>
            <a:pPr marL="457200" marR="0" lvl="0" indent="-457200" algn="l" rtl="0">
              <a:lnSpc>
                <a:spcPct val="100000"/>
              </a:lnSpc>
              <a:spcBef>
                <a:spcPts val="0"/>
              </a:spcBef>
              <a:spcAft>
                <a:spcPts val="0"/>
              </a:spcAft>
              <a:buFont typeface="Arial" panose="020B0604020202020204" pitchFamily="34" charset="0"/>
              <a:buChar char="•"/>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Kan använda existerande data för att göra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beräkningar</a:t>
            </a:r>
          </a:p>
          <a:p>
            <a:pPr marL="457200" marR="0" lvl="0" indent="-457200" algn="l" rtl="0">
              <a:lnSpc>
                <a:spcPct val="100000"/>
              </a:lnSpc>
              <a:spcBef>
                <a:spcPts val="0"/>
              </a:spcBef>
              <a:spcAft>
                <a:spcPts val="0"/>
              </a:spcAft>
              <a:buFont typeface="Arial" panose="020B0604020202020204" pitchFamily="34" charset="0"/>
              <a:buChar char="•"/>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Kan användas av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multipla</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användare</a:t>
            </a: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B7061FC4-1AC7-115C-5092-6F39BAC83262}"/>
              </a:ext>
            </a:extLst>
          </p:cNvPr>
          <p:cNvPicPr>
            <a:picLocks noChangeAspect="1"/>
          </p:cNvPicPr>
          <p:nvPr/>
        </p:nvPicPr>
        <p:blipFill>
          <a:blip r:embed="rId4"/>
          <a:stretch>
            <a:fillRect/>
          </a:stretch>
        </p:blipFill>
        <p:spPr>
          <a:xfrm>
            <a:off x="5600413" y="2949973"/>
            <a:ext cx="1432684" cy="1638442"/>
          </a:xfrm>
          <a:prstGeom prst="rect">
            <a:avLst/>
          </a:prstGeom>
        </p:spPr>
      </p:pic>
      <p:pic>
        <p:nvPicPr>
          <p:cNvPr id="2050" name="Picture 2" descr="Microsoft Excel - Wikipedia">
            <a:extLst>
              <a:ext uri="{FF2B5EF4-FFF2-40B4-BE49-F238E27FC236}">
                <a16:creationId xmlns:a16="http://schemas.microsoft.com/office/drawing/2014/main" id="{7D1FA866-ED50-BC9F-4F5A-863D486DF6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01068" y="1681491"/>
            <a:ext cx="1087913" cy="101141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office database&quot; Icon - Download for free – Iconduck">
            <a:extLst>
              <a:ext uri="{FF2B5EF4-FFF2-40B4-BE49-F238E27FC236}">
                <a16:creationId xmlns:a16="http://schemas.microsoft.com/office/drawing/2014/main" id="{FDB21834-5A6E-F8FD-7BDF-9C1DE1110F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6929" y="1631315"/>
            <a:ext cx="1104471" cy="1151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545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10" name="Google Shape;658;p44">
            <a:extLst>
              <a:ext uri="{FF2B5EF4-FFF2-40B4-BE49-F238E27FC236}">
                <a16:creationId xmlns:a16="http://schemas.microsoft.com/office/drawing/2014/main" id="{2AA9152F-0F70-5124-DD21-59F72EB16011}"/>
              </a:ext>
            </a:extLst>
          </p:cNvPr>
          <p:cNvSpPr/>
          <p:nvPr/>
        </p:nvSpPr>
        <p:spPr>
          <a:xfrm>
            <a:off x="6421985" y="1458392"/>
            <a:ext cx="5741331" cy="499608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               Data </a:t>
            </a:r>
            <a:r>
              <a:rPr lang="sv-SE" sz="2800" b="1" strike="noStrike"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Integrity</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avser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accuracy</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consistency</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a:t>
            </a:r>
          </a:p>
          <a:p>
            <a:pPr marR="0" lvl="0" algn="l" rtl="0">
              <a:lnSpc>
                <a:spcPct val="100000"/>
              </a:lnSpc>
              <a:spcBef>
                <a:spcPts val="0"/>
              </a:spcBef>
              <a:spcAft>
                <a:spcPts val="0"/>
              </a:spcAft>
            </a:pPr>
            <a:r>
              <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reliability</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hos data som lagras inom databasen. </a:t>
            </a:r>
          </a:p>
          <a:p>
            <a:pPr marR="0" lvl="0" algn="l" rtl="0">
              <a:lnSpc>
                <a:spcPct val="100000"/>
              </a:lnSpc>
              <a:spcBef>
                <a:spcPts val="0"/>
              </a:spcBef>
              <a:spcAft>
                <a:spcPts val="0"/>
              </a:spcAft>
            </a:pPr>
            <a:endPar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Det säkerställer att… </a:t>
            </a:r>
          </a:p>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1.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data förblir giltiga och pålitliga </a:t>
            </a:r>
          </a:p>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2.</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förhindrar obehörig åtkomst</a:t>
            </a:r>
          </a:p>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3.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upprätthålls genom olika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mekanismer, såsom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begränsningar</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valideringar</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behörigheter</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endParaRPr lang="sv-SE" sz="2800"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2" name="Google Shape;658;p44">
            <a:extLst>
              <a:ext uri="{FF2B5EF4-FFF2-40B4-BE49-F238E27FC236}">
                <a16:creationId xmlns:a16="http://schemas.microsoft.com/office/drawing/2014/main" id="{2CED0939-2445-F1A3-21AE-0A535344DD5D}"/>
              </a:ext>
            </a:extLst>
          </p:cNvPr>
          <p:cNvSpPr/>
          <p:nvPr/>
        </p:nvSpPr>
        <p:spPr>
          <a:xfrm>
            <a:off x="852839" y="1454040"/>
            <a:ext cx="5370258" cy="540396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Databaser är betydligt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bättre när det gäller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data</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strike="noStrike"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integrity</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1.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Garantera att rätt datatyp sparas </a:t>
            </a:r>
          </a:p>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i en viss kolumn (</a:t>
            </a:r>
            <a:r>
              <a:rPr lang="sv-SE" sz="2800" b="1"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consistency</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2.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Samtliga beräkningar görs </a:t>
            </a:r>
            <a:r>
              <a:rPr lang="sv-SE" sz="28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efter</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datat har hämtats</a:t>
            </a:r>
          </a:p>
          <a:p>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3. </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Beräkningar görs i något som</a:t>
            </a:r>
          </a:p>
          <a:p>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heter</a:t>
            </a:r>
            <a:r>
              <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Views</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(mer om detta </a:t>
            </a:r>
          </a:p>
          <a:p>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senare)</a:t>
            </a:r>
          </a:p>
          <a:p>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4.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En record av data är aldrig en </a:t>
            </a:r>
          </a:p>
          <a:p>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beräkning</a:t>
            </a:r>
            <a:endParaRPr lang="sv-SE" sz="2800"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endParaRPr>
          </a:p>
        </p:txBody>
      </p:sp>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3">
            <a:alphaModFix/>
          </a:blip>
          <a:srcRect/>
          <a:stretch/>
        </p:blipFill>
        <p:spPr>
          <a:xfrm>
            <a:off x="9420480" y="6450120"/>
            <a:ext cx="2742840" cy="408240"/>
          </a:xfrm>
          <a:prstGeom prst="rect">
            <a:avLst/>
          </a:prstGeom>
          <a:noFill/>
          <a:ln>
            <a:noFill/>
          </a:ln>
        </p:spPr>
      </p:pic>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Data </a:t>
            </a:r>
            <a:r>
              <a:rPr lang="sv-SE" sz="4400" b="0" i="0" u="none" strike="noStrike" cap="none" dirty="0" err="1">
                <a:solidFill>
                  <a:srgbClr val="1D9A78"/>
                </a:solidFill>
                <a:latin typeface="Calibri"/>
                <a:ea typeface="Calibri"/>
                <a:cs typeface="Calibri"/>
                <a:sym typeface="Calibri"/>
              </a:rPr>
              <a:t>integrity</a:t>
            </a:r>
            <a:endParaRPr sz="4400" b="0" i="0" u="none" strike="noStrike" cap="none" dirty="0">
              <a:solidFill>
                <a:srgbClr val="1D9A78"/>
              </a:solidFill>
              <a:latin typeface="Arial"/>
              <a:ea typeface="Arial"/>
              <a:cs typeface="Arial"/>
              <a:sym typeface="Arial"/>
            </a:endParaRP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2052" name="Picture 4" descr="office database&quot; Icon - Download for free – Iconduck">
            <a:extLst>
              <a:ext uri="{FF2B5EF4-FFF2-40B4-BE49-F238E27FC236}">
                <a16:creationId xmlns:a16="http://schemas.microsoft.com/office/drawing/2014/main" id="{FDB21834-5A6E-F8FD-7BDF-9C1DE1110F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6929" y="1631315"/>
            <a:ext cx="1104471" cy="115170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B98C19CA-453E-0A74-78B9-28D841C0A1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2432" y="1698909"/>
            <a:ext cx="950198" cy="95019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0C1C9EE0-17A1-3F50-B676-2139A40FB2F5}"/>
              </a:ext>
            </a:extLst>
          </p:cNvPr>
          <p:cNvPicPr>
            <a:picLocks noChangeAspect="1"/>
          </p:cNvPicPr>
          <p:nvPr/>
        </p:nvPicPr>
        <p:blipFill>
          <a:blip r:embed="rId6"/>
          <a:stretch>
            <a:fillRect/>
          </a:stretch>
        </p:blipFill>
        <p:spPr>
          <a:xfrm>
            <a:off x="204737" y="1794705"/>
            <a:ext cx="523228" cy="684623"/>
          </a:xfrm>
          <a:prstGeom prst="rect">
            <a:avLst/>
          </a:prstGeom>
        </p:spPr>
      </p:pic>
    </p:spTree>
    <p:extLst>
      <p:ext uri="{BB962C8B-B14F-4D97-AF65-F5344CB8AC3E}">
        <p14:creationId xmlns:p14="http://schemas.microsoft.com/office/powerpoint/2010/main" val="3562838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10" name="Google Shape;658;p44">
            <a:extLst>
              <a:ext uri="{FF2B5EF4-FFF2-40B4-BE49-F238E27FC236}">
                <a16:creationId xmlns:a16="http://schemas.microsoft.com/office/drawing/2014/main" id="{2AA9152F-0F70-5124-DD21-59F72EB16011}"/>
              </a:ext>
            </a:extLst>
          </p:cNvPr>
          <p:cNvSpPr/>
          <p:nvPr/>
        </p:nvSpPr>
        <p:spPr>
          <a:xfrm>
            <a:off x="6421985" y="1458392"/>
            <a:ext cx="5741331" cy="499608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endPar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               Excel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passar när…</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endParaRPr lang="sv-SE" sz="28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1.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Hantering av små datamängder</a:t>
            </a:r>
          </a:p>
          <a:p>
            <a:pPr marR="0" lvl="0" algn="l" rtl="0">
              <a:lnSpc>
                <a:spcPct val="100000"/>
              </a:lnSpc>
              <a:spcBef>
                <a:spcPts val="0"/>
              </a:spcBef>
              <a:spcAft>
                <a:spcPts val="0"/>
              </a:spcAft>
            </a:pP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2.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Snabb dataanalys: För ad hoc projekt</a:t>
            </a:r>
          </a:p>
          <a:p>
            <a:pPr marR="0" lvl="0" algn="l" rtl="0">
              <a:lnSpc>
                <a:spcPct val="100000"/>
              </a:lnSpc>
              <a:spcBef>
                <a:spcPts val="0"/>
              </a:spcBef>
              <a:spcAft>
                <a:spcPts val="0"/>
              </a:spcAft>
            </a:pP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3. </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Bra</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för icke-tekniska användare</a:t>
            </a:r>
          </a:p>
          <a:p>
            <a:pPr marR="0" lvl="0" algn="l" rtl="0">
              <a:lnSpc>
                <a:spcPct val="100000"/>
              </a:lnSpc>
              <a:spcBef>
                <a:spcPts val="0"/>
              </a:spcBef>
              <a:spcAft>
                <a:spcPts val="0"/>
              </a:spcAft>
            </a:pP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4.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Individuell användning eller små team</a:t>
            </a:r>
          </a:p>
          <a:p>
            <a:pPr marR="0" lvl="0" algn="l" rtl="0">
              <a:lnSpc>
                <a:spcPct val="100000"/>
              </a:lnSpc>
              <a:spcBef>
                <a:spcPts val="0"/>
              </a:spcBef>
              <a:spcAft>
                <a:spcPts val="0"/>
              </a:spcAft>
            </a:pP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5. </a:t>
            </a:r>
            <a:r>
              <a:rPr lang="sv-SE" sz="26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Förinstallerat</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med Microsoft Office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och kräver inga extra kostnader</a:t>
            </a:r>
          </a:p>
          <a:p>
            <a:pPr marR="0" lvl="0" algn="l" rtl="0">
              <a:lnSpc>
                <a:spcPct val="100000"/>
              </a:lnSpc>
              <a:spcBef>
                <a:spcPts val="0"/>
              </a:spcBef>
              <a:spcAft>
                <a:spcPts val="0"/>
              </a:spcAft>
            </a:pP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6.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Enkla beräkningar och formler</a:t>
            </a:r>
          </a:p>
          <a:p>
            <a:pPr marR="0" lvl="0" algn="l" rtl="0">
              <a:lnSpc>
                <a:spcPct val="100000"/>
              </a:lnSpc>
              <a:spcBef>
                <a:spcPts val="0"/>
              </a:spcBef>
              <a:spcAft>
                <a:spcPts val="0"/>
              </a:spcAft>
            </a:pP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7.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Diagram och grafer</a:t>
            </a:r>
          </a:p>
        </p:txBody>
      </p:sp>
      <p:sp>
        <p:nvSpPr>
          <p:cNvPr id="2" name="Google Shape;658;p44">
            <a:extLst>
              <a:ext uri="{FF2B5EF4-FFF2-40B4-BE49-F238E27FC236}">
                <a16:creationId xmlns:a16="http://schemas.microsoft.com/office/drawing/2014/main" id="{2CED0939-2445-F1A3-21AE-0A535344DD5D}"/>
              </a:ext>
            </a:extLst>
          </p:cNvPr>
          <p:cNvSpPr/>
          <p:nvPr/>
        </p:nvSpPr>
        <p:spPr>
          <a:xfrm>
            <a:off x="852839" y="1454040"/>
            <a:ext cx="5370258" cy="499608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Nedan finns en</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sammanfattning av några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fördelarna</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med </a:t>
            </a:r>
            <a:r>
              <a:rPr lang="sv-SE" sz="28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relational</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databaser</a:t>
            </a:r>
          </a:p>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1.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Hämtning av data</a:t>
            </a:r>
          </a:p>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2.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Uppdatering av data</a:t>
            </a:r>
          </a:p>
          <a:p>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3. </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Effektivare</a:t>
            </a:r>
          </a:p>
          <a:p>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4. </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ata </a:t>
            </a:r>
            <a:r>
              <a:rPr lang="sv-SE" sz="28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integrity</a:t>
            </a:r>
            <a:endPar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5. </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ata </a:t>
            </a:r>
            <a:r>
              <a:rPr lang="sv-SE" sz="28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consistency</a:t>
            </a:r>
            <a:endPar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6</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Betydligt snabbare</a:t>
            </a:r>
          </a:p>
          <a:p>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7</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B</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ättre säkerhet</a:t>
            </a:r>
            <a:endPar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3">
            <a:alphaModFix/>
          </a:blip>
          <a:srcRect/>
          <a:stretch/>
        </p:blipFill>
        <p:spPr>
          <a:xfrm>
            <a:off x="9420480" y="6450120"/>
            <a:ext cx="2742840" cy="408240"/>
          </a:xfrm>
          <a:prstGeom prst="rect">
            <a:avLst/>
          </a:prstGeom>
          <a:noFill/>
          <a:ln>
            <a:noFill/>
          </a:ln>
        </p:spPr>
      </p:pic>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Fördelar</a:t>
            </a:r>
            <a:endParaRPr sz="4400" b="0" i="0" u="none" strike="noStrike" cap="none" dirty="0">
              <a:solidFill>
                <a:srgbClr val="1D9A78"/>
              </a:solidFill>
              <a:latin typeface="Arial"/>
              <a:ea typeface="Arial"/>
              <a:cs typeface="Arial"/>
              <a:sym typeface="Arial"/>
            </a:endParaRP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2052" name="Picture 4" descr="office database&quot; Icon - Download for free – Iconduck">
            <a:extLst>
              <a:ext uri="{FF2B5EF4-FFF2-40B4-BE49-F238E27FC236}">
                <a16:creationId xmlns:a16="http://schemas.microsoft.com/office/drawing/2014/main" id="{FDB21834-5A6E-F8FD-7BDF-9C1DE1110F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6929" y="1631315"/>
            <a:ext cx="1104471" cy="115170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75A2E12-3365-98FF-2F9E-759C144B9A4F}"/>
              </a:ext>
            </a:extLst>
          </p:cNvPr>
          <p:cNvPicPr>
            <a:picLocks noChangeAspect="1"/>
          </p:cNvPicPr>
          <p:nvPr/>
        </p:nvPicPr>
        <p:blipFill>
          <a:blip r:embed="rId5"/>
          <a:stretch>
            <a:fillRect/>
          </a:stretch>
        </p:blipFill>
        <p:spPr>
          <a:xfrm>
            <a:off x="4558649" y="3925831"/>
            <a:ext cx="1129673" cy="1478129"/>
          </a:xfrm>
          <a:prstGeom prst="rect">
            <a:avLst/>
          </a:prstGeom>
        </p:spPr>
      </p:pic>
      <p:pic>
        <p:nvPicPr>
          <p:cNvPr id="6" name="Picture 2" descr="Microsoft Excel - Wikipedia">
            <a:extLst>
              <a:ext uri="{FF2B5EF4-FFF2-40B4-BE49-F238E27FC236}">
                <a16:creationId xmlns:a16="http://schemas.microsoft.com/office/drawing/2014/main" id="{BBDFCB3A-D670-F40E-9039-CABCD4704D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43722" y="1681491"/>
            <a:ext cx="1087913" cy="1011419"/>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482;p21">
            <a:extLst>
              <a:ext uri="{FF2B5EF4-FFF2-40B4-BE49-F238E27FC236}">
                <a16:creationId xmlns:a16="http://schemas.microsoft.com/office/drawing/2014/main" id="{7ECD9A2A-12CE-9C57-4D6A-3214048D6511}"/>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Tree>
    <p:extLst>
      <p:ext uri="{BB962C8B-B14F-4D97-AF65-F5344CB8AC3E}">
        <p14:creationId xmlns:p14="http://schemas.microsoft.com/office/powerpoint/2010/main" val="3561111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
          <p:cNvSpPr/>
          <p:nvPr/>
        </p:nvSpPr>
        <p:spPr>
          <a:xfrm>
            <a:off x="4654440" y="0"/>
            <a:ext cx="7537320" cy="685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p:cNvSpPr txBox="1"/>
          <p:nvPr/>
        </p:nvSpPr>
        <p:spPr>
          <a:xfrm>
            <a:off x="5189759" y="1306080"/>
            <a:ext cx="6750195" cy="266292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sv-SE" sz="5400" b="0" i="0" u="none" strike="noStrike" cap="none" dirty="0">
                <a:solidFill>
                  <a:srgbClr val="FFFFFF"/>
                </a:solidFill>
                <a:latin typeface="Calibri"/>
                <a:ea typeface="Calibri"/>
                <a:cs typeface="Calibri"/>
                <a:sym typeface="Calibri"/>
              </a:rPr>
              <a:t>MS-SQL vs </a:t>
            </a:r>
            <a:r>
              <a:rPr lang="sv-SE" sz="5400" b="0" i="0" u="none" strike="noStrike" cap="none" dirty="0" err="1">
                <a:solidFill>
                  <a:srgbClr val="FFFFFF"/>
                </a:solidFill>
                <a:latin typeface="Calibri"/>
                <a:ea typeface="Calibri"/>
                <a:cs typeface="Calibri"/>
                <a:sym typeface="Calibri"/>
              </a:rPr>
              <a:t>MySQL</a:t>
            </a:r>
            <a:r>
              <a:rPr lang="sv-SE" sz="5400" b="0" i="0" u="none" strike="noStrike" cap="none" dirty="0">
                <a:solidFill>
                  <a:srgbClr val="FFFFFF"/>
                </a:solidFill>
                <a:latin typeface="Calibri"/>
                <a:ea typeface="Calibri"/>
                <a:cs typeface="Calibri"/>
                <a:sym typeface="Calibri"/>
              </a:rPr>
              <a:t>?</a:t>
            </a:r>
            <a:endParaRPr sz="5400" b="0" i="0" u="none" strike="noStrike" cap="none" dirty="0">
              <a:solidFill>
                <a:srgbClr val="000000"/>
              </a:solidFill>
              <a:latin typeface="Arial"/>
              <a:ea typeface="Arial"/>
              <a:cs typeface="Arial"/>
              <a:sym typeface="Arial"/>
            </a:endParaRPr>
          </a:p>
        </p:txBody>
      </p:sp>
      <p:sp>
        <p:nvSpPr>
          <p:cNvPr id="119" name="Google Shape;119;p1"/>
          <p:cNvSpPr txBox="1"/>
          <p:nvPr/>
        </p:nvSpPr>
        <p:spPr>
          <a:xfrm>
            <a:off x="5189760" y="4106160"/>
            <a:ext cx="5478120" cy="186048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90000"/>
              </a:lnSpc>
              <a:spcBef>
                <a:spcPts val="0"/>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r>
              <a:rPr lang="sv-SE" sz="2400" dirty="0">
                <a:solidFill>
                  <a:srgbClr val="FFFFFF"/>
                </a:solidFill>
                <a:latin typeface="Calibri"/>
                <a:ea typeface="Calibri"/>
                <a:cs typeface="Calibri"/>
                <a:sym typeface="Calibri"/>
              </a:rPr>
              <a:t>Richard Chalk</a:t>
            </a:r>
            <a:r>
              <a:rPr lang="sv-SE" sz="2400" b="0" i="0" u="none" strike="noStrike" cap="none" dirty="0">
                <a:solidFill>
                  <a:srgbClr val="FFFFFF"/>
                </a:solidFill>
                <a:latin typeface="Calibri"/>
                <a:ea typeface="Calibri"/>
                <a:cs typeface="Calibri"/>
                <a:sym typeface="Calibri"/>
              </a:rPr>
              <a:t>, Systementor AB</a:t>
            </a:r>
            <a:endParaRPr sz="24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2400" b="0" i="0" u="none" strike="noStrike" cap="none" dirty="0">
              <a:latin typeface="Arial"/>
              <a:ea typeface="Arial"/>
              <a:cs typeface="Arial"/>
              <a:sym typeface="Arial"/>
            </a:endParaRPr>
          </a:p>
        </p:txBody>
      </p:sp>
      <p:sp>
        <p:nvSpPr>
          <p:cNvPr id="120" name="Google Shape;120;p1"/>
          <p:cNvSpPr/>
          <p:nvPr/>
        </p:nvSpPr>
        <p:spPr>
          <a:xfrm>
            <a:off x="1196640" y="2252880"/>
            <a:ext cx="2218320" cy="2329200"/>
          </a:xfrm>
          <a:prstGeom prst="rect">
            <a:avLst/>
          </a:prstGeom>
          <a:solidFill>
            <a:srgbClr val="FFFFFF"/>
          </a:solidFill>
          <a:ln w="31750" cap="sq" cmpd="sng">
            <a:solidFill>
              <a:srgbClr val="6BD88A"/>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 name="Google Shape;121;p1"/>
          <p:cNvPicPr preferRelativeResize="0"/>
          <p:nvPr/>
        </p:nvPicPr>
        <p:blipFill rotWithShape="1">
          <a:blip r:embed="rId3">
            <a:alphaModFix/>
          </a:blip>
          <a:srcRect/>
          <a:stretch/>
        </p:blipFill>
        <p:spPr>
          <a:xfrm>
            <a:off x="861120" y="2193480"/>
            <a:ext cx="2742840" cy="2329200"/>
          </a:xfrm>
          <a:prstGeom prst="rect">
            <a:avLst/>
          </a:prstGeom>
          <a:noFill/>
          <a:ln>
            <a:noFill/>
          </a:ln>
        </p:spPr>
      </p:pic>
    </p:spTree>
    <p:extLst>
      <p:ext uri="{BB962C8B-B14F-4D97-AF65-F5344CB8AC3E}">
        <p14:creationId xmlns:p14="http://schemas.microsoft.com/office/powerpoint/2010/main" val="430383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10" name="Google Shape;658;p44">
            <a:extLst>
              <a:ext uri="{FF2B5EF4-FFF2-40B4-BE49-F238E27FC236}">
                <a16:creationId xmlns:a16="http://schemas.microsoft.com/office/drawing/2014/main" id="{2AA9152F-0F70-5124-DD21-59F72EB16011}"/>
              </a:ext>
            </a:extLst>
          </p:cNvPr>
          <p:cNvSpPr/>
          <p:nvPr/>
        </p:nvSpPr>
        <p:spPr>
          <a:xfrm>
            <a:off x="6421985" y="2956269"/>
            <a:ext cx="5839684" cy="3801581"/>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MySQL</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är ett </a:t>
            </a:r>
            <a:r>
              <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öppen</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källkod</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(RDBMS) som sträcker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sig tillbaka till 1990-talet.</a:t>
            </a:r>
          </a:p>
          <a:p>
            <a:pPr marR="0" lvl="0" algn="l" rtl="0">
              <a:lnSpc>
                <a:spcPct val="100000"/>
              </a:lnSpc>
              <a:spcBef>
                <a:spcPts val="0"/>
              </a:spcBef>
              <a:spcAft>
                <a:spcPts val="0"/>
              </a:spcAft>
            </a:pPr>
            <a:endPar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6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1994</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r>
              <a:rPr lang="sv-SE" sz="2600"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Utvecklades ursprungligen av Michael </a:t>
            </a:r>
            <a:r>
              <a:rPr lang="sv-SE" sz="26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Widenius</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David </a:t>
            </a:r>
            <a:r>
              <a:rPr lang="sv-SE" sz="26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Axmark</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i Sverige. Namnet </a:t>
            </a:r>
            <a:r>
              <a:rPr lang="sv-SE" sz="2600" b="1" strike="noStrike" dirty="0" err="1">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My</a:t>
            </a:r>
            <a:r>
              <a:rPr lang="sv-SE" sz="2600" b="1" strike="noStrike"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SQL</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är en kombination av </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My</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namnet på </a:t>
            </a:r>
            <a:r>
              <a:rPr lang="sv-SE" sz="26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Widenius</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dotter, och </a:t>
            </a:r>
            <a:r>
              <a:rPr lang="sv-SE" sz="26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SQL</a:t>
            </a:r>
          </a:p>
        </p:txBody>
      </p:sp>
      <p:sp>
        <p:nvSpPr>
          <p:cNvPr id="2" name="Google Shape;658;p44">
            <a:extLst>
              <a:ext uri="{FF2B5EF4-FFF2-40B4-BE49-F238E27FC236}">
                <a16:creationId xmlns:a16="http://schemas.microsoft.com/office/drawing/2014/main" id="{2CED0939-2445-F1A3-21AE-0A535344DD5D}"/>
              </a:ext>
            </a:extLst>
          </p:cNvPr>
          <p:cNvSpPr/>
          <p:nvPr/>
        </p:nvSpPr>
        <p:spPr>
          <a:xfrm>
            <a:off x="852839" y="2951918"/>
            <a:ext cx="5370258" cy="3736265"/>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Microsoft SQL Server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(MS SQL) har en rik historia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som sträcker sig tillbaka till </a:t>
            </a: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slutet av 1980-talet.</a:t>
            </a:r>
          </a:p>
          <a:p>
            <a:pPr marR="0" lvl="0" algn="l" rtl="0">
              <a:lnSpc>
                <a:spcPct val="100000"/>
              </a:lnSpc>
              <a:spcBef>
                <a:spcPts val="0"/>
              </a:spcBef>
              <a:spcAft>
                <a:spcPts val="0"/>
              </a:spcAft>
            </a:pPr>
            <a:r>
              <a:rPr lang="sv-SE" sz="26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1989</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Microsoft SQL Server 1.0 </a:t>
            </a: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Det var den första versionen av SQL Server och var utformad för att konkurrera med andra relationella databassystem vid den tiden.</a:t>
            </a:r>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Historia</a:t>
            </a:r>
            <a:endParaRPr sz="4400" b="0" i="0" u="none" strike="noStrike" cap="none" dirty="0">
              <a:solidFill>
                <a:srgbClr val="1D9A78"/>
              </a:solidFill>
              <a:latin typeface="Arial"/>
              <a:ea typeface="Arial"/>
              <a:cs typeface="Arial"/>
              <a:sym typeface="Arial"/>
            </a:endParaRP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2769326"/>
            <a:ext cx="0" cy="3631474"/>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3080" name="Picture 8">
            <a:extLst>
              <a:ext uri="{FF2B5EF4-FFF2-40B4-BE49-F238E27FC236}">
                <a16:creationId xmlns:a16="http://schemas.microsoft.com/office/drawing/2014/main" id="{6BAF2575-CAE5-FE97-CBE4-00D0EE987B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524" y="3151988"/>
            <a:ext cx="1093517" cy="1066179"/>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Mysql, original, wordmark, logo Icon in Devicon">
            <a:extLst>
              <a:ext uri="{FF2B5EF4-FFF2-40B4-BE49-F238E27FC236}">
                <a16:creationId xmlns:a16="http://schemas.microsoft.com/office/drawing/2014/main" id="{A42DFC27-4F3D-ADB0-7DED-E71303A1EE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3152" y="2975281"/>
            <a:ext cx="1129673" cy="1129673"/>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658;p44">
            <a:extLst>
              <a:ext uri="{FF2B5EF4-FFF2-40B4-BE49-F238E27FC236}">
                <a16:creationId xmlns:a16="http://schemas.microsoft.com/office/drawing/2014/main" id="{E779B460-2A1D-3DF9-07E7-B0BFBF2D66FC}"/>
              </a:ext>
            </a:extLst>
          </p:cNvPr>
          <p:cNvSpPr/>
          <p:nvPr/>
        </p:nvSpPr>
        <p:spPr>
          <a:xfrm>
            <a:off x="854545" y="1615154"/>
            <a:ext cx="10701723" cy="997418"/>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Tidigare nämnde vi att det finns flera olika leverantörer som arbetar med databaser. Vi tittar lite närmare på 2 av dem.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MS-SQL</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a:t>
            </a:r>
            <a:r>
              <a:rPr lang="sv-SE" sz="2800" b="1" strike="noStrike"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MySQL</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endPar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spTree>
    <p:extLst>
      <p:ext uri="{BB962C8B-B14F-4D97-AF65-F5344CB8AC3E}">
        <p14:creationId xmlns:p14="http://schemas.microsoft.com/office/powerpoint/2010/main" val="3767669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3">
            <a:alphaModFix/>
          </a:blip>
          <a:srcRect/>
          <a:stretch/>
        </p:blipFill>
        <p:spPr>
          <a:xfrm>
            <a:off x="9420480" y="6450120"/>
            <a:ext cx="2742840" cy="408240"/>
          </a:xfrm>
          <a:prstGeom prst="rect">
            <a:avLst/>
          </a:prstGeom>
          <a:noFill/>
          <a:ln>
            <a:noFill/>
          </a:ln>
        </p:spPr>
      </p:pic>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Features – MS-SQL</a:t>
            </a:r>
            <a:endParaRPr sz="4400" b="0" i="0" u="none" strike="noStrike" cap="none" dirty="0">
              <a:solidFill>
                <a:srgbClr val="1D9A78"/>
              </a:solidFill>
              <a:latin typeface="Arial"/>
              <a:ea typeface="Arial"/>
              <a:cs typeface="Arial"/>
              <a:sym typeface="Arial"/>
            </a:endParaRPr>
          </a:p>
        </p:txBody>
      </p:sp>
      <p:pic>
        <p:nvPicPr>
          <p:cNvPr id="3080" name="Picture 8">
            <a:extLst>
              <a:ext uri="{FF2B5EF4-FFF2-40B4-BE49-F238E27FC236}">
                <a16:creationId xmlns:a16="http://schemas.microsoft.com/office/drawing/2014/main" id="{6BAF2575-CAE5-FE97-CBE4-00D0EE987B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0914" y="290653"/>
            <a:ext cx="1304503" cy="1271890"/>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658;p44">
            <a:extLst>
              <a:ext uri="{FF2B5EF4-FFF2-40B4-BE49-F238E27FC236}">
                <a16:creationId xmlns:a16="http://schemas.microsoft.com/office/drawing/2014/main" id="{E779B460-2A1D-3DF9-07E7-B0BFBF2D66FC}"/>
              </a:ext>
            </a:extLst>
          </p:cNvPr>
          <p:cNvSpPr/>
          <p:nvPr/>
        </p:nvSpPr>
        <p:spPr>
          <a:xfrm>
            <a:off x="854545" y="1615153"/>
            <a:ext cx="11189409" cy="4952194"/>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1.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Utvecklas och marknadsförs av </a:t>
            </a:r>
            <a:r>
              <a:rPr lang="sv-SE" sz="28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Microsoft</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2.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Det är ett kommersiellt databashanteringssystem, och licensieringen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innebär vanligtvis </a:t>
            </a:r>
            <a:r>
              <a:rPr lang="sv-SE" sz="28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kostnader</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baserade på utgåva, användar-</a:t>
            </a:r>
            <a:r>
              <a:rPr lang="sv-SE" sz="28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CALs</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r>
              <a:rPr lang="sv-SE" sz="28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Client</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Access </a:t>
            </a:r>
            <a:r>
              <a:rPr lang="sv-SE" sz="28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Licenses</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eller licensieringsmodell baserad på antal kärnor</a:t>
            </a:r>
          </a:p>
          <a:p>
            <a:pPr marR="0" lvl="0" algn="l" rtl="0">
              <a:lnSpc>
                <a:spcPct val="100000"/>
              </a:lnSpc>
              <a:spcBef>
                <a:spcPts val="0"/>
              </a:spcBef>
              <a:spcAft>
                <a:spcPts val="0"/>
              </a:spcAft>
            </a:pP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3. </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Främst utformat för </a:t>
            </a:r>
            <a:r>
              <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Windows-baserade</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system</a:t>
            </a:r>
          </a:p>
          <a:p>
            <a:pPr marR="0" lvl="0" algn="l" rtl="0">
              <a:lnSpc>
                <a:spcPct val="100000"/>
              </a:lnSpc>
              <a:spcBef>
                <a:spcPts val="0"/>
              </a:spcBef>
              <a:spcAft>
                <a:spcPts val="0"/>
              </a:spcAft>
            </a:pP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4.</a:t>
            </a:r>
            <a:r>
              <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Känt för sin robusta prestanda och skalbarhet. Lämpligt för </a:t>
            </a:r>
            <a:r>
              <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storskaliga</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företagsapplikationer.</a:t>
            </a:r>
          </a:p>
          <a:p>
            <a:pPr marR="0" lvl="0" algn="l" rtl="0">
              <a:lnSpc>
                <a:spcPct val="100000"/>
              </a:lnSpc>
              <a:spcBef>
                <a:spcPts val="0"/>
              </a:spcBef>
              <a:spcAft>
                <a:spcPts val="0"/>
              </a:spcAft>
            </a:pP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5.</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Använder </a:t>
            </a:r>
            <a:r>
              <a:rPr lang="sv-SE" sz="28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Transact</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-SQL (</a:t>
            </a:r>
            <a:r>
              <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T-SQL</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som sitt frågespråk, vilket är en </a:t>
            </a:r>
            <a:r>
              <a:rPr lang="sv-SE" sz="2800" b="1"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superset</a:t>
            </a:r>
            <a:endPar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av SQL med ytterligare </a:t>
            </a:r>
            <a:r>
              <a:rPr lang="sv-SE" sz="2800" b="1"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proprietära</a:t>
            </a:r>
            <a:r>
              <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tillägg</a:t>
            </a:r>
          </a:p>
          <a:p>
            <a:pPr marR="0" lvl="0" algn="l" rtl="0">
              <a:lnSpc>
                <a:spcPct val="100000"/>
              </a:lnSpc>
              <a:spcBef>
                <a:spcPts val="0"/>
              </a:spcBef>
              <a:spcAft>
                <a:spcPts val="0"/>
              </a:spcAft>
            </a:pP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6. </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Har en stor </a:t>
            </a:r>
            <a:r>
              <a:rPr lang="sv-SE" sz="28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community</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professionella supportalternativ tillgängliga</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genom Microsoft och tredjepartsleverantörer</a:t>
            </a:r>
          </a:p>
        </p:txBody>
      </p:sp>
      <p:sp>
        <p:nvSpPr>
          <p:cNvPr id="3" name="Google Shape;482;p21">
            <a:extLst>
              <a:ext uri="{FF2B5EF4-FFF2-40B4-BE49-F238E27FC236}">
                <a16:creationId xmlns:a16="http://schemas.microsoft.com/office/drawing/2014/main" id="{4F53269A-BE51-9CCF-46A9-1F410DBEE74C}"/>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Tree>
    <p:extLst>
      <p:ext uri="{BB962C8B-B14F-4D97-AF65-F5344CB8AC3E}">
        <p14:creationId xmlns:p14="http://schemas.microsoft.com/office/powerpoint/2010/main" val="70882662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8895</TotalTime>
  <Words>1618</Words>
  <Application>Microsoft Office PowerPoint</Application>
  <PresentationFormat>Widescreen</PresentationFormat>
  <Paragraphs>259</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Richard Chalk</cp:lastModifiedBy>
  <cp:revision>1</cp:revision>
  <dcterms:created xsi:type="dcterms:W3CDTF">2020-11-22T13:16:43Z</dcterms:created>
  <dcterms:modified xsi:type="dcterms:W3CDTF">2023-09-11T12:50:30Z</dcterms:modified>
</cp:coreProperties>
</file>