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523" r:id="rId3"/>
    <p:sldId id="552" r:id="rId4"/>
    <p:sldId id="553" r:id="rId5"/>
    <p:sldId id="554" r:id="rId6"/>
    <p:sldId id="555" r:id="rId7"/>
    <p:sldId id="526" r:id="rId8"/>
    <p:sldId id="534" r:id="rId9"/>
    <p:sldId id="538" r:id="rId10"/>
    <p:sldId id="537" r:id="rId11"/>
    <p:sldId id="539" r:id="rId12"/>
    <p:sldId id="309" r:id="rId13"/>
    <p:sldId id="600" r:id="rId14"/>
    <p:sldId id="601" r:id="rId15"/>
    <p:sldId id="605" r:id="rId16"/>
    <p:sldId id="599" r:id="rId17"/>
    <p:sldId id="584" r:id="rId18"/>
    <p:sldId id="608" r:id="rId19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1897E-F505-4779-9912-BD39897F1CD1}" v="2" dt="2023-10-23T04:51:17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75" autoAdjust="0"/>
  </p:normalViewPr>
  <p:slideViewPr>
    <p:cSldViewPr snapToGrid="0">
      <p:cViewPr varScale="1">
        <p:scale>
          <a:sx n="87" d="100"/>
          <a:sy n="87" d="100"/>
        </p:scale>
        <p:origin x="9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F9FD87FA-F854-4E47-94F3-85DB965E2A64}"/>
    <pc:docChg chg="addSld delSld modSld">
      <pc:chgData name="Richard Chalk" userId="287f8aa4f4de1d19" providerId="LiveId" clId="{F9FD87FA-F854-4E47-94F3-85DB965E2A64}" dt="2023-07-19T15:02:20.803" v="12" actId="47"/>
      <pc:docMkLst>
        <pc:docMk/>
      </pc:docMkLst>
      <pc:sldChg chg="del">
        <pc:chgData name="Richard Chalk" userId="287f8aa4f4de1d19" providerId="LiveId" clId="{F9FD87FA-F854-4E47-94F3-85DB965E2A64}" dt="2023-07-19T15:02:20.803" v="12" actId="47"/>
        <pc:sldMkLst>
          <pc:docMk/>
          <pc:sldMk cId="0" sldId="257"/>
        </pc:sldMkLst>
      </pc:sldChg>
      <pc:sldChg chg="del">
        <pc:chgData name="Richard Chalk" userId="287f8aa4f4de1d19" providerId="LiveId" clId="{F9FD87FA-F854-4E47-94F3-85DB965E2A64}" dt="2023-07-19T10:06:35.861" v="1" actId="47"/>
        <pc:sldMkLst>
          <pc:docMk/>
          <pc:sldMk cId="541595812" sldId="266"/>
        </pc:sldMkLst>
      </pc:sldChg>
      <pc:sldChg chg="add">
        <pc:chgData name="Richard Chalk" userId="287f8aa4f4de1d19" providerId="LiveId" clId="{F9FD87FA-F854-4E47-94F3-85DB965E2A64}" dt="2023-07-19T10:06:31.023" v="0"/>
        <pc:sldMkLst>
          <pc:docMk/>
          <pc:sldMk cId="2307424035" sldId="267"/>
        </pc:sldMkLst>
      </pc:sldChg>
      <pc:sldChg chg="modSp add del">
        <pc:chgData name="Richard Chalk" userId="287f8aa4f4de1d19" providerId="LiveId" clId="{F9FD87FA-F854-4E47-94F3-85DB965E2A64}" dt="2023-07-19T15:02:17.873" v="11" actId="47"/>
        <pc:sldMkLst>
          <pc:docMk/>
          <pc:sldMk cId="0" sldId="268"/>
        </pc:sldMkLst>
        <pc:picChg chg="mod">
          <ac:chgData name="Richard Chalk" userId="287f8aa4f4de1d19" providerId="LiveId" clId="{F9FD87FA-F854-4E47-94F3-85DB965E2A64}" dt="2023-07-19T10:14:50.621" v="9" actId="1036"/>
          <ac:picMkLst>
            <pc:docMk/>
            <pc:sldMk cId="0" sldId="268"/>
            <ac:picMk id="6148" creationId="{0BD566C3-F662-D4D2-B6C4-32EAF119228B}"/>
          </ac:picMkLst>
        </pc:picChg>
      </pc:sldChg>
      <pc:sldChg chg="add">
        <pc:chgData name="Richard Chalk" userId="287f8aa4f4de1d19" providerId="LiveId" clId="{F9FD87FA-F854-4E47-94F3-85DB965E2A64}" dt="2023-07-19T15:02:15.204" v="10"/>
        <pc:sldMkLst>
          <pc:docMk/>
          <pc:sldMk cId="61398895" sldId="269"/>
        </pc:sldMkLst>
      </pc:sldChg>
    </pc:docChg>
  </pc:docChgLst>
  <pc:docChgLst>
    <pc:chgData name="Richard Chalk" userId="287f8aa4f4de1d19" providerId="LiveId" clId="{E7F6F532-EBDE-4C1E-9B10-0894CC746DA2}"/>
    <pc:docChg chg="modSld">
      <pc:chgData name="Richard Chalk" userId="287f8aa4f4de1d19" providerId="LiveId" clId="{E7F6F532-EBDE-4C1E-9B10-0894CC746DA2}" dt="2022-11-16T09:12:01.517" v="0" actId="2711"/>
      <pc:docMkLst>
        <pc:docMk/>
      </pc:docMkLst>
      <pc:sldChg chg="modSp mod">
        <pc:chgData name="Richard Chalk" userId="287f8aa4f4de1d19" providerId="LiveId" clId="{E7F6F532-EBDE-4C1E-9B10-0894CC746DA2}" dt="2022-11-16T09:12:01.517" v="0" actId="2711"/>
        <pc:sldMkLst>
          <pc:docMk/>
          <pc:sldMk cId="0" sldId="258"/>
        </pc:sldMkLst>
        <pc:spChg chg="mod">
          <ac:chgData name="Richard Chalk" userId="287f8aa4f4de1d19" providerId="LiveId" clId="{E7F6F532-EBDE-4C1E-9B10-0894CC746DA2}" dt="2022-11-16T09:12:01.517" v="0" actId="2711"/>
          <ac:spMkLst>
            <pc:docMk/>
            <pc:sldMk cId="0" sldId="258"/>
            <ac:spMk id="94" creationId="{00000000-0000-0000-0000-000000000000}"/>
          </ac:spMkLst>
        </pc:spChg>
      </pc:sldChg>
    </pc:docChg>
  </pc:docChgLst>
  <pc:docChgLst>
    <pc:chgData name="Richard Chalk" userId="287f8aa4f4de1d19" providerId="LiveId" clId="{5431897E-F505-4779-9912-BD39897F1CD1}"/>
    <pc:docChg chg="custSel delSld modSld">
      <pc:chgData name="Richard Chalk" userId="287f8aa4f4de1d19" providerId="LiveId" clId="{5431897E-F505-4779-9912-BD39897F1CD1}" dt="2023-10-23T04:51:17.007" v="59" actId="1076"/>
      <pc:docMkLst>
        <pc:docMk/>
      </pc:docMkLst>
      <pc:sldChg chg="delSp mod">
        <pc:chgData name="Richard Chalk" userId="287f8aa4f4de1d19" providerId="LiveId" clId="{5431897E-F505-4779-9912-BD39897F1CD1}" dt="2023-10-23T04:37:59.307" v="0" actId="478"/>
        <pc:sldMkLst>
          <pc:docMk/>
          <pc:sldMk cId="0" sldId="256"/>
        </pc:sldMkLst>
        <pc:spChg chg="del">
          <ac:chgData name="Richard Chalk" userId="287f8aa4f4de1d19" providerId="LiveId" clId="{5431897E-F505-4779-9912-BD39897F1CD1}" dt="2023-10-23T04:37:59.307" v="0" actId="478"/>
          <ac:spMkLst>
            <pc:docMk/>
            <pc:sldMk cId="0" sldId="256"/>
            <ac:spMk id="85" creationId="{00000000-0000-0000-0000-000000000000}"/>
          </ac:spMkLst>
        </pc:spChg>
      </pc:sldChg>
      <pc:sldChg chg="modNotesTx">
        <pc:chgData name="Richard Chalk" userId="287f8aa4f4de1d19" providerId="LiveId" clId="{5431897E-F505-4779-9912-BD39897F1CD1}" dt="2023-10-23T04:50:10.159" v="57" actId="6549"/>
        <pc:sldMkLst>
          <pc:docMk/>
          <pc:sldMk cId="2056719165" sldId="584"/>
        </pc:sldMkLst>
      </pc:sldChg>
      <pc:sldChg chg="del">
        <pc:chgData name="Richard Chalk" userId="287f8aa4f4de1d19" providerId="LiveId" clId="{5431897E-F505-4779-9912-BD39897F1CD1}" dt="2023-10-23T04:41:38.229" v="1" actId="47"/>
        <pc:sldMkLst>
          <pc:docMk/>
          <pc:sldMk cId="2623061154" sldId="603"/>
        </pc:sldMkLst>
      </pc:sldChg>
      <pc:sldChg chg="del">
        <pc:chgData name="Richard Chalk" userId="287f8aa4f4de1d19" providerId="LiveId" clId="{5431897E-F505-4779-9912-BD39897F1CD1}" dt="2023-10-23T04:41:38.229" v="1" actId="47"/>
        <pc:sldMkLst>
          <pc:docMk/>
          <pc:sldMk cId="3988664999" sldId="604"/>
        </pc:sldMkLst>
      </pc:sldChg>
      <pc:sldChg chg="del">
        <pc:chgData name="Richard Chalk" userId="287f8aa4f4de1d19" providerId="LiveId" clId="{5431897E-F505-4779-9912-BD39897F1CD1}" dt="2023-10-23T04:41:38.229" v="1" actId="47"/>
        <pc:sldMkLst>
          <pc:docMk/>
          <pc:sldMk cId="3467521825" sldId="606"/>
        </pc:sldMkLst>
      </pc:sldChg>
      <pc:sldChg chg="del">
        <pc:chgData name="Richard Chalk" userId="287f8aa4f4de1d19" providerId="LiveId" clId="{5431897E-F505-4779-9912-BD39897F1CD1}" dt="2023-10-23T04:41:38.229" v="1" actId="47"/>
        <pc:sldMkLst>
          <pc:docMk/>
          <pc:sldMk cId="1885736930" sldId="607"/>
        </pc:sldMkLst>
      </pc:sldChg>
      <pc:sldChg chg="addSp modSp">
        <pc:chgData name="Richard Chalk" userId="287f8aa4f4de1d19" providerId="LiveId" clId="{5431897E-F505-4779-9912-BD39897F1CD1}" dt="2023-10-23T04:51:17.007" v="59" actId="1076"/>
        <pc:sldMkLst>
          <pc:docMk/>
          <pc:sldMk cId="1077477819" sldId="608"/>
        </pc:sldMkLst>
        <pc:picChg chg="add mod">
          <ac:chgData name="Richard Chalk" userId="287f8aa4f4de1d19" providerId="LiveId" clId="{5431897E-F505-4779-9912-BD39897F1CD1}" dt="2023-10-23T04:51:17.007" v="59" actId="1076"/>
          <ac:picMkLst>
            <pc:docMk/>
            <pc:sldMk cId="1077477819" sldId="608"/>
            <ac:picMk id="3" creationId="{4FA361F4-095C-390F-1263-48923B22DDB8}"/>
          </ac:picMkLst>
        </pc:picChg>
      </pc:sldChg>
    </pc:docChg>
  </pc:docChgLst>
  <pc:docChgLst>
    <pc:chgData name="Richard Chalk" userId="287f8aa4f4de1d19" providerId="LiveId" clId="{DCF8A30E-D87C-400A-81E8-DE3FFE28BB02}"/>
    <pc:docChg chg="custSel modSld">
      <pc:chgData name="Richard Chalk" userId="287f8aa4f4de1d19" providerId="LiveId" clId="{DCF8A30E-D87C-400A-81E8-DE3FFE28BB02}" dt="2023-08-22T11:45:06.528" v="162" actId="6549"/>
      <pc:docMkLst>
        <pc:docMk/>
      </pc:docMkLst>
      <pc:sldChg chg="modSp mod">
        <pc:chgData name="Richard Chalk" userId="287f8aa4f4de1d19" providerId="LiveId" clId="{DCF8A30E-D87C-400A-81E8-DE3FFE28BB02}" dt="2023-08-21T09:32:20.921" v="161" actId="207"/>
        <pc:sldMkLst>
          <pc:docMk/>
          <pc:sldMk cId="0" sldId="264"/>
        </pc:sldMkLst>
        <pc:spChg chg="mod">
          <ac:chgData name="Richard Chalk" userId="287f8aa4f4de1d19" providerId="LiveId" clId="{DCF8A30E-D87C-400A-81E8-DE3FFE28BB02}" dt="2023-08-21T09:32:20.921" v="161" actId="207"/>
          <ac:spMkLst>
            <pc:docMk/>
            <pc:sldMk cId="0" sldId="264"/>
            <ac:spMk id="3" creationId="{A21C3C7D-D14E-875D-C96E-051823C548A6}"/>
          </ac:spMkLst>
        </pc:spChg>
      </pc:sldChg>
      <pc:sldChg chg="addSp modSp mod modNotesTx">
        <pc:chgData name="Richard Chalk" userId="287f8aa4f4de1d19" providerId="LiveId" clId="{DCF8A30E-D87C-400A-81E8-DE3FFE28BB02}" dt="2023-07-31T04:44:34.450" v="160" actId="207"/>
        <pc:sldMkLst>
          <pc:docMk/>
          <pc:sldMk cId="2307424035" sldId="267"/>
        </pc:sldMkLst>
        <pc:spChg chg="add mod">
          <ac:chgData name="Richard Chalk" userId="287f8aa4f4de1d19" providerId="LiveId" clId="{DCF8A30E-D87C-400A-81E8-DE3FFE28BB02}" dt="2023-07-31T04:41:17.157" v="139" actId="1076"/>
          <ac:spMkLst>
            <pc:docMk/>
            <pc:sldMk cId="2307424035" sldId="267"/>
            <ac:spMk id="9" creationId="{4711E27A-9FED-009E-19F3-DA48C19A4FFF}"/>
          </ac:spMkLst>
        </pc:spChg>
        <pc:spChg chg="add mod">
          <ac:chgData name="Richard Chalk" userId="287f8aa4f4de1d19" providerId="LiveId" clId="{DCF8A30E-D87C-400A-81E8-DE3FFE28BB02}" dt="2023-07-31T04:41:31.561" v="145" actId="1035"/>
          <ac:spMkLst>
            <pc:docMk/>
            <pc:sldMk cId="2307424035" sldId="267"/>
            <ac:spMk id="11" creationId="{9A182F15-CB8F-57C7-88FE-DB9C539B1001}"/>
          </ac:spMkLst>
        </pc:spChg>
        <pc:spChg chg="mod">
          <ac:chgData name="Richard Chalk" userId="287f8aa4f4de1d19" providerId="LiveId" clId="{DCF8A30E-D87C-400A-81E8-DE3FFE28BB02}" dt="2023-07-31T04:44:34.450" v="160" actId="207"/>
          <ac:spMkLst>
            <pc:docMk/>
            <pc:sldMk cId="2307424035" sldId="267"/>
            <ac:spMk id="159" creationId="{00000000-0000-0000-0000-000000000000}"/>
          </ac:spMkLst>
        </pc:spChg>
        <pc:picChg chg="add mod">
          <ac:chgData name="Richard Chalk" userId="287f8aa4f4de1d19" providerId="LiveId" clId="{DCF8A30E-D87C-400A-81E8-DE3FFE28BB02}" dt="2023-07-31T04:41:17.157" v="139" actId="1076"/>
          <ac:picMkLst>
            <pc:docMk/>
            <pc:sldMk cId="2307424035" sldId="267"/>
            <ac:picMk id="10" creationId="{C59F8F17-0478-EA1B-85F6-0876915872FD}"/>
          </ac:picMkLst>
        </pc:picChg>
      </pc:sldChg>
      <pc:sldChg chg="modSp mod">
        <pc:chgData name="Richard Chalk" userId="287f8aa4f4de1d19" providerId="LiveId" clId="{DCF8A30E-D87C-400A-81E8-DE3FFE28BB02}" dt="2023-08-22T11:45:06.528" v="162" actId="6549"/>
        <pc:sldMkLst>
          <pc:docMk/>
          <pc:sldMk cId="3536938106" sldId="592"/>
        </pc:sldMkLst>
        <pc:spChg chg="mod">
          <ac:chgData name="Richard Chalk" userId="287f8aa4f4de1d19" providerId="LiveId" clId="{DCF8A30E-D87C-400A-81E8-DE3FFE28BB02}" dt="2023-08-22T11:45:06.528" v="162" actId="6549"/>
          <ac:spMkLst>
            <pc:docMk/>
            <pc:sldMk cId="3536938106" sldId="592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5928ED7D-9359-45E7-9580-19EC1E6024E8}"/>
    <pc:docChg chg="undo custSel modSld">
      <pc:chgData name="Richard Chalk" userId="287f8aa4f4de1d19" providerId="LiveId" clId="{5928ED7D-9359-45E7-9580-19EC1E6024E8}" dt="2022-11-07T13:24:36.552" v="646" actId="20577"/>
      <pc:docMkLst>
        <pc:docMk/>
      </pc:docMkLst>
      <pc:sldChg chg="modSp mod">
        <pc:chgData name="Richard Chalk" userId="287f8aa4f4de1d19" providerId="LiveId" clId="{5928ED7D-9359-45E7-9580-19EC1E6024E8}" dt="2022-11-06T19:35:35.336" v="198" actId="20577"/>
        <pc:sldMkLst>
          <pc:docMk/>
          <pc:sldMk cId="0" sldId="256"/>
        </pc:sldMkLst>
        <pc:spChg chg="mod">
          <ac:chgData name="Richard Chalk" userId="287f8aa4f4de1d19" providerId="LiveId" clId="{5928ED7D-9359-45E7-9580-19EC1E6024E8}" dt="2022-11-06T19:35:35.336" v="198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5T17:48:07.470" v="73" actId="1036"/>
        <pc:sldMkLst>
          <pc:docMk/>
          <pc:sldMk cId="0" sldId="257"/>
        </pc:sldMkLst>
        <pc:spChg chg="mod">
          <ac:chgData name="Richard Chalk" userId="287f8aa4f4de1d19" providerId="LiveId" clId="{5928ED7D-9359-45E7-9580-19EC1E6024E8}" dt="2022-11-05T17:48:07.470" v="73" actId="10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6:54:24.248" v="178" actId="20577"/>
        <pc:sldMkLst>
          <pc:docMk/>
          <pc:sldMk cId="0" sldId="258"/>
        </pc:sldMkLst>
        <pc:spChg chg="mod">
          <ac:chgData name="Richard Chalk" userId="287f8aa4f4de1d19" providerId="LiveId" clId="{5928ED7D-9359-45E7-9580-19EC1E6024E8}" dt="2022-11-06T16:54:24.248" v="178" actId="20577"/>
          <ac:spMkLst>
            <pc:docMk/>
            <pc:sldMk cId="0" sldId="258"/>
            <ac:spMk id="101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5T17:48:38.599" v="100" actId="20577"/>
        <pc:sldMkLst>
          <pc:docMk/>
          <pc:sldMk cId="0" sldId="259"/>
        </pc:sldMkLst>
        <pc:spChg chg="mod">
          <ac:chgData name="Richard Chalk" userId="287f8aa4f4de1d19" providerId="LiveId" clId="{5928ED7D-9359-45E7-9580-19EC1E6024E8}" dt="2022-11-05T17:48:38.599" v="100" actId="20577"/>
          <ac:spMkLst>
            <pc:docMk/>
            <pc:sldMk cId="0" sldId="259"/>
            <ac:spMk id="109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9:36:18.163" v="202" actId="313"/>
        <pc:sldMkLst>
          <pc:docMk/>
          <pc:sldMk cId="0" sldId="260"/>
        </pc:sldMkLst>
        <pc:spChg chg="mod">
          <ac:chgData name="Richard Chalk" userId="287f8aa4f4de1d19" providerId="LiveId" clId="{5928ED7D-9359-45E7-9580-19EC1E6024E8}" dt="2022-11-06T19:36:18.163" v="202" actId="313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9:42:24.747" v="312" actId="21"/>
        <pc:sldMkLst>
          <pc:docMk/>
          <pc:sldMk cId="0" sldId="261"/>
        </pc:sldMkLst>
        <pc:spChg chg="mod">
          <ac:chgData name="Richard Chalk" userId="287f8aa4f4de1d19" providerId="LiveId" clId="{5928ED7D-9359-45E7-9580-19EC1E6024E8}" dt="2022-11-06T19:42:24.747" v="312" actId="21"/>
          <ac:spMkLst>
            <pc:docMk/>
            <pc:sldMk cId="0" sldId="261"/>
            <ac:spMk id="126" creationId="{00000000-0000-0000-0000-000000000000}"/>
          </ac:spMkLst>
        </pc:spChg>
      </pc:sldChg>
      <pc:sldChg chg="modNotesTx">
        <pc:chgData name="Richard Chalk" userId="287f8aa4f4de1d19" providerId="LiveId" clId="{5928ED7D-9359-45E7-9580-19EC1E6024E8}" dt="2022-11-07T13:24:36.552" v="646" actId="20577"/>
        <pc:sldMkLst>
          <pc:docMk/>
          <pc:sldMk cId="0" sldId="262"/>
        </pc:sldMkLst>
      </pc:sldChg>
      <pc:sldChg chg="modSp mod">
        <pc:chgData name="Richard Chalk" userId="287f8aa4f4de1d19" providerId="LiveId" clId="{5928ED7D-9359-45E7-9580-19EC1E6024E8}" dt="2022-11-05T17:49:49.756" v="172" actId="313"/>
        <pc:sldMkLst>
          <pc:docMk/>
          <pc:sldMk cId="0" sldId="264"/>
        </pc:sldMkLst>
        <pc:spChg chg="mod">
          <ac:chgData name="Richard Chalk" userId="287f8aa4f4de1d19" providerId="LiveId" clId="{5928ED7D-9359-45E7-9580-19EC1E6024E8}" dt="2022-11-05T17:49:49.756" v="172" actId="313"/>
          <ac:spMkLst>
            <pc:docMk/>
            <pc:sldMk cId="0" sldId="264"/>
            <ac:spMk id="151" creationId="{00000000-0000-0000-0000-000000000000}"/>
          </ac:spMkLst>
        </pc:spChg>
      </pc:sldChg>
      <pc:sldChg chg="modSp mod modNotesTx">
        <pc:chgData name="Richard Chalk" userId="287f8aa4f4de1d19" providerId="LiveId" clId="{5928ED7D-9359-45E7-9580-19EC1E6024E8}" dt="2022-11-06T19:37:50.621" v="225" actId="6549"/>
        <pc:sldMkLst>
          <pc:docMk/>
          <pc:sldMk cId="0" sldId="265"/>
        </pc:sldMkLst>
        <pc:spChg chg="mod">
          <ac:chgData name="Richard Chalk" userId="287f8aa4f4de1d19" providerId="LiveId" clId="{5928ED7D-9359-45E7-9580-19EC1E6024E8}" dt="2022-11-06T19:35:13.443" v="186" actId="207"/>
          <ac:spMkLst>
            <pc:docMk/>
            <pc:sldMk cId="0" sldId="265"/>
            <ac:spMk id="152" creationId="{00000000-0000-0000-0000-000000000000}"/>
          </ac:spMkLst>
        </pc:spChg>
      </pc:sldChg>
    </pc:docChg>
  </pc:docChgLst>
  <pc:docChgLst>
    <pc:chgData name="Richard Chalk" userId="287f8aa4f4de1d19" providerId="LiveId" clId="{06A1783C-C807-4D93-90C6-34B6DEA64637}"/>
    <pc:docChg chg="undo custSel addSld delSld modSld sldOrd delMainMaster">
      <pc:chgData name="Richard Chalk" userId="287f8aa4f4de1d19" providerId="LiveId" clId="{06A1783C-C807-4D93-90C6-34B6DEA64637}" dt="2023-08-24T19:06:03.350" v="4265" actId="20577"/>
      <pc:docMkLst>
        <pc:docMk/>
      </pc:docMkLst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58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59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0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3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4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07424035" sldId="267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61398895" sldId="269"/>
        </pc:sldMkLst>
      </pc:sldChg>
      <pc:sldChg chg="modSp mod ord">
        <pc:chgData name="Richard Chalk" userId="287f8aa4f4de1d19" providerId="LiveId" clId="{06A1783C-C807-4D93-90C6-34B6DEA64637}" dt="2023-08-24T12:21:12.658" v="2239" actId="20577"/>
        <pc:sldMkLst>
          <pc:docMk/>
          <pc:sldMk cId="3213385662" sldId="309"/>
        </pc:sldMkLst>
        <pc:spChg chg="mod">
          <ac:chgData name="Richard Chalk" userId="287f8aa4f4de1d19" providerId="LiveId" clId="{06A1783C-C807-4D93-90C6-34B6DEA64637}" dt="2023-08-24T12:21:12.658" v="223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06A1783C-C807-4D93-90C6-34B6DEA64637}" dt="2023-08-24T12:20:32.587" v="2220" actId="1076"/>
        <pc:sldMkLst>
          <pc:docMk/>
          <pc:sldMk cId="2774553520" sldId="523"/>
        </pc:sldMkLst>
        <pc:picChg chg="add mod">
          <ac:chgData name="Richard Chalk" userId="287f8aa4f4de1d19" providerId="LiveId" clId="{06A1783C-C807-4D93-90C6-34B6DEA64637}" dt="2023-08-24T12:20:32.587" v="2220" actId="1076"/>
          <ac:picMkLst>
            <pc:docMk/>
            <pc:sldMk cId="2774553520" sldId="523"/>
            <ac:picMk id="2" creationId="{71A6A926-DBDA-386A-A733-9025EE7F525E}"/>
          </ac:picMkLst>
        </pc:picChg>
      </pc:sldChg>
      <pc:sldChg chg="addSp delSp modSp add">
        <pc:chgData name="Richard Chalk" userId="287f8aa4f4de1d19" providerId="LiveId" clId="{06A1783C-C807-4D93-90C6-34B6DEA64637}" dt="2023-08-24T12:20:48.925" v="2223"/>
        <pc:sldMkLst>
          <pc:docMk/>
          <pc:sldMk cId="733208413" sldId="526"/>
        </pc:sldMkLst>
        <pc:picChg chg="add del mod">
          <ac:chgData name="Richard Chalk" userId="287f8aa4f4de1d19" providerId="LiveId" clId="{06A1783C-C807-4D93-90C6-34B6DEA64637}" dt="2023-08-24T12:20:43.744" v="2222"/>
          <ac:picMkLst>
            <pc:docMk/>
            <pc:sldMk cId="733208413" sldId="526"/>
            <ac:picMk id="2" creationId="{822885BC-6FF8-A27B-A25F-766301C48875}"/>
          </ac:picMkLst>
        </pc:picChg>
        <pc:picChg chg="add mod">
          <ac:chgData name="Richard Chalk" userId="287f8aa4f4de1d19" providerId="LiveId" clId="{06A1783C-C807-4D93-90C6-34B6DEA64637}" dt="2023-08-24T12:20:48.925" v="2223"/>
          <ac:picMkLst>
            <pc:docMk/>
            <pc:sldMk cId="733208413" sldId="526"/>
            <ac:picMk id="3" creationId="{FE62EDB0-3CB4-E0A5-5A1D-E79211DE2FF9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31944968" sldId="530"/>
        </pc:sldMkLst>
      </pc:sldChg>
      <pc:sldChg chg="addSp modSp add mod">
        <pc:chgData name="Richard Chalk" userId="287f8aa4f4de1d19" providerId="LiveId" clId="{06A1783C-C807-4D93-90C6-34B6DEA64637}" dt="2023-08-24T05:50:39.245" v="156" actId="1038"/>
        <pc:sldMkLst>
          <pc:docMk/>
          <pc:sldMk cId="1235889856" sldId="534"/>
        </pc:sldMkLst>
        <pc:spChg chg="mod">
          <ac:chgData name="Richard Chalk" userId="287f8aa4f4de1d19" providerId="LiveId" clId="{06A1783C-C807-4D93-90C6-34B6DEA64637}" dt="2023-08-24T05:49:23.866" v="45" actId="404"/>
          <ac:spMkLst>
            <pc:docMk/>
            <pc:sldMk cId="1235889856" sldId="534"/>
            <ac:spMk id="11" creationId="{15066BB9-5584-B434-6E99-A135E9FCB81A}"/>
          </ac:spMkLst>
        </pc:spChg>
        <pc:spChg chg="mod">
          <ac:chgData name="Richard Chalk" userId="287f8aa4f4de1d19" providerId="LiveId" clId="{06A1783C-C807-4D93-90C6-34B6DEA64637}" dt="2023-08-24T05:49:49.662" v="47" actId="404"/>
          <ac:spMkLst>
            <pc:docMk/>
            <pc:sldMk cId="1235889856" sldId="534"/>
            <ac:spMk id="14" creationId="{72A64BBA-856D-E953-4F92-1EC6A9B7FA1D}"/>
          </ac:spMkLst>
        </pc:spChg>
        <pc:spChg chg="mod">
          <ac:chgData name="Richard Chalk" userId="287f8aa4f4de1d19" providerId="LiveId" clId="{06A1783C-C807-4D93-90C6-34B6DEA64637}" dt="2023-08-24T05:49:53.952" v="49" actId="404"/>
          <ac:spMkLst>
            <pc:docMk/>
            <pc:sldMk cId="1235889856" sldId="534"/>
            <ac:spMk id="17" creationId="{0178DFCF-7DD8-D79B-949F-950655479FCD}"/>
          </ac:spMkLst>
        </pc:spChg>
        <pc:picChg chg="add mod">
          <ac:chgData name="Richard Chalk" userId="287f8aa4f4de1d19" providerId="LiveId" clId="{06A1783C-C807-4D93-90C6-34B6DEA64637}" dt="2023-08-24T05:50:39.245" v="156" actId="1038"/>
          <ac:picMkLst>
            <pc:docMk/>
            <pc:sldMk cId="1235889856" sldId="534"/>
            <ac:picMk id="3" creationId="{28286991-E370-DD88-09F4-D95FF9BF0406}"/>
          </ac:picMkLst>
        </pc:picChg>
        <pc:cxnChg chg="mod">
          <ac:chgData name="Richard Chalk" userId="287f8aa4f4de1d19" providerId="LiveId" clId="{06A1783C-C807-4D93-90C6-34B6DEA64637}" dt="2023-08-24T05:49:53.952" v="49" actId="404"/>
          <ac:cxnSpMkLst>
            <pc:docMk/>
            <pc:sldMk cId="1235889856" sldId="534"/>
            <ac:cxnSpMk id="20" creationId="{967E3EC8-78A0-B3DE-CC00-7E6C3CDDBFE6}"/>
          </ac:cxnSpMkLst>
        </pc:cxn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914032141" sldId="535"/>
        </pc:sldMkLst>
      </pc:sldChg>
      <pc:sldChg chg="addSp modSp add">
        <pc:chgData name="Richard Chalk" userId="287f8aa4f4de1d19" providerId="LiveId" clId="{06A1783C-C807-4D93-90C6-34B6DEA64637}" dt="2023-08-24T05:50:42.876" v="158"/>
        <pc:sldMkLst>
          <pc:docMk/>
          <pc:sldMk cId="490169108" sldId="537"/>
        </pc:sldMkLst>
        <pc:picChg chg="add mod">
          <ac:chgData name="Richard Chalk" userId="287f8aa4f4de1d19" providerId="LiveId" clId="{06A1783C-C807-4D93-90C6-34B6DEA64637}" dt="2023-08-24T05:50:42.876" v="158"/>
          <ac:picMkLst>
            <pc:docMk/>
            <pc:sldMk cId="490169108" sldId="537"/>
            <ac:picMk id="8" creationId="{E7809AD2-2D18-18EA-348E-54B511F4C130}"/>
          </ac:picMkLst>
        </pc:picChg>
      </pc:sldChg>
      <pc:sldChg chg="addSp modSp add mod">
        <pc:chgData name="Richard Chalk" userId="287f8aa4f4de1d19" providerId="LiveId" clId="{06A1783C-C807-4D93-90C6-34B6DEA64637}" dt="2023-08-24T05:50:40.753" v="157"/>
        <pc:sldMkLst>
          <pc:docMk/>
          <pc:sldMk cId="1201188176" sldId="538"/>
        </pc:sldMkLst>
        <pc:spChg chg="mod">
          <ac:chgData name="Richard Chalk" userId="287f8aa4f4de1d19" providerId="LiveId" clId="{06A1783C-C807-4D93-90C6-34B6DEA64637}" dt="2023-08-24T05:50:06.613" v="51" actId="404"/>
          <ac:spMkLst>
            <pc:docMk/>
            <pc:sldMk cId="1201188176" sldId="538"/>
            <ac:spMk id="11" creationId="{15066BB9-5584-B434-6E99-A135E9FCB81A}"/>
          </ac:spMkLst>
        </pc:spChg>
        <pc:spChg chg="mod">
          <ac:chgData name="Richard Chalk" userId="287f8aa4f4de1d19" providerId="LiveId" clId="{06A1783C-C807-4D93-90C6-34B6DEA64637}" dt="2023-08-24T05:50:10.536" v="53" actId="404"/>
          <ac:spMkLst>
            <pc:docMk/>
            <pc:sldMk cId="1201188176" sldId="538"/>
            <ac:spMk id="14" creationId="{72A64BBA-856D-E953-4F92-1EC6A9B7FA1D}"/>
          </ac:spMkLst>
        </pc:spChg>
        <pc:spChg chg="mod">
          <ac:chgData name="Richard Chalk" userId="287f8aa4f4de1d19" providerId="LiveId" clId="{06A1783C-C807-4D93-90C6-34B6DEA64637}" dt="2023-08-24T05:50:13.895" v="55" actId="404"/>
          <ac:spMkLst>
            <pc:docMk/>
            <pc:sldMk cId="1201188176" sldId="538"/>
            <ac:spMk id="17" creationId="{0178DFCF-7DD8-D79B-949F-950655479FCD}"/>
          </ac:spMkLst>
        </pc:spChg>
        <pc:picChg chg="add mod">
          <ac:chgData name="Richard Chalk" userId="287f8aa4f4de1d19" providerId="LiveId" clId="{06A1783C-C807-4D93-90C6-34B6DEA64637}" dt="2023-08-24T05:50:40.753" v="157"/>
          <ac:picMkLst>
            <pc:docMk/>
            <pc:sldMk cId="1201188176" sldId="538"/>
            <ac:picMk id="7" creationId="{AE99D54B-02EC-6117-79BC-29C574AD17BD}"/>
          </ac:picMkLst>
        </pc:picChg>
        <pc:cxnChg chg="mod">
          <ac:chgData name="Richard Chalk" userId="287f8aa4f4de1d19" providerId="LiveId" clId="{06A1783C-C807-4D93-90C6-34B6DEA64637}" dt="2023-08-24T05:50:13.895" v="55" actId="404"/>
          <ac:cxnSpMkLst>
            <pc:docMk/>
            <pc:sldMk cId="1201188176" sldId="538"/>
            <ac:cxnSpMk id="20" creationId="{967E3EC8-78A0-B3DE-CC00-7E6C3CDDBFE6}"/>
          </ac:cxnSpMkLst>
        </pc:cxnChg>
      </pc:sldChg>
      <pc:sldChg chg="addSp modSp add">
        <pc:chgData name="Richard Chalk" userId="287f8aa4f4de1d19" providerId="LiveId" clId="{06A1783C-C807-4D93-90C6-34B6DEA64637}" dt="2023-08-24T05:50:47.806" v="159"/>
        <pc:sldMkLst>
          <pc:docMk/>
          <pc:sldMk cId="1798859915" sldId="539"/>
        </pc:sldMkLst>
        <pc:picChg chg="add mod">
          <ac:chgData name="Richard Chalk" userId="287f8aa4f4de1d19" providerId="LiveId" clId="{06A1783C-C807-4D93-90C6-34B6DEA64637}" dt="2023-08-24T05:50:47.806" v="159"/>
          <ac:picMkLst>
            <pc:docMk/>
            <pc:sldMk cId="1798859915" sldId="539"/>
            <ac:picMk id="9" creationId="{8C822B1A-EEB1-26D6-E1DB-0A5ED9BF049E}"/>
          </ac:picMkLst>
        </pc:picChg>
      </pc:sldChg>
      <pc:sldChg chg="addSp modSp add mod">
        <pc:chgData name="Richard Chalk" userId="287f8aa4f4de1d19" providerId="LiveId" clId="{06A1783C-C807-4D93-90C6-34B6DEA64637}" dt="2023-08-24T05:48:22.715" v="42" actId="1076"/>
        <pc:sldMkLst>
          <pc:docMk/>
          <pc:sldMk cId="1386524637" sldId="552"/>
        </pc:sldMkLst>
        <pc:picChg chg="add mod ord">
          <ac:chgData name="Richard Chalk" userId="287f8aa4f4de1d19" providerId="LiveId" clId="{06A1783C-C807-4D93-90C6-34B6DEA64637}" dt="2023-08-24T05:48:22.715" v="42" actId="1076"/>
          <ac:picMkLst>
            <pc:docMk/>
            <pc:sldMk cId="1386524637" sldId="552"/>
            <ac:picMk id="4" creationId="{44390567-7772-8500-2E48-C1466DA38F1C}"/>
          </ac:picMkLst>
        </pc:picChg>
      </pc:sldChg>
      <pc:sldChg chg="addSp delSp modSp add mod">
        <pc:chgData name="Richard Chalk" userId="287f8aa4f4de1d19" providerId="LiveId" clId="{06A1783C-C807-4D93-90C6-34B6DEA64637}" dt="2023-08-24T05:48:11.462" v="38" actId="1036"/>
        <pc:sldMkLst>
          <pc:docMk/>
          <pc:sldMk cId="3409899895" sldId="553"/>
        </pc:sldMkLst>
        <pc:picChg chg="add del mod">
          <ac:chgData name="Richard Chalk" userId="287f8aa4f4de1d19" providerId="LiveId" clId="{06A1783C-C807-4D93-90C6-34B6DEA64637}" dt="2023-08-24T05:47:43.681" v="22" actId="478"/>
          <ac:picMkLst>
            <pc:docMk/>
            <pc:sldMk cId="3409899895" sldId="553"/>
            <ac:picMk id="3" creationId="{6AE906B7-34C0-4E50-03D4-A7C5EF94DCCB}"/>
          </ac:picMkLst>
        </pc:picChg>
        <pc:picChg chg="add mod">
          <ac:chgData name="Richard Chalk" userId="287f8aa4f4de1d19" providerId="LiveId" clId="{06A1783C-C807-4D93-90C6-34B6DEA64637}" dt="2023-08-24T05:48:11.462" v="38" actId="1036"/>
          <ac:picMkLst>
            <pc:docMk/>
            <pc:sldMk cId="3409899895" sldId="553"/>
            <ac:picMk id="10" creationId="{57268742-EE47-814F-1394-B74628BC0547}"/>
          </ac:picMkLst>
        </pc:picChg>
      </pc:sldChg>
      <pc:sldChg chg="addSp modSp add mod">
        <pc:chgData name="Richard Chalk" userId="287f8aa4f4de1d19" providerId="LiveId" clId="{06A1783C-C807-4D93-90C6-34B6DEA64637}" dt="2023-08-24T05:47:56.322" v="28" actId="1076"/>
        <pc:sldMkLst>
          <pc:docMk/>
          <pc:sldMk cId="1061833812" sldId="554"/>
        </pc:sldMkLst>
        <pc:picChg chg="add mod">
          <ac:chgData name="Richard Chalk" userId="287f8aa4f4de1d19" providerId="LiveId" clId="{06A1783C-C807-4D93-90C6-34B6DEA64637}" dt="2023-08-24T05:47:56.322" v="28" actId="1076"/>
          <ac:picMkLst>
            <pc:docMk/>
            <pc:sldMk cId="1061833812" sldId="554"/>
            <ac:picMk id="8" creationId="{F473B1AD-47B9-B69C-374E-F1202D6FC926}"/>
          </ac:picMkLst>
        </pc:picChg>
      </pc:sldChg>
      <pc:sldChg chg="addSp modSp add mod">
        <pc:chgData name="Richard Chalk" userId="287f8aa4f4de1d19" providerId="LiveId" clId="{06A1783C-C807-4D93-90C6-34B6DEA64637}" dt="2023-08-24T05:48:02.240" v="30" actId="1076"/>
        <pc:sldMkLst>
          <pc:docMk/>
          <pc:sldMk cId="3641276947" sldId="555"/>
        </pc:sldMkLst>
        <pc:picChg chg="add mod">
          <ac:chgData name="Richard Chalk" userId="287f8aa4f4de1d19" providerId="LiveId" clId="{06A1783C-C807-4D93-90C6-34B6DEA64637}" dt="2023-08-24T05:48:02.240" v="30" actId="1076"/>
          <ac:picMkLst>
            <pc:docMk/>
            <pc:sldMk cId="3641276947" sldId="555"/>
            <ac:picMk id="8" creationId="{7DCB52D5-3BE6-F665-5294-5DFAFE95D29E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960335008" sldId="58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96006601" sldId="58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583"/>
        </pc:sldMkLst>
      </pc:sldChg>
      <pc:sldChg chg="addSp delSp modSp add mod modNotesTx">
        <pc:chgData name="Richard Chalk" userId="287f8aa4f4de1d19" providerId="LiveId" clId="{06A1783C-C807-4D93-90C6-34B6DEA64637}" dt="2023-08-24T19:06:03.350" v="4265" actId="20577"/>
        <pc:sldMkLst>
          <pc:docMk/>
          <pc:sldMk cId="2056719165" sldId="584"/>
        </pc:sldMkLst>
        <pc:spChg chg="mod">
          <ac:chgData name="Richard Chalk" userId="287f8aa4f4de1d19" providerId="LiveId" clId="{06A1783C-C807-4D93-90C6-34B6DEA64637}" dt="2023-08-24T19:06:03.350" v="4265" actId="20577"/>
          <ac:spMkLst>
            <pc:docMk/>
            <pc:sldMk cId="2056719165" sldId="584"/>
            <ac:spMk id="2" creationId="{2CED0939-2445-F1A3-21AE-0A535344DD5D}"/>
          </ac:spMkLst>
        </pc:spChg>
        <pc:spChg chg="add mod">
          <ac:chgData name="Richard Chalk" userId="287f8aa4f4de1d19" providerId="LiveId" clId="{06A1783C-C807-4D93-90C6-34B6DEA64637}" dt="2023-08-24T18:47:44.925" v="3749" actId="1035"/>
          <ac:spMkLst>
            <pc:docMk/>
            <pc:sldMk cId="2056719165" sldId="584"/>
            <ac:spMk id="3" creationId="{033F2DA1-A4ED-5D42-5138-B4BAFBC565C4}"/>
          </ac:spMkLst>
        </pc:spChg>
        <pc:spChg chg="mod">
          <ac:chgData name="Richard Chalk" userId="287f8aa4f4de1d19" providerId="LiveId" clId="{06A1783C-C807-4D93-90C6-34B6DEA64637}" dt="2023-08-24T18:46:29.205" v="3628" actId="20577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06A1783C-C807-4D93-90C6-34B6DEA64637}" dt="2023-08-24T10:07:22.664" v="1986" actId="1035"/>
          <ac:spMkLst>
            <pc:docMk/>
            <pc:sldMk cId="2056719165" sldId="584"/>
            <ac:spMk id="10" creationId="{20F146F1-1B27-9D07-DCD0-2A2DFC9885D3}"/>
          </ac:spMkLst>
        </pc:spChg>
        <pc:spChg chg="del">
          <ac:chgData name="Richard Chalk" userId="287f8aa4f4de1d19" providerId="LiveId" clId="{06A1783C-C807-4D93-90C6-34B6DEA64637}" dt="2023-08-24T09:56:32.658" v="1380" actId="478"/>
          <ac:spMkLst>
            <pc:docMk/>
            <pc:sldMk cId="2056719165" sldId="584"/>
            <ac:spMk id="12" creationId="{0F47BC57-5C51-0D45-F0AF-DF977E1D8B04}"/>
          </ac:spMkLst>
        </pc:spChg>
        <pc:spChg chg="add del mod ord">
          <ac:chgData name="Richard Chalk" userId="287f8aa4f4de1d19" providerId="LiveId" clId="{06A1783C-C807-4D93-90C6-34B6DEA64637}" dt="2023-08-24T18:50:56.378" v="4027" actId="478"/>
          <ac:spMkLst>
            <pc:docMk/>
            <pc:sldMk cId="2056719165" sldId="584"/>
            <ac:spMk id="13" creationId="{A9B614E9-DEC6-4121-E39E-4A834A808287}"/>
          </ac:spMkLst>
        </pc:spChg>
        <pc:spChg chg="add del mod">
          <ac:chgData name="Richard Chalk" userId="287f8aa4f4de1d19" providerId="LiveId" clId="{06A1783C-C807-4D93-90C6-34B6DEA64637}" dt="2023-08-24T12:07:38.701" v="2028" actId="478"/>
          <ac:spMkLst>
            <pc:docMk/>
            <pc:sldMk cId="2056719165" sldId="584"/>
            <ac:spMk id="15" creationId="{A0399289-F77B-C39B-6E73-40B6703A8B6C}"/>
          </ac:spMkLst>
        </pc:spChg>
        <pc:spChg chg="add mod">
          <ac:chgData name="Richard Chalk" userId="287f8aa4f4de1d19" providerId="LiveId" clId="{06A1783C-C807-4D93-90C6-34B6DEA64637}" dt="2023-08-24T19:03:00.057" v="4067" actId="1036"/>
          <ac:spMkLst>
            <pc:docMk/>
            <pc:sldMk cId="2056719165" sldId="584"/>
            <ac:spMk id="17" creationId="{FC409CBB-8841-F86B-2C6D-334B6F9ACFF3}"/>
          </ac:spMkLst>
        </pc:spChg>
        <pc:spChg chg="add mod">
          <ac:chgData name="Richard Chalk" userId="287f8aa4f4de1d19" providerId="LiveId" clId="{06A1783C-C807-4D93-90C6-34B6DEA64637}" dt="2023-08-24T19:03:24.331" v="4073" actId="14100"/>
          <ac:spMkLst>
            <pc:docMk/>
            <pc:sldMk cId="2056719165" sldId="584"/>
            <ac:spMk id="19" creationId="{5A19460B-589C-4F0B-7FC5-5BB14EE37C55}"/>
          </ac:spMkLst>
        </pc:spChg>
        <pc:spChg chg="add del">
          <ac:chgData name="Richard Chalk" userId="287f8aa4f4de1d19" providerId="LiveId" clId="{06A1783C-C807-4D93-90C6-34B6DEA64637}" dt="2023-08-24T19:05:15.051" v="4261" actId="478"/>
          <ac:spMkLst>
            <pc:docMk/>
            <pc:sldMk cId="2056719165" sldId="584"/>
            <ac:spMk id="20" creationId="{F5D3F8AB-17EB-3F71-55CF-9DF6DC19DFFC}"/>
          </ac:spMkLst>
        </pc:spChg>
        <pc:picChg chg="del">
          <ac:chgData name="Richard Chalk" userId="287f8aa4f4de1d19" providerId="LiveId" clId="{06A1783C-C807-4D93-90C6-34B6DEA64637}" dt="2023-08-24T09:56:18.191" v="1379" actId="478"/>
          <ac:picMkLst>
            <pc:docMk/>
            <pc:sldMk cId="2056719165" sldId="584"/>
            <ac:picMk id="3" creationId="{A78A0620-E6F9-BC1A-F1E5-E0D0E7E2B772}"/>
          </ac:picMkLst>
        </pc:picChg>
        <pc:picChg chg="add del">
          <ac:chgData name="Richard Chalk" userId="287f8aa4f4de1d19" providerId="LiveId" clId="{06A1783C-C807-4D93-90C6-34B6DEA64637}" dt="2023-08-24T10:06:41.652" v="1964" actId="478"/>
          <ac:picMkLst>
            <pc:docMk/>
            <pc:sldMk cId="2056719165" sldId="584"/>
            <ac:picMk id="5" creationId="{6325E9FD-CB31-18CC-9788-1DF96F31E1FE}"/>
          </ac:picMkLst>
        </pc:picChg>
        <pc:picChg chg="add mod">
          <ac:chgData name="Richard Chalk" userId="287f8aa4f4de1d19" providerId="LiveId" clId="{06A1783C-C807-4D93-90C6-34B6DEA64637}" dt="2023-08-24T19:03:28.269" v="4078" actId="1036"/>
          <ac:picMkLst>
            <pc:docMk/>
            <pc:sldMk cId="2056719165" sldId="584"/>
            <ac:picMk id="5" creationId="{953F03CC-1C35-4B02-9A63-BB6B138CC61C}"/>
          </ac:picMkLst>
        </pc:picChg>
        <pc:picChg chg="add mod">
          <ac:chgData name="Richard Chalk" userId="287f8aa4f4de1d19" providerId="LiveId" clId="{06A1783C-C807-4D93-90C6-34B6DEA64637}" dt="2023-08-24T12:23:37.994" v="2393" actId="1038"/>
          <ac:picMkLst>
            <pc:docMk/>
            <pc:sldMk cId="2056719165" sldId="584"/>
            <ac:picMk id="8" creationId="{E979C504-21E9-D19D-0761-959058A0168D}"/>
          </ac:picMkLst>
        </pc:picChg>
        <pc:picChg chg="add mod">
          <ac:chgData name="Richard Chalk" userId="287f8aa4f4de1d19" providerId="LiveId" clId="{06A1783C-C807-4D93-90C6-34B6DEA64637}" dt="2023-08-24T18:47:24.732" v="3725" actId="1037"/>
          <ac:picMkLst>
            <pc:docMk/>
            <pc:sldMk cId="2056719165" sldId="584"/>
            <ac:picMk id="9" creationId="{BDB97413-C415-EB0D-73EE-B2AEF5D87959}"/>
          </ac:picMkLst>
        </pc:picChg>
        <pc:picChg chg="del mod">
          <ac:chgData name="Richard Chalk" userId="287f8aa4f4de1d19" providerId="LiveId" clId="{06A1783C-C807-4D93-90C6-34B6DEA64637}" dt="2023-08-24T18:46:41.436" v="3632" actId="478"/>
          <ac:picMkLst>
            <pc:docMk/>
            <pc:sldMk cId="2056719165" sldId="584"/>
            <ac:picMk id="11" creationId="{21790CD6-316D-D2A2-3645-51BE3E024507}"/>
          </ac:picMkLst>
        </pc:picChg>
        <pc:picChg chg="add mod">
          <ac:chgData name="Richard Chalk" userId="287f8aa4f4de1d19" providerId="LiveId" clId="{06A1783C-C807-4D93-90C6-34B6DEA64637}" dt="2023-08-24T18:48:41.832" v="3758" actId="1076"/>
          <ac:picMkLst>
            <pc:docMk/>
            <pc:sldMk cId="2056719165" sldId="584"/>
            <ac:picMk id="12" creationId="{8C8133B1-E1DF-748D-83E7-48E0231C30F2}"/>
          </ac:picMkLst>
        </pc:picChg>
        <pc:picChg chg="add del mod">
          <ac:chgData name="Richard Chalk" userId="287f8aa4f4de1d19" providerId="LiveId" clId="{06A1783C-C807-4D93-90C6-34B6DEA64637}" dt="2023-08-24T18:50:56.378" v="4027" actId="478"/>
          <ac:picMkLst>
            <pc:docMk/>
            <pc:sldMk cId="2056719165" sldId="584"/>
            <ac:picMk id="14" creationId="{88BCACAD-641E-889B-58AA-B2B0E1D02A10}"/>
          </ac:picMkLst>
        </pc:picChg>
        <pc:picChg chg="add del mod">
          <ac:chgData name="Richard Chalk" userId="287f8aa4f4de1d19" providerId="LiveId" clId="{06A1783C-C807-4D93-90C6-34B6DEA64637}" dt="2023-08-24T18:46:42.503" v="3633" actId="478"/>
          <ac:picMkLst>
            <pc:docMk/>
            <pc:sldMk cId="2056719165" sldId="584"/>
            <ac:picMk id="16" creationId="{F7156610-D5E3-698B-685A-56E75E160F38}"/>
          </ac:picMkLst>
        </pc:picChg>
        <pc:picChg chg="del">
          <ac:chgData name="Richard Chalk" userId="287f8aa4f4de1d19" providerId="LiveId" clId="{06A1783C-C807-4D93-90C6-34B6DEA64637}" dt="2023-08-24T10:02:07.048" v="1712" actId="478"/>
          <ac:picMkLst>
            <pc:docMk/>
            <pc:sldMk cId="2056719165" sldId="584"/>
            <ac:picMk id="1026" creationId="{76183A66-65B6-3BC2-2C67-FCC7C9C20361}"/>
          </ac:picMkLst>
        </pc:picChg>
        <pc:picChg chg="add del mod">
          <ac:chgData name="Richard Chalk" userId="287f8aa4f4de1d19" providerId="LiveId" clId="{06A1783C-C807-4D93-90C6-34B6DEA64637}" dt="2023-08-24T18:46:33.326" v="3629" actId="478"/>
          <ac:picMkLst>
            <pc:docMk/>
            <pc:sldMk cId="2056719165" sldId="584"/>
            <ac:picMk id="9218" creationId="{0819C6A3-C22C-A5E3-734F-3C9562682AA0}"/>
          </ac:picMkLst>
        </pc:picChg>
        <pc:picChg chg="add mod">
          <ac:chgData name="Richard Chalk" userId="287f8aa4f4de1d19" providerId="LiveId" clId="{06A1783C-C807-4D93-90C6-34B6DEA64637}" dt="2023-08-24T10:07:22.664" v="1986" actId="1035"/>
          <ac:picMkLst>
            <pc:docMk/>
            <pc:sldMk cId="2056719165" sldId="584"/>
            <ac:picMk id="9220" creationId="{C38DC2C9-7648-BC15-0F11-07524F2BCDBF}"/>
          </ac:picMkLst>
        </pc:picChg>
        <pc:picChg chg="add del mod">
          <ac:chgData name="Richard Chalk" userId="287f8aa4f4de1d19" providerId="LiveId" clId="{06A1783C-C807-4D93-90C6-34B6DEA64637}" dt="2023-08-24T18:51:14.555" v="4028" actId="478"/>
          <ac:picMkLst>
            <pc:docMk/>
            <pc:sldMk cId="2056719165" sldId="584"/>
            <ac:picMk id="9222" creationId="{6E2134BA-C255-6B56-5870-A00403674059}"/>
          </ac:picMkLst>
        </pc:picChg>
        <pc:picChg chg="del">
          <ac:chgData name="Richard Chalk" userId="287f8aa4f4de1d19" providerId="LiveId" clId="{06A1783C-C807-4D93-90C6-34B6DEA64637}" dt="2023-08-24T10:01:58.768" v="1705" actId="478"/>
          <ac:picMkLst>
            <pc:docMk/>
            <pc:sldMk cId="2056719165" sldId="584"/>
            <ac:picMk id="21506" creationId="{111204AC-4AB0-9459-9E73-12B044C0A4BD}"/>
          </ac:picMkLst>
        </pc:picChg>
        <pc:picChg chg="del">
          <ac:chgData name="Richard Chalk" userId="287f8aa4f4de1d19" providerId="LiveId" clId="{06A1783C-C807-4D93-90C6-34B6DEA64637}" dt="2023-08-24T10:02:00.236" v="1707" actId="478"/>
          <ac:picMkLst>
            <pc:docMk/>
            <pc:sldMk cId="2056719165" sldId="584"/>
            <ac:picMk id="21508" creationId="{B9315BDC-612E-0674-C75C-E75E237A6158}"/>
          </ac:picMkLst>
        </pc:picChg>
        <pc:picChg chg="del">
          <ac:chgData name="Richard Chalk" userId="287f8aa4f4de1d19" providerId="LiveId" clId="{06A1783C-C807-4D93-90C6-34B6DEA64637}" dt="2023-08-24T10:02:01.335" v="1709" actId="478"/>
          <ac:picMkLst>
            <pc:docMk/>
            <pc:sldMk cId="2056719165" sldId="584"/>
            <ac:picMk id="21510" creationId="{99C11063-3AA3-D051-6403-77DE23B11848}"/>
          </ac:picMkLst>
        </pc:picChg>
        <pc:picChg chg="del">
          <ac:chgData name="Richard Chalk" userId="287f8aa4f4de1d19" providerId="LiveId" clId="{06A1783C-C807-4D93-90C6-34B6DEA64637}" dt="2023-08-24T10:02:00.797" v="1708" actId="478"/>
          <ac:picMkLst>
            <pc:docMk/>
            <pc:sldMk cId="2056719165" sldId="584"/>
            <ac:picMk id="21512" creationId="{EECB9095-9221-BD12-08F1-F114B3CAA19F}"/>
          </ac:picMkLst>
        </pc:picChg>
        <pc:picChg chg="del">
          <ac:chgData name="Richard Chalk" userId="287f8aa4f4de1d19" providerId="LiveId" clId="{06A1783C-C807-4D93-90C6-34B6DEA64637}" dt="2023-08-24T10:01:59.699" v="1706" actId="478"/>
          <ac:picMkLst>
            <pc:docMk/>
            <pc:sldMk cId="2056719165" sldId="584"/>
            <ac:picMk id="21514" creationId="{F4752FF5-F6EF-2D78-D776-A897C6149227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1424244626" sldId="589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520058754" sldId="590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55879100" sldId="59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536938106" sldId="59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986521138" sldId="593"/>
        </pc:sldMkLst>
      </pc:sldChg>
      <pc:sldChg chg="del">
        <pc:chgData name="Richard Chalk" userId="287f8aa4f4de1d19" providerId="LiveId" clId="{06A1783C-C807-4D93-90C6-34B6DEA64637}" dt="2023-08-24T05:44:18.087" v="0" actId="47"/>
        <pc:sldMkLst>
          <pc:docMk/>
          <pc:sldMk cId="1767876126" sldId="594"/>
        </pc:sldMkLst>
      </pc:sldChg>
      <pc:sldChg chg="del">
        <pc:chgData name="Richard Chalk" userId="287f8aa4f4de1d19" providerId="LiveId" clId="{06A1783C-C807-4D93-90C6-34B6DEA64637}" dt="2023-08-24T05:44:18.087" v="0" actId="47"/>
        <pc:sldMkLst>
          <pc:docMk/>
          <pc:sldMk cId="3872568016" sldId="595"/>
        </pc:sldMkLst>
      </pc:sldChg>
      <pc:sldChg chg="addSp modSp del mod">
        <pc:chgData name="Richard Chalk" userId="287f8aa4f4de1d19" providerId="LiveId" clId="{06A1783C-C807-4D93-90C6-34B6DEA64637}" dt="2023-08-24T09:44:21.518" v="1373" actId="47"/>
        <pc:sldMkLst>
          <pc:docMk/>
          <pc:sldMk cId="2852648446" sldId="596"/>
        </pc:sldMkLst>
        <pc:spChg chg="add mod">
          <ac:chgData name="Richard Chalk" userId="287f8aa4f4de1d19" providerId="LiveId" clId="{06A1783C-C807-4D93-90C6-34B6DEA64637}" dt="2023-08-24T06:16:00.371" v="366" actId="1076"/>
          <ac:spMkLst>
            <pc:docMk/>
            <pc:sldMk cId="2852648446" sldId="596"/>
            <ac:spMk id="2" creationId="{E196A73E-6A1C-7C96-28C9-B95D924181D0}"/>
          </ac:spMkLst>
        </pc:spChg>
      </pc:sldChg>
      <pc:sldChg chg="addSp delSp modSp del mod">
        <pc:chgData name="Richard Chalk" userId="287f8aa4f4de1d19" providerId="LiveId" clId="{06A1783C-C807-4D93-90C6-34B6DEA64637}" dt="2023-08-24T12:43:21.960" v="2895" actId="47"/>
        <pc:sldMkLst>
          <pc:docMk/>
          <pc:sldMk cId="2281876224" sldId="597"/>
        </pc:sldMkLst>
        <pc:spChg chg="del">
          <ac:chgData name="Richard Chalk" userId="287f8aa4f4de1d19" providerId="LiveId" clId="{06A1783C-C807-4D93-90C6-34B6DEA64637}" dt="2023-08-24T05:44:59.780" v="12" actId="478"/>
          <ac:spMkLst>
            <pc:docMk/>
            <pc:sldMk cId="2281876224" sldId="597"/>
            <ac:spMk id="2" creationId="{BD240E7F-8B30-DC6A-9029-913C03D37BFA}"/>
          </ac:spMkLst>
        </pc:spChg>
        <pc:spChg chg="del">
          <ac:chgData name="Richard Chalk" userId="287f8aa4f4de1d19" providerId="LiveId" clId="{06A1783C-C807-4D93-90C6-34B6DEA64637}" dt="2023-08-24T05:44:58.412" v="11" actId="478"/>
          <ac:spMkLst>
            <pc:docMk/>
            <pc:sldMk cId="2281876224" sldId="597"/>
            <ac:spMk id="3" creationId="{BC2072A6-42A2-F913-9108-5F026737E139}"/>
          </ac:spMkLst>
        </pc:spChg>
        <pc:spChg chg="del">
          <ac:chgData name="Richard Chalk" userId="287f8aa4f4de1d19" providerId="LiveId" clId="{06A1783C-C807-4D93-90C6-34B6DEA64637}" dt="2023-08-24T05:44:56.631" v="10" actId="478"/>
          <ac:spMkLst>
            <pc:docMk/>
            <pc:sldMk cId="2281876224" sldId="597"/>
            <ac:spMk id="4" creationId="{B139874B-3528-ECA6-E1B3-08E4AE6B998E}"/>
          </ac:spMkLst>
        </pc:spChg>
        <pc:picChg chg="add del mod">
          <ac:chgData name="Richard Chalk" userId="287f8aa4f4de1d19" providerId="LiveId" clId="{06A1783C-C807-4D93-90C6-34B6DEA64637}" dt="2023-08-24T09:06:19.096" v="696" actId="478"/>
          <ac:picMkLst>
            <pc:docMk/>
            <pc:sldMk cId="2281876224" sldId="597"/>
            <ac:picMk id="5" creationId="{DAB0B533-B79E-41AE-8976-189D442BDF1E}"/>
          </ac:picMkLst>
        </pc:picChg>
        <pc:picChg chg="add mod">
          <ac:chgData name="Richard Chalk" userId="287f8aa4f4de1d19" providerId="LiveId" clId="{06A1783C-C807-4D93-90C6-34B6DEA64637}" dt="2023-08-24T12:29:35.734" v="2476"/>
          <ac:picMkLst>
            <pc:docMk/>
            <pc:sldMk cId="2281876224" sldId="597"/>
            <ac:picMk id="6" creationId="{A94D32A2-53E1-749D-4BB4-8B7770799A7E}"/>
          </ac:picMkLst>
        </pc:picChg>
        <pc:picChg chg="add del">
          <ac:chgData name="Richard Chalk" userId="287f8aa4f4de1d19" providerId="LiveId" clId="{06A1783C-C807-4D93-90C6-34B6DEA64637}" dt="2023-08-24T12:29:30.799" v="2475" actId="478"/>
          <ac:picMkLst>
            <pc:docMk/>
            <pc:sldMk cId="2281876224" sldId="597"/>
            <ac:picMk id="3074" creationId="{ED621572-BEC0-D6DB-D755-6708B0495049}"/>
          </ac:picMkLst>
        </pc:picChg>
      </pc:sldChg>
      <pc:sldChg chg="add del">
        <pc:chgData name="Richard Chalk" userId="287f8aa4f4de1d19" providerId="LiveId" clId="{06A1783C-C807-4D93-90C6-34B6DEA64637}" dt="2023-08-24T12:43:21.960" v="2895" actId="47"/>
        <pc:sldMkLst>
          <pc:docMk/>
          <pc:sldMk cId="34272127" sldId="598"/>
        </pc:sldMkLst>
      </pc:sldChg>
      <pc:sldChg chg="add del">
        <pc:chgData name="Richard Chalk" userId="287f8aa4f4de1d19" providerId="LiveId" clId="{06A1783C-C807-4D93-90C6-34B6DEA64637}" dt="2023-08-24T05:44:36.855" v="2"/>
        <pc:sldMkLst>
          <pc:docMk/>
          <pc:sldMk cId="1295428511" sldId="598"/>
        </pc:sldMkLst>
      </pc:sldChg>
      <pc:sldChg chg="addSp delSp modSp add mod ord modNotesTx">
        <pc:chgData name="Richard Chalk" userId="287f8aa4f4de1d19" providerId="LiveId" clId="{06A1783C-C807-4D93-90C6-34B6DEA64637}" dt="2023-08-24T12:52:26.090" v="3174" actId="1038"/>
        <pc:sldMkLst>
          <pc:docMk/>
          <pc:sldMk cId="1585440427" sldId="599"/>
        </pc:sldMkLst>
        <pc:spChg chg="mod">
          <ac:chgData name="Richard Chalk" userId="287f8aa4f4de1d19" providerId="LiveId" clId="{06A1783C-C807-4D93-90C6-34B6DEA64637}" dt="2023-08-24T12:21:28.051" v="2241" actId="20577"/>
          <ac:spMkLst>
            <pc:docMk/>
            <pc:sldMk cId="1585440427" sldId="599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09:10:34.763" v="881" actId="207"/>
          <ac:spMkLst>
            <pc:docMk/>
            <pc:sldMk cId="1585440427" sldId="599"/>
            <ac:spMk id="14" creationId="{050D0395-34FA-ACE8-6216-A2774E2109FF}"/>
          </ac:spMkLst>
        </pc:spChg>
        <pc:spChg chg="mod">
          <ac:chgData name="Richard Chalk" userId="287f8aa4f4de1d19" providerId="LiveId" clId="{06A1783C-C807-4D93-90C6-34B6DEA64637}" dt="2023-08-24T09:11:43.330" v="898" actId="207"/>
          <ac:spMkLst>
            <pc:docMk/>
            <pc:sldMk cId="1585440427" sldId="599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12:52:07.708" v="3093" actId="207"/>
          <ac:spMkLst>
            <pc:docMk/>
            <pc:sldMk cId="1585440427" sldId="599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6:00:39.213" v="182" actId="1035"/>
          <ac:picMkLst>
            <pc:docMk/>
            <pc:sldMk cId="1585440427" sldId="599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6:00:39.213" v="182" actId="1035"/>
          <ac:picMkLst>
            <pc:docMk/>
            <pc:sldMk cId="1585440427" sldId="599"/>
            <ac:picMk id="3" creationId="{00F42DEA-93D1-0D04-0FB8-52092F46A3C0}"/>
          </ac:picMkLst>
        </pc:picChg>
        <pc:picChg chg="add mod">
          <ac:chgData name="Richard Chalk" userId="287f8aa4f4de1d19" providerId="LiveId" clId="{06A1783C-C807-4D93-90C6-34B6DEA64637}" dt="2023-08-24T09:08:05.493" v="822" actId="1035"/>
          <ac:picMkLst>
            <pc:docMk/>
            <pc:sldMk cId="1585440427" sldId="599"/>
            <ac:picMk id="10" creationId="{A74D5A73-696B-CCD2-D548-59AD8091242B}"/>
          </ac:picMkLst>
        </pc:picChg>
        <pc:picChg chg="add mod">
          <ac:chgData name="Richard Chalk" userId="287f8aa4f4de1d19" providerId="LiveId" clId="{06A1783C-C807-4D93-90C6-34B6DEA64637}" dt="2023-08-24T12:52:26.090" v="3174" actId="1038"/>
          <ac:picMkLst>
            <pc:docMk/>
            <pc:sldMk cId="1585440427" sldId="599"/>
            <ac:picMk id="15" creationId="{4FE20E99-FB44-5672-064D-E3E83C97D0F6}"/>
          </ac:picMkLst>
        </pc:picChg>
        <pc:picChg chg="add mod">
          <ac:chgData name="Richard Chalk" userId="287f8aa4f4de1d19" providerId="LiveId" clId="{06A1783C-C807-4D93-90C6-34B6DEA64637}" dt="2023-08-24T09:08:22.249" v="848" actId="1037"/>
          <ac:picMkLst>
            <pc:docMk/>
            <pc:sldMk cId="1585440427" sldId="599"/>
            <ac:picMk id="1026" creationId="{B55714EF-6AD8-6E5F-E16B-D7646FA84958}"/>
          </ac:picMkLst>
        </pc:picChg>
        <pc:picChg chg="del">
          <ac:chgData name="Richard Chalk" userId="287f8aa4f4de1d19" providerId="LiveId" clId="{06A1783C-C807-4D93-90C6-34B6DEA64637}" dt="2023-08-24T06:00:41.042" v="183" actId="478"/>
          <ac:picMkLst>
            <pc:docMk/>
            <pc:sldMk cId="1585440427" sldId="599"/>
            <ac:picMk id="1032" creationId="{2690B391-F084-9062-35C8-7C513AECE61C}"/>
          </ac:picMkLst>
        </pc:picChg>
      </pc:sldChg>
      <pc:sldChg chg="addSp delSp modSp add mod modNotesTx">
        <pc:chgData name="Richard Chalk" userId="287f8aa4f4de1d19" providerId="LiveId" clId="{06A1783C-C807-4D93-90C6-34B6DEA64637}" dt="2023-08-24T09:36:05.622" v="1127" actId="113"/>
        <pc:sldMkLst>
          <pc:docMk/>
          <pc:sldMk cId="2646763606" sldId="600"/>
        </pc:sldMkLst>
        <pc:spChg chg="mod">
          <ac:chgData name="Richard Chalk" userId="287f8aa4f4de1d19" providerId="LiveId" clId="{06A1783C-C807-4D93-90C6-34B6DEA64637}" dt="2023-08-24T09:36:05.622" v="1127" actId="113"/>
          <ac:spMkLst>
            <pc:docMk/>
            <pc:sldMk cId="2646763606" sldId="600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09:10:25.711" v="879" actId="14100"/>
          <ac:spMkLst>
            <pc:docMk/>
            <pc:sldMk cId="2646763606" sldId="600"/>
            <ac:spMk id="10" creationId="{B351AD66-C827-22F0-0BE6-D52918B5DADD}"/>
          </ac:spMkLst>
        </pc:spChg>
        <pc:spChg chg="mod">
          <ac:chgData name="Richard Chalk" userId="287f8aa4f4de1d19" providerId="LiveId" clId="{06A1783C-C807-4D93-90C6-34B6DEA64637}" dt="2023-08-24T09:11:49.468" v="899" actId="207"/>
          <ac:spMkLst>
            <pc:docMk/>
            <pc:sldMk cId="2646763606" sldId="600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10:58.776" v="896" actId="20577"/>
          <ac:spMkLst>
            <pc:docMk/>
            <pc:sldMk cId="2646763606" sldId="600"/>
            <ac:spMk id="658" creationId="{00000000-0000-0000-0000-000000000000}"/>
          </ac:spMkLst>
        </pc:spChg>
        <pc:picChg chg="add mod">
          <ac:chgData name="Richard Chalk" userId="287f8aa4f4de1d19" providerId="LiveId" clId="{06A1783C-C807-4D93-90C6-34B6DEA64637}" dt="2023-08-24T09:09:23.904" v="849"/>
          <ac:picMkLst>
            <pc:docMk/>
            <pc:sldMk cId="2646763606" sldId="600"/>
            <ac:picMk id="8" creationId="{5EEB1307-E5F2-0163-415B-797BB3710BCE}"/>
          </ac:picMkLst>
        </pc:picChg>
        <pc:picChg chg="add del mod">
          <ac:chgData name="Richard Chalk" userId="287f8aa4f4de1d19" providerId="LiveId" clId="{06A1783C-C807-4D93-90C6-34B6DEA64637}" dt="2023-08-24T09:09:28.480" v="850" actId="478"/>
          <ac:picMkLst>
            <pc:docMk/>
            <pc:sldMk cId="2646763606" sldId="600"/>
            <ac:picMk id="11" creationId="{B710F86C-E04B-A6F6-1925-C6C9BF71915D}"/>
          </ac:picMkLst>
        </pc:picChg>
        <pc:picChg chg="del mod">
          <ac:chgData name="Richard Chalk" userId="287f8aa4f4de1d19" providerId="LiveId" clId="{06A1783C-C807-4D93-90C6-34B6DEA64637}" dt="2023-08-24T06:26:25.588" v="549" actId="478"/>
          <ac:picMkLst>
            <pc:docMk/>
            <pc:sldMk cId="2646763606" sldId="600"/>
            <ac:picMk id="1026" creationId="{B55714EF-6AD8-6E5F-E16B-D7646FA84958}"/>
          </ac:picMkLst>
        </pc:picChg>
        <pc:picChg chg="add mod">
          <ac:chgData name="Richard Chalk" userId="287f8aa4f4de1d19" providerId="LiveId" clId="{06A1783C-C807-4D93-90C6-34B6DEA64637}" dt="2023-08-24T09:09:39.942" v="854" actId="1076"/>
          <ac:picMkLst>
            <pc:docMk/>
            <pc:sldMk cId="2646763606" sldId="600"/>
            <ac:picMk id="2050" creationId="{54711189-05B6-4DC9-171E-91DC909FD4CD}"/>
          </ac:picMkLst>
        </pc:picChg>
      </pc:sldChg>
      <pc:sldChg chg="addSp delSp modSp add mod">
        <pc:chgData name="Richard Chalk" userId="287f8aa4f4de1d19" providerId="LiveId" clId="{06A1783C-C807-4D93-90C6-34B6DEA64637}" dt="2023-08-24T09:37:57.821" v="1142" actId="207"/>
        <pc:sldMkLst>
          <pc:docMk/>
          <pc:sldMk cId="2833144614" sldId="601"/>
        </pc:sldMkLst>
        <pc:spChg chg="mod">
          <ac:chgData name="Richard Chalk" userId="287f8aa4f4de1d19" providerId="LiveId" clId="{06A1783C-C807-4D93-90C6-34B6DEA64637}" dt="2023-08-24T09:35:58.823" v="1126" actId="113"/>
          <ac:spMkLst>
            <pc:docMk/>
            <pc:sldMk cId="2833144614" sldId="601"/>
            <ac:spMk id="7" creationId="{EBD62573-4B50-EAD6-8C7E-C3AE6A9F45B4}"/>
          </ac:spMkLst>
        </pc:spChg>
        <pc:spChg chg="add del">
          <ac:chgData name="Richard Chalk" userId="287f8aa4f4de1d19" providerId="LiveId" clId="{06A1783C-C807-4D93-90C6-34B6DEA64637}" dt="2023-08-24T09:20:53.879" v="986" actId="478"/>
          <ac:spMkLst>
            <pc:docMk/>
            <pc:sldMk cId="2833144614" sldId="601"/>
            <ac:spMk id="8" creationId="{DB95E9A5-0511-CCD3-23D9-4C4D110D2031}"/>
          </ac:spMkLst>
        </pc:spChg>
        <pc:spChg chg="add mod">
          <ac:chgData name="Richard Chalk" userId="287f8aa4f4de1d19" providerId="LiveId" clId="{06A1783C-C807-4D93-90C6-34B6DEA64637}" dt="2023-08-24T09:24:41.837" v="1056" actId="1036"/>
          <ac:spMkLst>
            <pc:docMk/>
            <pc:sldMk cId="2833144614" sldId="601"/>
            <ac:spMk id="11" creationId="{28B38BA2-228D-CCE5-77CB-AC7E86DA3606}"/>
          </ac:spMkLst>
        </pc:spChg>
        <pc:spChg chg="mod">
          <ac:chgData name="Richard Chalk" userId="287f8aa4f4de1d19" providerId="LiveId" clId="{06A1783C-C807-4D93-90C6-34B6DEA64637}" dt="2023-08-24T09:26:01.949" v="1096" actId="1035"/>
          <ac:spMkLst>
            <pc:docMk/>
            <pc:sldMk cId="2833144614" sldId="601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37:57.821" v="1142" actId="207"/>
          <ac:spMkLst>
            <pc:docMk/>
            <pc:sldMk cId="2833144614" sldId="601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9:26:01.949" v="1096" actId="1035"/>
          <ac:picMkLst>
            <pc:docMk/>
            <pc:sldMk cId="2833144614" sldId="601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9:26:01.949" v="1096" actId="1035"/>
          <ac:picMkLst>
            <pc:docMk/>
            <pc:sldMk cId="2833144614" sldId="601"/>
            <ac:picMk id="3" creationId="{00F42DEA-93D1-0D04-0FB8-52092F46A3C0}"/>
          </ac:picMkLst>
        </pc:picChg>
        <pc:picChg chg="add mod">
          <ac:chgData name="Richard Chalk" userId="287f8aa4f4de1d19" providerId="LiveId" clId="{06A1783C-C807-4D93-90C6-34B6DEA64637}" dt="2023-08-24T09:22:52.710" v="1029"/>
          <ac:picMkLst>
            <pc:docMk/>
            <pc:sldMk cId="2833144614" sldId="601"/>
            <ac:picMk id="10" creationId="{95EE90F3-B6F0-59E0-1CC9-6D1373FFD27F}"/>
          </ac:picMkLst>
        </pc:picChg>
        <pc:picChg chg="add del mod">
          <ac:chgData name="Richard Chalk" userId="287f8aa4f4de1d19" providerId="LiveId" clId="{06A1783C-C807-4D93-90C6-34B6DEA64637}" dt="2023-08-24T09:24:22.920" v="1039" actId="478"/>
          <ac:picMkLst>
            <pc:docMk/>
            <pc:sldMk cId="2833144614" sldId="601"/>
            <ac:picMk id="14" creationId="{ED44F3D7-EEDD-9AFD-4EE6-36F770EBBAC4}"/>
          </ac:picMkLst>
        </pc:picChg>
        <pc:picChg chg="del">
          <ac:chgData name="Richard Chalk" userId="287f8aa4f4de1d19" providerId="LiveId" clId="{06A1783C-C807-4D93-90C6-34B6DEA64637}" dt="2023-08-24T09:23:07.137" v="1032" actId="478"/>
          <ac:picMkLst>
            <pc:docMk/>
            <pc:sldMk cId="2833144614" sldId="601"/>
            <ac:picMk id="2050" creationId="{54711189-05B6-4DC9-171E-91DC909FD4CD}"/>
          </ac:picMkLst>
        </pc:picChg>
        <pc:picChg chg="add mod">
          <ac:chgData name="Richard Chalk" userId="287f8aa4f4de1d19" providerId="LiveId" clId="{06A1783C-C807-4D93-90C6-34B6DEA64637}" dt="2023-08-24T09:24:33.716" v="1042" actId="1076"/>
          <ac:picMkLst>
            <pc:docMk/>
            <pc:sldMk cId="2833144614" sldId="601"/>
            <ac:picMk id="7170" creationId="{6D31917B-BF26-29B7-C6E6-4C140EDD498E}"/>
          </ac:picMkLst>
        </pc:picChg>
      </pc:sldChg>
      <pc:sldChg chg="delSp modSp add del mod">
        <pc:chgData name="Richard Chalk" userId="287f8aa4f4de1d19" providerId="LiveId" clId="{06A1783C-C807-4D93-90C6-34B6DEA64637}" dt="2023-08-24T09:38:28.484" v="1144" actId="47"/>
        <pc:sldMkLst>
          <pc:docMk/>
          <pc:sldMk cId="2244339495" sldId="602"/>
        </pc:sldMkLst>
        <pc:spChg chg="mod">
          <ac:chgData name="Richard Chalk" userId="287f8aa4f4de1d19" providerId="LiveId" clId="{06A1783C-C807-4D93-90C6-34B6DEA64637}" dt="2023-08-24T06:28:55.269" v="670" actId="20577"/>
          <ac:spMkLst>
            <pc:docMk/>
            <pc:sldMk cId="2244339495" sldId="602"/>
            <ac:spMk id="7" creationId="{EBD62573-4B50-EAD6-8C7E-C3AE6A9F45B4}"/>
          </ac:spMkLst>
        </pc:spChg>
        <pc:spChg chg="del">
          <ac:chgData name="Richard Chalk" userId="287f8aa4f4de1d19" providerId="LiveId" clId="{06A1783C-C807-4D93-90C6-34B6DEA64637}" dt="2023-08-24T09:38:21.890" v="1143" actId="478"/>
          <ac:spMkLst>
            <pc:docMk/>
            <pc:sldMk cId="2244339495" sldId="602"/>
            <ac:spMk id="8" creationId="{DB95E9A5-0511-CCD3-23D9-4C4D110D2031}"/>
          </ac:spMkLst>
        </pc:spChg>
      </pc:sldChg>
      <pc:sldChg chg="addSp delSp modSp add mod">
        <pc:chgData name="Richard Chalk" userId="287f8aa4f4de1d19" providerId="LiveId" clId="{06A1783C-C807-4D93-90C6-34B6DEA64637}" dt="2023-08-24T12:24:17.918" v="2422" actId="20577"/>
        <pc:sldMkLst>
          <pc:docMk/>
          <pc:sldMk cId="2623061154" sldId="603"/>
        </pc:sldMkLst>
        <pc:spChg chg="mod">
          <ac:chgData name="Richard Chalk" userId="287f8aa4f4de1d19" providerId="LiveId" clId="{06A1783C-C807-4D93-90C6-34B6DEA64637}" dt="2023-08-24T12:24:17.918" v="2422" actId="20577"/>
          <ac:spMkLst>
            <pc:docMk/>
            <pc:sldMk cId="2623061154" sldId="603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19:31.190" v="2217" actId="6549"/>
          <ac:spMkLst>
            <pc:docMk/>
            <pc:sldMk cId="2623061154" sldId="603"/>
            <ac:spMk id="3" creationId="{E3744374-92D3-B3F2-3F1A-3448858F47B5}"/>
          </ac:spMkLst>
        </pc:spChg>
        <pc:spChg chg="mod">
          <ac:chgData name="Richard Chalk" userId="287f8aa4f4de1d19" providerId="LiveId" clId="{06A1783C-C807-4D93-90C6-34B6DEA64637}" dt="2023-08-24T06:30:41.682" v="684" actId="20577"/>
          <ac:spMkLst>
            <pc:docMk/>
            <pc:sldMk cId="2623061154" sldId="603"/>
            <ac:spMk id="7" creationId="{EBD62573-4B50-EAD6-8C7E-C3AE6A9F45B4}"/>
          </ac:spMkLst>
        </pc:spChg>
        <pc:spChg chg="add del mod">
          <ac:chgData name="Richard Chalk" userId="287f8aa4f4de1d19" providerId="LiveId" clId="{06A1783C-C807-4D93-90C6-34B6DEA64637}" dt="2023-08-24T12:13:21.946" v="2032" actId="478"/>
          <ac:spMkLst>
            <pc:docMk/>
            <pc:sldMk cId="2623061154" sldId="603"/>
            <ac:spMk id="8" creationId="{D22B400F-9C0C-2F44-5FDF-014505FBFFE1}"/>
          </ac:spMkLst>
        </pc:spChg>
        <pc:spChg chg="add mod">
          <ac:chgData name="Richard Chalk" userId="287f8aa4f4de1d19" providerId="LiveId" clId="{06A1783C-C807-4D93-90C6-34B6DEA64637}" dt="2023-08-24T12:18:00.809" v="2192" actId="1036"/>
          <ac:spMkLst>
            <pc:docMk/>
            <pc:sldMk cId="2623061154" sldId="603"/>
            <ac:spMk id="10" creationId="{E3D33986-F0D9-509E-A02E-151F0A6E3E22}"/>
          </ac:spMkLst>
        </pc:spChg>
        <pc:picChg chg="del">
          <ac:chgData name="Richard Chalk" userId="287f8aa4f4de1d19" providerId="LiveId" clId="{06A1783C-C807-4D93-90C6-34B6DEA64637}" dt="2023-08-24T06:30:45.827" v="685" actId="478"/>
          <ac:picMkLst>
            <pc:docMk/>
            <pc:sldMk cId="2623061154" sldId="603"/>
            <ac:picMk id="5" creationId="{DD41DB94-EBF8-5381-67CA-AF81C5CCCE44}"/>
          </ac:picMkLst>
        </pc:picChg>
        <pc:picChg chg="add mod">
          <ac:chgData name="Richard Chalk" userId="287f8aa4f4de1d19" providerId="LiveId" clId="{06A1783C-C807-4D93-90C6-34B6DEA64637}" dt="2023-08-24T12:18:00.809" v="2192" actId="1036"/>
          <ac:picMkLst>
            <pc:docMk/>
            <pc:sldMk cId="2623061154" sldId="603"/>
            <ac:picMk id="9" creationId="{4067E0C6-497E-62DB-30B0-1ACE59157D43}"/>
          </ac:picMkLst>
        </pc:picChg>
        <pc:picChg chg="add del">
          <ac:chgData name="Richard Chalk" userId="287f8aa4f4de1d19" providerId="LiveId" clId="{06A1783C-C807-4D93-90C6-34B6DEA64637}" dt="2023-08-24T12:13:49.841" v="2034" actId="478"/>
          <ac:picMkLst>
            <pc:docMk/>
            <pc:sldMk cId="2623061154" sldId="603"/>
            <ac:picMk id="12" creationId="{219C4D09-3AAF-15BD-98AE-5E7498F5B94A}"/>
          </ac:picMkLst>
        </pc:picChg>
        <pc:picChg chg="add mod">
          <ac:chgData name="Richard Chalk" userId="287f8aa4f4de1d19" providerId="LiveId" clId="{06A1783C-C807-4D93-90C6-34B6DEA64637}" dt="2023-08-24T12:14:01.736" v="2039" actId="14100"/>
          <ac:picMkLst>
            <pc:docMk/>
            <pc:sldMk cId="2623061154" sldId="603"/>
            <ac:picMk id="15" creationId="{49F0EA0B-BD01-5F7E-C059-0CBBD58D11E5}"/>
          </ac:picMkLst>
        </pc:picChg>
        <pc:picChg chg="del">
          <ac:chgData name="Richard Chalk" userId="287f8aa4f4de1d19" providerId="LiveId" clId="{06A1783C-C807-4D93-90C6-34B6DEA64637}" dt="2023-08-24T12:13:17.936" v="2030" actId="478"/>
          <ac:picMkLst>
            <pc:docMk/>
            <pc:sldMk cId="2623061154" sldId="603"/>
            <ac:picMk id="16" creationId="{5D8FE8A0-A188-63BC-2256-0242F865CB47}"/>
          </ac:picMkLst>
        </pc:picChg>
        <pc:picChg chg="add mod">
          <ac:chgData name="Richard Chalk" userId="287f8aa4f4de1d19" providerId="LiveId" clId="{06A1783C-C807-4D93-90C6-34B6DEA64637}" dt="2023-08-24T12:14:54.930" v="2155" actId="1076"/>
          <ac:picMkLst>
            <pc:docMk/>
            <pc:sldMk cId="2623061154" sldId="603"/>
            <ac:picMk id="17" creationId="{D2E61005-4AF9-C586-6145-F9A1CF9A8320}"/>
          </ac:picMkLst>
        </pc:picChg>
        <pc:picChg chg="add mod">
          <ac:chgData name="Richard Chalk" userId="287f8aa4f4de1d19" providerId="LiveId" clId="{06A1783C-C807-4D93-90C6-34B6DEA64637}" dt="2023-08-24T12:19:13.210" v="2200" actId="1076"/>
          <ac:picMkLst>
            <pc:docMk/>
            <pc:sldMk cId="2623061154" sldId="603"/>
            <ac:picMk id="18" creationId="{63880D40-55DC-1D01-75C1-066A359A58DD}"/>
          </ac:picMkLst>
        </pc:picChg>
        <pc:picChg chg="add mod">
          <ac:chgData name="Richard Chalk" userId="287f8aa4f4de1d19" providerId="LiveId" clId="{06A1783C-C807-4D93-90C6-34B6DEA64637}" dt="2023-08-24T12:18:38.806" v="2195" actId="1076"/>
          <ac:picMkLst>
            <pc:docMk/>
            <pc:sldMk cId="2623061154" sldId="603"/>
            <ac:picMk id="5122" creationId="{9F92071D-E288-A9C7-398A-F814D791FC6F}"/>
          </ac:picMkLst>
        </pc:picChg>
      </pc:sldChg>
      <pc:sldChg chg="addSp delSp modSp add mod modNotesTx">
        <pc:chgData name="Richard Chalk" userId="287f8aa4f4de1d19" providerId="LiveId" clId="{06A1783C-C807-4D93-90C6-34B6DEA64637}" dt="2023-08-24T14:37:05.290" v="3208" actId="20577"/>
        <pc:sldMkLst>
          <pc:docMk/>
          <pc:sldMk cId="3988664999" sldId="604"/>
        </pc:sldMkLst>
        <pc:spChg chg="mod">
          <ac:chgData name="Richard Chalk" userId="287f8aa4f4de1d19" providerId="LiveId" clId="{06A1783C-C807-4D93-90C6-34B6DEA64637}" dt="2023-08-24T12:30:37.008" v="2483" actId="14100"/>
          <ac:spMkLst>
            <pc:docMk/>
            <pc:sldMk cId="3988664999" sldId="604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44:48.100" v="2955" actId="1036"/>
          <ac:spMkLst>
            <pc:docMk/>
            <pc:sldMk cId="3988664999" sldId="604"/>
            <ac:spMk id="3" creationId="{E3744374-92D3-B3F2-3F1A-3448858F47B5}"/>
          </ac:spMkLst>
        </pc:spChg>
        <pc:spChg chg="add del mod">
          <ac:chgData name="Richard Chalk" userId="287f8aa4f4de1d19" providerId="LiveId" clId="{06A1783C-C807-4D93-90C6-34B6DEA64637}" dt="2023-08-24T12:20:10.733" v="2218" actId="478"/>
          <ac:spMkLst>
            <pc:docMk/>
            <pc:sldMk cId="3988664999" sldId="604"/>
            <ac:spMk id="5" creationId="{039CEC67-57AB-AFA3-44B4-2835DF6E02A1}"/>
          </ac:spMkLst>
        </pc:spChg>
        <pc:spChg chg="mod">
          <ac:chgData name="Richard Chalk" userId="287f8aa4f4de1d19" providerId="LiveId" clId="{06A1783C-C807-4D93-90C6-34B6DEA64637}" dt="2023-08-24T14:37:05.290" v="3208" actId="20577"/>
          <ac:spMkLst>
            <pc:docMk/>
            <pc:sldMk cId="3988664999" sldId="604"/>
            <ac:spMk id="7" creationId="{EBD62573-4B50-EAD6-8C7E-C3AE6A9F45B4}"/>
          </ac:spMkLst>
        </pc:spChg>
        <pc:picChg chg="add mod">
          <ac:chgData name="Richard Chalk" userId="287f8aa4f4de1d19" providerId="LiveId" clId="{06A1783C-C807-4D93-90C6-34B6DEA64637}" dt="2023-08-24T12:30:47.791" v="2511" actId="1035"/>
          <ac:picMkLst>
            <pc:docMk/>
            <pc:sldMk cId="3988664999" sldId="604"/>
            <ac:picMk id="8" creationId="{3F7C38D4-7E68-D373-ACC2-1A0373409AEA}"/>
          </ac:picMkLst>
        </pc:picChg>
        <pc:picChg chg="add mod">
          <ac:chgData name="Richard Chalk" userId="287f8aa4f4de1d19" providerId="LiveId" clId="{06A1783C-C807-4D93-90C6-34B6DEA64637}" dt="2023-08-24T12:30:42.701" v="2485" actId="1076"/>
          <ac:picMkLst>
            <pc:docMk/>
            <pc:sldMk cId="3988664999" sldId="604"/>
            <ac:picMk id="9" creationId="{4AB90925-22D0-3FBB-692B-E5A906F153D4}"/>
          </ac:picMkLst>
        </pc:picChg>
        <pc:picChg chg="add del mod">
          <ac:chgData name="Richard Chalk" userId="287f8aa4f4de1d19" providerId="LiveId" clId="{06A1783C-C807-4D93-90C6-34B6DEA64637}" dt="2023-08-24T12:44:53.965" v="2957" actId="478"/>
          <ac:picMkLst>
            <pc:docMk/>
            <pc:sldMk cId="3988664999" sldId="604"/>
            <ac:picMk id="10" creationId="{43084D8E-9F78-4F26-6AFC-8748E914830D}"/>
          </ac:picMkLst>
        </pc:picChg>
        <pc:picChg chg="del">
          <ac:chgData name="Richard Chalk" userId="287f8aa4f4de1d19" providerId="LiveId" clId="{06A1783C-C807-4D93-90C6-34B6DEA64637}" dt="2023-08-24T12:44:08.227" v="2896" actId="478"/>
          <ac:picMkLst>
            <pc:docMk/>
            <pc:sldMk cId="3988664999" sldId="604"/>
            <ac:picMk id="16" creationId="{5D8FE8A0-A188-63BC-2256-0242F865CB47}"/>
          </ac:picMkLst>
        </pc:picChg>
        <pc:picChg chg="del">
          <ac:chgData name="Richard Chalk" userId="287f8aa4f4de1d19" providerId="LiveId" clId="{06A1783C-C807-4D93-90C6-34B6DEA64637}" dt="2023-08-24T12:28:02.062" v="2436" actId="478"/>
          <ac:picMkLst>
            <pc:docMk/>
            <pc:sldMk cId="3988664999" sldId="604"/>
            <ac:picMk id="1028" creationId="{F347B09E-68CD-D217-D5BC-C2CB49402BA1}"/>
          </ac:picMkLst>
        </pc:picChg>
        <pc:picChg chg="add mod">
          <ac:chgData name="Richard Chalk" userId="287f8aa4f4de1d19" providerId="LiveId" clId="{06A1783C-C807-4D93-90C6-34B6DEA64637}" dt="2023-08-24T12:28:11.641" v="2439" actId="1076"/>
          <ac:picMkLst>
            <pc:docMk/>
            <pc:sldMk cId="3988664999" sldId="604"/>
            <ac:picMk id="4098" creationId="{03A90B5D-A82D-B91C-16B6-A9F109752B0A}"/>
          </ac:picMkLst>
        </pc:picChg>
        <pc:picChg chg="add mod">
          <ac:chgData name="Richard Chalk" userId="287f8aa4f4de1d19" providerId="LiveId" clId="{06A1783C-C807-4D93-90C6-34B6DEA64637}" dt="2023-08-24T12:44:52.475" v="2956" actId="167"/>
          <ac:picMkLst>
            <pc:docMk/>
            <pc:sldMk cId="3988664999" sldId="604"/>
            <ac:picMk id="4100" creationId="{D7D4DDE3-21C7-A69A-EEEE-DB84484D1465}"/>
          </ac:picMkLst>
        </pc:picChg>
      </pc:sldChg>
      <pc:sldChg chg="addSp delSp modSp add mod modNotesTx">
        <pc:chgData name="Richard Chalk" userId="287f8aa4f4de1d19" providerId="LiveId" clId="{06A1783C-C807-4D93-90C6-34B6DEA64637}" dt="2023-08-24T09:50:44.657" v="1374" actId="113"/>
        <pc:sldMkLst>
          <pc:docMk/>
          <pc:sldMk cId="2903600961" sldId="605"/>
        </pc:sldMkLst>
        <pc:spChg chg="mod">
          <ac:chgData name="Richard Chalk" userId="287f8aa4f4de1d19" providerId="LiveId" clId="{06A1783C-C807-4D93-90C6-34B6DEA64637}" dt="2023-08-24T09:38:36.354" v="1152" actId="20577"/>
          <ac:spMkLst>
            <pc:docMk/>
            <pc:sldMk cId="2903600961" sldId="605"/>
            <ac:spMk id="7" creationId="{EBD62573-4B50-EAD6-8C7E-C3AE6A9F45B4}"/>
          </ac:spMkLst>
        </pc:spChg>
        <pc:spChg chg="mod">
          <ac:chgData name="Richard Chalk" userId="287f8aa4f4de1d19" providerId="LiveId" clId="{06A1783C-C807-4D93-90C6-34B6DEA64637}" dt="2023-08-24T09:40:29.839" v="1253" actId="1076"/>
          <ac:spMkLst>
            <pc:docMk/>
            <pc:sldMk cId="2903600961" sldId="605"/>
            <ac:spMk id="11" creationId="{28B38BA2-228D-CCE5-77CB-AC7E86DA3606}"/>
          </ac:spMkLst>
        </pc:spChg>
        <pc:spChg chg="mod">
          <ac:chgData name="Richard Chalk" userId="287f8aa4f4de1d19" providerId="LiveId" clId="{06A1783C-C807-4D93-90C6-34B6DEA64637}" dt="2023-08-24T09:39:36.014" v="1246" actId="207"/>
          <ac:spMkLst>
            <pc:docMk/>
            <pc:sldMk cId="2903600961" sldId="605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50:44.657" v="1374" actId="113"/>
          <ac:spMkLst>
            <pc:docMk/>
            <pc:sldMk cId="2903600961" sldId="605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9:39:13.881" v="1225" actId="1038"/>
          <ac:picMkLst>
            <pc:docMk/>
            <pc:sldMk cId="2903600961" sldId="605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9:39:10.613" v="1213" actId="1038"/>
          <ac:picMkLst>
            <pc:docMk/>
            <pc:sldMk cId="2903600961" sldId="605"/>
            <ac:picMk id="3" creationId="{00F42DEA-93D1-0D04-0FB8-52092F46A3C0}"/>
          </ac:picMkLst>
        </pc:picChg>
        <pc:picChg chg="del">
          <ac:chgData name="Richard Chalk" userId="287f8aa4f4de1d19" providerId="LiveId" clId="{06A1783C-C807-4D93-90C6-34B6DEA64637}" dt="2023-08-24T09:40:49.223" v="1254" actId="478"/>
          <ac:picMkLst>
            <pc:docMk/>
            <pc:sldMk cId="2903600961" sldId="605"/>
            <ac:picMk id="7170" creationId="{6D31917B-BF26-29B7-C6E6-4C140EDD498E}"/>
          </ac:picMkLst>
        </pc:picChg>
        <pc:picChg chg="add mod">
          <ac:chgData name="Richard Chalk" userId="287f8aa4f4de1d19" providerId="LiveId" clId="{06A1783C-C807-4D93-90C6-34B6DEA64637}" dt="2023-08-24T09:40:58.404" v="1257" actId="1076"/>
          <ac:picMkLst>
            <pc:docMk/>
            <pc:sldMk cId="2903600961" sldId="605"/>
            <ac:picMk id="8194" creationId="{7DF0FCD7-0ABF-0560-AB78-EAFF936F3FAD}"/>
          </ac:picMkLst>
        </pc:picChg>
      </pc:sldChg>
      <pc:sldChg chg="addSp delSp modSp add mod">
        <pc:chgData name="Richard Chalk" userId="287f8aa4f4de1d19" providerId="LiveId" clId="{06A1783C-C807-4D93-90C6-34B6DEA64637}" dt="2023-08-24T12:53:44.397" v="3207" actId="1076"/>
        <pc:sldMkLst>
          <pc:docMk/>
          <pc:sldMk cId="3467521825" sldId="606"/>
        </pc:sldMkLst>
        <pc:spChg chg="mod">
          <ac:chgData name="Richard Chalk" userId="287f8aa4f4de1d19" providerId="LiveId" clId="{06A1783C-C807-4D93-90C6-34B6DEA64637}" dt="2023-08-24T12:23:58.278" v="2405" actId="20577"/>
          <ac:spMkLst>
            <pc:docMk/>
            <pc:sldMk cId="3467521825" sldId="606"/>
            <ac:spMk id="118" creationId="{00000000-0000-0000-0000-000000000000}"/>
          </ac:spMkLst>
        </pc:spChg>
        <pc:spChg chg="del">
          <ac:chgData name="Richard Chalk" userId="287f8aa4f4de1d19" providerId="LiveId" clId="{06A1783C-C807-4D93-90C6-34B6DEA64637}" dt="2023-08-24T12:53:36.914" v="3204" actId="478"/>
          <ac:spMkLst>
            <pc:docMk/>
            <pc:sldMk cId="3467521825" sldId="606"/>
            <ac:spMk id="120" creationId="{00000000-0000-0000-0000-000000000000}"/>
          </ac:spMkLst>
        </pc:spChg>
        <pc:picChg chg="del">
          <ac:chgData name="Richard Chalk" userId="287f8aa4f4de1d19" providerId="LiveId" clId="{06A1783C-C807-4D93-90C6-34B6DEA64637}" dt="2023-08-24T12:53:32.572" v="3202" actId="478"/>
          <ac:picMkLst>
            <pc:docMk/>
            <pc:sldMk cId="3467521825" sldId="606"/>
            <ac:picMk id="121" creationId="{00000000-0000-0000-0000-000000000000}"/>
          </ac:picMkLst>
        </pc:picChg>
        <pc:picChg chg="add mod">
          <ac:chgData name="Richard Chalk" userId="287f8aa4f4de1d19" providerId="LiveId" clId="{06A1783C-C807-4D93-90C6-34B6DEA64637}" dt="2023-08-24T12:53:44.397" v="3207" actId="1076"/>
          <ac:picMkLst>
            <pc:docMk/>
            <pc:sldMk cId="3467521825" sldId="606"/>
            <ac:picMk id="1026" creationId="{DFD569CC-E6FA-C53D-22F0-D5DC7AFEC1C4}"/>
          </ac:picMkLst>
        </pc:picChg>
      </pc:sldChg>
      <pc:sldChg chg="addSp delSp modSp add mod modNotesTx">
        <pc:chgData name="Richard Chalk" userId="287f8aa4f4de1d19" providerId="LiveId" clId="{06A1783C-C807-4D93-90C6-34B6DEA64637}" dt="2023-08-24T14:37:18.544" v="3212" actId="20577"/>
        <pc:sldMkLst>
          <pc:docMk/>
          <pc:sldMk cId="1885736930" sldId="607"/>
        </pc:sldMkLst>
        <pc:spChg chg="mod">
          <ac:chgData name="Richard Chalk" userId="287f8aa4f4de1d19" providerId="LiveId" clId="{06A1783C-C807-4D93-90C6-34B6DEA64637}" dt="2023-08-24T12:46:21.785" v="3054" actId="1036"/>
          <ac:spMkLst>
            <pc:docMk/>
            <pc:sldMk cId="1885736930" sldId="607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42:02.187" v="2787" actId="20577"/>
          <ac:spMkLst>
            <pc:docMk/>
            <pc:sldMk cId="1885736930" sldId="607"/>
            <ac:spMk id="3" creationId="{E3744374-92D3-B3F2-3F1A-3448858F47B5}"/>
          </ac:spMkLst>
        </pc:spChg>
        <pc:spChg chg="mod">
          <ac:chgData name="Richard Chalk" userId="287f8aa4f4de1d19" providerId="LiveId" clId="{06A1783C-C807-4D93-90C6-34B6DEA64637}" dt="2023-08-24T14:37:18.544" v="3212" actId="20577"/>
          <ac:spMkLst>
            <pc:docMk/>
            <pc:sldMk cId="1885736930" sldId="607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12:43:10.889" v="2894" actId="20577"/>
          <ac:spMkLst>
            <pc:docMk/>
            <pc:sldMk cId="1885736930" sldId="607"/>
            <ac:spMk id="12" creationId="{6857CB3F-677B-4CDF-A978-4E8C12F8C052}"/>
          </ac:spMkLst>
        </pc:spChg>
        <pc:picChg chg="add del mod">
          <ac:chgData name="Richard Chalk" userId="287f8aa4f4de1d19" providerId="LiveId" clId="{06A1783C-C807-4D93-90C6-34B6DEA64637}" dt="2023-08-24T12:45:12.155" v="2959" actId="478"/>
          <ac:picMkLst>
            <pc:docMk/>
            <pc:sldMk cId="1885736930" sldId="607"/>
            <ac:picMk id="5" creationId="{685D6FFB-5AC5-E613-5870-936DB8DA68B5}"/>
          </ac:picMkLst>
        </pc:picChg>
        <pc:picChg chg="del">
          <ac:chgData name="Richard Chalk" userId="287f8aa4f4de1d19" providerId="LiveId" clId="{06A1783C-C807-4D93-90C6-34B6DEA64637}" dt="2023-08-24T12:34:21.102" v="2585" actId="478"/>
          <ac:picMkLst>
            <pc:docMk/>
            <pc:sldMk cId="1885736930" sldId="607"/>
            <ac:picMk id="8" creationId="{3F7C38D4-7E68-D373-ACC2-1A0373409AEA}"/>
          </ac:picMkLst>
        </pc:picChg>
        <pc:picChg chg="del">
          <ac:chgData name="Richard Chalk" userId="287f8aa4f4de1d19" providerId="LiveId" clId="{06A1783C-C807-4D93-90C6-34B6DEA64637}" dt="2023-08-24T12:34:20.471" v="2584" actId="478"/>
          <ac:picMkLst>
            <pc:docMk/>
            <pc:sldMk cId="1885736930" sldId="607"/>
            <ac:picMk id="9" creationId="{4AB90925-22D0-3FBB-692B-E5A906F153D4}"/>
          </ac:picMkLst>
        </pc:picChg>
        <pc:picChg chg="add mod">
          <ac:chgData name="Richard Chalk" userId="287f8aa4f4de1d19" providerId="LiveId" clId="{06A1783C-C807-4D93-90C6-34B6DEA64637}" dt="2023-08-24T12:39:41.657" v="2702" actId="1076"/>
          <ac:picMkLst>
            <pc:docMk/>
            <pc:sldMk cId="1885736930" sldId="607"/>
            <ac:picMk id="10" creationId="{B90AD574-2A5B-B554-07BB-5D0FCADB8B92}"/>
          </ac:picMkLst>
        </pc:picChg>
        <pc:picChg chg="add mod">
          <ac:chgData name="Richard Chalk" userId="287f8aa4f4de1d19" providerId="LiveId" clId="{06A1783C-C807-4D93-90C6-34B6DEA64637}" dt="2023-08-24T12:39:49.156" v="2774" actId="1038"/>
          <ac:picMkLst>
            <pc:docMk/>
            <pc:sldMk cId="1885736930" sldId="607"/>
            <ac:picMk id="11" creationId="{5337B309-8E52-AB4E-030A-6B2E3D45FDFF}"/>
          </ac:picMkLst>
        </pc:picChg>
        <pc:picChg chg="add mod">
          <ac:chgData name="Richard Chalk" userId="287f8aa4f4de1d19" providerId="LiveId" clId="{06A1783C-C807-4D93-90C6-34B6DEA64637}" dt="2023-08-24T12:42:19.893" v="2819" actId="1036"/>
          <ac:picMkLst>
            <pc:docMk/>
            <pc:sldMk cId="1885736930" sldId="607"/>
            <ac:picMk id="13" creationId="{BBF5CDE2-2C08-AFF0-204F-6BF77F7A24AD}"/>
          </ac:picMkLst>
        </pc:picChg>
        <pc:picChg chg="add mod">
          <ac:chgData name="Richard Chalk" userId="287f8aa4f4de1d19" providerId="LiveId" clId="{06A1783C-C807-4D93-90C6-34B6DEA64637}" dt="2023-08-24T12:46:28.691" v="3068" actId="1036"/>
          <ac:picMkLst>
            <pc:docMk/>
            <pc:sldMk cId="1885736930" sldId="607"/>
            <ac:picMk id="15" creationId="{9EFD129C-7507-4793-35F8-0F3CA17D5224}"/>
          </ac:picMkLst>
        </pc:picChg>
        <pc:picChg chg="mod ord">
          <ac:chgData name="Richard Chalk" userId="287f8aa4f4de1d19" providerId="LiveId" clId="{06A1783C-C807-4D93-90C6-34B6DEA64637}" dt="2023-08-24T12:43:03.015" v="2832" actId="1076"/>
          <ac:picMkLst>
            <pc:docMk/>
            <pc:sldMk cId="1885736930" sldId="607"/>
            <ac:picMk id="16" creationId="{5D8FE8A0-A188-63BC-2256-0242F865CB47}"/>
          </ac:picMkLst>
        </pc:picChg>
        <pc:picChg chg="del">
          <ac:chgData name="Richard Chalk" userId="287f8aa4f4de1d19" providerId="LiveId" clId="{06A1783C-C807-4D93-90C6-34B6DEA64637}" dt="2023-08-24T12:34:51.675" v="2600" actId="478"/>
          <ac:picMkLst>
            <pc:docMk/>
            <pc:sldMk cId="1885736930" sldId="607"/>
            <ac:picMk id="4098" creationId="{03A90B5D-A82D-B91C-16B6-A9F109752B0A}"/>
          </ac:picMkLst>
        </pc:picChg>
      </pc:sldChg>
      <pc:sldChg chg="add">
        <pc:chgData name="Richard Chalk" userId="287f8aa4f4de1d19" providerId="LiveId" clId="{06A1783C-C807-4D93-90C6-34B6DEA64637}" dt="2023-08-24T18:46:18.438" v="3624"/>
        <pc:sldMkLst>
          <pc:docMk/>
          <pc:sldMk cId="1077477819" sldId="608"/>
        </pc:sldMkLst>
      </pc:sldChg>
      <pc:sldMasterChg chg="del delSldLayout">
        <pc:chgData name="Richard Chalk" userId="287f8aa4f4de1d19" providerId="LiveId" clId="{06A1783C-C807-4D93-90C6-34B6DEA64637}" dt="2023-08-24T12:43:21.960" v="2895" actId="47"/>
        <pc:sldMasterMkLst>
          <pc:docMk/>
          <pc:sldMasterMk cId="0" sldId="2147483661"/>
        </pc:sldMasterMkLst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3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2941703255" sldId="2147483675"/>
          </pc:sldLayoutMkLst>
        </pc:sldLayoutChg>
      </pc:sldMasterChg>
    </pc:docChg>
  </pc:docChgLst>
  <pc:docChgLst>
    <pc:chgData name="Richard Chalk" userId="287f8aa4f4de1d19" providerId="LiveId" clId="{199B5AA4-8B2A-4264-9303-732AA5F95B73}"/>
    <pc:docChg chg="undo custSel addSld modSld">
      <pc:chgData name="Richard Chalk" userId="287f8aa4f4de1d19" providerId="LiveId" clId="{199B5AA4-8B2A-4264-9303-732AA5F95B73}" dt="2022-11-05T13:32:32.135" v="1349" actId="14100"/>
      <pc:docMkLst>
        <pc:docMk/>
      </pc:docMkLst>
      <pc:sldChg chg="addSp delSp modSp mod">
        <pc:chgData name="Richard Chalk" userId="287f8aa4f4de1d19" providerId="LiveId" clId="{199B5AA4-8B2A-4264-9303-732AA5F95B73}" dt="2022-11-05T06:39:58.559" v="27" actId="478"/>
        <pc:sldMkLst>
          <pc:docMk/>
          <pc:sldMk cId="0" sldId="256"/>
        </pc:sldMkLst>
        <pc:spChg chg="add del mod">
          <ac:chgData name="Richard Chalk" userId="287f8aa4f4de1d19" providerId="LiveId" clId="{199B5AA4-8B2A-4264-9303-732AA5F95B73}" dt="2022-11-05T06:39:58.559" v="27" actId="478"/>
          <ac:spMkLst>
            <pc:docMk/>
            <pc:sldMk cId="0" sldId="256"/>
            <ac:spMk id="2" creationId="{D40215E9-FB6B-1D51-4C4B-AA29BB13BC44}"/>
          </ac:spMkLst>
        </pc:spChg>
        <pc:spChg chg="mod">
          <ac:chgData name="Richard Chalk" userId="287f8aa4f4de1d19" providerId="LiveId" clId="{199B5AA4-8B2A-4264-9303-732AA5F95B73}" dt="2022-11-05T06:39:43.350" v="24" actId="27636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06:42:38.249" v="51" actId="478"/>
        <pc:sldMkLst>
          <pc:docMk/>
          <pc:sldMk cId="0" sldId="257"/>
        </pc:sldMkLst>
        <pc:spChg chg="mod">
          <ac:chgData name="Richard Chalk" userId="287f8aa4f4de1d19" providerId="LiveId" clId="{199B5AA4-8B2A-4264-9303-732AA5F95B73}" dt="2022-11-05T06:39:55.423" v="26" actId="207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88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90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6:42:35.992" v="50" actId="6549"/>
          <ac:spMkLst>
            <pc:docMk/>
            <pc:sldMk cId="0" sldId="257"/>
            <ac:spMk id="93" creationId="{00000000-0000-0000-0000-000000000000}"/>
          </ac:spMkLst>
        </pc:spChg>
        <pc:picChg chg="add del mod">
          <ac:chgData name="Richard Chalk" userId="287f8aa4f4de1d19" providerId="LiveId" clId="{199B5AA4-8B2A-4264-9303-732AA5F95B73}" dt="2022-11-05T06:42:38.249" v="51" actId="478"/>
          <ac:picMkLst>
            <pc:docMk/>
            <pc:sldMk cId="0" sldId="257"/>
            <ac:picMk id="1026" creationId="{B1710B49-C857-FAB9-E7B8-4958FC878EE5}"/>
          </ac:picMkLst>
        </pc:picChg>
      </pc:sldChg>
      <pc:sldChg chg="delSp modSp mod">
        <pc:chgData name="Richard Chalk" userId="287f8aa4f4de1d19" providerId="LiveId" clId="{199B5AA4-8B2A-4264-9303-732AA5F95B73}" dt="2022-11-05T06:45:05.141" v="91" actId="20577"/>
        <pc:sldMkLst>
          <pc:docMk/>
          <pc:sldMk cId="0" sldId="258"/>
        </pc:sldMkLst>
        <pc:spChg chg="mod">
          <ac:chgData name="Richard Chalk" userId="287f8aa4f4de1d19" providerId="LiveId" clId="{199B5AA4-8B2A-4264-9303-732AA5F95B73}" dt="2022-11-05T06:40:16.304" v="30" actId="207"/>
          <ac:spMkLst>
            <pc:docMk/>
            <pc:sldMk cId="0" sldId="258"/>
            <ac:spMk id="9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9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6:45:05.141" v="91" actId="20577"/>
          <ac:spMkLst>
            <pc:docMk/>
            <pc:sldMk cId="0" sldId="258"/>
            <ac:spMk id="101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09:13:34.841" v="274" actId="207"/>
        <pc:sldMkLst>
          <pc:docMk/>
          <pc:sldMk cId="0" sldId="259"/>
        </pc:sldMkLst>
        <pc:spChg chg="mod">
          <ac:chgData name="Richard Chalk" userId="287f8aa4f4de1d19" providerId="LiveId" clId="{199B5AA4-8B2A-4264-9303-732AA5F95B73}" dt="2022-11-05T06:40:20.087" v="31" actId="207"/>
          <ac:spMkLst>
            <pc:docMk/>
            <pc:sldMk cId="0" sldId="259"/>
            <ac:spMk id="10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13:34.841" v="274" actId="207"/>
          <ac:spMkLst>
            <pc:docMk/>
            <pc:sldMk cId="0" sldId="259"/>
            <ac:spMk id="109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09:15:55.785" v="368" actId="208"/>
        <pc:sldMkLst>
          <pc:docMk/>
          <pc:sldMk cId="0" sldId="260"/>
        </pc:sldMkLst>
        <pc:spChg chg="add mod">
          <ac:chgData name="Richard Chalk" userId="287f8aa4f4de1d19" providerId="LiveId" clId="{199B5AA4-8B2A-4264-9303-732AA5F95B73}" dt="2022-11-05T09:15:55.785" v="368" actId="208"/>
          <ac:spMkLst>
            <pc:docMk/>
            <pc:sldMk cId="0" sldId="260"/>
            <ac:spMk id="2" creationId="{72783E18-702C-0153-6FDC-376C6501B3D6}"/>
          </ac:spMkLst>
        </pc:spChg>
        <pc:spChg chg="mod">
          <ac:chgData name="Richard Chalk" userId="287f8aa4f4de1d19" providerId="LiveId" clId="{199B5AA4-8B2A-4264-9303-732AA5F95B73}" dt="2022-11-05T09:15:23.499" v="363" actId="14100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15:13.680" v="361" actId="6549"/>
          <ac:spMkLst>
            <pc:docMk/>
            <pc:sldMk cId="0" sldId="260"/>
            <ac:spMk id="117" creationId="{00000000-0000-0000-0000-000000000000}"/>
          </ac:spMkLst>
        </pc:spChg>
        <pc:picChg chg="mod">
          <ac:chgData name="Richard Chalk" userId="287f8aa4f4de1d19" providerId="LiveId" clId="{199B5AA4-8B2A-4264-9303-732AA5F95B73}" dt="2022-11-05T09:11:55.476" v="252" actId="1076"/>
          <ac:picMkLst>
            <pc:docMk/>
            <pc:sldMk cId="0" sldId="260"/>
            <ac:picMk id="118" creationId="{00000000-0000-0000-0000-000000000000}"/>
          </ac:picMkLst>
        </pc:picChg>
      </pc:sldChg>
      <pc:sldChg chg="addSp delSp modSp mod">
        <pc:chgData name="Richard Chalk" userId="287f8aa4f4de1d19" providerId="LiveId" clId="{199B5AA4-8B2A-4264-9303-732AA5F95B73}" dt="2022-11-05T13:31:33.520" v="1293" actId="115"/>
        <pc:sldMkLst>
          <pc:docMk/>
          <pc:sldMk cId="0" sldId="261"/>
        </pc:sldMkLst>
        <pc:spChg chg="mod">
          <ac:chgData name="Richard Chalk" userId="287f8aa4f4de1d19" providerId="LiveId" clId="{199B5AA4-8B2A-4264-9303-732AA5F95B73}" dt="2022-11-05T06:40:29.830" v="33" actId="207"/>
          <ac:spMkLst>
            <pc:docMk/>
            <pc:sldMk cId="0" sldId="261"/>
            <ac:spMk id="11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0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1:33.520" v="1293" actId="115"/>
          <ac:spMkLst>
            <pc:docMk/>
            <pc:sldMk cId="0" sldId="261"/>
            <ac:spMk id="126" creationId="{00000000-0000-0000-0000-000000000000}"/>
          </ac:spMkLst>
        </pc:spChg>
        <pc:graphicFrameChg chg="add del mod">
          <ac:chgData name="Richard Chalk" userId="287f8aa4f4de1d19" providerId="LiveId" clId="{199B5AA4-8B2A-4264-9303-732AA5F95B73}" dt="2022-11-05T13:29:20.940" v="1258" actId="3680"/>
          <ac:graphicFrameMkLst>
            <pc:docMk/>
            <pc:sldMk cId="0" sldId="261"/>
            <ac:graphicFrameMk id="2" creationId="{8BE96E4C-A035-68A4-57B9-3A42D8B9A3EF}"/>
          </ac:graphicFrameMkLst>
        </pc:graphicFrameChg>
      </pc:sldChg>
      <pc:sldChg chg="delSp modSp mod modNotesTx">
        <pc:chgData name="Richard Chalk" userId="287f8aa4f4de1d19" providerId="LiveId" clId="{199B5AA4-8B2A-4264-9303-732AA5F95B73}" dt="2022-11-05T09:27:35.921" v="1024" actId="207"/>
        <pc:sldMkLst>
          <pc:docMk/>
          <pc:sldMk cId="0" sldId="262"/>
        </pc:sldMkLst>
        <pc:spChg chg="mod">
          <ac:chgData name="Richard Chalk" userId="287f8aa4f4de1d19" providerId="LiveId" clId="{199B5AA4-8B2A-4264-9303-732AA5F95B73}" dt="2022-11-05T06:40:33.741" v="34" actId="207"/>
          <ac:spMkLst>
            <pc:docMk/>
            <pc:sldMk cId="0" sldId="262"/>
            <ac:spMk id="127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2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2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3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3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27:35.921" v="1024" actId="207"/>
          <ac:spMkLst>
            <pc:docMk/>
            <pc:sldMk cId="0" sldId="262"/>
            <ac:spMk id="134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13:32:32.135" v="1349" actId="14100"/>
        <pc:sldMkLst>
          <pc:docMk/>
          <pc:sldMk cId="0" sldId="263"/>
        </pc:sldMkLst>
        <pc:spChg chg="mod">
          <ac:chgData name="Richard Chalk" userId="287f8aa4f4de1d19" providerId="LiveId" clId="{199B5AA4-8B2A-4264-9303-732AA5F95B73}" dt="2022-11-05T06:40:37.479" v="35" actId="207"/>
          <ac:spMkLst>
            <pc:docMk/>
            <pc:sldMk cId="0" sldId="263"/>
            <ac:spMk id="13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7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40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2:21.162" v="1347" actId="1076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2:32.135" v="1349" actId="14100"/>
          <ac:spMkLst>
            <pc:docMk/>
            <pc:sldMk cId="0" sldId="263"/>
            <ac:spMk id="143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13:21:25.255" v="1070" actId="1076"/>
        <pc:sldMkLst>
          <pc:docMk/>
          <pc:sldMk cId="0" sldId="264"/>
        </pc:sldMkLst>
        <pc:spChg chg="mod">
          <ac:chgData name="Richard Chalk" userId="287f8aa4f4de1d19" providerId="LiveId" clId="{199B5AA4-8B2A-4264-9303-732AA5F95B73}" dt="2022-11-05T06:40:42.221" v="36" actId="207"/>
          <ac:spMkLst>
            <pc:docMk/>
            <pc:sldMk cId="0" sldId="264"/>
            <ac:spMk id="14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1:25.255" v="1070" actId="1076"/>
          <ac:spMkLst>
            <pc:docMk/>
            <pc:sldMk cId="0" sldId="264"/>
            <ac:spMk id="151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13:26:38.705" v="1199" actId="6549"/>
        <pc:sldMkLst>
          <pc:docMk/>
          <pc:sldMk cId="0" sldId="265"/>
        </pc:sldMkLst>
        <pc:spChg chg="add del">
          <ac:chgData name="Richard Chalk" userId="287f8aa4f4de1d19" providerId="LiveId" clId="{199B5AA4-8B2A-4264-9303-732AA5F95B73}" dt="2022-11-05T13:21:59.444" v="1075" actId="478"/>
          <ac:spMkLst>
            <pc:docMk/>
            <pc:sldMk cId="0" sldId="265"/>
            <ac:spMk id="3" creationId="{D1E2D5A6-C09E-51DA-79A7-8B7835874327}"/>
          </ac:spMkLst>
        </pc:spChg>
        <pc:spChg chg="mod">
          <ac:chgData name="Richard Chalk" userId="287f8aa4f4de1d19" providerId="LiveId" clId="{199B5AA4-8B2A-4264-9303-732AA5F95B73}" dt="2022-11-05T06:40:45.884" v="37" actId="207"/>
          <ac:spMkLst>
            <pc:docMk/>
            <pc:sldMk cId="0" sldId="265"/>
            <ac:spMk id="15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7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6:38.705" v="1199" actId="6549"/>
          <ac:spMkLst>
            <pc:docMk/>
            <pc:sldMk cId="0" sldId="265"/>
            <ac:spMk id="159" creationId="{00000000-0000-0000-0000-000000000000}"/>
          </ac:spMkLst>
        </pc:spChg>
      </pc:sldChg>
      <pc:sldChg chg="modSp add mod">
        <pc:chgData name="Richard Chalk" userId="287f8aa4f4de1d19" providerId="LiveId" clId="{199B5AA4-8B2A-4264-9303-732AA5F95B73}" dt="2022-11-05T13:26:20.477" v="1196" actId="313"/>
        <pc:sldMkLst>
          <pc:docMk/>
          <pc:sldMk cId="541595812" sldId="266"/>
        </pc:sldMkLst>
        <pc:spChg chg="mod">
          <ac:chgData name="Richard Chalk" userId="287f8aa4f4de1d19" providerId="LiveId" clId="{199B5AA4-8B2A-4264-9303-732AA5F95B73}" dt="2022-11-05T13:23:15.512" v="1096" actId="20577"/>
          <ac:spMkLst>
            <pc:docMk/>
            <pc:sldMk cId="541595812" sldId="266"/>
            <ac:spMk id="15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6:20.477" v="1196" actId="313"/>
          <ac:spMkLst>
            <pc:docMk/>
            <pc:sldMk cId="541595812" sldId="266"/>
            <ac:spMk id="159" creationId="{00000000-0000-0000-0000-000000000000}"/>
          </ac:spMkLst>
        </pc:spChg>
      </pc:sldChg>
    </pc:docChg>
  </pc:docChgLst>
  <pc:docChgLst>
    <pc:chgData name="Richard Chalk" userId="287f8aa4f4de1d19" providerId="LiveId" clId="{56E14B00-CFCD-4A74-AB40-DA3711622EB8}"/>
    <pc:docChg chg="custSel addSld delSld modSld sldOrd">
      <pc:chgData name="Richard Chalk" userId="287f8aa4f4de1d19" providerId="LiveId" clId="{56E14B00-CFCD-4A74-AB40-DA3711622EB8}" dt="2023-08-21T09:03:46.366" v="287" actId="47"/>
      <pc:docMkLst>
        <pc:docMk/>
      </pc:docMkLst>
      <pc:sldChg chg="addSp delSp modSp mod">
        <pc:chgData name="Richard Chalk" userId="287f8aa4f4de1d19" providerId="LiveId" clId="{56E14B00-CFCD-4A74-AB40-DA3711622EB8}" dt="2023-08-21T08:59:26.031" v="109" actId="1076"/>
        <pc:sldMkLst>
          <pc:docMk/>
          <pc:sldMk cId="0" sldId="258"/>
        </pc:sldMkLst>
        <pc:spChg chg="del">
          <ac:chgData name="Richard Chalk" userId="287f8aa4f4de1d19" providerId="LiveId" clId="{56E14B00-CFCD-4A74-AB40-DA3711622EB8}" dt="2023-08-21T08:59:02.662" v="106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26.031" v="109" actId="1076"/>
          <ac:picMkLst>
            <pc:docMk/>
            <pc:sldMk cId="0" sldId="258"/>
            <ac:picMk id="3074" creationId="{DDAAEBDB-EAA7-53CC-3458-80BB03A4EE02}"/>
          </ac:picMkLst>
        </pc:picChg>
      </pc:sldChg>
      <pc:sldChg chg="addSp delSp modSp mod">
        <pc:chgData name="Richard Chalk" userId="287f8aa4f4de1d19" providerId="LiveId" clId="{56E14B00-CFCD-4A74-AB40-DA3711622EB8}" dt="2023-08-21T08:59:38.059" v="115" actId="478"/>
        <pc:sldMkLst>
          <pc:docMk/>
          <pc:sldMk cId="0" sldId="259"/>
        </pc:sldMkLst>
        <pc:spChg chg="del">
          <ac:chgData name="Richard Chalk" userId="287f8aa4f4de1d19" providerId="LiveId" clId="{56E14B00-CFCD-4A74-AB40-DA3711622EB8}" dt="2023-08-21T08:59:38.059" v="115" actId="478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8:59:35.602" v="114" actId="14100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27.929" v="110"/>
          <ac:picMkLst>
            <pc:docMk/>
            <pc:sldMk cId="0" sldId="259"/>
            <ac:picMk id="2" creationId="{929BBDB2-B94E-E6B4-7353-6A610CE69052}"/>
          </ac:picMkLst>
        </pc:picChg>
      </pc:sldChg>
      <pc:sldChg chg="addSp delSp modSp mod">
        <pc:chgData name="Richard Chalk" userId="287f8aa4f4de1d19" providerId="LiveId" clId="{56E14B00-CFCD-4A74-AB40-DA3711622EB8}" dt="2023-08-21T09:00:03.056" v="125" actId="14100"/>
        <pc:sldMkLst>
          <pc:docMk/>
          <pc:sldMk cId="0" sldId="260"/>
        </pc:sldMkLst>
        <pc:spChg chg="mod">
          <ac:chgData name="Richard Chalk" userId="287f8aa4f4de1d19" providerId="LiveId" clId="{56E14B00-CFCD-4A74-AB40-DA3711622EB8}" dt="2023-08-21T08:59:50.512" v="118" actId="1076"/>
          <ac:spMkLst>
            <pc:docMk/>
            <pc:sldMk cId="0" sldId="260"/>
            <ac:spMk id="2" creationId="{72783E18-702C-0153-6FDC-376C6501B3D6}"/>
          </ac:spMkLst>
        </pc:spChg>
        <pc:spChg chg="del">
          <ac:chgData name="Richard Chalk" userId="287f8aa4f4de1d19" providerId="LiveId" clId="{56E14B00-CFCD-4A74-AB40-DA3711622EB8}" dt="2023-08-21T08:59:45.973" v="117" actId="478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03.056" v="125" actId="14100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40.883" v="116"/>
          <ac:picMkLst>
            <pc:docMk/>
            <pc:sldMk cId="0" sldId="260"/>
            <ac:picMk id="3" creationId="{5C10DDC8-807C-5829-FB71-DC071120DBA6}"/>
          </ac:picMkLst>
        </pc:picChg>
        <pc:picChg chg="mod">
          <ac:chgData name="Richard Chalk" userId="287f8aa4f4de1d19" providerId="LiveId" clId="{56E14B00-CFCD-4A74-AB40-DA3711622EB8}" dt="2023-08-21T08:59:50.512" v="118" actId="1076"/>
          <ac:picMkLst>
            <pc:docMk/>
            <pc:sldMk cId="0" sldId="260"/>
            <ac:picMk id="118" creationId="{00000000-0000-0000-0000-000000000000}"/>
          </ac:picMkLst>
        </pc:picChg>
      </pc:sldChg>
      <pc:sldChg chg="addSp delSp modSp mod">
        <pc:chgData name="Richard Chalk" userId="287f8aa4f4de1d19" providerId="LiveId" clId="{56E14B00-CFCD-4A74-AB40-DA3711622EB8}" dt="2023-08-21T09:00:22.526" v="132" actId="478"/>
        <pc:sldMkLst>
          <pc:docMk/>
          <pc:sldMk cId="0" sldId="261"/>
        </pc:sldMkLst>
        <pc:spChg chg="del">
          <ac:chgData name="Richard Chalk" userId="287f8aa4f4de1d19" providerId="LiveId" clId="{56E14B00-CFCD-4A74-AB40-DA3711622EB8}" dt="2023-08-21T09:00:22.526" v="132" actId="478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13.128" v="129" actId="14100"/>
          <ac:spMkLst>
            <pc:docMk/>
            <pc:sldMk cId="0" sldId="261"/>
            <ac:spMk id="126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05.599" v="126"/>
          <ac:picMkLst>
            <pc:docMk/>
            <pc:sldMk cId="0" sldId="261"/>
            <ac:picMk id="2" creationId="{03819706-CFBF-15F2-B3A0-355C9A1EB6CB}"/>
          </ac:picMkLst>
        </pc:picChg>
      </pc:sldChg>
      <pc:sldChg chg="addSp delSp modSp mod">
        <pc:chgData name="Richard Chalk" userId="287f8aa4f4de1d19" providerId="LiveId" clId="{56E14B00-CFCD-4A74-AB40-DA3711622EB8}" dt="2023-08-21T09:00:20.231" v="131" actId="478"/>
        <pc:sldMkLst>
          <pc:docMk/>
          <pc:sldMk cId="0" sldId="262"/>
        </pc:sldMkLst>
        <pc:spChg chg="del">
          <ac:chgData name="Richard Chalk" userId="287f8aa4f4de1d19" providerId="LiveId" clId="{56E14B00-CFCD-4A74-AB40-DA3711622EB8}" dt="2023-08-21T09:00:20.231" v="131" actId="478"/>
          <ac:spMkLst>
            <pc:docMk/>
            <pc:sldMk cId="0" sldId="262"/>
            <ac:spMk id="133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16.247" v="130"/>
          <ac:picMkLst>
            <pc:docMk/>
            <pc:sldMk cId="0" sldId="262"/>
            <ac:picMk id="2" creationId="{FBFD349E-34E0-5183-4E52-55A75A25A690}"/>
          </ac:picMkLst>
        </pc:picChg>
      </pc:sldChg>
      <pc:sldChg chg="addSp delSp modSp mod">
        <pc:chgData name="Richard Chalk" userId="287f8aa4f4de1d19" providerId="LiveId" clId="{56E14B00-CFCD-4A74-AB40-DA3711622EB8}" dt="2023-08-21T09:01:07.806" v="148" actId="478"/>
        <pc:sldMkLst>
          <pc:docMk/>
          <pc:sldMk cId="0" sldId="263"/>
        </pc:sldMkLst>
        <pc:spChg chg="add mod">
          <ac:chgData name="Richard Chalk" userId="287f8aa4f4de1d19" providerId="LiveId" clId="{56E14B00-CFCD-4A74-AB40-DA3711622EB8}" dt="2023-08-21T09:01:05.196" v="147" actId="6549"/>
          <ac:spMkLst>
            <pc:docMk/>
            <pc:sldMk cId="0" sldId="263"/>
            <ac:spMk id="3" creationId="{EB29824A-342B-2F5C-8435-CB67A317AFAF}"/>
          </ac:spMkLst>
        </pc:spChg>
        <pc:spChg chg="del">
          <ac:chgData name="Richard Chalk" userId="287f8aa4f4de1d19" providerId="LiveId" clId="{56E14B00-CFCD-4A74-AB40-DA3711622EB8}" dt="2023-08-21T09:01:07.806" v="148" actId="478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40.473" v="138" actId="14100"/>
          <ac:spMkLst>
            <pc:docMk/>
            <pc:sldMk cId="0" sldId="263"/>
            <ac:spMk id="142" creationId="{00000000-0000-0000-0000-000000000000}"/>
          </ac:spMkLst>
        </pc:spChg>
        <pc:spChg chg="del">
          <ac:chgData name="Richard Chalk" userId="287f8aa4f4de1d19" providerId="LiveId" clId="{56E14B00-CFCD-4A74-AB40-DA3711622EB8}" dt="2023-08-21T09:00:57.717" v="143" actId="478"/>
          <ac:spMkLst>
            <pc:docMk/>
            <pc:sldMk cId="0" sldId="263"/>
            <ac:spMk id="143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27.103" v="133"/>
          <ac:picMkLst>
            <pc:docMk/>
            <pc:sldMk cId="0" sldId="263"/>
            <ac:picMk id="2" creationId="{6662D274-209F-D8F0-2762-3BE075365665}"/>
          </ac:picMkLst>
        </pc:picChg>
        <pc:picChg chg="add mod">
          <ac:chgData name="Richard Chalk" userId="287f8aa4f4de1d19" providerId="LiveId" clId="{56E14B00-CFCD-4A74-AB40-DA3711622EB8}" dt="2023-08-21T09:00:49.915" v="140" actId="1076"/>
          <ac:picMkLst>
            <pc:docMk/>
            <pc:sldMk cId="0" sldId="263"/>
            <ac:picMk id="4" creationId="{31C18A8C-DD1F-56B4-BB0C-A36DEB4A7623}"/>
          </ac:picMkLst>
        </pc:picChg>
      </pc:sldChg>
      <pc:sldChg chg="addSp delSp modSp mod modNotesTx">
        <pc:chgData name="Richard Chalk" userId="287f8aa4f4de1d19" providerId="LiveId" clId="{56E14B00-CFCD-4A74-AB40-DA3711622EB8}" dt="2023-08-21T09:02:24.863" v="171" actId="207"/>
        <pc:sldMkLst>
          <pc:docMk/>
          <pc:sldMk cId="0" sldId="264"/>
        </pc:sldMkLst>
        <pc:spChg chg="add mod">
          <ac:chgData name="Richard Chalk" userId="287f8aa4f4de1d19" providerId="LiveId" clId="{56E14B00-CFCD-4A74-AB40-DA3711622EB8}" dt="2023-08-21T09:02:24.863" v="171" actId="207"/>
          <ac:spMkLst>
            <pc:docMk/>
            <pc:sldMk cId="0" sldId="264"/>
            <ac:spMk id="3" creationId="{A21C3C7D-D14E-875D-C96E-051823C548A6}"/>
          </ac:spMkLst>
        </pc:spChg>
        <pc:spChg chg="del">
          <ac:chgData name="Richard Chalk" userId="287f8aa4f4de1d19" providerId="LiveId" clId="{56E14B00-CFCD-4A74-AB40-DA3711622EB8}" dt="2023-08-21T09:02:05.165" v="162" actId="478"/>
          <ac:spMkLst>
            <pc:docMk/>
            <pc:sldMk cId="0" sldId="264"/>
            <ac:spMk id="150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1:11.746" v="149"/>
          <ac:picMkLst>
            <pc:docMk/>
            <pc:sldMk cId="0" sldId="264"/>
            <ac:picMk id="2" creationId="{CBEC74EB-5568-CF60-84B9-14479A456EFF}"/>
          </ac:picMkLst>
        </pc:picChg>
        <pc:picChg chg="add mod">
          <ac:chgData name="Richard Chalk" userId="287f8aa4f4de1d19" providerId="LiveId" clId="{56E14B00-CFCD-4A74-AB40-DA3711622EB8}" dt="2023-08-21T09:02:03.130" v="161" actId="1076"/>
          <ac:picMkLst>
            <pc:docMk/>
            <pc:sldMk cId="0" sldId="264"/>
            <ac:picMk id="4" creationId="{37525475-2A21-EA9E-1142-EE73352D7138}"/>
          </ac:picMkLst>
        </pc:picChg>
      </pc:sldChg>
      <pc:sldChg chg="addSp delSp modSp del mod">
        <pc:chgData name="Richard Chalk" userId="287f8aa4f4de1d19" providerId="LiveId" clId="{56E14B00-CFCD-4A74-AB40-DA3711622EB8}" dt="2023-08-21T09:02:28.878" v="172" actId="47"/>
        <pc:sldMkLst>
          <pc:docMk/>
          <pc:sldMk cId="0" sldId="265"/>
        </pc:sldMkLst>
        <pc:spChg chg="add del mod">
          <ac:chgData name="Richard Chalk" userId="287f8aa4f4de1d19" providerId="LiveId" clId="{56E14B00-CFCD-4A74-AB40-DA3711622EB8}" dt="2023-08-21T09:01:25.770" v="152" actId="21"/>
          <ac:spMkLst>
            <pc:docMk/>
            <pc:sldMk cId="0" sldId="265"/>
            <ac:spMk id="2" creationId="{9456E356-54C4-4C22-6CEF-D7B80626D0CA}"/>
          </ac:spMkLst>
        </pc:spChg>
        <pc:spChg chg="del">
          <ac:chgData name="Richard Chalk" userId="287f8aa4f4de1d19" providerId="LiveId" clId="{56E14B00-CFCD-4A74-AB40-DA3711622EB8}" dt="2023-08-21T09:01:22.158" v="150" actId="478"/>
          <ac:spMkLst>
            <pc:docMk/>
            <pc:sldMk cId="0" sldId="265"/>
            <ac:spMk id="158" creationId="{00000000-0000-0000-0000-000000000000}"/>
          </ac:spMkLst>
        </pc:spChg>
        <pc:picChg chg="add del mod">
          <ac:chgData name="Richard Chalk" userId="287f8aa4f4de1d19" providerId="LiveId" clId="{56E14B00-CFCD-4A74-AB40-DA3711622EB8}" dt="2023-08-21T09:01:25.770" v="152" actId="21"/>
          <ac:picMkLst>
            <pc:docMk/>
            <pc:sldMk cId="0" sldId="265"/>
            <ac:picMk id="3" creationId="{6720812D-3DC0-E91C-3940-EAD020F56734}"/>
          </ac:picMkLst>
        </pc:picChg>
      </pc:sldChg>
      <pc:sldChg chg="addSp delSp modSp mod">
        <pc:chgData name="Richard Chalk" userId="287f8aa4f4de1d19" providerId="LiveId" clId="{56E14B00-CFCD-4A74-AB40-DA3711622EB8}" dt="2023-08-21T09:03:40.758" v="286" actId="1035"/>
        <pc:sldMkLst>
          <pc:docMk/>
          <pc:sldMk cId="2307424035" sldId="267"/>
        </pc:sldMkLst>
        <pc:spChg chg="mod">
          <ac:chgData name="Richard Chalk" userId="287f8aa4f4de1d19" providerId="LiveId" clId="{56E14B00-CFCD-4A74-AB40-DA3711622EB8}" dt="2023-08-21T09:03:33.190" v="264" actId="6549"/>
          <ac:spMkLst>
            <pc:docMk/>
            <pc:sldMk cId="2307424035" sldId="267"/>
            <ac:spMk id="159" creationId="{00000000-0000-0000-0000-000000000000}"/>
          </ac:spMkLst>
        </pc:spChg>
        <pc:picChg chg="add del mod">
          <ac:chgData name="Richard Chalk" userId="287f8aa4f4de1d19" providerId="LiveId" clId="{56E14B00-CFCD-4A74-AB40-DA3711622EB8}" dt="2023-08-21T09:02:53.999" v="175" actId="21"/>
          <ac:picMkLst>
            <pc:docMk/>
            <pc:sldMk cId="2307424035" sldId="267"/>
            <ac:picMk id="12" creationId="{1F5575FC-5DDC-6656-966F-D0966869D5E0}"/>
          </ac:picMkLst>
        </pc:picChg>
        <pc:picChg chg="add del">
          <ac:chgData name="Richard Chalk" userId="287f8aa4f4de1d19" providerId="LiveId" clId="{56E14B00-CFCD-4A74-AB40-DA3711622EB8}" dt="2023-08-21T09:03:16.339" v="179" actId="478"/>
          <ac:picMkLst>
            <pc:docMk/>
            <pc:sldMk cId="2307424035" sldId="267"/>
            <ac:picMk id="14" creationId="{A40E28BA-D02E-17CB-8A1C-4BB9DAA11131}"/>
          </ac:picMkLst>
        </pc:picChg>
        <pc:picChg chg="add mod">
          <ac:chgData name="Richard Chalk" userId="287f8aa4f4de1d19" providerId="LiveId" clId="{56E14B00-CFCD-4A74-AB40-DA3711622EB8}" dt="2023-08-21T09:03:40.758" v="286" actId="1035"/>
          <ac:picMkLst>
            <pc:docMk/>
            <pc:sldMk cId="2307424035" sldId="267"/>
            <ac:picMk id="16" creationId="{25DD32C2-81F9-65E4-B892-A16FC4A1649E}"/>
          </ac:picMkLst>
        </pc:picChg>
      </pc:sldChg>
      <pc:sldChg chg="ord">
        <pc:chgData name="Richard Chalk" userId="287f8aa4f4de1d19" providerId="LiveId" clId="{56E14B00-CFCD-4A74-AB40-DA3711622EB8}" dt="2023-08-21T08:58:19.856" v="64"/>
        <pc:sldMkLst>
          <pc:docMk/>
          <pc:sldMk cId="61398895" sldId="269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3213385662" sldId="309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2331944968" sldId="530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2914032141" sldId="535"/>
        </pc:sldMkLst>
      </pc:sldChg>
      <pc:sldChg chg="addSp delSp modSp add mod">
        <pc:chgData name="Richard Chalk" userId="287f8aa4f4de1d19" providerId="LiveId" clId="{56E14B00-CFCD-4A74-AB40-DA3711622EB8}" dt="2023-08-21T08:58:35.691" v="85" actId="1035"/>
        <pc:sldMkLst>
          <pc:docMk/>
          <pc:sldMk cId="3960335008" sldId="581"/>
        </pc:sldMkLst>
        <pc:spChg chg="mod">
          <ac:chgData name="Richard Chalk" userId="287f8aa4f4de1d19" providerId="LiveId" clId="{56E14B00-CFCD-4A74-AB40-DA3711622EB8}" dt="2023-08-21T08:56:55.555" v="41" actId="6549"/>
          <ac:spMkLst>
            <pc:docMk/>
            <pc:sldMk cId="3960335008" sldId="581"/>
            <ac:spMk id="2" creationId="{2CED0939-2445-F1A3-21AE-0A535344DD5D}"/>
          </ac:spMkLst>
        </pc:spChg>
        <pc:spChg chg="add del mod">
          <ac:chgData name="Richard Chalk" userId="287f8aa4f4de1d19" providerId="LiveId" clId="{56E14B00-CFCD-4A74-AB40-DA3711622EB8}" dt="2023-08-21T08:54:50.932" v="16" actId="478"/>
          <ac:spMkLst>
            <pc:docMk/>
            <pc:sldMk cId="3960335008" sldId="581"/>
            <ac:spMk id="5" creationId="{77A52F7F-E70C-0D95-5652-AE850DAC2D71}"/>
          </ac:spMkLst>
        </pc:spChg>
        <pc:picChg chg="add del mod">
          <ac:chgData name="Richard Chalk" userId="287f8aa4f4de1d19" providerId="LiveId" clId="{56E14B00-CFCD-4A74-AB40-DA3711622EB8}" dt="2023-08-21T08:56:15.425" v="20" actId="478"/>
          <ac:picMkLst>
            <pc:docMk/>
            <pc:sldMk cId="3960335008" sldId="581"/>
            <ac:picMk id="8" creationId="{AACFCC14-267F-5337-9641-C3419737932B}"/>
          </ac:picMkLst>
        </pc:picChg>
        <pc:picChg chg="del">
          <ac:chgData name="Richard Chalk" userId="287f8aa4f4de1d19" providerId="LiveId" clId="{56E14B00-CFCD-4A74-AB40-DA3711622EB8}" dt="2023-08-21T08:54:53.844" v="17" actId="478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56E14B00-CFCD-4A74-AB40-DA3711622EB8}" dt="2023-08-21T08:56:19.758" v="22" actId="478"/>
          <ac:picMkLst>
            <pc:docMk/>
            <pc:sldMk cId="3960335008" sldId="581"/>
            <ac:picMk id="1026" creationId="{8E3E80BF-30DB-6CA2-CD8D-734F663FC907}"/>
          </ac:picMkLst>
        </pc:picChg>
        <pc:picChg chg="add mod">
          <ac:chgData name="Richard Chalk" userId="287f8aa4f4de1d19" providerId="LiveId" clId="{56E14B00-CFCD-4A74-AB40-DA3711622EB8}" dt="2023-08-21T08:58:35.691" v="85" actId="1035"/>
          <ac:picMkLst>
            <pc:docMk/>
            <pc:sldMk cId="3960335008" sldId="581"/>
            <ac:picMk id="1028" creationId="{F347B09E-68CD-D217-D5BC-C2CB49402BA1}"/>
          </ac:picMkLst>
        </pc:picChg>
      </pc:sldChg>
      <pc:sldChg chg="addSp delSp modSp add mod">
        <pc:chgData name="Richard Chalk" userId="287f8aa4f4de1d19" providerId="LiveId" clId="{56E14B00-CFCD-4A74-AB40-DA3711622EB8}" dt="2023-08-21T08:58:32.578" v="82" actId="1035"/>
        <pc:sldMkLst>
          <pc:docMk/>
          <pc:sldMk cId="296006601" sldId="582"/>
        </pc:sldMkLst>
        <pc:spChg chg="mod">
          <ac:chgData name="Richard Chalk" userId="287f8aa4f4de1d19" providerId="LiveId" clId="{56E14B00-CFCD-4A74-AB40-DA3711622EB8}" dt="2023-08-21T08:57:47.479" v="62" actId="20577"/>
          <ac:spMkLst>
            <pc:docMk/>
            <pc:sldMk cId="296006601" sldId="582"/>
            <ac:spMk id="2" creationId="{2CED0939-2445-F1A3-21AE-0A535344DD5D}"/>
          </ac:spMkLst>
        </pc:spChg>
        <pc:picChg chg="del">
          <ac:chgData name="Richard Chalk" userId="287f8aa4f4de1d19" providerId="LiveId" clId="{56E14B00-CFCD-4A74-AB40-DA3711622EB8}" dt="2023-08-21T08:57:05.136" v="53" actId="478"/>
          <ac:picMkLst>
            <pc:docMk/>
            <pc:sldMk cId="296006601" sldId="582"/>
            <ac:picMk id="9" creationId="{C1C9E6DC-9589-D3E2-ED44-EE6E3D307849}"/>
          </ac:picMkLst>
        </pc:picChg>
        <pc:picChg chg="add del">
          <ac:chgData name="Richard Chalk" userId="287f8aa4f4de1d19" providerId="LiveId" clId="{56E14B00-CFCD-4A74-AB40-DA3711622EB8}" dt="2023-08-21T08:57:18.850" v="55" actId="478"/>
          <ac:picMkLst>
            <pc:docMk/>
            <pc:sldMk cId="296006601" sldId="582"/>
            <ac:picMk id="2050" creationId="{E1943E8D-BEB6-3851-8A57-415413F63C1F}"/>
          </ac:picMkLst>
        </pc:picChg>
        <pc:picChg chg="add mod">
          <ac:chgData name="Richard Chalk" userId="287f8aa4f4de1d19" providerId="LiveId" clId="{56E14B00-CFCD-4A74-AB40-DA3711622EB8}" dt="2023-08-21T08:58:32.578" v="82" actId="1035"/>
          <ac:picMkLst>
            <pc:docMk/>
            <pc:sldMk cId="296006601" sldId="582"/>
            <ac:picMk id="2052" creationId="{830902D1-FD51-C3FC-AD45-CB085C9433DD}"/>
          </ac:picMkLst>
        </pc:picChg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0" sldId="583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1424244626" sldId="589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3520058754" sldId="590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2355879100" sldId="591"/>
        </pc:sldMkLst>
      </pc:sldChg>
      <pc:sldChg chg="modSp add mod">
        <pc:chgData name="Richard Chalk" userId="287f8aa4f4de1d19" providerId="LiveId" clId="{56E14B00-CFCD-4A74-AB40-DA3711622EB8}" dt="2023-08-21T08:58:58.376" v="105" actId="20577"/>
        <pc:sldMkLst>
          <pc:docMk/>
          <pc:sldMk cId="3536938106" sldId="592"/>
        </pc:sldMkLst>
        <pc:spChg chg="mod">
          <ac:chgData name="Richard Chalk" userId="287f8aa4f4de1d19" providerId="LiveId" clId="{56E14B00-CFCD-4A74-AB40-DA3711622EB8}" dt="2023-08-21T08:58:58.376" v="105" actId="20577"/>
          <ac:spMkLst>
            <pc:docMk/>
            <pc:sldMk cId="3536938106" sldId="592"/>
            <ac:spMk id="118" creationId="{00000000-0000-0000-0000-000000000000}"/>
          </ac:spMkLst>
        </pc:spChg>
      </pc:sldChg>
      <pc:sldChg chg="addSp modSp new del">
        <pc:chgData name="Richard Chalk" userId="287f8aa4f4de1d19" providerId="LiveId" clId="{56E14B00-CFCD-4A74-AB40-DA3711622EB8}" dt="2023-08-21T09:03:46.366" v="287" actId="47"/>
        <pc:sldMkLst>
          <pc:docMk/>
          <pc:sldMk cId="625734704" sldId="593"/>
        </pc:sldMkLst>
        <pc:picChg chg="add mod">
          <ac:chgData name="Richard Chalk" userId="287f8aa4f4de1d19" providerId="LiveId" clId="{56E14B00-CFCD-4A74-AB40-DA3711622EB8}" dt="2023-08-21T09:02:58.553" v="177" actId="1076"/>
          <ac:picMkLst>
            <pc:docMk/>
            <pc:sldMk cId="625734704" sldId="593"/>
            <ac:picMk id="4" creationId="{08A7EFF4-9587-5EF5-FCDF-6731862F7022}"/>
          </ac:picMkLst>
        </pc:picChg>
      </pc:sldChg>
    </pc:docChg>
  </pc:docChgLst>
  <pc:docChgLst>
    <pc:chgData name="Richard Chalk" userId="287f8aa4f4de1d19" providerId="LiveId" clId="{0ED8F571-E4C3-4123-A7B7-260A61FF3003}"/>
    <pc:docChg chg="custSel addSld delSld modSld sldOrd">
      <pc:chgData name="Richard Chalk" userId="287f8aa4f4de1d19" providerId="LiveId" clId="{0ED8F571-E4C3-4123-A7B7-260A61FF3003}" dt="2023-08-22T13:20:25.970" v="302" actId="1076"/>
      <pc:docMkLst>
        <pc:docMk/>
      </pc:docMkLst>
      <pc:sldChg chg="modSp mod ord">
        <pc:chgData name="Richard Chalk" userId="287f8aa4f4de1d19" providerId="LiveId" clId="{0ED8F571-E4C3-4123-A7B7-260A61FF3003}" dt="2023-08-22T12:34:19.379" v="4"/>
        <pc:sldMkLst>
          <pc:docMk/>
          <pc:sldMk cId="0" sldId="256"/>
        </pc:sldMkLst>
        <pc:spChg chg="mod">
          <ac:chgData name="Richard Chalk" userId="287f8aa4f4de1d19" providerId="LiveId" clId="{0ED8F571-E4C3-4123-A7B7-260A61FF3003}" dt="2023-08-22T12:34:03.738" v="0"/>
          <ac:spMkLst>
            <pc:docMk/>
            <pc:sldMk cId="0" sldId="256"/>
            <ac:spMk id="81" creationId="{00000000-0000-0000-0000-000000000000}"/>
          </ac:spMkLst>
        </pc:spChg>
      </pc:sldChg>
      <pc:sldChg chg="add">
        <pc:chgData name="Richard Chalk" userId="287f8aa4f4de1d19" providerId="LiveId" clId="{0ED8F571-E4C3-4123-A7B7-260A61FF3003}" dt="2023-08-22T12:34:16.662" v="2"/>
        <pc:sldMkLst>
          <pc:docMk/>
          <pc:sldMk cId="1767876126" sldId="594"/>
        </pc:sldMkLst>
      </pc:sldChg>
      <pc:sldChg chg="del">
        <pc:chgData name="Richard Chalk" userId="287f8aa4f4de1d19" providerId="LiveId" clId="{0ED8F571-E4C3-4123-A7B7-260A61FF3003}" dt="2023-08-22T12:34:12.805" v="1" actId="2696"/>
        <pc:sldMkLst>
          <pc:docMk/>
          <pc:sldMk cId="4243124175" sldId="594"/>
        </pc:sldMkLst>
      </pc:sldChg>
      <pc:sldChg chg="del">
        <pc:chgData name="Richard Chalk" userId="287f8aa4f4de1d19" providerId="LiveId" clId="{0ED8F571-E4C3-4123-A7B7-260A61FF3003}" dt="2023-08-22T12:34:12.805" v="1" actId="2696"/>
        <pc:sldMkLst>
          <pc:docMk/>
          <pc:sldMk cId="3664709285" sldId="595"/>
        </pc:sldMkLst>
      </pc:sldChg>
      <pc:sldChg chg="addSp modSp add mod">
        <pc:chgData name="Richard Chalk" userId="287f8aa4f4de1d19" providerId="LiveId" clId="{0ED8F571-E4C3-4123-A7B7-260A61FF3003}" dt="2023-08-22T12:47:55.309" v="289" actId="113"/>
        <pc:sldMkLst>
          <pc:docMk/>
          <pc:sldMk cId="3872568016" sldId="595"/>
        </pc:sldMkLst>
        <pc:spChg chg="mod">
          <ac:chgData name="Richard Chalk" userId="287f8aa4f4de1d19" providerId="LiveId" clId="{0ED8F571-E4C3-4123-A7B7-260A61FF3003}" dt="2023-08-22T12:47:55.309" v="289" actId="113"/>
          <ac:spMkLst>
            <pc:docMk/>
            <pc:sldMk cId="3872568016" sldId="595"/>
            <ac:spMk id="2" creationId="{4812AC70-34F4-9BEC-960F-EE4C39634379}"/>
          </ac:spMkLst>
        </pc:spChg>
        <pc:spChg chg="mod">
          <ac:chgData name="Richard Chalk" userId="287f8aa4f4de1d19" providerId="LiveId" clId="{0ED8F571-E4C3-4123-A7B7-260A61FF3003}" dt="2023-08-22T12:35:29.381" v="94" actId="20577"/>
          <ac:spMkLst>
            <pc:docMk/>
            <pc:sldMk cId="3872568016" sldId="595"/>
            <ac:spMk id="6" creationId="{61784E4F-0645-6888-0CD2-796868FEB71B}"/>
          </ac:spMkLst>
        </pc:spChg>
        <pc:spChg chg="mod">
          <ac:chgData name="Richard Chalk" userId="287f8aa4f4de1d19" providerId="LiveId" clId="{0ED8F571-E4C3-4123-A7B7-260A61FF3003}" dt="2023-08-22T12:35:16.378" v="70" actId="21"/>
          <ac:spMkLst>
            <pc:docMk/>
            <pc:sldMk cId="3872568016" sldId="595"/>
            <ac:spMk id="8" creationId="{A20F11C5-BB5B-8341-C29A-A4A128C6D5B0}"/>
          </ac:spMkLst>
        </pc:spChg>
        <pc:spChg chg="mod">
          <ac:chgData name="Richard Chalk" userId="287f8aa4f4de1d19" providerId="LiveId" clId="{0ED8F571-E4C3-4123-A7B7-260A61FF3003}" dt="2023-08-22T12:35:36.611" v="110" actId="20577"/>
          <ac:spMkLst>
            <pc:docMk/>
            <pc:sldMk cId="3872568016" sldId="595"/>
            <ac:spMk id="144" creationId="{00000000-0000-0000-0000-000000000000}"/>
          </ac:spMkLst>
        </pc:spChg>
        <pc:picChg chg="add mod">
          <ac:chgData name="Richard Chalk" userId="287f8aa4f4de1d19" providerId="LiveId" clId="{0ED8F571-E4C3-4123-A7B7-260A61FF3003}" dt="2023-08-22T12:37:32.826" v="285" actId="1035"/>
          <ac:picMkLst>
            <pc:docMk/>
            <pc:sldMk cId="3872568016" sldId="595"/>
            <ac:picMk id="3" creationId="{F076AD18-CE44-CE01-E62A-70A2D46ED626}"/>
          </ac:picMkLst>
        </pc:picChg>
        <pc:picChg chg="mod">
          <ac:chgData name="Richard Chalk" userId="287f8aa4f4de1d19" providerId="LiveId" clId="{0ED8F571-E4C3-4123-A7B7-260A61FF3003}" dt="2023-08-22T12:36:49.148" v="250" actId="1076"/>
          <ac:picMkLst>
            <pc:docMk/>
            <pc:sldMk cId="3872568016" sldId="595"/>
            <ac:picMk id="4" creationId="{E0DC95DB-4756-1AEB-CB7B-A06BED35EAEE}"/>
          </ac:picMkLst>
        </pc:picChg>
        <pc:picChg chg="add mod">
          <ac:chgData name="Richard Chalk" userId="287f8aa4f4de1d19" providerId="LiveId" clId="{0ED8F571-E4C3-4123-A7B7-260A61FF3003}" dt="2023-08-22T12:37:28.209" v="283" actId="1038"/>
          <ac:picMkLst>
            <pc:docMk/>
            <pc:sldMk cId="3872568016" sldId="595"/>
            <ac:picMk id="5" creationId="{DCBF80D0-0861-2CF0-288E-D0651B726EFA}"/>
          </ac:picMkLst>
        </pc:picChg>
        <pc:picChg chg="mod">
          <ac:chgData name="Richard Chalk" userId="287f8aa4f4de1d19" providerId="LiveId" clId="{0ED8F571-E4C3-4123-A7B7-260A61FF3003}" dt="2023-08-22T12:35:24.823" v="75" actId="1076"/>
          <ac:picMkLst>
            <pc:docMk/>
            <pc:sldMk cId="3872568016" sldId="595"/>
            <ac:picMk id="2058" creationId="{478897F0-DCFF-EC44-A82C-B099F022FDD2}"/>
          </ac:picMkLst>
        </pc:picChg>
      </pc:sldChg>
      <pc:sldChg chg="addSp delSp modSp new mod">
        <pc:chgData name="Richard Chalk" userId="287f8aa4f4de1d19" providerId="LiveId" clId="{0ED8F571-E4C3-4123-A7B7-260A61FF3003}" dt="2023-08-22T13:20:25.970" v="302" actId="1076"/>
        <pc:sldMkLst>
          <pc:docMk/>
          <pc:sldMk cId="2852648446" sldId="596"/>
        </pc:sldMkLst>
        <pc:spChg chg="del">
          <ac:chgData name="Richard Chalk" userId="287f8aa4f4de1d19" providerId="LiveId" clId="{0ED8F571-E4C3-4123-A7B7-260A61FF3003}" dt="2023-08-22T13:19:54.753" v="293" actId="478"/>
          <ac:spMkLst>
            <pc:docMk/>
            <pc:sldMk cId="2852648446" sldId="596"/>
            <ac:spMk id="2" creationId="{BD240E7F-8B30-DC6A-9029-913C03D37BFA}"/>
          </ac:spMkLst>
        </pc:spChg>
        <pc:spChg chg="del">
          <ac:chgData name="Richard Chalk" userId="287f8aa4f4de1d19" providerId="LiveId" clId="{0ED8F571-E4C3-4123-A7B7-260A61FF3003}" dt="2023-08-22T13:19:52.901" v="292" actId="478"/>
          <ac:spMkLst>
            <pc:docMk/>
            <pc:sldMk cId="2852648446" sldId="596"/>
            <ac:spMk id="3" creationId="{BC2072A6-42A2-F913-9108-5F026737E139}"/>
          </ac:spMkLst>
        </pc:spChg>
        <pc:spChg chg="add del">
          <ac:chgData name="Richard Chalk" userId="287f8aa4f4de1d19" providerId="LiveId" clId="{0ED8F571-E4C3-4123-A7B7-260A61FF3003}" dt="2023-08-22T13:19:50.844" v="291" actId="478"/>
          <ac:spMkLst>
            <pc:docMk/>
            <pc:sldMk cId="2852648446" sldId="596"/>
            <ac:spMk id="4" creationId="{B139874B-3528-ECA6-E1B3-08E4AE6B998E}"/>
          </ac:spMkLst>
        </pc:spChg>
        <pc:spChg chg="add mod">
          <ac:chgData name="Richard Chalk" userId="287f8aa4f4de1d19" providerId="LiveId" clId="{0ED8F571-E4C3-4123-A7B7-260A61FF3003}" dt="2023-08-22T13:20:25.970" v="302" actId="1076"/>
          <ac:spMkLst>
            <pc:docMk/>
            <pc:sldMk cId="2852648446" sldId="596"/>
            <ac:spMk id="6" creationId="{150F56ED-BF18-72F1-08FB-67F06EB368CE}"/>
          </ac:spMkLst>
        </pc:spChg>
      </pc:sldChg>
      <pc:sldChg chg="add">
        <pc:chgData name="Richard Chalk" userId="287f8aa4f4de1d19" providerId="LiveId" clId="{0ED8F571-E4C3-4123-A7B7-260A61FF3003}" dt="2023-08-22T13:19:48.703" v="290"/>
        <pc:sldMkLst>
          <pc:docMk/>
          <pc:sldMk cId="2281876224" sldId="597"/>
        </pc:sldMkLst>
      </pc:sldChg>
    </pc:docChg>
  </pc:docChgLst>
  <pc:docChgLst>
    <pc:chgData name="Richard Chalk" userId="287f8aa4f4de1d19" providerId="LiveId" clId="{26AC335A-454B-46ED-9F88-1BC530BD4D82}"/>
    <pc:docChg chg="modSld">
      <pc:chgData name="Richard Chalk" userId="287f8aa4f4de1d19" providerId="LiveId" clId="{26AC335A-454B-46ED-9F88-1BC530BD4D82}" dt="2023-08-22T12:33:13.438" v="9" actId="20577"/>
      <pc:docMkLst>
        <pc:docMk/>
      </pc:docMkLst>
      <pc:sldChg chg="modSp mod">
        <pc:chgData name="Richard Chalk" userId="287f8aa4f4de1d19" providerId="LiveId" clId="{26AC335A-454B-46ED-9F88-1BC530BD4D82}" dt="2023-08-22T12:33:13.438" v="9" actId="20577"/>
        <pc:sldMkLst>
          <pc:docMk/>
          <pc:sldMk cId="3213385662" sldId="309"/>
        </pc:sldMkLst>
        <pc:spChg chg="mod">
          <ac:chgData name="Richard Chalk" userId="287f8aa4f4de1d19" providerId="LiveId" clId="{26AC335A-454B-46ED-9F88-1BC530BD4D82}" dt="2023-08-22T12:33:13.438" v="9" actId="20577"/>
          <ac:spMkLst>
            <pc:docMk/>
            <pc:sldMk cId="3213385662" sldId="309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3ACA491-C24B-4BF5-A915-04D675A9773F}"/>
    <pc:docChg chg="undo custSel addSld modSld sldOrd">
      <pc:chgData name="Richard Chalk" userId="287f8aa4f4de1d19" providerId="LiveId" clId="{13ACA491-C24B-4BF5-A915-04D675A9773F}" dt="2023-08-22T12:32:09.038" v="1156" actId="14100"/>
      <pc:docMkLst>
        <pc:docMk/>
      </pc:docMkLst>
      <pc:sldChg chg="addSp modSp mod">
        <pc:chgData name="Richard Chalk" userId="287f8aa4f4de1d19" providerId="LiveId" clId="{13ACA491-C24B-4BF5-A915-04D675A9773F}" dt="2023-08-22T12:29:32.723" v="1130" actId="6549"/>
        <pc:sldMkLst>
          <pc:docMk/>
          <pc:sldMk cId="0" sldId="258"/>
        </pc:sldMkLst>
        <pc:spChg chg="mod">
          <ac:chgData name="Richard Chalk" userId="287f8aa4f4de1d19" providerId="LiveId" clId="{13ACA491-C24B-4BF5-A915-04D675A9773F}" dt="2023-08-22T12:27:57.793" v="1118"/>
          <ac:spMkLst>
            <pc:docMk/>
            <pc:sldMk cId="0" sldId="258"/>
            <ac:spMk id="4" creationId="{5FDF1ACC-688E-1F2F-2BDF-A4A6CE8C1328}"/>
          </ac:spMkLst>
        </pc:spChg>
        <pc:spChg chg="mod">
          <ac:chgData name="Richard Chalk" userId="287f8aa4f4de1d19" providerId="LiveId" clId="{13ACA491-C24B-4BF5-A915-04D675A9773F}" dt="2023-08-22T12:29:32.723" v="1130" actId="6549"/>
          <ac:spMkLst>
            <pc:docMk/>
            <pc:sldMk cId="0" sldId="258"/>
            <ac:spMk id="101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7:57.793" v="1118"/>
          <ac:grpSpMkLst>
            <pc:docMk/>
            <pc:sldMk cId="0" sldId="258"/>
            <ac:grpSpMk id="2" creationId="{15A4324A-9ED0-8DD6-D151-861E49A5475D}"/>
          </ac:grpSpMkLst>
        </pc:grpChg>
        <pc:picChg chg="mod">
          <ac:chgData name="Richard Chalk" userId="287f8aa4f4de1d19" providerId="LiveId" clId="{13ACA491-C24B-4BF5-A915-04D675A9773F}" dt="2023-08-22T12:27:57.793" v="1118"/>
          <ac:picMkLst>
            <pc:docMk/>
            <pc:sldMk cId="0" sldId="258"/>
            <ac:picMk id="3" creationId="{C47192FF-FAFE-0AD3-C32D-5996FFDCB10C}"/>
          </ac:picMkLst>
        </pc:picChg>
      </pc:sldChg>
      <pc:sldChg chg="addSp modSp mod">
        <pc:chgData name="Richard Chalk" userId="287f8aa4f4de1d19" providerId="LiveId" clId="{13ACA491-C24B-4BF5-A915-04D675A9773F}" dt="2023-08-22T12:27:48.118" v="1117" actId="403"/>
        <pc:sldMkLst>
          <pc:docMk/>
          <pc:sldMk cId="0" sldId="259"/>
        </pc:sldMkLst>
        <pc:spChg chg="mod">
          <ac:chgData name="Richard Chalk" userId="287f8aa4f4de1d19" providerId="LiveId" clId="{13ACA491-C24B-4BF5-A915-04D675A9773F}" dt="2023-08-22T12:27:30.269" v="1106"/>
          <ac:spMkLst>
            <pc:docMk/>
            <pc:sldMk cId="0" sldId="259"/>
            <ac:spMk id="5" creationId="{97FD0DC2-D622-3932-B967-D1DF72CE7F05}"/>
          </ac:spMkLst>
        </pc:spChg>
        <pc:spChg chg="mod">
          <ac:chgData name="Richard Chalk" userId="287f8aa4f4de1d19" providerId="LiveId" clId="{13ACA491-C24B-4BF5-A915-04D675A9773F}" dt="2023-08-22T12:27:48.118" v="1117" actId="403"/>
          <ac:spMkLst>
            <pc:docMk/>
            <pc:sldMk cId="0" sldId="259"/>
            <ac:spMk id="109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7:35.225" v="1115" actId="1036"/>
          <ac:grpSpMkLst>
            <pc:docMk/>
            <pc:sldMk cId="0" sldId="259"/>
            <ac:grpSpMk id="3" creationId="{DE4EDA26-72FE-D42B-6933-53BCCA2A46A5}"/>
          </ac:grpSpMkLst>
        </pc:grpChg>
        <pc:picChg chg="mod">
          <ac:chgData name="Richard Chalk" userId="287f8aa4f4de1d19" providerId="LiveId" clId="{13ACA491-C24B-4BF5-A915-04D675A9773F}" dt="2023-08-22T12:27:30.269" v="1106"/>
          <ac:picMkLst>
            <pc:docMk/>
            <pc:sldMk cId="0" sldId="259"/>
            <ac:picMk id="4" creationId="{B6A35B50-5605-4A9D-661C-8DA5DAD512C9}"/>
          </ac:picMkLst>
        </pc:picChg>
      </pc:sldChg>
      <pc:sldChg chg="modSp mod">
        <pc:chgData name="Richard Chalk" userId="287f8aa4f4de1d19" providerId="LiveId" clId="{13ACA491-C24B-4BF5-A915-04D675A9773F}" dt="2023-08-22T12:29:58.571" v="1133" actId="6549"/>
        <pc:sldMkLst>
          <pc:docMk/>
          <pc:sldMk cId="0" sldId="260"/>
        </pc:sldMkLst>
        <pc:spChg chg="mod">
          <ac:chgData name="Richard Chalk" userId="287f8aa4f4de1d19" providerId="LiveId" clId="{13ACA491-C24B-4BF5-A915-04D675A9773F}" dt="2023-08-22T12:29:58.571" v="1133" actId="6549"/>
          <ac:spMkLst>
            <pc:docMk/>
            <pc:sldMk cId="0" sldId="260"/>
            <ac:spMk id="117" creationId="{00000000-0000-0000-0000-000000000000}"/>
          </ac:spMkLst>
        </pc:spChg>
      </pc:sldChg>
      <pc:sldChg chg="addSp modSp mod">
        <pc:chgData name="Richard Chalk" userId="287f8aa4f4de1d19" providerId="LiveId" clId="{13ACA491-C24B-4BF5-A915-04D675A9773F}" dt="2023-08-22T12:30:35.215" v="1145" actId="207"/>
        <pc:sldMkLst>
          <pc:docMk/>
          <pc:sldMk cId="0" sldId="261"/>
        </pc:sldMkLst>
        <pc:spChg chg="mod">
          <ac:chgData name="Richard Chalk" userId="287f8aa4f4de1d19" providerId="LiveId" clId="{13ACA491-C24B-4BF5-A915-04D675A9773F}" dt="2023-08-22T12:28:29.694" v="1124"/>
          <ac:spMkLst>
            <pc:docMk/>
            <pc:sldMk cId="0" sldId="261"/>
            <ac:spMk id="5" creationId="{26F068E5-3AFA-6147-A8C3-F01EEEA16211}"/>
          </ac:spMkLst>
        </pc:spChg>
        <pc:spChg chg="mod">
          <ac:chgData name="Richard Chalk" userId="287f8aa4f4de1d19" providerId="LiveId" clId="{13ACA491-C24B-4BF5-A915-04D675A9773F}" dt="2023-08-22T12:30:35.215" v="1145" actId="207"/>
          <ac:spMkLst>
            <pc:docMk/>
            <pc:sldMk cId="0" sldId="261"/>
            <ac:spMk id="126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29.694" v="1124"/>
          <ac:grpSpMkLst>
            <pc:docMk/>
            <pc:sldMk cId="0" sldId="261"/>
            <ac:grpSpMk id="3" creationId="{77653BC2-7507-457C-995E-81CC603459D0}"/>
          </ac:grpSpMkLst>
        </pc:grpChg>
        <pc:picChg chg="mod">
          <ac:chgData name="Richard Chalk" userId="287f8aa4f4de1d19" providerId="LiveId" clId="{13ACA491-C24B-4BF5-A915-04D675A9773F}" dt="2023-08-22T12:28:29.694" v="1124"/>
          <ac:picMkLst>
            <pc:docMk/>
            <pc:sldMk cId="0" sldId="261"/>
            <ac:picMk id="4" creationId="{6B5872DB-C445-9A03-1430-B56178BDAB5C}"/>
          </ac:picMkLst>
        </pc:picChg>
      </pc:sldChg>
      <pc:sldChg chg="addSp modSp mod">
        <pc:chgData name="Richard Chalk" userId="287f8aa4f4de1d19" providerId="LiveId" clId="{13ACA491-C24B-4BF5-A915-04D675A9773F}" dt="2023-08-22T12:31:26.486" v="1153" actId="1076"/>
        <pc:sldMkLst>
          <pc:docMk/>
          <pc:sldMk cId="0" sldId="262"/>
        </pc:sldMkLst>
        <pc:spChg chg="mod">
          <ac:chgData name="Richard Chalk" userId="287f8aa4f4de1d19" providerId="LiveId" clId="{13ACA491-C24B-4BF5-A915-04D675A9773F}" dt="2023-08-22T12:28:30.780" v="1125"/>
          <ac:spMkLst>
            <pc:docMk/>
            <pc:sldMk cId="0" sldId="262"/>
            <ac:spMk id="5" creationId="{F583F145-9183-1BEB-0A51-A3E97613480C}"/>
          </ac:spMkLst>
        </pc:spChg>
        <pc:spChg chg="mod">
          <ac:chgData name="Richard Chalk" userId="287f8aa4f4de1d19" providerId="LiveId" clId="{13ACA491-C24B-4BF5-A915-04D675A9773F}" dt="2023-08-22T12:31:13.690" v="1150" actId="14100"/>
          <ac:spMkLst>
            <pc:docMk/>
            <pc:sldMk cId="0" sldId="262"/>
            <ac:spMk id="134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30.780" v="1125"/>
          <ac:grpSpMkLst>
            <pc:docMk/>
            <pc:sldMk cId="0" sldId="262"/>
            <ac:grpSpMk id="3" creationId="{243FBCAA-6191-90F9-88BB-C12A909DED86}"/>
          </ac:grpSpMkLst>
        </pc:grpChg>
        <pc:picChg chg="mod">
          <ac:chgData name="Richard Chalk" userId="287f8aa4f4de1d19" providerId="LiveId" clId="{13ACA491-C24B-4BF5-A915-04D675A9773F}" dt="2023-08-22T12:28:30.780" v="1125"/>
          <ac:picMkLst>
            <pc:docMk/>
            <pc:sldMk cId="0" sldId="262"/>
            <ac:picMk id="4" creationId="{F3404C29-CF89-C9BB-570F-C0A5CF6BC05D}"/>
          </ac:picMkLst>
        </pc:picChg>
        <pc:picChg chg="add mod">
          <ac:chgData name="Richard Chalk" userId="287f8aa4f4de1d19" providerId="LiveId" clId="{13ACA491-C24B-4BF5-A915-04D675A9773F}" dt="2023-08-22T12:31:26.486" v="1153" actId="1076"/>
          <ac:picMkLst>
            <pc:docMk/>
            <pc:sldMk cId="0" sldId="262"/>
            <ac:picMk id="6" creationId="{DA631DED-3D86-5407-53AC-4AB3AEE493F1}"/>
          </ac:picMkLst>
        </pc:picChg>
      </pc:sldChg>
      <pc:sldChg chg="addSp modSp mod">
        <pc:chgData name="Richard Chalk" userId="287f8aa4f4de1d19" providerId="LiveId" clId="{13ACA491-C24B-4BF5-A915-04D675A9773F}" dt="2023-08-22T12:31:45.726" v="1154" actId="2711"/>
        <pc:sldMkLst>
          <pc:docMk/>
          <pc:sldMk cId="0" sldId="263"/>
        </pc:sldMkLst>
        <pc:spChg chg="mod">
          <ac:chgData name="Richard Chalk" userId="287f8aa4f4de1d19" providerId="LiveId" clId="{13ACA491-C24B-4BF5-A915-04D675A9773F}" dt="2023-08-22T12:31:45.726" v="1154" actId="2711"/>
          <ac:spMkLst>
            <pc:docMk/>
            <pc:sldMk cId="0" sldId="263"/>
            <ac:spMk id="3" creationId="{EB29824A-342B-2F5C-8435-CB67A317AFAF}"/>
          </ac:spMkLst>
        </pc:spChg>
        <pc:spChg chg="mod">
          <ac:chgData name="Richard Chalk" userId="287f8aa4f4de1d19" providerId="LiveId" clId="{13ACA491-C24B-4BF5-A915-04D675A9773F}" dt="2023-08-22T12:28:42.212" v="1126"/>
          <ac:spMkLst>
            <pc:docMk/>
            <pc:sldMk cId="0" sldId="263"/>
            <ac:spMk id="7" creationId="{408380CB-54D9-8D3E-AB0C-EA6D6C6328D8}"/>
          </ac:spMkLst>
        </pc:spChg>
        <pc:grpChg chg="add mod">
          <ac:chgData name="Richard Chalk" userId="287f8aa4f4de1d19" providerId="LiveId" clId="{13ACA491-C24B-4BF5-A915-04D675A9773F}" dt="2023-08-22T12:28:42.212" v="1126"/>
          <ac:grpSpMkLst>
            <pc:docMk/>
            <pc:sldMk cId="0" sldId="263"/>
            <ac:grpSpMk id="5" creationId="{BE9A9650-B43F-7D45-CFC2-584F5EE0984F}"/>
          </ac:grpSpMkLst>
        </pc:grpChg>
        <pc:picChg chg="mod">
          <ac:chgData name="Richard Chalk" userId="287f8aa4f4de1d19" providerId="LiveId" clId="{13ACA491-C24B-4BF5-A915-04D675A9773F}" dt="2023-08-22T12:28:42.212" v="1126"/>
          <ac:picMkLst>
            <pc:docMk/>
            <pc:sldMk cId="0" sldId="263"/>
            <ac:picMk id="6" creationId="{49B652A1-85F7-F7ED-DEBC-9DF12590AA28}"/>
          </ac:picMkLst>
        </pc:picChg>
      </pc:sldChg>
      <pc:sldChg chg="addSp modSp mod">
        <pc:chgData name="Richard Chalk" userId="287f8aa4f4de1d19" providerId="LiveId" clId="{13ACA491-C24B-4BF5-A915-04D675A9773F}" dt="2023-08-22T12:32:09.038" v="1156" actId="14100"/>
        <pc:sldMkLst>
          <pc:docMk/>
          <pc:sldMk cId="0" sldId="264"/>
        </pc:sldMkLst>
        <pc:spChg chg="mod">
          <ac:chgData name="Richard Chalk" userId="287f8aa4f4de1d19" providerId="LiveId" clId="{13ACA491-C24B-4BF5-A915-04D675A9773F}" dt="2023-08-22T12:28:45.488" v="1127"/>
          <ac:spMkLst>
            <pc:docMk/>
            <pc:sldMk cId="0" sldId="264"/>
            <ac:spMk id="7" creationId="{C0001689-0F4D-FECF-D0DD-687CFC1F9215}"/>
          </ac:spMkLst>
        </pc:spChg>
        <pc:spChg chg="mod">
          <ac:chgData name="Richard Chalk" userId="287f8aa4f4de1d19" providerId="LiveId" clId="{13ACA491-C24B-4BF5-A915-04D675A9773F}" dt="2023-08-22T12:32:09.038" v="1156" actId="14100"/>
          <ac:spMkLst>
            <pc:docMk/>
            <pc:sldMk cId="0" sldId="264"/>
            <ac:spMk id="151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45.488" v="1127"/>
          <ac:grpSpMkLst>
            <pc:docMk/>
            <pc:sldMk cId="0" sldId="264"/>
            <ac:grpSpMk id="5" creationId="{D80B8DF4-E77A-1FBF-7365-99C1C1811B4E}"/>
          </ac:grpSpMkLst>
        </pc:grpChg>
        <pc:picChg chg="mod">
          <ac:chgData name="Richard Chalk" userId="287f8aa4f4de1d19" providerId="LiveId" clId="{13ACA491-C24B-4BF5-A915-04D675A9773F}" dt="2023-08-22T12:28:45.488" v="1127"/>
          <ac:picMkLst>
            <pc:docMk/>
            <pc:sldMk cId="0" sldId="264"/>
            <ac:picMk id="6" creationId="{15765204-D62E-1C70-420D-738800A5E663}"/>
          </ac:picMkLst>
        </pc:picChg>
      </pc:sldChg>
      <pc:sldChg chg="addSp modSp">
        <pc:chgData name="Richard Chalk" userId="287f8aa4f4de1d19" providerId="LiveId" clId="{13ACA491-C24B-4BF5-A915-04D675A9773F}" dt="2023-08-22T12:25:51.953" v="1094"/>
        <pc:sldMkLst>
          <pc:docMk/>
          <pc:sldMk cId="3960335008" sldId="581"/>
        </pc:sldMkLst>
        <pc:picChg chg="add mod">
          <ac:chgData name="Richard Chalk" userId="287f8aa4f4de1d19" providerId="LiveId" clId="{13ACA491-C24B-4BF5-A915-04D675A9773F}" dt="2023-08-22T12:25:51.953" v="1094"/>
          <ac:picMkLst>
            <pc:docMk/>
            <pc:sldMk cId="3960335008" sldId="581"/>
            <ac:picMk id="5" creationId="{DD41DB94-EBF8-5381-67CA-AF81C5CCCE44}"/>
          </ac:picMkLst>
        </pc:picChg>
      </pc:sldChg>
      <pc:sldChg chg="addSp modSp mod">
        <pc:chgData name="Richard Chalk" userId="287f8aa4f4de1d19" providerId="LiveId" clId="{13ACA491-C24B-4BF5-A915-04D675A9773F}" dt="2023-08-22T12:25:50.056" v="1093" actId="1036"/>
        <pc:sldMkLst>
          <pc:docMk/>
          <pc:sldMk cId="296006601" sldId="582"/>
        </pc:sldMkLst>
        <pc:picChg chg="add mod">
          <ac:chgData name="Richard Chalk" userId="287f8aa4f4de1d19" providerId="LiveId" clId="{13ACA491-C24B-4BF5-A915-04D675A9773F}" dt="2023-08-22T12:25:50.056" v="1093" actId="1036"/>
          <ac:picMkLst>
            <pc:docMk/>
            <pc:sldMk cId="296006601" sldId="582"/>
            <ac:picMk id="5" creationId="{5A4E7E58-AE1F-AFAD-9593-79661E266956}"/>
          </ac:picMkLst>
        </pc:picChg>
      </pc:sldChg>
      <pc:sldChg chg="addSp delSp modSp mod modNotesTx">
        <pc:chgData name="Richard Chalk" userId="287f8aa4f4de1d19" providerId="LiveId" clId="{13ACA491-C24B-4BF5-A915-04D675A9773F}" dt="2023-08-22T12:26:05.935" v="1095"/>
        <pc:sldMkLst>
          <pc:docMk/>
          <pc:sldMk cId="0" sldId="583"/>
        </pc:sldMkLst>
        <pc:picChg chg="add del">
          <ac:chgData name="Richard Chalk" userId="287f8aa4f4de1d19" providerId="LiveId" clId="{13ACA491-C24B-4BF5-A915-04D675A9773F}" dt="2023-08-22T12:01:31.318" v="72" actId="21"/>
          <ac:picMkLst>
            <pc:docMk/>
            <pc:sldMk cId="0" sldId="583"/>
            <ac:picMk id="11" creationId="{FD3A7490-E98E-5C2D-4D9A-F29B19D382ED}"/>
          </ac:picMkLst>
        </pc:picChg>
        <pc:picChg chg="add mod">
          <ac:chgData name="Richard Chalk" userId="287f8aa4f4de1d19" providerId="LiveId" clId="{13ACA491-C24B-4BF5-A915-04D675A9773F}" dt="2023-08-22T12:26:05.935" v="1095"/>
          <ac:picMkLst>
            <pc:docMk/>
            <pc:sldMk cId="0" sldId="583"/>
            <ac:picMk id="12" creationId="{CFA95908-3B03-0C1C-1A3A-85A4007364C3}"/>
          </ac:picMkLst>
        </pc:picChg>
      </pc:sldChg>
      <pc:sldChg chg="ord modNotesTx">
        <pc:chgData name="Richard Chalk" userId="287f8aa4f4de1d19" providerId="LiveId" clId="{13ACA491-C24B-4BF5-A915-04D675A9773F}" dt="2023-08-22T12:09:46.921" v="407"/>
        <pc:sldMkLst>
          <pc:docMk/>
          <pc:sldMk cId="1424244626" sldId="589"/>
        </pc:sldMkLst>
      </pc:sldChg>
      <pc:sldChg chg="ord">
        <pc:chgData name="Richard Chalk" userId="287f8aa4f4de1d19" providerId="LiveId" clId="{13ACA491-C24B-4BF5-A915-04D675A9773F}" dt="2023-08-22T12:09:46.921" v="407"/>
        <pc:sldMkLst>
          <pc:docMk/>
          <pc:sldMk cId="3520058754" sldId="590"/>
        </pc:sldMkLst>
      </pc:sldChg>
      <pc:sldChg chg="ord">
        <pc:chgData name="Richard Chalk" userId="287f8aa4f4de1d19" providerId="LiveId" clId="{13ACA491-C24B-4BF5-A915-04D675A9773F}" dt="2023-08-22T12:09:46.921" v="407"/>
        <pc:sldMkLst>
          <pc:docMk/>
          <pc:sldMk cId="2355879100" sldId="591"/>
        </pc:sldMkLst>
      </pc:sldChg>
      <pc:sldChg chg="addSp delSp modSp add mod modNotesTx">
        <pc:chgData name="Richard Chalk" userId="287f8aa4f4de1d19" providerId="LiveId" clId="{13ACA491-C24B-4BF5-A915-04D675A9773F}" dt="2023-08-22T12:09:02.877" v="405" actId="207"/>
        <pc:sldMkLst>
          <pc:docMk/>
          <pc:sldMk cId="3986521138" sldId="593"/>
        </pc:sldMkLst>
        <pc:spChg chg="mod">
          <ac:chgData name="Richard Chalk" userId="287f8aa4f4de1d19" providerId="LiveId" clId="{13ACA491-C24B-4BF5-A915-04D675A9773F}" dt="2023-08-22T12:07:22.824" v="315" actId="1076"/>
          <ac:spMkLst>
            <pc:docMk/>
            <pc:sldMk cId="3986521138" sldId="593"/>
            <ac:spMk id="3" creationId="{A21C3C7D-D14E-875D-C96E-051823C548A6}"/>
          </ac:spMkLst>
        </pc:spChg>
        <pc:spChg chg="add mod">
          <ac:chgData name="Richard Chalk" userId="287f8aa4f4de1d19" providerId="LiveId" clId="{13ACA491-C24B-4BF5-A915-04D675A9773F}" dt="2023-08-22T12:05:53.149" v="248" actId="14100"/>
          <ac:spMkLst>
            <pc:docMk/>
            <pc:sldMk cId="3986521138" sldId="593"/>
            <ac:spMk id="6" creationId="{61784E4F-0645-6888-0CD2-796868FEB71B}"/>
          </ac:spMkLst>
        </pc:spChg>
        <pc:spChg chg="add mod">
          <ac:chgData name="Richard Chalk" userId="287f8aa4f4de1d19" providerId="LiveId" clId="{13ACA491-C24B-4BF5-A915-04D675A9773F}" dt="2023-08-22T12:09:02.877" v="405" actId="207"/>
          <ac:spMkLst>
            <pc:docMk/>
            <pc:sldMk cId="3986521138" sldId="593"/>
            <ac:spMk id="8" creationId="{A20F11C5-BB5B-8341-C29A-A4A128C6D5B0}"/>
          </ac:spMkLst>
        </pc:spChg>
        <pc:spChg chg="mod">
          <ac:chgData name="Richard Chalk" userId="287f8aa4f4de1d19" providerId="LiveId" clId="{13ACA491-C24B-4BF5-A915-04D675A9773F}" dt="2023-08-22T12:01:51.951" v="95" actId="20577"/>
          <ac:spMkLst>
            <pc:docMk/>
            <pc:sldMk cId="3986521138" sldId="593"/>
            <ac:spMk id="144" creationId="{00000000-0000-0000-0000-000000000000}"/>
          </ac:spMkLst>
        </pc:spChg>
        <pc:spChg chg="del">
          <ac:chgData name="Richard Chalk" userId="287f8aa4f4de1d19" providerId="LiveId" clId="{13ACA491-C24B-4BF5-A915-04D675A9773F}" dt="2023-08-22T12:01:57.195" v="96" actId="478"/>
          <ac:spMkLst>
            <pc:docMk/>
            <pc:sldMk cId="3986521138" sldId="593"/>
            <ac:spMk id="151" creationId="{00000000-0000-0000-0000-000000000000}"/>
          </ac:spMkLst>
        </pc:spChg>
        <pc:picChg chg="del">
          <ac:chgData name="Richard Chalk" userId="287f8aa4f4de1d19" providerId="LiveId" clId="{13ACA491-C24B-4BF5-A915-04D675A9773F}" dt="2023-08-22T12:01:23.178" v="69" actId="478"/>
          <ac:picMkLst>
            <pc:docMk/>
            <pc:sldMk cId="3986521138" sldId="593"/>
            <ac:picMk id="2" creationId="{CBEC74EB-5568-CF60-84B9-14479A456EFF}"/>
          </ac:picMkLst>
        </pc:picChg>
        <pc:picChg chg="del">
          <ac:chgData name="Richard Chalk" userId="287f8aa4f4de1d19" providerId="LiveId" clId="{13ACA491-C24B-4BF5-A915-04D675A9773F}" dt="2023-08-22T12:06:53.670" v="252" actId="478"/>
          <ac:picMkLst>
            <pc:docMk/>
            <pc:sldMk cId="3986521138" sldId="593"/>
            <ac:picMk id="4" creationId="{37525475-2A21-EA9E-1142-EE73352D7138}"/>
          </ac:picMkLst>
        </pc:picChg>
        <pc:picChg chg="add mod">
          <ac:chgData name="Richard Chalk" userId="287f8aa4f4de1d19" providerId="LiveId" clId="{13ACA491-C24B-4BF5-A915-04D675A9773F}" dt="2023-08-22T12:01:48.004" v="86" actId="1035"/>
          <ac:picMkLst>
            <pc:docMk/>
            <pc:sldMk cId="3986521138" sldId="593"/>
            <ac:picMk id="5" creationId="{2A2D5C98-6020-77AF-73EA-3D9361C18E1D}"/>
          </ac:picMkLst>
        </pc:picChg>
        <pc:picChg chg="add mod">
          <ac:chgData name="Richard Chalk" userId="287f8aa4f4de1d19" providerId="LiveId" clId="{13ACA491-C24B-4BF5-A915-04D675A9773F}" dt="2023-08-22T12:07:22.824" v="315" actId="1076"/>
          <ac:picMkLst>
            <pc:docMk/>
            <pc:sldMk cId="3986521138" sldId="593"/>
            <ac:picMk id="7" creationId="{3D922302-3EB9-4EFF-A004-9A601B726368}"/>
          </ac:picMkLst>
        </pc:picChg>
        <pc:picChg chg="add mod">
          <ac:chgData name="Richard Chalk" userId="287f8aa4f4de1d19" providerId="LiveId" clId="{13ACA491-C24B-4BF5-A915-04D675A9773F}" dt="2023-08-22T12:05:46.873" v="231" actId="1076"/>
          <ac:picMkLst>
            <pc:docMk/>
            <pc:sldMk cId="3986521138" sldId="593"/>
            <ac:picMk id="1026" creationId="{42CE4965-5142-7D1A-0202-760CCA0DC5DF}"/>
          </ac:picMkLst>
        </pc:picChg>
      </pc:sldChg>
      <pc:sldChg chg="modSp add mod">
        <pc:chgData name="Richard Chalk" userId="287f8aa4f4de1d19" providerId="LiveId" clId="{13ACA491-C24B-4BF5-A915-04D675A9773F}" dt="2023-08-22T12:10:09.645" v="416" actId="20577"/>
        <pc:sldMkLst>
          <pc:docMk/>
          <pc:sldMk cId="4243124175" sldId="594"/>
        </pc:sldMkLst>
        <pc:spChg chg="mod">
          <ac:chgData name="Richard Chalk" userId="287f8aa4f4de1d19" providerId="LiveId" clId="{13ACA491-C24B-4BF5-A915-04D675A9773F}" dt="2023-08-22T12:10:09.645" v="416" actId="20577"/>
          <ac:spMkLst>
            <pc:docMk/>
            <pc:sldMk cId="4243124175" sldId="594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13ACA491-C24B-4BF5-A915-04D675A9773F}" dt="2023-08-22T12:25:21.426" v="1051" actId="20577"/>
        <pc:sldMkLst>
          <pc:docMk/>
          <pc:sldMk cId="3664709285" sldId="595"/>
        </pc:sldMkLst>
        <pc:spChg chg="add mod">
          <ac:chgData name="Richard Chalk" userId="287f8aa4f4de1d19" providerId="LiveId" clId="{13ACA491-C24B-4BF5-A915-04D675A9773F}" dt="2023-08-22T12:25:21.426" v="1051" actId="20577"/>
          <ac:spMkLst>
            <pc:docMk/>
            <pc:sldMk cId="3664709285" sldId="595"/>
            <ac:spMk id="2" creationId="{4812AC70-34F4-9BEC-960F-EE4C39634379}"/>
          </ac:spMkLst>
        </pc:spChg>
        <pc:spChg chg="del">
          <ac:chgData name="Richard Chalk" userId="287f8aa4f4de1d19" providerId="LiveId" clId="{13ACA491-C24B-4BF5-A915-04D675A9773F}" dt="2023-08-22T12:13:52.951" v="693" actId="478"/>
          <ac:spMkLst>
            <pc:docMk/>
            <pc:sldMk cId="3664709285" sldId="595"/>
            <ac:spMk id="3" creationId="{A21C3C7D-D14E-875D-C96E-051823C548A6}"/>
          </ac:spMkLst>
        </pc:spChg>
        <pc:spChg chg="mod">
          <ac:chgData name="Richard Chalk" userId="287f8aa4f4de1d19" providerId="LiveId" clId="{13ACA491-C24B-4BF5-A915-04D675A9773F}" dt="2023-08-22T12:21:50.185" v="856" actId="6549"/>
          <ac:spMkLst>
            <pc:docMk/>
            <pc:sldMk cId="3664709285" sldId="595"/>
            <ac:spMk id="6" creationId="{61784E4F-0645-6888-0CD2-796868FEB71B}"/>
          </ac:spMkLst>
        </pc:spChg>
        <pc:spChg chg="mod">
          <ac:chgData name="Richard Chalk" userId="287f8aa4f4de1d19" providerId="LiveId" clId="{13ACA491-C24B-4BF5-A915-04D675A9773F}" dt="2023-08-22T12:23:11.046" v="985" actId="207"/>
          <ac:spMkLst>
            <pc:docMk/>
            <pc:sldMk cId="3664709285" sldId="595"/>
            <ac:spMk id="8" creationId="{A20F11C5-BB5B-8341-C29A-A4A128C6D5B0}"/>
          </ac:spMkLst>
        </pc:spChg>
        <pc:spChg chg="add del">
          <ac:chgData name="Richard Chalk" userId="287f8aa4f4de1d19" providerId="LiveId" clId="{13ACA491-C24B-4BF5-A915-04D675A9773F}" dt="2023-08-22T12:21:05.807" v="830" actId="478"/>
          <ac:spMkLst>
            <pc:docMk/>
            <pc:sldMk cId="3664709285" sldId="595"/>
            <ac:spMk id="9" creationId="{D8449039-0B1D-6CAC-E761-9C63679DF86B}"/>
          </ac:spMkLst>
        </pc:spChg>
        <pc:spChg chg="add del">
          <ac:chgData name="Richard Chalk" userId="287f8aa4f4de1d19" providerId="LiveId" clId="{13ACA491-C24B-4BF5-A915-04D675A9773F}" dt="2023-08-22T12:21:06.726" v="832" actId="478"/>
          <ac:spMkLst>
            <pc:docMk/>
            <pc:sldMk cId="3664709285" sldId="595"/>
            <ac:spMk id="10" creationId="{C627C183-7AED-9D31-F5FA-64711B870A76}"/>
          </ac:spMkLst>
        </pc:spChg>
        <pc:spChg chg="add del">
          <ac:chgData name="Richard Chalk" userId="287f8aa4f4de1d19" providerId="LiveId" clId="{13ACA491-C24B-4BF5-A915-04D675A9773F}" dt="2023-08-22T12:21:07.535" v="834" actId="478"/>
          <ac:spMkLst>
            <pc:docMk/>
            <pc:sldMk cId="3664709285" sldId="595"/>
            <ac:spMk id="11" creationId="{6FAE1E17-6DD8-37D7-5133-C220866AA966}"/>
          </ac:spMkLst>
        </pc:spChg>
        <pc:spChg chg="mod">
          <ac:chgData name="Richard Chalk" userId="287f8aa4f4de1d19" providerId="LiveId" clId="{13ACA491-C24B-4BF5-A915-04D675A9773F}" dt="2023-08-22T12:24:34.563" v="986"/>
          <ac:spMkLst>
            <pc:docMk/>
            <pc:sldMk cId="3664709285" sldId="595"/>
            <ac:spMk id="14" creationId="{6C23F986-1C30-BBA8-635F-2CA0DB9D60B6}"/>
          </ac:spMkLst>
        </pc:spChg>
        <pc:spChg chg="mod">
          <ac:chgData name="Richard Chalk" userId="287f8aa4f4de1d19" providerId="LiveId" clId="{13ACA491-C24B-4BF5-A915-04D675A9773F}" dt="2023-08-22T12:11:01.001" v="425" actId="20577"/>
          <ac:spMkLst>
            <pc:docMk/>
            <pc:sldMk cId="3664709285" sldId="595"/>
            <ac:spMk id="144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5:04.098" v="1049" actId="1037"/>
          <ac:grpSpMkLst>
            <pc:docMk/>
            <pc:sldMk cId="3664709285" sldId="595"/>
            <ac:grpSpMk id="12" creationId="{CCE9C469-89D3-9D38-BA4A-3208CE538478}"/>
          </ac:grpSpMkLst>
        </pc:grpChg>
        <pc:picChg chg="add mod">
          <ac:chgData name="Richard Chalk" userId="287f8aa4f4de1d19" providerId="LiveId" clId="{13ACA491-C24B-4BF5-A915-04D675A9773F}" dt="2023-08-22T12:22:07.775" v="877" actId="1076"/>
          <ac:picMkLst>
            <pc:docMk/>
            <pc:sldMk cId="3664709285" sldId="595"/>
            <ac:picMk id="4" creationId="{E0DC95DB-4756-1AEB-CB7B-A06BED35EAEE}"/>
          </ac:picMkLst>
        </pc:picChg>
        <pc:picChg chg="del">
          <ac:chgData name="Richard Chalk" userId="287f8aa4f4de1d19" providerId="LiveId" clId="{13ACA491-C24B-4BF5-A915-04D675A9773F}" dt="2023-08-22T12:11:52.109" v="565" actId="478"/>
          <ac:picMkLst>
            <pc:docMk/>
            <pc:sldMk cId="3664709285" sldId="595"/>
            <ac:picMk id="5" creationId="{2A2D5C98-6020-77AF-73EA-3D9361C18E1D}"/>
          </ac:picMkLst>
        </pc:picChg>
        <pc:picChg chg="del">
          <ac:chgData name="Richard Chalk" userId="287f8aa4f4de1d19" providerId="LiveId" clId="{13ACA491-C24B-4BF5-A915-04D675A9773F}" dt="2023-08-22T12:13:50.521" v="692" actId="478"/>
          <ac:picMkLst>
            <pc:docMk/>
            <pc:sldMk cId="3664709285" sldId="595"/>
            <ac:picMk id="7" creationId="{3D922302-3EB9-4EFF-A004-9A601B726368}"/>
          </ac:picMkLst>
        </pc:picChg>
        <pc:picChg chg="mod">
          <ac:chgData name="Richard Chalk" userId="287f8aa4f4de1d19" providerId="LiveId" clId="{13ACA491-C24B-4BF5-A915-04D675A9773F}" dt="2023-08-22T12:24:34.563" v="986"/>
          <ac:picMkLst>
            <pc:docMk/>
            <pc:sldMk cId="3664709285" sldId="595"/>
            <ac:picMk id="13" creationId="{A47EC0DE-A831-292E-9B71-7790728FD440}"/>
          </ac:picMkLst>
        </pc:picChg>
        <pc:picChg chg="del mod">
          <ac:chgData name="Richard Chalk" userId="287f8aa4f4de1d19" providerId="LiveId" clId="{13ACA491-C24B-4BF5-A915-04D675A9773F}" dt="2023-08-22T12:15:14.380" v="710" actId="478"/>
          <ac:picMkLst>
            <pc:docMk/>
            <pc:sldMk cId="3664709285" sldId="595"/>
            <ac:picMk id="1026" creationId="{42CE4965-5142-7D1A-0202-760CCA0DC5DF}"/>
          </ac:picMkLst>
        </pc:picChg>
        <pc:picChg chg="add mod">
          <ac:chgData name="Richard Chalk" userId="287f8aa4f4de1d19" providerId="LiveId" clId="{13ACA491-C24B-4BF5-A915-04D675A9773F}" dt="2023-08-22T12:21:22.084" v="837" actId="14100"/>
          <ac:picMkLst>
            <pc:docMk/>
            <pc:sldMk cId="3664709285" sldId="595"/>
            <ac:picMk id="2056" creationId="{BC1A943D-FFC1-0CF0-89A3-FE1690260350}"/>
          </ac:picMkLst>
        </pc:picChg>
        <pc:picChg chg="add mod">
          <ac:chgData name="Richard Chalk" userId="287f8aa4f4de1d19" providerId="LiveId" clId="{13ACA491-C24B-4BF5-A915-04D675A9773F}" dt="2023-08-22T12:22:47.495" v="950" actId="1076"/>
          <ac:picMkLst>
            <pc:docMk/>
            <pc:sldMk cId="3664709285" sldId="595"/>
            <ac:picMk id="2058" creationId="{478897F0-DCFF-EC44-A82C-B099F022FD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CB3B7-93EC-4182-8E15-EAE6BC741785}" type="datetimeFigureOut">
              <a:rPr lang="sv-SE" smtClean="0"/>
              <a:t>2023-10-23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F5763-C847-4A98-96B6-97026B6D62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2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73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typer av </a:t>
            </a:r>
            <a:r>
              <a:rPr lang="sv-SE" sz="3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-databaser riktar sig till specifika användningsområden, som dokumentlagring, graf-databaser, etc.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351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990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1672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 upp!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Grafdatabaser är bra då relationer är en kärnaspekt av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såsom sociala nätverk,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rekommendationssystem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kunskapsgrafer.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544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0" i="0" dirty="0">
                <a:solidFill>
                  <a:srgbClr val="D1D5DB"/>
                </a:solidFill>
                <a:effectLst/>
                <a:latin typeface="Söhne"/>
              </a:rPr>
              <a:t>Varje dokument inom en samling kan ha varierande fält,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0" i="0" dirty="0">
                <a:solidFill>
                  <a:srgbClr val="D1D5DB"/>
                </a:solidFill>
                <a:effectLst/>
                <a:latin typeface="Söhne"/>
              </a:rPr>
              <a:t>vilket gör det flexibelt för att hantera semi-strukturerade eller ostrukturerade data.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0" i="0" dirty="0">
                <a:solidFill>
                  <a:srgbClr val="D1D5DB"/>
                </a:solidFill>
                <a:effectLst/>
                <a:latin typeface="Söhne"/>
              </a:rPr>
              <a:t>Denna flexibilitet är särskilt användbar för applikationer där datastrukturer kan utvecklas över tid.</a:t>
            </a: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281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Börjar med att skapa en ny databas,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collection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dokument i GUI. </a:t>
            </a:r>
          </a:p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Insert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dokument via GUI…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{ "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fname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": "Richard",  "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ename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": "Chalk"}</a:t>
            </a:r>
          </a:p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Mongosh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det fokuserar vi på CLI - _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Mongosh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tittar på Gist filen tillsammans och köra syntaxerna i Compass.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6054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OBS: Dessa videor är väldigt gamla!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mesta kommer att fungerar även idag… men vissa saker kommer att ha ändrats!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kommer att bli väldigt vanligt för er i framtiden… chefen väntar sig att ni fixar det ändå!</a:t>
            </a:r>
          </a:p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detta fall är installation numera betydligt enklare än i dessa videor!</a:t>
            </a:r>
          </a:p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Google is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your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friend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73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7492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856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549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lakes är mycket populära i den moderna datormiljön på grund av dess flexibilitet och kostnader,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 ersätter inte data </a:t>
            </a:r>
            <a:r>
              <a:rPr lang="sv-SE" sz="3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warehouses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relationsdatabaser.</a:t>
            </a:r>
            <a:endParaRPr lang="en-US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459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strukturerade frågespråket (</a:t>
            </a: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används vanligtvis för att interagera med </a:t>
            </a:r>
            <a:r>
              <a:rPr lang="sv-SE" sz="3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relationsdatabaser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631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strukturerade frågespråket (</a:t>
            </a: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används vanligtvis för att interagera med </a:t>
            </a:r>
            <a:r>
              <a:rPr lang="sv-SE" sz="3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relationsdatabaser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564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962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3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5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hyperlink" Target="https://www.youtube.com/watch?v=ozJHmm05EX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hyperlink" Target="https://www.youtube.com/watch?v=8KGVFB3kVH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hyperlink" Target="https://www.youtube.com/watch?v=dGHSKpx4Xj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hyperlink" Target="https://www.youtube.com/watch?v=Nh6Y7DgZD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AZ4kZ9dFpOFJ9JcVW9u4PlSWO-VFoao" TargetMode="External"/><Relationship Id="rId7" Type="http://schemas.openxmlformats.org/officeDocument/2006/relationships/hyperlink" Target="https://gist.github.com/RichardChalk/7f05366ebc8288c70b6f32acc7b5095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jpeg"/><Relationship Id="rId4" Type="http://schemas.openxmlformats.org/officeDocument/2006/relationships/hyperlink" Target="https://www.youtube.com/playlist?list=PLLAZ4kZ9dFpOFJ9JcVW9u4PlSWO-VFoao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oracle.com/database/what-is-database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oracle.com/database/what-is-a-data-warehouse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databricks.com/discover/data-lak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4080" cy="6854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801480" cy="265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Storage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&amp;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Retrievel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600" cy="185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65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5080" cy="23259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600" cy="23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The Best Way to Learn SQL - Learn to code in 30 Days!">
            <a:extLst>
              <a:ext uri="{FF2B5EF4-FFF2-40B4-BE49-F238E27FC236}">
                <a16:creationId xmlns:a16="http://schemas.microsoft.com/office/drawing/2014/main" id="{432DAA5A-3895-79F7-7F4A-288A8280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icke-relationsdatabas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även känd som en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är en typ av databas som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den traditionella tabellstrukturerade uppbyggnaden med rader och kolumner.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Istället lagrar den data i olika format som: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okument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value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pairs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breda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Non Relation Database – No 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8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post kan ha olika attribut, och det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 inget strikt schema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följa.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Icke-relationsdatabaser är mer flexibla när det gäller att hantera olika datastrukturer utan fördefinierade scheman.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3FD9DE2C-01D6-9D6D-26E4-DA2F4D18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235" y="442174"/>
            <a:ext cx="947738" cy="9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240D9-2B35-5205-24FE-A65573DEA281}"/>
              </a:ext>
            </a:extLst>
          </p:cNvPr>
          <p:cNvSpPr txBox="1"/>
          <p:nvPr/>
        </p:nvSpPr>
        <p:spPr>
          <a:xfrm>
            <a:off x="7890273" y="5261737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SQL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förkortning för 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nly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0999DFC-D2F1-6677-CFF7-1B436CB93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13" y="4860263"/>
            <a:ext cx="713060" cy="713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09AD2-2D18-18EA-348E-54B511F4C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674" y="458001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lagras i ett flexibelt format,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key-value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pairs,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graphs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etc.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Inget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fördefinierat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möjliggör dynamiska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utvecklande datastrukturer.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Passar bra för scenarier där data 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ostrukturerad, och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Skalbar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hantera stora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datamängder med hög prestanda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The Best Way to Learn SQL - Learn to code in 30 Days!">
            <a:extLst>
              <a:ext uri="{FF2B5EF4-FFF2-40B4-BE49-F238E27FC236}">
                <a16:creationId xmlns:a16="http://schemas.microsoft.com/office/drawing/2014/main" id="{6B621D9A-AEF7-8EC3-AA70-9382F8A2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03DDC474-BF92-A4F9-AADB-DDE80619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235" y="442174"/>
            <a:ext cx="947738" cy="9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49AFA-7B92-90BD-E364-E4B211B4E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62" y="613234"/>
            <a:ext cx="771647" cy="7624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CC15BC-6688-190C-F5C2-E518BA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988" y="1674860"/>
            <a:ext cx="2867425" cy="2067213"/>
          </a:xfrm>
          <a:prstGeom prst="rect">
            <a:avLst/>
          </a:prstGeom>
        </p:spPr>
      </p:pic>
      <p:pic>
        <p:nvPicPr>
          <p:cNvPr id="12296" name="Picture 8" descr="What Is a Graph in Math? Definition, Solved Examples, Facts">
            <a:extLst>
              <a:ext uri="{FF2B5EF4-FFF2-40B4-BE49-F238E27FC236}">
                <a16:creationId xmlns:a16="http://schemas.microsoft.com/office/drawing/2014/main" id="{F791B8F7-C277-F3F2-1A83-DCF776A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88" y="3942920"/>
            <a:ext cx="3428249" cy="24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Key–value database - Wikipedia">
            <a:extLst>
              <a:ext uri="{FF2B5EF4-FFF2-40B4-BE49-F238E27FC236}">
                <a16:creationId xmlns:a16="http://schemas.microsoft.com/office/drawing/2014/main" id="{6FD88DAD-C095-2982-C101-C80B8C503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85" y="2689595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22B1A-EEB1-26D6-E1DB-0A5ED9BF0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4674" y="458001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Olika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Databaser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39" y="3879876"/>
            <a:ext cx="7301199" cy="269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Redis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datastycke förknippat med en unik nyckel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själva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värdet. Denna struktur 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mycket effektiv för uppgifter som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cachelagring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realtidsanalys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hantering av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sessionsdata (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logging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Nyckel-värde-lagringar är dock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mindre lämpliga för komplexa frågor eller relationer mellan datapunkter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Stores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annan typ av </a:t>
            </a:r>
            <a:r>
              <a:rPr lang="sv-SE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-databas som lagrar data som en samling av 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key-value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pairs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Dessa databaser är optimerade för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snabb dataåtkomst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är idealiska för scenarier som kräver enkel och snabb datahämtning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182102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17986" y="177036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Titta på mig!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EB1307-E5F2-0163-415B-797BB3710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163" y="3895750"/>
            <a:ext cx="4489660" cy="296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1AD66-C827-22F0-0BE6-D52918B5DADD}"/>
              </a:ext>
            </a:extLst>
          </p:cNvPr>
          <p:cNvSpPr txBox="1"/>
          <p:nvPr/>
        </p:nvSpPr>
        <p:spPr>
          <a:xfrm>
            <a:off x="8306083" y="5307896"/>
            <a:ext cx="2260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en mycket använd </a:t>
            </a:r>
            <a:r>
              <a:rPr lang="sv-SE" sz="1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key-value</a:t>
            </a:r>
            <a:r>
              <a:rPr lang="sv-SE" sz="1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lagring.</a:t>
            </a:r>
          </a:p>
        </p:txBody>
      </p:sp>
      <p:pic>
        <p:nvPicPr>
          <p:cNvPr id="2050" name="Picture 2" descr="Redis logo and symbol, meaning, history, PNG">
            <a:extLst>
              <a:ext uri="{FF2B5EF4-FFF2-40B4-BE49-F238E27FC236}">
                <a16:creationId xmlns:a16="http://schemas.microsoft.com/office/drawing/2014/main" id="{54711189-05B6-4DC9-171E-91DC909F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793435"/>
            <a:ext cx="1531186" cy="9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6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6"/>
            <a:ext cx="6831638" cy="269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är optimerade för att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hantera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mängder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distribuerad data med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tillgänglighet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skalbarhet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Lagrar data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per kolumn snarare än per rad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Det innebär att alla värden för en viss kolumn lagras tillsammans, vilket kan leda till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bättre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komprimering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effektivare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läsoperationer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Columnar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787463" y="1800256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…utformade för att hantera och lagra </a:t>
            </a:r>
          </a:p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på ett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kolumnorienterat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sätt.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55" y="204352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79502" y="207070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Titta på mig!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E90F3-B6F0-59E0-1CC9-6D1373FFD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163" y="3895750"/>
            <a:ext cx="4489660" cy="29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38BA2-228D-CCE5-77CB-AC7E86DA3606}"/>
              </a:ext>
            </a:extLst>
          </p:cNvPr>
          <p:cNvSpPr txBox="1"/>
          <p:nvPr/>
        </p:nvSpPr>
        <p:spPr>
          <a:xfrm>
            <a:off x="8306083" y="5422192"/>
            <a:ext cx="2260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en populär kolumnfamiljelagring.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31917B-BF26-29B7-C6E6-4C140EDD4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57" y="4944349"/>
            <a:ext cx="1192212" cy="7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4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6"/>
            <a:ext cx="6831638" cy="269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är särskilt användbara för att representera och fråga komplexa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datapunkter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Nodes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representerar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entities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dges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representerar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</a:t>
            </a:r>
            <a:r>
              <a:rPr lang="sv-SE" sz="24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entities</a:t>
            </a:r>
            <a:endParaRPr lang="sv-SE" sz="2400" b="1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ger ytterligare information om </a:t>
            </a:r>
            <a:r>
              <a:rPr lang="sv-SE" sz="24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nodes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edges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024855" y="1800256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…är utformade för att lagra och hantera data i </a:t>
            </a:r>
          </a:p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av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00" y="204352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97187" y="207070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Titta på mig!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E90F3-B6F0-59E0-1CC9-6D1373FFD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163" y="3895750"/>
            <a:ext cx="4489660" cy="29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38BA2-228D-CCE5-77CB-AC7E86DA3606}"/>
              </a:ext>
            </a:extLst>
          </p:cNvPr>
          <p:cNvSpPr txBox="1"/>
          <p:nvPr/>
        </p:nvSpPr>
        <p:spPr>
          <a:xfrm>
            <a:off x="8615437" y="5458462"/>
            <a:ext cx="1610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en välkänd grafdatabas.</a:t>
            </a:r>
          </a:p>
        </p:txBody>
      </p:sp>
      <p:pic>
        <p:nvPicPr>
          <p:cNvPr id="8194" name="Picture 2" descr="Neo4j - Full Stack Python">
            <a:extLst>
              <a:ext uri="{FF2B5EF4-FFF2-40B4-BE49-F238E27FC236}">
                <a16:creationId xmlns:a16="http://schemas.microsoft.com/office/drawing/2014/main" id="{7DF0FCD7-0ABF-0560-AB78-EAFF936F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52" y="5060062"/>
            <a:ext cx="2024855" cy="7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7"/>
            <a:ext cx="6444776" cy="250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dokument är vanligtvis i format som 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ava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cript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bject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otation) eller 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BSON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ava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cript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bject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otation)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dokument kan ha en annan struktur, 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databasen tillämpar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ett strikt schema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                      organiseras data i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samlingar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vilka liknar tabeller i relationsdatabaser.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atabases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Dokumentdatabaser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typ av 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-databas 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lagrar, hämtar och hanterar data i form av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182102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17986" y="177036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Titta på mig!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D5A73-696B-CCD2-D548-59AD809124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163" y="3895750"/>
            <a:ext cx="4489660" cy="2962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0D0395-34FA-ACE8-6216-A2774E2109FF}"/>
              </a:ext>
            </a:extLst>
          </p:cNvPr>
          <p:cNvSpPr txBox="1"/>
          <p:nvPr/>
        </p:nvSpPr>
        <p:spPr>
          <a:xfrm>
            <a:off x="8058207" y="5295137"/>
            <a:ext cx="2633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av de mest populära </a:t>
            </a:r>
            <a:r>
              <a:rPr lang="sv-SE" sz="1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dokumentorienterade</a:t>
            </a: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databaserna.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714EF-6AD8-6E5F-E16B-D7646FA8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03" y="5108608"/>
            <a:ext cx="2011079" cy="54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E20E99-FB44-5672-064D-E3E83C97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95" y="5743685"/>
            <a:ext cx="1408809" cy="3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4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12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höger ser ni ett diagram som representerar </a:t>
            </a:r>
            <a:r>
              <a:rPr lang="sv-SE" sz="2600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dokument-databas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/>
            </a:endParaRP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/>
            </a:endParaRP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har en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Compass. </a:t>
            </a: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denna GUI kan man skapa nya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collections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dokument</a:t>
            </a: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sv-SE" sz="26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60309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979C504-21E9-D19D-0761-959058A0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58" y="130691"/>
            <a:ext cx="2922305" cy="7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DB97413-C415-EB0D-73EE-B2AEF5D8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37" y="2208349"/>
            <a:ext cx="2150558" cy="5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ocument Database {Definition, Features, Use Cases}">
            <a:extLst>
              <a:ext uri="{FF2B5EF4-FFF2-40B4-BE49-F238E27FC236}">
                <a16:creationId xmlns:a16="http://schemas.microsoft.com/office/drawing/2014/main" id="{C38DC2C9-7648-BC15-0F11-07524F2B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4" y="1618768"/>
            <a:ext cx="4657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33F2DA1-A4ED-5D42-5138-B4BAFBC565C4}"/>
              </a:ext>
            </a:extLst>
          </p:cNvPr>
          <p:cNvSpPr/>
          <p:nvPr/>
        </p:nvSpPr>
        <p:spPr>
          <a:xfrm>
            <a:off x="3508878" y="2329032"/>
            <a:ext cx="1327249" cy="385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Google Shape;568;p32">
            <a:extLst>
              <a:ext uri="{FF2B5EF4-FFF2-40B4-BE49-F238E27FC236}">
                <a16:creationId xmlns:a16="http://schemas.microsoft.com/office/drawing/2014/main" id="{953F03CC-1C35-4B02-9A63-BB6B138CC61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93472" y="4904035"/>
            <a:ext cx="2385162" cy="11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C8133B1-E1DF-748D-83E7-48E0231C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7" y="3331318"/>
            <a:ext cx="2150558" cy="5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09CBB-8841-F86B-2C6D-334B6F9ACFF3}"/>
              </a:ext>
            </a:extLst>
          </p:cNvPr>
          <p:cNvSpPr txBox="1"/>
          <p:nvPr/>
        </p:nvSpPr>
        <p:spPr>
          <a:xfrm>
            <a:off x="6929114" y="5750169"/>
            <a:ext cx="2303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Get Gist!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9460B-589C-4F0B-7FC5-5BB14EE37C55}"/>
              </a:ext>
            </a:extLst>
          </p:cNvPr>
          <p:cNvSpPr txBox="1"/>
          <p:nvPr/>
        </p:nvSpPr>
        <p:spPr>
          <a:xfrm>
            <a:off x="6842982" y="5215148"/>
            <a:ext cx="3241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ger en snabb 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5671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17" y="5189519"/>
            <a:ext cx="1938994" cy="12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14E9-DEC6-4121-E39E-4A834A808287}"/>
              </a:ext>
            </a:extLst>
          </p:cNvPr>
          <p:cNvSpPr txBox="1"/>
          <p:nvPr/>
        </p:nvSpPr>
        <p:spPr>
          <a:xfrm>
            <a:off x="8336242" y="5151471"/>
            <a:ext cx="3411416" cy="1292662"/>
          </a:xfrm>
          <a:custGeom>
            <a:avLst/>
            <a:gdLst>
              <a:gd name="connsiteX0" fmla="*/ 0 w 3411416"/>
              <a:gd name="connsiteY0" fmla="*/ 0 h 1292662"/>
              <a:gd name="connsiteX1" fmla="*/ 3411416 w 3411416"/>
              <a:gd name="connsiteY1" fmla="*/ 0 h 1292662"/>
              <a:gd name="connsiteX2" fmla="*/ 3411416 w 3411416"/>
              <a:gd name="connsiteY2" fmla="*/ 1292662 h 1292662"/>
              <a:gd name="connsiteX3" fmla="*/ 0 w 3411416"/>
              <a:gd name="connsiteY3" fmla="*/ 1292662 h 1292662"/>
              <a:gd name="connsiteX4" fmla="*/ 0 w 3411416"/>
              <a:gd name="connsiteY4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292662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262585"/>
                  <a:pt x="3447003" y="831656"/>
                  <a:pt x="3411416" y="1292662"/>
                </a:cubicBezTo>
                <a:cubicBezTo>
                  <a:pt x="2216678" y="1357169"/>
                  <a:pt x="369085" y="1281677"/>
                  <a:pt x="0" y="1292662"/>
                </a:cubicBezTo>
                <a:cubicBezTo>
                  <a:pt x="92165" y="797324"/>
                  <a:pt x="-81033" y="609713"/>
                  <a:pt x="0" y="0"/>
                </a:cubicBezTo>
                <a:close/>
              </a:path>
              <a:path w="3411416" h="1292662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84686" y="348535"/>
                  <a:pt x="3388434" y="781067"/>
                  <a:pt x="3411416" y="1292662"/>
                </a:cubicBezTo>
                <a:cubicBezTo>
                  <a:pt x="1737831" y="1354983"/>
                  <a:pt x="945290" y="1328170"/>
                  <a:pt x="0" y="1292662"/>
                </a:cubicBezTo>
                <a:cubicBezTo>
                  <a:pt x="25378" y="1138114"/>
                  <a:pt x="-29092" y="33699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får så klart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 Google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 _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MONGOSH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!?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Individuell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9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ed hjälp av</a:t>
            </a:r>
          </a:p>
          <a:p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bygg en enkel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dokumentdatabas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Följ instruktioner i dessa videor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  <a:hlinkClick r:id="rId4"/>
            </a:endParaRPr>
          </a:p>
          <a:p>
            <a:r>
              <a:rPr lang="sv-SE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Let's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 go!</a:t>
            </a: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får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bestämma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själva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innehållet i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era databaser.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Spara all syntaxer!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Ni får en chans att </a:t>
            </a:r>
          </a:p>
          <a:p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visa upp ert arbete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nästa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lektion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Det är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viktigt att ni gör denna övning!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60309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979C504-21E9-D19D-0761-959058A0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58" y="130691"/>
            <a:ext cx="2922305" cy="7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DB97413-C415-EB0D-73EE-B2AEF5D8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16" y="1374002"/>
            <a:ext cx="2150558" cy="5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YouTube Logo and symbol, meaning, history, sign.">
            <a:extLst>
              <a:ext uri="{FF2B5EF4-FFF2-40B4-BE49-F238E27FC236}">
                <a16:creationId xmlns:a16="http://schemas.microsoft.com/office/drawing/2014/main" id="{0819C6A3-C22C-A5E3-734F-3C956268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79" y="2835258"/>
            <a:ext cx="1719385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ocument Database {Definition, Features, Use Cases}">
            <a:extLst>
              <a:ext uri="{FF2B5EF4-FFF2-40B4-BE49-F238E27FC236}">
                <a16:creationId xmlns:a16="http://schemas.microsoft.com/office/drawing/2014/main" id="{C38DC2C9-7648-BC15-0F11-07524F2B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4" y="1618768"/>
            <a:ext cx="4657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BCACAD-641E-889B-58AA-B2B0E1D02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2754" y="4698014"/>
            <a:ext cx="853514" cy="876376"/>
          </a:xfrm>
          <a:prstGeom prst="rect">
            <a:avLst/>
          </a:prstGeom>
        </p:spPr>
      </p:pic>
      <p:pic>
        <p:nvPicPr>
          <p:cNvPr id="9222" name="Picture 6" descr="Google Chrome - Wikipedia">
            <a:extLst>
              <a:ext uri="{FF2B5EF4-FFF2-40B4-BE49-F238E27FC236}">
                <a16:creationId xmlns:a16="http://schemas.microsoft.com/office/drawing/2014/main" id="{6E2134BA-C255-6B56-5870-A0040367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240" y="5768657"/>
            <a:ext cx="350785" cy="3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Do You Do The Important Things First? - JudiMoreo.com">
            <a:extLst>
              <a:ext uri="{FF2B5EF4-FFF2-40B4-BE49-F238E27FC236}">
                <a16:creationId xmlns:a16="http://schemas.microsoft.com/office/drawing/2014/main" id="{F7156610-D5E3-698B-685A-56E75E16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16" y="4777084"/>
            <a:ext cx="1179298" cy="99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work &amp; Spelling Tasks | Blakedown Primary School">
            <a:extLst>
              <a:ext uri="{FF2B5EF4-FFF2-40B4-BE49-F238E27FC236}">
                <a16:creationId xmlns:a16="http://schemas.microsoft.com/office/drawing/2014/main" id="{4FA361F4-095C-390F-1263-48923B2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468622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7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Databas, Data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Data Lake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A6A926-DBDA-386A-A733-9025EE7F5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15" y="514323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Framgångsrika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organisationer utvinner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affärsvärde från sina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av de första stegen mot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framgångsrik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strategi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stora datamängder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välja den underliggande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teknologin för hur data kommer att lagras, sökas, analyseras och rapporteras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datastrategi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kommer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lake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i bilden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Datastrategi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54" name="Picture 2" descr="Data Warehousing - Overview, Steps, Pros and Cons">
            <a:extLst>
              <a:ext uri="{FF2B5EF4-FFF2-40B4-BE49-F238E27FC236}">
                <a16:creationId xmlns:a16="http://schemas.microsoft.com/office/drawing/2014/main" id="{51740EAF-3AFE-7872-9FF2-E80FE735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51" y="1286480"/>
            <a:ext cx="6965729" cy="34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90567-7772-8500-2E48-C1466DA3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932" y="63462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databas,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databas används för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söka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rapportera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en enda källa. De är enklast att skapa och SQL kan användas för att fråga och rapportera data. Det finns både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source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betalda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databaser, vilket gör dem lättillgängliga för installation och användning både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plats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i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molnet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kräver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passar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ostrukturerade eller halvstrukturerade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grund av detta stela schema är de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lämpliga för att vara den centrala platsen för att lagra data från flera källor där den råa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varierar i format och struktur. Men de är populära för dataanalys och monolitiska applikationer.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Databas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The Best Way to Learn SQL - Learn to code in 30 Days!">
            <a:extLst>
              <a:ext uri="{FF2B5EF4-FFF2-40B4-BE49-F238E27FC236}">
                <a16:creationId xmlns:a16="http://schemas.microsoft.com/office/drawing/2014/main" id="{D69A1523-8804-BAF7-D132-3E118CAF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B9E5C-C461-027A-E86F-A66B50150FE3}"/>
              </a:ext>
            </a:extLst>
          </p:cNvPr>
          <p:cNvSpPr txBox="1"/>
          <p:nvPr/>
        </p:nvSpPr>
        <p:spPr>
          <a:xfrm>
            <a:off x="7722911" y="945127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79D84B-8EAC-840C-99B8-9A8ACC7E2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655" y="222911"/>
            <a:ext cx="916425" cy="722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68742-EE47-814F-1394-B74628BC0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601" y="446686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8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för att lagra stora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mängder strukturerade data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flera källor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central plats.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Organisationer investerar i att bygga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grund av dess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förmåga att leverera affärsinsikter från hela företaget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snabbt.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Processen att skapa 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kräver en del omfattande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 i planerings och designstadiet där datastrukturer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undersöks. Ett bra system motiverar ofta de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kostnaderna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programvara och lagring.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78" name="Picture 2" descr="Data Warehousing - Overview, Steps, Pros and Cons">
            <a:extLst>
              <a:ext uri="{FF2B5EF4-FFF2-40B4-BE49-F238E27FC236}">
                <a16:creationId xmlns:a16="http://schemas.microsoft.com/office/drawing/2014/main" id="{30CAC504-7783-6876-8CE1-A9B8D2FE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6" y="631745"/>
            <a:ext cx="3911115" cy="19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5C77A-EB08-36CB-87D8-B19B249A533A}"/>
              </a:ext>
            </a:extLst>
          </p:cNvPr>
          <p:cNvSpPr txBox="1"/>
          <p:nvPr/>
        </p:nvSpPr>
        <p:spPr>
          <a:xfrm>
            <a:off x="10011408" y="5579924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B7C4-3855-3C0A-55B0-D866A22F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152" y="4857708"/>
            <a:ext cx="916425" cy="722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3B1AD-47B9-B69C-374E-F1202D6FC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6" y="416526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8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 lake,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data lake lagrar strukturerad, halvstrukturerad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ostrukturerad data och stöder möjligheten att lagra rådata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alla källor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 att behöva bearbeta eller omvandla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vid den tidpunkten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när data behöver hämtas kommer viss struktur behöva appliceras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är idealiskt i händerna på datavetare och utvecklare för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dataanalys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kan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nya datamodeller på språng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det ger inte samma rapporteringsmöjligheter/användarvänlighet för affärsanvändare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lagra data i data lakes är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 billigare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än i 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26" name="Picture 2" descr="What is a data lake?">
            <a:extLst>
              <a:ext uri="{FF2B5EF4-FFF2-40B4-BE49-F238E27FC236}">
                <a16:creationId xmlns:a16="http://schemas.microsoft.com/office/drawing/2014/main" id="{C27851BF-E68F-0E45-8CD1-CBDBC1BB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19" y="381791"/>
            <a:ext cx="3106274" cy="31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6D2BD-5152-C52E-6A6C-E3B5032ECB57}"/>
              </a:ext>
            </a:extLst>
          </p:cNvPr>
          <p:cNvSpPr txBox="1"/>
          <p:nvPr/>
        </p:nvSpPr>
        <p:spPr>
          <a:xfrm>
            <a:off x="10011408" y="5579924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AB79D-1B59-09E7-BAC7-64CF50207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152" y="4857708"/>
            <a:ext cx="916425" cy="722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B52D5-3BE6-F665-5294-5DFAFE95D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293" y="458001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vs NO SQL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62EDB0-3CB4-E0A5-5A1D-E79211DE2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15" y="514323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typ av databas som organiserar och lagrar data i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rad representerar en post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varje kolumn representerar en specifik bit information om den posten. </a:t>
            </a: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olika poster etableras genom användning av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nycklar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referenser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Database - 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Entity Relationship (ER) Diagram Model with DBMS Example">
            <a:extLst>
              <a:ext uri="{FF2B5EF4-FFF2-40B4-BE49-F238E27FC236}">
                <a16:creationId xmlns:a16="http://schemas.microsoft.com/office/drawing/2014/main" id="{8237C417-7DA7-3D97-388D-320D46F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86" y="1707112"/>
            <a:ext cx="4800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4538A-04DD-7030-B0B1-7CF79376EA5F}"/>
              </a:ext>
            </a:extLst>
          </p:cNvPr>
          <p:cNvSpPr/>
          <p:nvPr/>
        </p:nvSpPr>
        <p:spPr>
          <a:xfrm>
            <a:off x="6932554" y="1761191"/>
            <a:ext cx="1733798" cy="14807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6BB9-5584-B434-6E99-A135E9FCB81A}"/>
              </a:ext>
            </a:extLst>
          </p:cNvPr>
          <p:cNvSpPr txBox="1"/>
          <p:nvPr/>
        </p:nvSpPr>
        <p:spPr>
          <a:xfrm>
            <a:off x="6920680" y="1454040"/>
            <a:ext cx="1774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Table </a:t>
            </a:r>
            <a:r>
              <a:rPr lang="sv-SE" sz="1400" dirty="0" err="1">
                <a:solidFill>
                  <a:schemeClr val="bg1"/>
                </a:solidFill>
              </a:rPr>
              <a:t>Apparel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Size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EB189-43E6-4E51-DFAA-165C1697C240}"/>
              </a:ext>
            </a:extLst>
          </p:cNvPr>
          <p:cNvSpPr/>
          <p:nvPr/>
        </p:nvSpPr>
        <p:spPr>
          <a:xfrm>
            <a:off x="9987482" y="2660073"/>
            <a:ext cx="1365838" cy="23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64BBA-856D-E953-4F92-1EC6A9B7FA1D}"/>
              </a:ext>
            </a:extLst>
          </p:cNvPr>
          <p:cNvSpPr txBox="1"/>
          <p:nvPr/>
        </p:nvSpPr>
        <p:spPr>
          <a:xfrm>
            <a:off x="9928107" y="1875815"/>
            <a:ext cx="146760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bg1"/>
                </a:solidFill>
              </a:rPr>
              <a:t>Column</a:t>
            </a:r>
            <a:r>
              <a:rPr lang="sv-SE" sz="1400" dirty="0">
                <a:solidFill>
                  <a:schemeClr val="bg1"/>
                </a:solidFill>
              </a:rPr>
              <a:t> color Id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8C6EA9-A892-5122-748F-CC798E3162A1}"/>
              </a:ext>
            </a:extLst>
          </p:cNvPr>
          <p:cNvSpPr/>
          <p:nvPr/>
        </p:nvSpPr>
        <p:spPr>
          <a:xfrm rot="5400000">
            <a:off x="11272459" y="2191314"/>
            <a:ext cx="921390" cy="4943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8DFCF-7DD8-D79B-949F-950655479FCD}"/>
              </a:ext>
            </a:extLst>
          </p:cNvPr>
          <p:cNvSpPr txBox="1"/>
          <p:nvPr/>
        </p:nvSpPr>
        <p:spPr>
          <a:xfrm>
            <a:off x="8791531" y="5753458"/>
            <a:ext cx="87911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Relation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5FFAD-AA36-4DF1-2CF6-406F5678296D}"/>
              </a:ext>
            </a:extLst>
          </p:cNvPr>
          <p:cNvSpPr/>
          <p:nvPr/>
        </p:nvSpPr>
        <p:spPr>
          <a:xfrm>
            <a:off x="9725892" y="5118264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E3EC8-78A0-B3DE-CC00-7E6C3CDDBFE6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 flipH="1">
            <a:off x="9231086" y="5380968"/>
            <a:ext cx="534805" cy="372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B04AD9A-388F-971A-1DD9-EF317BF59DF4}"/>
              </a:ext>
            </a:extLst>
          </p:cNvPr>
          <p:cNvSpPr/>
          <p:nvPr/>
        </p:nvSpPr>
        <p:spPr>
          <a:xfrm>
            <a:off x="8410473" y="3940629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C0C1C4-CFEB-4F81-854E-2778031073F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547040" y="4248406"/>
            <a:ext cx="566552" cy="15050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The Best Way to Learn SQL - Learn to code in 30 Days!">
            <a:extLst>
              <a:ext uri="{FF2B5EF4-FFF2-40B4-BE49-F238E27FC236}">
                <a16:creationId xmlns:a16="http://schemas.microsoft.com/office/drawing/2014/main" id="{ABF73E3A-9AF4-28BC-7662-71841739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86991-E370-DD88-09F4-D95FF9BF0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674" y="458001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är organiserad i strukturerade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varandra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nycklar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referenser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Ger ett strikt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dataschema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Passar bra för scenarier där data har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mycket strukturerad.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Betonar transaktioner och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datatillförlitlighet.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Entity Relationship (ER) Diagram Model with DBMS Example">
            <a:extLst>
              <a:ext uri="{FF2B5EF4-FFF2-40B4-BE49-F238E27FC236}">
                <a16:creationId xmlns:a16="http://schemas.microsoft.com/office/drawing/2014/main" id="{8237C417-7DA7-3D97-388D-320D46F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86" y="1707112"/>
            <a:ext cx="4800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4538A-04DD-7030-B0B1-7CF79376EA5F}"/>
              </a:ext>
            </a:extLst>
          </p:cNvPr>
          <p:cNvSpPr/>
          <p:nvPr/>
        </p:nvSpPr>
        <p:spPr>
          <a:xfrm>
            <a:off x="6932554" y="1761191"/>
            <a:ext cx="1733798" cy="14807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6BB9-5584-B434-6E99-A135E9FCB81A}"/>
              </a:ext>
            </a:extLst>
          </p:cNvPr>
          <p:cNvSpPr txBox="1"/>
          <p:nvPr/>
        </p:nvSpPr>
        <p:spPr>
          <a:xfrm>
            <a:off x="6920680" y="1454040"/>
            <a:ext cx="1774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Table </a:t>
            </a:r>
            <a:r>
              <a:rPr lang="sv-SE" sz="1400" dirty="0" err="1">
                <a:solidFill>
                  <a:schemeClr val="bg1"/>
                </a:solidFill>
              </a:rPr>
              <a:t>Apparel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Size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EB189-43E6-4E51-DFAA-165C1697C240}"/>
              </a:ext>
            </a:extLst>
          </p:cNvPr>
          <p:cNvSpPr/>
          <p:nvPr/>
        </p:nvSpPr>
        <p:spPr>
          <a:xfrm>
            <a:off x="9987482" y="2660073"/>
            <a:ext cx="1365838" cy="23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64BBA-856D-E953-4F92-1EC6A9B7FA1D}"/>
              </a:ext>
            </a:extLst>
          </p:cNvPr>
          <p:cNvSpPr txBox="1"/>
          <p:nvPr/>
        </p:nvSpPr>
        <p:spPr>
          <a:xfrm>
            <a:off x="9928107" y="1875815"/>
            <a:ext cx="146760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bg1"/>
                </a:solidFill>
              </a:rPr>
              <a:t>Column</a:t>
            </a:r>
            <a:r>
              <a:rPr lang="sv-SE" sz="1400" dirty="0">
                <a:solidFill>
                  <a:schemeClr val="bg1"/>
                </a:solidFill>
              </a:rPr>
              <a:t> color Id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8C6EA9-A892-5122-748F-CC798E3162A1}"/>
              </a:ext>
            </a:extLst>
          </p:cNvPr>
          <p:cNvSpPr/>
          <p:nvPr/>
        </p:nvSpPr>
        <p:spPr>
          <a:xfrm rot="5400000">
            <a:off x="11272459" y="2191314"/>
            <a:ext cx="921390" cy="4943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8DFCF-7DD8-D79B-949F-950655479FCD}"/>
              </a:ext>
            </a:extLst>
          </p:cNvPr>
          <p:cNvSpPr txBox="1"/>
          <p:nvPr/>
        </p:nvSpPr>
        <p:spPr>
          <a:xfrm>
            <a:off x="8791531" y="5753458"/>
            <a:ext cx="87911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Relation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5FFAD-AA36-4DF1-2CF6-406F5678296D}"/>
              </a:ext>
            </a:extLst>
          </p:cNvPr>
          <p:cNvSpPr/>
          <p:nvPr/>
        </p:nvSpPr>
        <p:spPr>
          <a:xfrm>
            <a:off x="9725892" y="5118264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E3EC8-78A0-B3DE-CC00-7E6C3CDDBFE6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 flipH="1">
            <a:off x="9231086" y="5380968"/>
            <a:ext cx="534805" cy="372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B04AD9A-388F-971A-1DD9-EF317BF59DF4}"/>
              </a:ext>
            </a:extLst>
          </p:cNvPr>
          <p:cNvSpPr/>
          <p:nvPr/>
        </p:nvSpPr>
        <p:spPr>
          <a:xfrm>
            <a:off x="8410473" y="3940629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C0C1C4-CFEB-4F81-854E-2778031073F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547040" y="4248406"/>
            <a:ext cx="566552" cy="15050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The Best Way to Learn SQL - Learn to code in 30 Days!">
            <a:extLst>
              <a:ext uri="{FF2B5EF4-FFF2-40B4-BE49-F238E27FC236}">
                <a16:creationId xmlns:a16="http://schemas.microsoft.com/office/drawing/2014/main" id="{6B621D9A-AEF7-8EC3-AA70-9382F8A2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6;p2">
            <a:extLst>
              <a:ext uri="{FF2B5EF4-FFF2-40B4-BE49-F238E27FC236}">
                <a16:creationId xmlns:a16="http://schemas.microsoft.com/office/drawing/2014/main" id="{8DD6A744-4822-08AD-BB65-7C0936FAF55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FE7AB-B851-C07D-B873-3D1174805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62" y="613234"/>
            <a:ext cx="771647" cy="762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9D54B-02EC-6117-79BC-29C574AD1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674" y="458001"/>
            <a:ext cx="1484849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8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1523</Words>
  <Application>Microsoft Office PowerPoint</Application>
  <PresentationFormat>Widescreen</PresentationFormat>
  <Paragraphs>241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Söhne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24</cp:revision>
  <dcterms:created xsi:type="dcterms:W3CDTF">2020-11-22T13:16:43Z</dcterms:created>
  <dcterms:modified xsi:type="dcterms:W3CDTF">2023-10-23T04:51:18Z</dcterms:modified>
  <dc:language>sv-SE</dc:language>
</cp:coreProperties>
</file>