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6"/>
  </p:notesMasterIdLst>
  <p:sldIdLst>
    <p:sldId id="309" r:id="rId2"/>
    <p:sldId id="597" r:id="rId3"/>
    <p:sldId id="598" r:id="rId4"/>
    <p:sldId id="599" r:id="rId5"/>
    <p:sldId id="612" r:id="rId6"/>
    <p:sldId id="616" r:id="rId7"/>
    <p:sldId id="625" r:id="rId8"/>
    <p:sldId id="626" r:id="rId9"/>
    <p:sldId id="601" r:id="rId10"/>
    <p:sldId id="613" r:id="rId11"/>
    <p:sldId id="617" r:id="rId12"/>
    <p:sldId id="627" r:id="rId13"/>
    <p:sldId id="603" r:id="rId14"/>
    <p:sldId id="614" r:id="rId15"/>
    <p:sldId id="618" r:id="rId16"/>
    <p:sldId id="615" r:id="rId17"/>
    <p:sldId id="629" r:id="rId18"/>
    <p:sldId id="605" r:id="rId19"/>
    <p:sldId id="606" r:id="rId20"/>
    <p:sldId id="530" r:id="rId21"/>
    <p:sldId id="619" r:id="rId22"/>
    <p:sldId id="620" r:id="rId23"/>
    <p:sldId id="623" r:id="rId24"/>
    <p:sldId id="621" r:id="rId25"/>
    <p:sldId id="622" r:id="rId26"/>
    <p:sldId id="607" r:id="rId27"/>
    <p:sldId id="632" r:id="rId28"/>
    <p:sldId id="565" r:id="rId29"/>
    <p:sldId id="566" r:id="rId30"/>
    <p:sldId id="567" r:id="rId31"/>
    <p:sldId id="568" r:id="rId32"/>
    <p:sldId id="569" r:id="rId33"/>
    <p:sldId id="564" r:id="rId34"/>
    <p:sldId id="570" r:id="rId35"/>
    <p:sldId id="571" r:id="rId36"/>
    <p:sldId id="572" r:id="rId37"/>
    <p:sldId id="573" r:id="rId38"/>
    <p:sldId id="576" r:id="rId39"/>
    <p:sldId id="577" r:id="rId40"/>
    <p:sldId id="578" r:id="rId41"/>
    <p:sldId id="579" r:id="rId42"/>
    <p:sldId id="580" r:id="rId43"/>
    <p:sldId id="630" r:id="rId44"/>
    <p:sldId id="631" r:id="rId4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h4tLYp1sGNGNvpY7HLkhLQwiTE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  <a:srgbClr val="FFAB36"/>
    <a:srgbClr val="FFFFFF"/>
    <a:srgbClr val="177C60"/>
    <a:srgbClr val="41239F"/>
    <a:srgbClr val="7E9F1A"/>
    <a:srgbClr val="ED4A79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61070F-AE79-4390-B7A9-3E8D36AD2F34}" v="1324" dt="2024-01-15T16:34:26.3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3" autoAdjust="0"/>
    <p:restoredTop sz="80944" autoAdjust="0"/>
  </p:normalViewPr>
  <p:slideViewPr>
    <p:cSldViewPr snapToGrid="0">
      <p:cViewPr varScale="1">
        <p:scale>
          <a:sx n="88" d="100"/>
          <a:sy n="88" d="100"/>
        </p:scale>
        <p:origin x="101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5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halk" userId="287f8aa4f4de1d19" providerId="LiveId" clId="{6261070F-AE79-4390-B7A9-3E8D36AD2F34}"/>
    <pc:docChg chg="undo custSel addSld delSld modSld sldOrd">
      <pc:chgData name="Richard Chalk" userId="287f8aa4f4de1d19" providerId="LiveId" clId="{6261070F-AE79-4390-B7A9-3E8D36AD2F34}" dt="2024-01-15T16:34:26.340" v="6021" actId="1035"/>
      <pc:docMkLst>
        <pc:docMk/>
      </pc:docMkLst>
      <pc:sldChg chg="modSp mod">
        <pc:chgData name="Richard Chalk" userId="287f8aa4f4de1d19" providerId="LiveId" clId="{6261070F-AE79-4390-B7A9-3E8D36AD2F34}" dt="2024-01-13T06:16:19.350" v="18" actId="20577"/>
        <pc:sldMkLst>
          <pc:docMk/>
          <pc:sldMk cId="3213385662" sldId="309"/>
        </pc:sldMkLst>
        <pc:spChg chg="mod">
          <ac:chgData name="Richard Chalk" userId="287f8aa4f4de1d19" providerId="LiveId" clId="{6261070F-AE79-4390-B7A9-3E8D36AD2F34}" dt="2024-01-13T06:16:19.350" v="1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add del mod modNotesTx">
        <pc:chgData name="Richard Chalk" userId="287f8aa4f4de1d19" providerId="LiveId" clId="{6261070F-AE79-4390-B7A9-3E8D36AD2F34}" dt="2024-01-13T18:02:25.992" v="2338" actId="20577"/>
        <pc:sldMkLst>
          <pc:docMk/>
          <pc:sldMk cId="2331944968" sldId="530"/>
        </pc:sldMkLst>
        <pc:spChg chg="mod">
          <ac:chgData name="Richard Chalk" userId="287f8aa4f4de1d19" providerId="LiveId" clId="{6261070F-AE79-4390-B7A9-3E8D36AD2F34}" dt="2024-01-13T17:46:01.977" v="2083" actId="20577"/>
          <ac:spMkLst>
            <pc:docMk/>
            <pc:sldMk cId="2331944968" sldId="530"/>
            <ac:spMk id="7" creationId="{EBD62573-4B50-EAD6-8C7E-C3AE6A9F45B4}"/>
          </ac:spMkLst>
        </pc:spChg>
        <pc:spChg chg="mod">
          <ac:chgData name="Richard Chalk" userId="287f8aa4f4de1d19" providerId="LiveId" clId="{6261070F-AE79-4390-B7A9-3E8D36AD2F34}" dt="2024-01-13T17:49:44.249" v="2118" actId="1038"/>
          <ac:spMkLst>
            <pc:docMk/>
            <pc:sldMk cId="2331944968" sldId="530"/>
            <ac:spMk id="8" creationId="{9977F281-A947-A97F-F970-14C3D7FFAE2B}"/>
          </ac:spMkLst>
        </pc:spChg>
        <pc:spChg chg="del">
          <ac:chgData name="Richard Chalk" userId="287f8aa4f4de1d19" providerId="LiveId" clId="{6261070F-AE79-4390-B7A9-3E8D36AD2F34}" dt="2024-01-13T06:16:23.287" v="19" actId="478"/>
          <ac:spMkLst>
            <pc:docMk/>
            <pc:sldMk cId="2331944968" sldId="530"/>
            <ac:spMk id="12" creationId="{50A9039A-C978-A3FA-8EFF-73983535C1BA}"/>
          </ac:spMkLst>
        </pc:spChg>
        <pc:spChg chg="mod">
          <ac:chgData name="Richard Chalk" userId="287f8aa4f4de1d19" providerId="LiveId" clId="{6261070F-AE79-4390-B7A9-3E8D36AD2F34}" dt="2024-01-13T17:55:37.012" v="2148" actId="6549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6261070F-AE79-4390-B7A9-3E8D36AD2F34}" dt="2024-01-13T18:02:16.654" v="2320" actId="14100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6261070F-AE79-4390-B7A9-3E8D36AD2F34}" dt="2024-01-13T17:55:43.672" v="2167" actId="1035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6261070F-AE79-4390-B7A9-3E8D36AD2F34}" dt="2024-01-13T17:55:43.672" v="2167" actId="1035"/>
          <ac:picMkLst>
            <pc:docMk/>
            <pc:sldMk cId="2331944968" sldId="530"/>
            <ac:picMk id="3" creationId="{00F42DEA-93D1-0D04-0FB8-52092F46A3C0}"/>
          </ac:picMkLst>
        </pc:picChg>
        <pc:picChg chg="add mod">
          <ac:chgData name="Richard Chalk" userId="287f8aa4f4de1d19" providerId="LiveId" clId="{6261070F-AE79-4390-B7A9-3E8D36AD2F34}" dt="2024-01-13T17:49:41.876" v="2106" actId="1076"/>
          <ac:picMkLst>
            <pc:docMk/>
            <pc:sldMk cId="2331944968" sldId="530"/>
            <ac:picMk id="4" creationId="{1E0AB9F7-9719-8E02-9624-A6837A91DC50}"/>
          </ac:picMkLst>
        </pc:picChg>
        <pc:picChg chg="del">
          <ac:chgData name="Richard Chalk" userId="287f8aa4f4de1d19" providerId="LiveId" clId="{6261070F-AE79-4390-B7A9-3E8D36AD2F34}" dt="2024-01-13T18:00:15.456" v="2280" actId="478"/>
          <ac:picMkLst>
            <pc:docMk/>
            <pc:sldMk cId="2331944968" sldId="530"/>
            <ac:picMk id="5" creationId="{6325E9FD-CB31-18CC-9788-1DF96F31E1FE}"/>
          </ac:picMkLst>
        </pc:picChg>
        <pc:picChg chg="add del mod">
          <ac:chgData name="Richard Chalk" userId="287f8aa4f4de1d19" providerId="LiveId" clId="{6261070F-AE79-4390-B7A9-3E8D36AD2F34}" dt="2024-01-13T17:49:46.121" v="2119" actId="21"/>
          <ac:picMkLst>
            <pc:docMk/>
            <pc:sldMk cId="2331944968" sldId="530"/>
            <ac:picMk id="10" creationId="{2B3DD6D6-7D20-AF36-7738-13E4FD41CFB1}"/>
          </ac:picMkLst>
        </pc:picChg>
        <pc:picChg chg="add mod ord">
          <ac:chgData name="Richard Chalk" userId="287f8aa4f4de1d19" providerId="LiveId" clId="{6261070F-AE79-4390-B7A9-3E8D36AD2F34}" dt="2024-01-13T18:02:02.768" v="2317" actId="14100"/>
          <ac:picMkLst>
            <pc:docMk/>
            <pc:sldMk cId="2331944968" sldId="530"/>
            <ac:picMk id="12" creationId="{AA7C6C61-6637-A67A-71F8-C9D8EA45B46C}"/>
          </ac:picMkLst>
        </pc:picChg>
        <pc:picChg chg="mod">
          <ac:chgData name="Richard Chalk" userId="287f8aa4f4de1d19" providerId="LiveId" clId="{6261070F-AE79-4390-B7A9-3E8D36AD2F34}" dt="2024-01-13T17:49:44.249" v="2118" actId="1038"/>
          <ac:picMkLst>
            <pc:docMk/>
            <pc:sldMk cId="2331944968" sldId="530"/>
            <ac:picMk id="1026" creationId="{4329E322-4836-B711-A004-CFF57ED07855}"/>
          </ac:picMkLst>
        </pc:picChg>
        <pc:picChg chg="add del">
          <ac:chgData name="Richard Chalk" userId="287f8aa4f4de1d19" providerId="LiveId" clId="{6261070F-AE79-4390-B7A9-3E8D36AD2F34}" dt="2024-01-13T17:59:56.176" v="2266" actId="478"/>
          <ac:picMkLst>
            <pc:docMk/>
            <pc:sldMk cId="2331944968" sldId="530"/>
            <ac:picMk id="2050" creationId="{E4AEE279-C098-67C7-3C99-42789805EAD7}"/>
          </ac:picMkLst>
        </pc:picChg>
        <pc:cxnChg chg="mod">
          <ac:chgData name="Richard Chalk" userId="287f8aa4f4de1d19" providerId="LiveId" clId="{6261070F-AE79-4390-B7A9-3E8D36AD2F34}" dt="2024-01-13T17:55:49.681" v="2201" actId="1036"/>
          <ac:cxnSpMkLst>
            <pc:docMk/>
            <pc:sldMk cId="2331944968" sldId="530"/>
            <ac:cxnSpMk id="9" creationId="{A50E3248-F1C9-60C4-B00D-907E554C43F3}"/>
          </ac:cxnSpMkLst>
        </pc:cxnChg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2234091364" sldId="562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827592025" sldId="563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547955543" sldId="564"/>
        </pc:sldMkLst>
      </pc:sldChg>
      <pc:sldChg chg="modSp add mod">
        <pc:chgData name="Richard Chalk" userId="287f8aa4f4de1d19" providerId="LiveId" clId="{6261070F-AE79-4390-B7A9-3E8D36AD2F34}" dt="2024-01-15T16:21:50.308" v="5442" actId="20577"/>
        <pc:sldMkLst>
          <pc:docMk/>
          <pc:sldMk cId="3047619148" sldId="564"/>
        </pc:sldMkLst>
        <pc:spChg chg="mod">
          <ac:chgData name="Richard Chalk" userId="287f8aa4f4de1d19" providerId="LiveId" clId="{6261070F-AE79-4390-B7A9-3E8D36AD2F34}" dt="2024-01-15T16:21:50.308" v="5442" actId="20577"/>
          <ac:spMkLst>
            <pc:docMk/>
            <pc:sldMk cId="3047619148" sldId="564"/>
            <ac:spMk id="118" creationId="{00000000-0000-0000-0000-000000000000}"/>
          </ac:spMkLst>
        </pc:spChg>
      </pc:sldChg>
      <pc:sldChg chg="add">
        <pc:chgData name="Richard Chalk" userId="287f8aa4f4de1d19" providerId="LiveId" clId="{6261070F-AE79-4390-B7A9-3E8D36AD2F34}" dt="2024-01-15T16:18:07.647" v="5302"/>
        <pc:sldMkLst>
          <pc:docMk/>
          <pc:sldMk cId="1175228049" sldId="565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3368179677" sldId="565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76646686" sldId="566"/>
        </pc:sldMkLst>
      </pc:sldChg>
      <pc:sldChg chg="add">
        <pc:chgData name="Richard Chalk" userId="287f8aa4f4de1d19" providerId="LiveId" clId="{6261070F-AE79-4390-B7A9-3E8D36AD2F34}" dt="2024-01-15T16:18:07.647" v="5302"/>
        <pc:sldMkLst>
          <pc:docMk/>
          <pc:sldMk cId="3799419865" sldId="566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2193612831" sldId="567"/>
        </pc:sldMkLst>
      </pc:sldChg>
      <pc:sldChg chg="add">
        <pc:chgData name="Richard Chalk" userId="287f8aa4f4de1d19" providerId="LiveId" clId="{6261070F-AE79-4390-B7A9-3E8D36AD2F34}" dt="2024-01-15T16:18:07.647" v="5302"/>
        <pc:sldMkLst>
          <pc:docMk/>
          <pc:sldMk cId="3408748352" sldId="567"/>
        </pc:sldMkLst>
      </pc:sldChg>
      <pc:sldChg chg="add">
        <pc:chgData name="Richard Chalk" userId="287f8aa4f4de1d19" providerId="LiveId" clId="{6261070F-AE79-4390-B7A9-3E8D36AD2F34}" dt="2024-01-15T16:18:07.647" v="5302"/>
        <pc:sldMkLst>
          <pc:docMk/>
          <pc:sldMk cId="682467514" sldId="568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2449342261" sldId="568"/>
        </pc:sldMkLst>
      </pc:sldChg>
      <pc:sldChg chg="add">
        <pc:chgData name="Richard Chalk" userId="287f8aa4f4de1d19" providerId="LiveId" clId="{6261070F-AE79-4390-B7A9-3E8D36AD2F34}" dt="2024-01-15T16:18:07.647" v="5302"/>
        <pc:sldMkLst>
          <pc:docMk/>
          <pc:sldMk cId="19581468" sldId="569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153444568" sldId="569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812984466" sldId="570"/>
        </pc:sldMkLst>
      </pc:sldChg>
      <pc:sldChg chg="add">
        <pc:chgData name="Richard Chalk" userId="287f8aa4f4de1d19" providerId="LiveId" clId="{6261070F-AE79-4390-B7A9-3E8D36AD2F34}" dt="2024-01-15T16:18:07.647" v="5302"/>
        <pc:sldMkLst>
          <pc:docMk/>
          <pc:sldMk cId="1383441806" sldId="570"/>
        </pc:sldMkLst>
      </pc:sldChg>
      <pc:sldChg chg="add">
        <pc:chgData name="Richard Chalk" userId="287f8aa4f4de1d19" providerId="LiveId" clId="{6261070F-AE79-4390-B7A9-3E8D36AD2F34}" dt="2024-01-15T16:18:07.647" v="5302"/>
        <pc:sldMkLst>
          <pc:docMk/>
          <pc:sldMk cId="92996003" sldId="571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3936792775" sldId="571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1259080634" sldId="572"/>
        </pc:sldMkLst>
      </pc:sldChg>
      <pc:sldChg chg="add">
        <pc:chgData name="Richard Chalk" userId="287f8aa4f4de1d19" providerId="LiveId" clId="{6261070F-AE79-4390-B7A9-3E8D36AD2F34}" dt="2024-01-15T16:18:07.647" v="5302"/>
        <pc:sldMkLst>
          <pc:docMk/>
          <pc:sldMk cId="4011474803" sldId="572"/>
        </pc:sldMkLst>
      </pc:sldChg>
      <pc:sldChg chg="add">
        <pc:chgData name="Richard Chalk" userId="287f8aa4f4de1d19" providerId="LiveId" clId="{6261070F-AE79-4390-B7A9-3E8D36AD2F34}" dt="2024-01-15T16:18:07.647" v="5302"/>
        <pc:sldMkLst>
          <pc:docMk/>
          <pc:sldMk cId="3065929002" sldId="573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3804433913" sldId="573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310710140" sldId="574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2455627629" sldId="575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115099994" sldId="576"/>
        </pc:sldMkLst>
      </pc:sldChg>
      <pc:sldChg chg="add">
        <pc:chgData name="Richard Chalk" userId="287f8aa4f4de1d19" providerId="LiveId" clId="{6261070F-AE79-4390-B7A9-3E8D36AD2F34}" dt="2024-01-15T16:18:07.647" v="5302"/>
        <pc:sldMkLst>
          <pc:docMk/>
          <pc:sldMk cId="698713877" sldId="576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1505778862" sldId="577"/>
        </pc:sldMkLst>
      </pc:sldChg>
      <pc:sldChg chg="add">
        <pc:chgData name="Richard Chalk" userId="287f8aa4f4de1d19" providerId="LiveId" clId="{6261070F-AE79-4390-B7A9-3E8D36AD2F34}" dt="2024-01-15T16:18:07.647" v="5302"/>
        <pc:sldMkLst>
          <pc:docMk/>
          <pc:sldMk cId="3838284973" sldId="577"/>
        </pc:sldMkLst>
      </pc:sldChg>
      <pc:sldChg chg="add">
        <pc:chgData name="Richard Chalk" userId="287f8aa4f4de1d19" providerId="LiveId" clId="{6261070F-AE79-4390-B7A9-3E8D36AD2F34}" dt="2024-01-15T16:18:07.647" v="5302"/>
        <pc:sldMkLst>
          <pc:docMk/>
          <pc:sldMk cId="130263368" sldId="578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2430921688" sldId="578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2043739831" sldId="579"/>
        </pc:sldMkLst>
      </pc:sldChg>
      <pc:sldChg chg="add">
        <pc:chgData name="Richard Chalk" userId="287f8aa4f4de1d19" providerId="LiveId" clId="{6261070F-AE79-4390-B7A9-3E8D36AD2F34}" dt="2024-01-15T16:18:07.647" v="5302"/>
        <pc:sldMkLst>
          <pc:docMk/>
          <pc:sldMk cId="3063423967" sldId="579"/>
        </pc:sldMkLst>
      </pc:sldChg>
      <pc:sldChg chg="add">
        <pc:chgData name="Richard Chalk" userId="287f8aa4f4de1d19" providerId="LiveId" clId="{6261070F-AE79-4390-B7A9-3E8D36AD2F34}" dt="2024-01-15T16:18:07.647" v="5302"/>
        <pc:sldMkLst>
          <pc:docMk/>
          <pc:sldMk cId="1580912598" sldId="580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3666566581" sldId="580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389484842" sldId="581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1972126245" sldId="582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932619517" sldId="583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2056719165" sldId="584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314543341" sldId="585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1602901148" sldId="586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1792503660" sldId="587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2179093385" sldId="588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3814449958" sldId="589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1822320657" sldId="591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3326316476" sldId="592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2360885169" sldId="593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2902942770" sldId="594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2670814064" sldId="595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3592761595" sldId="596"/>
        </pc:sldMkLst>
      </pc:sldChg>
      <pc:sldChg chg="modSp mod">
        <pc:chgData name="Richard Chalk" userId="287f8aa4f4de1d19" providerId="LiveId" clId="{6261070F-AE79-4390-B7A9-3E8D36AD2F34}" dt="2024-01-13T06:16:53.129" v="21" actId="6549"/>
        <pc:sldMkLst>
          <pc:docMk/>
          <pc:sldMk cId="4226960823" sldId="597"/>
        </pc:sldMkLst>
        <pc:spChg chg="mod">
          <ac:chgData name="Richard Chalk" userId="287f8aa4f4de1d19" providerId="LiveId" clId="{6261070F-AE79-4390-B7A9-3E8D36AD2F34}" dt="2024-01-13T06:16:53.129" v="21" actId="6549"/>
          <ac:spMkLst>
            <pc:docMk/>
            <pc:sldMk cId="4226960823" sldId="597"/>
            <ac:spMk id="118" creationId="{00000000-0000-0000-0000-000000000000}"/>
          </ac:spMkLst>
        </pc:spChg>
      </pc:sldChg>
      <pc:sldChg chg="addSp delSp modSp mod">
        <pc:chgData name="Richard Chalk" userId="287f8aa4f4de1d19" providerId="LiveId" clId="{6261070F-AE79-4390-B7A9-3E8D36AD2F34}" dt="2024-01-13T13:11:46.557" v="1473" actId="1038"/>
        <pc:sldMkLst>
          <pc:docMk/>
          <pc:sldMk cId="1649555477" sldId="598"/>
        </pc:sldMkLst>
        <pc:spChg chg="del">
          <ac:chgData name="Richard Chalk" userId="287f8aa4f4de1d19" providerId="LiveId" clId="{6261070F-AE79-4390-B7A9-3E8D36AD2F34}" dt="2024-01-13T06:32:34.400" v="198" actId="478"/>
          <ac:spMkLst>
            <pc:docMk/>
            <pc:sldMk cId="1649555477" sldId="598"/>
            <ac:spMk id="10" creationId="{24A7D9D7-D6DE-4EDE-91E7-124B2A9E6261}"/>
          </ac:spMkLst>
        </pc:spChg>
        <pc:spChg chg="add del mod">
          <ac:chgData name="Richard Chalk" userId="287f8aa4f4de1d19" providerId="LiveId" clId="{6261070F-AE79-4390-B7A9-3E8D36AD2F34}" dt="2024-01-13T06:25:00.702" v="66" actId="478"/>
          <ac:spMkLst>
            <pc:docMk/>
            <pc:sldMk cId="1649555477" sldId="598"/>
            <ac:spMk id="12" creationId="{05835F97-332C-0149-0B09-BE36410A3658}"/>
          </ac:spMkLst>
        </pc:spChg>
        <pc:spChg chg="mod">
          <ac:chgData name="Richard Chalk" userId="287f8aa4f4de1d19" providerId="LiveId" clId="{6261070F-AE79-4390-B7A9-3E8D36AD2F34}" dt="2024-01-13T07:30:30.763" v="232" actId="113"/>
          <ac:spMkLst>
            <pc:docMk/>
            <pc:sldMk cId="1649555477" sldId="598"/>
            <ac:spMk id="18" creationId="{CBF4E8CD-055F-8FAC-58DB-DB42DE1E6C1D}"/>
          </ac:spMkLst>
        </pc:spChg>
        <pc:spChg chg="mod">
          <ac:chgData name="Richard Chalk" userId="287f8aa4f4de1d19" providerId="LiveId" clId="{6261070F-AE79-4390-B7A9-3E8D36AD2F34}" dt="2024-01-13T08:38:24.420" v="1171" actId="6549"/>
          <ac:spMkLst>
            <pc:docMk/>
            <pc:sldMk cId="1649555477" sldId="598"/>
            <ac:spMk id="658" creationId="{00000000-0000-0000-0000-000000000000}"/>
          </ac:spMkLst>
        </pc:spChg>
        <pc:picChg chg="mod">
          <ac:chgData name="Richard Chalk" userId="287f8aa4f4de1d19" providerId="LiveId" clId="{6261070F-AE79-4390-B7A9-3E8D36AD2F34}" dt="2024-01-13T06:25:31.580" v="86" actId="1038"/>
          <ac:picMkLst>
            <pc:docMk/>
            <pc:sldMk cId="1649555477" sldId="598"/>
            <ac:picMk id="2" creationId="{1798266B-4E23-1125-CABF-2421F7B57CB6}"/>
          </ac:picMkLst>
        </pc:picChg>
        <pc:picChg chg="mod">
          <ac:chgData name="Richard Chalk" userId="287f8aa4f4de1d19" providerId="LiveId" clId="{6261070F-AE79-4390-B7A9-3E8D36AD2F34}" dt="2024-01-13T06:25:35.352" v="106" actId="1037"/>
          <ac:picMkLst>
            <pc:docMk/>
            <pc:sldMk cId="1649555477" sldId="598"/>
            <ac:picMk id="3" creationId="{00F42DEA-93D1-0D04-0FB8-52092F46A3C0}"/>
          </ac:picMkLst>
        </pc:picChg>
        <pc:picChg chg="del">
          <ac:chgData name="Richard Chalk" userId="287f8aa4f4de1d19" providerId="LiveId" clId="{6261070F-AE79-4390-B7A9-3E8D36AD2F34}" dt="2024-01-13T06:26:43.724" v="133" actId="478"/>
          <ac:picMkLst>
            <pc:docMk/>
            <pc:sldMk cId="1649555477" sldId="598"/>
            <ac:picMk id="4" creationId="{0BCEACFA-CB23-6CE5-A425-AA82ECF8E9BE}"/>
          </ac:picMkLst>
        </pc:picChg>
        <pc:picChg chg="del">
          <ac:chgData name="Richard Chalk" userId="287f8aa4f4de1d19" providerId="LiveId" clId="{6261070F-AE79-4390-B7A9-3E8D36AD2F34}" dt="2024-01-13T06:32:34.400" v="198" actId="478"/>
          <ac:picMkLst>
            <pc:docMk/>
            <pc:sldMk cId="1649555477" sldId="598"/>
            <ac:picMk id="11" creationId="{E79B11C4-BB81-6E36-779E-B994CE962663}"/>
          </ac:picMkLst>
        </pc:picChg>
        <pc:picChg chg="add mod">
          <ac:chgData name="Richard Chalk" userId="287f8aa4f4de1d19" providerId="LiveId" clId="{6261070F-AE79-4390-B7A9-3E8D36AD2F34}" dt="2024-01-13T06:26:08.375" v="130" actId="1037"/>
          <ac:picMkLst>
            <pc:docMk/>
            <pc:sldMk cId="1649555477" sldId="598"/>
            <ac:picMk id="13" creationId="{C1A3219A-932D-7198-91BC-103A3184937B}"/>
          </ac:picMkLst>
        </pc:picChg>
        <pc:picChg chg="add mod">
          <ac:chgData name="Richard Chalk" userId="287f8aa4f4de1d19" providerId="LiveId" clId="{6261070F-AE79-4390-B7A9-3E8D36AD2F34}" dt="2024-01-13T06:31:06.494" v="181" actId="1037"/>
          <ac:picMkLst>
            <pc:docMk/>
            <pc:sldMk cId="1649555477" sldId="598"/>
            <ac:picMk id="1028" creationId="{F6829737-DDDC-1961-04EA-72CE94FBC96C}"/>
          </ac:picMkLst>
        </pc:picChg>
        <pc:picChg chg="add mod">
          <ac:chgData name="Richard Chalk" userId="287f8aa4f4de1d19" providerId="LiveId" clId="{6261070F-AE79-4390-B7A9-3E8D36AD2F34}" dt="2024-01-13T06:31:45.470" v="197" actId="1038"/>
          <ac:picMkLst>
            <pc:docMk/>
            <pc:sldMk cId="1649555477" sldId="598"/>
            <ac:picMk id="1030" creationId="{C787EAD6-3635-5464-94C0-14B9D6D6D195}"/>
          </ac:picMkLst>
        </pc:picChg>
        <pc:picChg chg="add mod">
          <ac:chgData name="Richard Chalk" userId="287f8aa4f4de1d19" providerId="LiveId" clId="{6261070F-AE79-4390-B7A9-3E8D36AD2F34}" dt="2024-01-13T06:31:06.494" v="181" actId="1037"/>
          <ac:picMkLst>
            <pc:docMk/>
            <pc:sldMk cId="1649555477" sldId="598"/>
            <ac:picMk id="1032" creationId="{57581A45-8CC0-4AD2-3530-3C3F154125B5}"/>
          </ac:picMkLst>
        </pc:picChg>
        <pc:picChg chg="add mod">
          <ac:chgData name="Richard Chalk" userId="287f8aa4f4de1d19" providerId="LiveId" clId="{6261070F-AE79-4390-B7A9-3E8D36AD2F34}" dt="2024-01-13T06:31:06.494" v="181" actId="1037"/>
          <ac:picMkLst>
            <pc:docMk/>
            <pc:sldMk cId="1649555477" sldId="598"/>
            <ac:picMk id="1034" creationId="{2A715CA7-CEEE-C3D6-AC2E-714B81E929D6}"/>
          </ac:picMkLst>
        </pc:picChg>
        <pc:picChg chg="add del mod">
          <ac:chgData name="Richard Chalk" userId="287f8aa4f4de1d19" providerId="LiveId" clId="{6261070F-AE79-4390-B7A9-3E8D36AD2F34}" dt="2024-01-13T06:31:12.767" v="183" actId="478"/>
          <ac:picMkLst>
            <pc:docMk/>
            <pc:sldMk cId="1649555477" sldId="598"/>
            <ac:picMk id="1036" creationId="{C458AC17-DDB7-467B-E13D-111523E98A0C}"/>
          </ac:picMkLst>
        </pc:picChg>
        <pc:picChg chg="add mod">
          <ac:chgData name="Richard Chalk" userId="287f8aa4f4de1d19" providerId="LiveId" clId="{6261070F-AE79-4390-B7A9-3E8D36AD2F34}" dt="2024-01-13T13:11:46.557" v="1473" actId="1038"/>
          <ac:picMkLst>
            <pc:docMk/>
            <pc:sldMk cId="1649555477" sldId="598"/>
            <ac:picMk id="1038" creationId="{6D66E84D-1BF5-8DEC-2003-C4FD06C1BA46}"/>
          </ac:picMkLst>
        </pc:picChg>
        <pc:picChg chg="add mod">
          <ac:chgData name="Richard Chalk" userId="287f8aa4f4de1d19" providerId="LiveId" clId="{6261070F-AE79-4390-B7A9-3E8D36AD2F34}" dt="2024-01-13T13:11:16.212" v="1300" actId="1038"/>
          <ac:picMkLst>
            <pc:docMk/>
            <pc:sldMk cId="1649555477" sldId="598"/>
            <ac:picMk id="1040" creationId="{6859C7CF-60F7-5CA6-B731-332ECF20665E}"/>
          </ac:picMkLst>
        </pc:picChg>
        <pc:picChg chg="add mod">
          <ac:chgData name="Richard Chalk" userId="287f8aa4f4de1d19" providerId="LiveId" clId="{6261070F-AE79-4390-B7A9-3E8D36AD2F34}" dt="2024-01-13T13:11:30.519" v="1369" actId="1038"/>
          <ac:picMkLst>
            <pc:docMk/>
            <pc:sldMk cId="1649555477" sldId="598"/>
            <ac:picMk id="1042" creationId="{EED0F206-6C2F-98EE-4B24-E81A915F3322}"/>
          </ac:picMkLst>
        </pc:picChg>
      </pc:sldChg>
      <pc:sldChg chg="modSp add mod">
        <pc:chgData name="Richard Chalk" userId="287f8aa4f4de1d19" providerId="LiveId" clId="{6261070F-AE79-4390-B7A9-3E8D36AD2F34}" dt="2024-01-13T06:17:35.863" v="27" actId="20577"/>
        <pc:sldMkLst>
          <pc:docMk/>
          <pc:sldMk cId="3490460502" sldId="599"/>
        </pc:sldMkLst>
        <pc:spChg chg="mod">
          <ac:chgData name="Richard Chalk" userId="287f8aa4f4de1d19" providerId="LiveId" clId="{6261070F-AE79-4390-B7A9-3E8D36AD2F34}" dt="2024-01-13T06:17:35.863" v="27" actId="20577"/>
          <ac:spMkLst>
            <pc:docMk/>
            <pc:sldMk cId="3490460502" sldId="599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6261070F-AE79-4390-B7A9-3E8D36AD2F34}" dt="2024-01-13T07:43:48.773" v="352" actId="47"/>
        <pc:sldMkLst>
          <pc:docMk/>
          <pc:sldMk cId="4078098667" sldId="600"/>
        </pc:sldMkLst>
        <pc:spChg chg="mod">
          <ac:chgData name="Richard Chalk" userId="287f8aa4f4de1d19" providerId="LiveId" clId="{6261070F-AE79-4390-B7A9-3E8D36AD2F34}" dt="2024-01-13T06:17:44.723" v="28"/>
          <ac:spMkLst>
            <pc:docMk/>
            <pc:sldMk cId="4078098667" sldId="600"/>
            <ac:spMk id="12" creationId="{05835F97-332C-0149-0B09-BE36410A3658}"/>
          </ac:spMkLst>
        </pc:spChg>
      </pc:sldChg>
      <pc:sldChg chg="modSp add mod">
        <pc:chgData name="Richard Chalk" userId="287f8aa4f4de1d19" providerId="LiveId" clId="{6261070F-AE79-4390-B7A9-3E8D36AD2F34}" dt="2024-01-13T06:18:01.106" v="33" actId="20577"/>
        <pc:sldMkLst>
          <pc:docMk/>
          <pc:sldMk cId="4194553337" sldId="601"/>
        </pc:sldMkLst>
        <pc:spChg chg="mod">
          <ac:chgData name="Richard Chalk" userId="287f8aa4f4de1d19" providerId="LiveId" clId="{6261070F-AE79-4390-B7A9-3E8D36AD2F34}" dt="2024-01-13T06:18:01.106" v="33" actId="20577"/>
          <ac:spMkLst>
            <pc:docMk/>
            <pc:sldMk cId="4194553337" sldId="601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6261070F-AE79-4390-B7A9-3E8D36AD2F34}" dt="2024-01-13T07:44:07.600" v="361" actId="47"/>
        <pc:sldMkLst>
          <pc:docMk/>
          <pc:sldMk cId="2824393388" sldId="602"/>
        </pc:sldMkLst>
        <pc:spChg chg="mod">
          <ac:chgData name="Richard Chalk" userId="287f8aa4f4de1d19" providerId="LiveId" clId="{6261070F-AE79-4390-B7A9-3E8D36AD2F34}" dt="2024-01-13T06:18:09.860" v="34"/>
          <ac:spMkLst>
            <pc:docMk/>
            <pc:sldMk cId="2824393388" sldId="602"/>
            <ac:spMk id="12" creationId="{05835F97-332C-0149-0B09-BE36410A3658}"/>
          </ac:spMkLst>
        </pc:spChg>
      </pc:sldChg>
      <pc:sldChg chg="modSp add mod">
        <pc:chgData name="Richard Chalk" userId="287f8aa4f4de1d19" providerId="LiveId" clId="{6261070F-AE79-4390-B7A9-3E8D36AD2F34}" dt="2024-01-13T06:18:27.092" v="38" actId="20577"/>
        <pc:sldMkLst>
          <pc:docMk/>
          <pc:sldMk cId="1522670769" sldId="603"/>
        </pc:sldMkLst>
        <pc:spChg chg="mod">
          <ac:chgData name="Richard Chalk" userId="287f8aa4f4de1d19" providerId="LiveId" clId="{6261070F-AE79-4390-B7A9-3E8D36AD2F34}" dt="2024-01-13T06:18:27.092" v="38" actId="20577"/>
          <ac:spMkLst>
            <pc:docMk/>
            <pc:sldMk cId="1522670769" sldId="603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6261070F-AE79-4390-B7A9-3E8D36AD2F34}" dt="2024-01-13T07:47:07.064" v="403" actId="47"/>
        <pc:sldMkLst>
          <pc:docMk/>
          <pc:sldMk cId="2071180632" sldId="604"/>
        </pc:sldMkLst>
        <pc:spChg chg="mod">
          <ac:chgData name="Richard Chalk" userId="287f8aa4f4de1d19" providerId="LiveId" clId="{6261070F-AE79-4390-B7A9-3E8D36AD2F34}" dt="2024-01-13T06:18:34.710" v="39"/>
          <ac:spMkLst>
            <pc:docMk/>
            <pc:sldMk cId="2071180632" sldId="604"/>
            <ac:spMk id="12" creationId="{05835F97-332C-0149-0B09-BE36410A3658}"/>
          </ac:spMkLst>
        </pc:spChg>
      </pc:sldChg>
      <pc:sldChg chg="modSp add mod">
        <pc:chgData name="Richard Chalk" userId="287f8aa4f4de1d19" providerId="LiveId" clId="{6261070F-AE79-4390-B7A9-3E8D36AD2F34}" dt="2024-01-13T06:19:08.097" v="43"/>
        <pc:sldMkLst>
          <pc:docMk/>
          <pc:sldMk cId="1641064230" sldId="605"/>
        </pc:sldMkLst>
        <pc:spChg chg="mod">
          <ac:chgData name="Richard Chalk" userId="287f8aa4f4de1d19" providerId="LiveId" clId="{6261070F-AE79-4390-B7A9-3E8D36AD2F34}" dt="2024-01-13T06:19:08.097" v="43"/>
          <ac:spMkLst>
            <pc:docMk/>
            <pc:sldMk cId="1641064230" sldId="605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6261070F-AE79-4390-B7A9-3E8D36AD2F34}" dt="2024-01-14T12:46:51.181" v="3200" actId="1035"/>
        <pc:sldMkLst>
          <pc:docMk/>
          <pc:sldMk cId="3691036525" sldId="606"/>
        </pc:sldMkLst>
        <pc:spChg chg="mod">
          <ac:chgData name="Richard Chalk" userId="287f8aa4f4de1d19" providerId="LiveId" clId="{6261070F-AE79-4390-B7A9-3E8D36AD2F34}" dt="2024-01-13T17:32:59.319" v="1667"/>
          <ac:spMkLst>
            <pc:docMk/>
            <pc:sldMk cId="3691036525" sldId="606"/>
            <ac:spMk id="7" creationId="{EBD62573-4B50-EAD6-8C7E-C3AE6A9F45B4}"/>
          </ac:spMkLst>
        </pc:spChg>
        <pc:spChg chg="del">
          <ac:chgData name="Richard Chalk" userId="287f8aa4f4de1d19" providerId="LiveId" clId="{6261070F-AE79-4390-B7A9-3E8D36AD2F34}" dt="2024-01-13T17:51:32.237" v="2124" actId="478"/>
          <ac:spMkLst>
            <pc:docMk/>
            <pc:sldMk cId="3691036525" sldId="606"/>
            <ac:spMk id="8" creationId="{9977F281-A947-A97F-F970-14C3D7FFAE2B}"/>
          </ac:spMkLst>
        </pc:spChg>
        <pc:spChg chg="del">
          <ac:chgData name="Richard Chalk" userId="287f8aa4f4de1d19" providerId="LiveId" clId="{6261070F-AE79-4390-B7A9-3E8D36AD2F34}" dt="2024-01-13T17:35:45.283" v="1710" actId="478"/>
          <ac:spMkLst>
            <pc:docMk/>
            <pc:sldMk cId="3691036525" sldId="606"/>
            <ac:spMk id="10" creationId="{24A7D9D7-D6DE-4EDE-91E7-124B2A9E6261}"/>
          </ac:spMkLst>
        </pc:spChg>
        <pc:spChg chg="del mod">
          <ac:chgData name="Richard Chalk" userId="287f8aa4f4de1d19" providerId="LiveId" clId="{6261070F-AE79-4390-B7A9-3E8D36AD2F34}" dt="2024-01-13T17:32:46.701" v="1666" actId="478"/>
          <ac:spMkLst>
            <pc:docMk/>
            <pc:sldMk cId="3691036525" sldId="606"/>
            <ac:spMk id="12" creationId="{05835F97-332C-0149-0B09-BE36410A3658}"/>
          </ac:spMkLst>
        </pc:spChg>
        <pc:spChg chg="add mod">
          <ac:chgData name="Richard Chalk" userId="287f8aa4f4de1d19" providerId="LiveId" clId="{6261070F-AE79-4390-B7A9-3E8D36AD2F34}" dt="2024-01-13T17:43:50.167" v="2037" actId="207"/>
          <ac:spMkLst>
            <pc:docMk/>
            <pc:sldMk cId="3691036525" sldId="606"/>
            <ac:spMk id="13" creationId="{BA377888-90BF-A287-5D61-0091BDD0B2BE}"/>
          </ac:spMkLst>
        </pc:spChg>
        <pc:spChg chg="add mod">
          <ac:chgData name="Richard Chalk" userId="287f8aa4f4de1d19" providerId="LiveId" clId="{6261070F-AE79-4390-B7A9-3E8D36AD2F34}" dt="2024-01-13T17:44:14.408" v="2049" actId="1076"/>
          <ac:spMkLst>
            <pc:docMk/>
            <pc:sldMk cId="3691036525" sldId="606"/>
            <ac:spMk id="14" creationId="{8CD68585-71A8-EC74-95F5-D0F416EB8263}"/>
          </ac:spMkLst>
        </pc:spChg>
        <pc:spChg chg="mod">
          <ac:chgData name="Richard Chalk" userId="287f8aa4f4de1d19" providerId="LiveId" clId="{6261070F-AE79-4390-B7A9-3E8D36AD2F34}" dt="2024-01-13T17:40:47.211" v="1849" actId="207"/>
          <ac:spMkLst>
            <pc:docMk/>
            <pc:sldMk cId="3691036525" sldId="606"/>
            <ac:spMk id="18" creationId="{CBF4E8CD-055F-8FAC-58DB-DB42DE1E6C1D}"/>
          </ac:spMkLst>
        </pc:spChg>
        <pc:spChg chg="mod">
          <ac:chgData name="Richard Chalk" userId="287f8aa4f4de1d19" providerId="LiveId" clId="{6261070F-AE79-4390-B7A9-3E8D36AD2F34}" dt="2024-01-14T12:46:36.100" v="3194" actId="207"/>
          <ac:spMkLst>
            <pc:docMk/>
            <pc:sldMk cId="3691036525" sldId="606"/>
            <ac:spMk id="658" creationId="{00000000-0000-0000-0000-000000000000}"/>
          </ac:spMkLst>
        </pc:spChg>
        <pc:picChg chg="del">
          <ac:chgData name="Richard Chalk" userId="287f8aa4f4de1d19" providerId="LiveId" clId="{6261070F-AE79-4390-B7A9-3E8D36AD2F34}" dt="2024-01-13T17:38:36.355" v="1847" actId="478"/>
          <ac:picMkLst>
            <pc:docMk/>
            <pc:sldMk cId="3691036525" sldId="606"/>
            <ac:picMk id="4" creationId="{0BCEACFA-CB23-6CE5-A425-AA82ECF8E9BE}"/>
          </ac:picMkLst>
        </pc:picChg>
        <pc:picChg chg="add mod">
          <ac:chgData name="Richard Chalk" userId="287f8aa4f4de1d19" providerId="LiveId" clId="{6261070F-AE79-4390-B7A9-3E8D36AD2F34}" dt="2024-01-13T17:53:35.386" v="2133" actId="167"/>
          <ac:picMkLst>
            <pc:docMk/>
            <pc:sldMk cId="3691036525" sldId="606"/>
            <ac:picMk id="4" creationId="{59F19F06-3660-A04D-B322-7C7BAAC57379}"/>
          </ac:picMkLst>
        </pc:picChg>
        <pc:picChg chg="add mod">
          <ac:chgData name="Richard Chalk" userId="287f8aa4f4de1d19" providerId="LiveId" clId="{6261070F-AE79-4390-B7A9-3E8D36AD2F34}" dt="2024-01-14T12:46:51.181" v="3200" actId="1035"/>
          <ac:picMkLst>
            <pc:docMk/>
            <pc:sldMk cId="3691036525" sldId="606"/>
            <ac:picMk id="8" creationId="{D3C28720-FD40-81E3-42EA-B100FB34562F}"/>
          </ac:picMkLst>
        </pc:picChg>
        <pc:picChg chg="del">
          <ac:chgData name="Richard Chalk" userId="287f8aa4f4de1d19" providerId="LiveId" clId="{6261070F-AE79-4390-B7A9-3E8D36AD2F34}" dt="2024-01-13T17:35:45.283" v="1710" actId="478"/>
          <ac:picMkLst>
            <pc:docMk/>
            <pc:sldMk cId="3691036525" sldId="606"/>
            <ac:picMk id="11" creationId="{E79B11C4-BB81-6E36-779E-B994CE962663}"/>
          </ac:picMkLst>
        </pc:picChg>
        <pc:picChg chg="del">
          <ac:chgData name="Richard Chalk" userId="287f8aa4f4de1d19" providerId="LiveId" clId="{6261070F-AE79-4390-B7A9-3E8D36AD2F34}" dt="2024-01-13T17:51:32.237" v="2124" actId="478"/>
          <ac:picMkLst>
            <pc:docMk/>
            <pc:sldMk cId="3691036525" sldId="606"/>
            <ac:picMk id="1026" creationId="{4329E322-4836-B711-A004-CFF57ED07855}"/>
          </ac:picMkLst>
        </pc:picChg>
        <pc:picChg chg="add mod">
          <ac:chgData name="Richard Chalk" userId="287f8aa4f4de1d19" providerId="LiveId" clId="{6261070F-AE79-4390-B7A9-3E8D36AD2F34}" dt="2024-01-13T17:54:03.409" v="2136" actId="1076"/>
          <ac:picMkLst>
            <pc:docMk/>
            <pc:sldMk cId="3691036525" sldId="606"/>
            <ac:picMk id="1028" creationId="{F2E84B04-A905-9550-DE44-AA5C9132A75F}"/>
          </ac:picMkLst>
        </pc:picChg>
        <pc:picChg chg="add mod">
          <ac:chgData name="Richard Chalk" userId="287f8aa4f4de1d19" providerId="LiveId" clId="{6261070F-AE79-4390-B7A9-3E8D36AD2F34}" dt="2024-01-14T12:46:12.587" v="3192" actId="1038"/>
          <ac:picMkLst>
            <pc:docMk/>
            <pc:sldMk cId="3691036525" sldId="606"/>
            <ac:picMk id="3074" creationId="{494BD373-3FD8-4842-AF17-B2A2A1F634E7}"/>
          </ac:picMkLst>
        </pc:picChg>
        <pc:picChg chg="add mod">
          <ac:chgData name="Richard Chalk" userId="287f8aa4f4de1d19" providerId="LiveId" clId="{6261070F-AE79-4390-B7A9-3E8D36AD2F34}" dt="2024-01-13T17:43:57.281" v="2045" actId="1035"/>
          <ac:picMkLst>
            <pc:docMk/>
            <pc:sldMk cId="3691036525" sldId="606"/>
            <ac:picMk id="3076" creationId="{8113FAAE-DE29-675B-C164-7730C0F3ECFF}"/>
          </ac:picMkLst>
        </pc:picChg>
        <pc:picChg chg="add mod">
          <ac:chgData name="Richard Chalk" userId="287f8aa4f4de1d19" providerId="LiveId" clId="{6261070F-AE79-4390-B7A9-3E8D36AD2F34}" dt="2024-01-13T17:42:28.688" v="1946" actId="1076"/>
          <ac:picMkLst>
            <pc:docMk/>
            <pc:sldMk cId="3691036525" sldId="606"/>
            <ac:picMk id="3078" creationId="{9C8B517F-7431-B464-5390-6C0A5D3857E5}"/>
          </ac:picMkLst>
        </pc:picChg>
      </pc:sldChg>
      <pc:sldChg chg="modSp add mod">
        <pc:chgData name="Richard Chalk" userId="287f8aa4f4de1d19" providerId="LiveId" clId="{6261070F-AE79-4390-B7A9-3E8D36AD2F34}" dt="2024-01-15T16:21:41.236" v="5436" actId="1035"/>
        <pc:sldMkLst>
          <pc:docMk/>
          <pc:sldMk cId="1428998036" sldId="607"/>
        </pc:sldMkLst>
        <pc:spChg chg="mod">
          <ac:chgData name="Richard Chalk" userId="287f8aa4f4de1d19" providerId="LiveId" clId="{6261070F-AE79-4390-B7A9-3E8D36AD2F34}" dt="2024-01-15T16:21:41.236" v="5436" actId="1035"/>
          <ac:spMkLst>
            <pc:docMk/>
            <pc:sldMk cId="1428998036" sldId="607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6261070F-AE79-4390-B7A9-3E8D36AD2F34}" dt="2024-01-15T16:18:14.229" v="5303" actId="47"/>
        <pc:sldMkLst>
          <pc:docMk/>
          <pc:sldMk cId="3199406010" sldId="608"/>
        </pc:sldMkLst>
        <pc:spChg chg="mod">
          <ac:chgData name="Richard Chalk" userId="287f8aa4f4de1d19" providerId="LiveId" clId="{6261070F-AE79-4390-B7A9-3E8D36AD2F34}" dt="2024-01-13T06:20:25.007" v="48"/>
          <ac:spMkLst>
            <pc:docMk/>
            <pc:sldMk cId="3199406010" sldId="608"/>
            <ac:spMk id="12" creationId="{05835F97-332C-0149-0B09-BE36410A3658}"/>
          </ac:spMkLst>
        </pc:spChg>
      </pc:sldChg>
      <pc:sldChg chg="modSp add del mod">
        <pc:chgData name="Richard Chalk" userId="287f8aa4f4de1d19" providerId="LiveId" clId="{6261070F-AE79-4390-B7A9-3E8D36AD2F34}" dt="2024-01-14T13:48:44.769" v="4200" actId="47"/>
        <pc:sldMkLst>
          <pc:docMk/>
          <pc:sldMk cId="496073618" sldId="609"/>
        </pc:sldMkLst>
        <pc:spChg chg="mod">
          <ac:chgData name="Richard Chalk" userId="287f8aa4f4de1d19" providerId="LiveId" clId="{6261070F-AE79-4390-B7A9-3E8D36AD2F34}" dt="2024-01-13T18:10:35.533" v="2538" actId="20577"/>
          <ac:spMkLst>
            <pc:docMk/>
            <pc:sldMk cId="496073618" sldId="609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6261070F-AE79-4390-B7A9-3E8D36AD2F34}" dt="2024-01-14T13:48:44.769" v="4200" actId="47"/>
        <pc:sldMkLst>
          <pc:docMk/>
          <pc:sldMk cId="3164198786" sldId="610"/>
        </pc:sldMkLst>
        <pc:spChg chg="mod">
          <ac:chgData name="Richard Chalk" userId="287f8aa4f4de1d19" providerId="LiveId" clId="{6261070F-AE79-4390-B7A9-3E8D36AD2F34}" dt="2024-01-13T06:21:21.081" v="60" actId="1076"/>
          <ac:spMkLst>
            <pc:docMk/>
            <pc:sldMk cId="3164198786" sldId="610"/>
            <ac:spMk id="12" creationId="{05835F97-332C-0149-0B09-BE36410A3658}"/>
          </ac:spMkLst>
        </pc:spChg>
      </pc:sldChg>
      <pc:sldChg chg="addSp modSp new del mod">
        <pc:chgData name="Richard Chalk" userId="287f8aa4f4de1d19" providerId="LiveId" clId="{6261070F-AE79-4390-B7A9-3E8D36AD2F34}" dt="2024-01-14T13:48:44.769" v="4200" actId="47"/>
        <pc:sldMkLst>
          <pc:docMk/>
          <pc:sldMk cId="3210120368" sldId="611"/>
        </pc:sldMkLst>
        <pc:spChg chg="add mod">
          <ac:chgData name="Richard Chalk" userId="287f8aa4f4de1d19" providerId="LiveId" clId="{6261070F-AE79-4390-B7A9-3E8D36AD2F34}" dt="2024-01-13T06:21:33.578" v="63" actId="207"/>
          <ac:spMkLst>
            <pc:docMk/>
            <pc:sldMk cId="3210120368" sldId="611"/>
            <ac:spMk id="4" creationId="{B2E2F895-57CC-3837-AE30-F5D3E0EE3161}"/>
          </ac:spMkLst>
        </pc:spChg>
      </pc:sldChg>
      <pc:sldChg chg="addSp delSp modSp add mod modNotesTx">
        <pc:chgData name="Richard Chalk" userId="287f8aa4f4de1d19" providerId="LiveId" clId="{6261070F-AE79-4390-B7A9-3E8D36AD2F34}" dt="2024-01-13T13:23:35.523" v="1661" actId="20577"/>
        <pc:sldMkLst>
          <pc:docMk/>
          <pc:sldMk cId="244141666" sldId="612"/>
        </pc:sldMkLst>
        <pc:spChg chg="mod">
          <ac:chgData name="Richard Chalk" userId="287f8aa4f4de1d19" providerId="LiveId" clId="{6261070F-AE79-4390-B7A9-3E8D36AD2F34}" dt="2024-01-13T07:42:26.903" v="340" actId="207"/>
          <ac:spMkLst>
            <pc:docMk/>
            <pc:sldMk cId="244141666" sldId="612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3T07:42:46.790" v="346" actId="207"/>
          <ac:spMkLst>
            <pc:docMk/>
            <pc:sldMk cId="244141666" sldId="612"/>
            <ac:spMk id="3" creationId="{173D56EC-57A4-FE19-1901-5242223ADD72}"/>
          </ac:spMkLst>
        </pc:spChg>
        <pc:spChg chg="mod">
          <ac:chgData name="Richard Chalk" userId="287f8aa4f4de1d19" providerId="LiveId" clId="{6261070F-AE79-4390-B7A9-3E8D36AD2F34}" dt="2024-01-13T07:47:58.888" v="424" actId="6549"/>
          <ac:spMkLst>
            <pc:docMk/>
            <pc:sldMk cId="244141666" sldId="612"/>
            <ac:spMk id="7" creationId="{EBD62573-4B50-EAD6-8C7E-C3AE6A9F45B4}"/>
          </ac:spMkLst>
        </pc:spChg>
        <pc:spChg chg="del">
          <ac:chgData name="Richard Chalk" userId="287f8aa4f4de1d19" providerId="LiveId" clId="{6261070F-AE79-4390-B7A9-3E8D36AD2F34}" dt="2024-01-13T07:40:18.013" v="247" actId="478"/>
          <ac:spMkLst>
            <pc:docMk/>
            <pc:sldMk cId="244141666" sldId="612"/>
            <ac:spMk id="9" creationId="{BF856757-7318-FD9C-4EF6-5C15AA5E57C8}"/>
          </ac:spMkLst>
        </pc:spChg>
        <pc:spChg chg="add mod">
          <ac:chgData name="Richard Chalk" userId="287f8aa4f4de1d19" providerId="LiveId" clId="{6261070F-AE79-4390-B7A9-3E8D36AD2F34}" dt="2024-01-13T13:20:14.465" v="1592" actId="1076"/>
          <ac:spMkLst>
            <pc:docMk/>
            <pc:sldMk cId="244141666" sldId="612"/>
            <ac:spMk id="9" creationId="{DB619D6B-03AB-5F5B-F2D1-E1C88CD376EC}"/>
          </ac:spMkLst>
        </pc:spChg>
        <pc:spChg chg="del">
          <ac:chgData name="Richard Chalk" userId="287f8aa4f4de1d19" providerId="LiveId" clId="{6261070F-AE79-4390-B7A9-3E8D36AD2F34}" dt="2024-01-13T07:40:18.013" v="247" actId="478"/>
          <ac:spMkLst>
            <pc:docMk/>
            <pc:sldMk cId="244141666" sldId="612"/>
            <ac:spMk id="10" creationId="{5F9CA859-3F1F-382C-BB61-9A5BBB31546A}"/>
          </ac:spMkLst>
        </pc:spChg>
        <pc:spChg chg="del">
          <ac:chgData name="Richard Chalk" userId="287f8aa4f4de1d19" providerId="LiveId" clId="{6261070F-AE79-4390-B7A9-3E8D36AD2F34}" dt="2024-01-13T07:40:18.013" v="247" actId="478"/>
          <ac:spMkLst>
            <pc:docMk/>
            <pc:sldMk cId="244141666" sldId="612"/>
            <ac:spMk id="11" creationId="{8707B1DF-41A2-22FE-DC75-451A2BDEC182}"/>
          </ac:spMkLst>
        </pc:spChg>
        <pc:picChg chg="del">
          <ac:chgData name="Richard Chalk" userId="287f8aa4f4de1d19" providerId="LiveId" clId="{6261070F-AE79-4390-B7A9-3E8D36AD2F34}" dt="2024-01-13T07:40:18.013" v="247" actId="478"/>
          <ac:picMkLst>
            <pc:docMk/>
            <pc:sldMk cId="244141666" sldId="612"/>
            <ac:picMk id="8" creationId="{185D4B02-F1DC-3EF6-17D9-6EB19C497103}"/>
          </ac:picMkLst>
        </pc:picChg>
        <pc:picChg chg="add mod">
          <ac:chgData name="Richard Chalk" userId="287f8aa4f4de1d19" providerId="LiveId" clId="{6261070F-AE79-4390-B7A9-3E8D36AD2F34}" dt="2024-01-13T13:20:40.799" v="1610" actId="1037"/>
          <ac:picMkLst>
            <pc:docMk/>
            <pc:sldMk cId="244141666" sldId="612"/>
            <ac:picMk id="10" creationId="{225E116D-88CF-9277-8BE4-331749A0AEAF}"/>
          </ac:picMkLst>
        </pc:picChg>
        <pc:picChg chg="add mod">
          <ac:chgData name="Richard Chalk" userId="287f8aa4f4de1d19" providerId="LiveId" clId="{6261070F-AE79-4390-B7A9-3E8D36AD2F34}" dt="2024-01-13T07:39:44.275" v="243" actId="1076"/>
          <ac:picMkLst>
            <pc:docMk/>
            <pc:sldMk cId="244141666" sldId="612"/>
            <ac:picMk id="12" creationId="{A96B8727-34E3-A9F8-AE60-645D5B14968C}"/>
          </ac:picMkLst>
        </pc:picChg>
        <pc:picChg chg="del">
          <ac:chgData name="Richard Chalk" userId="287f8aa4f4de1d19" providerId="LiveId" clId="{6261070F-AE79-4390-B7A9-3E8D36AD2F34}" dt="2024-01-13T07:40:18.013" v="247" actId="478"/>
          <ac:picMkLst>
            <pc:docMk/>
            <pc:sldMk cId="244141666" sldId="612"/>
            <ac:picMk id="17" creationId="{2889FBE6-6944-2378-08C2-317EDBC1A8E3}"/>
          </ac:picMkLst>
        </pc:picChg>
        <pc:picChg chg="del">
          <ac:chgData name="Richard Chalk" userId="287f8aa4f4de1d19" providerId="LiveId" clId="{6261070F-AE79-4390-B7A9-3E8D36AD2F34}" dt="2024-01-13T07:40:18.013" v="247" actId="478"/>
          <ac:picMkLst>
            <pc:docMk/>
            <pc:sldMk cId="244141666" sldId="612"/>
            <ac:picMk id="18" creationId="{46426172-C078-A84D-9FB1-83D374686A11}"/>
          </ac:picMkLst>
        </pc:picChg>
        <pc:picChg chg="del">
          <ac:chgData name="Richard Chalk" userId="287f8aa4f4de1d19" providerId="LiveId" clId="{6261070F-AE79-4390-B7A9-3E8D36AD2F34}" dt="2024-01-13T07:40:18.013" v="247" actId="478"/>
          <ac:picMkLst>
            <pc:docMk/>
            <pc:sldMk cId="244141666" sldId="612"/>
            <ac:picMk id="24" creationId="{B1D3A776-6DEF-F1C0-1C36-3F0F254D81A1}"/>
          </ac:picMkLst>
        </pc:picChg>
        <pc:picChg chg="add mod">
          <ac:chgData name="Richard Chalk" userId="287f8aa4f4de1d19" providerId="LiveId" clId="{6261070F-AE79-4390-B7A9-3E8D36AD2F34}" dt="2024-01-13T07:43:23.646" v="351" actId="1076"/>
          <ac:picMkLst>
            <pc:docMk/>
            <pc:sldMk cId="244141666" sldId="612"/>
            <ac:picMk id="2050" creationId="{A9C93019-113C-1BEF-4323-6770E00FBDBE}"/>
          </ac:picMkLst>
        </pc:picChg>
        <pc:picChg chg="del">
          <ac:chgData name="Richard Chalk" userId="287f8aa4f4de1d19" providerId="LiveId" clId="{6261070F-AE79-4390-B7A9-3E8D36AD2F34}" dt="2024-01-13T07:39:41.014" v="242" actId="478"/>
          <ac:picMkLst>
            <pc:docMk/>
            <pc:sldMk cId="244141666" sldId="612"/>
            <ac:picMk id="2060" creationId="{CF379B05-B71A-8576-4557-CE0644E1B050}"/>
          </ac:picMkLst>
        </pc:picChg>
        <pc:picChg chg="del">
          <ac:chgData name="Richard Chalk" userId="287f8aa4f4de1d19" providerId="LiveId" clId="{6261070F-AE79-4390-B7A9-3E8D36AD2F34}" dt="2024-01-13T07:40:18.013" v="247" actId="478"/>
          <ac:picMkLst>
            <pc:docMk/>
            <pc:sldMk cId="244141666" sldId="612"/>
            <ac:picMk id="3086" creationId="{DA4BBC48-E9F7-567A-0EF2-8FDCB345C2D4}"/>
          </ac:picMkLst>
        </pc:picChg>
        <pc:picChg chg="del">
          <ac:chgData name="Richard Chalk" userId="287f8aa4f4de1d19" providerId="LiveId" clId="{6261070F-AE79-4390-B7A9-3E8D36AD2F34}" dt="2024-01-13T07:40:42.952" v="254" actId="478"/>
          <ac:picMkLst>
            <pc:docMk/>
            <pc:sldMk cId="244141666" sldId="612"/>
            <ac:picMk id="3088" creationId="{A05563A3-9713-F9FA-0F66-942415AA5A53}"/>
          </ac:picMkLst>
        </pc:picChg>
        <pc:picChg chg="del">
          <ac:chgData name="Richard Chalk" userId="287f8aa4f4de1d19" providerId="LiveId" clId="{6261070F-AE79-4390-B7A9-3E8D36AD2F34}" dt="2024-01-13T07:40:43.594" v="255" actId="478"/>
          <ac:picMkLst>
            <pc:docMk/>
            <pc:sldMk cId="244141666" sldId="612"/>
            <ac:picMk id="3090" creationId="{38252DF0-76C1-D61A-3C33-42D03337BA12}"/>
          </ac:picMkLst>
        </pc:picChg>
      </pc:sldChg>
      <pc:sldChg chg="addSp delSp modSp add mod modNotesTx">
        <pc:chgData name="Richard Chalk" userId="287f8aa4f4de1d19" providerId="LiveId" clId="{6261070F-AE79-4390-B7A9-3E8D36AD2F34}" dt="2024-01-13T13:23:51.920" v="1662"/>
        <pc:sldMkLst>
          <pc:docMk/>
          <pc:sldMk cId="4083577593" sldId="613"/>
        </pc:sldMkLst>
        <pc:spChg chg="mod">
          <ac:chgData name="Richard Chalk" userId="287f8aa4f4de1d19" providerId="LiveId" clId="{6261070F-AE79-4390-B7A9-3E8D36AD2F34}" dt="2024-01-13T08:38:50.235" v="1173" actId="14100"/>
          <ac:spMkLst>
            <pc:docMk/>
            <pc:sldMk cId="4083577593" sldId="613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3T07:45:29.516" v="385" actId="207"/>
          <ac:spMkLst>
            <pc:docMk/>
            <pc:sldMk cId="4083577593" sldId="613"/>
            <ac:spMk id="3" creationId="{173D56EC-57A4-FE19-1901-5242223ADD72}"/>
          </ac:spMkLst>
        </pc:spChg>
        <pc:spChg chg="mod">
          <ac:chgData name="Richard Chalk" userId="287f8aa4f4de1d19" providerId="LiveId" clId="{6261070F-AE79-4390-B7A9-3E8D36AD2F34}" dt="2024-01-13T07:45:07.342" v="380" actId="1076"/>
          <ac:spMkLst>
            <pc:docMk/>
            <pc:sldMk cId="4083577593" sldId="613"/>
            <ac:spMk id="7" creationId="{EBD62573-4B50-EAD6-8C7E-C3AE6A9F45B4}"/>
          </ac:spMkLst>
        </pc:spChg>
        <pc:spChg chg="add mod">
          <ac:chgData name="Richard Chalk" userId="287f8aa4f4de1d19" providerId="LiveId" clId="{6261070F-AE79-4390-B7A9-3E8D36AD2F34}" dt="2024-01-13T13:20:48.709" v="1611"/>
          <ac:spMkLst>
            <pc:docMk/>
            <pc:sldMk cId="4083577593" sldId="613"/>
            <ac:spMk id="9" creationId="{164E3141-630D-27C1-9BEF-F6CF912387C1}"/>
          </ac:spMkLst>
        </pc:spChg>
        <pc:picChg chg="add mod">
          <ac:chgData name="Richard Chalk" userId="287f8aa4f4de1d19" providerId="LiveId" clId="{6261070F-AE79-4390-B7A9-3E8D36AD2F34}" dt="2024-01-13T07:44:17.765" v="364" actId="1076"/>
          <ac:picMkLst>
            <pc:docMk/>
            <pc:sldMk cId="4083577593" sldId="613"/>
            <ac:picMk id="8" creationId="{EB3E6B07-90DE-73C5-239C-A59FC1B0A4DC}"/>
          </ac:picMkLst>
        </pc:picChg>
        <pc:picChg chg="add mod">
          <ac:chgData name="Richard Chalk" userId="287f8aa4f4de1d19" providerId="LiveId" clId="{6261070F-AE79-4390-B7A9-3E8D36AD2F34}" dt="2024-01-13T13:20:48.709" v="1611"/>
          <ac:picMkLst>
            <pc:docMk/>
            <pc:sldMk cId="4083577593" sldId="613"/>
            <ac:picMk id="10" creationId="{C835AAD8-7FFB-D479-964E-959120A6D6E7}"/>
          </ac:picMkLst>
        </pc:picChg>
        <pc:picChg chg="del">
          <ac:chgData name="Richard Chalk" userId="287f8aa4f4de1d19" providerId="LiveId" clId="{6261070F-AE79-4390-B7A9-3E8D36AD2F34}" dt="2024-01-13T07:44:13.832" v="363" actId="478"/>
          <ac:picMkLst>
            <pc:docMk/>
            <pc:sldMk cId="4083577593" sldId="613"/>
            <ac:picMk id="12" creationId="{A96B8727-34E3-A9F8-AE60-645D5B14968C}"/>
          </ac:picMkLst>
        </pc:picChg>
        <pc:picChg chg="del">
          <ac:chgData name="Richard Chalk" userId="287f8aa4f4de1d19" providerId="LiveId" clId="{6261070F-AE79-4390-B7A9-3E8D36AD2F34}" dt="2024-01-13T07:45:59.865" v="394" actId="478"/>
          <ac:picMkLst>
            <pc:docMk/>
            <pc:sldMk cId="4083577593" sldId="613"/>
            <ac:picMk id="2050" creationId="{A9C93019-113C-1BEF-4323-6770E00FBDBE}"/>
          </ac:picMkLst>
        </pc:picChg>
        <pc:picChg chg="add mod">
          <ac:chgData name="Richard Chalk" userId="287f8aa4f4de1d19" providerId="LiveId" clId="{6261070F-AE79-4390-B7A9-3E8D36AD2F34}" dt="2024-01-13T07:46:46.948" v="401" actId="1582"/>
          <ac:picMkLst>
            <pc:docMk/>
            <pc:sldMk cId="4083577593" sldId="613"/>
            <ac:picMk id="3074" creationId="{A0697DCA-4551-0E69-9CE5-B7D32CCF90C9}"/>
          </ac:picMkLst>
        </pc:picChg>
      </pc:sldChg>
      <pc:sldChg chg="addSp delSp modSp add mod modNotesTx">
        <pc:chgData name="Richard Chalk" userId="287f8aa4f4de1d19" providerId="LiveId" clId="{6261070F-AE79-4390-B7A9-3E8D36AD2F34}" dt="2024-01-14T19:38:04.675" v="4207" actId="113"/>
        <pc:sldMkLst>
          <pc:docMk/>
          <pc:sldMk cId="500985140" sldId="614"/>
        </pc:sldMkLst>
        <pc:spChg chg="mod">
          <ac:chgData name="Richard Chalk" userId="287f8aa4f4de1d19" providerId="LiveId" clId="{6261070F-AE79-4390-B7A9-3E8D36AD2F34}" dt="2024-01-14T19:38:04.675" v="4207" actId="113"/>
          <ac:spMkLst>
            <pc:docMk/>
            <pc:sldMk cId="500985140" sldId="614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3T07:49:26.248" v="444" actId="6549"/>
          <ac:spMkLst>
            <pc:docMk/>
            <pc:sldMk cId="500985140" sldId="614"/>
            <ac:spMk id="3" creationId="{173D56EC-57A4-FE19-1901-5242223ADD72}"/>
          </ac:spMkLst>
        </pc:spChg>
        <pc:spChg chg="mod">
          <ac:chgData name="Richard Chalk" userId="287f8aa4f4de1d19" providerId="LiveId" clId="{6261070F-AE79-4390-B7A9-3E8D36AD2F34}" dt="2024-01-13T07:47:37.344" v="407" actId="20577"/>
          <ac:spMkLst>
            <pc:docMk/>
            <pc:sldMk cId="500985140" sldId="614"/>
            <ac:spMk id="7" creationId="{EBD62573-4B50-EAD6-8C7E-C3AE6A9F45B4}"/>
          </ac:spMkLst>
        </pc:spChg>
        <pc:spChg chg="add mod">
          <ac:chgData name="Richard Chalk" userId="287f8aa4f4de1d19" providerId="LiveId" clId="{6261070F-AE79-4390-B7A9-3E8D36AD2F34}" dt="2024-01-13T13:17:08.032" v="1580" actId="113"/>
          <ac:spMkLst>
            <pc:docMk/>
            <pc:sldMk cId="500985140" sldId="614"/>
            <ac:spMk id="8" creationId="{D4D12741-87AE-DFE2-159B-83522F0644BA}"/>
          </ac:spMkLst>
        </pc:spChg>
        <pc:spChg chg="add mod">
          <ac:chgData name="Richard Chalk" userId="287f8aa4f4de1d19" providerId="LiveId" clId="{6261070F-AE79-4390-B7A9-3E8D36AD2F34}" dt="2024-01-13T07:51:22.348" v="479" actId="208"/>
          <ac:spMkLst>
            <pc:docMk/>
            <pc:sldMk cId="500985140" sldId="614"/>
            <ac:spMk id="10" creationId="{EF440A7F-EAB9-B24A-3663-0A3F665E580F}"/>
          </ac:spMkLst>
        </pc:spChg>
        <pc:spChg chg="add mod">
          <ac:chgData name="Richard Chalk" userId="287f8aa4f4de1d19" providerId="LiveId" clId="{6261070F-AE79-4390-B7A9-3E8D36AD2F34}" dt="2024-01-13T13:22:48.211" v="1612"/>
          <ac:spMkLst>
            <pc:docMk/>
            <pc:sldMk cId="500985140" sldId="614"/>
            <ac:spMk id="12" creationId="{7A60265B-B8C6-305E-5A7C-EE3469411832}"/>
          </ac:spMkLst>
        </pc:spChg>
        <pc:picChg chg="del">
          <ac:chgData name="Richard Chalk" userId="287f8aa4f4de1d19" providerId="LiveId" clId="{6261070F-AE79-4390-B7A9-3E8D36AD2F34}" dt="2024-01-13T07:47:46.340" v="408" actId="478"/>
          <ac:picMkLst>
            <pc:docMk/>
            <pc:sldMk cId="500985140" sldId="614"/>
            <ac:picMk id="8" creationId="{EB3E6B07-90DE-73C5-239C-A59FC1B0A4DC}"/>
          </ac:picMkLst>
        </pc:picChg>
        <pc:picChg chg="add mod">
          <ac:chgData name="Richard Chalk" userId="287f8aa4f4de1d19" providerId="LiveId" clId="{6261070F-AE79-4390-B7A9-3E8D36AD2F34}" dt="2024-01-13T07:47:51.483" v="417" actId="1037"/>
          <ac:picMkLst>
            <pc:docMk/>
            <pc:sldMk cId="500985140" sldId="614"/>
            <ac:picMk id="9" creationId="{AB112A14-B12B-6B1F-001E-A8AB98F93EA8}"/>
          </ac:picMkLst>
        </pc:picChg>
        <pc:picChg chg="add mod">
          <ac:chgData name="Richard Chalk" userId="287f8aa4f4de1d19" providerId="LiveId" clId="{6261070F-AE79-4390-B7A9-3E8D36AD2F34}" dt="2024-01-13T13:12:50.783" v="1475" actId="1076"/>
          <ac:picMkLst>
            <pc:docMk/>
            <pc:sldMk cId="500985140" sldId="614"/>
            <ac:picMk id="11" creationId="{FA84D870-CF42-02A0-8066-C7F5F9373866}"/>
          </ac:picMkLst>
        </pc:picChg>
        <pc:picChg chg="add mod">
          <ac:chgData name="Richard Chalk" userId="287f8aa4f4de1d19" providerId="LiveId" clId="{6261070F-AE79-4390-B7A9-3E8D36AD2F34}" dt="2024-01-13T13:22:48.211" v="1612"/>
          <ac:picMkLst>
            <pc:docMk/>
            <pc:sldMk cId="500985140" sldId="614"/>
            <ac:picMk id="13" creationId="{81D47B6B-5634-8328-5F0B-51CE7FA28D80}"/>
          </ac:picMkLst>
        </pc:picChg>
        <pc:picChg chg="add mod">
          <ac:chgData name="Richard Chalk" userId="287f8aa4f4de1d19" providerId="LiveId" clId="{6261070F-AE79-4390-B7A9-3E8D36AD2F34}" dt="2024-01-13T13:13:40.841" v="1539" actId="1037"/>
          <ac:picMkLst>
            <pc:docMk/>
            <pc:sldMk cId="500985140" sldId="614"/>
            <ac:picMk id="1026" creationId="{F27F0AAF-2AEF-54DA-8451-2D2BC960B3C2}"/>
          </ac:picMkLst>
        </pc:picChg>
        <pc:picChg chg="del">
          <ac:chgData name="Richard Chalk" userId="287f8aa4f4de1d19" providerId="LiveId" clId="{6261070F-AE79-4390-B7A9-3E8D36AD2F34}" dt="2024-01-13T07:50:19.050" v="453" actId="478"/>
          <ac:picMkLst>
            <pc:docMk/>
            <pc:sldMk cId="500985140" sldId="614"/>
            <ac:picMk id="3074" creationId="{A0697DCA-4551-0E69-9CE5-B7D32CCF90C9}"/>
          </ac:picMkLst>
        </pc:picChg>
        <pc:picChg chg="add mod">
          <ac:chgData name="Richard Chalk" userId="287f8aa4f4de1d19" providerId="LiveId" clId="{6261070F-AE79-4390-B7A9-3E8D36AD2F34}" dt="2024-01-13T13:12:53.162" v="1477" actId="1076"/>
          <ac:picMkLst>
            <pc:docMk/>
            <pc:sldMk cId="500985140" sldId="614"/>
            <ac:picMk id="4098" creationId="{56968456-2EEA-D3A5-B087-282CFD98F0CD}"/>
          </ac:picMkLst>
        </pc:picChg>
      </pc:sldChg>
      <pc:sldChg chg="addSp delSp modSp add mod modNotesTx">
        <pc:chgData name="Richard Chalk" userId="287f8aa4f4de1d19" providerId="LiveId" clId="{6261070F-AE79-4390-B7A9-3E8D36AD2F34}" dt="2024-01-13T08:03:19.392" v="717" actId="20577"/>
        <pc:sldMkLst>
          <pc:docMk/>
          <pc:sldMk cId="2822992321" sldId="615"/>
        </pc:sldMkLst>
        <pc:spChg chg="mod">
          <ac:chgData name="Richard Chalk" userId="287f8aa4f4de1d19" providerId="LiveId" clId="{6261070F-AE79-4390-B7A9-3E8D36AD2F34}" dt="2024-01-13T08:01:50.731" v="698" actId="207"/>
          <ac:spMkLst>
            <pc:docMk/>
            <pc:sldMk cId="2822992321" sldId="615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3T08:02:42.445" v="701" actId="207"/>
          <ac:spMkLst>
            <pc:docMk/>
            <pc:sldMk cId="2822992321" sldId="615"/>
            <ac:spMk id="3" creationId="{173D56EC-57A4-FE19-1901-5242223ADD72}"/>
          </ac:spMkLst>
        </pc:spChg>
        <pc:spChg chg="del">
          <ac:chgData name="Richard Chalk" userId="287f8aa4f4de1d19" providerId="LiveId" clId="{6261070F-AE79-4390-B7A9-3E8D36AD2F34}" dt="2024-01-13T07:56:17.475" v="602" actId="478"/>
          <ac:spMkLst>
            <pc:docMk/>
            <pc:sldMk cId="2822992321" sldId="615"/>
            <ac:spMk id="6" creationId="{AA3DBEFE-0B36-E64D-9BC8-6CAB98AE791F}"/>
          </ac:spMkLst>
        </pc:spChg>
        <pc:spChg chg="del mod">
          <ac:chgData name="Richard Chalk" userId="287f8aa4f4de1d19" providerId="LiveId" clId="{6261070F-AE79-4390-B7A9-3E8D36AD2F34}" dt="2024-01-13T07:56:28.883" v="603" actId="478"/>
          <ac:spMkLst>
            <pc:docMk/>
            <pc:sldMk cId="2822992321" sldId="615"/>
            <ac:spMk id="7" creationId="{EBD62573-4B50-EAD6-8C7E-C3AE6A9F45B4}"/>
          </ac:spMkLst>
        </pc:spChg>
        <pc:spChg chg="del">
          <ac:chgData name="Richard Chalk" userId="287f8aa4f4de1d19" providerId="LiveId" clId="{6261070F-AE79-4390-B7A9-3E8D36AD2F34}" dt="2024-01-13T07:52:48.939" v="489" actId="478"/>
          <ac:spMkLst>
            <pc:docMk/>
            <pc:sldMk cId="2822992321" sldId="615"/>
            <ac:spMk id="10" creationId="{EF440A7F-EAB9-B24A-3663-0A3F665E580F}"/>
          </ac:spMkLst>
        </pc:spChg>
        <pc:picChg chg="del">
          <ac:chgData name="Richard Chalk" userId="287f8aa4f4de1d19" providerId="LiveId" clId="{6261070F-AE79-4390-B7A9-3E8D36AD2F34}" dt="2024-01-13T08:00:29.956" v="681" actId="478"/>
          <ac:picMkLst>
            <pc:docMk/>
            <pc:sldMk cId="2822992321" sldId="615"/>
            <ac:picMk id="5" creationId="{6325E9FD-CB31-18CC-9788-1DF96F31E1FE}"/>
          </ac:picMkLst>
        </pc:picChg>
        <pc:picChg chg="add del mod">
          <ac:chgData name="Richard Chalk" userId="287f8aa4f4de1d19" providerId="LiveId" clId="{6261070F-AE79-4390-B7A9-3E8D36AD2F34}" dt="2024-01-13T07:56:34.685" v="605" actId="478"/>
          <ac:picMkLst>
            <pc:docMk/>
            <pc:sldMk cId="2822992321" sldId="615"/>
            <ac:picMk id="8" creationId="{C14D6234-CD9C-6201-8462-E22983BC9114}"/>
          </ac:picMkLst>
        </pc:picChg>
        <pc:picChg chg="mod">
          <ac:chgData name="Richard Chalk" userId="287f8aa4f4de1d19" providerId="LiveId" clId="{6261070F-AE79-4390-B7A9-3E8D36AD2F34}" dt="2024-01-13T07:56:38.569" v="606" actId="1076"/>
          <ac:picMkLst>
            <pc:docMk/>
            <pc:sldMk cId="2822992321" sldId="615"/>
            <ac:picMk id="9" creationId="{AB112A14-B12B-6B1F-001E-A8AB98F93EA8}"/>
          </ac:picMkLst>
        </pc:picChg>
        <pc:picChg chg="add mod">
          <ac:chgData name="Richard Chalk" userId="287f8aa4f4de1d19" providerId="LiveId" clId="{6261070F-AE79-4390-B7A9-3E8D36AD2F34}" dt="2024-01-13T07:56:33.446" v="604" actId="1076"/>
          <ac:picMkLst>
            <pc:docMk/>
            <pc:sldMk cId="2822992321" sldId="615"/>
            <ac:picMk id="11" creationId="{DB02CE5E-FE92-CD03-3653-3EE4CDB6C3E5}"/>
          </ac:picMkLst>
        </pc:picChg>
        <pc:picChg chg="add mod">
          <ac:chgData name="Richard Chalk" userId="287f8aa4f4de1d19" providerId="LiveId" clId="{6261070F-AE79-4390-B7A9-3E8D36AD2F34}" dt="2024-01-13T07:57:37.480" v="645" actId="1035"/>
          <ac:picMkLst>
            <pc:docMk/>
            <pc:sldMk cId="2822992321" sldId="615"/>
            <ac:picMk id="12" creationId="{301B3D46-B35E-BD9A-A864-D4CB7694E957}"/>
          </ac:picMkLst>
        </pc:picChg>
        <pc:picChg chg="del">
          <ac:chgData name="Richard Chalk" userId="287f8aa4f4de1d19" providerId="LiveId" clId="{6261070F-AE79-4390-B7A9-3E8D36AD2F34}" dt="2024-01-13T07:52:50.031" v="490" actId="478"/>
          <ac:picMkLst>
            <pc:docMk/>
            <pc:sldMk cId="2822992321" sldId="615"/>
            <ac:picMk id="4098" creationId="{56968456-2EEA-D3A5-B087-282CFD98F0CD}"/>
          </ac:picMkLst>
        </pc:picChg>
      </pc:sldChg>
      <pc:sldChg chg="addSp delSp modSp add mod modNotesTx">
        <pc:chgData name="Richard Chalk" userId="287f8aa4f4de1d19" providerId="LiveId" clId="{6261070F-AE79-4390-B7A9-3E8D36AD2F34}" dt="2024-01-14T12:26:25.481" v="2545" actId="5793"/>
        <pc:sldMkLst>
          <pc:docMk/>
          <pc:sldMk cId="2617574094" sldId="616"/>
        </pc:sldMkLst>
        <pc:spChg chg="mod">
          <ac:chgData name="Richard Chalk" userId="287f8aa4f4de1d19" providerId="LiveId" clId="{6261070F-AE79-4390-B7A9-3E8D36AD2F34}" dt="2024-01-13T08:41:37.199" v="1206" actId="20577"/>
          <ac:spMkLst>
            <pc:docMk/>
            <pc:sldMk cId="2617574094" sldId="616"/>
            <ac:spMk id="2" creationId="{2CED0939-2445-F1A3-21AE-0A535344DD5D}"/>
          </ac:spMkLst>
        </pc:spChg>
        <pc:spChg chg="del mod">
          <ac:chgData name="Richard Chalk" userId="287f8aa4f4de1d19" providerId="LiveId" clId="{6261070F-AE79-4390-B7A9-3E8D36AD2F34}" dt="2024-01-13T08:22:54.153" v="916" actId="478"/>
          <ac:spMkLst>
            <pc:docMk/>
            <pc:sldMk cId="2617574094" sldId="616"/>
            <ac:spMk id="3" creationId="{173D56EC-57A4-FE19-1901-5242223ADD72}"/>
          </ac:spMkLst>
        </pc:spChg>
        <pc:spChg chg="mod">
          <ac:chgData name="Richard Chalk" userId="287f8aa4f4de1d19" providerId="LiveId" clId="{6261070F-AE79-4390-B7A9-3E8D36AD2F34}" dt="2024-01-14T12:26:25.481" v="2545" actId="5793"/>
          <ac:spMkLst>
            <pc:docMk/>
            <pc:sldMk cId="2617574094" sldId="616"/>
            <ac:spMk id="7" creationId="{EBD62573-4B50-EAD6-8C7E-C3AE6A9F45B4}"/>
          </ac:spMkLst>
        </pc:spChg>
        <pc:spChg chg="add mod">
          <ac:chgData name="Richard Chalk" userId="287f8aa4f4de1d19" providerId="LiveId" clId="{6261070F-AE79-4390-B7A9-3E8D36AD2F34}" dt="2024-01-13T08:24:36.181" v="1062" actId="14100"/>
          <ac:spMkLst>
            <pc:docMk/>
            <pc:sldMk cId="2617574094" sldId="616"/>
            <ac:spMk id="9" creationId="{8D024C87-93B5-6433-2ED0-5E7216967CF7}"/>
          </ac:spMkLst>
        </pc:spChg>
        <pc:picChg chg="add mod">
          <ac:chgData name="Richard Chalk" userId="287f8aa4f4de1d19" providerId="LiveId" clId="{6261070F-AE79-4390-B7A9-3E8D36AD2F34}" dt="2024-01-13T08:24:52.986" v="1066" actId="1076"/>
          <ac:picMkLst>
            <pc:docMk/>
            <pc:sldMk cId="2617574094" sldId="616"/>
            <ac:picMk id="8" creationId="{C621E278-E123-5951-7A87-2D8718F8E3F3}"/>
          </ac:picMkLst>
        </pc:picChg>
        <pc:picChg chg="add mod">
          <ac:chgData name="Richard Chalk" userId="287f8aa4f4de1d19" providerId="LiveId" clId="{6261070F-AE79-4390-B7A9-3E8D36AD2F34}" dt="2024-01-13T08:24:09.472" v="1049" actId="1076"/>
          <ac:picMkLst>
            <pc:docMk/>
            <pc:sldMk cId="2617574094" sldId="616"/>
            <ac:picMk id="10" creationId="{D96544F0-EA64-9A60-31D4-AF24AAAB717E}"/>
          </ac:picMkLst>
        </pc:picChg>
        <pc:picChg chg="add mod">
          <ac:chgData name="Richard Chalk" userId="287f8aa4f4de1d19" providerId="LiveId" clId="{6261070F-AE79-4390-B7A9-3E8D36AD2F34}" dt="2024-01-13T08:24:50.873" v="1065" actId="1076"/>
          <ac:picMkLst>
            <pc:docMk/>
            <pc:sldMk cId="2617574094" sldId="616"/>
            <ac:picMk id="11" creationId="{2ADAA42F-FBE9-B769-DDD9-0D912B2C512E}"/>
          </ac:picMkLst>
        </pc:picChg>
        <pc:picChg chg="add mod">
          <ac:chgData name="Richard Chalk" userId="287f8aa4f4de1d19" providerId="LiveId" clId="{6261070F-AE79-4390-B7A9-3E8D36AD2F34}" dt="2024-01-13T08:42:45.138" v="1221" actId="1076"/>
          <ac:picMkLst>
            <pc:docMk/>
            <pc:sldMk cId="2617574094" sldId="616"/>
            <ac:picMk id="13" creationId="{49A9CB46-7FA0-96A5-25A5-375CA30A9808}"/>
          </ac:picMkLst>
        </pc:picChg>
        <pc:picChg chg="add del">
          <ac:chgData name="Richard Chalk" userId="287f8aa4f4de1d19" providerId="LiveId" clId="{6261070F-AE79-4390-B7A9-3E8D36AD2F34}" dt="2024-01-13T08:24:40.856" v="1063" actId="478"/>
          <ac:picMkLst>
            <pc:docMk/>
            <pc:sldMk cId="2617574094" sldId="616"/>
            <ac:picMk id="2050" creationId="{A9C93019-113C-1BEF-4323-6770E00FBDBE}"/>
          </ac:picMkLst>
        </pc:picChg>
        <pc:picChg chg="add mod">
          <ac:chgData name="Richard Chalk" userId="287f8aa4f4de1d19" providerId="LiveId" clId="{6261070F-AE79-4390-B7A9-3E8D36AD2F34}" dt="2024-01-13T08:25:19.127" v="1077" actId="1035"/>
          <ac:picMkLst>
            <pc:docMk/>
            <pc:sldMk cId="2617574094" sldId="616"/>
            <ac:picMk id="5122" creationId="{9F85B811-24FD-C93F-3365-C1FBD27E03D1}"/>
          </ac:picMkLst>
        </pc:picChg>
        <pc:picChg chg="add del mod">
          <ac:chgData name="Richard Chalk" userId="287f8aa4f4de1d19" providerId="LiveId" clId="{6261070F-AE79-4390-B7A9-3E8D36AD2F34}" dt="2024-01-13T08:26:31.885" v="1090" actId="478"/>
          <ac:picMkLst>
            <pc:docMk/>
            <pc:sldMk cId="2617574094" sldId="616"/>
            <ac:picMk id="5124" creationId="{7A09923F-AD7F-7545-97CF-E8CDCC6FC5D9}"/>
          </ac:picMkLst>
        </pc:picChg>
        <pc:picChg chg="add mod">
          <ac:chgData name="Richard Chalk" userId="287f8aa4f4de1d19" providerId="LiveId" clId="{6261070F-AE79-4390-B7A9-3E8D36AD2F34}" dt="2024-01-13T08:26:40.704" v="1095" actId="1076"/>
          <ac:picMkLst>
            <pc:docMk/>
            <pc:sldMk cId="2617574094" sldId="616"/>
            <ac:picMk id="5126" creationId="{891E5E58-8478-BED5-0B1E-F7D8BE093725}"/>
          </ac:picMkLst>
        </pc:picChg>
      </pc:sldChg>
      <pc:sldChg chg="addSp delSp modSp add mod modNotesTx">
        <pc:chgData name="Richard Chalk" userId="287f8aa4f4de1d19" providerId="LiveId" clId="{6261070F-AE79-4390-B7A9-3E8D36AD2F34}" dt="2024-01-13T08:42:54.648" v="1225" actId="1076"/>
        <pc:sldMkLst>
          <pc:docMk/>
          <pc:sldMk cId="980948661" sldId="617"/>
        </pc:sldMkLst>
        <pc:spChg chg="mod">
          <ac:chgData name="Richard Chalk" userId="287f8aa4f4de1d19" providerId="LiveId" clId="{6261070F-AE79-4390-B7A9-3E8D36AD2F34}" dt="2024-01-13T08:42:30.505" v="1217" actId="20577"/>
          <ac:spMkLst>
            <pc:docMk/>
            <pc:sldMk cId="980948661" sldId="617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3T08:31:01.833" v="1113" actId="20577"/>
          <ac:spMkLst>
            <pc:docMk/>
            <pc:sldMk cId="980948661" sldId="617"/>
            <ac:spMk id="7" creationId="{EBD62573-4B50-EAD6-8C7E-C3AE6A9F45B4}"/>
          </ac:spMkLst>
        </pc:spChg>
        <pc:picChg chg="add mod">
          <ac:chgData name="Richard Chalk" userId="287f8aa4f4de1d19" providerId="LiveId" clId="{6261070F-AE79-4390-B7A9-3E8D36AD2F34}" dt="2024-01-13T08:30:55.220" v="1106"/>
          <ac:picMkLst>
            <pc:docMk/>
            <pc:sldMk cId="980948661" sldId="617"/>
            <ac:picMk id="3" creationId="{ED55FD1D-C30A-455C-E757-7F59D6F8A40D}"/>
          </ac:picMkLst>
        </pc:picChg>
        <pc:picChg chg="del">
          <ac:chgData name="Richard Chalk" userId="287f8aa4f4de1d19" providerId="LiveId" clId="{6261070F-AE79-4390-B7A9-3E8D36AD2F34}" dt="2024-01-13T08:30:54.870" v="1105" actId="478"/>
          <ac:picMkLst>
            <pc:docMk/>
            <pc:sldMk cId="980948661" sldId="617"/>
            <ac:picMk id="12" creationId="{A96B8727-34E3-A9F8-AE60-645D5B14968C}"/>
          </ac:picMkLst>
        </pc:picChg>
        <pc:picChg chg="add mod">
          <ac:chgData name="Richard Chalk" userId="287f8aa4f4de1d19" providerId="LiveId" clId="{6261070F-AE79-4390-B7A9-3E8D36AD2F34}" dt="2024-01-13T08:42:54.648" v="1225" actId="1076"/>
          <ac:picMkLst>
            <pc:docMk/>
            <pc:sldMk cId="980948661" sldId="617"/>
            <ac:picMk id="13" creationId="{15EFC75B-51AA-4770-AD72-7ABE018600A0}"/>
          </ac:picMkLst>
        </pc:picChg>
      </pc:sldChg>
      <pc:sldChg chg="addSp delSp modSp add mod modNotesTx">
        <pc:chgData name="Richard Chalk" userId="287f8aa4f4de1d19" providerId="LiveId" clId="{6261070F-AE79-4390-B7A9-3E8D36AD2F34}" dt="2024-01-13T08:44:04.918" v="1230"/>
        <pc:sldMkLst>
          <pc:docMk/>
          <pc:sldMk cId="2792769815" sldId="618"/>
        </pc:sldMkLst>
        <pc:spChg chg="mod">
          <ac:chgData name="Richard Chalk" userId="287f8aa4f4de1d19" providerId="LiveId" clId="{6261070F-AE79-4390-B7A9-3E8D36AD2F34}" dt="2024-01-13T08:42:23.703" v="1210" actId="20577"/>
          <ac:spMkLst>
            <pc:docMk/>
            <pc:sldMk cId="2792769815" sldId="618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3T08:41:03.648" v="1177" actId="20577"/>
          <ac:spMkLst>
            <pc:docMk/>
            <pc:sldMk cId="2792769815" sldId="618"/>
            <ac:spMk id="7" creationId="{EBD62573-4B50-EAD6-8C7E-C3AE6A9F45B4}"/>
          </ac:spMkLst>
        </pc:spChg>
        <pc:picChg chg="del">
          <ac:chgData name="Richard Chalk" userId="287f8aa4f4de1d19" providerId="LiveId" clId="{6261070F-AE79-4390-B7A9-3E8D36AD2F34}" dt="2024-01-13T08:41:05.675" v="1178" actId="478"/>
          <ac:picMkLst>
            <pc:docMk/>
            <pc:sldMk cId="2792769815" sldId="618"/>
            <ac:picMk id="3" creationId="{ED55FD1D-C30A-455C-E757-7F59D6F8A40D}"/>
          </ac:picMkLst>
        </pc:picChg>
        <pc:picChg chg="add mod">
          <ac:chgData name="Richard Chalk" userId="287f8aa4f4de1d19" providerId="LiveId" clId="{6261070F-AE79-4390-B7A9-3E8D36AD2F34}" dt="2024-01-13T08:41:09.659" v="1179"/>
          <ac:picMkLst>
            <pc:docMk/>
            <pc:sldMk cId="2792769815" sldId="618"/>
            <ac:picMk id="12" creationId="{0374CE2A-2F87-C82F-BD9A-647F56039F06}"/>
          </ac:picMkLst>
        </pc:picChg>
        <pc:picChg chg="add mod">
          <ac:chgData name="Richard Chalk" userId="287f8aa4f4de1d19" providerId="LiveId" clId="{6261070F-AE79-4390-B7A9-3E8D36AD2F34}" dt="2024-01-13T08:43:02.236" v="1229" actId="1076"/>
          <ac:picMkLst>
            <pc:docMk/>
            <pc:sldMk cId="2792769815" sldId="618"/>
            <ac:picMk id="13" creationId="{8C44F624-1E32-23DD-98E3-2219C38925ED}"/>
          </ac:picMkLst>
        </pc:picChg>
      </pc:sldChg>
      <pc:sldChg chg="addSp delSp modSp add">
        <pc:chgData name="Richard Chalk" userId="287f8aa4f4de1d19" providerId="LiveId" clId="{6261070F-AE79-4390-B7A9-3E8D36AD2F34}" dt="2024-01-13T17:49:57.621" v="2123" actId="1076"/>
        <pc:sldMkLst>
          <pc:docMk/>
          <pc:sldMk cId="4030589065" sldId="619"/>
        </pc:sldMkLst>
        <pc:spChg chg="del">
          <ac:chgData name="Richard Chalk" userId="287f8aa4f4de1d19" providerId="LiveId" clId="{6261070F-AE79-4390-B7A9-3E8D36AD2F34}" dt="2024-01-13T17:49:54.507" v="2121" actId="478"/>
          <ac:spMkLst>
            <pc:docMk/>
            <pc:sldMk cId="4030589065" sldId="619"/>
            <ac:spMk id="8" creationId="{9977F281-A947-A97F-F970-14C3D7FFAE2B}"/>
          </ac:spMkLst>
        </pc:spChg>
        <pc:spChg chg="add mod">
          <ac:chgData name="Richard Chalk" userId="287f8aa4f4de1d19" providerId="LiveId" clId="{6261070F-AE79-4390-B7A9-3E8D36AD2F34}" dt="2024-01-13T17:49:54.814" v="2122"/>
          <ac:spMkLst>
            <pc:docMk/>
            <pc:sldMk cId="4030589065" sldId="619"/>
            <ac:spMk id="11" creationId="{B20637CB-2F58-3C70-833D-8F60EDBBF0FF}"/>
          </ac:spMkLst>
        </pc:spChg>
        <pc:picChg chg="add mod">
          <ac:chgData name="Richard Chalk" userId="287f8aa4f4de1d19" providerId="LiveId" clId="{6261070F-AE79-4390-B7A9-3E8D36AD2F34}" dt="2024-01-13T17:49:54.814" v="2122"/>
          <ac:picMkLst>
            <pc:docMk/>
            <pc:sldMk cId="4030589065" sldId="619"/>
            <ac:picMk id="4" creationId="{9F851A51-B54F-BA7C-5F99-9A395D39A486}"/>
          </ac:picMkLst>
        </pc:picChg>
        <pc:picChg chg="add mod">
          <ac:chgData name="Richard Chalk" userId="287f8aa4f4de1d19" providerId="LiveId" clId="{6261070F-AE79-4390-B7A9-3E8D36AD2F34}" dt="2024-01-13T17:49:57.621" v="2123" actId="1076"/>
          <ac:picMkLst>
            <pc:docMk/>
            <pc:sldMk cId="4030589065" sldId="619"/>
            <ac:picMk id="10" creationId="{2B3DD6D6-7D20-AF36-7738-13E4FD41CFB1}"/>
          </ac:picMkLst>
        </pc:picChg>
        <pc:picChg chg="del">
          <ac:chgData name="Richard Chalk" userId="287f8aa4f4de1d19" providerId="LiveId" clId="{6261070F-AE79-4390-B7A9-3E8D36AD2F34}" dt="2024-01-13T17:49:54.507" v="2121" actId="478"/>
          <ac:picMkLst>
            <pc:docMk/>
            <pc:sldMk cId="4030589065" sldId="619"/>
            <ac:picMk id="1026" creationId="{4329E322-4836-B711-A004-CFF57ED07855}"/>
          </ac:picMkLst>
        </pc:picChg>
      </pc:sldChg>
      <pc:sldChg chg="addSp delSp modSp add mod modNotesTx">
        <pc:chgData name="Richard Chalk" userId="287f8aa4f4de1d19" providerId="LiveId" clId="{6261070F-AE79-4390-B7A9-3E8D36AD2F34}" dt="2024-01-15T16:22:57.523" v="5447" actId="14100"/>
        <pc:sldMkLst>
          <pc:docMk/>
          <pc:sldMk cId="4105065036" sldId="620"/>
        </pc:sldMkLst>
        <pc:spChg chg="mod">
          <ac:chgData name="Richard Chalk" userId="287f8aa4f4de1d19" providerId="LiveId" clId="{6261070F-AE79-4390-B7A9-3E8D36AD2F34}" dt="2024-01-15T16:22:57.523" v="5447" actId="14100"/>
          <ac:spMkLst>
            <pc:docMk/>
            <pc:sldMk cId="4105065036" sldId="620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3T18:09:04.393" v="2511" actId="207"/>
          <ac:spMkLst>
            <pc:docMk/>
            <pc:sldMk cId="4105065036" sldId="620"/>
            <ac:spMk id="3" creationId="{173D56EC-57A4-FE19-1901-5242223ADD72}"/>
          </ac:spMkLst>
        </pc:spChg>
        <pc:spChg chg="mod">
          <ac:chgData name="Richard Chalk" userId="287f8aa4f4de1d19" providerId="LiveId" clId="{6261070F-AE79-4390-B7A9-3E8D36AD2F34}" dt="2024-01-13T18:03:14.499" v="2351" actId="6549"/>
          <ac:spMkLst>
            <pc:docMk/>
            <pc:sldMk cId="4105065036" sldId="620"/>
            <ac:spMk id="7" creationId="{EBD62573-4B50-EAD6-8C7E-C3AE6A9F45B4}"/>
          </ac:spMkLst>
        </pc:spChg>
        <pc:spChg chg="del">
          <ac:chgData name="Richard Chalk" userId="287f8aa4f4de1d19" providerId="LiveId" clId="{6261070F-AE79-4390-B7A9-3E8D36AD2F34}" dt="2024-01-13T18:03:39.020" v="2353" actId="478"/>
          <ac:spMkLst>
            <pc:docMk/>
            <pc:sldMk cId="4105065036" sldId="620"/>
            <ac:spMk id="8" creationId="{D4D12741-87AE-DFE2-159B-83522F0644BA}"/>
          </ac:spMkLst>
        </pc:spChg>
        <pc:spChg chg="del">
          <ac:chgData name="Richard Chalk" userId="287f8aa4f4de1d19" providerId="LiveId" clId="{6261070F-AE79-4390-B7A9-3E8D36AD2F34}" dt="2024-01-13T18:03:41.074" v="2354" actId="478"/>
          <ac:spMkLst>
            <pc:docMk/>
            <pc:sldMk cId="4105065036" sldId="620"/>
            <ac:spMk id="10" creationId="{EF440A7F-EAB9-B24A-3663-0A3F665E580F}"/>
          </ac:spMkLst>
        </pc:spChg>
        <pc:spChg chg="del">
          <ac:chgData name="Richard Chalk" userId="287f8aa4f4de1d19" providerId="LiveId" clId="{6261070F-AE79-4390-B7A9-3E8D36AD2F34}" dt="2024-01-13T18:03:34.301" v="2352" actId="478"/>
          <ac:spMkLst>
            <pc:docMk/>
            <pc:sldMk cId="4105065036" sldId="620"/>
            <ac:spMk id="12" creationId="{7A60265B-B8C6-305E-5A7C-EE3469411832}"/>
          </ac:spMkLst>
        </pc:spChg>
        <pc:picChg chg="del">
          <ac:chgData name="Richard Chalk" userId="287f8aa4f4de1d19" providerId="LiveId" clId="{6261070F-AE79-4390-B7A9-3E8D36AD2F34}" dt="2024-01-13T18:03:34.301" v="2352" actId="478"/>
          <ac:picMkLst>
            <pc:docMk/>
            <pc:sldMk cId="4105065036" sldId="620"/>
            <ac:picMk id="9" creationId="{AB112A14-B12B-6B1F-001E-A8AB98F93EA8}"/>
          </ac:picMkLst>
        </pc:picChg>
        <pc:picChg chg="del">
          <ac:chgData name="Richard Chalk" userId="287f8aa4f4de1d19" providerId="LiveId" clId="{6261070F-AE79-4390-B7A9-3E8D36AD2F34}" dt="2024-01-13T18:03:39.020" v="2353" actId="478"/>
          <ac:picMkLst>
            <pc:docMk/>
            <pc:sldMk cId="4105065036" sldId="620"/>
            <ac:picMk id="11" creationId="{FA84D870-CF42-02A0-8066-C7F5F9373866}"/>
          </ac:picMkLst>
        </pc:picChg>
        <pc:picChg chg="del">
          <ac:chgData name="Richard Chalk" userId="287f8aa4f4de1d19" providerId="LiveId" clId="{6261070F-AE79-4390-B7A9-3E8D36AD2F34}" dt="2024-01-13T18:03:34.301" v="2352" actId="478"/>
          <ac:picMkLst>
            <pc:docMk/>
            <pc:sldMk cId="4105065036" sldId="620"/>
            <ac:picMk id="13" creationId="{81D47B6B-5634-8328-5F0B-51CE7FA28D80}"/>
          </ac:picMkLst>
        </pc:picChg>
        <pc:picChg chg="add mod">
          <ac:chgData name="Richard Chalk" userId="287f8aa4f4de1d19" providerId="LiveId" clId="{6261070F-AE79-4390-B7A9-3E8D36AD2F34}" dt="2024-01-13T18:04:18.989" v="2366" actId="1035"/>
          <ac:picMkLst>
            <pc:docMk/>
            <pc:sldMk cId="4105065036" sldId="620"/>
            <ac:picMk id="15" creationId="{DA6360D5-5934-2975-6168-F83192A74086}"/>
          </ac:picMkLst>
        </pc:picChg>
        <pc:picChg chg="del">
          <ac:chgData name="Richard Chalk" userId="287f8aa4f4de1d19" providerId="LiveId" clId="{6261070F-AE79-4390-B7A9-3E8D36AD2F34}" dt="2024-01-13T18:03:39.020" v="2353" actId="478"/>
          <ac:picMkLst>
            <pc:docMk/>
            <pc:sldMk cId="4105065036" sldId="620"/>
            <ac:picMk id="1026" creationId="{F27F0AAF-2AEF-54DA-8451-2D2BC960B3C2}"/>
          </ac:picMkLst>
        </pc:picChg>
        <pc:picChg chg="add del mod">
          <ac:chgData name="Richard Chalk" userId="287f8aa4f4de1d19" providerId="LiveId" clId="{6261070F-AE79-4390-B7A9-3E8D36AD2F34}" dt="2024-01-13T18:04:20.513" v="2367" actId="478"/>
          <ac:picMkLst>
            <pc:docMk/>
            <pc:sldMk cId="4105065036" sldId="620"/>
            <ac:picMk id="3074" creationId="{EDEC85E9-28E3-DC19-787D-84774BB63600}"/>
          </ac:picMkLst>
        </pc:picChg>
        <pc:picChg chg="add mod">
          <ac:chgData name="Richard Chalk" userId="287f8aa4f4de1d19" providerId="LiveId" clId="{6261070F-AE79-4390-B7A9-3E8D36AD2F34}" dt="2024-01-13T18:08:07.701" v="2427" actId="1037"/>
          <ac:picMkLst>
            <pc:docMk/>
            <pc:sldMk cId="4105065036" sldId="620"/>
            <ac:picMk id="3076" creationId="{EAAA0D8C-5020-AC13-AB20-E3271A71D00E}"/>
          </ac:picMkLst>
        </pc:picChg>
        <pc:picChg chg="add mod">
          <ac:chgData name="Richard Chalk" userId="287f8aa4f4de1d19" providerId="LiveId" clId="{6261070F-AE79-4390-B7A9-3E8D36AD2F34}" dt="2024-01-13T18:08:10.052" v="2445" actId="1038"/>
          <ac:picMkLst>
            <pc:docMk/>
            <pc:sldMk cId="4105065036" sldId="620"/>
            <ac:picMk id="3078" creationId="{19BA5C36-C386-48BE-9BAF-83093454B259}"/>
          </ac:picMkLst>
        </pc:picChg>
        <pc:picChg chg="add mod">
          <ac:chgData name="Richard Chalk" userId="287f8aa4f4de1d19" providerId="LiveId" clId="{6261070F-AE79-4390-B7A9-3E8D36AD2F34}" dt="2024-01-13T18:08:13.911" v="2448" actId="1035"/>
          <ac:picMkLst>
            <pc:docMk/>
            <pc:sldMk cId="4105065036" sldId="620"/>
            <ac:picMk id="3080" creationId="{C4CA5567-9F82-45BE-D6BD-5EA1C6A9B88E}"/>
          </ac:picMkLst>
        </pc:picChg>
        <pc:picChg chg="add mod">
          <ac:chgData name="Richard Chalk" userId="287f8aa4f4de1d19" providerId="LiveId" clId="{6261070F-AE79-4390-B7A9-3E8D36AD2F34}" dt="2024-01-13T18:08:34.001" v="2456" actId="1036"/>
          <ac:picMkLst>
            <pc:docMk/>
            <pc:sldMk cId="4105065036" sldId="620"/>
            <ac:picMk id="3082" creationId="{E0A54D74-0723-BAE2-B216-25969C8F2CF6}"/>
          </ac:picMkLst>
        </pc:picChg>
        <pc:picChg chg="del">
          <ac:chgData name="Richard Chalk" userId="287f8aa4f4de1d19" providerId="LiveId" clId="{6261070F-AE79-4390-B7A9-3E8D36AD2F34}" dt="2024-01-13T18:03:39.020" v="2353" actId="478"/>
          <ac:picMkLst>
            <pc:docMk/>
            <pc:sldMk cId="4105065036" sldId="620"/>
            <ac:picMk id="4098" creationId="{56968456-2EEA-D3A5-B087-282CFD98F0CD}"/>
          </ac:picMkLst>
        </pc:picChg>
      </pc:sldChg>
      <pc:sldChg chg="addSp delSp modSp add mod">
        <pc:chgData name="Richard Chalk" userId="287f8aa4f4de1d19" providerId="LiveId" clId="{6261070F-AE79-4390-B7A9-3E8D36AD2F34}" dt="2024-01-15T16:31:15.521" v="5938" actId="1038"/>
        <pc:sldMkLst>
          <pc:docMk/>
          <pc:sldMk cId="3189570957" sldId="621"/>
        </pc:sldMkLst>
        <pc:spChg chg="mod">
          <ac:chgData name="Richard Chalk" userId="287f8aa4f4de1d19" providerId="LiveId" clId="{6261070F-AE79-4390-B7A9-3E8D36AD2F34}" dt="2024-01-15T16:30:19.904" v="5887" actId="207"/>
          <ac:spMkLst>
            <pc:docMk/>
            <pc:sldMk cId="3189570957" sldId="621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5T16:30:45.002" v="5894" actId="20577"/>
          <ac:spMkLst>
            <pc:docMk/>
            <pc:sldMk cId="3189570957" sldId="621"/>
            <ac:spMk id="3" creationId="{173D56EC-57A4-FE19-1901-5242223ADD72}"/>
          </ac:spMkLst>
        </pc:spChg>
        <pc:spChg chg="add del mod">
          <ac:chgData name="Richard Chalk" userId="287f8aa4f4de1d19" providerId="LiveId" clId="{6261070F-AE79-4390-B7A9-3E8D36AD2F34}" dt="2024-01-15T16:30:24.156" v="5888" actId="478"/>
          <ac:spMkLst>
            <pc:docMk/>
            <pc:sldMk cId="3189570957" sldId="621"/>
            <ac:spMk id="8" creationId="{AE20794E-0591-3BEC-1A14-9AE66628196A}"/>
          </ac:spMkLst>
        </pc:spChg>
        <pc:picChg chg="add mod">
          <ac:chgData name="Richard Chalk" userId="287f8aa4f4de1d19" providerId="LiveId" clId="{6261070F-AE79-4390-B7A9-3E8D36AD2F34}" dt="2024-01-15T16:30:03.901" v="5883"/>
          <ac:picMkLst>
            <pc:docMk/>
            <pc:sldMk cId="3189570957" sldId="621"/>
            <ac:picMk id="9" creationId="{5ABD3615-ACE6-7FF8-DAEB-6DF22708E54B}"/>
          </ac:picMkLst>
        </pc:picChg>
        <pc:picChg chg="add mod">
          <ac:chgData name="Richard Chalk" userId="287f8aa4f4de1d19" providerId="LiveId" clId="{6261070F-AE79-4390-B7A9-3E8D36AD2F34}" dt="2024-01-15T16:31:05.434" v="5896" actId="1076"/>
          <ac:picMkLst>
            <pc:docMk/>
            <pc:sldMk cId="3189570957" sldId="621"/>
            <ac:picMk id="10" creationId="{E0E22870-5BD4-736A-1868-6F89D2A5E3F9}"/>
          </ac:picMkLst>
        </pc:picChg>
        <pc:picChg chg="add mod">
          <ac:chgData name="Richard Chalk" userId="287f8aa4f4de1d19" providerId="LiveId" clId="{6261070F-AE79-4390-B7A9-3E8D36AD2F34}" dt="2024-01-15T16:31:15.521" v="5938" actId="1038"/>
          <ac:picMkLst>
            <pc:docMk/>
            <pc:sldMk cId="3189570957" sldId="621"/>
            <ac:picMk id="11" creationId="{0CFC19D9-8372-D606-0B61-24620852BC36}"/>
          </ac:picMkLst>
        </pc:picChg>
        <pc:picChg chg="del">
          <ac:chgData name="Richard Chalk" userId="287f8aa4f4de1d19" providerId="LiveId" clId="{6261070F-AE79-4390-B7A9-3E8D36AD2F34}" dt="2024-01-15T16:28:08.623" v="5813" actId="478"/>
          <ac:picMkLst>
            <pc:docMk/>
            <pc:sldMk cId="3189570957" sldId="621"/>
            <ac:picMk id="3076" creationId="{EAAA0D8C-5020-AC13-AB20-E3271A71D00E}"/>
          </ac:picMkLst>
        </pc:picChg>
        <pc:picChg chg="del">
          <ac:chgData name="Richard Chalk" userId="287f8aa4f4de1d19" providerId="LiveId" clId="{6261070F-AE79-4390-B7A9-3E8D36AD2F34}" dt="2024-01-15T16:28:08.623" v="5813" actId="478"/>
          <ac:picMkLst>
            <pc:docMk/>
            <pc:sldMk cId="3189570957" sldId="621"/>
            <ac:picMk id="3078" creationId="{19BA5C36-C386-48BE-9BAF-83093454B259}"/>
          </ac:picMkLst>
        </pc:picChg>
        <pc:picChg chg="del">
          <ac:chgData name="Richard Chalk" userId="287f8aa4f4de1d19" providerId="LiveId" clId="{6261070F-AE79-4390-B7A9-3E8D36AD2F34}" dt="2024-01-15T16:28:08.623" v="5813" actId="478"/>
          <ac:picMkLst>
            <pc:docMk/>
            <pc:sldMk cId="3189570957" sldId="621"/>
            <ac:picMk id="3080" creationId="{C4CA5567-9F82-45BE-D6BD-5EA1C6A9B88E}"/>
          </ac:picMkLst>
        </pc:picChg>
        <pc:picChg chg="del">
          <ac:chgData name="Richard Chalk" userId="287f8aa4f4de1d19" providerId="LiveId" clId="{6261070F-AE79-4390-B7A9-3E8D36AD2F34}" dt="2024-01-15T16:28:33.657" v="5818" actId="478"/>
          <ac:picMkLst>
            <pc:docMk/>
            <pc:sldMk cId="3189570957" sldId="621"/>
            <ac:picMk id="3082" creationId="{E0A54D74-0723-BAE2-B216-25969C8F2CF6}"/>
          </ac:picMkLst>
        </pc:picChg>
      </pc:sldChg>
      <pc:sldChg chg="addSp delSp modSp add mod">
        <pc:chgData name="Richard Chalk" userId="287f8aa4f4de1d19" providerId="LiveId" clId="{6261070F-AE79-4390-B7A9-3E8D36AD2F34}" dt="2024-01-15T16:34:26.340" v="6021" actId="1035"/>
        <pc:sldMkLst>
          <pc:docMk/>
          <pc:sldMk cId="3318452826" sldId="622"/>
        </pc:sldMkLst>
        <pc:spChg chg="mod">
          <ac:chgData name="Richard Chalk" userId="287f8aa4f4de1d19" providerId="LiveId" clId="{6261070F-AE79-4390-B7A9-3E8D36AD2F34}" dt="2024-01-15T16:32:59.337" v="5995" actId="20577"/>
          <ac:spMkLst>
            <pc:docMk/>
            <pc:sldMk cId="3318452826" sldId="622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5T16:34:24.201" v="6010" actId="14100"/>
          <ac:spMkLst>
            <pc:docMk/>
            <pc:sldMk cId="3318452826" sldId="622"/>
            <ac:spMk id="3" creationId="{173D56EC-57A4-FE19-1901-5242223ADD72}"/>
          </ac:spMkLst>
        </pc:spChg>
        <pc:spChg chg="add del mod">
          <ac:chgData name="Richard Chalk" userId="287f8aa4f4de1d19" providerId="LiveId" clId="{6261070F-AE79-4390-B7A9-3E8D36AD2F34}" dt="2024-01-15T16:31:57.946" v="5947" actId="478"/>
          <ac:spMkLst>
            <pc:docMk/>
            <pc:sldMk cId="3318452826" sldId="622"/>
            <ac:spMk id="8" creationId="{1FB0F7BB-F517-9357-647B-F5A43D1AFF83}"/>
          </ac:spMkLst>
        </pc:spChg>
        <pc:picChg chg="add mod">
          <ac:chgData name="Richard Chalk" userId="287f8aa4f4de1d19" providerId="LiveId" clId="{6261070F-AE79-4390-B7A9-3E8D36AD2F34}" dt="2024-01-15T16:34:26.340" v="6021" actId="1035"/>
          <ac:picMkLst>
            <pc:docMk/>
            <pc:sldMk cId="3318452826" sldId="622"/>
            <ac:picMk id="9" creationId="{3DCB8C11-75B8-6FE3-AC31-669D179ACF8B}"/>
          </ac:picMkLst>
        </pc:picChg>
        <pc:picChg chg="add mod">
          <ac:chgData name="Richard Chalk" userId="287f8aa4f4de1d19" providerId="LiveId" clId="{6261070F-AE79-4390-B7A9-3E8D36AD2F34}" dt="2024-01-15T16:32:52.259" v="5960" actId="1076"/>
          <ac:picMkLst>
            <pc:docMk/>
            <pc:sldMk cId="3318452826" sldId="622"/>
            <ac:picMk id="3074" creationId="{B53848AE-E582-8F43-25C5-A862DFE905AA}"/>
          </ac:picMkLst>
        </pc:picChg>
        <pc:picChg chg="del">
          <ac:chgData name="Richard Chalk" userId="287f8aa4f4de1d19" providerId="LiveId" clId="{6261070F-AE79-4390-B7A9-3E8D36AD2F34}" dt="2024-01-15T16:32:12.866" v="5950" actId="478"/>
          <ac:picMkLst>
            <pc:docMk/>
            <pc:sldMk cId="3318452826" sldId="622"/>
            <ac:picMk id="3076" creationId="{EAAA0D8C-5020-AC13-AB20-E3271A71D00E}"/>
          </ac:picMkLst>
        </pc:picChg>
        <pc:picChg chg="del">
          <ac:chgData name="Richard Chalk" userId="287f8aa4f4de1d19" providerId="LiveId" clId="{6261070F-AE79-4390-B7A9-3E8D36AD2F34}" dt="2024-01-15T16:32:12.866" v="5950" actId="478"/>
          <ac:picMkLst>
            <pc:docMk/>
            <pc:sldMk cId="3318452826" sldId="622"/>
            <ac:picMk id="3078" creationId="{19BA5C36-C386-48BE-9BAF-83093454B259}"/>
          </ac:picMkLst>
        </pc:picChg>
        <pc:picChg chg="del">
          <ac:chgData name="Richard Chalk" userId="287f8aa4f4de1d19" providerId="LiveId" clId="{6261070F-AE79-4390-B7A9-3E8D36AD2F34}" dt="2024-01-15T16:32:12.866" v="5950" actId="478"/>
          <ac:picMkLst>
            <pc:docMk/>
            <pc:sldMk cId="3318452826" sldId="622"/>
            <ac:picMk id="3080" creationId="{C4CA5567-9F82-45BE-D6BD-5EA1C6A9B88E}"/>
          </ac:picMkLst>
        </pc:picChg>
        <pc:picChg chg="del">
          <ac:chgData name="Richard Chalk" userId="287f8aa4f4de1d19" providerId="LiveId" clId="{6261070F-AE79-4390-B7A9-3E8D36AD2F34}" dt="2024-01-15T16:31:59.554" v="5948" actId="478"/>
          <ac:picMkLst>
            <pc:docMk/>
            <pc:sldMk cId="3318452826" sldId="622"/>
            <ac:picMk id="3082" creationId="{E0A54D74-0723-BAE2-B216-25969C8F2CF6}"/>
          </ac:picMkLst>
        </pc:picChg>
      </pc:sldChg>
      <pc:sldChg chg="addSp delSp modSp add mod ord">
        <pc:chgData name="Richard Chalk" userId="287f8aa4f4de1d19" providerId="LiveId" clId="{6261070F-AE79-4390-B7A9-3E8D36AD2F34}" dt="2024-01-15T16:29:19.207" v="5862" actId="1035"/>
        <pc:sldMkLst>
          <pc:docMk/>
          <pc:sldMk cId="1013082857" sldId="623"/>
        </pc:sldMkLst>
        <pc:spChg chg="mod">
          <ac:chgData name="Richard Chalk" userId="287f8aa4f4de1d19" providerId="LiveId" clId="{6261070F-AE79-4390-B7A9-3E8D36AD2F34}" dt="2024-01-15T16:29:06.612" v="5857" actId="14100"/>
          <ac:spMkLst>
            <pc:docMk/>
            <pc:sldMk cId="1013082857" sldId="623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5T16:25:44.511" v="5734" actId="14100"/>
          <ac:spMkLst>
            <pc:docMk/>
            <pc:sldMk cId="1013082857" sldId="623"/>
            <ac:spMk id="3" creationId="{173D56EC-57A4-FE19-1901-5242223ADD72}"/>
          </ac:spMkLst>
        </pc:spChg>
        <pc:spChg chg="add del mod">
          <ac:chgData name="Richard Chalk" userId="287f8aa4f4de1d19" providerId="LiveId" clId="{6261070F-AE79-4390-B7A9-3E8D36AD2F34}" dt="2024-01-15T16:24:06.530" v="5474" actId="478"/>
          <ac:spMkLst>
            <pc:docMk/>
            <pc:sldMk cId="1013082857" sldId="623"/>
            <ac:spMk id="8" creationId="{FB8F6978-7985-0BA3-426E-AFD37DB1D2FA}"/>
          </ac:spMkLst>
        </pc:spChg>
        <pc:picChg chg="add del">
          <ac:chgData name="Richard Chalk" userId="287f8aa4f4de1d19" providerId="LiveId" clId="{6261070F-AE79-4390-B7A9-3E8D36AD2F34}" dt="2024-01-15T16:25:30.660" v="5728" actId="478"/>
          <ac:picMkLst>
            <pc:docMk/>
            <pc:sldMk cId="1013082857" sldId="623"/>
            <ac:picMk id="5" creationId="{6325E9FD-CB31-18CC-9788-1DF96F31E1FE}"/>
          </ac:picMkLst>
        </pc:picChg>
        <pc:picChg chg="add mod">
          <ac:chgData name="Richard Chalk" userId="287f8aa4f4de1d19" providerId="LiveId" clId="{6261070F-AE79-4390-B7A9-3E8D36AD2F34}" dt="2024-01-15T16:24:56.534" v="5484" actId="1076"/>
          <ac:picMkLst>
            <pc:docMk/>
            <pc:sldMk cId="1013082857" sldId="623"/>
            <ac:picMk id="10" creationId="{90BED35E-9C84-B6A0-18E0-F934AFCBD58F}"/>
          </ac:picMkLst>
        </pc:picChg>
        <pc:picChg chg="add mod">
          <ac:chgData name="Richard Chalk" userId="287f8aa4f4de1d19" providerId="LiveId" clId="{6261070F-AE79-4390-B7A9-3E8D36AD2F34}" dt="2024-01-15T16:29:19.207" v="5862" actId="1035"/>
          <ac:picMkLst>
            <pc:docMk/>
            <pc:sldMk cId="1013082857" sldId="623"/>
            <ac:picMk id="12" creationId="{9515CE56-100C-5EF7-F595-D5F272866308}"/>
          </ac:picMkLst>
        </pc:picChg>
        <pc:picChg chg="add del mod">
          <ac:chgData name="Richard Chalk" userId="287f8aa4f4de1d19" providerId="LiveId" clId="{6261070F-AE79-4390-B7A9-3E8D36AD2F34}" dt="2024-01-15T16:24:51.055" v="5481" actId="478"/>
          <ac:picMkLst>
            <pc:docMk/>
            <pc:sldMk cId="1013082857" sldId="623"/>
            <ac:picMk id="2050" creationId="{30CC3AE8-2850-BD36-6302-402E28292E23}"/>
          </ac:picMkLst>
        </pc:picChg>
        <pc:picChg chg="add del">
          <ac:chgData name="Richard Chalk" userId="287f8aa4f4de1d19" providerId="LiveId" clId="{6261070F-AE79-4390-B7A9-3E8D36AD2F34}" dt="2024-01-15T16:26:43.215" v="5740" actId="478"/>
          <ac:picMkLst>
            <pc:docMk/>
            <pc:sldMk cId="1013082857" sldId="623"/>
            <ac:picMk id="2052" creationId="{9E851F5F-3DE9-4DE5-B279-E0E594C269E8}"/>
          </ac:picMkLst>
        </pc:picChg>
        <pc:picChg chg="del">
          <ac:chgData name="Richard Chalk" userId="287f8aa4f4de1d19" providerId="LiveId" clId="{6261070F-AE79-4390-B7A9-3E8D36AD2F34}" dt="2024-01-15T16:25:51.840" v="5735" actId="478"/>
          <ac:picMkLst>
            <pc:docMk/>
            <pc:sldMk cId="1013082857" sldId="623"/>
            <ac:picMk id="3076" creationId="{EAAA0D8C-5020-AC13-AB20-E3271A71D00E}"/>
          </ac:picMkLst>
        </pc:picChg>
        <pc:picChg chg="del">
          <ac:chgData name="Richard Chalk" userId="287f8aa4f4de1d19" providerId="LiveId" clId="{6261070F-AE79-4390-B7A9-3E8D36AD2F34}" dt="2024-01-15T16:25:51.840" v="5735" actId="478"/>
          <ac:picMkLst>
            <pc:docMk/>
            <pc:sldMk cId="1013082857" sldId="623"/>
            <ac:picMk id="3078" creationId="{19BA5C36-C386-48BE-9BAF-83093454B259}"/>
          </ac:picMkLst>
        </pc:picChg>
        <pc:picChg chg="del">
          <ac:chgData name="Richard Chalk" userId="287f8aa4f4de1d19" providerId="LiveId" clId="{6261070F-AE79-4390-B7A9-3E8D36AD2F34}" dt="2024-01-15T16:25:51.840" v="5735" actId="478"/>
          <ac:picMkLst>
            <pc:docMk/>
            <pc:sldMk cId="1013082857" sldId="623"/>
            <ac:picMk id="3080" creationId="{C4CA5567-9F82-45BE-D6BD-5EA1C6A9B88E}"/>
          </ac:picMkLst>
        </pc:picChg>
        <pc:picChg chg="del">
          <ac:chgData name="Richard Chalk" userId="287f8aa4f4de1d19" providerId="LiveId" clId="{6261070F-AE79-4390-B7A9-3E8D36AD2F34}" dt="2024-01-15T16:23:44.984" v="5459" actId="478"/>
          <ac:picMkLst>
            <pc:docMk/>
            <pc:sldMk cId="1013082857" sldId="623"/>
            <ac:picMk id="3082" creationId="{E0A54D74-0723-BAE2-B216-25969C8F2CF6}"/>
          </ac:picMkLst>
        </pc:picChg>
      </pc:sldChg>
      <pc:sldChg chg="addSp modSp add del mod">
        <pc:chgData name="Richard Chalk" userId="287f8aa4f4de1d19" providerId="LiveId" clId="{6261070F-AE79-4390-B7A9-3E8D36AD2F34}" dt="2024-01-14T12:45:59.231" v="3186" actId="47"/>
        <pc:sldMkLst>
          <pc:docMk/>
          <pc:sldMk cId="1862582019" sldId="624"/>
        </pc:sldMkLst>
        <pc:spChg chg="add">
          <ac:chgData name="Richard Chalk" userId="287f8aa4f4de1d19" providerId="LiveId" clId="{6261070F-AE79-4390-B7A9-3E8D36AD2F34}" dt="2024-01-14T12:27:14.749" v="2555" actId="11529"/>
          <ac:spMkLst>
            <pc:docMk/>
            <pc:sldMk cId="1862582019" sldId="624"/>
            <ac:spMk id="3" creationId="{57DDC6DB-E1B0-DEB3-4D13-17924C64683D}"/>
          </ac:spMkLst>
        </pc:spChg>
        <pc:spChg chg="mod">
          <ac:chgData name="Richard Chalk" userId="287f8aa4f4de1d19" providerId="LiveId" clId="{6261070F-AE79-4390-B7A9-3E8D36AD2F34}" dt="2024-01-14T12:26:36.620" v="2549" actId="20577"/>
          <ac:spMkLst>
            <pc:docMk/>
            <pc:sldMk cId="1862582019" sldId="624"/>
            <ac:spMk id="7" creationId="{EBD62573-4B50-EAD6-8C7E-C3AE6A9F45B4}"/>
          </ac:spMkLst>
        </pc:spChg>
        <pc:picChg chg="add mod">
          <ac:chgData name="Richard Chalk" userId="287f8aa4f4de1d19" providerId="LiveId" clId="{6261070F-AE79-4390-B7A9-3E8D36AD2F34}" dt="2024-01-14T12:27:00.576" v="2554" actId="1076"/>
          <ac:picMkLst>
            <pc:docMk/>
            <pc:sldMk cId="1862582019" sldId="624"/>
            <ac:picMk id="1026" creationId="{5893CE13-9140-748E-E71B-4B69BA02EDBD}"/>
          </ac:picMkLst>
        </pc:picChg>
      </pc:sldChg>
      <pc:sldChg chg="addSp delSp modSp add mod modNotesTx">
        <pc:chgData name="Richard Chalk" userId="287f8aa4f4de1d19" providerId="LiveId" clId="{6261070F-AE79-4390-B7A9-3E8D36AD2F34}" dt="2024-01-14T13:29:41.023" v="3657" actId="6549"/>
        <pc:sldMkLst>
          <pc:docMk/>
          <pc:sldMk cId="8219057" sldId="625"/>
        </pc:sldMkLst>
        <pc:spChg chg="mod">
          <ac:chgData name="Richard Chalk" userId="287f8aa4f4de1d19" providerId="LiveId" clId="{6261070F-AE79-4390-B7A9-3E8D36AD2F34}" dt="2024-01-14T13:29:41.023" v="3657" actId="6549"/>
          <ac:spMkLst>
            <pc:docMk/>
            <pc:sldMk cId="8219057" sldId="625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4T12:47:41.507" v="3215" actId="20577"/>
          <ac:spMkLst>
            <pc:docMk/>
            <pc:sldMk cId="8219057" sldId="625"/>
            <ac:spMk id="3" creationId="{173D56EC-57A4-FE19-1901-5242223ADD72}"/>
          </ac:spMkLst>
        </pc:spChg>
        <pc:spChg chg="mod">
          <ac:chgData name="Richard Chalk" userId="287f8aa4f4de1d19" providerId="LiveId" clId="{6261070F-AE79-4390-B7A9-3E8D36AD2F34}" dt="2024-01-14T12:58:56.105" v="3624" actId="20577"/>
          <ac:spMkLst>
            <pc:docMk/>
            <pc:sldMk cId="8219057" sldId="625"/>
            <ac:spMk id="7" creationId="{EBD62573-4B50-EAD6-8C7E-C3AE6A9F45B4}"/>
          </ac:spMkLst>
        </pc:spChg>
        <pc:spChg chg="del">
          <ac:chgData name="Richard Chalk" userId="287f8aa4f4de1d19" providerId="LiveId" clId="{6261070F-AE79-4390-B7A9-3E8D36AD2F34}" dt="2024-01-14T12:27:33.878" v="2562" actId="478"/>
          <ac:spMkLst>
            <pc:docMk/>
            <pc:sldMk cId="8219057" sldId="625"/>
            <ac:spMk id="9" creationId="{DB619D6B-03AB-5F5B-F2D1-E1C88CD376EC}"/>
          </ac:spMkLst>
        </pc:spChg>
        <pc:spChg chg="add mod">
          <ac:chgData name="Richard Chalk" userId="287f8aa4f4de1d19" providerId="LiveId" clId="{6261070F-AE79-4390-B7A9-3E8D36AD2F34}" dt="2024-01-14T12:37:17.477" v="2840" actId="207"/>
          <ac:spMkLst>
            <pc:docMk/>
            <pc:sldMk cId="8219057" sldId="625"/>
            <ac:spMk id="14" creationId="{7002EAF2-799A-E0E4-A299-2CA1C010C4C7}"/>
          </ac:spMkLst>
        </pc:spChg>
        <pc:picChg chg="add mod">
          <ac:chgData name="Richard Chalk" userId="287f8aa4f4de1d19" providerId="LiveId" clId="{6261070F-AE79-4390-B7A9-3E8D36AD2F34}" dt="2024-01-14T12:58:54.061" v="3622" actId="1038"/>
          <ac:picMkLst>
            <pc:docMk/>
            <pc:sldMk cId="8219057" sldId="625"/>
            <ac:picMk id="8" creationId="{E0026000-79A4-9B2A-0216-D2387B6169A4}"/>
          </ac:picMkLst>
        </pc:picChg>
        <pc:picChg chg="del">
          <ac:chgData name="Richard Chalk" userId="287f8aa4f4de1d19" providerId="LiveId" clId="{6261070F-AE79-4390-B7A9-3E8D36AD2F34}" dt="2024-01-14T12:27:31.356" v="2561" actId="478"/>
          <ac:picMkLst>
            <pc:docMk/>
            <pc:sldMk cId="8219057" sldId="625"/>
            <ac:picMk id="10" creationId="{225E116D-88CF-9277-8BE4-331749A0AEAF}"/>
          </ac:picMkLst>
        </pc:picChg>
        <pc:picChg chg="add mod">
          <ac:chgData name="Richard Chalk" userId="287f8aa4f4de1d19" providerId="LiveId" clId="{6261070F-AE79-4390-B7A9-3E8D36AD2F34}" dt="2024-01-14T12:28:17.659" v="2579" actId="1038"/>
          <ac:picMkLst>
            <pc:docMk/>
            <pc:sldMk cId="8219057" sldId="625"/>
            <ac:picMk id="11" creationId="{C3448F88-C743-3D8A-6497-E66456CD11CE}"/>
          </ac:picMkLst>
        </pc:picChg>
        <pc:picChg chg="add mod">
          <ac:chgData name="Richard Chalk" userId="287f8aa4f4de1d19" providerId="LiveId" clId="{6261070F-AE79-4390-B7A9-3E8D36AD2F34}" dt="2024-01-14T12:28:24.602" v="2583" actId="1076"/>
          <ac:picMkLst>
            <pc:docMk/>
            <pc:sldMk cId="8219057" sldId="625"/>
            <ac:picMk id="13" creationId="{7D78A853-8062-72AF-76E1-DCD5728C6D06}"/>
          </ac:picMkLst>
        </pc:picChg>
        <pc:picChg chg="add mod">
          <ac:chgData name="Richard Chalk" userId="287f8aa4f4de1d19" providerId="LiveId" clId="{6261070F-AE79-4390-B7A9-3E8D36AD2F34}" dt="2024-01-14T12:36:32.420" v="2822" actId="1038"/>
          <ac:picMkLst>
            <pc:docMk/>
            <pc:sldMk cId="8219057" sldId="625"/>
            <ac:picMk id="15" creationId="{40D3757B-EA41-1F0D-FA76-37B2DBEFAB4A}"/>
          </ac:picMkLst>
        </pc:picChg>
        <pc:picChg chg="add mod">
          <ac:chgData name="Richard Chalk" userId="287f8aa4f4de1d19" providerId="LiveId" clId="{6261070F-AE79-4390-B7A9-3E8D36AD2F34}" dt="2024-01-14T12:40:38.651" v="3113" actId="1037"/>
          <ac:picMkLst>
            <pc:docMk/>
            <pc:sldMk cId="8219057" sldId="625"/>
            <ac:picMk id="16" creationId="{D4492855-DDDF-50ED-BE20-D46433252717}"/>
          </ac:picMkLst>
        </pc:picChg>
        <pc:picChg chg="add mod">
          <ac:chgData name="Richard Chalk" userId="287f8aa4f4de1d19" providerId="LiveId" clId="{6261070F-AE79-4390-B7A9-3E8D36AD2F34}" dt="2024-01-14T12:40:38.651" v="3113" actId="1037"/>
          <ac:picMkLst>
            <pc:docMk/>
            <pc:sldMk cId="8219057" sldId="625"/>
            <ac:picMk id="17" creationId="{501D51FE-E256-17A4-A499-35220E5CDC11}"/>
          </ac:picMkLst>
        </pc:picChg>
        <pc:picChg chg="add mod">
          <ac:chgData name="Richard Chalk" userId="287f8aa4f4de1d19" providerId="LiveId" clId="{6261070F-AE79-4390-B7A9-3E8D36AD2F34}" dt="2024-01-14T12:53:00.565" v="3223" actId="1035"/>
          <ac:picMkLst>
            <pc:docMk/>
            <pc:sldMk cId="8219057" sldId="625"/>
            <ac:picMk id="18" creationId="{A4A367F7-584F-747C-27D3-1AB97C3D39D4}"/>
          </ac:picMkLst>
        </pc:picChg>
        <pc:picChg chg="del">
          <ac:chgData name="Richard Chalk" userId="287f8aa4f4de1d19" providerId="LiveId" clId="{6261070F-AE79-4390-B7A9-3E8D36AD2F34}" dt="2024-01-14T12:32:18.842" v="2726" actId="478"/>
          <ac:picMkLst>
            <pc:docMk/>
            <pc:sldMk cId="8219057" sldId="625"/>
            <ac:picMk id="2050" creationId="{A9C93019-113C-1BEF-4323-6770E00FBDBE}"/>
          </ac:picMkLst>
        </pc:picChg>
        <pc:picChg chg="add mod">
          <ac:chgData name="Richard Chalk" userId="287f8aa4f4de1d19" providerId="LiveId" clId="{6261070F-AE79-4390-B7A9-3E8D36AD2F34}" dt="2024-01-14T12:37:10.963" v="2838" actId="1035"/>
          <ac:picMkLst>
            <pc:docMk/>
            <pc:sldMk cId="8219057" sldId="625"/>
            <ac:picMk id="2052" creationId="{1BDB0575-3387-6323-7353-471398623795}"/>
          </ac:picMkLst>
        </pc:picChg>
        <pc:picChg chg="add mod">
          <ac:chgData name="Richard Chalk" userId="287f8aa4f4de1d19" providerId="LiveId" clId="{6261070F-AE79-4390-B7A9-3E8D36AD2F34}" dt="2024-01-14T12:52:49.357" v="3216" actId="1076"/>
          <ac:picMkLst>
            <pc:docMk/>
            <pc:sldMk cId="8219057" sldId="625"/>
            <ac:picMk id="2054" creationId="{FF01391F-402B-364E-16CD-CA33ABACA0EE}"/>
          </ac:picMkLst>
        </pc:picChg>
      </pc:sldChg>
      <pc:sldChg chg="addSp delSp modSp add mod modNotesTx">
        <pc:chgData name="Richard Chalk" userId="287f8aa4f4de1d19" providerId="LiveId" clId="{6261070F-AE79-4390-B7A9-3E8D36AD2F34}" dt="2024-01-14T13:29:43.852" v="3659" actId="6549"/>
        <pc:sldMkLst>
          <pc:docMk/>
          <pc:sldMk cId="1642130281" sldId="626"/>
        </pc:sldMkLst>
        <pc:spChg chg="mod">
          <ac:chgData name="Richard Chalk" userId="287f8aa4f4de1d19" providerId="LiveId" clId="{6261070F-AE79-4390-B7A9-3E8D36AD2F34}" dt="2024-01-14T13:29:43.852" v="3659" actId="6549"/>
          <ac:spMkLst>
            <pc:docMk/>
            <pc:sldMk cId="1642130281" sldId="626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4T12:59:34.197" v="3631" actId="113"/>
          <ac:spMkLst>
            <pc:docMk/>
            <pc:sldMk cId="1642130281" sldId="626"/>
            <ac:spMk id="3" creationId="{173D56EC-57A4-FE19-1901-5242223ADD72}"/>
          </ac:spMkLst>
        </pc:spChg>
        <pc:spChg chg="mod">
          <ac:chgData name="Richard Chalk" userId="287f8aa4f4de1d19" providerId="LiveId" clId="{6261070F-AE79-4390-B7A9-3E8D36AD2F34}" dt="2024-01-14T12:59:03.698" v="3625" actId="6549"/>
          <ac:spMkLst>
            <pc:docMk/>
            <pc:sldMk cId="1642130281" sldId="626"/>
            <ac:spMk id="7" creationId="{EBD62573-4B50-EAD6-8C7E-C3AE6A9F45B4}"/>
          </ac:spMkLst>
        </pc:spChg>
        <pc:spChg chg="mod">
          <ac:chgData name="Richard Chalk" userId="287f8aa4f4de1d19" providerId="LiveId" clId="{6261070F-AE79-4390-B7A9-3E8D36AD2F34}" dt="2024-01-14T12:57:08.529" v="3577" actId="207"/>
          <ac:spMkLst>
            <pc:docMk/>
            <pc:sldMk cId="1642130281" sldId="626"/>
            <ac:spMk id="14" creationId="{7002EAF2-799A-E0E4-A299-2CA1C010C4C7}"/>
          </ac:spMkLst>
        </pc:spChg>
        <pc:spChg chg="add mod">
          <ac:chgData name="Richard Chalk" userId="287f8aa4f4de1d19" providerId="LiveId" clId="{6261070F-AE79-4390-B7A9-3E8D36AD2F34}" dt="2024-01-14T13:00:37.541" v="3639" actId="164"/>
          <ac:spMkLst>
            <pc:docMk/>
            <pc:sldMk cId="1642130281" sldId="626"/>
            <ac:spMk id="19" creationId="{82AD331B-3B48-37A3-7050-334F36B25F45}"/>
          </ac:spMkLst>
        </pc:spChg>
        <pc:grpChg chg="add mod">
          <ac:chgData name="Richard Chalk" userId="287f8aa4f4de1d19" providerId="LiveId" clId="{6261070F-AE79-4390-B7A9-3E8D36AD2F34}" dt="2024-01-14T13:00:40.009" v="3640" actId="167"/>
          <ac:grpSpMkLst>
            <pc:docMk/>
            <pc:sldMk cId="1642130281" sldId="626"/>
            <ac:grpSpMk id="20" creationId="{B2141FE3-DCAB-6EDF-5C5C-45BA2CBF7EAE}"/>
          </ac:grpSpMkLst>
        </pc:grpChg>
        <pc:picChg chg="del">
          <ac:chgData name="Richard Chalk" userId="287f8aa4f4de1d19" providerId="LiveId" clId="{6261070F-AE79-4390-B7A9-3E8D36AD2F34}" dt="2024-01-14T12:58:26.390" v="3578" actId="478"/>
          <ac:picMkLst>
            <pc:docMk/>
            <pc:sldMk cId="1642130281" sldId="626"/>
            <ac:picMk id="8" creationId="{E0026000-79A4-9B2A-0216-D2387B6169A4}"/>
          </ac:picMkLst>
        </pc:picChg>
        <pc:picChg chg="add mod">
          <ac:chgData name="Richard Chalk" userId="287f8aa4f4de1d19" providerId="LiveId" clId="{6261070F-AE79-4390-B7A9-3E8D36AD2F34}" dt="2024-01-14T12:53:49.724" v="3274" actId="1036"/>
          <ac:picMkLst>
            <pc:docMk/>
            <pc:sldMk cId="1642130281" sldId="626"/>
            <ac:picMk id="9" creationId="{928EBF67-1F9C-02B0-E1ED-8D577D4D7758}"/>
          </ac:picMkLst>
        </pc:picChg>
        <pc:picChg chg="add mod">
          <ac:chgData name="Richard Chalk" userId="287f8aa4f4de1d19" providerId="LiveId" clId="{6261070F-AE79-4390-B7A9-3E8D36AD2F34}" dt="2024-01-14T12:55:40.112" v="3438" actId="1036"/>
          <ac:picMkLst>
            <pc:docMk/>
            <pc:sldMk cId="1642130281" sldId="626"/>
            <ac:picMk id="10" creationId="{9AF09BB6-19AF-3D0C-DD73-A689D2697326}"/>
          </ac:picMkLst>
        </pc:picChg>
        <pc:picChg chg="mod">
          <ac:chgData name="Richard Chalk" userId="287f8aa4f4de1d19" providerId="LiveId" clId="{6261070F-AE79-4390-B7A9-3E8D36AD2F34}" dt="2024-01-14T12:56:34.742" v="3513" actId="1076"/>
          <ac:picMkLst>
            <pc:docMk/>
            <pc:sldMk cId="1642130281" sldId="626"/>
            <ac:picMk id="15" creationId="{40D3757B-EA41-1F0D-FA76-37B2DBEFAB4A}"/>
          </ac:picMkLst>
        </pc:picChg>
        <pc:picChg chg="del">
          <ac:chgData name="Richard Chalk" userId="287f8aa4f4de1d19" providerId="LiveId" clId="{6261070F-AE79-4390-B7A9-3E8D36AD2F34}" dt="2024-01-14T12:53:07.958" v="3225" actId="478"/>
          <ac:picMkLst>
            <pc:docMk/>
            <pc:sldMk cId="1642130281" sldId="626"/>
            <ac:picMk id="18" creationId="{A4A367F7-584F-747C-27D3-1AB97C3D39D4}"/>
          </ac:picMkLst>
        </pc:picChg>
        <pc:picChg chg="del">
          <ac:chgData name="Richard Chalk" userId="287f8aa4f4de1d19" providerId="LiveId" clId="{6261070F-AE79-4390-B7A9-3E8D36AD2F34}" dt="2024-01-14T12:54:25.750" v="3350" actId="478"/>
          <ac:picMkLst>
            <pc:docMk/>
            <pc:sldMk cId="1642130281" sldId="626"/>
            <ac:picMk id="2052" creationId="{1BDB0575-3387-6323-7353-471398623795}"/>
          </ac:picMkLst>
        </pc:picChg>
        <pc:picChg chg="del">
          <ac:chgData name="Richard Chalk" userId="287f8aa4f4de1d19" providerId="LiveId" clId="{6261070F-AE79-4390-B7A9-3E8D36AD2F34}" dt="2024-01-14T12:53:44.186" v="3262" actId="478"/>
          <ac:picMkLst>
            <pc:docMk/>
            <pc:sldMk cId="1642130281" sldId="626"/>
            <ac:picMk id="2054" creationId="{FF01391F-402B-364E-16CD-CA33ABACA0EE}"/>
          </ac:picMkLst>
        </pc:picChg>
        <pc:picChg chg="add mod">
          <ac:chgData name="Richard Chalk" userId="287f8aa4f4de1d19" providerId="LiveId" clId="{6261070F-AE79-4390-B7A9-3E8D36AD2F34}" dt="2024-01-14T12:53:37.020" v="3258" actId="1036"/>
          <ac:picMkLst>
            <pc:docMk/>
            <pc:sldMk cId="1642130281" sldId="626"/>
            <ac:picMk id="3074" creationId="{A2190847-9744-0380-2217-7F51AC497887}"/>
          </ac:picMkLst>
        </pc:picChg>
        <pc:picChg chg="add mod">
          <ac:chgData name="Richard Chalk" userId="287f8aa4f4de1d19" providerId="LiveId" clId="{6261070F-AE79-4390-B7A9-3E8D36AD2F34}" dt="2024-01-14T13:00:37.541" v="3639" actId="164"/>
          <ac:picMkLst>
            <pc:docMk/>
            <pc:sldMk cId="1642130281" sldId="626"/>
            <ac:picMk id="3076" creationId="{62B6172D-8471-F368-83A6-81CB46D2A47C}"/>
          </ac:picMkLst>
        </pc:picChg>
      </pc:sldChg>
      <pc:sldChg chg="addSp delSp modSp add mod modNotesTx">
        <pc:chgData name="Richard Chalk" userId="287f8aa4f4de1d19" providerId="LiveId" clId="{6261070F-AE79-4390-B7A9-3E8D36AD2F34}" dt="2024-01-14T20:17:43.055" v="4415" actId="1035"/>
        <pc:sldMkLst>
          <pc:docMk/>
          <pc:sldMk cId="3216155235" sldId="627"/>
        </pc:sldMkLst>
        <pc:spChg chg="mod">
          <ac:chgData name="Richard Chalk" userId="287f8aa4f4de1d19" providerId="LiveId" clId="{6261070F-AE79-4390-B7A9-3E8D36AD2F34}" dt="2024-01-14T13:45:38.878" v="4010" actId="14100"/>
          <ac:spMkLst>
            <pc:docMk/>
            <pc:sldMk cId="3216155235" sldId="627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4T13:38:07.329" v="3896" actId="14100"/>
          <ac:spMkLst>
            <pc:docMk/>
            <pc:sldMk cId="3216155235" sldId="627"/>
            <ac:spMk id="3" creationId="{173D56EC-57A4-FE19-1901-5242223ADD72}"/>
          </ac:spMkLst>
        </pc:spChg>
        <pc:spChg chg="mod">
          <ac:chgData name="Richard Chalk" userId="287f8aa4f4de1d19" providerId="LiveId" clId="{6261070F-AE79-4390-B7A9-3E8D36AD2F34}" dt="2024-01-14T13:29:19.557" v="3647" actId="20577"/>
          <ac:spMkLst>
            <pc:docMk/>
            <pc:sldMk cId="3216155235" sldId="627"/>
            <ac:spMk id="7" creationId="{EBD62573-4B50-EAD6-8C7E-C3AE6A9F45B4}"/>
          </ac:spMkLst>
        </pc:spChg>
        <pc:spChg chg="mod">
          <ac:chgData name="Richard Chalk" userId="287f8aa4f4de1d19" providerId="LiveId" clId="{6261070F-AE79-4390-B7A9-3E8D36AD2F34}" dt="2024-01-14T13:45:29.233" v="4007" actId="1035"/>
          <ac:spMkLst>
            <pc:docMk/>
            <pc:sldMk cId="3216155235" sldId="627"/>
            <ac:spMk id="14" creationId="{7002EAF2-799A-E0E4-A299-2CA1C010C4C7}"/>
          </ac:spMkLst>
        </pc:spChg>
        <pc:spChg chg="add mod">
          <ac:chgData name="Richard Chalk" userId="287f8aa4f4de1d19" providerId="LiveId" clId="{6261070F-AE79-4390-B7A9-3E8D36AD2F34}" dt="2024-01-14T13:34:54.338" v="3849" actId="1582"/>
          <ac:spMkLst>
            <pc:docMk/>
            <pc:sldMk cId="3216155235" sldId="627"/>
            <ac:spMk id="21" creationId="{52685CAD-7EB2-323D-71C1-5A9558B475E0}"/>
          </ac:spMkLst>
        </pc:spChg>
        <pc:spChg chg="add mod">
          <ac:chgData name="Richard Chalk" userId="287f8aa4f4de1d19" providerId="LiveId" clId="{6261070F-AE79-4390-B7A9-3E8D36AD2F34}" dt="2024-01-14T13:35:07.040" v="3882" actId="1038"/>
          <ac:spMkLst>
            <pc:docMk/>
            <pc:sldMk cId="3216155235" sldId="627"/>
            <ac:spMk id="22" creationId="{9E7AF528-45B1-C88F-36EA-39A1DB54A649}"/>
          </ac:spMkLst>
        </pc:spChg>
        <pc:picChg chg="add mod">
          <ac:chgData name="Richard Chalk" userId="287f8aa4f4de1d19" providerId="LiveId" clId="{6261070F-AE79-4390-B7A9-3E8D36AD2F34}" dt="2024-01-14T13:29:25.665" v="3649"/>
          <ac:picMkLst>
            <pc:docMk/>
            <pc:sldMk cId="3216155235" sldId="627"/>
            <ac:picMk id="9" creationId="{5AD49932-2DFD-D27A-E214-47554629E0C4}"/>
          </ac:picMkLst>
        </pc:picChg>
        <pc:picChg chg="add mod">
          <ac:chgData name="Richard Chalk" userId="287f8aa4f4de1d19" providerId="LiveId" clId="{6261070F-AE79-4390-B7A9-3E8D36AD2F34}" dt="2024-01-14T13:33:52.996" v="3829" actId="167"/>
          <ac:picMkLst>
            <pc:docMk/>
            <pc:sldMk cId="3216155235" sldId="627"/>
            <ac:picMk id="10" creationId="{37B8BE88-8BB6-6C4B-0C2F-D3C4A7E4A773}"/>
          </ac:picMkLst>
        </pc:picChg>
        <pc:picChg chg="del">
          <ac:chgData name="Richard Chalk" userId="287f8aa4f4de1d19" providerId="LiveId" clId="{6261070F-AE79-4390-B7A9-3E8D36AD2F34}" dt="2024-01-14T13:29:25.373" v="3648" actId="478"/>
          <ac:picMkLst>
            <pc:docMk/>
            <pc:sldMk cId="3216155235" sldId="627"/>
            <ac:picMk id="12" creationId="{A96B8727-34E3-A9F8-AE60-645D5B14968C}"/>
          </ac:picMkLst>
        </pc:picChg>
        <pc:picChg chg="mod">
          <ac:chgData name="Richard Chalk" userId="287f8aa4f4de1d19" providerId="LiveId" clId="{6261070F-AE79-4390-B7A9-3E8D36AD2F34}" dt="2024-01-14T13:45:29.233" v="4007" actId="1035"/>
          <ac:picMkLst>
            <pc:docMk/>
            <pc:sldMk cId="3216155235" sldId="627"/>
            <ac:picMk id="15" creationId="{40D3757B-EA41-1F0D-FA76-37B2DBEFAB4A}"/>
          </ac:picMkLst>
        </pc:picChg>
        <pc:picChg chg="mod">
          <ac:chgData name="Richard Chalk" userId="287f8aa4f4de1d19" providerId="LiveId" clId="{6261070F-AE79-4390-B7A9-3E8D36AD2F34}" dt="2024-01-14T13:35:16.701" v="3884" actId="1076"/>
          <ac:picMkLst>
            <pc:docMk/>
            <pc:sldMk cId="3216155235" sldId="627"/>
            <ac:picMk id="16" creationId="{D4492855-DDDF-50ED-BE20-D46433252717}"/>
          </ac:picMkLst>
        </pc:picChg>
        <pc:picChg chg="mod">
          <ac:chgData name="Richard Chalk" userId="287f8aa4f4de1d19" providerId="LiveId" clId="{6261070F-AE79-4390-B7A9-3E8D36AD2F34}" dt="2024-01-14T13:35:23.063" v="3887" actId="167"/>
          <ac:picMkLst>
            <pc:docMk/>
            <pc:sldMk cId="3216155235" sldId="627"/>
            <ac:picMk id="17" creationId="{501D51FE-E256-17A4-A499-35220E5CDC11}"/>
          </ac:picMkLst>
        </pc:picChg>
        <pc:picChg chg="add mod">
          <ac:chgData name="Richard Chalk" userId="287f8aa4f4de1d19" providerId="LiveId" clId="{6261070F-AE79-4390-B7A9-3E8D36AD2F34}" dt="2024-01-14T13:34:30.809" v="3838" actId="1076"/>
          <ac:picMkLst>
            <pc:docMk/>
            <pc:sldMk cId="3216155235" sldId="627"/>
            <ac:picMk id="20" creationId="{531E543F-CD47-F839-2E15-A43D590A1BCD}"/>
          </ac:picMkLst>
        </pc:picChg>
        <pc:picChg chg="mod">
          <ac:chgData name="Richard Chalk" userId="287f8aa4f4de1d19" providerId="LiveId" clId="{6261070F-AE79-4390-B7A9-3E8D36AD2F34}" dt="2024-01-14T20:17:43.055" v="4415" actId="1035"/>
          <ac:picMkLst>
            <pc:docMk/>
            <pc:sldMk cId="3216155235" sldId="627"/>
            <ac:picMk id="2052" creationId="{1BDB0575-3387-6323-7353-471398623795}"/>
          </ac:picMkLst>
        </pc:picChg>
      </pc:sldChg>
      <pc:sldChg chg="addSp delSp modSp add del mod">
        <pc:chgData name="Richard Chalk" userId="287f8aa4f4de1d19" providerId="LiveId" clId="{6261070F-AE79-4390-B7A9-3E8D36AD2F34}" dt="2024-01-14T20:12:16.154" v="4241" actId="47"/>
        <pc:sldMkLst>
          <pc:docMk/>
          <pc:sldMk cId="2967924701" sldId="628"/>
        </pc:sldMkLst>
        <pc:spChg chg="mod">
          <ac:chgData name="Richard Chalk" userId="287f8aa4f4de1d19" providerId="LiveId" clId="{6261070F-AE79-4390-B7A9-3E8D36AD2F34}" dt="2024-01-14T20:08:02.479" v="4216" actId="20577"/>
          <ac:spMkLst>
            <pc:docMk/>
            <pc:sldMk cId="2967924701" sldId="628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4T20:08:36.901" v="4239" actId="14100"/>
          <ac:spMkLst>
            <pc:docMk/>
            <pc:sldMk cId="2967924701" sldId="628"/>
            <ac:spMk id="3" creationId="{173D56EC-57A4-FE19-1901-5242223ADD72}"/>
          </ac:spMkLst>
        </pc:spChg>
        <pc:spChg chg="mod">
          <ac:chgData name="Richard Chalk" userId="287f8aa4f4de1d19" providerId="LiveId" clId="{6261070F-AE79-4390-B7A9-3E8D36AD2F34}" dt="2024-01-14T19:39:21.564" v="4211" actId="20577"/>
          <ac:spMkLst>
            <pc:docMk/>
            <pc:sldMk cId="2967924701" sldId="628"/>
            <ac:spMk id="7" creationId="{EBD62573-4B50-EAD6-8C7E-C3AE6A9F45B4}"/>
          </ac:spMkLst>
        </pc:spChg>
        <pc:spChg chg="add del mod">
          <ac:chgData name="Richard Chalk" userId="287f8aa4f4de1d19" providerId="LiveId" clId="{6261070F-AE79-4390-B7A9-3E8D36AD2F34}" dt="2024-01-14T19:39:17.167" v="4208" actId="478"/>
          <ac:spMkLst>
            <pc:docMk/>
            <pc:sldMk cId="2967924701" sldId="628"/>
            <ac:spMk id="9" creationId="{BA56E4B4-E7E0-0DA5-BF0E-CDB26DA5B500}"/>
          </ac:spMkLst>
        </pc:spChg>
        <pc:spChg chg="mod">
          <ac:chgData name="Richard Chalk" userId="287f8aa4f4de1d19" providerId="LiveId" clId="{6261070F-AE79-4390-B7A9-3E8D36AD2F34}" dt="2024-01-14T20:08:30.416" v="4235" actId="207"/>
          <ac:spMkLst>
            <pc:docMk/>
            <pc:sldMk cId="2967924701" sldId="628"/>
            <ac:spMk id="14" creationId="{7002EAF2-799A-E0E4-A299-2CA1C010C4C7}"/>
          </ac:spMkLst>
        </pc:spChg>
        <pc:picChg chg="add mod">
          <ac:chgData name="Richard Chalk" userId="287f8aa4f4de1d19" providerId="LiveId" clId="{6261070F-AE79-4390-B7A9-3E8D36AD2F34}" dt="2024-01-14T19:39:30.990" v="4213"/>
          <ac:picMkLst>
            <pc:docMk/>
            <pc:sldMk cId="2967924701" sldId="628"/>
            <ac:picMk id="10" creationId="{791E4047-90DD-1B87-D2F9-517C0A216C09}"/>
          </ac:picMkLst>
        </pc:picChg>
        <pc:picChg chg="del">
          <ac:chgData name="Richard Chalk" userId="287f8aa4f4de1d19" providerId="LiveId" clId="{6261070F-AE79-4390-B7A9-3E8D36AD2F34}" dt="2024-01-14T19:39:30.695" v="4212" actId="478"/>
          <ac:picMkLst>
            <pc:docMk/>
            <pc:sldMk cId="2967924701" sldId="628"/>
            <ac:picMk id="12" creationId="{A96B8727-34E3-A9F8-AE60-645D5B14968C}"/>
          </ac:picMkLst>
        </pc:picChg>
      </pc:sldChg>
      <pc:sldChg chg="addSp delSp modSp add mod modNotesTx">
        <pc:chgData name="Richard Chalk" userId="287f8aa4f4de1d19" providerId="LiveId" clId="{6261070F-AE79-4390-B7A9-3E8D36AD2F34}" dt="2024-01-14T20:19:04.693" v="4448" actId="113"/>
        <pc:sldMkLst>
          <pc:docMk/>
          <pc:sldMk cId="1170355074" sldId="629"/>
        </pc:sldMkLst>
        <pc:spChg chg="mod">
          <ac:chgData name="Richard Chalk" userId="287f8aa4f4de1d19" providerId="LiveId" clId="{6261070F-AE79-4390-B7A9-3E8D36AD2F34}" dt="2024-01-14T20:15:54.821" v="4372" actId="20577"/>
          <ac:spMkLst>
            <pc:docMk/>
            <pc:sldMk cId="1170355074" sldId="629"/>
            <ac:spMk id="2" creationId="{2CED0939-2445-F1A3-21AE-0A535344DD5D}"/>
          </ac:spMkLst>
        </pc:spChg>
        <pc:spChg chg="mod ord">
          <ac:chgData name="Richard Chalk" userId="287f8aa4f4de1d19" providerId="LiveId" clId="{6261070F-AE79-4390-B7A9-3E8D36AD2F34}" dt="2024-01-14T20:17:06.189" v="4388" actId="207"/>
          <ac:spMkLst>
            <pc:docMk/>
            <pc:sldMk cId="1170355074" sldId="629"/>
            <ac:spMk id="3" creationId="{173D56EC-57A4-FE19-1901-5242223ADD72}"/>
          </ac:spMkLst>
        </pc:spChg>
        <pc:spChg chg="mod">
          <ac:chgData name="Richard Chalk" userId="287f8aa4f4de1d19" providerId="LiveId" clId="{6261070F-AE79-4390-B7A9-3E8D36AD2F34}" dt="2024-01-14T20:12:24.180" v="4244" actId="20577"/>
          <ac:spMkLst>
            <pc:docMk/>
            <pc:sldMk cId="1170355074" sldId="629"/>
            <ac:spMk id="7" creationId="{EBD62573-4B50-EAD6-8C7E-C3AE6A9F45B4}"/>
          </ac:spMkLst>
        </pc:spChg>
        <pc:spChg chg="mod">
          <ac:chgData name="Richard Chalk" userId="287f8aa4f4de1d19" providerId="LiveId" clId="{6261070F-AE79-4390-B7A9-3E8D36AD2F34}" dt="2024-01-14T20:12:54.248" v="4259" actId="20577"/>
          <ac:spMkLst>
            <pc:docMk/>
            <pc:sldMk cId="1170355074" sldId="629"/>
            <ac:spMk id="14" creationId="{7002EAF2-799A-E0E4-A299-2CA1C010C4C7}"/>
          </ac:spMkLst>
        </pc:spChg>
        <pc:picChg chg="del">
          <ac:chgData name="Richard Chalk" userId="287f8aa4f4de1d19" providerId="LiveId" clId="{6261070F-AE79-4390-B7A9-3E8D36AD2F34}" dt="2024-01-14T20:12:26.587" v="4245" actId="478"/>
          <ac:picMkLst>
            <pc:docMk/>
            <pc:sldMk cId="1170355074" sldId="629"/>
            <ac:picMk id="9" creationId="{5AD49932-2DFD-D27A-E214-47554629E0C4}"/>
          </ac:picMkLst>
        </pc:picChg>
        <pc:picChg chg="del">
          <ac:chgData name="Richard Chalk" userId="287f8aa4f4de1d19" providerId="LiveId" clId="{6261070F-AE79-4390-B7A9-3E8D36AD2F34}" dt="2024-01-14T20:13:47.079" v="4307" actId="478"/>
          <ac:picMkLst>
            <pc:docMk/>
            <pc:sldMk cId="1170355074" sldId="629"/>
            <ac:picMk id="10" creationId="{37B8BE88-8BB6-6C4B-0C2F-D3C4A7E4A773}"/>
          </ac:picMkLst>
        </pc:picChg>
        <pc:picChg chg="add mod">
          <ac:chgData name="Richard Chalk" userId="287f8aa4f4de1d19" providerId="LiveId" clId="{6261070F-AE79-4390-B7A9-3E8D36AD2F34}" dt="2024-01-14T20:12:30.470" v="4246"/>
          <ac:picMkLst>
            <pc:docMk/>
            <pc:sldMk cId="1170355074" sldId="629"/>
            <ac:picMk id="12" creationId="{71C0853F-FB14-31B4-9F3F-79AD46194336}"/>
          </ac:picMkLst>
        </pc:picChg>
        <pc:picChg chg="del">
          <ac:chgData name="Richard Chalk" userId="287f8aa4f4de1d19" providerId="LiveId" clId="{6261070F-AE79-4390-B7A9-3E8D36AD2F34}" dt="2024-01-14T20:15:26.918" v="4335" actId="478"/>
          <ac:picMkLst>
            <pc:docMk/>
            <pc:sldMk cId="1170355074" sldId="629"/>
            <ac:picMk id="20" creationId="{531E543F-CD47-F839-2E15-A43D590A1BCD}"/>
          </ac:picMkLst>
        </pc:picChg>
        <pc:picChg chg="add mod ord">
          <ac:chgData name="Richard Chalk" userId="287f8aa4f4de1d19" providerId="LiveId" clId="{6261070F-AE79-4390-B7A9-3E8D36AD2F34}" dt="2024-01-14T20:15:36.621" v="4352" actId="167"/>
          <ac:picMkLst>
            <pc:docMk/>
            <pc:sldMk cId="1170355074" sldId="629"/>
            <ac:picMk id="23" creationId="{FF5A4B67-A3DD-8281-BD0A-5A42EFDE2757}"/>
          </ac:picMkLst>
        </pc:picChg>
        <pc:picChg chg="mod">
          <ac:chgData name="Richard Chalk" userId="287f8aa4f4de1d19" providerId="LiveId" clId="{6261070F-AE79-4390-B7A9-3E8D36AD2F34}" dt="2024-01-14T20:17:46.694" v="4416" actId="1035"/>
          <ac:picMkLst>
            <pc:docMk/>
            <pc:sldMk cId="1170355074" sldId="629"/>
            <ac:picMk id="2052" creationId="{1BDB0575-3387-6323-7353-471398623795}"/>
          </ac:picMkLst>
        </pc:picChg>
      </pc:sldChg>
      <pc:sldChg chg="modSp add mod">
        <pc:chgData name="Richard Chalk" userId="287f8aa4f4de1d19" providerId="LiveId" clId="{6261070F-AE79-4390-B7A9-3E8D36AD2F34}" dt="2024-01-14T20:29:47.507" v="4452" actId="20577"/>
        <pc:sldMkLst>
          <pc:docMk/>
          <pc:sldMk cId="739830325" sldId="630"/>
        </pc:sldMkLst>
        <pc:spChg chg="mod">
          <ac:chgData name="Richard Chalk" userId="287f8aa4f4de1d19" providerId="LiveId" clId="{6261070F-AE79-4390-B7A9-3E8D36AD2F34}" dt="2024-01-14T20:29:47.507" v="4452" actId="20577"/>
          <ac:spMkLst>
            <pc:docMk/>
            <pc:sldMk cId="739830325" sldId="630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6261070F-AE79-4390-B7A9-3E8D36AD2F34}" dt="2024-01-15T16:21:12.705" v="5390" actId="1076"/>
        <pc:sldMkLst>
          <pc:docMk/>
          <pc:sldMk cId="1686485112" sldId="631"/>
        </pc:sldMkLst>
        <pc:spChg chg="mod">
          <ac:chgData name="Richard Chalk" userId="287f8aa4f4de1d19" providerId="LiveId" clId="{6261070F-AE79-4390-B7A9-3E8D36AD2F34}" dt="2024-01-15T16:21:06.576" v="5387" actId="20577"/>
          <ac:spMkLst>
            <pc:docMk/>
            <pc:sldMk cId="1686485112" sldId="631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5T16:11:24.440" v="5205" actId="6549"/>
          <ac:spMkLst>
            <pc:docMk/>
            <pc:sldMk cId="1686485112" sldId="631"/>
            <ac:spMk id="3" creationId="{173D56EC-57A4-FE19-1901-5242223ADD72}"/>
          </ac:spMkLst>
        </pc:spChg>
        <pc:spChg chg="del">
          <ac:chgData name="Richard Chalk" userId="287f8aa4f4de1d19" providerId="LiveId" clId="{6261070F-AE79-4390-B7A9-3E8D36AD2F34}" dt="2024-01-14T20:30:13.269" v="4454" actId="478"/>
          <ac:spMkLst>
            <pc:docMk/>
            <pc:sldMk cId="1686485112" sldId="631"/>
            <ac:spMk id="7" creationId="{EBD62573-4B50-EAD6-8C7E-C3AE6A9F45B4}"/>
          </ac:spMkLst>
        </pc:spChg>
        <pc:spChg chg="add del mod">
          <ac:chgData name="Richard Chalk" userId="287f8aa4f4de1d19" providerId="LiveId" clId="{6261070F-AE79-4390-B7A9-3E8D36AD2F34}" dt="2024-01-15T15:55:53.818" v="4474" actId="478"/>
          <ac:spMkLst>
            <pc:docMk/>
            <pc:sldMk cId="1686485112" sldId="631"/>
            <ac:spMk id="9" creationId="{4884BBF0-2390-5F6C-8CA0-CEA670BDBE9C}"/>
          </ac:spMkLst>
        </pc:spChg>
        <pc:spChg chg="add mod">
          <ac:chgData name="Richard Chalk" userId="287f8aa4f4de1d19" providerId="LiveId" clId="{6261070F-AE79-4390-B7A9-3E8D36AD2F34}" dt="2024-01-15T16:20:43.107" v="5383" actId="1036"/>
          <ac:spMkLst>
            <pc:docMk/>
            <pc:sldMk cId="1686485112" sldId="631"/>
            <ac:spMk id="12" creationId="{336FD7D7-8BEE-F220-4465-21FE164377D9}"/>
          </ac:spMkLst>
        </pc:spChg>
        <pc:spChg chg="add mod">
          <ac:chgData name="Richard Chalk" userId="287f8aa4f4de1d19" providerId="LiveId" clId="{6261070F-AE79-4390-B7A9-3E8D36AD2F34}" dt="2024-01-15T16:12:27.535" v="5277" actId="1035"/>
          <ac:spMkLst>
            <pc:docMk/>
            <pc:sldMk cId="1686485112" sldId="631"/>
            <ac:spMk id="18" creationId="{81DF1C57-3AF6-D6C7-1593-9F22BC6CBE46}"/>
          </ac:spMkLst>
        </pc:spChg>
        <pc:spChg chg="add mod">
          <ac:chgData name="Richard Chalk" userId="287f8aa4f4de1d19" providerId="LiveId" clId="{6261070F-AE79-4390-B7A9-3E8D36AD2F34}" dt="2024-01-15T16:12:27.535" v="5277" actId="1035"/>
          <ac:spMkLst>
            <pc:docMk/>
            <pc:sldMk cId="1686485112" sldId="631"/>
            <ac:spMk id="19" creationId="{97AE25A0-B718-ABAC-0E4C-A9885F63378C}"/>
          </ac:spMkLst>
        </pc:spChg>
        <pc:picChg chg="add mod">
          <ac:chgData name="Richard Chalk" userId="287f8aa4f4de1d19" providerId="LiveId" clId="{6261070F-AE79-4390-B7A9-3E8D36AD2F34}" dt="2024-01-15T16:02:22.534" v="4606" actId="1035"/>
          <ac:picMkLst>
            <pc:docMk/>
            <pc:sldMk cId="1686485112" sldId="631"/>
            <ac:picMk id="7" creationId="{D3379C1F-C0C7-FEB0-C81B-7E6BEA7CB7E1}"/>
          </ac:picMkLst>
        </pc:picChg>
        <pc:picChg chg="add mod">
          <ac:chgData name="Richard Chalk" userId="287f8aa4f4de1d19" providerId="LiveId" clId="{6261070F-AE79-4390-B7A9-3E8D36AD2F34}" dt="2024-01-14T20:30:16.104" v="4456" actId="1076"/>
          <ac:picMkLst>
            <pc:docMk/>
            <pc:sldMk cId="1686485112" sldId="631"/>
            <ac:picMk id="8" creationId="{502AF6FD-B557-604A-9FF7-76A9D6932808}"/>
          </ac:picMkLst>
        </pc:picChg>
        <pc:picChg chg="add mod">
          <ac:chgData name="Richard Chalk" userId="287f8aa4f4de1d19" providerId="LiveId" clId="{6261070F-AE79-4390-B7A9-3E8D36AD2F34}" dt="2024-01-15T16:04:13.404" v="4667" actId="1038"/>
          <ac:picMkLst>
            <pc:docMk/>
            <pc:sldMk cId="1686485112" sldId="631"/>
            <ac:picMk id="11" creationId="{FD80740D-6008-27E2-D56B-CD4B61B2E4BE}"/>
          </ac:picMkLst>
        </pc:picChg>
        <pc:picChg chg="add mod">
          <ac:chgData name="Richard Chalk" userId="287f8aa4f4de1d19" providerId="LiveId" clId="{6261070F-AE79-4390-B7A9-3E8D36AD2F34}" dt="2024-01-15T16:20:43.107" v="5383" actId="1036"/>
          <ac:picMkLst>
            <pc:docMk/>
            <pc:sldMk cId="1686485112" sldId="631"/>
            <ac:picMk id="13" creationId="{89ADB045-C53C-69B2-F9A6-4B0CBBB5F8F7}"/>
          </ac:picMkLst>
        </pc:picChg>
        <pc:picChg chg="add mod">
          <ac:chgData name="Richard Chalk" userId="287f8aa4f4de1d19" providerId="LiveId" clId="{6261070F-AE79-4390-B7A9-3E8D36AD2F34}" dt="2024-01-15T16:20:43.107" v="5383" actId="1036"/>
          <ac:picMkLst>
            <pc:docMk/>
            <pc:sldMk cId="1686485112" sldId="631"/>
            <ac:picMk id="14" creationId="{C4D339EC-C4CC-F9AF-0233-649B404F42C4}"/>
          </ac:picMkLst>
        </pc:picChg>
        <pc:picChg chg="add mod">
          <ac:chgData name="Richard Chalk" userId="287f8aa4f4de1d19" providerId="LiveId" clId="{6261070F-AE79-4390-B7A9-3E8D36AD2F34}" dt="2024-01-15T16:09:21.386" v="5182" actId="1035"/>
          <ac:picMkLst>
            <pc:docMk/>
            <pc:sldMk cId="1686485112" sldId="631"/>
            <ac:picMk id="15" creationId="{CF6514AB-3EFA-7ADE-8A66-3E233E03AC31}"/>
          </ac:picMkLst>
        </pc:picChg>
        <pc:picChg chg="del">
          <ac:chgData name="Richard Chalk" userId="287f8aa4f4de1d19" providerId="LiveId" clId="{6261070F-AE79-4390-B7A9-3E8D36AD2F34}" dt="2024-01-14T20:30:17.326" v="4457" actId="478"/>
          <ac:picMkLst>
            <pc:docMk/>
            <pc:sldMk cId="1686485112" sldId="631"/>
            <ac:picMk id="15" creationId="{DA6360D5-5934-2975-6168-F83192A74086}"/>
          </ac:picMkLst>
        </pc:picChg>
        <pc:picChg chg="add mod">
          <ac:chgData name="Richard Chalk" userId="287f8aa4f4de1d19" providerId="LiveId" clId="{6261070F-AE79-4390-B7A9-3E8D36AD2F34}" dt="2024-01-15T16:10:55.103" v="5197" actId="1076"/>
          <ac:picMkLst>
            <pc:docMk/>
            <pc:sldMk cId="1686485112" sldId="631"/>
            <ac:picMk id="17" creationId="{121F628C-15A6-8465-C776-268DAA96A3D8}"/>
          </ac:picMkLst>
        </pc:picChg>
        <pc:picChg chg="add mod">
          <ac:chgData name="Richard Chalk" userId="287f8aa4f4de1d19" providerId="LiveId" clId="{6261070F-AE79-4390-B7A9-3E8D36AD2F34}" dt="2024-01-15T16:21:12.705" v="5390" actId="1076"/>
          <ac:picMkLst>
            <pc:docMk/>
            <pc:sldMk cId="1686485112" sldId="631"/>
            <ac:picMk id="20" creationId="{0AACB52A-AF89-EA17-33E4-AAE89BE5BA51}"/>
          </ac:picMkLst>
        </pc:picChg>
        <pc:picChg chg="add mod">
          <ac:chgData name="Richard Chalk" userId="287f8aa4f4de1d19" providerId="LiveId" clId="{6261070F-AE79-4390-B7A9-3E8D36AD2F34}" dt="2024-01-15T16:09:13.510" v="5143" actId="1035"/>
          <ac:picMkLst>
            <pc:docMk/>
            <pc:sldMk cId="1686485112" sldId="631"/>
            <ac:picMk id="1026" creationId="{C832FCCB-B210-D370-B808-D7924B447253}"/>
          </ac:picMkLst>
        </pc:picChg>
        <pc:picChg chg="add del">
          <ac:chgData name="Richard Chalk" userId="287f8aa4f4de1d19" providerId="LiveId" clId="{6261070F-AE79-4390-B7A9-3E8D36AD2F34}" dt="2024-01-15T16:10:09.362" v="5193" actId="478"/>
          <ac:picMkLst>
            <pc:docMk/>
            <pc:sldMk cId="1686485112" sldId="631"/>
            <ac:picMk id="1028" creationId="{8E3EF2DB-EEDB-F276-AC57-9143E9C50139}"/>
          </ac:picMkLst>
        </pc:picChg>
        <pc:picChg chg="add del">
          <ac:chgData name="Richard Chalk" userId="287f8aa4f4de1d19" providerId="LiveId" clId="{6261070F-AE79-4390-B7A9-3E8D36AD2F34}" dt="2024-01-15T16:10:56.039" v="5198" actId="478"/>
          <ac:picMkLst>
            <pc:docMk/>
            <pc:sldMk cId="1686485112" sldId="631"/>
            <ac:picMk id="1030" creationId="{B6ED2284-D035-85E5-B776-3C4DC4E781E7}"/>
          </ac:picMkLst>
        </pc:picChg>
        <pc:picChg chg="add mod">
          <ac:chgData name="Richard Chalk" userId="287f8aa4f4de1d19" providerId="LiveId" clId="{6261070F-AE79-4390-B7A9-3E8D36AD2F34}" dt="2024-01-15T16:11:40.790" v="5258" actId="1038"/>
          <ac:picMkLst>
            <pc:docMk/>
            <pc:sldMk cId="1686485112" sldId="631"/>
            <ac:picMk id="1032" creationId="{B33DF728-0A9E-CECA-21FC-969B3B9B73F3}"/>
          </ac:picMkLst>
        </pc:picChg>
        <pc:picChg chg="del">
          <ac:chgData name="Richard Chalk" userId="287f8aa4f4de1d19" providerId="LiveId" clId="{6261070F-AE79-4390-B7A9-3E8D36AD2F34}" dt="2024-01-14T20:30:21.612" v="4459" actId="478"/>
          <ac:picMkLst>
            <pc:docMk/>
            <pc:sldMk cId="1686485112" sldId="631"/>
            <ac:picMk id="3076" creationId="{EAAA0D8C-5020-AC13-AB20-E3271A71D00E}"/>
          </ac:picMkLst>
        </pc:picChg>
        <pc:picChg chg="del">
          <ac:chgData name="Richard Chalk" userId="287f8aa4f4de1d19" providerId="LiveId" clId="{6261070F-AE79-4390-B7A9-3E8D36AD2F34}" dt="2024-01-14T20:30:20.273" v="4458" actId="478"/>
          <ac:picMkLst>
            <pc:docMk/>
            <pc:sldMk cId="1686485112" sldId="631"/>
            <ac:picMk id="3078" creationId="{19BA5C36-C386-48BE-9BAF-83093454B259}"/>
          </ac:picMkLst>
        </pc:picChg>
        <pc:picChg chg="del">
          <ac:chgData name="Richard Chalk" userId="287f8aa4f4de1d19" providerId="LiveId" clId="{6261070F-AE79-4390-B7A9-3E8D36AD2F34}" dt="2024-01-14T20:30:20.273" v="4458" actId="478"/>
          <ac:picMkLst>
            <pc:docMk/>
            <pc:sldMk cId="1686485112" sldId="631"/>
            <ac:picMk id="3080" creationId="{C4CA5567-9F82-45BE-D6BD-5EA1C6A9B88E}"/>
          </ac:picMkLst>
        </pc:picChg>
        <pc:picChg chg="del">
          <ac:chgData name="Richard Chalk" userId="287f8aa4f4de1d19" providerId="LiveId" clId="{6261070F-AE79-4390-B7A9-3E8D36AD2F34}" dt="2024-01-15T16:08:47.574" v="5127" actId="478"/>
          <ac:picMkLst>
            <pc:docMk/>
            <pc:sldMk cId="1686485112" sldId="631"/>
            <ac:picMk id="3082" creationId="{E0A54D74-0723-BAE2-B216-25969C8F2CF6}"/>
          </ac:picMkLst>
        </pc:picChg>
      </pc:sldChg>
      <pc:sldChg chg="modSp add mod">
        <pc:chgData name="Richard Chalk" userId="287f8aa4f4de1d19" providerId="LiveId" clId="{6261070F-AE79-4390-B7A9-3E8D36AD2F34}" dt="2024-01-15T16:21:46.683" v="5439" actId="20577"/>
        <pc:sldMkLst>
          <pc:docMk/>
          <pc:sldMk cId="706594040" sldId="632"/>
        </pc:sldMkLst>
        <pc:spChg chg="mod">
          <ac:chgData name="Richard Chalk" userId="287f8aa4f4de1d19" providerId="LiveId" clId="{6261070F-AE79-4390-B7A9-3E8D36AD2F34}" dt="2024-01-15T16:21:46.683" v="5439" actId="20577"/>
          <ac:spMkLst>
            <pc:docMk/>
            <pc:sldMk cId="706594040" sldId="632"/>
            <ac:spMk id="118" creationId="{00000000-0000-0000-0000-000000000000}"/>
          </ac:spMkLst>
        </pc:spChg>
      </pc:sldChg>
    </pc:docChg>
  </pc:docChgLst>
  <pc:docChgLst>
    <pc:chgData name="Richard Chalk" userId="287f8aa4f4de1d19" providerId="LiveId" clId="{404ACD4A-D5E2-4191-B481-235526E58B99}"/>
    <pc:docChg chg="undo custSel addSld delSld modSld sldOrd">
      <pc:chgData name="Richard Chalk" userId="287f8aa4f4de1d19" providerId="LiveId" clId="{404ACD4A-D5E2-4191-B481-235526E58B99}" dt="2023-05-08T15:23:37.380" v="7633" actId="20577"/>
      <pc:docMkLst>
        <pc:docMk/>
      </pc:docMkLst>
      <pc:sldChg chg="modSp mod">
        <pc:chgData name="Richard Chalk" userId="287f8aa4f4de1d19" providerId="LiveId" clId="{404ACD4A-D5E2-4191-B481-235526E58B99}" dt="2023-05-08T04:50:15.860" v="0"/>
        <pc:sldMkLst>
          <pc:docMk/>
          <pc:sldMk cId="0" sldId="256"/>
        </pc:sldMkLst>
        <pc:spChg chg="mod">
          <ac:chgData name="Richard Chalk" userId="287f8aa4f4de1d19" providerId="LiveId" clId="{404ACD4A-D5E2-4191-B481-235526E58B99}" dt="2023-05-08T04:50:15.860" v="0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404ACD4A-D5E2-4191-B481-235526E58B99}" dt="2023-05-08T14:38:23.655" v="7198" actId="20577"/>
        <pc:sldMkLst>
          <pc:docMk/>
          <pc:sldMk cId="61398895" sldId="257"/>
        </pc:sldMkLst>
        <pc:spChg chg="add mod">
          <ac:chgData name="Richard Chalk" userId="287f8aa4f4de1d19" providerId="LiveId" clId="{404ACD4A-D5E2-4191-B481-235526E58B99}" dt="2023-05-08T04:55:13.805" v="53" actId="1036"/>
          <ac:spMkLst>
            <pc:docMk/>
            <pc:sldMk cId="61398895" sldId="257"/>
            <ac:spMk id="5" creationId="{0DDCE4B4-4224-8917-2248-73908592F547}"/>
          </ac:spMkLst>
        </pc:spChg>
        <pc:spChg chg="add mod">
          <ac:chgData name="Richard Chalk" userId="287f8aa4f4de1d19" providerId="LiveId" clId="{404ACD4A-D5E2-4191-B481-235526E58B99}" dt="2023-05-08T04:56:18.037" v="65" actId="1076"/>
          <ac:spMkLst>
            <pc:docMk/>
            <pc:sldMk cId="61398895" sldId="257"/>
            <ac:spMk id="6" creationId="{C2BE871E-865B-8380-B8AE-83C5FF091EB2}"/>
          </ac:spMkLst>
        </pc:spChg>
        <pc:spChg chg="add mod">
          <ac:chgData name="Richard Chalk" userId="287f8aa4f4de1d19" providerId="LiveId" clId="{404ACD4A-D5E2-4191-B481-235526E58B99}" dt="2023-05-08T04:56:23.539" v="69" actId="20577"/>
          <ac:spMkLst>
            <pc:docMk/>
            <pc:sldMk cId="61398895" sldId="257"/>
            <ac:spMk id="7" creationId="{55342F01-0376-4682-7BD4-1CAA5E7AE571}"/>
          </ac:spMkLst>
        </pc:spChg>
        <pc:spChg chg="mod">
          <ac:chgData name="Richard Chalk" userId="287f8aa4f4de1d19" providerId="LiveId" clId="{404ACD4A-D5E2-4191-B481-235526E58B99}" dt="2023-05-08T04:50:29.972" v="8" actId="20577"/>
          <ac:spMkLst>
            <pc:docMk/>
            <pc:sldMk cId="61398895" sldId="25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8:23.655" v="7198" actId="20577"/>
          <ac:spMkLst>
            <pc:docMk/>
            <pc:sldMk cId="61398895" sldId="257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4:51:17.775" v="12" actId="478"/>
          <ac:picMkLst>
            <pc:docMk/>
            <pc:sldMk cId="61398895" sldId="257"/>
            <ac:picMk id="3" creationId="{143BD36C-96AA-1372-4D44-554B3007C308}"/>
          </ac:picMkLst>
        </pc:picChg>
        <pc:picChg chg="add mod">
          <ac:chgData name="Richard Chalk" userId="287f8aa4f4de1d19" providerId="LiveId" clId="{404ACD4A-D5E2-4191-B481-235526E58B99}" dt="2023-05-08T04:54:43.642" v="30" actId="1076"/>
          <ac:picMkLst>
            <pc:docMk/>
            <pc:sldMk cId="61398895" sldId="257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02:43.627" v="275" actId="1037"/>
          <ac:picMkLst>
            <pc:docMk/>
            <pc:sldMk cId="61398895" sldId="257"/>
            <ac:picMk id="1026" creationId="{78B40E09-3300-4168-84E4-07634E372E62}"/>
          </ac:picMkLst>
        </pc:picChg>
        <pc:picChg chg="add mod">
          <ac:chgData name="Richard Chalk" userId="287f8aa4f4de1d19" providerId="LiveId" clId="{404ACD4A-D5E2-4191-B481-235526E58B99}" dt="2023-05-08T05:02:01.902" v="259" actId="1037"/>
          <ac:picMkLst>
            <pc:docMk/>
            <pc:sldMk cId="61398895" sldId="257"/>
            <ac:picMk id="1028" creationId="{6EECFAD7-5812-C8DB-8D98-B2BF2AA9ACD5}"/>
          </ac:picMkLst>
        </pc:picChg>
        <pc:picChg chg="add mod">
          <ac:chgData name="Richard Chalk" userId="287f8aa4f4de1d19" providerId="LiveId" clId="{404ACD4A-D5E2-4191-B481-235526E58B99}" dt="2023-05-08T05:02:46.941" v="288" actId="1037"/>
          <ac:picMkLst>
            <pc:docMk/>
            <pc:sldMk cId="61398895" sldId="257"/>
            <ac:picMk id="1030" creationId="{FC5F5384-DCBE-689F-9E55-918B4E1984B3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0" creationId="{30233214-8DEF-52D0-FA15-20E8577D6D38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2" creationId="{74A359EC-53D2-9F7F-B118-10D36749B6F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4" creationId="{536F9954-DBF7-8CDE-501B-51E0CC3C69C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6" creationId="{CC440FEC-E00C-A149-C547-FE5C2FF6F5B1}"/>
          </ac:picMkLst>
        </pc:picChg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0" sldId="258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2987041011" sldId="259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565442270" sldId="260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3457483595" sldId="262"/>
        </pc:sldMkLst>
      </pc:sldChg>
      <pc:sldChg chg="addSp delSp modSp new del ord">
        <pc:chgData name="Richard Chalk" userId="287f8aa4f4de1d19" providerId="LiveId" clId="{404ACD4A-D5E2-4191-B481-235526E58B99}" dt="2023-05-08T15:15:07.290" v="7558" actId="47"/>
        <pc:sldMkLst>
          <pc:docMk/>
          <pc:sldMk cId="1411399585" sldId="263"/>
        </pc:sldMkLst>
        <pc:picChg chg="add del mod">
          <ac:chgData name="Richard Chalk" userId="287f8aa4f4de1d19" providerId="LiveId" clId="{404ACD4A-D5E2-4191-B481-235526E58B99}" dt="2023-05-08T05:48:47.155" v="1618" actId="478"/>
          <ac:picMkLst>
            <pc:docMk/>
            <pc:sldMk cId="1411399585" sldId="263"/>
            <ac:picMk id="4" creationId="{936BFCAC-6218-108A-D40B-4438960ABECE}"/>
          </ac:picMkLst>
        </pc:picChg>
        <pc:picChg chg="add mod">
          <ac:chgData name="Richard Chalk" userId="287f8aa4f4de1d19" providerId="LiveId" clId="{404ACD4A-D5E2-4191-B481-235526E58B99}" dt="2023-05-08T05:50:04.642" v="1631"/>
          <ac:picMkLst>
            <pc:docMk/>
            <pc:sldMk cId="1411399585" sldId="263"/>
            <ac:picMk id="5" creationId="{8EC8C2CB-3DC3-F098-8006-3EC272132572}"/>
          </ac:picMkLst>
        </pc:picChg>
      </pc:sldChg>
      <pc:sldChg chg="modSp add mod setBg">
        <pc:chgData name="Richard Chalk" userId="287f8aa4f4de1d19" providerId="LiveId" clId="{404ACD4A-D5E2-4191-B481-235526E58B99}" dt="2023-05-08T04:57:28.302" v="131" actId="20577"/>
        <pc:sldMkLst>
          <pc:docMk/>
          <pc:sldMk cId="377805924" sldId="264"/>
        </pc:sldMkLst>
        <pc:spChg chg="mod">
          <ac:chgData name="Richard Chalk" userId="287f8aa4f4de1d19" providerId="LiveId" clId="{404ACD4A-D5E2-4191-B481-235526E58B99}" dt="2023-05-08T04:57:28.302" v="131" actId="20577"/>
          <ac:spMkLst>
            <pc:docMk/>
            <pc:sldMk cId="377805924" sldId="26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39:21.293" v="7237" actId="6549"/>
        <pc:sldMkLst>
          <pc:docMk/>
          <pc:sldMk cId="1075608736" sldId="265"/>
        </pc:sldMkLst>
        <pc:spChg chg="add del mod">
          <ac:chgData name="Richard Chalk" userId="287f8aa4f4de1d19" providerId="LiveId" clId="{404ACD4A-D5E2-4191-B481-235526E58B99}" dt="2023-05-08T05:07:46.105" v="352"/>
          <ac:spMkLst>
            <pc:docMk/>
            <pc:sldMk cId="1075608736" sldId="265"/>
            <ac:spMk id="2" creationId="{16AA7BF4-3D9A-808F-A82F-A6A9B4F3E68F}"/>
          </ac:spMkLst>
        </pc:spChg>
        <pc:spChg chg="del">
          <ac:chgData name="Richard Chalk" userId="287f8aa4f4de1d19" providerId="LiveId" clId="{404ACD4A-D5E2-4191-B481-235526E58B99}" dt="2023-05-08T04:59:10.565" v="154" actId="478"/>
          <ac:spMkLst>
            <pc:docMk/>
            <pc:sldMk cId="1075608736" sldId="265"/>
            <ac:spMk id="5" creationId="{0DDCE4B4-4224-8917-2248-73908592F547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6" creationId="{C2BE871E-865B-8380-B8AE-83C5FF091EB2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7" creationId="{55342F01-0376-4682-7BD4-1CAA5E7AE571}"/>
          </ac:spMkLst>
        </pc:spChg>
        <pc:spChg chg="add mod">
          <ac:chgData name="Richard Chalk" userId="287f8aa4f4de1d19" providerId="LiveId" clId="{404ACD4A-D5E2-4191-B481-235526E58B99}" dt="2023-05-08T05:14:25.362" v="437" actId="1076"/>
          <ac:spMkLst>
            <pc:docMk/>
            <pc:sldMk cId="1075608736" sldId="265"/>
            <ac:spMk id="8" creationId="{B9ADC30B-9391-0A69-5D72-55F8ACD24075}"/>
          </ac:spMkLst>
        </pc:spChg>
        <pc:spChg chg="mod">
          <ac:chgData name="Richard Chalk" userId="287f8aa4f4de1d19" providerId="LiveId" clId="{404ACD4A-D5E2-4191-B481-235526E58B99}" dt="2023-05-08T04:58:44.599" v="147" actId="20577"/>
          <ac:spMkLst>
            <pc:docMk/>
            <pc:sldMk cId="1075608736" sldId="26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9:21.293" v="7237" actId="6549"/>
          <ac:spMkLst>
            <pc:docMk/>
            <pc:sldMk cId="1075608736" sldId="265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14:27.761" v="438" actId="1076"/>
          <ac:picMkLst>
            <pc:docMk/>
            <pc:sldMk cId="1075608736" sldId="265"/>
            <ac:picMk id="3" creationId="{6B243C0F-2248-9561-5F65-8744092F8B26}"/>
          </ac:picMkLst>
        </pc:picChg>
        <pc:picChg chg="del">
          <ac:chgData name="Richard Chalk" userId="287f8aa4f4de1d19" providerId="LiveId" clId="{404ACD4A-D5E2-4191-B481-235526E58B99}" dt="2023-05-08T04:58:36.271" v="133" actId="478"/>
          <ac:picMkLst>
            <pc:docMk/>
            <pc:sldMk cId="1075608736" sldId="265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14:25.362" v="437" actId="1076"/>
          <ac:picMkLst>
            <pc:docMk/>
            <pc:sldMk cId="1075608736" sldId="265"/>
            <ac:picMk id="9" creationId="{A19636EE-482F-27C7-5682-B90510CE2462}"/>
          </ac:picMkLst>
        </pc:picChg>
        <pc:picChg chg="add del mod">
          <ac:chgData name="Richard Chalk" userId="287f8aa4f4de1d19" providerId="LiveId" clId="{404ACD4A-D5E2-4191-B481-235526E58B99}" dt="2023-05-08T05:08:40.465" v="366" actId="478"/>
          <ac:picMkLst>
            <pc:docMk/>
            <pc:sldMk cId="1075608736" sldId="265"/>
            <ac:picMk id="2050" creationId="{E0AD3BB2-9901-66BC-523A-97DDB5757442}"/>
          </ac:picMkLst>
        </pc:picChg>
      </pc:sldChg>
      <pc:sldChg chg="addSp delSp modSp add mod">
        <pc:chgData name="Richard Chalk" userId="287f8aa4f4de1d19" providerId="LiveId" clId="{404ACD4A-D5E2-4191-B481-235526E58B99}" dt="2023-05-08T14:40:09.112" v="7271" actId="20577"/>
        <pc:sldMkLst>
          <pc:docMk/>
          <pc:sldMk cId="3785578434" sldId="266"/>
        </pc:sldMkLst>
        <pc:spChg chg="mod">
          <ac:chgData name="Richard Chalk" userId="287f8aa4f4de1d19" providerId="LiveId" clId="{404ACD4A-D5E2-4191-B481-235526E58B99}" dt="2023-05-08T05:07:56.540" v="363" actId="6549"/>
          <ac:spMkLst>
            <pc:docMk/>
            <pc:sldMk cId="3785578434" sldId="26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09.112" v="7271" actId="20577"/>
          <ac:spMkLst>
            <pc:docMk/>
            <pc:sldMk cId="3785578434" sldId="266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5:16:36.496" v="452" actId="478"/>
          <ac:picMkLst>
            <pc:docMk/>
            <pc:sldMk cId="3785578434" sldId="266"/>
            <ac:picMk id="2050" creationId="{E0AD3BB2-9901-66BC-523A-97DDB5757442}"/>
          </ac:picMkLst>
        </pc:picChg>
        <pc:picChg chg="add mod">
          <ac:chgData name="Richard Chalk" userId="287f8aa4f4de1d19" providerId="LiveId" clId="{404ACD4A-D5E2-4191-B481-235526E58B99}" dt="2023-05-08T05:16:39.344" v="454" actId="1076"/>
          <ac:picMkLst>
            <pc:docMk/>
            <pc:sldMk cId="3785578434" sldId="266"/>
            <ac:picMk id="3074" creationId="{9AC3688F-8929-C660-3A52-3EEEE39712B4}"/>
          </ac:picMkLst>
        </pc:picChg>
        <pc:picChg chg="add del">
          <ac:chgData name="Richard Chalk" userId="287f8aa4f4de1d19" providerId="LiveId" clId="{404ACD4A-D5E2-4191-B481-235526E58B99}" dt="2023-05-08T05:19:03.715" v="460"/>
          <ac:picMkLst>
            <pc:docMk/>
            <pc:sldMk cId="3785578434" sldId="266"/>
            <ac:picMk id="3076" creationId="{3BC3B732-C25E-450B-6029-F5FF728879F3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2:14.465" v="7345" actId="5793"/>
        <pc:sldMkLst>
          <pc:docMk/>
          <pc:sldMk cId="2913995376" sldId="267"/>
        </pc:sldMkLst>
        <pc:spChg chg="add mod">
          <ac:chgData name="Richard Chalk" userId="287f8aa4f4de1d19" providerId="LiveId" clId="{404ACD4A-D5E2-4191-B481-235526E58B99}" dt="2023-05-08T14:41:49.005" v="7307" actId="207"/>
          <ac:spMkLst>
            <pc:docMk/>
            <pc:sldMk cId="2913995376" sldId="267"/>
            <ac:spMk id="2" creationId="{8776158E-4A81-D400-3926-D73C3B71E9F5}"/>
          </ac:spMkLst>
        </pc:spChg>
        <pc:spChg chg="add del mod">
          <ac:chgData name="Richard Chalk" userId="287f8aa4f4de1d19" providerId="LiveId" clId="{404ACD4A-D5E2-4191-B481-235526E58B99}" dt="2023-05-08T05:22:08.758" v="618" actId="478"/>
          <ac:spMkLst>
            <pc:docMk/>
            <pc:sldMk cId="2913995376" sldId="267"/>
            <ac:spMk id="5" creationId="{5A1F6822-869C-9C0E-AD86-486C536D743E}"/>
          </ac:spMkLst>
        </pc:spChg>
        <pc:spChg chg="add mod">
          <ac:chgData name="Richard Chalk" userId="287f8aa4f4de1d19" providerId="LiveId" clId="{404ACD4A-D5E2-4191-B481-235526E58B99}" dt="2023-05-08T05:27:30.604" v="1015" actId="20577"/>
          <ac:spMkLst>
            <pc:docMk/>
            <pc:sldMk cId="2913995376" sldId="267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19:12.959" v="468" actId="20577"/>
          <ac:spMkLst>
            <pc:docMk/>
            <pc:sldMk cId="2913995376" sldId="26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57.133" v="7289" actId="20577"/>
          <ac:spMkLst>
            <pc:docMk/>
            <pc:sldMk cId="2913995376" sldId="267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27:18.581" v="1012" actId="1076"/>
          <ac:picMkLst>
            <pc:docMk/>
            <pc:sldMk cId="2913995376" sldId="267"/>
            <ac:picMk id="7" creationId="{8D759FF8-F602-D888-CF85-4CFD1BDF3D78}"/>
          </ac:picMkLst>
        </pc:picChg>
        <pc:picChg chg="del">
          <ac:chgData name="Richard Chalk" userId="287f8aa4f4de1d19" providerId="LiveId" clId="{404ACD4A-D5E2-4191-B481-235526E58B99}" dt="2023-05-08T05:19:27.232" v="471" actId="478"/>
          <ac:picMkLst>
            <pc:docMk/>
            <pc:sldMk cId="2913995376" sldId="267"/>
            <ac:picMk id="3074" creationId="{9AC3688F-8929-C660-3A52-3EEEE39712B4}"/>
          </ac:picMkLst>
        </pc:picChg>
        <pc:cxnChg chg="add mod">
          <ac:chgData name="Richard Chalk" userId="287f8aa4f4de1d19" providerId="LiveId" clId="{404ACD4A-D5E2-4191-B481-235526E58B99}" dt="2023-05-08T05:20:50.591" v="608" actId="1582"/>
          <ac:cxnSpMkLst>
            <pc:docMk/>
            <pc:sldMk cId="2913995376" sldId="267"/>
            <ac:cxnSpMk id="4" creationId="{A3A58D75-6EF2-FB36-3740-D225180AC4F5}"/>
          </ac:cxnSpMkLst>
        </pc:cxnChg>
      </pc:sldChg>
      <pc:sldChg chg="addSp delSp modSp add mod modNotesTx">
        <pc:chgData name="Richard Chalk" userId="287f8aa4f4de1d19" providerId="LiveId" clId="{404ACD4A-D5E2-4191-B481-235526E58B99}" dt="2023-05-08T05:52:29.540" v="1718" actId="167"/>
        <pc:sldMkLst>
          <pc:docMk/>
          <pc:sldMk cId="1175204052" sldId="268"/>
        </pc:sldMkLst>
        <pc:spChg chg="mod">
          <ac:chgData name="Richard Chalk" userId="287f8aa4f4de1d19" providerId="LiveId" clId="{404ACD4A-D5E2-4191-B481-235526E58B99}" dt="2023-05-08T05:49:21.350" v="1628" actId="20577"/>
          <ac:spMkLst>
            <pc:docMk/>
            <pc:sldMk cId="1175204052" sldId="268"/>
            <ac:spMk id="2" creationId="{8776158E-4A81-D400-3926-D73C3B71E9F5}"/>
          </ac:spMkLst>
        </pc:spChg>
        <pc:spChg chg="del">
          <ac:chgData name="Richard Chalk" userId="287f8aa4f4de1d19" providerId="LiveId" clId="{404ACD4A-D5E2-4191-B481-235526E58B99}" dt="2023-05-08T05:30:28.977" v="1289" actId="478"/>
          <ac:spMkLst>
            <pc:docMk/>
            <pc:sldMk cId="1175204052" sldId="268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30:24.764" v="1288" actId="20577"/>
          <ac:spMkLst>
            <pc:docMk/>
            <pc:sldMk cId="1175204052" sldId="26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5:49:01.343" v="1619" actId="20577"/>
          <ac:spMkLst>
            <pc:docMk/>
            <pc:sldMk cId="1175204052" sldId="268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5:31:51.910" v="1351" actId="478"/>
          <ac:picMkLst>
            <pc:docMk/>
            <pc:sldMk cId="1175204052" sldId="268"/>
            <ac:picMk id="3" creationId="{99145953-09DF-FDAF-2AE6-B837685747B9}"/>
          </ac:picMkLst>
        </pc:picChg>
        <pc:picChg chg="del">
          <ac:chgData name="Richard Chalk" userId="287f8aa4f4de1d19" providerId="LiveId" clId="{404ACD4A-D5E2-4191-B481-235526E58B99}" dt="2023-05-08T05:30:28.977" v="1289" actId="478"/>
          <ac:picMkLst>
            <pc:docMk/>
            <pc:sldMk cId="1175204052" sldId="268"/>
            <ac:picMk id="7" creationId="{8D759FF8-F602-D888-CF85-4CFD1BDF3D78}"/>
          </ac:picMkLst>
        </pc:picChg>
        <pc:picChg chg="add del">
          <ac:chgData name="Richard Chalk" userId="287f8aa4f4de1d19" providerId="LiveId" clId="{404ACD4A-D5E2-4191-B481-235526E58B99}" dt="2023-05-08T05:32:09.629" v="1354" actId="478"/>
          <ac:picMkLst>
            <pc:docMk/>
            <pc:sldMk cId="1175204052" sldId="268"/>
            <ac:picMk id="9" creationId="{0A9FF752-2361-68D4-B5A5-F9B6CECEFE8F}"/>
          </ac:picMkLst>
        </pc:picChg>
        <pc:picChg chg="add mod">
          <ac:chgData name="Richard Chalk" userId="287f8aa4f4de1d19" providerId="LiveId" clId="{404ACD4A-D5E2-4191-B481-235526E58B99}" dt="2023-05-08T05:33:55.711" v="1463" actId="1076"/>
          <ac:picMkLst>
            <pc:docMk/>
            <pc:sldMk cId="1175204052" sldId="268"/>
            <ac:picMk id="11" creationId="{BF6A4543-E87E-E1CB-7AAC-91D853C54834}"/>
          </ac:picMkLst>
        </pc:picChg>
        <pc:picChg chg="add mod">
          <ac:chgData name="Richard Chalk" userId="287f8aa4f4de1d19" providerId="LiveId" clId="{404ACD4A-D5E2-4191-B481-235526E58B99}" dt="2023-05-08T05:34:03.122" v="1465" actId="1076"/>
          <ac:picMkLst>
            <pc:docMk/>
            <pc:sldMk cId="1175204052" sldId="268"/>
            <ac:picMk id="13" creationId="{AE410B15-174B-0D9A-A854-4F8850147CE6}"/>
          </ac:picMkLst>
        </pc:picChg>
        <pc:picChg chg="add mod">
          <ac:chgData name="Richard Chalk" userId="287f8aa4f4de1d19" providerId="LiveId" clId="{404ACD4A-D5E2-4191-B481-235526E58B99}" dt="2023-05-08T05:50:19.503" v="1633" actId="1076"/>
          <ac:picMkLst>
            <pc:docMk/>
            <pc:sldMk cId="1175204052" sldId="268"/>
            <ac:picMk id="17" creationId="{A44A3081-0B86-BE15-44F0-7247CB23C5BE}"/>
          </ac:picMkLst>
        </pc:picChg>
        <pc:picChg chg="add mod">
          <ac:chgData name="Richard Chalk" userId="287f8aa4f4de1d19" providerId="LiveId" clId="{404ACD4A-D5E2-4191-B481-235526E58B99}" dt="2023-05-08T05:35:13" v="1473" actId="1036"/>
          <ac:picMkLst>
            <pc:docMk/>
            <pc:sldMk cId="1175204052" sldId="268"/>
            <ac:picMk id="4098" creationId="{4B58C1A8-56D3-D6F1-50E4-F0A666820944}"/>
          </ac:picMkLst>
        </pc:picChg>
        <pc:picChg chg="add del">
          <ac:chgData name="Richard Chalk" userId="287f8aa4f4de1d19" providerId="LiveId" clId="{404ACD4A-D5E2-4191-B481-235526E58B99}" dt="2023-05-08T05:48:39.486" v="1616" actId="21"/>
          <ac:picMkLst>
            <pc:docMk/>
            <pc:sldMk cId="1175204052" sldId="268"/>
            <ac:picMk id="4100" creationId="{3EDFA479-43D4-E144-5604-AAA1D784C1B6}"/>
          </ac:picMkLst>
        </pc:picChg>
        <pc:picChg chg="add del">
          <ac:chgData name="Richard Chalk" userId="287f8aa4f4de1d19" providerId="LiveId" clId="{404ACD4A-D5E2-4191-B481-235526E58B99}" dt="2023-05-08T05:50:02.799" v="1630" actId="21"/>
          <ac:picMkLst>
            <pc:docMk/>
            <pc:sldMk cId="1175204052" sldId="268"/>
            <ac:picMk id="4102" creationId="{B796BDB1-76BC-E17A-F317-B836E45118F9}"/>
          </ac:picMkLst>
        </pc:picChg>
        <pc:picChg chg="add del mod">
          <ac:chgData name="Richard Chalk" userId="287f8aa4f4de1d19" providerId="LiveId" clId="{404ACD4A-D5E2-4191-B481-235526E58B99}" dt="2023-05-08T05:50:50.872" v="1637" actId="478"/>
          <ac:picMkLst>
            <pc:docMk/>
            <pc:sldMk cId="1175204052" sldId="268"/>
            <ac:picMk id="4104" creationId="{3E84BD82-9745-DBAA-89F9-1569C6C189E8}"/>
          </ac:picMkLst>
        </pc:picChg>
        <pc:picChg chg="add mod">
          <ac:chgData name="Richard Chalk" userId="287f8aa4f4de1d19" providerId="LiveId" clId="{404ACD4A-D5E2-4191-B481-235526E58B99}" dt="2023-05-08T05:51:19.212" v="1698" actId="1038"/>
          <ac:picMkLst>
            <pc:docMk/>
            <pc:sldMk cId="1175204052" sldId="268"/>
            <ac:picMk id="4106" creationId="{5892758E-09A7-418E-917B-553E7853EA7A}"/>
          </ac:picMkLst>
        </pc:picChg>
        <pc:picChg chg="add mod">
          <ac:chgData name="Richard Chalk" userId="287f8aa4f4de1d19" providerId="LiveId" clId="{404ACD4A-D5E2-4191-B481-235526E58B99}" dt="2023-05-08T05:52:24.487" v="1716" actId="167"/>
          <ac:picMkLst>
            <pc:docMk/>
            <pc:sldMk cId="1175204052" sldId="268"/>
            <ac:picMk id="4108" creationId="{74319650-B5A5-2668-45BC-964CB4D8B09F}"/>
          </ac:picMkLst>
        </pc:picChg>
        <pc:picChg chg="add del mod">
          <ac:chgData name="Richard Chalk" userId="287f8aa4f4de1d19" providerId="LiveId" clId="{404ACD4A-D5E2-4191-B481-235526E58B99}" dt="2023-05-08T05:52:02.955" v="1711" actId="478"/>
          <ac:picMkLst>
            <pc:docMk/>
            <pc:sldMk cId="1175204052" sldId="268"/>
            <ac:picMk id="4110" creationId="{517BB427-C4E8-6938-FC29-838EA0ECCF91}"/>
          </ac:picMkLst>
        </pc:picChg>
        <pc:picChg chg="add mod">
          <ac:chgData name="Richard Chalk" userId="287f8aa4f4de1d19" providerId="LiveId" clId="{404ACD4A-D5E2-4191-B481-235526E58B99}" dt="2023-05-08T05:52:29.540" v="1718" actId="167"/>
          <ac:picMkLst>
            <pc:docMk/>
            <pc:sldMk cId="1175204052" sldId="268"/>
            <ac:picMk id="4112" creationId="{464F6A67-E739-CB7E-BD6D-277E360529C5}"/>
          </ac:picMkLst>
        </pc:picChg>
        <pc:cxnChg chg="del mod ord">
          <ac:chgData name="Richard Chalk" userId="287f8aa4f4de1d19" providerId="LiveId" clId="{404ACD4A-D5E2-4191-B481-235526E58B99}" dt="2023-05-08T05:33:45.757" v="1460" actId="478"/>
          <ac:cxnSpMkLst>
            <pc:docMk/>
            <pc:sldMk cId="1175204052" sldId="268"/>
            <ac:cxnSpMk id="4" creationId="{A3A58D75-6EF2-FB36-3740-D225180AC4F5}"/>
          </ac:cxnSpMkLst>
        </pc:cxnChg>
        <pc:cxnChg chg="add mod">
          <ac:chgData name="Richard Chalk" userId="287f8aa4f4de1d19" providerId="LiveId" clId="{404ACD4A-D5E2-4191-B481-235526E58B99}" dt="2023-05-08T05:33:49.129" v="1461"/>
          <ac:cxnSpMkLst>
            <pc:docMk/>
            <pc:sldMk cId="1175204052" sldId="268"/>
            <ac:cxnSpMk id="15" creationId="{4AAD086B-3D8A-76D3-E585-ADC9C6855087}"/>
          </ac:cxnSpMkLst>
        </pc:cxnChg>
      </pc:sldChg>
      <pc:sldChg chg="addSp delSp modSp add mod">
        <pc:chgData name="Richard Chalk" userId="287f8aa4f4de1d19" providerId="LiveId" clId="{404ACD4A-D5E2-4191-B481-235526E58B99}" dt="2023-05-08T14:43:07.587" v="7352" actId="403"/>
        <pc:sldMkLst>
          <pc:docMk/>
          <pc:sldMk cId="607423208" sldId="269"/>
        </pc:sldMkLst>
        <pc:spChg chg="add mod">
          <ac:chgData name="Richard Chalk" userId="287f8aa4f4de1d19" providerId="LiveId" clId="{404ACD4A-D5E2-4191-B481-235526E58B99}" dt="2023-05-08T06:00:32.641" v="1836" actId="14100"/>
          <ac:spMkLst>
            <pc:docMk/>
            <pc:sldMk cId="607423208" sldId="269"/>
            <ac:spMk id="4" creationId="{30F6E6FC-13EB-5D0E-DDBE-9DFC5BAD01DE}"/>
          </ac:spMkLst>
        </pc:spChg>
        <pc:spChg chg="mod">
          <ac:chgData name="Richard Chalk" userId="287f8aa4f4de1d19" providerId="LiveId" clId="{404ACD4A-D5E2-4191-B481-235526E58B99}" dt="2023-05-08T05:53:16.489" v="1737" actId="20577"/>
          <ac:spMkLst>
            <pc:docMk/>
            <pc:sldMk cId="607423208" sldId="26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07.587" v="7352" actId="403"/>
          <ac:spMkLst>
            <pc:docMk/>
            <pc:sldMk cId="607423208" sldId="269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58:01.864" v="1818" actId="1037"/>
          <ac:picMkLst>
            <pc:docMk/>
            <pc:sldMk cId="607423208" sldId="269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00:45.101" v="1839" actId="1076"/>
          <ac:picMkLst>
            <pc:docMk/>
            <pc:sldMk cId="607423208" sldId="269"/>
            <ac:picMk id="5" creationId="{29EADFE8-09A1-B198-0DDA-BE73BAD7192D}"/>
          </ac:picMkLst>
        </pc:picChg>
        <pc:picChg chg="add del mod">
          <ac:chgData name="Richard Chalk" userId="287f8aa4f4de1d19" providerId="LiveId" clId="{404ACD4A-D5E2-4191-B481-235526E58B99}" dt="2023-05-08T06:01:46.268" v="1841"/>
          <ac:picMkLst>
            <pc:docMk/>
            <pc:sldMk cId="607423208" sldId="269"/>
            <ac:picMk id="6" creationId="{530E1B5E-E52D-B113-A169-9EDC253E3EF8}"/>
          </ac:picMkLst>
        </pc:picChg>
        <pc:picChg chg="del">
          <ac:chgData name="Richard Chalk" userId="287f8aa4f4de1d19" providerId="LiveId" clId="{404ACD4A-D5E2-4191-B481-235526E58B99}" dt="2023-05-08T05:53:20.694" v="1738" actId="478"/>
          <ac:picMkLst>
            <pc:docMk/>
            <pc:sldMk cId="607423208" sldId="269"/>
            <ac:picMk id="3074" creationId="{9AC3688F-8929-C660-3A52-3EEEE39712B4}"/>
          </ac:picMkLst>
        </pc:picChg>
        <pc:picChg chg="add mod">
          <ac:chgData name="Richard Chalk" userId="287f8aa4f4de1d19" providerId="LiveId" clId="{404ACD4A-D5E2-4191-B481-235526E58B99}" dt="2023-05-08T05:57:56.563" v="1790" actId="1037"/>
          <ac:picMkLst>
            <pc:docMk/>
            <pc:sldMk cId="607423208" sldId="269"/>
            <ac:picMk id="7170" creationId="{DBF8B77D-433D-BFA8-FD0F-5FDE56D12716}"/>
          </ac:picMkLst>
        </pc:picChg>
        <pc:picChg chg="add mod">
          <ac:chgData name="Richard Chalk" userId="287f8aa4f4de1d19" providerId="LiveId" clId="{404ACD4A-D5E2-4191-B481-235526E58B99}" dt="2023-05-08T05:57:53.848" v="1776" actId="167"/>
          <ac:picMkLst>
            <pc:docMk/>
            <pc:sldMk cId="607423208" sldId="269"/>
            <ac:picMk id="7172" creationId="{4DE448AF-B804-9B3A-04C7-6CF04F7C097D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3:47.697" v="7354" actId="113"/>
        <pc:sldMkLst>
          <pc:docMk/>
          <pc:sldMk cId="1350979902" sldId="270"/>
        </pc:sldMkLst>
        <pc:spChg chg="del">
          <ac:chgData name="Richard Chalk" userId="287f8aa4f4de1d19" providerId="LiveId" clId="{404ACD4A-D5E2-4191-B481-235526E58B99}" dt="2023-05-08T06:09:06.732" v="2151" actId="478"/>
          <ac:spMkLst>
            <pc:docMk/>
            <pc:sldMk cId="1350979902" sldId="270"/>
            <ac:spMk id="4" creationId="{30F6E6FC-13EB-5D0E-DDBE-9DFC5BAD01DE}"/>
          </ac:spMkLst>
        </pc:spChg>
        <pc:spChg chg="add mod">
          <ac:chgData name="Richard Chalk" userId="287f8aa4f4de1d19" providerId="LiveId" clId="{404ACD4A-D5E2-4191-B481-235526E58B99}" dt="2023-05-08T06:11:12.960" v="2222" actId="1076"/>
          <ac:spMkLst>
            <pc:docMk/>
            <pc:sldMk cId="1350979902" sldId="270"/>
            <ac:spMk id="6" creationId="{922EE5EF-7215-8E14-BF73-6B4A2625A832}"/>
          </ac:spMkLst>
        </pc:spChg>
        <pc:spChg chg="add mod">
          <ac:chgData name="Richard Chalk" userId="287f8aa4f4de1d19" providerId="LiveId" clId="{404ACD4A-D5E2-4191-B481-235526E58B99}" dt="2023-05-08T06:12:04.066" v="2232" actId="1076"/>
          <ac:spMkLst>
            <pc:docMk/>
            <pc:sldMk cId="1350979902" sldId="27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13:22.050" v="2310"/>
          <ac:spMkLst>
            <pc:docMk/>
            <pc:sldMk cId="1350979902" sldId="270"/>
            <ac:spMk id="9" creationId="{2D139312-9A48-8D4A-83C1-408383FA9223}"/>
          </ac:spMkLst>
        </pc:spChg>
        <pc:spChg chg="mod">
          <ac:chgData name="Richard Chalk" userId="287f8aa4f4de1d19" providerId="LiveId" clId="{404ACD4A-D5E2-4191-B481-235526E58B99}" dt="2023-05-08T06:05:05.236" v="1856" actId="20577"/>
          <ac:spMkLst>
            <pc:docMk/>
            <pc:sldMk cId="1350979902" sldId="27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47.697" v="7354" actId="113"/>
          <ac:spMkLst>
            <pc:docMk/>
            <pc:sldMk cId="1350979902" sldId="27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09:06.732" v="2151" actId="478"/>
          <ac:picMkLst>
            <pc:docMk/>
            <pc:sldMk cId="1350979902" sldId="270"/>
            <ac:picMk id="5" creationId="{29EADFE8-09A1-B198-0DDA-BE73BAD7192D}"/>
          </ac:picMkLst>
        </pc:picChg>
        <pc:picChg chg="add mod">
          <ac:chgData name="Richard Chalk" userId="287f8aa4f4de1d19" providerId="LiveId" clId="{404ACD4A-D5E2-4191-B481-235526E58B99}" dt="2023-05-08T06:12:12.014" v="2233" actId="1076"/>
          <ac:picMkLst>
            <pc:docMk/>
            <pc:sldMk cId="1350979902" sldId="270"/>
            <ac:picMk id="7" creationId="{CEC64844-CE72-C0AF-4CFF-5012EAA0D6C4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6:29:43.697" v="2819" actId="20577"/>
        <pc:sldMkLst>
          <pc:docMk/>
          <pc:sldMk cId="1502058788" sldId="271"/>
        </pc:sldMkLst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3" creationId="{D531FEEF-2B34-803C-C54D-65DE5438DDDC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4" creationId="{EBCA759B-6DA6-EFB1-D0C0-306A35783269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5" creationId="{390E0CFA-0F4A-4D63-4C01-0502E9B4BB73}"/>
          </ac:spMkLst>
        </pc:spChg>
        <pc:spChg chg="del">
          <ac:chgData name="Richard Chalk" userId="287f8aa4f4de1d19" providerId="LiveId" clId="{404ACD4A-D5E2-4191-B481-235526E58B99}" dt="2023-05-08T06:13:40.693" v="2323" actId="478"/>
          <ac:spMkLst>
            <pc:docMk/>
            <pc:sldMk cId="1502058788" sldId="271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6:13:42.923" v="2325" actId="478"/>
          <ac:spMkLst>
            <pc:docMk/>
            <pc:sldMk cId="1502058788" sldId="271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9" creationId="{2F4FE70C-937D-C439-37AA-2B09F65A50D4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0" creationId="{FEAE6000-3FE5-E932-7E29-2B2A43E93258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1" creationId="{0A7F2664-5CFC-7220-019A-A2D3247D3E71}"/>
          </ac:spMkLst>
        </pc:spChg>
        <pc:spChg chg="add mod">
          <ac:chgData name="Richard Chalk" userId="287f8aa4f4de1d19" providerId="LiveId" clId="{404ACD4A-D5E2-4191-B481-235526E58B99}" dt="2023-05-08T06:20:06.855" v="2578" actId="1035"/>
          <ac:spMkLst>
            <pc:docMk/>
            <pc:sldMk cId="1502058788" sldId="271"/>
            <ac:spMk id="12" creationId="{87D0DFB6-7BB6-C1A8-A6E4-767DC68E2D51}"/>
          </ac:spMkLst>
        </pc:spChg>
        <pc:spChg chg="add mod">
          <ac:chgData name="Richard Chalk" userId="287f8aa4f4de1d19" providerId="LiveId" clId="{404ACD4A-D5E2-4191-B481-235526E58B99}" dt="2023-05-08T06:20:19.373" v="2584" actId="1038"/>
          <ac:spMkLst>
            <pc:docMk/>
            <pc:sldMk cId="1502058788" sldId="271"/>
            <ac:spMk id="13" creationId="{9903F38B-703C-0D32-831E-9D07A862B5F8}"/>
          </ac:spMkLst>
        </pc:spChg>
        <pc:spChg chg="add del mod">
          <ac:chgData name="Richard Chalk" userId="287f8aa4f4de1d19" providerId="LiveId" clId="{404ACD4A-D5E2-4191-B481-235526E58B99}" dt="2023-05-08T06:17:57.683" v="2447" actId="478"/>
          <ac:spMkLst>
            <pc:docMk/>
            <pc:sldMk cId="1502058788" sldId="271"/>
            <ac:spMk id="14" creationId="{0B3E0E9C-C339-E599-025E-E552974D9C5E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5" creationId="{B8AD04E4-8DD2-A9F5-A95D-24FAECBE6F59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6" creationId="{663D398F-52B5-4BD0-3804-FB542DBBDBB1}"/>
          </ac:spMkLst>
        </pc:spChg>
        <pc:spChg chg="add mod">
          <ac:chgData name="Richard Chalk" userId="287f8aa4f4de1d19" providerId="LiveId" clId="{404ACD4A-D5E2-4191-B481-235526E58B99}" dt="2023-05-08T06:19:52.560" v="2563" actId="14100"/>
          <ac:spMkLst>
            <pc:docMk/>
            <pc:sldMk cId="1502058788" sldId="271"/>
            <ac:spMk id="17" creationId="{8D87A7C8-DB6C-0036-8442-9C367A0931D3}"/>
          </ac:spMkLst>
        </pc:spChg>
        <pc:spChg chg="add mod">
          <ac:chgData name="Richard Chalk" userId="287f8aa4f4de1d19" providerId="LiveId" clId="{404ACD4A-D5E2-4191-B481-235526E58B99}" dt="2023-05-08T06:19:44.496" v="2561" actId="1076"/>
          <ac:spMkLst>
            <pc:docMk/>
            <pc:sldMk cId="1502058788" sldId="271"/>
            <ac:spMk id="18" creationId="{68B96F5E-E9CA-0A8A-D376-FA68459C4AE9}"/>
          </ac:spMkLst>
        </pc:spChg>
        <pc:spChg chg="add del mod">
          <ac:chgData name="Richard Chalk" userId="287f8aa4f4de1d19" providerId="LiveId" clId="{404ACD4A-D5E2-4191-B481-235526E58B99}" dt="2023-05-08T06:18:00.180" v="2448" actId="478"/>
          <ac:spMkLst>
            <pc:docMk/>
            <pc:sldMk cId="1502058788" sldId="271"/>
            <ac:spMk id="19" creationId="{3FD7D2D8-234F-87BC-3956-412BEFD501BA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0" creationId="{1710DD6C-FEB9-777D-CEC6-EC865FA4141E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1" creationId="{FF68F609-6016-81D3-B8A6-ABB038216FF3}"/>
          </ac:spMkLst>
        </pc:spChg>
        <pc:spChg chg="add mod">
          <ac:chgData name="Richard Chalk" userId="287f8aa4f4de1d19" providerId="LiveId" clId="{404ACD4A-D5E2-4191-B481-235526E58B99}" dt="2023-05-08T06:18:13.551" v="2459" actId="1038"/>
          <ac:spMkLst>
            <pc:docMk/>
            <pc:sldMk cId="1502058788" sldId="271"/>
            <ac:spMk id="23" creationId="{F3B0AF7E-96A9-B81F-DF6A-A70DC50AD27D}"/>
          </ac:spMkLst>
        </pc:spChg>
        <pc:spChg chg="add mod">
          <ac:chgData name="Richard Chalk" userId="287f8aa4f4de1d19" providerId="LiveId" clId="{404ACD4A-D5E2-4191-B481-235526E58B99}" dt="2023-05-08T06:18:24.508" v="2542" actId="1037"/>
          <ac:spMkLst>
            <pc:docMk/>
            <pc:sldMk cId="1502058788" sldId="271"/>
            <ac:spMk id="24" creationId="{9220DA62-89FB-7D57-0758-C69CC88FAB69}"/>
          </ac:spMkLst>
        </pc:spChg>
        <pc:spChg chg="add del mod">
          <ac:chgData name="Richard Chalk" userId="287f8aa4f4de1d19" providerId="LiveId" clId="{404ACD4A-D5E2-4191-B481-235526E58B99}" dt="2023-05-08T06:13:46.327" v="2328" actId="478"/>
          <ac:spMkLst>
            <pc:docMk/>
            <pc:sldMk cId="1502058788" sldId="271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6:29:43.697" v="2819" actId="20577"/>
          <ac:spMkLst>
            <pc:docMk/>
            <pc:sldMk cId="1502058788" sldId="271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2" creationId="{C1D74A97-2715-D8EB-0932-5D07AC198A3B}"/>
          </ac:picMkLst>
        </pc:picChg>
        <pc:picChg chg="del">
          <ac:chgData name="Richard Chalk" userId="287f8aa4f4de1d19" providerId="LiveId" clId="{404ACD4A-D5E2-4191-B481-235526E58B99}" dt="2023-05-08T06:13:41.670" v="2324" actId="478"/>
          <ac:picMkLst>
            <pc:docMk/>
            <pc:sldMk cId="1502058788" sldId="271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5" creationId="{04150706-1121-DC95-DC6E-49D97F0D9CE1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6" creationId="{1A487673-89AA-E7CC-C8A6-5C748128DDBB}"/>
          </ac:picMkLst>
        </pc:pic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13:47.987" v="2329" actId="478"/>
          <ac:picMkLst>
            <pc:docMk/>
            <pc:sldMk cId="1502058788" sldId="271"/>
            <ac:picMk id="7172" creationId="{4DE448AF-B804-9B3A-04C7-6CF04F7C097D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4" creationId="{FCD1079C-599F-977C-43E7-2CBEB972575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6" creationId="{6E0EAFDB-76D4-6F45-E761-117C87867C3A}"/>
          </ac:picMkLst>
        </pc:picChg>
        <pc:picChg chg="add del mod">
          <ac:chgData name="Richard Chalk" userId="287f8aa4f4de1d19" providerId="LiveId" clId="{404ACD4A-D5E2-4191-B481-235526E58B99}" dt="2023-05-08T06:24:18.597" v="2659"/>
          <ac:picMkLst>
            <pc:docMk/>
            <pc:sldMk cId="1502058788" sldId="271"/>
            <ac:picMk id="8198" creationId="{487BD00B-BF1C-4172-A637-7F6C8A09473C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0" creationId="{D80C28AF-9D62-8BE0-DAC0-5FDF5525D12A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2" creationId="{BFF67E33-7D7D-05A0-1EC8-0E79D7A6D565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4" creationId="{C0517EE5-D580-E718-6A67-06048A3C702E}"/>
          </ac:picMkLst>
        </pc:picChg>
        <pc:cxnChg chg="add mod">
          <ac:chgData name="Richard Chalk" userId="287f8aa4f4de1d19" providerId="LiveId" clId="{404ACD4A-D5E2-4191-B481-235526E58B99}" dt="2023-05-08T06:17:18.932" v="2441"/>
          <ac:cxnSpMkLst>
            <pc:docMk/>
            <pc:sldMk cId="1502058788" sldId="271"/>
            <ac:cxnSpMk id="22" creationId="{A7F73CD3-40A2-9923-B430-882A2A43977F}"/>
          </ac:cxnSpMkLst>
        </pc:cxnChg>
      </pc:sldChg>
      <pc:sldChg chg="addSp delSp modSp add mod">
        <pc:chgData name="Richard Chalk" userId="287f8aa4f4de1d19" providerId="LiveId" clId="{404ACD4A-D5E2-4191-B481-235526E58B99}" dt="2023-05-08T14:47:02.123" v="7426" actId="403"/>
        <pc:sldMkLst>
          <pc:docMk/>
          <pc:sldMk cId="0" sldId="276"/>
        </pc:sldMkLst>
        <pc:spChg chg="add mod">
          <ac:chgData name="Richard Chalk" userId="287f8aa4f4de1d19" providerId="LiveId" clId="{404ACD4A-D5E2-4191-B481-235526E58B99}" dt="2023-05-08T08:25:09.288" v="5143" actId="20577"/>
          <ac:spMkLst>
            <pc:docMk/>
            <pc:sldMk cId="0" sldId="276"/>
            <ac:spMk id="2" creationId="{3A71E821-B9AB-AD65-7FBF-FDAD0E49BECC}"/>
          </ac:spMkLst>
        </pc:spChg>
        <pc:spChg chg="add mod">
          <ac:chgData name="Richard Chalk" userId="287f8aa4f4de1d19" providerId="LiveId" clId="{404ACD4A-D5E2-4191-B481-235526E58B99}" dt="2023-05-08T14:47:02.123" v="7426" actId="403"/>
          <ac:spMkLst>
            <pc:docMk/>
            <pc:sldMk cId="0" sldId="276"/>
            <ac:spMk id="5" creationId="{47613644-6273-A98D-5607-2C79758DB957}"/>
          </ac:spMkLst>
        </pc:spChg>
        <pc:spChg chg="del">
          <ac:chgData name="Richard Chalk" userId="287f8aa4f4de1d19" providerId="LiveId" clId="{404ACD4A-D5E2-4191-B481-235526E58B99}" dt="2023-05-08T07:29:18.975" v="4075" actId="478"/>
          <ac:spMkLst>
            <pc:docMk/>
            <pc:sldMk cId="0" sldId="276"/>
            <ac:spMk id="480" creationId="{00000000-0000-0000-0000-000000000000}"/>
          </ac:spMkLst>
        </pc:spChg>
        <pc:spChg chg="del mod">
          <ac:chgData name="Richard Chalk" userId="287f8aa4f4de1d19" providerId="LiveId" clId="{404ACD4A-D5E2-4191-B481-235526E58B99}" dt="2023-05-08T07:32:37.220" v="4147" actId="478"/>
          <ac:spMkLst>
            <pc:docMk/>
            <pc:sldMk cId="0" sldId="276"/>
            <ac:spMk id="484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30:59.564" v="4111" actId="1037"/>
          <ac:picMkLst>
            <pc:docMk/>
            <pc:sldMk cId="0" sldId="276"/>
            <ac:picMk id="3" creationId="{94E0DC74-AC50-03DD-C8B3-C5658F85D127}"/>
          </ac:picMkLst>
        </pc:picChg>
        <pc:picChg chg="add mod">
          <ac:chgData name="Richard Chalk" userId="287f8aa4f4de1d19" providerId="LiveId" clId="{404ACD4A-D5E2-4191-B481-235526E58B99}" dt="2023-05-08T08:25:13.857" v="5172" actId="1038"/>
          <ac:picMkLst>
            <pc:docMk/>
            <pc:sldMk cId="0" sldId="276"/>
            <ac:picMk id="6" creationId="{CFEBA2BF-D585-A1B1-72A3-017842E315E5}"/>
          </ac:picMkLst>
        </pc:picChg>
        <pc:picChg chg="del">
          <ac:chgData name="Richard Chalk" userId="287f8aa4f4de1d19" providerId="LiveId" clId="{404ACD4A-D5E2-4191-B481-235526E58B99}" dt="2023-05-08T07:29:23.749" v="4077" actId="478"/>
          <ac:picMkLst>
            <pc:docMk/>
            <pc:sldMk cId="0" sldId="276"/>
            <ac:picMk id="483" creationId="{00000000-0000-0000-0000-000000000000}"/>
          </ac:picMkLst>
        </pc:picChg>
        <pc:picChg chg="add mod">
          <ac:chgData name="Richard Chalk" userId="287f8aa4f4de1d19" providerId="LiveId" clId="{404ACD4A-D5E2-4191-B481-235526E58B99}" dt="2023-05-08T07:33:08.802" v="4162" actId="1076"/>
          <ac:picMkLst>
            <pc:docMk/>
            <pc:sldMk cId="0" sldId="276"/>
            <ac:picMk id="14338" creationId="{C3705067-E06E-2DAD-D9A3-B6B7D35689E1}"/>
          </ac:picMkLst>
        </pc:picChg>
      </pc:sldChg>
      <pc:sldChg chg="addSp delSp modSp add mod ord modNotes modNotesTx">
        <pc:chgData name="Richard Chalk" userId="287f8aa4f4de1d19" providerId="LiveId" clId="{404ACD4A-D5E2-4191-B481-235526E58B99}" dt="2023-05-08T14:46:38.381" v="7423" actId="14100"/>
        <pc:sldMkLst>
          <pc:docMk/>
          <pc:sldMk cId="3273922519" sldId="279"/>
        </pc:sldMkLst>
        <pc:spChg chg="add del mod">
          <ac:chgData name="Richard Chalk" userId="287f8aa4f4de1d19" providerId="LiveId" clId="{404ACD4A-D5E2-4191-B481-235526E58B99}" dt="2023-05-08T06:53:41.319" v="2822"/>
          <ac:spMkLst>
            <pc:docMk/>
            <pc:sldMk cId="3273922519" sldId="279"/>
            <ac:spMk id="2" creationId="{2D015E86-3979-EA96-2E45-36192EB6863B}"/>
          </ac:spMkLst>
        </pc:spChg>
        <pc:spChg chg="add mod">
          <ac:chgData name="Richard Chalk" userId="287f8aa4f4de1d19" providerId="LiveId" clId="{404ACD4A-D5E2-4191-B481-235526E58B99}" dt="2023-05-08T07:20:02.984" v="3848" actId="6549"/>
          <ac:spMkLst>
            <pc:docMk/>
            <pc:sldMk cId="3273922519" sldId="279"/>
            <ac:spMk id="3" creationId="{0678447A-F2B1-01C6-B436-D938CC98716B}"/>
          </ac:spMkLst>
        </pc:spChg>
        <pc:spChg chg="mod">
          <ac:chgData name="Richard Chalk" userId="287f8aa4f4de1d19" providerId="LiveId" clId="{404ACD4A-D5E2-4191-B481-235526E58B99}" dt="2023-05-08T07:20:40.189" v="3902" actId="1035"/>
          <ac:spMkLst>
            <pc:docMk/>
            <pc:sldMk cId="3273922519" sldId="279"/>
            <ac:spMk id="4" creationId="{752A7E4C-1BF0-9508-DBE9-8B287553264D}"/>
          </ac:spMkLst>
        </pc:spChg>
        <pc:spChg chg="mod">
          <ac:chgData name="Richard Chalk" userId="287f8aa4f4de1d19" providerId="LiveId" clId="{404ACD4A-D5E2-4191-B481-235526E58B99}" dt="2023-05-08T07:24:50.551" v="4017" actId="1038"/>
          <ac:spMkLst>
            <pc:docMk/>
            <pc:sldMk cId="3273922519" sldId="279"/>
            <ac:spMk id="5" creationId="{B9CEF1E7-BD13-22A5-53BF-874778F82FC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6" creationId="{2D8AB07D-A2D1-E748-4D30-2B18772A78B2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7" creationId="{6F117F48-3A31-DAD1-38B8-C8533CA759D4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8" creationId="{049141C8-37FC-433E-599C-4AAC94891E09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9" creationId="{82864FA9-E5E2-6DCD-2B38-2A7D904D628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0" creationId="{C7E486CA-7308-3D5B-7F6C-7F40B108C6CB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1" creationId="{0F7146D5-BB7F-4009-0BDF-8CA442A8FA81}"/>
          </ac:spMkLst>
        </pc:spChg>
        <pc:spChg chg="add mod">
          <ac:chgData name="Richard Chalk" userId="287f8aa4f4de1d19" providerId="LiveId" clId="{404ACD4A-D5E2-4191-B481-235526E58B99}" dt="2023-05-08T14:46:38.381" v="7423" actId="14100"/>
          <ac:spMkLst>
            <pc:docMk/>
            <pc:sldMk cId="3273922519" sldId="279"/>
            <ac:spMk id="12" creationId="{245F9747-5289-23A5-FF1C-CBB8F3F6F3E1}"/>
          </ac:spMkLst>
        </pc:spChg>
        <pc:spChg chg="mod">
          <ac:chgData name="Richard Chalk" userId="287f8aa4f4de1d19" providerId="LiveId" clId="{404ACD4A-D5E2-4191-B481-235526E58B99}" dt="2023-05-08T07:13:24.772" v="3521" actId="20577"/>
          <ac:spMkLst>
            <pc:docMk/>
            <pc:sldMk cId="3273922519" sldId="279"/>
            <ac:spMk id="92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16:43.366" v="3724" actId="1076"/>
          <ac:picMkLst>
            <pc:docMk/>
            <pc:sldMk cId="3273922519" sldId="279"/>
            <ac:picMk id="13" creationId="{E2326C78-7BE3-8493-B930-5CAB7E057ACA}"/>
          </ac:picMkLst>
        </pc:picChg>
        <pc:picChg chg="add mod">
          <ac:chgData name="Richard Chalk" userId="287f8aa4f4de1d19" providerId="LiveId" clId="{404ACD4A-D5E2-4191-B481-235526E58B99}" dt="2023-05-08T07:18:08.683" v="3767" actId="1076"/>
          <ac:picMkLst>
            <pc:docMk/>
            <pc:sldMk cId="3273922519" sldId="279"/>
            <ac:picMk id="14" creationId="{FB4CC24F-BE05-6A2E-1EDC-F496D4F499C5}"/>
          </ac:picMkLst>
        </pc:picChg>
        <pc:picChg chg="add mod">
          <ac:chgData name="Richard Chalk" userId="287f8aa4f4de1d19" providerId="LiveId" clId="{404ACD4A-D5E2-4191-B481-235526E58B99}" dt="2023-05-08T07:18:19.244" v="3779" actId="1036"/>
          <ac:picMkLst>
            <pc:docMk/>
            <pc:sldMk cId="3273922519" sldId="279"/>
            <ac:picMk id="15" creationId="{3B898625-29E3-1B9D-2DFE-24922AC2643D}"/>
          </ac:picMkLst>
        </pc:picChg>
        <pc:picChg chg="add mod">
          <ac:chgData name="Richard Chalk" userId="287f8aa4f4de1d19" providerId="LiveId" clId="{404ACD4A-D5E2-4191-B481-235526E58B99}" dt="2023-05-08T07:18:48.561" v="3799" actId="167"/>
          <ac:picMkLst>
            <pc:docMk/>
            <pc:sldMk cId="3273922519" sldId="279"/>
            <ac:picMk id="16" creationId="{AE5D6704-7D01-B781-31B6-D6C1686BBCD2}"/>
          </ac:picMkLst>
        </pc:picChg>
        <pc:picChg chg="add mod">
          <ac:chgData name="Richard Chalk" userId="287f8aa4f4de1d19" providerId="LiveId" clId="{404ACD4A-D5E2-4191-B481-235526E58B99}" dt="2023-05-08T07:19:35.177" v="3847" actId="1038"/>
          <ac:picMkLst>
            <pc:docMk/>
            <pc:sldMk cId="3273922519" sldId="279"/>
            <ac:picMk id="17" creationId="{98677367-44ED-311D-F396-9462ADC552B6}"/>
          </ac:picMkLst>
        </pc:picChg>
        <pc:picChg chg="add mod">
          <ac:chgData name="Richard Chalk" userId="287f8aa4f4de1d19" providerId="LiveId" clId="{404ACD4A-D5E2-4191-B481-235526E58B99}" dt="2023-05-08T07:24:38.322" v="3986" actId="167"/>
          <ac:picMkLst>
            <pc:docMk/>
            <pc:sldMk cId="3273922519" sldId="279"/>
            <ac:picMk id="21" creationId="{B986B258-1AE5-46F5-E44D-355CFECF4825}"/>
          </ac:picMkLst>
        </pc:picChg>
        <pc:picChg chg="mod">
          <ac:chgData name="Richard Chalk" userId="287f8aa4f4de1d19" providerId="LiveId" clId="{404ACD4A-D5E2-4191-B481-235526E58B99}" dt="2023-05-08T07:21:00.073" v="3912" actId="1076"/>
          <ac:picMkLst>
            <pc:docMk/>
            <pc:sldMk cId="3273922519" sldId="279"/>
            <ac:picMk id="1026" creationId="{4A375B15-9116-6A3C-CC44-B1592D39E539}"/>
          </ac:picMkLst>
        </pc:picChg>
        <pc:picChg chg="mod">
          <ac:chgData name="Richard Chalk" userId="287f8aa4f4de1d19" providerId="LiveId" clId="{404ACD4A-D5E2-4191-B481-235526E58B99}" dt="2023-05-08T07:21:03.975" v="3919" actId="1036"/>
          <ac:picMkLst>
            <pc:docMk/>
            <pc:sldMk cId="3273922519" sldId="279"/>
            <ac:picMk id="1028" creationId="{76935A8C-E054-AA8F-22EF-2C06707ACA4C}"/>
          </ac:picMkLst>
        </pc:picChg>
        <pc:picChg chg="mod">
          <ac:chgData name="Richard Chalk" userId="287f8aa4f4de1d19" providerId="LiveId" clId="{404ACD4A-D5E2-4191-B481-235526E58B99}" dt="2023-05-08T07:21:07.949" v="3921" actId="1036"/>
          <ac:picMkLst>
            <pc:docMk/>
            <pc:sldMk cId="3273922519" sldId="279"/>
            <ac:picMk id="1030" creationId="{AD4A3FC4-FE39-378A-1CCF-5B7D9219E3C2}"/>
          </ac:picMkLst>
        </pc:picChg>
        <pc:picChg chg="add mod">
          <ac:chgData name="Richard Chalk" userId="287f8aa4f4de1d19" providerId="LiveId" clId="{404ACD4A-D5E2-4191-B481-235526E58B99}" dt="2023-05-08T07:20:17.369" v="3874" actId="1038"/>
          <ac:picMkLst>
            <pc:docMk/>
            <pc:sldMk cId="3273922519" sldId="279"/>
            <ac:picMk id="13314" creationId="{E5DF1012-F6C3-6713-ACFB-C23E903B0BCA}"/>
          </ac:picMkLst>
        </pc:picChg>
        <pc:cxnChg chg="add mod">
          <ac:chgData name="Richard Chalk" userId="287f8aa4f4de1d19" providerId="LiveId" clId="{404ACD4A-D5E2-4191-B481-235526E58B99}" dt="2023-05-08T07:20:56.064" v="3911" actId="1036"/>
          <ac:cxnSpMkLst>
            <pc:docMk/>
            <pc:sldMk cId="3273922519" sldId="279"/>
            <ac:cxnSpMk id="18" creationId="{1B17966C-FAA1-55B8-71C5-673A003A0FF8}"/>
          </ac:cxnSpMkLst>
        </pc:cxnChg>
      </pc:sldChg>
      <pc:sldChg chg="addSp delSp modSp add mod">
        <pc:chgData name="Richard Chalk" userId="287f8aa4f4de1d19" providerId="LiveId" clId="{404ACD4A-D5E2-4191-B481-235526E58B99}" dt="2023-05-08T14:45:13.494" v="7361" actId="1076"/>
        <pc:sldMkLst>
          <pc:docMk/>
          <pc:sldMk cId="2955502535" sldId="280"/>
        </pc:sldMkLst>
        <pc:spChg chg="add mod">
          <ac:chgData name="Richard Chalk" userId="287f8aa4f4de1d19" providerId="LiveId" clId="{404ACD4A-D5E2-4191-B481-235526E58B99}" dt="2023-05-08T06:59:27.477" v="3011" actId="207"/>
          <ac:spMkLst>
            <pc:docMk/>
            <pc:sldMk cId="2955502535" sldId="280"/>
            <ac:spMk id="4" creationId="{8B4845E9-C559-F2F6-9C6D-EB58D76034DC}"/>
          </ac:spMkLst>
        </pc:spChg>
        <pc:spChg chg="mod">
          <ac:chgData name="Richard Chalk" userId="287f8aa4f4de1d19" providerId="LiveId" clId="{404ACD4A-D5E2-4191-B481-235526E58B99}" dt="2023-05-08T06:56:56.752" v="2980" actId="1035"/>
          <ac:spMkLst>
            <pc:docMk/>
            <pc:sldMk cId="2955502535" sldId="280"/>
            <ac:spMk id="6" creationId="{922EE5EF-7215-8E14-BF73-6B4A2625A832}"/>
          </ac:spMkLst>
        </pc:spChg>
        <pc:spChg chg="mod">
          <ac:chgData name="Richard Chalk" userId="287f8aa4f4de1d19" providerId="LiveId" clId="{404ACD4A-D5E2-4191-B481-235526E58B99}" dt="2023-05-08T06:57:01.511" v="2990" actId="1035"/>
          <ac:spMkLst>
            <pc:docMk/>
            <pc:sldMk cId="2955502535" sldId="28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59:55.440" v="3013"/>
          <ac:spMkLst>
            <pc:docMk/>
            <pc:sldMk cId="2955502535" sldId="280"/>
            <ac:spMk id="9" creationId="{40130904-E970-A934-9FEF-1C9AC217A776}"/>
          </ac:spMkLst>
        </pc:spChg>
        <pc:spChg chg="mod">
          <ac:chgData name="Richard Chalk" userId="287f8aa4f4de1d19" providerId="LiveId" clId="{404ACD4A-D5E2-4191-B481-235526E58B99}" dt="2023-05-08T06:53:57.978" v="2832" actId="20577"/>
          <ac:spMkLst>
            <pc:docMk/>
            <pc:sldMk cId="2955502535" sldId="28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4:33.205" v="7358" actId="113"/>
          <ac:spMkLst>
            <pc:docMk/>
            <pc:sldMk cId="2955502535" sldId="28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54:51.860" v="2915" actId="1076"/>
          <ac:picMkLst>
            <pc:docMk/>
            <pc:sldMk cId="2955502535" sldId="280"/>
            <ac:picMk id="3" creationId="{412B5447-793B-F298-1FD8-EE6DF96B897C}"/>
          </ac:picMkLst>
        </pc:picChg>
        <pc:picChg chg="add mod">
          <ac:chgData name="Richard Chalk" userId="287f8aa4f4de1d19" providerId="LiveId" clId="{404ACD4A-D5E2-4191-B481-235526E58B99}" dt="2023-05-08T06:58:44.377" v="2997" actId="1076"/>
          <ac:picMkLst>
            <pc:docMk/>
            <pc:sldMk cId="2955502535" sldId="280"/>
            <ac:picMk id="5" creationId="{CC8DB123-3CF7-51B6-1163-0FA84898A2C2}"/>
          </ac:picMkLst>
        </pc:picChg>
        <pc:picChg chg="mod">
          <ac:chgData name="Richard Chalk" userId="287f8aa4f4de1d19" providerId="LiveId" clId="{404ACD4A-D5E2-4191-B481-235526E58B99}" dt="2023-05-08T06:56:56.752" v="2980" actId="1035"/>
          <ac:picMkLst>
            <pc:docMk/>
            <pc:sldMk cId="2955502535" sldId="280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14:45:13.494" v="7361" actId="1076"/>
          <ac:picMkLst>
            <pc:docMk/>
            <pc:sldMk cId="2955502535" sldId="280"/>
            <ac:picMk id="1026" creationId="{A3A3593D-9303-F1C4-D607-0E785E5B8BCB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2" creationId="{4DE448AF-B804-9B3A-04C7-6CF04F7C097D}"/>
          </ac:picMkLst>
        </pc:picChg>
      </pc:sldChg>
      <pc:sldChg chg="add del">
        <pc:chgData name="Richard Chalk" userId="287f8aa4f4de1d19" providerId="LiveId" clId="{404ACD4A-D5E2-4191-B481-235526E58B99}" dt="2023-05-08T07:28:53.328" v="4073" actId="47"/>
        <pc:sldMkLst>
          <pc:docMk/>
          <pc:sldMk cId="3579784862" sldId="281"/>
        </pc:sldMkLst>
      </pc:sldChg>
      <pc:sldChg chg="addSp delSp modSp add mod modNotesTx">
        <pc:chgData name="Richard Chalk" userId="287f8aa4f4de1d19" providerId="LiveId" clId="{404ACD4A-D5E2-4191-B481-235526E58B99}" dt="2023-05-08T14:46:11.112" v="7419" actId="20577"/>
        <pc:sldMkLst>
          <pc:docMk/>
          <pc:sldMk cId="2015735665" sldId="282"/>
        </pc:sldMkLst>
        <pc:spChg chg="add mod">
          <ac:chgData name="Richard Chalk" userId="287f8aa4f4de1d19" providerId="LiveId" clId="{404ACD4A-D5E2-4191-B481-235526E58B99}" dt="2023-05-08T07:06:51.197" v="3296" actId="207"/>
          <ac:spMkLst>
            <pc:docMk/>
            <pc:sldMk cId="2015735665" sldId="282"/>
            <ac:spMk id="2" creationId="{94CF55A3-A758-6A69-BC44-6E5F4717B578}"/>
          </ac:spMkLst>
        </pc:spChg>
        <pc:spChg chg="del">
          <ac:chgData name="Richard Chalk" userId="287f8aa4f4de1d19" providerId="LiveId" clId="{404ACD4A-D5E2-4191-B481-235526E58B99}" dt="2023-05-08T07:00:56.956" v="3023" actId="478"/>
          <ac:spMkLst>
            <pc:docMk/>
            <pc:sldMk cId="2015735665" sldId="282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8" creationId="{414DEC07-4155-1F06-BED5-165EBC05551F}"/>
          </ac:spMkLst>
        </pc:spChg>
        <pc:spChg chg="add del">
          <ac:chgData name="Richard Chalk" userId="287f8aa4f4de1d19" providerId="LiveId" clId="{404ACD4A-D5E2-4191-B481-235526E58B99}" dt="2023-05-08T07:06:47.167" v="3295" actId="22"/>
          <ac:spMkLst>
            <pc:docMk/>
            <pc:sldMk cId="2015735665" sldId="282"/>
            <ac:spMk id="11" creationId="{4E13631A-AA84-1879-FD82-2C2989165225}"/>
          </ac:spMkLst>
        </pc:spChg>
        <pc:spChg chg="add mod">
          <ac:chgData name="Richard Chalk" userId="287f8aa4f4de1d19" providerId="LiveId" clId="{404ACD4A-D5E2-4191-B481-235526E58B99}" dt="2023-05-08T07:07:06.701" v="3300" actId="14100"/>
          <ac:spMkLst>
            <pc:docMk/>
            <pc:sldMk cId="2015735665" sldId="282"/>
            <ac:spMk id="12" creationId="{D4DEEF34-3D24-1262-A42D-7E428CE118B3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3" creationId="{ED496E6C-FDF8-6C58-137F-0FA0FCF57BF0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4" creationId="{D68EF376-E7B0-7E7A-BFB2-F39344B35DBD}"/>
          </ac:spMkLst>
        </pc:spChg>
        <pc:spChg chg="add mod">
          <ac:chgData name="Richard Chalk" userId="287f8aa4f4de1d19" providerId="LiveId" clId="{404ACD4A-D5E2-4191-B481-235526E58B99}" dt="2023-05-08T07:07:53.309" v="3329" actId="1038"/>
          <ac:spMkLst>
            <pc:docMk/>
            <pc:sldMk cId="2015735665" sldId="282"/>
            <ac:spMk id="15" creationId="{2F923B6E-7CEA-F559-19AC-EEC6D542828E}"/>
          </ac:spMkLst>
        </pc:spChg>
        <pc:spChg chg="add mod">
          <ac:chgData name="Richard Chalk" userId="287f8aa4f4de1d19" providerId="LiveId" clId="{404ACD4A-D5E2-4191-B481-235526E58B99}" dt="2023-05-08T07:08:06.844" v="3331" actId="1076"/>
          <ac:spMkLst>
            <pc:docMk/>
            <pc:sldMk cId="2015735665" sldId="282"/>
            <ac:spMk id="16" creationId="{847527F5-FDEA-E0BA-5492-24309C764384}"/>
          </ac:spMkLst>
        </pc:spChg>
        <pc:spChg chg="add mod">
          <ac:chgData name="Richard Chalk" userId="287f8aa4f4de1d19" providerId="LiveId" clId="{404ACD4A-D5E2-4191-B481-235526E58B99}" dt="2023-05-08T07:08:13.991" v="3333" actId="1076"/>
          <ac:spMkLst>
            <pc:docMk/>
            <pc:sldMk cId="2015735665" sldId="282"/>
            <ac:spMk id="17" creationId="{AD8857BB-4C8D-F9E7-2D6D-086A99F41431}"/>
          </ac:spMkLst>
        </pc:spChg>
        <pc:spChg chg="add mod">
          <ac:chgData name="Richard Chalk" userId="287f8aa4f4de1d19" providerId="LiveId" clId="{404ACD4A-D5E2-4191-B481-235526E58B99}" dt="2023-05-08T07:08:19.767" v="3335" actId="1076"/>
          <ac:spMkLst>
            <pc:docMk/>
            <pc:sldMk cId="2015735665" sldId="282"/>
            <ac:spMk id="18" creationId="{CD08C615-2BAD-8D79-7D5C-5DECE2C85323}"/>
          </ac:spMkLst>
        </pc:spChg>
        <pc:spChg chg="add mod">
          <ac:chgData name="Richard Chalk" userId="287f8aa4f4de1d19" providerId="LiveId" clId="{404ACD4A-D5E2-4191-B481-235526E58B99}" dt="2023-05-08T07:08:26.664" v="3337" actId="1076"/>
          <ac:spMkLst>
            <pc:docMk/>
            <pc:sldMk cId="2015735665" sldId="282"/>
            <ac:spMk id="19" creationId="{10C58C70-32D9-22E3-59E1-649D0FB1D792}"/>
          </ac:spMkLst>
        </pc:spChg>
        <pc:spChg chg="add mod">
          <ac:chgData name="Richard Chalk" userId="287f8aa4f4de1d19" providerId="LiveId" clId="{404ACD4A-D5E2-4191-B481-235526E58B99}" dt="2023-05-08T07:08:32.050" v="3339" actId="1076"/>
          <ac:spMkLst>
            <pc:docMk/>
            <pc:sldMk cId="2015735665" sldId="282"/>
            <ac:spMk id="20" creationId="{470C8267-6655-5E40-D552-E5056843DA39}"/>
          </ac:spMkLst>
        </pc:spChg>
        <pc:spChg chg="add mod">
          <ac:chgData name="Richard Chalk" userId="287f8aa4f4de1d19" providerId="LiveId" clId="{404ACD4A-D5E2-4191-B481-235526E58B99}" dt="2023-05-08T07:09:13.926" v="3379" actId="1076"/>
          <ac:spMkLst>
            <pc:docMk/>
            <pc:sldMk cId="2015735665" sldId="282"/>
            <ac:spMk id="21" creationId="{3E2B7609-FF42-CE57-1EAE-C7C9FBF2D642}"/>
          </ac:spMkLst>
        </pc:spChg>
        <pc:spChg chg="add mod">
          <ac:chgData name="Richard Chalk" userId="287f8aa4f4de1d19" providerId="LiveId" clId="{404ACD4A-D5E2-4191-B481-235526E58B99}" dt="2023-05-08T07:09:17.847" v="3381" actId="1076"/>
          <ac:spMkLst>
            <pc:docMk/>
            <pc:sldMk cId="2015735665" sldId="282"/>
            <ac:spMk id="22" creationId="{A0649A0F-E463-6CF3-A384-3593478351BE}"/>
          </ac:spMkLst>
        </pc:spChg>
        <pc:spChg chg="add mod">
          <ac:chgData name="Richard Chalk" userId="287f8aa4f4de1d19" providerId="LiveId" clId="{404ACD4A-D5E2-4191-B481-235526E58B99}" dt="2023-05-08T07:09:24.009" v="3383" actId="1076"/>
          <ac:spMkLst>
            <pc:docMk/>
            <pc:sldMk cId="2015735665" sldId="282"/>
            <ac:spMk id="23" creationId="{BA114037-C217-D6AC-CB30-65B4801F8053}"/>
          </ac:spMkLst>
        </pc:spChg>
        <pc:spChg chg="add del mod">
          <ac:chgData name="Richard Chalk" userId="287f8aa4f4de1d19" providerId="LiveId" clId="{404ACD4A-D5E2-4191-B481-235526E58B99}" dt="2023-05-08T07:09:27.821" v="3385"/>
          <ac:spMkLst>
            <pc:docMk/>
            <pc:sldMk cId="2015735665" sldId="282"/>
            <ac:spMk id="24" creationId="{A4F94EE9-3E4F-5D7E-3DFD-810CD736670C}"/>
          </ac:spMkLst>
        </pc:spChg>
        <pc:spChg chg="add mod">
          <ac:chgData name="Richard Chalk" userId="287f8aa4f4de1d19" providerId="LiveId" clId="{404ACD4A-D5E2-4191-B481-235526E58B99}" dt="2023-05-08T07:09:36.963" v="3395" actId="1037"/>
          <ac:spMkLst>
            <pc:docMk/>
            <pc:sldMk cId="2015735665" sldId="282"/>
            <ac:spMk id="25" creationId="{72610CD6-A082-37FE-797A-41C50D65486A}"/>
          </ac:spMkLst>
        </pc:spChg>
        <pc:spChg chg="add mod">
          <ac:chgData name="Richard Chalk" userId="287f8aa4f4de1d19" providerId="LiveId" clId="{404ACD4A-D5E2-4191-B481-235526E58B99}" dt="2023-05-08T07:09:45.987" v="3399" actId="1076"/>
          <ac:spMkLst>
            <pc:docMk/>
            <pc:sldMk cId="2015735665" sldId="282"/>
            <ac:spMk id="26" creationId="{738FEA60-429E-1C08-BDA7-3A33CDA1F183}"/>
          </ac:spMkLst>
        </pc:spChg>
        <pc:spChg chg="add mod">
          <ac:chgData name="Richard Chalk" userId="287f8aa4f4de1d19" providerId="LiveId" clId="{404ACD4A-D5E2-4191-B481-235526E58B99}" dt="2023-05-08T07:10:05.622" v="3402" actId="1076"/>
          <ac:spMkLst>
            <pc:docMk/>
            <pc:sldMk cId="2015735665" sldId="282"/>
            <ac:spMk id="27" creationId="{E4115D60-075A-8235-8D32-867B7463A63B}"/>
          </ac:spMkLst>
        </pc:spChg>
        <pc:spChg chg="add mod">
          <ac:chgData name="Richard Chalk" userId="287f8aa4f4de1d19" providerId="LiveId" clId="{404ACD4A-D5E2-4191-B481-235526E58B99}" dt="2023-05-08T07:10:11.755" v="3404" actId="1076"/>
          <ac:spMkLst>
            <pc:docMk/>
            <pc:sldMk cId="2015735665" sldId="282"/>
            <ac:spMk id="28" creationId="{A7FD0C65-CE1A-AA4A-CE06-5AE327A6AC86}"/>
          </ac:spMkLst>
        </pc:spChg>
        <pc:spChg chg="add mod">
          <ac:chgData name="Richard Chalk" userId="287f8aa4f4de1d19" providerId="LiveId" clId="{404ACD4A-D5E2-4191-B481-235526E58B99}" dt="2023-05-08T07:10:17" v="3406" actId="1076"/>
          <ac:spMkLst>
            <pc:docMk/>
            <pc:sldMk cId="2015735665" sldId="282"/>
            <ac:spMk id="29" creationId="{DC98D764-DE49-BD75-73F9-364A56B71399}"/>
          </ac:spMkLst>
        </pc:spChg>
        <pc:spChg chg="add mod">
          <ac:chgData name="Richard Chalk" userId="287f8aa4f4de1d19" providerId="LiveId" clId="{404ACD4A-D5E2-4191-B481-235526E58B99}" dt="2023-05-08T07:10:20.533" v="3408" actId="1076"/>
          <ac:spMkLst>
            <pc:docMk/>
            <pc:sldMk cId="2015735665" sldId="282"/>
            <ac:spMk id="30" creationId="{DC61C7D4-29A2-A688-F86A-64DAE48945B6}"/>
          </ac:spMkLst>
        </pc:spChg>
        <pc:spChg chg="add mod">
          <ac:chgData name="Richard Chalk" userId="287f8aa4f4de1d19" providerId="LiveId" clId="{404ACD4A-D5E2-4191-B481-235526E58B99}" dt="2023-05-08T07:10:31.172" v="3410" actId="1076"/>
          <ac:spMkLst>
            <pc:docMk/>
            <pc:sldMk cId="2015735665" sldId="282"/>
            <ac:spMk id="31" creationId="{BACACA51-C7F1-A9A6-ACAB-7BD9D5425CB0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2" creationId="{D5EB5772-8F5D-A64C-EE68-1D6F8EC7931B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3" creationId="{F5660AEC-A038-4EF7-4A54-93F4FCD6C8F6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4" creationId="{75E6E5CD-EF3C-A9BE-7685-1C5F1005B5C5}"/>
          </ac:spMkLst>
        </pc:spChg>
        <pc:spChg chg="add mod">
          <ac:chgData name="Richard Chalk" userId="287f8aa4f4de1d19" providerId="LiveId" clId="{404ACD4A-D5E2-4191-B481-235526E58B99}" dt="2023-05-08T07:11:51.997" v="3454" actId="113"/>
          <ac:spMkLst>
            <pc:docMk/>
            <pc:sldMk cId="2015735665" sldId="282"/>
            <ac:spMk id="35" creationId="{B296ACDA-3B6B-7FC7-6D44-5A456A7C13CA}"/>
          </ac:spMkLst>
        </pc:spChg>
        <pc:spChg chg="mod">
          <ac:chgData name="Richard Chalk" userId="287f8aa4f4de1d19" providerId="LiveId" clId="{404ACD4A-D5E2-4191-B481-235526E58B99}" dt="2023-05-08T07:09:59.555" v="3401" actId="6549"/>
          <ac:spMkLst>
            <pc:docMk/>
            <pc:sldMk cId="2015735665" sldId="28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5:32.327" v="7362" actId="20577"/>
          <ac:spMkLst>
            <pc:docMk/>
            <pc:sldMk cId="2015735665" sldId="28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7:00:55.337" v="3022" actId="478"/>
          <ac:picMkLst>
            <pc:docMk/>
            <pc:sldMk cId="2015735665" sldId="282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7:00:56.956" v="3023" actId="478"/>
          <ac:picMkLst>
            <pc:docMk/>
            <pc:sldMk cId="2015735665" sldId="282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7:00:54.705" v="3021" actId="478"/>
          <ac:picMkLst>
            <pc:docMk/>
            <pc:sldMk cId="2015735665" sldId="282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7:06:12.509" v="3233"/>
          <ac:picMkLst>
            <pc:docMk/>
            <pc:sldMk cId="2015735665" sldId="282"/>
            <ac:picMk id="9" creationId="{7646C35D-C453-1168-17DB-FC7D4BB21025}"/>
          </ac:picMkLst>
        </pc:picChg>
        <pc:picChg chg="add mod">
          <ac:chgData name="Richard Chalk" userId="287f8aa4f4de1d19" providerId="LiveId" clId="{404ACD4A-D5E2-4191-B481-235526E58B99}" dt="2023-05-08T07:09:42.311" v="3398" actId="1076"/>
          <ac:picMkLst>
            <pc:docMk/>
            <pc:sldMk cId="2015735665" sldId="282"/>
            <ac:picMk id="10242" creationId="{5BAC7CAE-7F23-9C92-107A-BDF128D8F425}"/>
          </ac:picMkLst>
        </pc:picChg>
      </pc:sldChg>
      <pc:sldChg chg="modSp add mod">
        <pc:chgData name="Richard Chalk" userId="287f8aa4f4de1d19" providerId="LiveId" clId="{404ACD4A-D5E2-4191-B481-235526E58B99}" dt="2023-05-08T07:28:39.121" v="4072" actId="6549"/>
        <pc:sldMkLst>
          <pc:docMk/>
          <pc:sldMk cId="940861891" sldId="283"/>
        </pc:sldMkLst>
        <pc:spChg chg="mod">
          <ac:chgData name="Richard Chalk" userId="287f8aa4f4de1d19" providerId="LiveId" clId="{404ACD4A-D5E2-4191-B481-235526E58B99}" dt="2023-05-08T07:28:39.121" v="4072" actId="6549"/>
          <ac:spMkLst>
            <pc:docMk/>
            <pc:sldMk cId="940861891" sldId="283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07:34:49.076" v="4171" actId="20577"/>
        <pc:sldMkLst>
          <pc:docMk/>
          <pc:sldMk cId="2577552193" sldId="284"/>
        </pc:sldMkLst>
        <pc:spChg chg="mod">
          <ac:chgData name="Richard Chalk" userId="287f8aa4f4de1d19" providerId="LiveId" clId="{404ACD4A-D5E2-4191-B481-235526E58B99}" dt="2023-05-08T07:34:49.076" v="4171" actId="20577"/>
          <ac:spMkLst>
            <pc:docMk/>
            <pc:sldMk cId="2577552193" sldId="28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8:32.472" v="7473" actId="20577"/>
        <pc:sldMkLst>
          <pc:docMk/>
          <pc:sldMk cId="2880876226" sldId="285"/>
        </pc:sldMkLst>
        <pc:spChg chg="del">
          <ac:chgData name="Richard Chalk" userId="287f8aa4f4de1d19" providerId="LiveId" clId="{404ACD4A-D5E2-4191-B481-235526E58B99}" dt="2023-05-08T08:05:15.918" v="4226" actId="478"/>
          <ac:spMkLst>
            <pc:docMk/>
            <pc:sldMk cId="2880876226" sldId="285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8:05:13.211" v="4222" actId="478"/>
          <ac:spMkLst>
            <pc:docMk/>
            <pc:sldMk cId="2880876226" sldId="285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8:05:14.542" v="4224" actId="478"/>
          <ac:spMkLst>
            <pc:docMk/>
            <pc:sldMk cId="2880876226" sldId="285"/>
            <ac:spMk id="8" creationId="{414DEC07-4155-1F06-BED5-165EBC05551F}"/>
          </ac:spMkLst>
        </pc:spChg>
        <pc:spChg chg="add mod">
          <ac:chgData name="Richard Chalk" userId="287f8aa4f4de1d19" providerId="LiveId" clId="{404ACD4A-D5E2-4191-B481-235526E58B99}" dt="2023-05-08T08:11:18.546" v="4885" actId="1076"/>
          <ac:spMkLst>
            <pc:docMk/>
            <pc:sldMk cId="2880876226" sldId="285"/>
            <ac:spMk id="9" creationId="{4A0C6D67-E437-E87A-C1B5-FB33F22C9DE0}"/>
          </ac:spMkLst>
        </pc:spChg>
        <pc:spChg chg="add mod">
          <ac:chgData name="Richard Chalk" userId="287f8aa4f4de1d19" providerId="LiveId" clId="{404ACD4A-D5E2-4191-B481-235526E58B99}" dt="2023-05-08T08:28:32.400" v="5277" actId="1035"/>
          <ac:spMkLst>
            <pc:docMk/>
            <pc:sldMk cId="2880876226" sldId="285"/>
            <ac:spMk id="13" creationId="{44B469C7-C6A9-BC09-09C8-91557AAD7037}"/>
          </ac:spMkLst>
        </pc:spChg>
        <pc:spChg chg="add mod">
          <ac:chgData name="Richard Chalk" userId="287f8aa4f4de1d19" providerId="LiveId" clId="{404ACD4A-D5E2-4191-B481-235526E58B99}" dt="2023-05-08T08:27:25.231" v="5233" actId="207"/>
          <ac:spMkLst>
            <pc:docMk/>
            <pc:sldMk cId="2880876226" sldId="285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08:43.752" v="4494" actId="20577"/>
          <ac:spMkLst>
            <pc:docMk/>
            <pc:sldMk cId="2880876226" sldId="285"/>
            <ac:spMk id="126" creationId="{00000000-0000-0000-0000-000000000000}"/>
          </ac:spMkLst>
        </pc:spChg>
        <pc:spChg chg="mod ord">
          <ac:chgData name="Richard Chalk" userId="287f8aa4f4de1d19" providerId="LiveId" clId="{404ACD4A-D5E2-4191-B481-235526E58B99}" dt="2023-05-08T08:27:27.899" v="5234" actId="207"/>
          <ac:spMkLst>
            <pc:docMk/>
            <pc:sldMk cId="2880876226" sldId="285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8:23:28.461" v="5134" actId="478"/>
          <ac:picMkLst>
            <pc:docMk/>
            <pc:sldMk cId="2880876226" sldId="285"/>
            <ac:picMk id="2" creationId="{C8661307-E78A-480A-8A9E-536E36F944B1}"/>
          </ac:picMkLst>
        </pc:picChg>
        <pc:picChg chg="del">
          <ac:chgData name="Richard Chalk" userId="287f8aa4f4de1d19" providerId="LiveId" clId="{404ACD4A-D5E2-4191-B481-235526E58B99}" dt="2023-05-08T08:05:13.956" v="4223" actId="478"/>
          <ac:picMkLst>
            <pc:docMk/>
            <pc:sldMk cId="2880876226" sldId="285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8:05:15.127" v="4225" actId="478"/>
          <ac:picMkLst>
            <pc:docMk/>
            <pc:sldMk cId="2880876226" sldId="285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8:05:12.005" v="4221" actId="478"/>
          <ac:picMkLst>
            <pc:docMk/>
            <pc:sldMk cId="2880876226" sldId="285"/>
            <ac:picMk id="7" creationId="{CEC64844-CE72-C0AF-4CFF-5012EAA0D6C4}"/>
          </ac:picMkLst>
        </pc:picChg>
        <pc:picChg chg="add del mod">
          <ac:chgData name="Richard Chalk" userId="287f8aa4f4de1d19" providerId="LiveId" clId="{404ACD4A-D5E2-4191-B481-235526E58B99}" dt="2023-05-08T08:11:10.783" v="4884" actId="478"/>
          <ac:picMkLst>
            <pc:docMk/>
            <pc:sldMk cId="2880876226" sldId="285"/>
            <ac:picMk id="10" creationId="{4018879E-AC18-19EE-1EC0-631AF31D49DB}"/>
          </ac:picMkLst>
        </pc:picChg>
        <pc:picChg chg="add mod">
          <ac:chgData name="Richard Chalk" userId="287f8aa4f4de1d19" providerId="LiveId" clId="{404ACD4A-D5E2-4191-B481-235526E58B99}" dt="2023-05-08T08:28:32.400" v="5277" actId="1035"/>
          <ac:picMkLst>
            <pc:docMk/>
            <pc:sldMk cId="2880876226" sldId="285"/>
            <ac:picMk id="11" creationId="{D2D6BC9C-411A-34A7-8174-34D7367366CF}"/>
          </ac:picMkLst>
        </pc:picChg>
        <pc:picChg chg="add mod">
          <ac:chgData name="Richard Chalk" userId="287f8aa4f4de1d19" providerId="LiveId" clId="{404ACD4A-D5E2-4191-B481-235526E58B99}" dt="2023-05-08T08:26:53.028" v="5188" actId="1076"/>
          <ac:picMkLst>
            <pc:docMk/>
            <pc:sldMk cId="2880876226" sldId="285"/>
            <ac:picMk id="15" creationId="{157F4925-D878-FCFB-A81F-036DEC8E0A41}"/>
          </ac:picMkLst>
        </pc:picChg>
        <pc:picChg chg="add mod">
          <ac:chgData name="Richard Chalk" userId="287f8aa4f4de1d19" providerId="LiveId" clId="{404ACD4A-D5E2-4191-B481-235526E58B99}" dt="2023-05-08T08:28:25.405" v="5261"/>
          <ac:picMkLst>
            <pc:docMk/>
            <pc:sldMk cId="2880876226" sldId="285"/>
            <ac:picMk id="16" creationId="{32112FB8-A320-C52C-EB8E-87BAB49D9016}"/>
          </ac:picMkLst>
        </pc:picChg>
        <pc:picChg chg="add mod">
          <ac:chgData name="Richard Chalk" userId="287f8aa4f4de1d19" providerId="LiveId" clId="{404ACD4A-D5E2-4191-B481-235526E58B99}" dt="2023-05-08T08:10:49.298" v="4865" actId="1076"/>
          <ac:picMkLst>
            <pc:docMk/>
            <pc:sldMk cId="2880876226" sldId="285"/>
            <ac:picMk id="15362" creationId="{4B80E4F8-EDE5-D1B8-3304-262AD624B0F4}"/>
          </ac:picMkLst>
        </pc:picChg>
        <pc:picChg chg="add mod">
          <ac:chgData name="Richard Chalk" userId="287f8aa4f4de1d19" providerId="LiveId" clId="{404ACD4A-D5E2-4191-B481-235526E58B99}" dt="2023-05-08T08:24:21.422" v="5136" actId="1076"/>
          <ac:picMkLst>
            <pc:docMk/>
            <pc:sldMk cId="2880876226" sldId="285"/>
            <ac:picMk id="15364" creationId="{F0439FB1-8EC7-B2BD-E78E-E8BFA7A19516}"/>
          </ac:picMkLst>
        </pc:picChg>
        <pc:picChg chg="add mod">
          <ac:chgData name="Richard Chalk" userId="287f8aa4f4de1d19" providerId="LiveId" clId="{404ACD4A-D5E2-4191-B481-235526E58B99}" dt="2023-05-08T08:24:38.472" v="5138" actId="1076"/>
          <ac:picMkLst>
            <pc:docMk/>
            <pc:sldMk cId="2880876226" sldId="285"/>
            <ac:picMk id="15366" creationId="{555D17FC-D1EF-40C0-4D2D-3B740A98D9DB}"/>
          </ac:picMkLst>
        </pc:picChg>
      </pc:sldChg>
      <pc:sldChg chg="addSp delSp modSp add mod ord modNotesTx">
        <pc:chgData name="Richard Chalk" userId="287f8aa4f4de1d19" providerId="LiveId" clId="{404ACD4A-D5E2-4191-B481-235526E58B99}" dt="2023-05-08T14:47:44.026" v="7427" actId="20577"/>
        <pc:sldMkLst>
          <pc:docMk/>
          <pc:sldMk cId="0" sldId="286"/>
        </pc:sldMkLst>
        <pc:spChg chg="del">
          <ac:chgData name="Richard Chalk" userId="287f8aa4f4de1d19" providerId="LiveId" clId="{404ACD4A-D5E2-4191-B481-235526E58B99}" dt="2023-05-08T08:14:12.482" v="4903" actId="478"/>
          <ac:spMkLst>
            <pc:docMk/>
            <pc:sldMk cId="0" sldId="286"/>
            <ac:spMk id="2" creationId="{FA8BEA5A-30D0-1A09-CFD8-AD419FFAF9EA}"/>
          </ac:spMkLst>
        </pc:spChg>
        <pc:spChg chg="add mod">
          <ac:chgData name="Richard Chalk" userId="287f8aa4f4de1d19" providerId="LiveId" clId="{404ACD4A-D5E2-4191-B481-235526E58B99}" dt="2023-05-08T08:14:20.794" v="4905"/>
          <ac:spMkLst>
            <pc:docMk/>
            <pc:sldMk cId="0" sldId="286"/>
            <ac:spMk id="3" creationId="{252DAE51-C83E-9F48-791E-C98508B01C9C}"/>
          </ac:spMkLst>
        </pc:spChg>
        <pc:spChg chg="add mod">
          <ac:chgData name="Richard Chalk" userId="287f8aa4f4de1d19" providerId="LiveId" clId="{404ACD4A-D5E2-4191-B481-235526E58B99}" dt="2023-05-08T08:16:23.127" v="4937" actId="1076"/>
          <ac:spMkLst>
            <pc:docMk/>
            <pc:sldMk cId="0" sldId="286"/>
            <ac:spMk id="5" creationId="{42273D16-D95B-4DC6-E3B6-69893A19D5B0}"/>
          </ac:spMkLst>
        </pc:spChg>
        <pc:spChg chg="add mod">
          <ac:chgData name="Richard Chalk" userId="287f8aa4f4de1d19" providerId="LiveId" clId="{404ACD4A-D5E2-4191-B481-235526E58B99}" dt="2023-05-08T08:28:23.430" v="5260" actId="1035"/>
          <ac:spMkLst>
            <pc:docMk/>
            <pc:sldMk cId="0" sldId="286"/>
            <ac:spMk id="6" creationId="{26740D0F-DFD4-795F-29FC-6725F5174900}"/>
          </ac:spMkLst>
        </pc:spChg>
        <pc:spChg chg="del">
          <ac:chgData name="Richard Chalk" userId="287f8aa4f4de1d19" providerId="LiveId" clId="{404ACD4A-D5E2-4191-B481-235526E58B99}" dt="2023-05-08T08:14:20.442" v="4904" actId="478"/>
          <ac:spMkLst>
            <pc:docMk/>
            <pc:sldMk cId="0" sldId="286"/>
            <ac:spMk id="509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22:40.721" v="5129" actId="207"/>
          <ac:spMkLst>
            <pc:docMk/>
            <pc:sldMk cId="0" sldId="286"/>
            <ac:spMk id="510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16:23.127" v="4937" actId="1076"/>
          <ac:picMkLst>
            <pc:docMk/>
            <pc:sldMk cId="0" sldId="286"/>
            <ac:picMk id="4" creationId="{2B2D194C-EB6B-AF17-F600-D1622A659D3E}"/>
          </ac:picMkLst>
        </pc:picChg>
        <pc:picChg chg="add mod">
          <ac:chgData name="Richard Chalk" userId="287f8aa4f4de1d19" providerId="LiveId" clId="{404ACD4A-D5E2-4191-B481-235526E58B99}" dt="2023-05-08T08:28:23.430" v="5260" actId="1035"/>
          <ac:picMkLst>
            <pc:docMk/>
            <pc:sldMk cId="0" sldId="286"/>
            <ac:picMk id="7" creationId="{76A5094F-6910-941F-D0EB-46CE9E652B10}"/>
          </ac:picMkLst>
        </pc:picChg>
        <pc:picChg chg="add mod">
          <ac:chgData name="Richard Chalk" userId="287f8aa4f4de1d19" providerId="LiveId" clId="{404ACD4A-D5E2-4191-B481-235526E58B99}" dt="2023-05-08T08:23:04.260" v="5130"/>
          <ac:picMkLst>
            <pc:docMk/>
            <pc:sldMk cId="0" sldId="286"/>
            <ac:picMk id="8" creationId="{10D82F70-717C-32C3-0985-CC66610A7157}"/>
          </ac:picMkLst>
        </pc:picChg>
        <pc:picChg chg="add mod">
          <ac:chgData name="Richard Chalk" userId="287f8aa4f4de1d19" providerId="LiveId" clId="{404ACD4A-D5E2-4191-B481-235526E58B99}" dt="2023-05-08T08:28:18.009" v="5240"/>
          <ac:picMkLst>
            <pc:docMk/>
            <pc:sldMk cId="0" sldId="286"/>
            <ac:picMk id="9" creationId="{645288E1-377E-4418-9391-F9307D92DE63}"/>
          </ac:picMkLst>
        </pc:picChg>
      </pc:sldChg>
      <pc:sldChg chg="modSp add mod">
        <pc:chgData name="Richard Chalk" userId="287f8aa4f4de1d19" providerId="LiveId" clId="{404ACD4A-D5E2-4191-B481-235526E58B99}" dt="2023-05-08T08:29:42.144" v="5321" actId="20577"/>
        <pc:sldMkLst>
          <pc:docMk/>
          <pc:sldMk cId="1944858822" sldId="287"/>
        </pc:sldMkLst>
        <pc:spChg chg="mod">
          <ac:chgData name="Richard Chalk" userId="287f8aa4f4de1d19" providerId="LiveId" clId="{404ACD4A-D5E2-4191-B481-235526E58B99}" dt="2023-05-08T08:29:42.144" v="5321" actId="20577"/>
          <ac:spMkLst>
            <pc:docMk/>
            <pc:sldMk cId="1944858822" sldId="287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08:44:00.264" v="5751" actId="113"/>
        <pc:sldMkLst>
          <pc:docMk/>
          <pc:sldMk cId="897587156" sldId="288"/>
        </pc:sldMkLst>
        <pc:spChg chg="add mod">
          <ac:chgData name="Richard Chalk" userId="287f8aa4f4de1d19" providerId="LiveId" clId="{404ACD4A-D5E2-4191-B481-235526E58B99}" dt="2023-05-08T08:32:42.917" v="5450" actId="20577"/>
          <ac:spMkLst>
            <pc:docMk/>
            <pc:sldMk cId="897587156" sldId="288"/>
            <ac:spMk id="5" creationId="{38E3D0ED-9D91-52EF-3045-04F55B2C41E6}"/>
          </ac:spMkLst>
        </pc:spChg>
        <pc:spChg chg="add mod">
          <ac:chgData name="Richard Chalk" userId="287f8aa4f4de1d19" providerId="LiveId" clId="{404ACD4A-D5E2-4191-B481-235526E58B99}" dt="2023-05-08T08:33:03.361" v="5514" actId="20577"/>
          <ac:spMkLst>
            <pc:docMk/>
            <pc:sldMk cId="897587156" sldId="288"/>
            <ac:spMk id="7" creationId="{4477D5B8-0271-B704-FB42-AA157C6D9A12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9" creationId="{4A0C6D67-E437-E87A-C1B5-FB33F22C9DE0}"/>
          </ac:spMkLst>
        </pc:spChg>
        <pc:spChg chg="add del">
          <ac:chgData name="Richard Chalk" userId="287f8aa4f4de1d19" providerId="LiveId" clId="{404ACD4A-D5E2-4191-B481-235526E58B99}" dt="2023-05-08T08:35:03.384" v="5516" actId="22"/>
          <ac:spMkLst>
            <pc:docMk/>
            <pc:sldMk cId="897587156" sldId="288"/>
            <ac:spMk id="10" creationId="{0F376D93-79E7-9B24-02D1-D77B2C7F44D7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13" creationId="{44B469C7-C6A9-BC09-09C8-91557AAD7037}"/>
          </ac:spMkLst>
        </pc:spChg>
        <pc:spChg chg="del">
          <ac:chgData name="Richard Chalk" userId="287f8aa4f4de1d19" providerId="LiveId" clId="{404ACD4A-D5E2-4191-B481-235526E58B99}" dt="2023-05-08T08:29:25.249" v="5283" actId="478"/>
          <ac:spMkLst>
            <pc:docMk/>
            <pc:sldMk cId="897587156" sldId="288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35:11.676" v="5520" actId="20577"/>
          <ac:spMkLst>
            <pc:docMk/>
            <pc:sldMk cId="897587156" sldId="28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4:00.264" v="5751" actId="113"/>
          <ac:spMkLst>
            <pc:docMk/>
            <pc:sldMk cId="897587156" sldId="28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28:34.886" v="5278"/>
          <ac:picMkLst>
            <pc:docMk/>
            <pc:sldMk cId="897587156" sldId="288"/>
            <ac:picMk id="2" creationId="{43C86121-7DEC-4C89-FB35-94C68E50876E}"/>
          </ac:picMkLst>
        </pc:picChg>
        <pc:picChg chg="add mod">
          <ac:chgData name="Richard Chalk" userId="287f8aa4f4de1d19" providerId="LiveId" clId="{404ACD4A-D5E2-4191-B481-235526E58B99}" dt="2023-05-08T08:29:20.126" v="5281" actId="1076"/>
          <ac:picMkLst>
            <pc:docMk/>
            <pc:sldMk cId="897587156" sldId="288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8:32:28.462" v="5416"/>
          <ac:picMkLst>
            <pc:docMk/>
            <pc:sldMk cId="897587156" sldId="288"/>
            <ac:picMk id="4" creationId="{837B6141-5FCF-480F-8D46-C462B4D488B6}"/>
          </ac:picMkLst>
        </pc:picChg>
        <pc:picChg chg="add mod">
          <ac:chgData name="Richard Chalk" userId="287f8aa4f4de1d19" providerId="LiveId" clId="{404ACD4A-D5E2-4191-B481-235526E58B99}" dt="2023-05-08T08:32:55.952" v="5500" actId="1036"/>
          <ac:picMkLst>
            <pc:docMk/>
            <pc:sldMk cId="897587156" sldId="288"/>
            <ac:picMk id="6" creationId="{CF36C53C-2C6D-C716-5B2E-2072C94E0AB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1" creationId="{D2D6BC9C-411A-34A7-8174-34D7367366CF}"/>
          </ac:picMkLst>
        </pc:picChg>
        <pc:picChg chg="del">
          <ac:chgData name="Richard Chalk" userId="287f8aa4f4de1d19" providerId="LiveId" clId="{404ACD4A-D5E2-4191-B481-235526E58B99}" dt="2023-05-08T08:29:24.317" v="5282" actId="478"/>
          <ac:picMkLst>
            <pc:docMk/>
            <pc:sldMk cId="897587156" sldId="288"/>
            <ac:picMk id="15" creationId="{157F4925-D878-FCFB-A81F-036DEC8E0A41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2" creationId="{4B80E4F8-EDE5-D1B8-3304-262AD624B0F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4" creationId="{F0439FB1-8EC7-B2BD-E78E-E8BFA7A19516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6" creationId="{555D17FC-D1EF-40C0-4D2D-3B740A98D9DB}"/>
          </ac:picMkLst>
        </pc:picChg>
      </pc:sldChg>
      <pc:sldChg chg="modSp add mod modNotesTx">
        <pc:chgData name="Richard Chalk" userId="287f8aa4f4de1d19" providerId="LiveId" clId="{404ACD4A-D5E2-4191-B481-235526E58B99}" dt="2023-05-08T08:50:12.887" v="6177" actId="20577"/>
        <pc:sldMkLst>
          <pc:docMk/>
          <pc:sldMk cId="1608595304" sldId="289"/>
        </pc:sldMkLst>
        <pc:spChg chg="mod">
          <ac:chgData name="Richard Chalk" userId="287f8aa4f4de1d19" providerId="LiveId" clId="{404ACD4A-D5E2-4191-B481-235526E58B99}" dt="2023-05-08T08:38:17.724" v="5593" actId="20577"/>
          <ac:spMkLst>
            <pc:docMk/>
            <pc:sldMk cId="1608595304" sldId="289"/>
            <ac:spMk id="5" creationId="{38E3D0ED-9D91-52EF-3045-04F55B2C41E6}"/>
          </ac:spMkLst>
        </pc:spChg>
        <pc:spChg chg="mod">
          <ac:chgData name="Richard Chalk" userId="287f8aa4f4de1d19" providerId="LiveId" clId="{404ACD4A-D5E2-4191-B481-235526E58B99}" dt="2023-05-08T08:44:23.764" v="5761"/>
          <ac:spMkLst>
            <pc:docMk/>
            <pc:sldMk cId="1608595304" sldId="289"/>
            <ac:spMk id="7" creationId="{4477D5B8-0271-B704-FB42-AA157C6D9A12}"/>
          </ac:spMkLst>
        </pc:spChg>
        <pc:spChg chg="mod">
          <ac:chgData name="Richard Chalk" userId="287f8aa4f4de1d19" providerId="LiveId" clId="{404ACD4A-D5E2-4191-B481-235526E58B99}" dt="2023-05-08T08:35:15.715" v="5523" actId="20577"/>
          <ac:spMkLst>
            <pc:docMk/>
            <pc:sldMk cId="1608595304" sldId="28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50:12.887" v="6177" actId="20577"/>
          <ac:spMkLst>
            <pc:docMk/>
            <pc:sldMk cId="1608595304" sldId="289"/>
            <ac:spMk id="127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9:35.022" v="7482" actId="20577"/>
        <pc:sldMkLst>
          <pc:docMk/>
          <pc:sldMk cId="1483189853" sldId="290"/>
        </pc:sldMkLst>
        <pc:spChg chg="mod">
          <ac:chgData name="Richard Chalk" userId="287f8aa4f4de1d19" providerId="LiveId" clId="{404ACD4A-D5E2-4191-B481-235526E58B99}" dt="2023-05-08T08:48:21.205" v="6117" actId="1035"/>
          <ac:spMkLst>
            <pc:docMk/>
            <pc:sldMk cId="1483189853" sldId="290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8:48:07.809" v="6095" actId="478"/>
          <ac:spMkLst>
            <pc:docMk/>
            <pc:sldMk cId="1483189853" sldId="290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8:46:47.742" v="5893" actId="20577"/>
          <ac:spMkLst>
            <pc:docMk/>
            <pc:sldMk cId="1483189853" sldId="290"/>
            <ac:spMk id="9" creationId="{8CA20D26-B083-DCDE-3E31-1D1EA64F9029}"/>
          </ac:spMkLst>
        </pc:spChg>
        <pc:spChg chg="add mod">
          <ac:chgData name="Richard Chalk" userId="287f8aa4f4de1d19" providerId="LiveId" clId="{404ACD4A-D5E2-4191-B481-235526E58B99}" dt="2023-05-08T14:49:35.022" v="7482" actId="20577"/>
          <ac:spMkLst>
            <pc:docMk/>
            <pc:sldMk cId="1483189853" sldId="290"/>
            <ac:spMk id="11" creationId="{6A1CE1D1-3B73-92B2-55A2-F2E446A93B8D}"/>
          </ac:spMkLst>
        </pc:spChg>
        <pc:spChg chg="mod">
          <ac:chgData name="Richard Chalk" userId="287f8aa4f4de1d19" providerId="LiveId" clId="{404ACD4A-D5E2-4191-B481-235526E58B99}" dt="2023-05-08T08:44:49.673" v="5780" actId="5793"/>
          <ac:spMkLst>
            <pc:docMk/>
            <pc:sldMk cId="1483189853" sldId="29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6:52.674" v="5894" actId="14100"/>
          <ac:spMkLst>
            <pc:docMk/>
            <pc:sldMk cId="1483189853" sldId="29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8:44:37.997" v="5762" actId="478"/>
          <ac:picMkLst>
            <pc:docMk/>
            <pc:sldMk cId="1483189853" sldId="290"/>
            <ac:picMk id="3" creationId="{125F7134-8E07-9696-709E-126A55B1E3FF}"/>
          </ac:picMkLst>
        </pc:picChg>
        <pc:picChg chg="mod">
          <ac:chgData name="Richard Chalk" userId="287f8aa4f4de1d19" providerId="LiveId" clId="{404ACD4A-D5E2-4191-B481-235526E58B99}" dt="2023-05-08T08:48:21.205" v="6117" actId="1035"/>
          <ac:picMkLst>
            <pc:docMk/>
            <pc:sldMk cId="1483189853" sldId="290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8:45:45.750" v="5834" actId="478"/>
          <ac:picMkLst>
            <pc:docMk/>
            <pc:sldMk cId="1483189853" sldId="290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8:44:38.489" v="5763"/>
          <ac:picMkLst>
            <pc:docMk/>
            <pc:sldMk cId="1483189853" sldId="290"/>
            <ac:picMk id="8" creationId="{976E7A5A-3D80-09CA-C401-D6BFB4806EF1}"/>
          </ac:picMkLst>
        </pc:picChg>
        <pc:picChg chg="add mod">
          <ac:chgData name="Richard Chalk" userId="287f8aa4f4de1d19" providerId="LiveId" clId="{404ACD4A-D5E2-4191-B481-235526E58B99}" dt="2023-05-08T08:48:36.570" v="6165" actId="1037"/>
          <ac:picMkLst>
            <pc:docMk/>
            <pc:sldMk cId="1483189853" sldId="290"/>
            <ac:picMk id="10" creationId="{CE448479-1EA7-8432-C6C8-48A10365D4BD}"/>
          </ac:picMkLst>
        </pc:picChg>
      </pc:sldChg>
      <pc:sldChg chg="modSp add mod">
        <pc:chgData name="Richard Chalk" userId="287f8aa4f4de1d19" providerId="LiveId" clId="{404ACD4A-D5E2-4191-B481-235526E58B99}" dt="2023-05-08T08:49:28.813" v="6175" actId="20577"/>
        <pc:sldMkLst>
          <pc:docMk/>
          <pc:sldMk cId="3979350157" sldId="291"/>
        </pc:sldMkLst>
        <pc:spChg chg="mod">
          <ac:chgData name="Richard Chalk" userId="287f8aa4f4de1d19" providerId="LiveId" clId="{404ACD4A-D5E2-4191-B481-235526E58B99}" dt="2023-05-08T08:49:28.813" v="6175" actId="20577"/>
          <ac:spMkLst>
            <pc:docMk/>
            <pc:sldMk cId="3979350157" sldId="291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50:21.263" v="7538" actId="20577"/>
        <pc:sldMkLst>
          <pc:docMk/>
          <pc:sldMk cId="1363437650" sldId="292"/>
        </pc:sldMkLst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9:45:56.563" v="6408" actId="20577"/>
          <ac:spMkLst>
            <pc:docMk/>
            <pc:sldMk cId="1363437650" sldId="292"/>
            <ac:spMk id="8" creationId="{983B9055-71D5-8FBF-AAA7-48438816D5D4}"/>
          </ac:spMkLst>
        </pc:spChg>
        <pc:spChg chg="mod">
          <ac:chgData name="Richard Chalk" userId="287f8aa4f4de1d19" providerId="LiveId" clId="{404ACD4A-D5E2-4191-B481-235526E58B99}" dt="2023-05-08T09:39:53.405" v="6257" actId="20577"/>
          <ac:spMkLst>
            <pc:docMk/>
            <pc:sldMk cId="1363437650" sldId="29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44:53.467" v="6371" actId="6549"/>
          <ac:spMkLst>
            <pc:docMk/>
            <pc:sldMk cId="1363437650" sldId="29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1:35.404" v="6283" actId="478"/>
          <ac:picMkLst>
            <pc:docMk/>
            <pc:sldMk cId="1363437650" sldId="292"/>
            <ac:picMk id="3" creationId="{125F7134-8E07-9696-709E-126A55B1E3FF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9:50:51.488" v="6602"/>
          <ac:picMkLst>
            <pc:docMk/>
            <pc:sldMk cId="1363437650" sldId="292"/>
            <ac:picMk id="9" creationId="{2D275FE6-218B-0EF1-431D-A4D555A8516F}"/>
          </ac:picMkLst>
        </pc:picChg>
        <pc:picChg chg="add mod">
          <ac:chgData name="Richard Chalk" userId="287f8aa4f4de1d19" providerId="LiveId" clId="{404ACD4A-D5E2-4191-B481-235526E58B99}" dt="2023-05-08T09:42:30.246" v="6299" actId="1076"/>
          <ac:picMkLst>
            <pc:docMk/>
            <pc:sldMk cId="1363437650" sldId="292"/>
            <ac:picMk id="17410" creationId="{5A4A729C-66E4-C61D-8416-E63C163F31D7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9:55:01.331" v="6850" actId="6549"/>
        <pc:sldMkLst>
          <pc:docMk/>
          <pc:sldMk cId="3619287749" sldId="293"/>
        </pc:sldMkLst>
        <pc:spChg chg="mod">
          <ac:chgData name="Richard Chalk" userId="287f8aa4f4de1d19" providerId="LiveId" clId="{404ACD4A-D5E2-4191-B481-235526E58B99}" dt="2023-05-08T09:48:04.379" v="6479" actId="20577"/>
          <ac:spMkLst>
            <pc:docMk/>
            <pc:sldMk cId="3619287749" sldId="293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55:01.331" v="6850" actId="6549"/>
          <ac:spMkLst>
            <pc:docMk/>
            <pc:sldMk cId="3619287749" sldId="293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8:34.226" v="6490" actId="478"/>
          <ac:picMkLst>
            <pc:docMk/>
            <pc:sldMk cId="3619287749" sldId="293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8:35.433" v="6491" actId="478"/>
          <ac:picMkLst>
            <pc:docMk/>
            <pc:sldMk cId="3619287749" sldId="293"/>
            <ac:picMk id="6" creationId="{CF36C53C-2C6D-C716-5B2E-2072C94E0AB4}"/>
          </ac:picMkLst>
        </pc:picChg>
        <pc:picChg chg="add del mod">
          <ac:chgData name="Richard Chalk" userId="287f8aa4f4de1d19" providerId="LiveId" clId="{404ACD4A-D5E2-4191-B481-235526E58B99}" dt="2023-05-08T09:49:00.369" v="6495" actId="478"/>
          <ac:picMkLst>
            <pc:docMk/>
            <pc:sldMk cId="3619287749" sldId="293"/>
            <ac:picMk id="8" creationId="{63627305-7E31-8703-2F95-75C43A7C9FFE}"/>
          </ac:picMkLst>
        </pc:picChg>
        <pc:picChg chg="add mod">
          <ac:chgData name="Richard Chalk" userId="287f8aa4f4de1d19" providerId="LiveId" clId="{404ACD4A-D5E2-4191-B481-235526E58B99}" dt="2023-05-08T09:49:07.711" v="6509" actId="1037"/>
          <ac:picMkLst>
            <pc:docMk/>
            <pc:sldMk cId="3619287749" sldId="293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51:08.307" v="7546" actId="20577"/>
        <pc:sldMkLst>
          <pc:docMk/>
          <pc:sldMk cId="3057935187" sldId="294"/>
        </pc:sldMkLst>
        <pc:spChg chg="mod">
          <ac:chgData name="Richard Chalk" userId="287f8aa4f4de1d19" providerId="LiveId" clId="{404ACD4A-D5E2-4191-B481-235526E58B99}" dt="2023-05-08T09:51:17.348" v="6624" actId="20577"/>
          <ac:spMkLst>
            <pc:docMk/>
            <pc:sldMk cId="3057935187" sldId="294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1:08.307" v="7546" actId="20577"/>
          <ac:spMkLst>
            <pc:docMk/>
            <pc:sldMk cId="3057935187" sldId="294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51:02.897" v="6604" actId="478"/>
          <ac:picMkLst>
            <pc:docMk/>
            <pc:sldMk cId="3057935187" sldId="294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9:51:07.465" v="6605"/>
          <ac:picMkLst>
            <pc:docMk/>
            <pc:sldMk cId="3057935187" sldId="294"/>
            <ac:picMk id="4" creationId="{1DF112CC-7DA6-51DC-84CF-5C3A75A17B85}"/>
          </ac:picMkLst>
        </pc:picChg>
        <pc:picChg chg="add mod">
          <ac:chgData name="Richard Chalk" userId="287f8aa4f4de1d19" providerId="LiveId" clId="{404ACD4A-D5E2-4191-B481-235526E58B99}" dt="2023-05-08T09:51:51.769" v="6630" actId="1076"/>
          <ac:picMkLst>
            <pc:docMk/>
            <pc:sldMk cId="3057935187" sldId="294"/>
            <ac:picMk id="8" creationId="{C92C8598-7AA0-C350-4971-2FA305D5528F}"/>
          </ac:picMkLst>
        </pc:picChg>
        <pc:picChg chg="del">
          <ac:chgData name="Richard Chalk" userId="287f8aa4f4de1d19" providerId="LiveId" clId="{404ACD4A-D5E2-4191-B481-235526E58B99}" dt="2023-05-08T09:51:43.850" v="6627" actId="478"/>
          <ac:picMkLst>
            <pc:docMk/>
            <pc:sldMk cId="3057935187" sldId="294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1:39:12.152" v="6999" actId="113"/>
        <pc:sldMkLst>
          <pc:docMk/>
          <pc:sldMk cId="1028571296" sldId="295"/>
        </pc:sldMkLst>
        <pc:spChg chg="del">
          <ac:chgData name="Richard Chalk" userId="287f8aa4f4de1d19" providerId="LiveId" clId="{404ACD4A-D5E2-4191-B481-235526E58B99}" dt="2023-05-08T11:30:31.096" v="6889" actId="478"/>
          <ac:spMkLst>
            <pc:docMk/>
            <pc:sldMk cId="1028571296" sldId="295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11:31:36.979" v="6925" actId="478"/>
          <ac:spMkLst>
            <pc:docMk/>
            <pc:sldMk cId="1028571296" sldId="295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11:37:00.017" v="6990" actId="1076"/>
          <ac:spMkLst>
            <pc:docMk/>
            <pc:sldMk cId="1028571296" sldId="295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1:29:43.732" v="6885" actId="20577"/>
          <ac:spMkLst>
            <pc:docMk/>
            <pc:sldMk cId="1028571296" sldId="29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1:39:12.152" v="6999" actId="113"/>
          <ac:spMkLst>
            <pc:docMk/>
            <pc:sldMk cId="1028571296" sldId="295"/>
            <ac:spMk id="127" creationId="{00000000-0000-0000-0000-000000000000}"/>
          </ac:spMkLst>
        </pc:spChg>
        <pc:graphicFrameChg chg="add del mod modGraphic">
          <ac:chgData name="Richard Chalk" userId="287f8aa4f4de1d19" providerId="LiveId" clId="{404ACD4A-D5E2-4191-B481-235526E58B99}" dt="2023-05-08T11:30:06.619" v="6888" actId="478"/>
          <ac:graphicFrameMkLst>
            <pc:docMk/>
            <pc:sldMk cId="1028571296" sldId="295"/>
            <ac:graphicFrameMk id="3" creationId="{D0FB3D33-974A-F9E3-BF9B-CA2ACC1E9730}"/>
          </ac:graphicFrameMkLst>
        </pc:graphicFrameChg>
        <pc:picChg chg="del">
          <ac:chgData name="Richard Chalk" userId="287f8aa4f4de1d19" providerId="LiveId" clId="{404ACD4A-D5E2-4191-B481-235526E58B99}" dt="2023-05-08T11:29:46.446" v="6886" actId="478"/>
          <ac:picMkLst>
            <pc:docMk/>
            <pc:sldMk cId="1028571296" sldId="295"/>
            <ac:picMk id="4" creationId="{1DF112CC-7DA6-51DC-84CF-5C3A75A17B85}"/>
          </ac:picMkLst>
        </pc:picChg>
        <pc:picChg chg="del">
          <ac:chgData name="Richard Chalk" userId="287f8aa4f4de1d19" providerId="LiveId" clId="{404ACD4A-D5E2-4191-B481-235526E58B99}" dt="2023-05-08T09:57:49.611" v="6861" actId="478"/>
          <ac:picMkLst>
            <pc:docMk/>
            <pc:sldMk cId="1028571296" sldId="295"/>
            <ac:picMk id="8" creationId="{C92C8598-7AA0-C350-4971-2FA305D5528F}"/>
          </ac:picMkLst>
        </pc:picChg>
        <pc:picChg chg="add mod">
          <ac:chgData name="Richard Chalk" userId="287f8aa4f4de1d19" providerId="LiveId" clId="{404ACD4A-D5E2-4191-B481-235526E58B99}" dt="2023-05-08T11:37:18.310" v="6993" actId="167"/>
          <ac:picMkLst>
            <pc:docMk/>
            <pc:sldMk cId="1028571296" sldId="295"/>
            <ac:picMk id="10" creationId="{52BBE65E-7041-77B6-0C42-A7F15E46A5A4}"/>
          </ac:picMkLst>
        </pc:picChg>
      </pc:sldChg>
      <pc:sldChg chg="addSp modSp add mod">
        <pc:chgData name="Richard Chalk" userId="287f8aa4f4de1d19" providerId="LiveId" clId="{404ACD4A-D5E2-4191-B481-235526E58B99}" dt="2023-05-08T14:52:31.790" v="7550" actId="6549"/>
        <pc:sldMkLst>
          <pc:docMk/>
          <pc:sldMk cId="813653697" sldId="296"/>
        </pc:sldMkLst>
        <pc:spChg chg="add mod">
          <ac:chgData name="Richard Chalk" userId="287f8aa4f4de1d19" providerId="LiveId" clId="{404ACD4A-D5E2-4191-B481-235526E58B99}" dt="2023-05-08T11:37:22.084" v="6994"/>
          <ac:spMkLst>
            <pc:docMk/>
            <pc:sldMk cId="813653697" sldId="296"/>
            <ac:spMk id="4" creationId="{F3FF1DED-8200-5F77-7C48-B8DE53F8AE58}"/>
          </ac:spMkLst>
        </pc:spChg>
        <pc:spChg chg="mod">
          <ac:chgData name="Richard Chalk" userId="287f8aa4f4de1d19" providerId="LiveId" clId="{404ACD4A-D5E2-4191-B481-235526E58B99}" dt="2023-05-08T11:33:14.810" v="6951" actId="5793"/>
          <ac:spMkLst>
            <pc:docMk/>
            <pc:sldMk cId="813653697" sldId="29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31.790" v="7550" actId="6549"/>
          <ac:spMkLst>
            <pc:docMk/>
            <pc:sldMk cId="813653697" sldId="296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37:22.084" v="6994"/>
          <ac:picMkLst>
            <pc:docMk/>
            <pc:sldMk cId="813653697" sldId="296"/>
            <ac:picMk id="3" creationId="{128B4801-90B9-386F-C048-5D7E630C9CC4}"/>
          </ac:picMkLst>
        </pc:picChg>
      </pc:sldChg>
      <pc:sldChg chg="modSp add mod">
        <pc:chgData name="Richard Chalk" userId="287f8aa4f4de1d19" providerId="LiveId" clId="{404ACD4A-D5E2-4191-B481-235526E58B99}" dt="2023-05-08T15:15:27.906" v="7561" actId="20577"/>
        <pc:sldMkLst>
          <pc:docMk/>
          <pc:sldMk cId="3365389252" sldId="297"/>
        </pc:sldMkLst>
        <pc:spChg chg="mod">
          <ac:chgData name="Richard Chalk" userId="287f8aa4f4de1d19" providerId="LiveId" clId="{404ACD4A-D5E2-4191-B481-235526E58B99}" dt="2023-05-08T15:15:27.906" v="7561" actId="20577"/>
          <ac:spMkLst>
            <pc:docMk/>
            <pc:sldMk cId="3365389252" sldId="297"/>
            <ac:spMk id="118" creationId="{00000000-0000-0000-0000-000000000000}"/>
          </ac:spMkLst>
        </pc:spChg>
      </pc:sldChg>
      <pc:sldChg chg="addSp modSp add mod">
        <pc:chgData name="Richard Chalk" userId="287f8aa4f4de1d19" providerId="LiveId" clId="{404ACD4A-D5E2-4191-B481-235526E58B99}" dt="2023-05-08T15:15:34.502" v="7573" actId="20577"/>
        <pc:sldMkLst>
          <pc:docMk/>
          <pc:sldMk cId="1928615260" sldId="298"/>
        </pc:sldMkLst>
        <pc:spChg chg="add mod">
          <ac:chgData name="Richard Chalk" userId="287f8aa4f4de1d19" providerId="LiveId" clId="{404ACD4A-D5E2-4191-B481-235526E58B99}" dt="2023-05-08T11:49:08.865" v="7184" actId="14100"/>
          <ac:spMkLst>
            <pc:docMk/>
            <pc:sldMk cId="1928615260" sldId="298"/>
            <ac:spMk id="4" creationId="{DF70D83C-F9B3-572A-E005-46D94D645517}"/>
          </ac:spMkLst>
        </pc:spChg>
        <pc:spChg chg="mod">
          <ac:chgData name="Richard Chalk" userId="287f8aa4f4de1d19" providerId="LiveId" clId="{404ACD4A-D5E2-4191-B481-235526E58B99}" dt="2023-05-08T11:43:04.952" v="7004" actId="14100"/>
          <ac:spMkLst>
            <pc:docMk/>
            <pc:sldMk cId="1928615260" sldId="298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5:15:34.502" v="7573" actId="20577"/>
          <ac:spMkLst>
            <pc:docMk/>
            <pc:sldMk cId="1928615260" sldId="29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48.491" v="7551" actId="113"/>
          <ac:spMkLst>
            <pc:docMk/>
            <pc:sldMk cId="1928615260" sldId="29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45:26.827" v="7068" actId="1035"/>
          <ac:picMkLst>
            <pc:docMk/>
            <pc:sldMk cId="1928615260" sldId="298"/>
            <ac:picMk id="3" creationId="{7D2D9FE5-FF26-1D71-1635-54A73637416C}"/>
          </ac:picMkLst>
        </pc:picChg>
      </pc:sldChg>
      <pc:sldChg chg="addSp modSp add modNotes">
        <pc:chgData name="Richard Chalk" userId="287f8aa4f4de1d19" providerId="LiveId" clId="{404ACD4A-D5E2-4191-B481-235526E58B99}" dt="2023-05-08T15:21:50.871" v="7615"/>
        <pc:sldMkLst>
          <pc:docMk/>
          <pc:sldMk cId="0" sldId="299"/>
        </pc:sldMkLst>
        <pc:spChg chg="add mod">
          <ac:chgData name="Richard Chalk" userId="287f8aa4f4de1d19" providerId="LiveId" clId="{404ACD4A-D5E2-4191-B481-235526E58B99}" dt="2023-05-08T15:21:50.871" v="7615"/>
          <ac:spMkLst>
            <pc:docMk/>
            <pc:sldMk cId="0" sldId="299"/>
            <ac:spMk id="3" creationId="{C94366A8-7AB2-EE66-341E-A1BD0A71168D}"/>
          </ac:spMkLst>
        </pc:spChg>
        <pc:picChg chg="add mod">
          <ac:chgData name="Richard Chalk" userId="287f8aa4f4de1d19" providerId="LiveId" clId="{404ACD4A-D5E2-4191-B481-235526E58B99}" dt="2023-05-08T15:21:50.871" v="7615"/>
          <ac:picMkLst>
            <pc:docMk/>
            <pc:sldMk cId="0" sldId="299"/>
            <ac:picMk id="2" creationId="{8C6E6EBD-F315-E39C-D9AB-5F0DBF704255}"/>
          </ac:picMkLst>
        </pc:picChg>
      </pc:sldChg>
      <pc:sldChg chg="modSp add del mod">
        <pc:chgData name="Richard Chalk" userId="287f8aa4f4de1d19" providerId="LiveId" clId="{404ACD4A-D5E2-4191-B481-235526E58B99}" dt="2023-05-08T15:15:07.290" v="7558" actId="47"/>
        <pc:sldMkLst>
          <pc:docMk/>
          <pc:sldMk cId="375525908" sldId="299"/>
        </pc:sldMkLst>
        <pc:spChg chg="mod">
          <ac:chgData name="Richard Chalk" userId="287f8aa4f4de1d19" providerId="LiveId" clId="{404ACD4A-D5E2-4191-B481-235526E58B99}" dt="2023-05-08T14:55:37.223" v="7555" actId="20577"/>
          <ac:spMkLst>
            <pc:docMk/>
            <pc:sldMk cId="375525908" sldId="299"/>
            <ac:spMk id="126" creationId="{00000000-0000-0000-0000-000000000000}"/>
          </ac:spMkLst>
        </pc:spChg>
      </pc:sldChg>
      <pc:sldChg chg="addSp modSp add mod ord modNotes">
        <pc:chgData name="Richard Chalk" userId="287f8aa4f4de1d19" providerId="LiveId" clId="{404ACD4A-D5E2-4191-B481-235526E58B99}" dt="2023-05-08T15:22:01.667" v="7622" actId="20577"/>
        <pc:sldMkLst>
          <pc:docMk/>
          <pc:sldMk cId="0" sldId="300"/>
        </pc:sldMkLst>
        <pc:spChg chg="add mod">
          <ac:chgData name="Richard Chalk" userId="287f8aa4f4de1d19" providerId="LiveId" clId="{404ACD4A-D5E2-4191-B481-235526E58B99}" dt="2023-05-08T15:22:01.667" v="7622" actId="20577"/>
          <ac:spMkLst>
            <pc:docMk/>
            <pc:sldMk cId="0" sldId="300"/>
            <ac:spMk id="2" creationId="{B4819245-4329-76A9-2AA2-39F62299A7AA}"/>
          </ac:spMkLst>
        </pc:spChg>
      </pc:sldChg>
      <pc:sldChg chg="add ord modNotes">
        <pc:chgData name="Richard Chalk" userId="287f8aa4f4de1d19" providerId="LiveId" clId="{404ACD4A-D5E2-4191-B481-235526E58B99}" dt="2023-05-08T15:21:14.463" v="7591"/>
        <pc:sldMkLst>
          <pc:docMk/>
          <pc:sldMk cId="0" sldId="301"/>
        </pc:sldMkLst>
      </pc:sldChg>
      <pc:sldChg chg="addSp delSp modSp add modNotes">
        <pc:chgData name="Richard Chalk" userId="287f8aa4f4de1d19" providerId="LiveId" clId="{404ACD4A-D5E2-4191-B481-235526E58B99}" dt="2023-05-08T15:23:08.726" v="7625" actId="478"/>
        <pc:sldMkLst>
          <pc:docMk/>
          <pc:sldMk cId="0" sldId="302"/>
        </pc:sldMkLst>
        <pc:spChg chg="add del mod">
          <ac:chgData name="Richard Chalk" userId="287f8aa4f4de1d19" providerId="LiveId" clId="{404ACD4A-D5E2-4191-B481-235526E58B99}" dt="2023-05-08T15:23:08.726" v="7625" actId="478"/>
          <ac:spMkLst>
            <pc:docMk/>
            <pc:sldMk cId="0" sldId="302"/>
            <ac:spMk id="3" creationId="{5A30C94A-1158-C617-35E0-EAFD9DF40DA2}"/>
          </ac:spMkLst>
        </pc:spChg>
        <pc:picChg chg="add del mod">
          <ac:chgData name="Richard Chalk" userId="287f8aa4f4de1d19" providerId="LiveId" clId="{404ACD4A-D5E2-4191-B481-235526E58B99}" dt="2023-05-08T15:23:08.726" v="7625" actId="478"/>
          <ac:picMkLst>
            <pc:docMk/>
            <pc:sldMk cId="0" sldId="302"/>
            <ac:picMk id="2" creationId="{C06C7205-4E60-71BA-9919-42FB592564D5}"/>
          </ac:picMkLst>
        </pc:picChg>
      </pc:sldChg>
      <pc:sldChg chg="add">
        <pc:chgData name="Richard Chalk" userId="287f8aa4f4de1d19" providerId="LiveId" clId="{404ACD4A-D5E2-4191-B481-235526E58B99}" dt="2023-05-08T15:22:55.026" v="7624"/>
        <pc:sldMkLst>
          <pc:docMk/>
          <pc:sldMk cId="3949611291" sldId="303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4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5"/>
        </pc:sldMkLst>
      </pc:sldChg>
      <pc:sldChg chg="add ord modNotes">
        <pc:chgData name="Richard Chalk" userId="287f8aa4f4de1d19" providerId="LiveId" clId="{404ACD4A-D5E2-4191-B481-235526E58B99}" dt="2023-05-08T15:23:27.650" v="7627"/>
        <pc:sldMkLst>
          <pc:docMk/>
          <pc:sldMk cId="0" sldId="306"/>
        </pc:sldMkLst>
      </pc:sldChg>
      <pc:sldChg chg="addSp delSp modSp add mod modNotes">
        <pc:chgData name="Richard Chalk" userId="287f8aa4f4de1d19" providerId="LiveId" clId="{404ACD4A-D5E2-4191-B481-235526E58B99}" dt="2023-05-08T15:19:33.184" v="7588" actId="21"/>
        <pc:sldMkLst>
          <pc:docMk/>
          <pc:sldMk cId="0" sldId="307"/>
        </pc:sldMkLst>
        <pc:spChg chg="add del mod">
          <ac:chgData name="Richard Chalk" userId="287f8aa4f4de1d19" providerId="LiveId" clId="{404ACD4A-D5E2-4191-B481-235526E58B99}" dt="2023-05-08T15:19:33.184" v="7588" actId="21"/>
          <ac:spMkLst>
            <pc:docMk/>
            <pc:sldMk cId="0" sldId="307"/>
            <ac:spMk id="3" creationId="{F1018BE9-C9A5-0252-EE60-6E9A4F0F3954}"/>
          </ac:spMkLst>
        </pc:spChg>
        <pc:picChg chg="add del mod">
          <ac:chgData name="Richard Chalk" userId="287f8aa4f4de1d19" providerId="LiveId" clId="{404ACD4A-D5E2-4191-B481-235526E58B99}" dt="2023-05-08T15:19:33.184" v="7588" actId="21"/>
          <ac:picMkLst>
            <pc:docMk/>
            <pc:sldMk cId="0" sldId="307"/>
            <ac:picMk id="2" creationId="{3A861199-1F0A-EE51-5490-CB077F008991}"/>
          </ac:picMkLst>
        </pc:picChg>
      </pc:sldChg>
      <pc:sldChg chg="modSp add mod">
        <pc:chgData name="Richard Chalk" userId="287f8aa4f4de1d19" providerId="LiveId" clId="{404ACD4A-D5E2-4191-B481-235526E58B99}" dt="2023-05-08T15:15:09.996" v="7560" actId="27636"/>
        <pc:sldMkLst>
          <pc:docMk/>
          <pc:sldMk cId="0" sldId="308"/>
        </pc:sldMkLst>
        <pc:spChg chg="mod">
          <ac:chgData name="Richard Chalk" userId="287f8aa4f4de1d19" providerId="LiveId" clId="{404ACD4A-D5E2-4191-B481-235526E58B99}" dt="2023-05-08T15:15:09.996" v="7560" actId="27636"/>
          <ac:spMkLst>
            <pc:docMk/>
            <pc:sldMk cId="0" sldId="308"/>
            <ac:spMk id="727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1:40.765" v="7614" actId="20577"/>
        <pc:sldMkLst>
          <pc:docMk/>
          <pc:sldMk cId="3213385662" sldId="309"/>
        </pc:sldMkLst>
        <pc:spChg chg="mod">
          <ac:chgData name="Richard Chalk" userId="287f8aa4f4de1d19" providerId="LiveId" clId="{404ACD4A-D5E2-4191-B481-235526E58B99}" dt="2023-05-08T15:21:40.765" v="761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3:37.380" v="7633" actId="20577"/>
        <pc:sldMkLst>
          <pc:docMk/>
          <pc:sldMk cId="2116107592" sldId="310"/>
        </pc:sldMkLst>
        <pc:spChg chg="mod">
          <ac:chgData name="Richard Chalk" userId="287f8aa4f4de1d19" providerId="LiveId" clId="{404ACD4A-D5E2-4191-B481-235526E58B99}" dt="2023-05-08T15:23:37.380" v="7633" actId="20577"/>
          <ac:spMkLst>
            <pc:docMk/>
            <pc:sldMk cId="2116107592" sldId="310"/>
            <ac:spMk id="118" creationId="{00000000-0000-0000-0000-000000000000}"/>
          </ac:spMkLst>
        </pc:spChg>
      </pc:sldChg>
    </pc:docChg>
  </pc:docChgLst>
  <pc:docChgLst>
    <pc:chgData name="Richard Chalk" userId="287f8aa4f4de1d19" providerId="LiveId" clId="{BD53261F-0264-4974-833A-AA83AF7FF0B6}"/>
    <pc:docChg chg="undo custSel addSld delSld modSld">
      <pc:chgData name="Richard Chalk" userId="287f8aa4f4de1d19" providerId="LiveId" clId="{BD53261F-0264-4974-833A-AA83AF7FF0B6}" dt="2023-06-21T12:53:46.378" v="2505" actId="6549"/>
      <pc:docMkLst>
        <pc:docMk/>
      </pc:docMkLst>
      <pc:sldChg chg="addSp delSp modSp mod modNotesTx">
        <pc:chgData name="Richard Chalk" userId="287f8aa4f4de1d19" providerId="LiveId" clId="{BD53261F-0264-4974-833A-AA83AF7FF0B6}" dt="2023-06-21T12:38:36.736" v="2167" actId="207"/>
        <pc:sldMkLst>
          <pc:docMk/>
          <pc:sldMk cId="0" sldId="299"/>
        </pc:sldMkLst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2" creationId="{9051565A-8E39-A297-2029-0B7623EF3BD3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3" creationId="{426E05AE-B033-9CA0-3126-5672581842E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4" creationId="{0A14450F-2BE6-F748-2529-C87D76BD88E9}"/>
          </ac:spMkLst>
        </pc:spChg>
        <pc:spChg chg="mod">
          <ac:chgData name="Richard Chalk" userId="287f8aa4f4de1d19" providerId="LiveId" clId="{BD53261F-0264-4974-833A-AA83AF7FF0B6}" dt="2023-06-21T12:38:36.736" v="2167" actId="207"/>
          <ac:spMkLst>
            <pc:docMk/>
            <pc:sldMk cId="0" sldId="299"/>
            <ac:spMk id="8" creationId="{7A08CD1E-4C90-50E0-01D6-BAB4795911B6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9" creationId="{11D57251-A74C-3065-CC7C-4152AC9DA77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0" creationId="{4FF9230B-E433-7E21-2A76-A9D15F0DA332}"/>
          </ac:spMkLst>
        </pc:spChg>
        <pc:spChg chg="del">
          <ac:chgData name="Richard Chalk" userId="287f8aa4f4de1d19" providerId="LiveId" clId="{BD53261F-0264-4974-833A-AA83AF7FF0B6}" dt="2023-06-21T05:06:58.522" v="24" actId="478"/>
          <ac:spMkLst>
            <pc:docMk/>
            <pc:sldMk cId="0" sldId="299"/>
            <ac:spMk id="11" creationId="{DDD5A5BE-A2AB-D9F2-0243-FFC6541D1485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2" creationId="{39F59C29-9404-1DFB-24B8-7F6D861E253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3" creationId="{C612D6F0-BDCD-D070-F775-9ED10F3EE6D1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4" creationId="{BD519E45-258C-3869-F44D-4911B66D761B}"/>
          </ac:spMkLst>
        </pc:spChg>
        <pc:spChg chg="add mod">
          <ac:chgData name="Richard Chalk" userId="287f8aa4f4de1d19" providerId="LiveId" clId="{BD53261F-0264-4974-833A-AA83AF7FF0B6}" dt="2023-06-21T12:36:12.721" v="2141" actId="6549"/>
          <ac:spMkLst>
            <pc:docMk/>
            <pc:sldMk cId="0" sldId="299"/>
            <ac:spMk id="18" creationId="{CBF4E8CD-055F-8FAC-58DB-DB42DE1E6C1D}"/>
          </ac:spMkLst>
        </pc:spChg>
        <pc:spChg chg="add del">
          <ac:chgData name="Richard Chalk" userId="287f8aa4f4de1d19" providerId="LiveId" clId="{BD53261F-0264-4974-833A-AA83AF7FF0B6}" dt="2023-06-21T05:18:10.682" v="234" actId="22"/>
          <ac:spMkLst>
            <pc:docMk/>
            <pc:sldMk cId="0" sldId="299"/>
            <ac:spMk id="20" creationId="{86A9854A-F1C0-61E5-DB71-26448C9A53FB}"/>
          </ac:spMkLst>
        </pc:spChg>
        <pc:spChg chg="mod">
          <ac:chgData name="Richard Chalk" userId="287f8aa4f4de1d19" providerId="LiveId" clId="{BD53261F-0264-4974-833A-AA83AF7FF0B6}" dt="2023-06-21T12:38:08.993" v="2151" actId="2057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BD53261F-0264-4974-833A-AA83AF7FF0B6}" dt="2023-06-21T05:25:20.720" v="387" actId="1038"/>
          <ac:picMkLst>
            <pc:docMk/>
            <pc:sldMk cId="0" sldId="299"/>
            <ac:picMk id="21" creationId="{1B8AA42F-ACD4-7A8D-2D04-74F65ED2DCB1}"/>
          </ac:picMkLst>
        </pc:picChg>
        <pc:picChg chg="add mod">
          <ac:chgData name="Richard Chalk" userId="287f8aa4f4de1d19" providerId="LiveId" clId="{BD53261F-0264-4974-833A-AA83AF7FF0B6}" dt="2023-06-21T12:36:16.649" v="2143" actId="1038"/>
          <ac:picMkLst>
            <pc:docMk/>
            <pc:sldMk cId="0" sldId="299"/>
            <ac:picMk id="22" creationId="{53FCFF29-1F86-5077-300D-DF8167D1E2EF}"/>
          </ac:picMkLst>
        </pc:picChg>
      </pc:sldChg>
      <pc:sldChg chg="modSp mod">
        <pc:chgData name="Richard Chalk" userId="287f8aa4f4de1d19" providerId="LiveId" clId="{BD53261F-0264-4974-833A-AA83AF7FF0B6}" dt="2023-06-21T05:06:47.890" v="22" actId="20577"/>
        <pc:sldMkLst>
          <pc:docMk/>
          <pc:sldMk cId="3213385662" sldId="309"/>
        </pc:sldMkLst>
        <pc:spChg chg="mod">
          <ac:chgData name="Richard Chalk" userId="287f8aa4f4de1d19" providerId="LiveId" clId="{BD53261F-0264-4974-833A-AA83AF7FF0B6}" dt="2023-06-21T05:06:47.890" v="22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719809809" sldId="37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156168738" sldId="45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470308878" sldId="455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717774040" sldId="456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321716781" sldId="457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17808149" sldId="458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754945797" sldId="459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42913731" sldId="460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932187929" sldId="461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638792043" sldId="462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959964470" sldId="463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691793169" sldId="46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455506460" sldId="465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379899295" sldId="467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660900992" sldId="468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739976794" sldId="469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8369903" sldId="470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111746129" sldId="471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172989122" sldId="472"/>
        </pc:sldMkLst>
      </pc:sldChg>
      <pc:sldChg chg="new del">
        <pc:chgData name="Richard Chalk" userId="287f8aa4f4de1d19" providerId="LiveId" clId="{BD53261F-0264-4974-833A-AA83AF7FF0B6}" dt="2023-06-21T12:50:22.793" v="2427" actId="47"/>
        <pc:sldMkLst>
          <pc:docMk/>
          <pc:sldMk cId="2655922240" sldId="473"/>
        </pc:sldMkLst>
      </pc:sldChg>
      <pc:sldChg chg="addSp delSp modSp add mod modNotesTx">
        <pc:chgData name="Richard Chalk" userId="287f8aa4f4de1d19" providerId="LiveId" clId="{BD53261F-0264-4974-833A-AA83AF7FF0B6}" dt="2023-06-21T12:39:23.048" v="2172" actId="14100"/>
        <pc:sldMkLst>
          <pc:docMk/>
          <pc:sldMk cId="892267867" sldId="474"/>
        </pc:sldMkLst>
        <pc:spChg chg="add mod">
          <ac:chgData name="Richard Chalk" userId="287f8aa4f4de1d19" providerId="LiveId" clId="{BD53261F-0264-4974-833A-AA83AF7FF0B6}" dt="2023-06-21T12:39:23.048" v="2172" actId="14100"/>
          <ac:spMkLst>
            <pc:docMk/>
            <pc:sldMk cId="892267867" sldId="474"/>
            <ac:spMk id="2" creationId="{2CED0939-2445-F1A3-21AE-0A535344DD5D}"/>
          </ac:spMkLst>
        </pc:spChg>
        <pc:spChg chg="add mod">
          <ac:chgData name="Richard Chalk" userId="287f8aa4f4de1d19" providerId="LiveId" clId="{BD53261F-0264-4974-833A-AA83AF7FF0B6}" dt="2023-06-21T09:00:05.791" v="806" actId="21"/>
          <ac:spMkLst>
            <pc:docMk/>
            <pc:sldMk cId="892267867" sldId="474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5:56:06.552" v="496" actId="20577"/>
          <ac:spMkLst>
            <pc:docMk/>
            <pc:sldMk cId="892267867" sldId="474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05:18:52.449" v="255" actId="478"/>
          <ac:spMkLst>
            <pc:docMk/>
            <pc:sldMk cId="892267867" sldId="474"/>
            <ac:spMk id="8" creationId="{7A08CD1E-4C90-50E0-01D6-BAB4795911B6}"/>
          </ac:spMkLst>
        </pc:spChg>
        <pc:spChg chg="add mod">
          <ac:chgData name="Richard Chalk" userId="287f8aa4f4de1d19" providerId="LiveId" clId="{BD53261F-0264-4974-833A-AA83AF7FF0B6}" dt="2023-06-21T09:00:26.914" v="813" actId="113"/>
          <ac:spMkLst>
            <pc:docMk/>
            <pc:sldMk cId="892267867" sldId="474"/>
            <ac:spMk id="13" creationId="{5CF27FB5-ED98-C38F-CDBF-D46947BB8F14}"/>
          </ac:spMkLst>
        </pc:spChg>
        <pc:spChg chg="del">
          <ac:chgData name="Richard Chalk" userId="287f8aa4f4de1d19" providerId="LiveId" clId="{BD53261F-0264-4974-833A-AA83AF7FF0B6}" dt="2023-06-21T05:18:25.898" v="252" actId="478"/>
          <ac:spMkLst>
            <pc:docMk/>
            <pc:sldMk cId="892267867" sldId="474"/>
            <ac:spMk id="16" creationId="{96566620-CF4E-3E72-DF17-BDE7523AD6EA}"/>
          </ac:spMkLst>
        </pc:spChg>
        <pc:spChg chg="del">
          <ac:chgData name="Richard Chalk" userId="287f8aa4f4de1d19" providerId="LiveId" clId="{BD53261F-0264-4974-833A-AA83AF7FF0B6}" dt="2023-06-21T05:18:30.096" v="253" actId="478"/>
          <ac:spMkLst>
            <pc:docMk/>
            <pc:sldMk cId="892267867" sldId="474"/>
            <ac:spMk id="18" creationId="{CBF4E8CD-055F-8FAC-58DB-DB42DE1E6C1D}"/>
          </ac:spMkLst>
        </pc:spChg>
        <pc:spChg chg="del">
          <ac:chgData name="Richard Chalk" userId="287f8aa4f4de1d19" providerId="LiveId" clId="{BD53261F-0264-4974-833A-AA83AF7FF0B6}" dt="2023-06-21T05:18:50.826" v="254" actId="478"/>
          <ac:spMkLst>
            <pc:docMk/>
            <pc:sldMk cId="892267867" sldId="474"/>
            <ac:spMk id="658" creationId="{00000000-0000-0000-0000-000000000000}"/>
          </ac:spMkLst>
        </pc:spChg>
        <pc:picChg chg="add mod">
          <ac:chgData name="Richard Chalk" userId="287f8aa4f4de1d19" providerId="LiveId" clId="{BD53261F-0264-4974-833A-AA83AF7FF0B6}" dt="2023-06-21T05:25:29.030" v="394" actId="1036"/>
          <ac:picMkLst>
            <pc:docMk/>
            <pc:sldMk cId="892267867" sldId="474"/>
            <ac:picMk id="9" creationId="{7004119C-2EEA-FFA0-C122-6888D8A1EB13}"/>
          </ac:picMkLst>
        </pc:picChg>
        <pc:picChg chg="add mod">
          <ac:chgData name="Richard Chalk" userId="287f8aa4f4de1d19" providerId="LiveId" clId="{BD53261F-0264-4974-833A-AA83AF7FF0B6}" dt="2023-06-21T05:29:05.128" v="478" actId="1037"/>
          <ac:picMkLst>
            <pc:docMk/>
            <pc:sldMk cId="892267867" sldId="474"/>
            <ac:picMk id="10" creationId="{8468BF85-5761-0A34-326E-206C9D75D00D}"/>
          </ac:picMkLst>
        </pc:picChg>
        <pc:picChg chg="add mod">
          <ac:chgData name="Richard Chalk" userId="287f8aa4f4de1d19" providerId="LiveId" clId="{BD53261F-0264-4974-833A-AA83AF7FF0B6}" dt="2023-06-21T05:30:27.506" v="485" actId="14100"/>
          <ac:picMkLst>
            <pc:docMk/>
            <pc:sldMk cId="892267867" sldId="474"/>
            <ac:picMk id="11" creationId="{FB8FC169-B893-869F-1AE2-8B680A6044DA}"/>
          </ac:picMkLst>
        </pc:picChg>
        <pc:picChg chg="add del mod">
          <ac:chgData name="Richard Chalk" userId="287f8aa4f4de1d19" providerId="LiveId" clId="{BD53261F-0264-4974-833A-AA83AF7FF0B6}" dt="2023-06-21T05:56:41.452" v="498"/>
          <ac:picMkLst>
            <pc:docMk/>
            <pc:sldMk cId="892267867" sldId="474"/>
            <ac:picMk id="12" creationId="{F291EE92-BEF0-B7BD-4824-C9CC53EC9169}"/>
          </ac:picMkLst>
        </pc:picChg>
        <pc:picChg chg="add mod">
          <ac:chgData name="Richard Chalk" userId="287f8aa4f4de1d19" providerId="LiveId" clId="{BD53261F-0264-4974-833A-AA83AF7FF0B6}" dt="2023-06-21T09:00:15.022" v="809" actId="1076"/>
          <ac:picMkLst>
            <pc:docMk/>
            <pc:sldMk cId="892267867" sldId="474"/>
            <ac:picMk id="14" creationId="{F3EEE21B-D3CD-1AE1-F19A-A094EFFCA046}"/>
          </ac:picMkLst>
        </pc:picChg>
        <pc:picChg chg="del">
          <ac:chgData name="Richard Chalk" userId="287f8aa4f4de1d19" providerId="LiveId" clId="{BD53261F-0264-4974-833A-AA83AF7FF0B6}" dt="2023-06-21T05:18:25.898" v="252" actId="478"/>
          <ac:picMkLst>
            <pc:docMk/>
            <pc:sldMk cId="892267867" sldId="474"/>
            <ac:picMk id="17" creationId="{229C80BF-A635-6C84-B4E9-10BA8B4465FD}"/>
          </ac:picMkLst>
        </pc:picChg>
        <pc:picChg chg="add del mod">
          <ac:chgData name="Richard Chalk" userId="287f8aa4f4de1d19" providerId="LiveId" clId="{BD53261F-0264-4974-833A-AA83AF7FF0B6}" dt="2023-06-21T05:25:13.822" v="380" actId="21"/>
          <ac:picMkLst>
            <pc:docMk/>
            <pc:sldMk cId="892267867" sldId="474"/>
            <ac:picMk id="1026" creationId="{EA39AEDB-6BC2-2B47-9B48-4BE19B3127FD}"/>
          </ac:picMkLst>
        </pc:picChg>
        <pc:cxnChg chg="add mod">
          <ac:chgData name="Richard Chalk" userId="287f8aa4f4de1d19" providerId="LiveId" clId="{BD53261F-0264-4974-833A-AA83AF7FF0B6}" dt="2023-06-21T05:18:53.423" v="256"/>
          <ac:cxnSpMkLst>
            <pc:docMk/>
            <pc:sldMk cId="892267867" sldId="474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BD53261F-0264-4974-833A-AA83AF7FF0B6}" dt="2023-06-21T09:08:33.452" v="970" actId="1038"/>
        <pc:sldMkLst>
          <pc:docMk/>
          <pc:sldMk cId="563439124" sldId="475"/>
        </pc:sldMkLst>
        <pc:spChg chg="del">
          <ac:chgData name="Richard Chalk" userId="287f8aa4f4de1d19" providerId="LiveId" clId="{BD53261F-0264-4974-833A-AA83AF7FF0B6}" dt="2023-06-21T05:57:26.009" v="514" actId="478"/>
          <ac:spMkLst>
            <pc:docMk/>
            <pc:sldMk cId="563439124" sldId="475"/>
            <ac:spMk id="2" creationId="{2CED0939-2445-F1A3-21AE-0A535344DD5D}"/>
          </ac:spMkLst>
        </pc:spChg>
        <pc:spChg chg="del">
          <ac:chgData name="Richard Chalk" userId="287f8aa4f4de1d19" providerId="LiveId" clId="{BD53261F-0264-4974-833A-AA83AF7FF0B6}" dt="2023-06-21T05:57:28.067" v="515" actId="478"/>
          <ac:spMkLst>
            <pc:docMk/>
            <pc:sldMk cId="563439124" sldId="475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8:26:55.443" v="636" actId="14100"/>
          <ac:spMkLst>
            <pc:docMk/>
            <pc:sldMk cId="563439124" sldId="475"/>
            <ac:spMk id="7" creationId="{EBD62573-4B50-EAD6-8C7E-C3AE6A9F45B4}"/>
          </ac:spMkLst>
        </pc:spChg>
        <pc:spChg chg="add mod">
          <ac:chgData name="Richard Chalk" userId="287f8aa4f4de1d19" providerId="LiveId" clId="{BD53261F-0264-4974-833A-AA83AF7FF0B6}" dt="2023-06-21T08:58:54.450" v="778" actId="14861"/>
          <ac:spMkLst>
            <pc:docMk/>
            <pc:sldMk cId="563439124" sldId="475"/>
            <ac:spMk id="15" creationId="{42B56B94-D552-29EC-6D8B-B263E70EEFE6}"/>
          </ac:spMkLst>
        </pc:spChg>
        <pc:spChg chg="add mod">
          <ac:chgData name="Richard Chalk" userId="287f8aa4f4de1d19" providerId="LiveId" clId="{BD53261F-0264-4974-833A-AA83AF7FF0B6}" dt="2023-06-21T08:58:43.075" v="777" actId="14861"/>
          <ac:spMkLst>
            <pc:docMk/>
            <pc:sldMk cId="563439124" sldId="475"/>
            <ac:spMk id="16" creationId="{D77AC7A1-69C5-B256-3A80-8DBD2E083AA5}"/>
          </ac:spMkLst>
        </pc:spChg>
        <pc:spChg chg="add mod">
          <ac:chgData name="Richard Chalk" userId="287f8aa4f4de1d19" providerId="LiveId" clId="{BD53261F-0264-4974-833A-AA83AF7FF0B6}" dt="2023-06-21T08:59:06.620" v="779" actId="14861"/>
          <ac:spMkLst>
            <pc:docMk/>
            <pc:sldMk cId="563439124" sldId="475"/>
            <ac:spMk id="17" creationId="{9247FC16-CD2B-83AE-2055-71481D75B2DB}"/>
          </ac:spMkLst>
        </pc:spChg>
        <pc:spChg chg="add mod">
          <ac:chgData name="Richard Chalk" userId="287f8aa4f4de1d19" providerId="LiveId" clId="{BD53261F-0264-4974-833A-AA83AF7FF0B6}" dt="2023-06-21T08:59:12.090" v="780" actId="14861"/>
          <ac:spMkLst>
            <pc:docMk/>
            <pc:sldMk cId="563439124" sldId="475"/>
            <ac:spMk id="18" creationId="{CB38FC8C-D2AB-B839-9B95-074EE676BD83}"/>
          </ac:spMkLst>
        </pc:spChg>
        <pc:spChg chg="add mod">
          <ac:chgData name="Richard Chalk" userId="287f8aa4f4de1d19" providerId="LiveId" clId="{BD53261F-0264-4974-833A-AA83AF7FF0B6}" dt="2023-06-21T09:08:33.452" v="970" actId="1038"/>
          <ac:spMkLst>
            <pc:docMk/>
            <pc:sldMk cId="563439124" sldId="475"/>
            <ac:spMk id="19" creationId="{69553549-72ED-2138-823F-AB6566B8077A}"/>
          </ac:spMkLst>
        </pc:spChg>
        <pc:spChg chg="add del">
          <ac:chgData name="Richard Chalk" userId="287f8aa4f4de1d19" providerId="LiveId" clId="{BD53261F-0264-4974-833A-AA83AF7FF0B6}" dt="2023-06-21T08:58:23.791" v="776" actId="478"/>
          <ac:spMkLst>
            <pc:docMk/>
            <pc:sldMk cId="563439124" sldId="475"/>
            <ac:spMk id="21" creationId="{2211C4D0-201B-2BCC-AE45-EFF341C2275B}"/>
          </ac:spMkLst>
        </pc:sp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8" creationId="{A918CCB3-7AEB-91C5-989C-98B03633003B}"/>
          </ac:picMkLst>
        </pc:picChg>
        <pc:picChg chg="del">
          <ac:chgData name="Richard Chalk" userId="287f8aa4f4de1d19" providerId="LiveId" clId="{BD53261F-0264-4974-833A-AA83AF7FF0B6}" dt="2023-06-21T05:57:31.733" v="518" actId="478"/>
          <ac:picMkLst>
            <pc:docMk/>
            <pc:sldMk cId="563439124" sldId="475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05:57:30.018" v="516" actId="478"/>
          <ac:picMkLst>
            <pc:docMk/>
            <pc:sldMk cId="563439124" sldId="475"/>
            <ac:picMk id="10" creationId="{8468BF85-5761-0A34-326E-206C9D75D00D}"/>
          </ac:picMkLst>
        </pc:picChg>
        <pc:picChg chg="del">
          <ac:chgData name="Richard Chalk" userId="287f8aa4f4de1d19" providerId="LiveId" clId="{BD53261F-0264-4974-833A-AA83AF7FF0B6}" dt="2023-06-21T05:57:30.018" v="516" actId="478"/>
          <ac:picMkLst>
            <pc:docMk/>
            <pc:sldMk cId="563439124" sldId="475"/>
            <ac:picMk id="11" creationId="{FB8FC169-B893-869F-1AE2-8B680A6044DA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12" creationId="{964978DE-38FD-E45C-17B2-BEDF096F1392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13" creationId="{C3D4A33C-346E-3361-7829-FE344409DD67}"/>
          </ac:picMkLst>
        </pc:picChg>
        <pc:picChg chg="add mod">
          <ac:chgData name="Richard Chalk" userId="287f8aa4f4de1d19" providerId="LiveId" clId="{BD53261F-0264-4974-833A-AA83AF7FF0B6}" dt="2023-06-21T09:08:33.452" v="970" actId="1038"/>
          <ac:picMkLst>
            <pc:docMk/>
            <pc:sldMk cId="563439124" sldId="475"/>
            <ac:picMk id="20" creationId="{0AB3BCD2-6FD1-72EC-C87D-3F00A078A0F3}"/>
          </ac:picMkLst>
        </pc:picChg>
        <pc:picChg chg="add del mod">
          <ac:chgData name="Richard Chalk" userId="287f8aa4f4de1d19" providerId="LiveId" clId="{BD53261F-0264-4974-833A-AA83AF7FF0B6}" dt="2023-06-21T05:58:33.854" v="527" actId="478"/>
          <ac:picMkLst>
            <pc:docMk/>
            <pc:sldMk cId="563439124" sldId="475"/>
            <ac:picMk id="2050" creationId="{925A7133-9F95-A76C-A114-92D1D4C2E13C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2052" creationId="{DD4506CC-DFD8-77B9-B05A-BB313EA6B9C9}"/>
          </ac:picMkLst>
        </pc:picChg>
        <pc:cxnChg chg="del">
          <ac:chgData name="Richard Chalk" userId="287f8aa4f4de1d19" providerId="LiveId" clId="{BD53261F-0264-4974-833A-AA83AF7FF0B6}" dt="2023-06-21T05:57:31.011" v="517" actId="478"/>
          <ac:cxnSpMkLst>
            <pc:docMk/>
            <pc:sldMk cId="563439124" sldId="475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BD53261F-0264-4974-833A-AA83AF7FF0B6}" dt="2023-06-21T12:51:10.554" v="2431" actId="6549"/>
        <pc:sldMkLst>
          <pc:docMk/>
          <pc:sldMk cId="4031707558" sldId="476"/>
        </pc:sldMkLst>
        <pc:spChg chg="mod">
          <ac:chgData name="Richard Chalk" userId="287f8aa4f4de1d19" providerId="LiveId" clId="{BD53261F-0264-4974-833A-AA83AF7FF0B6}" dt="2023-06-21T09:19:32.044" v="1014" actId="6549"/>
          <ac:spMkLst>
            <pc:docMk/>
            <pc:sldMk cId="4031707558" sldId="476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1:05:47.592" v="1466" actId="207"/>
          <ac:spMkLst>
            <pc:docMk/>
            <pc:sldMk cId="4031707558" sldId="476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9:01:15.889" v="820" actId="20577"/>
          <ac:spMkLst>
            <pc:docMk/>
            <pc:sldMk cId="4031707558" sldId="476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09:03:11.557" v="833" actId="478"/>
          <ac:spMkLst>
            <pc:docMk/>
            <pc:sldMk cId="4031707558" sldId="476"/>
            <ac:spMk id="13" creationId="{5CF27FB5-ED98-C38F-CDBF-D46947BB8F14}"/>
          </ac:spMkLst>
        </pc:spChg>
        <pc:spChg chg="add mod">
          <ac:chgData name="Richard Chalk" userId="287f8aa4f4de1d19" providerId="LiveId" clId="{BD53261F-0264-4974-833A-AA83AF7FF0B6}" dt="2023-06-21T09:16:57.847" v="1004" actId="1035"/>
          <ac:spMkLst>
            <pc:docMk/>
            <pc:sldMk cId="4031707558" sldId="476"/>
            <ac:spMk id="15" creationId="{224494BA-550F-E31C-2124-83DDE4ED3720}"/>
          </ac:spMkLst>
        </pc:spChg>
        <pc:spChg chg="add mod">
          <ac:chgData name="Richard Chalk" userId="287f8aa4f4de1d19" providerId="LiveId" clId="{BD53261F-0264-4974-833A-AA83AF7FF0B6}" dt="2023-06-21T10:04:50.807" v="1456" actId="207"/>
          <ac:spMkLst>
            <pc:docMk/>
            <pc:sldMk cId="4031707558" sldId="476"/>
            <ac:spMk id="17" creationId="{B26AB41B-4B6F-4DD4-94E4-D10A41809965}"/>
          </ac:spMkLst>
        </pc:spChg>
        <pc:spChg chg="add mod">
          <ac:chgData name="Richard Chalk" userId="287f8aa4f4de1d19" providerId="LiveId" clId="{BD53261F-0264-4974-833A-AA83AF7FF0B6}" dt="2023-06-21T10:04:57.692" v="1457" actId="207"/>
          <ac:spMkLst>
            <pc:docMk/>
            <pc:sldMk cId="4031707558" sldId="476"/>
            <ac:spMk id="18" creationId="{2792C14D-24DC-AFA9-E3FF-6129920D5213}"/>
          </ac:spMkLst>
        </pc:spChg>
        <pc:spChg chg="add mod">
          <ac:chgData name="Richard Chalk" userId="287f8aa4f4de1d19" providerId="LiveId" clId="{BD53261F-0264-4974-833A-AA83AF7FF0B6}" dt="2023-06-21T10:05:03.733" v="1458" actId="207"/>
          <ac:spMkLst>
            <pc:docMk/>
            <pc:sldMk cId="4031707558" sldId="476"/>
            <ac:spMk id="19" creationId="{4912EBB0-76F4-9205-033F-A70FDEFC0A24}"/>
          </ac:spMkLst>
        </pc:spChg>
        <pc:spChg chg="add mod">
          <ac:chgData name="Richard Chalk" userId="287f8aa4f4de1d19" providerId="LiveId" clId="{BD53261F-0264-4974-833A-AA83AF7FF0B6}" dt="2023-06-21T10:05:10.249" v="1459" actId="207"/>
          <ac:spMkLst>
            <pc:docMk/>
            <pc:sldMk cId="4031707558" sldId="476"/>
            <ac:spMk id="20" creationId="{2A59015F-9B46-EFE3-3A35-A5D6592A6630}"/>
          </ac:spMkLst>
        </pc:spChg>
        <pc:picChg chg="del">
          <ac:chgData name="Richard Chalk" userId="287f8aa4f4de1d19" providerId="LiveId" clId="{BD53261F-0264-4974-833A-AA83AF7FF0B6}" dt="2023-06-21T09:01:45.780" v="822" actId="478"/>
          <ac:picMkLst>
            <pc:docMk/>
            <pc:sldMk cId="4031707558" sldId="476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09:03:54.207" v="835" actId="478"/>
          <ac:picMkLst>
            <pc:docMk/>
            <pc:sldMk cId="4031707558" sldId="476"/>
            <ac:picMk id="10" creationId="{8468BF85-5761-0A34-326E-206C9D75D00D}"/>
          </ac:picMkLst>
        </pc:picChg>
        <pc:picChg chg="del">
          <ac:chgData name="Richard Chalk" userId="287f8aa4f4de1d19" providerId="LiveId" clId="{BD53261F-0264-4974-833A-AA83AF7FF0B6}" dt="2023-06-21T09:03:55.235" v="836" actId="478"/>
          <ac:picMkLst>
            <pc:docMk/>
            <pc:sldMk cId="4031707558" sldId="476"/>
            <ac:picMk id="11" creationId="{FB8FC169-B893-869F-1AE2-8B680A6044DA}"/>
          </ac:picMkLst>
        </pc:picChg>
        <pc:picChg chg="add mod">
          <ac:chgData name="Richard Chalk" userId="287f8aa4f4de1d19" providerId="LiveId" clId="{BD53261F-0264-4974-833A-AA83AF7FF0B6}" dt="2023-06-21T09:10:01.331" v="980" actId="14100"/>
          <ac:picMkLst>
            <pc:docMk/>
            <pc:sldMk cId="4031707558" sldId="476"/>
            <ac:picMk id="12" creationId="{11805E21-785A-35E6-4E26-81D769067897}"/>
          </ac:picMkLst>
        </pc:picChg>
        <pc:picChg chg="del">
          <ac:chgData name="Richard Chalk" userId="287f8aa4f4de1d19" providerId="LiveId" clId="{BD53261F-0264-4974-833A-AA83AF7FF0B6}" dt="2023-06-21T09:03:11.557" v="833" actId="478"/>
          <ac:picMkLst>
            <pc:docMk/>
            <pc:sldMk cId="4031707558" sldId="476"/>
            <ac:picMk id="14" creationId="{F3EEE21B-D3CD-1AE1-F19A-A094EFFCA046}"/>
          </ac:picMkLst>
        </pc:picChg>
        <pc:picChg chg="add mod">
          <ac:chgData name="Richard Chalk" userId="287f8aa4f4de1d19" providerId="LiveId" clId="{BD53261F-0264-4974-833A-AA83AF7FF0B6}" dt="2023-06-21T09:21:56.520" v="1066" actId="1076"/>
          <ac:picMkLst>
            <pc:docMk/>
            <pc:sldMk cId="4031707558" sldId="476"/>
            <ac:picMk id="16" creationId="{486EC01A-9F67-0616-C4D3-52591F04EFAF}"/>
          </ac:picMkLst>
        </pc:picChg>
        <pc:picChg chg="add del mod">
          <ac:chgData name="Richard Chalk" userId="287f8aa4f4de1d19" providerId="LiveId" clId="{BD53261F-0264-4974-833A-AA83AF7FF0B6}" dt="2023-06-21T09:09:45.460" v="975" actId="478"/>
          <ac:picMkLst>
            <pc:docMk/>
            <pc:sldMk cId="4031707558" sldId="476"/>
            <ac:picMk id="4098" creationId="{54150497-D9CB-EBE7-96A6-ADEEE3B60D2E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40:45.537" v="2189" actId="113"/>
        <pc:sldMkLst>
          <pc:docMk/>
          <pc:sldMk cId="3854563775" sldId="477"/>
        </pc:sldMkLst>
        <pc:spChg chg="mod">
          <ac:chgData name="Richard Chalk" userId="287f8aa4f4de1d19" providerId="LiveId" clId="{BD53261F-0264-4974-833A-AA83AF7FF0B6}" dt="2023-06-21T12:40:12.463" v="2176" actId="207"/>
          <ac:spMkLst>
            <pc:docMk/>
            <pc:sldMk cId="3854563775" sldId="477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0:45.537" v="2189" actId="113"/>
          <ac:spMkLst>
            <pc:docMk/>
            <pc:sldMk cId="3854563775" sldId="477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42.284" v="1715" actId="20577"/>
          <ac:spMkLst>
            <pc:docMk/>
            <pc:sldMk cId="3854563775" sldId="477"/>
            <ac:spMk id="7" creationId="{EBD62573-4B50-EAD6-8C7E-C3AE6A9F45B4}"/>
          </ac:spMkLst>
        </pc:spChg>
        <pc:spChg chg="del mod">
          <ac:chgData name="Richard Chalk" userId="287f8aa4f4de1d19" providerId="LiveId" clId="{BD53261F-0264-4974-833A-AA83AF7FF0B6}" dt="2023-06-21T11:11:20.714" v="1510" actId="478"/>
          <ac:spMkLst>
            <pc:docMk/>
            <pc:sldMk cId="3854563775" sldId="477"/>
            <ac:spMk id="13" creationId="{5CF27FB5-ED98-C38F-CDBF-D46947BB8F14}"/>
          </ac:spMkLst>
        </pc:spChg>
        <pc:picChg chg="del">
          <ac:chgData name="Richard Chalk" userId="287f8aa4f4de1d19" providerId="LiveId" clId="{BD53261F-0264-4974-833A-AA83AF7FF0B6}" dt="2023-06-21T11:10:14.332" v="1498" actId="478"/>
          <ac:picMkLst>
            <pc:docMk/>
            <pc:sldMk cId="3854563775" sldId="477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11:11:15.512" v="1506" actId="478"/>
          <ac:picMkLst>
            <pc:docMk/>
            <pc:sldMk cId="3854563775" sldId="477"/>
            <ac:picMk id="10" creationId="{8468BF85-5761-0A34-326E-206C9D75D00D}"/>
          </ac:picMkLst>
        </pc:picChg>
        <pc:picChg chg="del mod">
          <ac:chgData name="Richard Chalk" userId="287f8aa4f4de1d19" providerId="LiveId" clId="{BD53261F-0264-4974-833A-AA83AF7FF0B6}" dt="2023-06-21T11:12:55.913" v="1531" actId="478"/>
          <ac:picMkLst>
            <pc:docMk/>
            <pc:sldMk cId="3854563775" sldId="477"/>
            <ac:picMk id="11" creationId="{FB8FC169-B893-869F-1AE2-8B680A6044DA}"/>
          </ac:picMkLst>
        </pc:picChg>
        <pc:picChg chg="del">
          <ac:chgData name="Richard Chalk" userId="287f8aa4f4de1d19" providerId="LiveId" clId="{BD53261F-0264-4974-833A-AA83AF7FF0B6}" dt="2023-06-21T11:11:18.839" v="1508" actId="478"/>
          <ac:picMkLst>
            <pc:docMk/>
            <pc:sldMk cId="3854563775" sldId="477"/>
            <ac:picMk id="14" creationId="{F3EEE21B-D3CD-1AE1-F19A-A094EFFCA046}"/>
          </ac:picMkLst>
        </pc:picChg>
        <pc:picChg chg="add mod">
          <ac:chgData name="Richard Chalk" userId="287f8aa4f4de1d19" providerId="LiveId" clId="{BD53261F-0264-4974-833A-AA83AF7FF0B6}" dt="2023-06-21T11:14:37.303" v="1561" actId="1036"/>
          <ac:picMkLst>
            <pc:docMk/>
            <pc:sldMk cId="3854563775" sldId="477"/>
            <ac:picMk id="5122" creationId="{D7FB2EDE-0D21-03E5-7B91-BE3D326B1241}"/>
          </ac:picMkLst>
        </pc:picChg>
      </pc:sldChg>
      <pc:sldChg chg="addSp modSp add mod modNotesTx">
        <pc:chgData name="Richard Chalk" userId="287f8aa4f4de1d19" providerId="LiveId" clId="{BD53261F-0264-4974-833A-AA83AF7FF0B6}" dt="2023-06-21T12:41:39.283" v="2199" actId="207"/>
        <pc:sldMkLst>
          <pc:docMk/>
          <pc:sldMk cId="3481574009" sldId="478"/>
        </pc:sldMkLst>
        <pc:spChg chg="mod">
          <ac:chgData name="Richard Chalk" userId="287f8aa4f4de1d19" providerId="LiveId" clId="{BD53261F-0264-4974-833A-AA83AF7FF0B6}" dt="2023-06-21T12:41:39.283" v="2199" actId="207"/>
          <ac:spMkLst>
            <pc:docMk/>
            <pc:sldMk cId="3481574009" sldId="478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1:35.259" v="2198" actId="207"/>
          <ac:spMkLst>
            <pc:docMk/>
            <pc:sldMk cId="3481574009" sldId="478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46.533" v="1718" actId="20577"/>
          <ac:spMkLst>
            <pc:docMk/>
            <pc:sldMk cId="3481574009" sldId="478"/>
            <ac:spMk id="7" creationId="{EBD62573-4B50-EAD6-8C7E-C3AE6A9F45B4}"/>
          </ac:spMkLst>
        </pc:spChg>
        <pc:spChg chg="add mod">
          <ac:chgData name="Richard Chalk" userId="287f8aa4f4de1d19" providerId="LiveId" clId="{BD53261F-0264-4974-833A-AA83AF7FF0B6}" dt="2023-06-21T11:22:02.856" v="1711" actId="1035"/>
          <ac:spMkLst>
            <pc:docMk/>
            <pc:sldMk cId="3481574009" sldId="478"/>
            <ac:spMk id="8" creationId="{1302565E-423A-49CC-24DD-6B51D6C6573A}"/>
          </ac:spMkLst>
        </pc:spChg>
      </pc:sldChg>
      <pc:sldChg chg="addSp delSp modSp add mod modNotesTx">
        <pc:chgData name="Richard Chalk" userId="287f8aa4f4de1d19" providerId="LiveId" clId="{BD53261F-0264-4974-833A-AA83AF7FF0B6}" dt="2023-06-21T12:16:13.474" v="1887"/>
        <pc:sldMkLst>
          <pc:docMk/>
          <pc:sldMk cId="2744653544" sldId="479"/>
        </pc:sldMkLst>
        <pc:spChg chg="mod">
          <ac:chgData name="Richard Chalk" userId="287f8aa4f4de1d19" providerId="LiveId" clId="{BD53261F-0264-4974-833A-AA83AF7FF0B6}" dt="2023-06-21T11:27:36.874" v="1800" actId="20577"/>
          <ac:spMkLst>
            <pc:docMk/>
            <pc:sldMk cId="2744653544" sldId="479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13:50.720" v="1845" actId="6549"/>
          <ac:spMkLst>
            <pc:docMk/>
            <pc:sldMk cId="2744653544" sldId="479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52.096" v="1721" actId="20577"/>
          <ac:spMkLst>
            <pc:docMk/>
            <pc:sldMk cId="2744653544" sldId="479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11:28:01.082" v="1804" actId="478"/>
          <ac:spMkLst>
            <pc:docMk/>
            <pc:sldMk cId="2744653544" sldId="479"/>
            <ac:spMk id="8" creationId="{1302565E-423A-49CC-24DD-6B51D6C6573A}"/>
          </ac:spMkLst>
        </pc:spChg>
        <pc:spChg chg="add mod">
          <ac:chgData name="Richard Chalk" userId="287f8aa4f4de1d19" providerId="LiveId" clId="{BD53261F-0264-4974-833A-AA83AF7FF0B6}" dt="2023-06-21T12:13:55.973" v="1846" actId="207"/>
          <ac:spMkLst>
            <pc:docMk/>
            <pc:sldMk cId="2744653544" sldId="479"/>
            <ac:spMk id="9" creationId="{554B03FD-552D-F75B-842D-DFE7E0B0D29E}"/>
          </ac:spMkLst>
        </pc:spChg>
        <pc:picChg chg="add mod">
          <ac:chgData name="Richard Chalk" userId="287f8aa4f4de1d19" providerId="LiveId" clId="{BD53261F-0264-4974-833A-AA83AF7FF0B6}" dt="2023-06-21T12:13:43.099" v="1842" actId="1076"/>
          <ac:picMkLst>
            <pc:docMk/>
            <pc:sldMk cId="2744653544" sldId="479"/>
            <ac:picMk id="10" creationId="{449EAFC7-6C33-ACF0-38BE-6BAC8B978DFB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53:27.823" v="2501" actId="20577"/>
        <pc:sldMkLst>
          <pc:docMk/>
          <pc:sldMk cId="2344539393" sldId="480"/>
        </pc:sldMkLst>
        <pc:spChg chg="mod">
          <ac:chgData name="Richard Chalk" userId="287f8aa4f4de1d19" providerId="LiveId" clId="{BD53261F-0264-4974-833A-AA83AF7FF0B6}" dt="2023-06-21T12:43:06.197" v="2200" actId="113"/>
          <ac:spMkLst>
            <pc:docMk/>
            <pc:sldMk cId="2344539393" sldId="480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3:25.366" v="2201" actId="113"/>
          <ac:spMkLst>
            <pc:docMk/>
            <pc:sldMk cId="2344539393" sldId="480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2:34:47.611" v="2127" actId="20577"/>
          <ac:spMkLst>
            <pc:docMk/>
            <pc:sldMk cId="2344539393" sldId="480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12:18:06.214" v="1888" actId="478"/>
          <ac:spMkLst>
            <pc:docMk/>
            <pc:sldMk cId="2344539393" sldId="480"/>
            <ac:spMk id="9" creationId="{554B03FD-552D-F75B-842D-DFE7E0B0D29E}"/>
          </ac:spMkLst>
        </pc:spChg>
        <pc:spChg chg="add mod">
          <ac:chgData name="Richard Chalk" userId="287f8aa4f4de1d19" providerId="LiveId" clId="{BD53261F-0264-4974-833A-AA83AF7FF0B6}" dt="2023-06-21T12:50:54.617" v="2430" actId="113"/>
          <ac:spMkLst>
            <pc:docMk/>
            <pc:sldMk cId="2344539393" sldId="480"/>
            <ac:spMk id="11" creationId="{EEFAA0DB-7056-DED2-21B6-A7F3210D3E04}"/>
          </ac:spMkLst>
        </pc:spChg>
        <pc:spChg chg="add del mod">
          <ac:chgData name="Richard Chalk" userId="287f8aa4f4de1d19" providerId="LiveId" clId="{BD53261F-0264-4974-833A-AA83AF7FF0B6}" dt="2023-06-21T12:22:27.364" v="2038"/>
          <ac:spMkLst>
            <pc:docMk/>
            <pc:sldMk cId="2344539393" sldId="480"/>
            <ac:spMk id="13" creationId="{FC21145F-D922-E94E-E488-9A28087F9BCB}"/>
          </ac:spMkLst>
        </pc:spChg>
        <pc:picChg chg="add del mod">
          <ac:chgData name="Richard Chalk" userId="287f8aa4f4de1d19" providerId="LiveId" clId="{BD53261F-0264-4974-833A-AA83AF7FF0B6}" dt="2023-06-21T12:34:22.954" v="2103" actId="478"/>
          <ac:picMkLst>
            <pc:docMk/>
            <pc:sldMk cId="2344539393" sldId="480"/>
            <ac:picMk id="8" creationId="{6401E850-11DC-5186-AC28-7512175CFD03}"/>
          </ac:picMkLst>
        </pc:picChg>
        <pc:picChg chg="del">
          <ac:chgData name="Richard Chalk" userId="287f8aa4f4de1d19" providerId="LiveId" clId="{BD53261F-0264-4974-833A-AA83AF7FF0B6}" dt="2023-06-21T12:18:06.214" v="1888" actId="478"/>
          <ac:picMkLst>
            <pc:docMk/>
            <pc:sldMk cId="2344539393" sldId="480"/>
            <ac:picMk id="10" creationId="{449EAFC7-6C33-ACF0-38BE-6BAC8B978DFB}"/>
          </ac:picMkLst>
        </pc:picChg>
        <pc:picChg chg="add mod">
          <ac:chgData name="Richard Chalk" userId="287f8aa4f4de1d19" providerId="LiveId" clId="{BD53261F-0264-4974-833A-AA83AF7FF0B6}" dt="2023-06-21T12:23:03.424" v="2076" actId="1076"/>
          <ac:picMkLst>
            <pc:docMk/>
            <pc:sldMk cId="2344539393" sldId="480"/>
            <ac:picMk id="12" creationId="{CD5C74E2-59EF-594F-99C7-F928BD5F82C9}"/>
          </ac:picMkLst>
        </pc:picChg>
        <pc:picChg chg="add del mod">
          <ac:chgData name="Richard Chalk" userId="287f8aa4f4de1d19" providerId="LiveId" clId="{BD53261F-0264-4974-833A-AA83AF7FF0B6}" dt="2023-06-21T12:22:27.364" v="2038"/>
          <ac:picMkLst>
            <pc:docMk/>
            <pc:sldMk cId="2344539393" sldId="480"/>
            <ac:picMk id="14" creationId="{DF6B7EAB-2C0C-3AEA-A503-CDB6D9B62287}"/>
          </ac:picMkLst>
        </pc:picChg>
        <pc:picChg chg="add mod">
          <ac:chgData name="Richard Chalk" userId="287f8aa4f4de1d19" providerId="LiveId" clId="{BD53261F-0264-4974-833A-AA83AF7FF0B6}" dt="2023-06-21T12:23:57.889" v="2102" actId="1038"/>
          <ac:picMkLst>
            <pc:docMk/>
            <pc:sldMk cId="2344539393" sldId="480"/>
            <ac:picMk id="15" creationId="{7E40D072-AAF1-1744-C804-448E1A92BC0A}"/>
          </ac:picMkLst>
        </pc:picChg>
        <pc:picChg chg="add mod">
          <ac:chgData name="Richard Chalk" userId="287f8aa4f4de1d19" providerId="LiveId" clId="{BD53261F-0264-4974-833A-AA83AF7FF0B6}" dt="2023-06-21T12:23:51.048" v="2094" actId="1076"/>
          <ac:picMkLst>
            <pc:docMk/>
            <pc:sldMk cId="2344539393" sldId="480"/>
            <ac:picMk id="16" creationId="{3FD15BD5-5F25-770E-DB28-911520266464}"/>
          </ac:picMkLst>
        </pc:picChg>
        <pc:picChg chg="add mod">
          <ac:chgData name="Richard Chalk" userId="287f8aa4f4de1d19" providerId="LiveId" clId="{BD53261F-0264-4974-833A-AA83AF7FF0B6}" dt="2023-06-21T12:23:46.576" v="2090" actId="1076"/>
          <ac:picMkLst>
            <pc:docMk/>
            <pc:sldMk cId="2344539393" sldId="480"/>
            <ac:picMk id="17" creationId="{B676C378-EED9-0137-0646-955F744C0705}"/>
          </ac:picMkLst>
        </pc:picChg>
        <pc:picChg chg="add mod">
          <ac:chgData name="Richard Chalk" userId="287f8aa4f4de1d19" providerId="LiveId" clId="{BD53261F-0264-4974-833A-AA83AF7FF0B6}" dt="2023-06-21T12:23:45.267" v="2089" actId="1076"/>
          <ac:picMkLst>
            <pc:docMk/>
            <pc:sldMk cId="2344539393" sldId="480"/>
            <ac:picMk id="18" creationId="{3CD0ADFD-2E7B-7E62-2E18-7BE574ABDA43}"/>
          </ac:picMkLst>
        </pc:picChg>
        <pc:picChg chg="add mod">
          <ac:chgData name="Richard Chalk" userId="287f8aa4f4de1d19" providerId="LiveId" clId="{BD53261F-0264-4974-833A-AA83AF7FF0B6}" dt="2023-06-21T12:34:38.678" v="2118" actId="1037"/>
          <ac:picMkLst>
            <pc:docMk/>
            <pc:sldMk cId="2344539393" sldId="480"/>
            <ac:picMk id="19" creationId="{B4F577E1-1CAD-B988-B0DD-5039876FD922}"/>
          </ac:picMkLst>
        </pc:picChg>
        <pc:picChg chg="mod">
          <ac:chgData name="Richard Chalk" userId="287f8aa4f4de1d19" providerId="LiveId" clId="{BD53261F-0264-4974-833A-AA83AF7FF0B6}" dt="2023-06-21T12:23:49.961" v="2093" actId="1076"/>
          <ac:picMkLst>
            <pc:docMk/>
            <pc:sldMk cId="2344539393" sldId="480"/>
            <ac:picMk id="5122" creationId="{D7FB2EDE-0D21-03E5-7B91-BE3D326B1241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53:46.378" v="2505" actId="6549"/>
        <pc:sldMkLst>
          <pc:docMk/>
          <pc:sldMk cId="2036756973" sldId="481"/>
        </pc:sldMkLst>
        <pc:spChg chg="mod">
          <ac:chgData name="Richard Chalk" userId="287f8aa4f4de1d19" providerId="LiveId" clId="{BD53261F-0264-4974-833A-AA83AF7FF0B6}" dt="2023-06-21T12:47:19.861" v="2348" actId="20577"/>
          <ac:spMkLst>
            <pc:docMk/>
            <pc:sldMk cId="2036756973" sldId="481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50:06.656" v="2423" actId="14100"/>
          <ac:spMkLst>
            <pc:docMk/>
            <pc:sldMk cId="2036756973" sldId="481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2:45:02.418" v="2234" actId="6549"/>
          <ac:spMkLst>
            <pc:docMk/>
            <pc:sldMk cId="2036756973" sldId="481"/>
            <ac:spMk id="7" creationId="{EBD62573-4B50-EAD6-8C7E-C3AE6A9F45B4}"/>
          </ac:spMkLst>
        </pc:spChg>
        <pc:graphicFrameChg chg="add del mod">
          <ac:chgData name="Richard Chalk" userId="287f8aa4f4de1d19" providerId="LiveId" clId="{BD53261F-0264-4974-833A-AA83AF7FF0B6}" dt="2023-06-21T12:45:28.638" v="2236"/>
          <ac:graphicFrameMkLst>
            <pc:docMk/>
            <pc:sldMk cId="2036756973" sldId="481"/>
            <ac:graphicFrameMk id="8" creationId="{65D643C0-2D91-5B44-7515-1D2AFFF709F9}"/>
          </ac:graphicFrameMkLst>
        </pc:graphicFrameChg>
        <pc:picChg chg="add del mod">
          <ac:chgData name="Richard Chalk" userId="287f8aa4f4de1d19" providerId="LiveId" clId="{BD53261F-0264-4974-833A-AA83AF7FF0B6}" dt="2023-06-21T12:50:09.076" v="2424" actId="478"/>
          <ac:picMkLst>
            <pc:docMk/>
            <pc:sldMk cId="2036756973" sldId="481"/>
            <ac:picMk id="9" creationId="{E9FDEC51-DC6E-113E-AC04-D69486906B4B}"/>
          </ac:picMkLst>
        </pc:picChg>
        <pc:picChg chg="add mod">
          <ac:chgData name="Richard Chalk" userId="287f8aa4f4de1d19" providerId="LiveId" clId="{BD53261F-0264-4974-833A-AA83AF7FF0B6}" dt="2023-06-21T12:50:16.674" v="2426" actId="1076"/>
          <ac:picMkLst>
            <pc:docMk/>
            <pc:sldMk cId="2036756973" sldId="481"/>
            <ac:picMk id="10" creationId="{62C8EA3D-8CA7-9E89-8F8D-33F2C192B73F}"/>
          </ac:picMkLst>
        </pc:picChg>
        <pc:picChg chg="del">
          <ac:chgData name="Richard Chalk" userId="287f8aa4f4de1d19" providerId="LiveId" clId="{BD53261F-0264-4974-833A-AA83AF7FF0B6}" dt="2023-06-21T12:47:43.711" v="2351" actId="478"/>
          <ac:picMkLst>
            <pc:docMk/>
            <pc:sldMk cId="2036756973" sldId="481"/>
            <ac:picMk id="16" creationId="{486EC01A-9F67-0616-C4D3-52591F04EFAF}"/>
          </ac:picMkLst>
        </pc:picChg>
      </pc:sldChg>
    </pc:docChg>
  </pc:docChgLst>
  <pc:docChgLst>
    <pc:chgData name="Richard Chalk" userId="287f8aa4f4de1d19" providerId="LiveId" clId="{2D1C85F3-D4D6-46D8-9ACA-2640575278F5}"/>
    <pc:docChg chg="undo custSel addSld delSld modSld">
      <pc:chgData name="Richard Chalk" userId="287f8aa4f4de1d19" providerId="LiveId" clId="{2D1C85F3-D4D6-46D8-9ACA-2640575278F5}" dt="2023-08-16T12:53:53.552" v="706" actId="1035"/>
      <pc:docMkLst>
        <pc:docMk/>
      </pc:docMkLst>
      <pc:sldChg chg="modSp mod">
        <pc:chgData name="Richard Chalk" userId="287f8aa4f4de1d19" providerId="LiveId" clId="{2D1C85F3-D4D6-46D8-9ACA-2640575278F5}" dt="2023-07-31T05:51:39.095" v="148" actId="207"/>
        <pc:sldMkLst>
          <pc:docMk/>
          <pc:sldMk cId="1256632380" sldId="265"/>
        </pc:sldMkLst>
        <pc:spChg chg="mod">
          <ac:chgData name="Richard Chalk" userId="287f8aa4f4de1d19" providerId="LiveId" clId="{2D1C85F3-D4D6-46D8-9ACA-2640575278F5}" dt="2023-07-31T05:51:39.095" v="148" actId="207"/>
          <ac:spMkLst>
            <pc:docMk/>
            <pc:sldMk cId="1256632380" sldId="265"/>
            <ac:spMk id="129" creationId="{00000000-0000-0000-0000-000000000000}"/>
          </ac:spMkLst>
        </pc:spChg>
      </pc:sldChg>
      <pc:sldChg chg="del modNotesTx">
        <pc:chgData name="Richard Chalk" userId="287f8aa4f4de1d19" providerId="LiveId" clId="{2D1C85F3-D4D6-46D8-9ACA-2640575278F5}" dt="2023-07-31T04:43:31.710" v="10" actId="47"/>
        <pc:sldMkLst>
          <pc:docMk/>
          <pc:sldMk cId="2307424035" sldId="266"/>
        </pc:sldMkLst>
      </pc:sldChg>
      <pc:sldChg chg="modSp add mod">
        <pc:chgData name="Richard Chalk" userId="287f8aa4f4de1d19" providerId="LiveId" clId="{2D1C85F3-D4D6-46D8-9ACA-2640575278F5}" dt="2023-07-31T04:44:02.223" v="26" actId="207"/>
        <pc:sldMkLst>
          <pc:docMk/>
          <pc:sldMk cId="243450459" sldId="267"/>
        </pc:sldMkLst>
        <pc:spChg chg="mod">
          <ac:chgData name="Richard Chalk" userId="287f8aa4f4de1d19" providerId="LiveId" clId="{2D1C85F3-D4D6-46D8-9ACA-2640575278F5}" dt="2023-07-31T04:44:02.223" v="26" actId="207"/>
          <ac:spMkLst>
            <pc:docMk/>
            <pc:sldMk cId="243450459" sldId="267"/>
            <ac:spMk id="159" creationId="{00000000-0000-0000-0000-000000000000}"/>
          </ac:spMkLst>
        </pc:spChg>
      </pc:sldChg>
      <pc:sldChg chg="add del">
        <pc:chgData name="Richard Chalk" userId="287f8aa4f4de1d19" providerId="LiveId" clId="{2D1C85F3-D4D6-46D8-9ACA-2640575278F5}" dt="2023-07-31T04:42:56.301" v="3"/>
        <pc:sldMkLst>
          <pc:docMk/>
          <pc:sldMk cId="2218300170" sldId="267"/>
        </pc:sldMkLst>
      </pc:sldChg>
      <pc:sldChg chg="del modNotesTx">
        <pc:chgData name="Richard Chalk" userId="287f8aa4f4de1d19" providerId="LiveId" clId="{2D1C85F3-D4D6-46D8-9ACA-2640575278F5}" dt="2023-08-04T05:22:26.393" v="276" actId="47"/>
        <pc:sldMkLst>
          <pc:docMk/>
          <pc:sldMk cId="603092959" sldId="271"/>
        </pc:sldMkLst>
      </pc:sldChg>
      <pc:sldChg chg="addSp delSp modSp">
        <pc:chgData name="Richard Chalk" userId="287f8aa4f4de1d19" providerId="LiveId" clId="{2D1C85F3-D4D6-46D8-9ACA-2640575278F5}" dt="2023-07-31T04:42:31.371" v="1"/>
        <pc:sldMkLst>
          <pc:docMk/>
          <pc:sldMk cId="3673019826" sldId="519"/>
        </pc:sldMkLst>
        <pc:spChg chg="add del mod">
          <ac:chgData name="Richard Chalk" userId="287f8aa4f4de1d19" providerId="LiveId" clId="{2D1C85F3-D4D6-46D8-9ACA-2640575278F5}" dt="2023-07-31T04:42:31.371" v="1"/>
          <ac:spMkLst>
            <pc:docMk/>
            <pc:sldMk cId="3673019826" sldId="519"/>
            <ac:spMk id="2" creationId="{C65315F1-5AA8-52A2-193E-D3F23C3E5EA0}"/>
          </ac:spMkLst>
        </pc:spChg>
        <pc:picChg chg="add del mod">
          <ac:chgData name="Richard Chalk" userId="287f8aa4f4de1d19" providerId="LiveId" clId="{2D1C85F3-D4D6-46D8-9ACA-2640575278F5}" dt="2023-07-31T04:42:31.371" v="1"/>
          <ac:picMkLst>
            <pc:docMk/>
            <pc:sldMk cId="3673019826" sldId="519"/>
            <ac:picMk id="3" creationId="{C74A0812-B84F-FC79-BEB4-AAB1E31087D5}"/>
          </ac:picMkLst>
        </pc:picChg>
      </pc:sldChg>
      <pc:sldChg chg="modSp mod">
        <pc:chgData name="Richard Chalk" userId="287f8aa4f4de1d19" providerId="LiveId" clId="{2D1C85F3-D4D6-46D8-9ACA-2640575278F5}" dt="2023-08-16T12:39:49.278" v="385" actId="113"/>
        <pc:sldMkLst>
          <pc:docMk/>
          <pc:sldMk cId="502136373" sldId="533"/>
        </pc:sldMkLst>
        <pc:spChg chg="mod">
          <ac:chgData name="Richard Chalk" userId="287f8aa4f4de1d19" providerId="LiveId" clId="{2D1C85F3-D4D6-46D8-9ACA-2640575278F5}" dt="2023-08-16T12:39:49.278" v="385" actId="113"/>
          <ac:spMkLst>
            <pc:docMk/>
            <pc:sldMk cId="502136373" sldId="533"/>
            <ac:spMk id="2" creationId="{2CED0939-2445-F1A3-21AE-0A535344DD5D}"/>
          </ac:spMkLst>
        </pc:spChg>
      </pc:sldChg>
      <pc:sldChg chg="addSp modSp mod modNotesTx">
        <pc:chgData name="Richard Chalk" userId="287f8aa4f4de1d19" providerId="LiveId" clId="{2D1C85F3-D4D6-46D8-9ACA-2640575278F5}" dt="2023-07-31T05:34:18.967" v="138" actId="20577"/>
        <pc:sldMkLst>
          <pc:docMk/>
          <pc:sldMk cId="3436339194" sldId="540"/>
        </pc:sldMkLst>
        <pc:spChg chg="add mod">
          <ac:chgData name="Richard Chalk" userId="287f8aa4f4de1d19" providerId="LiveId" clId="{2D1C85F3-D4D6-46D8-9ACA-2640575278F5}" dt="2023-07-31T05:33:13.319" v="28" actId="1076"/>
          <ac:spMkLst>
            <pc:docMk/>
            <pc:sldMk cId="3436339194" sldId="540"/>
            <ac:spMk id="2" creationId="{B42DF5FC-31D7-3381-88B4-5D4BA1BD3BC1}"/>
          </ac:spMkLst>
        </pc:spChg>
        <pc:picChg chg="add mod">
          <ac:chgData name="Richard Chalk" userId="287f8aa4f4de1d19" providerId="LiveId" clId="{2D1C85F3-D4D6-46D8-9ACA-2640575278F5}" dt="2023-07-31T05:33:13.319" v="28" actId="1076"/>
          <ac:picMkLst>
            <pc:docMk/>
            <pc:sldMk cId="3436339194" sldId="540"/>
            <ac:picMk id="5" creationId="{1C81842B-817A-CAEC-9827-4D8C753AFE5D}"/>
          </ac:picMkLst>
        </pc:picChg>
      </pc:sldChg>
      <pc:sldChg chg="add">
        <pc:chgData name="Richard Chalk" userId="287f8aa4f4de1d19" providerId="LiveId" clId="{2D1C85F3-D4D6-46D8-9ACA-2640575278F5}" dt="2023-08-04T05:22:24.029" v="275"/>
        <pc:sldMkLst>
          <pc:docMk/>
          <pc:sldMk cId="3224119429" sldId="559"/>
        </pc:sldMkLst>
      </pc:sldChg>
      <pc:sldChg chg="addSp delSp modSp add mod modNotesTx">
        <pc:chgData name="Richard Chalk" userId="287f8aa4f4de1d19" providerId="LiveId" clId="{2D1C85F3-D4D6-46D8-9ACA-2640575278F5}" dt="2023-08-16T12:53:53.552" v="706" actId="1035"/>
        <pc:sldMkLst>
          <pc:docMk/>
          <pc:sldMk cId="770896009" sldId="560"/>
        </pc:sldMkLst>
        <pc:spChg chg="mod">
          <ac:chgData name="Richard Chalk" userId="287f8aa4f4de1d19" providerId="LiveId" clId="{2D1C85F3-D4D6-46D8-9ACA-2640575278F5}" dt="2023-08-16T12:48:50.349" v="659" actId="20577"/>
          <ac:spMkLst>
            <pc:docMk/>
            <pc:sldMk cId="770896009" sldId="560"/>
            <ac:spMk id="2" creationId="{2CED0939-2445-F1A3-21AE-0A535344DD5D}"/>
          </ac:spMkLst>
        </pc:spChg>
        <pc:spChg chg="del">
          <ac:chgData name="Richard Chalk" userId="287f8aa4f4de1d19" providerId="LiveId" clId="{2D1C85F3-D4D6-46D8-9ACA-2640575278F5}" dt="2023-08-16T12:41:29.906" v="400" actId="478"/>
          <ac:spMkLst>
            <pc:docMk/>
            <pc:sldMk cId="770896009" sldId="560"/>
            <ac:spMk id="3" creationId="{173D56EC-57A4-FE19-1901-5242223ADD72}"/>
          </ac:spMkLst>
        </pc:spChg>
        <pc:spChg chg="mod">
          <ac:chgData name="Richard Chalk" userId="287f8aa4f4de1d19" providerId="LiveId" clId="{2D1C85F3-D4D6-46D8-9ACA-2640575278F5}" dt="2023-08-16T12:40:44.743" v="395" actId="5793"/>
          <ac:spMkLst>
            <pc:docMk/>
            <pc:sldMk cId="770896009" sldId="560"/>
            <ac:spMk id="7" creationId="{EBD62573-4B50-EAD6-8C7E-C3AE6A9F45B4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1" creationId="{4B7F2A5A-42A6-BEEB-4824-BDA3A297E7FB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2" creationId="{D875D403-8D89-3749-453A-889E6ECF979E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3" creationId="{156286BE-CE55-3F9D-5C68-46688D9BA6B2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4" creationId="{60804C1C-FAA9-2A21-AFAB-CBEE8A3F8667}"/>
          </ac:spMkLst>
        </pc:spChg>
        <pc:spChg chg="add del mod">
          <ac:chgData name="Richard Chalk" userId="287f8aa4f4de1d19" providerId="LiveId" clId="{2D1C85F3-D4D6-46D8-9ACA-2640575278F5}" dt="2023-08-16T12:49:28.068" v="662" actId="478"/>
          <ac:spMkLst>
            <pc:docMk/>
            <pc:sldMk cId="770896009" sldId="560"/>
            <ac:spMk id="18" creationId="{5766E6F3-AA1E-224E-A9F7-49F972BF13F8}"/>
          </ac:spMkLst>
        </pc:spChg>
        <pc:spChg chg="add mod">
          <ac:chgData name="Richard Chalk" userId="287f8aa4f4de1d19" providerId="LiveId" clId="{2D1C85F3-D4D6-46D8-9ACA-2640575278F5}" dt="2023-08-16T12:53:41.472" v="689" actId="14100"/>
          <ac:spMkLst>
            <pc:docMk/>
            <pc:sldMk cId="770896009" sldId="560"/>
            <ac:spMk id="21" creationId="{EFEA4A19-AAD3-AFEE-85AF-94CA13392ECC}"/>
          </ac:spMkLst>
        </pc:sp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5" creationId="{38D0E9AB-696F-0E79-87F8-60FC46011219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8" creationId="{5EB39C79-C413-E2F9-9E57-7C6310D2D837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9" creationId="{36F18787-42AA-E12F-2434-B8C97FEADD4A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10" creationId="{A043FC62-D86F-841C-FE5E-3368C5265EBB}"/>
          </ac:picMkLst>
        </pc:picChg>
        <pc:picChg chg="add mod">
          <ac:chgData name="Richard Chalk" userId="287f8aa4f4de1d19" providerId="LiveId" clId="{2D1C85F3-D4D6-46D8-9ACA-2640575278F5}" dt="2023-08-16T12:47:43.526" v="627" actId="1038"/>
          <ac:picMkLst>
            <pc:docMk/>
            <pc:sldMk cId="770896009" sldId="560"/>
            <ac:picMk id="15" creationId="{7931E912-490C-E271-590B-A31B604F7A79}"/>
          </ac:picMkLst>
        </pc:picChg>
        <pc:picChg chg="add mod">
          <ac:chgData name="Richard Chalk" userId="287f8aa4f4de1d19" providerId="LiveId" clId="{2D1C85F3-D4D6-46D8-9ACA-2640575278F5}" dt="2023-08-16T12:47:40.018" v="606" actId="1038"/>
          <ac:picMkLst>
            <pc:docMk/>
            <pc:sldMk cId="770896009" sldId="560"/>
            <ac:picMk id="16" creationId="{BA419032-C542-7080-3908-0D65A37D7F97}"/>
          </ac:picMkLst>
        </pc:picChg>
        <pc:picChg chg="add mod">
          <ac:chgData name="Richard Chalk" userId="287f8aa4f4de1d19" providerId="LiveId" clId="{2D1C85F3-D4D6-46D8-9ACA-2640575278F5}" dt="2023-08-16T12:49:52.235" v="675"/>
          <ac:picMkLst>
            <pc:docMk/>
            <pc:sldMk cId="770896009" sldId="560"/>
            <ac:picMk id="19" creationId="{607C7AE3-B9B7-D74D-7C94-9DEDE46C23D1}"/>
          </ac:picMkLst>
        </pc:picChg>
        <pc:picChg chg="add mod">
          <ac:chgData name="Richard Chalk" userId="287f8aa4f4de1d19" providerId="LiveId" clId="{2D1C85F3-D4D6-46D8-9ACA-2640575278F5}" dt="2023-08-16T12:53:36.748" v="688" actId="1076"/>
          <ac:picMkLst>
            <pc:docMk/>
            <pc:sldMk cId="770896009" sldId="560"/>
            <ac:picMk id="20" creationId="{3AE2910C-0151-A055-778F-44343D0E3132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1026" creationId="{995651DD-0BF2-7EE1-CF04-80DE741AC729}"/>
          </ac:picMkLst>
        </pc:picChg>
        <pc:picChg chg="add mod">
          <ac:chgData name="Richard Chalk" userId="287f8aa4f4de1d19" providerId="LiveId" clId="{2D1C85F3-D4D6-46D8-9ACA-2640575278F5}" dt="2023-08-16T12:50:28.044" v="676"/>
          <ac:picMkLst>
            <pc:docMk/>
            <pc:sldMk cId="770896009" sldId="560"/>
            <ac:picMk id="1028" creationId="{7F9D399A-41EC-3AB0-B608-4CD32D1B4775}"/>
          </ac:picMkLst>
        </pc:picChg>
        <pc:picChg chg="del">
          <ac:chgData name="Richard Chalk" userId="287f8aa4f4de1d19" providerId="LiveId" clId="{2D1C85F3-D4D6-46D8-9ACA-2640575278F5}" dt="2023-08-16T12:41:26.972" v="399" actId="478"/>
          <ac:picMkLst>
            <pc:docMk/>
            <pc:sldMk cId="770896009" sldId="560"/>
            <ac:picMk id="2050" creationId="{0EEC7EEB-4C10-02C4-717F-998183114408}"/>
          </ac:picMkLst>
        </pc:picChg>
        <pc:cxnChg chg="mod">
          <ac:chgData name="Richard Chalk" userId="287f8aa4f4de1d19" providerId="LiveId" clId="{2D1C85F3-D4D6-46D8-9ACA-2640575278F5}" dt="2023-08-16T12:50:49.510" v="686" actId="1038"/>
          <ac:cxnSpMkLst>
            <pc:docMk/>
            <pc:sldMk cId="770896009" sldId="560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E3FC098F-8FE9-43D8-87C8-4C8D41B0EE8C}"/>
    <pc:docChg chg="undo custSel addSld delSld modSld sldOrd">
      <pc:chgData name="Richard Chalk" userId="287f8aa4f4de1d19" providerId="LiveId" clId="{E3FC098F-8FE9-43D8-87C8-4C8D41B0EE8C}" dt="2023-07-20T10:33:18.789" v="7440" actId="14100"/>
      <pc:docMkLst>
        <pc:docMk/>
      </pc:docMkLst>
      <pc:sldChg chg="addSp delSp modSp add del mod">
        <pc:chgData name="Richard Chalk" userId="287f8aa4f4de1d19" providerId="LiveId" clId="{E3FC098F-8FE9-43D8-87C8-4C8D41B0EE8C}" dt="2023-07-19T14:08:09.799" v="1698" actId="2696"/>
        <pc:sldMkLst>
          <pc:docMk/>
          <pc:sldMk cId="61398895" sldId="257"/>
        </pc:sldMkLst>
        <pc:spChg chg="add del">
          <ac:chgData name="Richard Chalk" userId="287f8aa4f4de1d19" providerId="LiveId" clId="{E3FC098F-8FE9-43D8-87C8-4C8D41B0EE8C}" dt="2023-07-19T10:09:12.923" v="1241" actId="478"/>
          <ac:spMkLst>
            <pc:docMk/>
            <pc:sldMk cId="61398895" sldId="257"/>
            <ac:spMk id="2" creationId="{32B64F62-AAB5-70A4-AF84-E7B88890E4BA}"/>
          </ac:spMkLst>
        </pc:spChg>
        <pc:spChg chg="add mod">
          <ac:chgData name="Richard Chalk" userId="287f8aa4f4de1d19" providerId="LiveId" clId="{E3FC098F-8FE9-43D8-87C8-4C8D41B0EE8C}" dt="2023-07-19T14:30:42.053" v="2337" actId="1076"/>
          <ac:spMkLst>
            <pc:docMk/>
            <pc:sldMk cId="61398895" sldId="257"/>
            <ac:spMk id="5" creationId="{F11C3377-AB81-0155-B274-E2037E5267F5}"/>
          </ac:spMkLst>
        </pc:spChg>
        <pc:spChg chg="add mod">
          <ac:chgData name="Richard Chalk" userId="287f8aa4f4de1d19" providerId="LiveId" clId="{E3FC098F-8FE9-43D8-87C8-4C8D41B0EE8C}" dt="2023-07-19T14:30:59.795" v="2344" actId="403"/>
          <ac:spMkLst>
            <pc:docMk/>
            <pc:sldMk cId="61398895" sldId="257"/>
            <ac:spMk id="7" creationId="{C1038C48-D18B-3E73-66C7-67FC3A07D9EF}"/>
          </ac:spMkLst>
        </pc:spChg>
        <pc:spChg chg="del">
          <ac:chgData name="Richard Chalk" userId="287f8aa4f4de1d19" providerId="LiveId" clId="{E3FC098F-8FE9-43D8-87C8-4C8D41B0EE8C}" dt="2023-07-19T10:09:10.850" v="1240" actId="478"/>
          <ac:spMkLst>
            <pc:docMk/>
            <pc:sldMk cId="61398895" sldId="257"/>
            <ac:spMk id="92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3:44:14.964" v="1479" actId="6549"/>
          <ac:spMkLst>
            <pc:docMk/>
            <pc:sldMk cId="61398895" sldId="257"/>
            <ac:spMk id="93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0:13:45.459" v="1350" actId="1038"/>
          <ac:picMkLst>
            <pc:docMk/>
            <pc:sldMk cId="61398895" sldId="257"/>
            <ac:picMk id="3" creationId="{24769B14-4AEA-3221-8328-F74E33097E85}"/>
          </ac:picMkLst>
        </pc:picChg>
        <pc:picChg chg="add mod">
          <ac:chgData name="Richard Chalk" userId="287f8aa4f4de1d19" providerId="LiveId" clId="{E3FC098F-8FE9-43D8-87C8-4C8D41B0EE8C}" dt="2023-07-19T10:13:52.881" v="1400" actId="1038"/>
          <ac:picMkLst>
            <pc:docMk/>
            <pc:sldMk cId="61398895" sldId="257"/>
            <ac:picMk id="4" creationId="{F9BC04FA-63DF-C3FF-EA6A-06CE7FA2BA26}"/>
          </ac:picMkLst>
        </pc:picChg>
        <pc:picChg chg="add mod">
          <ac:chgData name="Richard Chalk" userId="287f8aa4f4de1d19" providerId="LiveId" clId="{E3FC098F-8FE9-43D8-87C8-4C8D41B0EE8C}" dt="2023-07-19T10:11:31.623" v="1252" actId="1076"/>
          <ac:picMkLst>
            <pc:docMk/>
            <pc:sldMk cId="61398895" sldId="257"/>
            <ac:picMk id="6146" creationId="{DD809D80-EA02-1D6F-F2D5-1F7488F8506C}"/>
          </ac:picMkLst>
        </pc:picChg>
        <pc:picChg chg="add mod">
          <ac:chgData name="Richard Chalk" userId="287f8aa4f4de1d19" providerId="LiveId" clId="{E3FC098F-8FE9-43D8-87C8-4C8D41B0EE8C}" dt="2023-07-19T10:14:44.249" v="1414" actId="1036"/>
          <ac:picMkLst>
            <pc:docMk/>
            <pc:sldMk cId="61398895" sldId="257"/>
            <ac:picMk id="6148" creationId="{0BD566C3-F662-D4D2-B6C4-32EAF119228B}"/>
          </ac:picMkLst>
        </pc:picChg>
        <pc:picChg chg="add mod">
          <ac:chgData name="Richard Chalk" userId="287f8aa4f4de1d19" providerId="LiveId" clId="{E3FC098F-8FE9-43D8-87C8-4C8D41B0EE8C}" dt="2023-07-19T14:30:11.428" v="2300" actId="1038"/>
          <ac:picMkLst>
            <pc:docMk/>
            <pc:sldMk cId="61398895" sldId="257"/>
            <ac:picMk id="10242" creationId="{9C95ABA9-F1F2-8EEA-D913-6E108C13C2EA}"/>
          </ac:picMkLst>
        </pc:picChg>
      </pc:sldChg>
      <pc:sldChg chg="addSp delSp modSp add mod modNotes">
        <pc:chgData name="Richard Chalk" userId="287f8aa4f4de1d19" providerId="LiveId" clId="{E3FC098F-8FE9-43D8-87C8-4C8D41B0EE8C}" dt="2023-07-19T06:43:54.656" v="948"/>
        <pc:sldMkLst>
          <pc:docMk/>
          <pc:sldMk cId="0" sldId="258"/>
        </pc:sldMkLst>
        <pc:spChg chg="add mod">
          <ac:chgData name="Richard Chalk" userId="287f8aa4f4de1d19" providerId="LiveId" clId="{E3FC098F-8FE9-43D8-87C8-4C8D41B0EE8C}" dt="2023-07-19T06:43:54.656" v="948"/>
          <ac:spMkLst>
            <pc:docMk/>
            <pc:sldMk cId="0" sldId="258"/>
            <ac:spMk id="10" creationId="{F3113A22-FE28-1F0E-A189-0D71D397165B}"/>
          </ac:spMkLst>
        </pc:spChg>
        <pc:spChg chg="del">
          <ac:chgData name="Richard Chalk" userId="287f8aa4f4de1d19" providerId="LiveId" clId="{E3FC098F-8FE9-43D8-87C8-4C8D41B0EE8C}" dt="2023-07-19T06:43:47.311" v="947" actId="478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Richard Chalk" userId="287f8aa4f4de1d19" providerId="LiveId" clId="{E3FC098F-8FE9-43D8-87C8-4C8D41B0EE8C}" dt="2023-07-19T06:43:17.533" v="935" actId="20577"/>
          <ac:spMkLst>
            <pc:docMk/>
            <pc:sldMk cId="0" sldId="258"/>
            <ac:spMk id="101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06:41:44.905" v="918" actId="1076"/>
          <ac:picMkLst>
            <pc:docMk/>
            <pc:sldMk cId="0" sldId="258"/>
            <ac:picMk id="2" creationId="{EA038B4A-329F-ABEA-1F4A-41D31B09153A}"/>
          </ac:picMkLst>
        </pc:picChg>
        <pc:picChg chg="add mod">
          <ac:chgData name="Richard Chalk" userId="287f8aa4f4de1d19" providerId="LiveId" clId="{E3FC098F-8FE9-43D8-87C8-4C8D41B0EE8C}" dt="2023-07-19T06:43:01.575" v="926" actId="1076"/>
          <ac:picMkLst>
            <pc:docMk/>
            <pc:sldMk cId="0" sldId="258"/>
            <ac:picMk id="3" creationId="{B02E0B79-ACAD-11D3-7A82-587A26DC510C}"/>
          </ac:picMkLst>
        </pc:picChg>
        <pc:picChg chg="add mod">
          <ac:chgData name="Richard Chalk" userId="287f8aa4f4de1d19" providerId="LiveId" clId="{E3FC098F-8FE9-43D8-87C8-4C8D41B0EE8C}" dt="2023-07-19T06:43:11.355" v="929" actId="1076"/>
          <ac:picMkLst>
            <pc:docMk/>
            <pc:sldMk cId="0" sldId="258"/>
            <ac:picMk id="4" creationId="{94197D0C-BE3C-EBC6-61A0-6565E69FE882}"/>
          </ac:picMkLst>
        </pc:picChg>
        <pc:picChg chg="add mod">
          <ac:chgData name="Richard Chalk" userId="287f8aa4f4de1d19" providerId="LiveId" clId="{E3FC098F-8FE9-43D8-87C8-4C8D41B0EE8C}" dt="2023-07-19T06:43:24.671" v="937" actId="1076"/>
          <ac:picMkLst>
            <pc:docMk/>
            <pc:sldMk cId="0" sldId="258"/>
            <ac:picMk id="5" creationId="{57BD39F9-382C-0E1A-12FB-AB86DDCD7C1E}"/>
          </ac:picMkLst>
        </pc:picChg>
        <pc:picChg chg="add mod">
          <ac:chgData name="Richard Chalk" userId="287f8aa4f4de1d19" providerId="LiveId" clId="{E3FC098F-8FE9-43D8-87C8-4C8D41B0EE8C}" dt="2023-07-19T06:43:30.554" v="941" actId="1035"/>
          <ac:picMkLst>
            <pc:docMk/>
            <pc:sldMk cId="0" sldId="258"/>
            <ac:picMk id="6" creationId="{B52C4762-B172-FA81-2E73-A52C75855054}"/>
          </ac:picMkLst>
        </pc:picChg>
        <pc:picChg chg="add mod">
          <ac:chgData name="Richard Chalk" userId="287f8aa4f4de1d19" providerId="LiveId" clId="{E3FC098F-8FE9-43D8-87C8-4C8D41B0EE8C}" dt="2023-07-19T06:43:34.739" v="943" actId="1076"/>
          <ac:picMkLst>
            <pc:docMk/>
            <pc:sldMk cId="0" sldId="258"/>
            <ac:picMk id="7" creationId="{D7E46D0C-8F69-188E-365C-C4C62B324D34}"/>
          </ac:picMkLst>
        </pc:picChg>
        <pc:picChg chg="add mod">
          <ac:chgData name="Richard Chalk" userId="287f8aa4f4de1d19" providerId="LiveId" clId="{E3FC098F-8FE9-43D8-87C8-4C8D41B0EE8C}" dt="2023-07-19T06:43:39.988" v="946" actId="1035"/>
          <ac:picMkLst>
            <pc:docMk/>
            <pc:sldMk cId="0" sldId="258"/>
            <ac:picMk id="8" creationId="{937582CF-6567-8515-9B2B-BF32965B8887}"/>
          </ac:picMkLst>
        </pc:picChg>
        <pc:picChg chg="add mod">
          <ac:chgData name="Richard Chalk" userId="287f8aa4f4de1d19" providerId="LiveId" clId="{E3FC098F-8FE9-43D8-87C8-4C8D41B0EE8C}" dt="2023-07-19T06:43:54.656" v="948"/>
          <ac:picMkLst>
            <pc:docMk/>
            <pc:sldMk cId="0" sldId="258"/>
            <ac:picMk id="9" creationId="{CB16133C-0C80-26D8-AD52-16F13486B76E}"/>
          </ac:picMkLst>
        </pc:picChg>
      </pc:sldChg>
      <pc:sldChg chg="addSp modSp add mod">
        <pc:chgData name="Richard Chalk" userId="287f8aa4f4de1d19" providerId="LiveId" clId="{E3FC098F-8FE9-43D8-87C8-4C8D41B0EE8C}" dt="2023-07-19T14:33:59.452" v="2393" actId="14100"/>
        <pc:sldMkLst>
          <pc:docMk/>
          <pc:sldMk cId="3977349605" sldId="260"/>
        </pc:sldMkLst>
        <pc:spChg chg="add mod">
          <ac:chgData name="Richard Chalk" userId="287f8aa4f4de1d19" providerId="LiveId" clId="{E3FC098F-8FE9-43D8-87C8-4C8D41B0EE8C}" dt="2023-07-19T14:33:59.452" v="2393" actId="14100"/>
          <ac:spMkLst>
            <pc:docMk/>
            <pc:sldMk cId="3977349605" sldId="260"/>
            <ac:spMk id="2" creationId="{9A5C79DE-0266-4089-E659-04F593CDF1C1}"/>
          </ac:spMkLst>
        </pc:spChg>
        <pc:spChg chg="add mod">
          <ac:chgData name="Richard Chalk" userId="287f8aa4f4de1d19" providerId="LiveId" clId="{E3FC098F-8FE9-43D8-87C8-4C8D41B0EE8C}" dt="2023-07-19T06:40:14.243" v="876"/>
          <ac:spMkLst>
            <pc:docMk/>
            <pc:sldMk cId="3977349605" sldId="260"/>
            <ac:spMk id="9" creationId="{C8DEF37D-6CCD-495F-3967-34CCCC862970}"/>
          </ac:spMkLst>
        </pc:spChg>
        <pc:spChg chg="add mod">
          <ac:chgData name="Richard Chalk" userId="287f8aa4f4de1d19" providerId="LiveId" clId="{E3FC098F-8FE9-43D8-87C8-4C8D41B0EE8C}" dt="2023-07-19T10:08:17.942" v="1234" actId="207"/>
          <ac:spMkLst>
            <pc:docMk/>
            <pc:sldMk cId="3977349605" sldId="260"/>
            <ac:spMk id="10" creationId="{6FD2461A-1F2B-CBDC-09ED-44D3489D2A0C}"/>
          </ac:spMkLst>
        </pc:spChg>
        <pc:spChg chg="add mod">
          <ac:chgData name="Richard Chalk" userId="287f8aa4f4de1d19" providerId="LiveId" clId="{E3FC098F-8FE9-43D8-87C8-4C8D41B0EE8C}" dt="2023-07-19T10:08:41.925" v="1239" actId="14100"/>
          <ac:spMkLst>
            <pc:docMk/>
            <pc:sldMk cId="3977349605" sldId="260"/>
            <ac:spMk id="11" creationId="{DE41B27A-B565-0A78-F9D0-554A730D47F9}"/>
          </ac:spMkLst>
        </pc:spChg>
        <pc:spChg chg="del">
          <ac:chgData name="Richard Chalk" userId="287f8aa4f4de1d19" providerId="LiveId" clId="{E3FC098F-8FE9-43D8-87C8-4C8D41B0EE8C}" dt="2023-07-19T06:40:08.229" v="875" actId="478"/>
          <ac:spMkLst>
            <pc:docMk/>
            <pc:sldMk cId="3977349605" sldId="260"/>
            <ac:spMk id="117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4:32:10.857" v="2356" actId="113"/>
          <ac:spMkLst>
            <pc:docMk/>
            <pc:sldMk cId="3977349605" sldId="260"/>
            <ac:spMk id="118" creationId="{00000000-0000-0000-0000-000000000000}"/>
          </ac:spMkLst>
        </pc:spChg>
        <pc:picChg chg="add del">
          <ac:chgData name="Richard Chalk" userId="287f8aa4f4de1d19" providerId="LiveId" clId="{E3FC098F-8FE9-43D8-87C8-4C8D41B0EE8C}" dt="2023-07-19T06:38:24.686" v="825" actId="478"/>
          <ac:picMkLst>
            <pc:docMk/>
            <pc:sldMk cId="3977349605" sldId="260"/>
            <ac:picMk id="3" creationId="{37E3D70B-F05D-FB69-DA73-0B3F9F33E96E}"/>
          </ac:picMkLst>
        </pc:picChg>
        <pc:picChg chg="add del">
          <ac:chgData name="Richard Chalk" userId="287f8aa4f4de1d19" providerId="LiveId" clId="{E3FC098F-8FE9-43D8-87C8-4C8D41B0EE8C}" dt="2023-07-19T06:38:26.319" v="827" actId="478"/>
          <ac:picMkLst>
            <pc:docMk/>
            <pc:sldMk cId="3977349605" sldId="260"/>
            <ac:picMk id="5" creationId="{3ECEF1D2-C14A-B90D-6172-F97EBFB46705}"/>
          </ac:picMkLst>
        </pc:picChg>
        <pc:picChg chg="add mod">
          <ac:chgData name="Richard Chalk" userId="287f8aa4f4de1d19" providerId="LiveId" clId="{E3FC098F-8FE9-43D8-87C8-4C8D41B0EE8C}" dt="2023-07-19T06:40:20.447" v="889" actId="1038"/>
          <ac:picMkLst>
            <pc:docMk/>
            <pc:sldMk cId="3977349605" sldId="260"/>
            <ac:picMk id="7" creationId="{ADDA2969-5338-0D06-BE66-84CEAAE9B606}"/>
          </ac:picMkLst>
        </pc:picChg>
        <pc:picChg chg="add mod">
          <ac:chgData name="Richard Chalk" userId="287f8aa4f4de1d19" providerId="LiveId" clId="{E3FC098F-8FE9-43D8-87C8-4C8D41B0EE8C}" dt="2023-07-19T06:40:14.243" v="876"/>
          <ac:picMkLst>
            <pc:docMk/>
            <pc:sldMk cId="3977349605" sldId="260"/>
            <ac:picMk id="8" creationId="{12C4D61D-5667-D945-E865-D6F6F938BC69}"/>
          </ac:picMkLst>
        </pc:picChg>
        <pc:picChg chg="add mod">
          <ac:chgData name="Richard Chalk" userId="287f8aa4f4de1d19" providerId="LiveId" clId="{E3FC098F-8FE9-43D8-87C8-4C8D41B0EE8C}" dt="2023-07-19T14:33:25.107" v="2363" actId="1036"/>
          <ac:picMkLst>
            <pc:docMk/>
            <pc:sldMk cId="3977349605" sldId="260"/>
            <ac:picMk id="13314" creationId="{25C0AEB9-8310-D132-C95F-DC30C4F07498}"/>
          </ac:picMkLst>
        </pc:picChg>
      </pc:sldChg>
      <pc:sldChg chg="addSp delSp modSp add mod">
        <pc:chgData name="Richard Chalk" userId="287f8aa4f4de1d19" providerId="LiveId" clId="{E3FC098F-8FE9-43D8-87C8-4C8D41B0EE8C}" dt="2023-07-20T10:28:34.142" v="7323" actId="1035"/>
        <pc:sldMkLst>
          <pc:docMk/>
          <pc:sldMk cId="1256632380" sldId="265"/>
        </pc:sldMkLst>
        <pc:spChg chg="mod">
          <ac:chgData name="Richard Chalk" userId="287f8aa4f4de1d19" providerId="LiveId" clId="{E3FC098F-8FE9-43D8-87C8-4C8D41B0EE8C}" dt="2023-07-20T04:52:39.764" v="5042" actId="1036"/>
          <ac:spMkLst>
            <pc:docMk/>
            <pc:sldMk cId="1256632380" sldId="265"/>
            <ac:spMk id="4" creationId="{75948FFF-B784-C755-8048-E2E08EFB95E9}"/>
          </ac:spMkLst>
        </pc:spChg>
        <pc:spChg chg="mod">
          <ac:chgData name="Richard Chalk" userId="287f8aa4f4de1d19" providerId="LiveId" clId="{E3FC098F-8FE9-43D8-87C8-4C8D41B0EE8C}" dt="2023-07-20T10:28:34.142" v="7323" actId="1035"/>
          <ac:spMkLst>
            <pc:docMk/>
            <pc:sldMk cId="1256632380" sldId="265"/>
            <ac:spMk id="5" creationId="{78189A0B-73DF-369F-10EC-E352A9C67257}"/>
          </ac:spMkLst>
        </pc:spChg>
        <pc:spChg chg="add del mod">
          <ac:chgData name="Richard Chalk" userId="287f8aa4f4de1d19" providerId="LiveId" clId="{E3FC098F-8FE9-43D8-87C8-4C8D41B0EE8C}" dt="2023-07-20T04:50:37.742" v="4748" actId="478"/>
          <ac:spMkLst>
            <pc:docMk/>
            <pc:sldMk cId="1256632380" sldId="265"/>
            <ac:spMk id="6" creationId="{947F3174-28FA-5FD9-67C5-CFC088A1713D}"/>
          </ac:spMkLst>
        </pc:spChg>
        <pc:spChg chg="add mod">
          <ac:chgData name="Richard Chalk" userId="287f8aa4f4de1d19" providerId="LiveId" clId="{E3FC098F-8FE9-43D8-87C8-4C8D41B0EE8C}" dt="2023-07-19T18:52:37.509" v="3535"/>
          <ac:spMkLst>
            <pc:docMk/>
            <pc:sldMk cId="1256632380" sldId="265"/>
            <ac:spMk id="8" creationId="{D8134D81-0982-86DD-F543-2DB431EE2D77}"/>
          </ac:spMkLst>
        </pc:spChg>
        <pc:spChg chg="add mod">
          <ac:chgData name="Richard Chalk" userId="287f8aa4f4de1d19" providerId="LiveId" clId="{E3FC098F-8FE9-43D8-87C8-4C8D41B0EE8C}" dt="2023-07-20T09:30:52.263" v="6118" actId="313"/>
          <ac:spMkLst>
            <pc:docMk/>
            <pc:sldMk cId="1256632380" sldId="265"/>
            <ac:spMk id="9" creationId="{60813D8B-A2B2-D98F-13DC-E9D76CBA8DD6}"/>
          </ac:spMkLst>
        </pc:spChg>
        <pc:spChg chg="add del mod">
          <ac:chgData name="Richard Chalk" userId="287f8aa4f4de1d19" providerId="LiveId" clId="{E3FC098F-8FE9-43D8-87C8-4C8D41B0EE8C}" dt="2023-07-20T09:37:01.884" v="6476" actId="478"/>
          <ac:spMkLst>
            <pc:docMk/>
            <pc:sldMk cId="1256632380" sldId="265"/>
            <ac:spMk id="15" creationId="{F5182C14-FD1C-6ABA-70B7-404A328C2F3F}"/>
          </ac:spMkLst>
        </pc:spChg>
        <pc:spChg chg="mod">
          <ac:chgData name="Richard Chalk" userId="287f8aa4f4de1d19" providerId="LiveId" clId="{E3FC098F-8FE9-43D8-87C8-4C8D41B0EE8C}" dt="2023-07-20T04:55:26.191" v="5119" actId="1076"/>
          <ac:spMkLst>
            <pc:docMk/>
            <pc:sldMk cId="1256632380" sldId="265"/>
            <ac:spMk id="19" creationId="{197ABB99-8BD6-9B62-C760-7309039E25E3}"/>
          </ac:spMkLst>
        </pc:spChg>
        <pc:spChg chg="add mod">
          <ac:chgData name="Richard Chalk" userId="287f8aa4f4de1d19" providerId="LiveId" clId="{E3FC098F-8FE9-43D8-87C8-4C8D41B0EE8C}" dt="2023-07-20T09:37:02.257" v="6477"/>
          <ac:spMkLst>
            <pc:docMk/>
            <pc:sldMk cId="1256632380" sldId="265"/>
            <ac:spMk id="26" creationId="{7C9788FE-57F7-DBF9-3EA7-4D9DE7D5D6A9}"/>
          </ac:spMkLst>
        </pc:spChg>
        <pc:spChg chg="add mod">
          <ac:chgData name="Richard Chalk" userId="287f8aa4f4de1d19" providerId="LiveId" clId="{E3FC098F-8FE9-43D8-87C8-4C8D41B0EE8C}" dt="2023-07-20T09:37:02.257" v="6477"/>
          <ac:spMkLst>
            <pc:docMk/>
            <pc:sldMk cId="1256632380" sldId="265"/>
            <ac:spMk id="27" creationId="{2A5A094E-1C54-5B65-D7C3-B9A4B7155172}"/>
          </ac:spMkLst>
        </pc:spChg>
        <pc:spChg chg="add mod">
          <ac:chgData name="Richard Chalk" userId="287f8aa4f4de1d19" providerId="LiveId" clId="{E3FC098F-8FE9-43D8-87C8-4C8D41B0EE8C}" dt="2023-07-20T10:28:21.920" v="7315" actId="1076"/>
          <ac:spMkLst>
            <pc:docMk/>
            <pc:sldMk cId="1256632380" sldId="265"/>
            <ac:spMk id="29" creationId="{B4ADC7EA-8C70-27A6-5660-19BA142F5053}"/>
          </ac:spMkLst>
        </pc:spChg>
        <pc:spChg chg="del">
          <ac:chgData name="Richard Chalk" userId="287f8aa4f4de1d19" providerId="LiveId" clId="{E3FC098F-8FE9-43D8-87C8-4C8D41B0EE8C}" dt="2023-07-19T18:52:57.289" v="3542" actId="478"/>
          <ac:spMkLst>
            <pc:docMk/>
            <pc:sldMk cId="1256632380" sldId="265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08.541" v="5183" actId="20577"/>
          <ac:spMkLst>
            <pc:docMk/>
            <pc:sldMk cId="1256632380" sldId="265"/>
            <ac:spMk id="128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1:06.131" v="4834" actId="1035"/>
          <ac:spMkLst>
            <pc:docMk/>
            <pc:sldMk cId="1256632380" sldId="265"/>
            <ac:spMk id="129" creationId="{00000000-0000-0000-0000-000000000000}"/>
          </ac:spMkLst>
        </pc:spChg>
        <pc:grpChg chg="add mod">
          <ac:chgData name="Richard Chalk" userId="287f8aa4f4de1d19" providerId="LiveId" clId="{E3FC098F-8FE9-43D8-87C8-4C8D41B0EE8C}" dt="2023-07-20T04:55:26.191" v="5119" actId="1076"/>
          <ac:grpSpMkLst>
            <pc:docMk/>
            <pc:sldMk cId="1256632380" sldId="265"/>
            <ac:grpSpMk id="17" creationId="{85F6308E-C0D3-559C-F6D9-8019436F9F4E}"/>
          </ac:grpSpMkLst>
        </pc:grpChg>
        <pc:picChg chg="mod">
          <ac:chgData name="Richard Chalk" userId="287f8aa4f4de1d19" providerId="LiveId" clId="{E3FC098F-8FE9-43D8-87C8-4C8D41B0EE8C}" dt="2023-07-20T04:52:39.764" v="5042" actId="1036"/>
          <ac:picMkLst>
            <pc:docMk/>
            <pc:sldMk cId="1256632380" sldId="265"/>
            <ac:picMk id="3" creationId="{3F624846-5D20-BE49-6316-D9434ABF1DDF}"/>
          </ac:picMkLst>
        </pc:picChg>
        <pc:picChg chg="add mod">
          <ac:chgData name="Richard Chalk" userId="287f8aa4f4de1d19" providerId="LiveId" clId="{E3FC098F-8FE9-43D8-87C8-4C8D41B0EE8C}" dt="2023-07-19T18:52:37.509" v="3535"/>
          <ac:picMkLst>
            <pc:docMk/>
            <pc:sldMk cId="1256632380" sldId="265"/>
            <ac:picMk id="7" creationId="{DA279FB3-34AE-1E31-056D-5AA66691D1A3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1" creationId="{4B5818DB-F9BA-F1C3-61A5-B84E5A3063FF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2" creationId="{9E793F61-E3B5-B27A-1D72-4FCF72843E95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3" creationId="{837D4D6D-168C-C3A5-811D-7E1923C549E5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4" creationId="{5767360F-EDDA-C19C-A46B-1B0D9682C644}"/>
          </ac:picMkLst>
        </pc:picChg>
        <pc:picChg chg="add mod">
          <ac:chgData name="Richard Chalk" userId="287f8aa4f4de1d19" providerId="LiveId" clId="{E3FC098F-8FE9-43D8-87C8-4C8D41B0EE8C}" dt="2023-07-20T04:55:03.871" v="5116" actId="1076"/>
          <ac:picMkLst>
            <pc:docMk/>
            <pc:sldMk cId="1256632380" sldId="265"/>
            <ac:picMk id="16" creationId="{CE8FAD91-CDC1-A6B8-6CFE-1FEFB345C8AE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18" creationId="{D6B8E5C8-3BAE-9F80-5CB9-8109BCD87AB1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20" creationId="{E5C4F235-A2EA-DAE3-90E4-7A79184B2303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21" creationId="{10908D2B-DAA3-9468-4DB0-BDDE57AEEBD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2" creationId="{288E4BA6-C525-0B53-AA4A-12348B7C5F1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3" creationId="{87016E77-24C3-1FA1-2B58-84D5DF70514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4" creationId="{C6BE6C66-C81B-7279-0870-02FAFB2CD31D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5" creationId="{1AF8E93B-ED20-0179-EB3A-851679EBB6B0}"/>
          </ac:picMkLst>
        </pc:picChg>
        <pc:picChg chg="add mod">
          <ac:chgData name="Richard Chalk" userId="287f8aa4f4de1d19" providerId="LiveId" clId="{E3FC098F-8FE9-43D8-87C8-4C8D41B0EE8C}" dt="2023-07-20T10:28:21.920" v="7315" actId="1076"/>
          <ac:picMkLst>
            <pc:docMk/>
            <pc:sldMk cId="1256632380" sldId="265"/>
            <ac:picMk id="28" creationId="{9B3570BA-FD4C-444D-0FD9-694BF60C4844}"/>
          </ac:picMkLst>
        </pc:picChg>
        <pc:cxnChg chg="add mod">
          <ac:chgData name="Richard Chalk" userId="287f8aa4f4de1d19" providerId="LiveId" clId="{E3FC098F-8FE9-43D8-87C8-4C8D41B0EE8C}" dt="2023-07-20T04:53:05.730" v="5051" actId="1036"/>
          <ac:cxnSpMkLst>
            <pc:docMk/>
            <pc:sldMk cId="1256632380" sldId="265"/>
            <ac:cxnSpMk id="10" creationId="{431FB60E-6802-2313-67DF-77CB3AB11C36}"/>
          </ac:cxnSpMkLst>
        </pc:cxnChg>
      </pc:sldChg>
      <pc:sldChg chg="addSp delSp modSp add del mod">
        <pc:chgData name="Richard Chalk" userId="287f8aa4f4de1d19" providerId="LiveId" clId="{E3FC098F-8FE9-43D8-87C8-4C8D41B0EE8C}" dt="2023-07-19T06:48:46.612" v="1086" actId="2696"/>
        <pc:sldMkLst>
          <pc:docMk/>
          <pc:sldMk cId="541595812" sldId="266"/>
        </pc:sldMkLst>
        <pc:spChg chg="add del mod">
          <ac:chgData name="Richard Chalk" userId="287f8aa4f4de1d19" providerId="LiveId" clId="{E3FC098F-8FE9-43D8-87C8-4C8D41B0EE8C}" dt="2023-07-19T06:46:49.630" v="958" actId="478"/>
          <ac:spMkLst>
            <pc:docMk/>
            <pc:sldMk cId="541595812" sldId="266"/>
            <ac:spMk id="2" creationId="{FC2BA37E-D899-3AB9-069A-EA7616BB24CA}"/>
          </ac:spMkLst>
        </pc:spChg>
        <pc:spChg chg="add mod">
          <ac:chgData name="Richard Chalk" userId="287f8aa4f4de1d19" providerId="LiveId" clId="{E3FC098F-8FE9-43D8-87C8-4C8D41B0EE8C}" dt="2023-07-19T06:48:01.655" v="965"/>
          <ac:spMkLst>
            <pc:docMk/>
            <pc:sldMk cId="541595812" sldId="266"/>
            <ac:spMk id="4" creationId="{6BD36A82-48C0-9F5F-D3FB-7C79C5900B66}"/>
          </ac:spMkLst>
        </pc:spChg>
        <pc:spChg chg="mod">
          <ac:chgData name="Richard Chalk" userId="287f8aa4f4de1d19" providerId="LiveId" clId="{E3FC098F-8FE9-43D8-87C8-4C8D41B0EE8C}" dt="2023-07-19T06:48:42.434" v="1085" actId="20577"/>
          <ac:spMkLst>
            <pc:docMk/>
            <pc:sldMk cId="541595812" sldId="266"/>
            <ac:spMk id="159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06:46:55.985" v="960" actId="167"/>
          <ac:picMkLst>
            <pc:docMk/>
            <pc:sldMk cId="541595812" sldId="266"/>
            <ac:picMk id="3" creationId="{568AE11D-750F-3F14-DB96-006110CA43EA}"/>
          </ac:picMkLst>
        </pc:picChg>
      </pc:sldChg>
      <pc:sldChg chg="addSp modSp add mod">
        <pc:chgData name="Richard Chalk" userId="287f8aa4f4de1d19" providerId="LiveId" clId="{E3FC098F-8FE9-43D8-87C8-4C8D41B0EE8C}" dt="2023-07-19T13:43:08.925" v="1437" actId="207"/>
        <pc:sldMkLst>
          <pc:docMk/>
          <pc:sldMk cId="2307424035" sldId="266"/>
        </pc:sldMkLst>
        <pc:spChg chg="mod">
          <ac:chgData name="Richard Chalk" userId="287f8aa4f4de1d19" providerId="LiveId" clId="{E3FC098F-8FE9-43D8-87C8-4C8D41B0EE8C}" dt="2023-07-19T06:54:35.870" v="1176"/>
          <ac:spMkLst>
            <pc:docMk/>
            <pc:sldMk cId="2307424035" sldId="266"/>
            <ac:spMk id="8" creationId="{96C79849-7789-5EA9-14D5-DCA1EB538C02}"/>
          </ac:spMkLst>
        </pc:spChg>
        <pc:spChg chg="mod">
          <ac:chgData name="Richard Chalk" userId="287f8aa4f4de1d19" providerId="LiveId" clId="{E3FC098F-8FE9-43D8-87C8-4C8D41B0EE8C}" dt="2023-07-19T13:43:08.925" v="1437" actId="207"/>
          <ac:spMkLst>
            <pc:docMk/>
            <pc:sldMk cId="2307424035" sldId="266"/>
            <ac:spMk id="159" creationId="{00000000-0000-0000-0000-000000000000}"/>
          </ac:spMkLst>
        </pc:spChg>
        <pc:grpChg chg="add mod">
          <ac:chgData name="Richard Chalk" userId="287f8aa4f4de1d19" providerId="LiveId" clId="{E3FC098F-8FE9-43D8-87C8-4C8D41B0EE8C}" dt="2023-07-19T06:55:02.007" v="1201" actId="1037"/>
          <ac:grpSpMkLst>
            <pc:docMk/>
            <pc:sldMk cId="2307424035" sldId="266"/>
            <ac:grpSpMk id="6" creationId="{7308CB4A-F4E5-69D5-DEB8-062FCE06CE10}"/>
          </ac:grpSpMkLst>
        </pc:grpChg>
        <pc:picChg chg="add mod">
          <ac:chgData name="Richard Chalk" userId="287f8aa4f4de1d19" providerId="LiveId" clId="{E3FC098F-8FE9-43D8-87C8-4C8D41B0EE8C}" dt="2023-07-19T06:54:50.642" v="1180" actId="1076"/>
          <ac:picMkLst>
            <pc:docMk/>
            <pc:sldMk cId="2307424035" sldId="266"/>
            <ac:picMk id="2" creationId="{C91A7F54-BEB5-7C16-669C-4848CEA05DCF}"/>
          </ac:picMkLst>
        </pc:picChg>
        <pc:picChg chg="mod">
          <ac:chgData name="Richard Chalk" userId="287f8aa4f4de1d19" providerId="LiveId" clId="{E3FC098F-8FE9-43D8-87C8-4C8D41B0EE8C}" dt="2023-07-19T06:53:52.006" v="1171" actId="167"/>
          <ac:picMkLst>
            <pc:docMk/>
            <pc:sldMk cId="2307424035" sldId="266"/>
            <ac:picMk id="3" creationId="{568AE11D-750F-3F14-DB96-006110CA43EA}"/>
          </ac:picMkLst>
        </pc:picChg>
        <pc:picChg chg="add mod">
          <ac:chgData name="Richard Chalk" userId="287f8aa4f4de1d19" providerId="LiveId" clId="{E3FC098F-8FE9-43D8-87C8-4C8D41B0EE8C}" dt="2023-07-19T06:54:57.330" v="1182" actId="1076"/>
          <ac:picMkLst>
            <pc:docMk/>
            <pc:sldMk cId="2307424035" sldId="266"/>
            <ac:picMk id="5" creationId="{CDEC0F47-627B-CBCC-7804-83056BC102FD}"/>
          </ac:picMkLst>
        </pc:picChg>
        <pc:picChg chg="mod">
          <ac:chgData name="Richard Chalk" userId="287f8aa4f4de1d19" providerId="LiveId" clId="{E3FC098F-8FE9-43D8-87C8-4C8D41B0EE8C}" dt="2023-07-19T06:54:35.870" v="1176"/>
          <ac:picMkLst>
            <pc:docMk/>
            <pc:sldMk cId="2307424035" sldId="266"/>
            <ac:picMk id="7" creationId="{8CA7DE26-E07F-C518-88CC-53D4E58544A3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0:36.182" v="6549" actId="1076"/>
        <pc:sldMkLst>
          <pc:docMk/>
          <pc:sldMk cId="2071777541" sldId="268"/>
        </pc:sldMkLst>
        <pc:spChg chg="add del mod">
          <ac:chgData name="Richard Chalk" userId="287f8aa4f4de1d19" providerId="LiveId" clId="{E3FC098F-8FE9-43D8-87C8-4C8D41B0EE8C}" dt="2023-07-20T04:56:20.183" v="5129" actId="478"/>
          <ac:spMkLst>
            <pc:docMk/>
            <pc:sldMk cId="2071777541" sldId="268"/>
            <ac:spMk id="3" creationId="{D7491314-7579-C887-A791-D4EEB5CCB179}"/>
          </ac:spMkLst>
        </pc:spChg>
        <pc:spChg chg="mod">
          <ac:chgData name="Richard Chalk" userId="287f8aa4f4de1d19" providerId="LiveId" clId="{E3FC098F-8FE9-43D8-87C8-4C8D41B0EE8C}" dt="2023-07-20T09:40:36.182" v="6549" actId="1076"/>
          <ac:spMkLst>
            <pc:docMk/>
            <pc:sldMk cId="2071777541" sldId="268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39.944" v="3537"/>
          <ac:spMkLst>
            <pc:docMk/>
            <pc:sldMk cId="2071777541" sldId="268"/>
            <ac:spMk id="7" creationId="{C8AFFF6F-D6DB-6D07-7304-11225E29371D}"/>
          </ac:spMkLst>
        </pc:spChg>
        <pc:spChg chg="add del mod">
          <ac:chgData name="Richard Chalk" userId="287f8aa4f4de1d19" providerId="LiveId" clId="{E3FC098F-8FE9-43D8-87C8-4C8D41B0EE8C}" dt="2023-07-20T09:37:08.142" v="6480" actId="478"/>
          <ac:spMkLst>
            <pc:docMk/>
            <pc:sldMk cId="2071777541" sldId="268"/>
            <ac:spMk id="14" creationId="{4758414E-27D5-8406-17B7-B795900C1F2D}"/>
          </ac:spMkLst>
        </pc:spChg>
        <pc:spChg chg="add mod">
          <ac:chgData name="Richard Chalk" userId="287f8aa4f4de1d19" providerId="LiveId" clId="{E3FC098F-8FE9-43D8-87C8-4C8D41B0EE8C}" dt="2023-07-20T09:37:08.549" v="6481"/>
          <ac:spMkLst>
            <pc:docMk/>
            <pc:sldMk cId="2071777541" sldId="268"/>
            <ac:spMk id="19" creationId="{D608EA20-941F-BA94-BB64-E5CFFA76A2BC}"/>
          </ac:spMkLst>
        </pc:spChg>
        <pc:spChg chg="add mod">
          <ac:chgData name="Richard Chalk" userId="287f8aa4f4de1d19" providerId="LiveId" clId="{E3FC098F-8FE9-43D8-87C8-4C8D41B0EE8C}" dt="2023-07-20T09:37:08.549" v="6481"/>
          <ac:spMkLst>
            <pc:docMk/>
            <pc:sldMk cId="2071777541" sldId="268"/>
            <ac:spMk id="20" creationId="{0F6D67D1-CA8E-DD99-64CD-285CEEAE9592}"/>
          </ac:spMkLst>
        </pc:spChg>
        <pc:spChg chg="add mod">
          <ac:chgData name="Richard Chalk" userId="287f8aa4f4de1d19" providerId="LiveId" clId="{E3FC098F-8FE9-43D8-87C8-4C8D41B0EE8C}" dt="2023-07-20T09:40:29.614" v="6547" actId="1037"/>
          <ac:spMkLst>
            <pc:docMk/>
            <pc:sldMk cId="2071777541" sldId="268"/>
            <ac:spMk id="23" creationId="{075C7213-5435-2FE9-4F25-DC4B63C4E19C}"/>
          </ac:spMkLst>
        </pc:spChg>
        <pc:spChg chg="del">
          <ac:chgData name="Richard Chalk" userId="287f8aa4f4de1d19" providerId="LiveId" clId="{E3FC098F-8FE9-43D8-87C8-4C8D41B0EE8C}" dt="2023-07-19T18:52:50.126" v="3540" actId="478"/>
          <ac:spMkLst>
            <pc:docMk/>
            <pc:sldMk cId="2071777541" sldId="268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19.817" v="5189" actId="20577"/>
          <ac:spMkLst>
            <pc:docMk/>
            <pc:sldMk cId="2071777541" sldId="268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39.944" v="3537"/>
          <ac:picMkLst>
            <pc:docMk/>
            <pc:sldMk cId="2071777541" sldId="268"/>
            <ac:picMk id="6" creationId="{420650B3-31A1-B8B6-FED5-B59ADE792777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8" creationId="{C8635751-ABF4-80B9-0E87-9038EC909C6E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1" creationId="{03A5E5AA-6E1C-CA7B-AF25-555F01C9C8F7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2" creationId="{075DCCF5-C4AB-E231-0897-DB50E22F842A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3" creationId="{B7430182-24EC-644C-8B5B-F1CBC1436B68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5" creationId="{D82BD1BA-C18B-B40A-B7FF-81C6D18E362B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6" creationId="{FA0DD1CF-4F50-36D4-288A-68810A981511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7" creationId="{E565DE3E-B3CB-B4B0-AA48-C9C9A9E6F60F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8" creationId="{ACADCF04-444F-2C69-C441-1C96244D389B}"/>
          </ac:picMkLst>
        </pc:picChg>
        <pc:picChg chg="add del mod">
          <ac:chgData name="Richard Chalk" userId="287f8aa4f4de1d19" providerId="LiveId" clId="{E3FC098F-8FE9-43D8-87C8-4C8D41B0EE8C}" dt="2023-07-20T09:39:17.792" v="6488" actId="478"/>
          <ac:picMkLst>
            <pc:docMk/>
            <pc:sldMk cId="2071777541" sldId="268"/>
            <ac:picMk id="21" creationId="{91F805BE-BA54-1CA3-D8CF-D40500CEC51B}"/>
          </ac:picMkLst>
        </pc:picChg>
        <pc:picChg chg="add mod">
          <ac:chgData name="Richard Chalk" userId="287f8aa4f4de1d19" providerId="LiveId" clId="{E3FC098F-8FE9-43D8-87C8-4C8D41B0EE8C}" dt="2023-07-20T09:40:29.614" v="6547" actId="1037"/>
          <ac:picMkLst>
            <pc:docMk/>
            <pc:sldMk cId="2071777541" sldId="268"/>
            <ac:picMk id="22" creationId="{A4088500-CE4D-F885-F22D-2A86E494C5AC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1:09.306" v="6556" actId="14100"/>
        <pc:sldMkLst>
          <pc:docMk/>
          <pc:sldMk cId="603092959" sldId="271"/>
        </pc:sldMkLst>
        <pc:spChg chg="add del mod">
          <ac:chgData name="Richard Chalk" userId="287f8aa4f4de1d19" providerId="LiveId" clId="{E3FC098F-8FE9-43D8-87C8-4C8D41B0EE8C}" dt="2023-07-20T04:56:40.581" v="5135" actId="478"/>
          <ac:spMkLst>
            <pc:docMk/>
            <pc:sldMk cId="603092959" sldId="271"/>
            <ac:spMk id="3" creationId="{F1CAC4B5-4B1F-F00D-A201-471D9319F2D0}"/>
          </ac:spMkLst>
        </pc:spChg>
        <pc:spChg chg="mod">
          <ac:chgData name="Richard Chalk" userId="287f8aa4f4de1d19" providerId="LiveId" clId="{E3FC098F-8FE9-43D8-87C8-4C8D41B0EE8C}" dt="2023-07-20T09:40:56.470" v="6553" actId="14100"/>
          <ac:spMkLst>
            <pc:docMk/>
            <pc:sldMk cId="603092959" sldId="271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42.272" v="3538"/>
          <ac:spMkLst>
            <pc:docMk/>
            <pc:sldMk cId="603092959" sldId="271"/>
            <ac:spMk id="8" creationId="{0601A2DB-C982-B5FE-AD16-0D82674295C6}"/>
          </ac:spMkLst>
        </pc:spChg>
        <pc:spChg chg="add del mod">
          <ac:chgData name="Richard Chalk" userId="287f8aa4f4de1d19" providerId="LiveId" clId="{E3FC098F-8FE9-43D8-87C8-4C8D41B0EE8C}" dt="2023-07-20T09:37:11.387" v="6482" actId="478"/>
          <ac:spMkLst>
            <pc:docMk/>
            <pc:sldMk cId="603092959" sldId="271"/>
            <ac:spMk id="13" creationId="{B1F537D8-AB64-0ED2-BB8B-A1ACF5FAEA5B}"/>
          </ac:spMkLst>
        </pc:spChg>
        <pc:spChg chg="add mod">
          <ac:chgData name="Richard Chalk" userId="287f8aa4f4de1d19" providerId="LiveId" clId="{E3FC098F-8FE9-43D8-87C8-4C8D41B0EE8C}" dt="2023-07-20T09:37:11.998" v="6483"/>
          <ac:spMkLst>
            <pc:docMk/>
            <pc:sldMk cId="603092959" sldId="271"/>
            <ac:spMk id="18" creationId="{B7FBC46B-22BF-2E7E-0624-D1A77A6A039A}"/>
          </ac:spMkLst>
        </pc:spChg>
        <pc:spChg chg="add mod">
          <ac:chgData name="Richard Chalk" userId="287f8aa4f4de1d19" providerId="LiveId" clId="{E3FC098F-8FE9-43D8-87C8-4C8D41B0EE8C}" dt="2023-07-20T09:37:11.998" v="6483"/>
          <ac:spMkLst>
            <pc:docMk/>
            <pc:sldMk cId="603092959" sldId="271"/>
            <ac:spMk id="19" creationId="{E23E7EEA-B642-777A-15BC-01BB05A18A74}"/>
          </ac:spMkLst>
        </pc:spChg>
        <pc:spChg chg="add mod">
          <ac:chgData name="Richard Chalk" userId="287f8aa4f4de1d19" providerId="LiveId" clId="{E3FC098F-8FE9-43D8-87C8-4C8D41B0EE8C}" dt="2023-07-20T09:41:09.306" v="6556" actId="14100"/>
          <ac:spMkLst>
            <pc:docMk/>
            <pc:sldMk cId="603092959" sldId="271"/>
            <ac:spMk id="21" creationId="{125C2F85-B51A-BF64-953A-1021FB3D6114}"/>
          </ac:spMkLst>
        </pc:spChg>
        <pc:spChg chg="del">
          <ac:chgData name="Richard Chalk" userId="287f8aa4f4de1d19" providerId="LiveId" clId="{E3FC098F-8FE9-43D8-87C8-4C8D41B0EE8C}" dt="2023-07-19T18:52:46.501" v="3539" actId="478"/>
          <ac:spMkLst>
            <pc:docMk/>
            <pc:sldMk cId="603092959" sldId="271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25.349" v="5194" actId="20577"/>
          <ac:spMkLst>
            <pc:docMk/>
            <pc:sldMk cId="603092959" sldId="271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42.272" v="3538"/>
          <ac:picMkLst>
            <pc:docMk/>
            <pc:sldMk cId="603092959" sldId="271"/>
            <ac:picMk id="4" creationId="{3081F834-487C-4B2C-2DF2-ACD22E2FDA6B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9" creationId="{EAB4BA6D-36CF-8DCF-62FD-CC53837F2B28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0" creationId="{0B1DEDFD-D8DD-900A-8423-CFAC456C2271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1" creationId="{0F4A9216-6962-80BD-5668-5213A1FBDDCF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2" creationId="{C2D1AEA0-2336-D8F8-DF78-211B8937CC9B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4" creationId="{522C3B12-5E8D-E742-57E3-2481A0849A8A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5" creationId="{CC77080A-8987-70E1-5F2E-41C1FA3AE542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6" creationId="{64A10592-0301-78EB-6C77-AF5E3F45148B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7" creationId="{A60C20EE-5269-8C9E-65FF-AA93F928F988}"/>
          </ac:picMkLst>
        </pc:picChg>
        <pc:picChg chg="add mod">
          <ac:chgData name="Richard Chalk" userId="287f8aa4f4de1d19" providerId="LiveId" clId="{E3FC098F-8FE9-43D8-87C8-4C8D41B0EE8C}" dt="2023-07-20T09:40:49.906" v="6551" actId="1076"/>
          <ac:picMkLst>
            <pc:docMk/>
            <pc:sldMk cId="603092959" sldId="271"/>
            <ac:picMk id="20" creationId="{E1B5A3E7-D2EF-8961-8507-DDA01F7948FA}"/>
          </ac:picMkLst>
        </pc:picChg>
      </pc:sldChg>
      <pc:sldChg chg="addSp delSp modSp mod modNotesTx">
        <pc:chgData name="Richard Chalk" userId="287f8aa4f4de1d19" providerId="LiveId" clId="{E3FC098F-8FE9-43D8-87C8-4C8D41B0EE8C}" dt="2023-07-20T10:10:42.078" v="7153" actId="20577"/>
        <pc:sldMkLst>
          <pc:docMk/>
          <pc:sldMk cId="0" sldId="299"/>
        </pc:sldMkLst>
        <pc:spChg chg="add del">
          <ac:chgData name="Richard Chalk" userId="287f8aa4f4de1d19" providerId="LiveId" clId="{E3FC098F-8FE9-43D8-87C8-4C8D41B0EE8C}" dt="2023-07-20T10:01:51.959" v="6981" actId="478"/>
          <ac:spMkLst>
            <pc:docMk/>
            <pc:sldMk cId="0" sldId="299"/>
            <ac:spMk id="4" creationId="{9D40A7ED-1090-FCBE-0A66-7BB5780463B1}"/>
          </ac:spMkLst>
        </pc:spChg>
        <pc:spChg chg="mod">
          <ac:chgData name="Richard Chalk" userId="287f8aa4f4de1d19" providerId="LiveId" clId="{E3FC098F-8FE9-43D8-87C8-4C8D41B0EE8C}" dt="2023-07-20T10:06:27.008" v="7014" actId="1076"/>
          <ac:spMkLst>
            <pc:docMk/>
            <pc:sldMk cId="0" sldId="299"/>
            <ac:spMk id="8" creationId="{9977F281-A947-A97F-F970-14C3D7FFAE2B}"/>
          </ac:spMkLst>
        </pc:spChg>
        <pc:spChg chg="mod">
          <ac:chgData name="Richard Chalk" userId="287f8aa4f4de1d19" providerId="LiveId" clId="{E3FC098F-8FE9-43D8-87C8-4C8D41B0EE8C}" dt="2023-07-20T10:03:01.115" v="7011" actId="113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E3FC098F-8FE9-43D8-87C8-4C8D41B0EE8C}" dt="2023-07-20T10:10:42.078" v="7153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E3FC098F-8FE9-43D8-87C8-4C8D41B0EE8C}" dt="2023-07-20T10:02:16.571" v="6982" actId="478"/>
          <ac:picMkLst>
            <pc:docMk/>
            <pc:sldMk cId="0" sldId="299"/>
            <ac:picMk id="2050" creationId="{39D47829-75A0-558A-0986-D1819D3C5FF5}"/>
          </ac:picMkLst>
        </pc:picChg>
      </pc:sldChg>
      <pc:sldChg chg="modSp mod">
        <pc:chgData name="Richard Chalk" userId="287f8aa4f4de1d19" providerId="LiveId" clId="{E3FC098F-8FE9-43D8-87C8-4C8D41B0EE8C}" dt="2023-07-19T05:37:14.768" v="21" actId="20577"/>
        <pc:sldMkLst>
          <pc:docMk/>
          <pc:sldMk cId="3213385662" sldId="309"/>
        </pc:sldMkLst>
        <pc:spChg chg="mod">
          <ac:chgData name="Richard Chalk" userId="287f8aa4f4de1d19" providerId="LiveId" clId="{E3FC098F-8FE9-43D8-87C8-4C8D41B0EE8C}" dt="2023-07-19T05:37:14.768" v="2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1717922590" sldId="382"/>
        </pc:sldMkLst>
        <pc:spChg chg="add mod">
          <ac:chgData name="Richard Chalk" userId="287f8aa4f4de1d19" providerId="LiveId" clId="{E3FC098F-8FE9-43D8-87C8-4C8D41B0EE8C}" dt="2023-07-19T14:45:27.569" v="2921"/>
          <ac:spMkLst>
            <pc:docMk/>
            <pc:sldMk cId="1717922590" sldId="382"/>
            <ac:spMk id="2" creationId="{68D7EE88-A624-69AA-8356-7641299F17A4}"/>
          </ac:spMkLst>
        </pc:spChg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4193271027" sldId="512"/>
        </pc:sldMkLst>
        <pc:spChg chg="add mod">
          <ac:chgData name="Richard Chalk" userId="287f8aa4f4de1d19" providerId="LiveId" clId="{E3FC098F-8FE9-43D8-87C8-4C8D41B0EE8C}" dt="2023-07-19T14:45:26.342" v="2920"/>
          <ac:spMkLst>
            <pc:docMk/>
            <pc:sldMk cId="4193271027" sldId="512"/>
            <ac:spMk id="8" creationId="{091C5BF0-058F-2A7A-E50F-C1FAA3C3BF78}"/>
          </ac:spMkLst>
        </pc:spChg>
      </pc:sldChg>
      <pc:sldChg chg="del">
        <pc:chgData name="Richard Chalk" userId="287f8aa4f4de1d19" providerId="LiveId" clId="{E3FC098F-8FE9-43D8-87C8-4C8D41B0EE8C}" dt="2023-07-19T14:45:05.689" v="2915" actId="47"/>
        <pc:sldMkLst>
          <pc:docMk/>
          <pc:sldMk cId="1745136062" sldId="513"/>
        </pc:sldMkLst>
      </pc:sldChg>
      <pc:sldChg chg="del">
        <pc:chgData name="Richard Chalk" userId="287f8aa4f4de1d19" providerId="LiveId" clId="{E3FC098F-8FE9-43D8-87C8-4C8D41B0EE8C}" dt="2023-07-19T14:45:08.554" v="2916" actId="47"/>
        <pc:sldMkLst>
          <pc:docMk/>
          <pc:sldMk cId="3290590145" sldId="514"/>
        </pc:sldMkLst>
      </pc:sldChg>
      <pc:sldChg chg="del">
        <pc:chgData name="Richard Chalk" userId="287f8aa4f4de1d19" providerId="LiveId" clId="{E3FC098F-8FE9-43D8-87C8-4C8D41B0EE8C}" dt="2023-07-19T14:45:16.634" v="2918" actId="47"/>
        <pc:sldMkLst>
          <pc:docMk/>
          <pc:sldMk cId="1536526050" sldId="515"/>
        </pc:sldMkLst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3727036933" sldId="516"/>
        </pc:sldMkLst>
        <pc:spChg chg="add mod">
          <ac:chgData name="Richard Chalk" userId="287f8aa4f4de1d19" providerId="LiveId" clId="{E3FC098F-8FE9-43D8-87C8-4C8D41B0EE8C}" dt="2023-07-19T14:45:28.972" v="2922"/>
          <ac:spMkLst>
            <pc:docMk/>
            <pc:sldMk cId="3727036933" sldId="516"/>
            <ac:spMk id="8" creationId="{B8D39B89-8255-9704-36FA-A4485C8B14BB}"/>
          </ac:spMkLst>
        </pc:spChg>
      </pc:sldChg>
      <pc:sldChg chg="del">
        <pc:chgData name="Richard Chalk" userId="287f8aa4f4de1d19" providerId="LiveId" clId="{E3FC098F-8FE9-43D8-87C8-4C8D41B0EE8C}" dt="2023-07-19T14:45:11.520" v="2917" actId="47"/>
        <pc:sldMkLst>
          <pc:docMk/>
          <pc:sldMk cId="1188041564" sldId="517"/>
        </pc:sldMkLst>
      </pc:sldChg>
      <pc:sldChg chg="del">
        <pc:chgData name="Richard Chalk" userId="287f8aa4f4de1d19" providerId="LiveId" clId="{E3FC098F-8FE9-43D8-87C8-4C8D41B0EE8C}" dt="2023-07-19T14:44:54.075" v="2914" actId="47"/>
        <pc:sldMkLst>
          <pc:docMk/>
          <pc:sldMk cId="1905608281" sldId="518"/>
        </pc:sldMkLst>
      </pc:sldChg>
      <pc:sldChg chg="modSp add del mod ord">
        <pc:chgData name="Richard Chalk" userId="287f8aa4f4de1d19" providerId="LiveId" clId="{E3FC098F-8FE9-43D8-87C8-4C8D41B0EE8C}" dt="2023-07-19T06:48:46.612" v="1086" actId="2696"/>
        <pc:sldMkLst>
          <pc:docMk/>
          <pc:sldMk cId="1373456415" sldId="519"/>
        </pc:sldMkLst>
        <pc:spChg chg="mod">
          <ac:chgData name="Richard Chalk" userId="287f8aa4f4de1d19" providerId="LiveId" clId="{E3FC098F-8FE9-43D8-87C8-4C8D41B0EE8C}" dt="2023-07-19T05:41:44.301" v="224" actId="5793"/>
          <ac:spMkLst>
            <pc:docMk/>
            <pc:sldMk cId="1373456415" sldId="519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E3FC098F-8FE9-43D8-87C8-4C8D41B0EE8C}" dt="2023-07-20T10:14:20.657" v="7155" actId="1035"/>
        <pc:sldMkLst>
          <pc:docMk/>
          <pc:sldMk cId="3673019826" sldId="519"/>
        </pc:sldMkLst>
        <pc:spChg chg="add del">
          <ac:chgData name="Richard Chalk" userId="287f8aa4f4de1d19" providerId="LiveId" clId="{E3FC098F-8FE9-43D8-87C8-4C8D41B0EE8C}" dt="2023-07-19T06:56:04.171" v="1203" actId="478"/>
          <ac:spMkLst>
            <pc:docMk/>
            <pc:sldMk cId="3673019826" sldId="519"/>
            <ac:spMk id="2" creationId="{B87E2596-84A7-3F70-DA7E-7F98F4E1DE1A}"/>
          </ac:spMkLst>
        </pc:spChg>
        <pc:spChg chg="add del">
          <ac:chgData name="Richard Chalk" userId="287f8aa4f4de1d19" providerId="LiveId" clId="{E3FC098F-8FE9-43D8-87C8-4C8D41B0EE8C}" dt="2023-07-19T06:56:05.677" v="1205" actId="478"/>
          <ac:spMkLst>
            <pc:docMk/>
            <pc:sldMk cId="3673019826" sldId="519"/>
            <ac:spMk id="3" creationId="{2FC7C5AD-D92C-8BA4-C354-F496CD437270}"/>
          </ac:spMkLst>
        </pc:spChg>
        <pc:spChg chg="add del">
          <ac:chgData name="Richard Chalk" userId="287f8aa4f4de1d19" providerId="LiveId" clId="{E3FC098F-8FE9-43D8-87C8-4C8D41B0EE8C}" dt="2023-07-19T06:56:11.918" v="1207" actId="478"/>
          <ac:spMkLst>
            <pc:docMk/>
            <pc:sldMk cId="3673019826" sldId="519"/>
            <ac:spMk id="4" creationId="{94270115-A76C-2C21-B303-9CCBCE30071E}"/>
          </ac:spMkLst>
        </pc:spChg>
        <pc:spChg chg="add del">
          <ac:chgData name="Richard Chalk" userId="287f8aa4f4de1d19" providerId="LiveId" clId="{E3FC098F-8FE9-43D8-87C8-4C8D41B0EE8C}" dt="2023-07-19T06:56:13.327" v="1209" actId="478"/>
          <ac:spMkLst>
            <pc:docMk/>
            <pc:sldMk cId="3673019826" sldId="519"/>
            <ac:spMk id="5" creationId="{277B6F00-57B9-0CFA-865F-04020DF68323}"/>
          </ac:spMkLst>
        </pc:spChg>
        <pc:spChg chg="add del">
          <ac:chgData name="Richard Chalk" userId="287f8aa4f4de1d19" providerId="LiveId" clId="{E3FC098F-8FE9-43D8-87C8-4C8D41B0EE8C}" dt="2023-07-19T06:56:41.827" v="1215" actId="478"/>
          <ac:spMkLst>
            <pc:docMk/>
            <pc:sldMk cId="3673019826" sldId="519"/>
            <ac:spMk id="6" creationId="{31BE9AC3-9D79-A7CC-6506-C87F8DB8A2DD}"/>
          </ac:spMkLst>
        </pc:spChg>
        <pc:spChg chg="add del">
          <ac:chgData name="Richard Chalk" userId="287f8aa4f4de1d19" providerId="LiveId" clId="{E3FC098F-8FE9-43D8-87C8-4C8D41B0EE8C}" dt="2023-07-19T06:56:43.279" v="1217" actId="478"/>
          <ac:spMkLst>
            <pc:docMk/>
            <pc:sldMk cId="3673019826" sldId="519"/>
            <ac:spMk id="7" creationId="{54CBADC6-4D91-74BD-EB6E-0D4C4D48435C}"/>
          </ac:spMkLst>
        </pc:spChg>
        <pc:spChg chg="mod">
          <ac:chgData name="Richard Chalk" userId="287f8aa4f4de1d19" providerId="LiveId" clId="{E3FC098F-8FE9-43D8-87C8-4C8D41B0EE8C}" dt="2023-07-19T06:57:40.658" v="1230" actId="1036"/>
          <ac:spMkLst>
            <pc:docMk/>
            <pc:sldMk cId="3673019826" sldId="519"/>
            <ac:spMk id="117" creationId="{00000000-0000-0000-0000-000000000000}"/>
          </ac:spMkLst>
        </pc:spChg>
        <pc:picChg chg="add del mod">
          <ac:chgData name="Richard Chalk" userId="287f8aa4f4de1d19" providerId="LiveId" clId="{E3FC098F-8FE9-43D8-87C8-4C8D41B0EE8C}" dt="2023-07-19T06:56:28.085" v="1213" actId="478"/>
          <ac:picMkLst>
            <pc:docMk/>
            <pc:sldMk cId="3673019826" sldId="519"/>
            <ac:picMk id="3082" creationId="{C10FFE9A-53C0-A235-F00C-7554E8AC3C02}"/>
          </ac:picMkLst>
        </pc:picChg>
        <pc:picChg chg="add del">
          <ac:chgData name="Richard Chalk" userId="287f8aa4f4de1d19" providerId="LiveId" clId="{E3FC098F-8FE9-43D8-87C8-4C8D41B0EE8C}" dt="2023-07-19T06:57:04.638" v="1219" actId="478"/>
          <ac:picMkLst>
            <pc:docMk/>
            <pc:sldMk cId="3673019826" sldId="519"/>
            <ac:picMk id="3088" creationId="{2102A031-44AE-E319-7687-1C2D88A68335}"/>
          </ac:picMkLst>
        </pc:picChg>
        <pc:picChg chg="add mod">
          <ac:chgData name="Richard Chalk" userId="287f8aa4f4de1d19" providerId="LiveId" clId="{E3FC098F-8FE9-43D8-87C8-4C8D41B0EE8C}" dt="2023-07-19T10:15:24.344" v="1417" actId="14100"/>
          <ac:picMkLst>
            <pc:docMk/>
            <pc:sldMk cId="3673019826" sldId="519"/>
            <ac:picMk id="3090" creationId="{E84C8B1E-142C-53AC-5DCE-B545D2101203}"/>
          </ac:picMkLst>
        </pc:picChg>
        <pc:picChg chg="add mod">
          <ac:chgData name="Richard Chalk" userId="287f8aa4f4de1d19" providerId="LiveId" clId="{E3FC098F-8FE9-43D8-87C8-4C8D41B0EE8C}" dt="2023-07-20T10:14:20.657" v="7155" actId="1035"/>
          <ac:picMkLst>
            <pc:docMk/>
            <pc:sldMk cId="3673019826" sldId="519"/>
            <ac:picMk id="3092" creationId="{E0350921-933B-009C-D549-2620752C7733}"/>
          </ac:picMkLst>
        </pc:picChg>
      </pc:sldChg>
      <pc:sldChg chg="add">
        <pc:chgData name="Richard Chalk" userId="287f8aa4f4de1d19" providerId="LiveId" clId="{E3FC098F-8FE9-43D8-87C8-4C8D41B0EE8C}" dt="2023-07-19T14:08:12.255" v="1699"/>
        <pc:sldMkLst>
          <pc:docMk/>
          <pc:sldMk cId="430383919" sldId="520"/>
        </pc:sldMkLst>
      </pc:sldChg>
      <pc:sldChg chg="modSp add del mod">
        <pc:chgData name="Richard Chalk" userId="287f8aa4f4de1d19" providerId="LiveId" clId="{E3FC098F-8FE9-43D8-87C8-4C8D41B0EE8C}" dt="2023-07-19T14:08:09.799" v="1698" actId="2696"/>
        <pc:sldMkLst>
          <pc:docMk/>
          <pc:sldMk cId="1293024098" sldId="520"/>
        </pc:sldMkLst>
        <pc:spChg chg="mod">
          <ac:chgData name="Richard Chalk" userId="287f8aa4f4de1d19" providerId="LiveId" clId="{E3FC098F-8FE9-43D8-87C8-4C8D41B0EE8C}" dt="2023-07-19T06:45:27.746" v="953" actId="20577"/>
          <ac:spMkLst>
            <pc:docMk/>
            <pc:sldMk cId="1293024098" sldId="520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05:37:59.826" v="62" actId="20577"/>
        <pc:sldMkLst>
          <pc:docMk/>
          <pc:sldMk cId="610650027" sldId="521"/>
        </pc:sldMkLst>
        <pc:spChg chg="mod">
          <ac:chgData name="Richard Chalk" userId="287f8aa4f4de1d19" providerId="LiveId" clId="{E3FC098F-8FE9-43D8-87C8-4C8D41B0EE8C}" dt="2023-07-19T05:37:59.826" v="62" actId="20577"/>
          <ac:spMkLst>
            <pc:docMk/>
            <pc:sldMk cId="610650027" sldId="521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14:08:54.295" v="1703"/>
        <pc:sldMkLst>
          <pc:docMk/>
          <pc:sldMk cId="1058803931" sldId="522"/>
        </pc:sldMkLst>
        <pc:spChg chg="mod">
          <ac:chgData name="Richard Chalk" userId="287f8aa4f4de1d19" providerId="LiveId" clId="{E3FC098F-8FE9-43D8-87C8-4C8D41B0EE8C}" dt="2023-07-19T05:38:08.322" v="72" actId="20577"/>
          <ac:spMkLst>
            <pc:docMk/>
            <pc:sldMk cId="1058803931" sldId="522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E3FC098F-8FE9-43D8-87C8-4C8D41B0EE8C}" dt="2023-07-19T05:38:45.678" v="125" actId="1036"/>
        <pc:sldMkLst>
          <pc:docMk/>
          <pc:sldMk cId="2774553520" sldId="523"/>
        </pc:sldMkLst>
        <pc:spChg chg="mod">
          <ac:chgData name="Richard Chalk" userId="287f8aa4f4de1d19" providerId="LiveId" clId="{E3FC098F-8FE9-43D8-87C8-4C8D41B0EE8C}" dt="2023-07-19T05:38:45.678" v="125" actId="1036"/>
          <ac:spMkLst>
            <pc:docMk/>
            <pc:sldMk cId="2774553520" sldId="523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05:38:54.246" v="131" actId="20577"/>
        <pc:sldMkLst>
          <pc:docMk/>
          <pc:sldMk cId="3938680033" sldId="524"/>
        </pc:sldMkLst>
        <pc:spChg chg="mod">
          <ac:chgData name="Richard Chalk" userId="287f8aa4f4de1d19" providerId="LiveId" clId="{E3FC098F-8FE9-43D8-87C8-4C8D41B0EE8C}" dt="2023-07-19T05:38:54.246" v="131" actId="20577"/>
          <ac:spMkLst>
            <pc:docMk/>
            <pc:sldMk cId="3938680033" sldId="524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E3FC098F-8FE9-43D8-87C8-4C8D41B0EE8C}" dt="2023-07-20T09:48:19.670" v="6622" actId="47"/>
        <pc:sldMkLst>
          <pc:docMk/>
          <pc:sldMk cId="2506401006" sldId="525"/>
        </pc:sldMkLst>
        <pc:spChg chg="mod">
          <ac:chgData name="Richard Chalk" userId="287f8aa4f4de1d19" providerId="LiveId" clId="{E3FC098F-8FE9-43D8-87C8-4C8D41B0EE8C}" dt="2023-07-19T05:39:08.456" v="152" actId="20577"/>
          <ac:spMkLst>
            <pc:docMk/>
            <pc:sldMk cId="2506401006" sldId="525"/>
            <ac:spMk id="118" creationId="{00000000-0000-0000-0000-000000000000}"/>
          </ac:spMkLst>
        </pc:spChg>
      </pc:sldChg>
      <pc:sldChg chg="add">
        <pc:chgData name="Richard Chalk" userId="287f8aa4f4de1d19" providerId="LiveId" clId="{E3FC098F-8FE9-43D8-87C8-4C8D41B0EE8C}" dt="2023-07-19T14:07:16.919" v="1691"/>
        <pc:sldMkLst>
          <pc:docMk/>
          <pc:sldMk cId="733208413" sldId="526"/>
        </pc:sldMkLst>
      </pc:sldChg>
      <pc:sldChg chg="modSp add del mod">
        <pc:chgData name="Richard Chalk" userId="287f8aa4f4de1d19" providerId="LiveId" clId="{E3FC098F-8FE9-43D8-87C8-4C8D41B0EE8C}" dt="2023-07-19T14:07:09.521" v="1690" actId="2696"/>
        <pc:sldMkLst>
          <pc:docMk/>
          <pc:sldMk cId="2699012265" sldId="526"/>
        </pc:sldMkLst>
        <pc:spChg chg="mod">
          <ac:chgData name="Richard Chalk" userId="287f8aa4f4de1d19" providerId="LiveId" clId="{E3FC098F-8FE9-43D8-87C8-4C8D41B0EE8C}" dt="2023-07-19T05:39:19.942" v="166" actId="20577"/>
          <ac:spMkLst>
            <pc:docMk/>
            <pc:sldMk cId="2699012265" sldId="526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20T04:59:56.876" v="5196"/>
        <pc:sldMkLst>
          <pc:docMk/>
          <pc:sldMk cId="460914246" sldId="527"/>
        </pc:sldMkLst>
        <pc:spChg chg="mod">
          <ac:chgData name="Richard Chalk" userId="287f8aa4f4de1d19" providerId="LiveId" clId="{E3FC098F-8FE9-43D8-87C8-4C8D41B0EE8C}" dt="2023-07-19T05:39:29.818" v="176" actId="20577"/>
          <ac:spMkLst>
            <pc:docMk/>
            <pc:sldMk cId="460914246" sldId="527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E3FC098F-8FE9-43D8-87C8-4C8D41B0EE8C}" dt="2023-07-20T09:26:08.458" v="6012" actId="2696"/>
        <pc:sldMkLst>
          <pc:docMk/>
          <pc:sldMk cId="1099308944" sldId="528"/>
        </pc:sldMkLst>
        <pc:spChg chg="mod">
          <ac:chgData name="Richard Chalk" userId="287f8aa4f4de1d19" providerId="LiveId" clId="{E3FC098F-8FE9-43D8-87C8-4C8D41B0EE8C}" dt="2023-07-19T05:39:40.208" v="187" actId="20577"/>
          <ac:spMkLst>
            <pc:docMk/>
            <pc:sldMk cId="1099308944" sldId="528"/>
            <ac:spMk id="118" creationId="{00000000-0000-0000-0000-000000000000}"/>
          </ac:spMkLst>
        </pc:spChg>
      </pc:sldChg>
      <pc:sldChg chg="add">
        <pc:chgData name="Richard Chalk" userId="287f8aa4f4de1d19" providerId="LiveId" clId="{E3FC098F-8FE9-43D8-87C8-4C8D41B0EE8C}" dt="2023-07-20T09:26:18.832" v="6013"/>
        <pc:sldMkLst>
          <pc:docMk/>
          <pc:sldMk cId="3335650728" sldId="528"/>
        </pc:sldMkLst>
      </pc:sldChg>
      <pc:sldChg chg="modSp add mod">
        <pc:chgData name="Richard Chalk" userId="287f8aa4f4de1d19" providerId="LiveId" clId="{E3FC098F-8FE9-43D8-87C8-4C8D41B0EE8C}" dt="2023-07-19T05:39:48.649" v="202" actId="20577"/>
        <pc:sldMkLst>
          <pc:docMk/>
          <pc:sldMk cId="3621538142" sldId="529"/>
        </pc:sldMkLst>
        <pc:spChg chg="mod">
          <ac:chgData name="Richard Chalk" userId="287f8aa4f4de1d19" providerId="LiveId" clId="{E3FC098F-8FE9-43D8-87C8-4C8D41B0EE8C}" dt="2023-07-19T05:39:48.649" v="202" actId="20577"/>
          <ac:spMkLst>
            <pc:docMk/>
            <pc:sldMk cId="3621538142" sldId="529"/>
            <ac:spMk id="118" creationId="{00000000-0000-0000-0000-000000000000}"/>
          </ac:spMkLst>
        </pc:spChg>
      </pc:sldChg>
      <pc:sldChg chg="delSp modSp add mod">
        <pc:chgData name="Richard Chalk" userId="287f8aa4f4de1d19" providerId="LiveId" clId="{E3FC098F-8FE9-43D8-87C8-4C8D41B0EE8C}" dt="2023-07-19T13:43:19.537" v="1457" actId="1035"/>
        <pc:sldMkLst>
          <pc:docMk/>
          <pc:sldMk cId="2331944968" sldId="530"/>
        </pc:sldMkLst>
        <pc:spChg chg="mod">
          <ac:chgData name="Richard Chalk" userId="287f8aa4f4de1d19" providerId="LiveId" clId="{E3FC098F-8FE9-43D8-87C8-4C8D41B0EE8C}" dt="2023-07-19T05:44:44.168" v="320" actId="20577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E3FC098F-8FE9-43D8-87C8-4C8D41B0EE8C}" dt="2023-07-19T13:43:19.537" v="1457" actId="1035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E3FC098F-8FE9-43D8-87C8-4C8D41B0EE8C}" dt="2023-07-19T06:06:32.867" v="387" actId="1037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E3FC098F-8FE9-43D8-87C8-4C8D41B0EE8C}" dt="2023-07-19T05:43:40.891" v="306" actId="1035"/>
          <ac:picMkLst>
            <pc:docMk/>
            <pc:sldMk cId="2331944968" sldId="530"/>
            <ac:picMk id="3" creationId="{00F42DEA-93D1-0D04-0FB8-52092F46A3C0}"/>
          </ac:picMkLst>
        </pc:picChg>
        <pc:picChg chg="del">
          <ac:chgData name="Richard Chalk" userId="287f8aa4f4de1d19" providerId="LiveId" clId="{E3FC098F-8FE9-43D8-87C8-4C8D41B0EE8C}" dt="2023-07-19T05:43:25.140" v="259" actId="478"/>
          <ac:picMkLst>
            <pc:docMk/>
            <pc:sldMk cId="2331944968" sldId="530"/>
            <ac:picMk id="2050" creationId="{39D47829-75A0-558A-0986-D1819D3C5FF5}"/>
          </ac:picMkLst>
        </pc:picChg>
        <pc:cxnChg chg="mod">
          <ac:chgData name="Richard Chalk" userId="287f8aa4f4de1d19" providerId="LiveId" clId="{E3FC098F-8FE9-43D8-87C8-4C8D41B0EE8C}" dt="2023-07-19T13:43:19.537" v="1457" actId="1035"/>
          <ac:cxnSpMkLst>
            <pc:docMk/>
            <pc:sldMk cId="2331944968" sldId="530"/>
            <ac:cxnSpMk id="9" creationId="{A50E3248-F1C9-60C4-B00D-907E554C43F3}"/>
          </ac:cxnSpMkLst>
        </pc:cxnChg>
      </pc:sldChg>
      <pc:sldChg chg="add ord">
        <pc:chgData name="Richard Chalk" userId="287f8aa4f4de1d19" providerId="LiveId" clId="{E3FC098F-8FE9-43D8-87C8-4C8D41B0EE8C}" dt="2023-07-19T05:42:01.943" v="226"/>
        <pc:sldMkLst>
          <pc:docMk/>
          <pc:sldMk cId="387256291" sldId="531"/>
        </pc:sldMkLst>
      </pc:sldChg>
      <pc:sldChg chg="addSp delSp modSp add mod modNotesTx">
        <pc:chgData name="Richard Chalk" userId="287f8aa4f4de1d19" providerId="LiveId" clId="{E3FC098F-8FE9-43D8-87C8-4C8D41B0EE8C}" dt="2023-07-19T13:43:47.889" v="1478" actId="20577"/>
        <pc:sldMkLst>
          <pc:docMk/>
          <pc:sldMk cId="1930755218" sldId="532"/>
        </pc:sldMkLst>
        <pc:spChg chg="mod ord">
          <ac:chgData name="Richard Chalk" userId="287f8aa4f4de1d19" providerId="LiveId" clId="{E3FC098F-8FE9-43D8-87C8-4C8D41B0EE8C}" dt="2023-07-19T10:18:15.341" v="1422" actId="20577"/>
          <ac:spMkLst>
            <pc:docMk/>
            <pc:sldMk cId="1930755218" sldId="532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06:15:33.147" v="528" actId="113"/>
          <ac:spMkLst>
            <pc:docMk/>
            <pc:sldMk cId="1930755218" sldId="53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19T13:43:47.889" v="1478" actId="20577"/>
          <ac:spMkLst>
            <pc:docMk/>
            <pc:sldMk cId="1930755218" sldId="532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19T06:14:44.950" v="520" actId="1036"/>
          <ac:picMkLst>
            <pc:docMk/>
            <pc:sldMk cId="1930755218" sldId="532"/>
            <ac:picMk id="9" creationId="{E5F9555E-7FC9-837A-2E76-F0E33F3CBCFD}"/>
          </ac:picMkLst>
        </pc:picChg>
        <pc:picChg chg="add del">
          <ac:chgData name="Richard Chalk" userId="287f8aa4f4de1d19" providerId="LiveId" clId="{E3FC098F-8FE9-43D8-87C8-4C8D41B0EE8C}" dt="2023-07-19T06:11:06.982" v="427" actId="478"/>
          <ac:picMkLst>
            <pc:docMk/>
            <pc:sldMk cId="1930755218" sldId="532"/>
            <ac:picMk id="11" creationId="{6BB2D916-5202-5F78-8D2D-D9B3B140009D}"/>
          </ac:picMkLst>
        </pc:picChg>
        <pc:picChg chg="add mod">
          <ac:chgData name="Richard Chalk" userId="287f8aa4f4de1d19" providerId="LiveId" clId="{E3FC098F-8FE9-43D8-87C8-4C8D41B0EE8C}" dt="2023-07-19T06:13:34.630" v="472" actId="1076"/>
          <ac:picMkLst>
            <pc:docMk/>
            <pc:sldMk cId="1930755218" sldId="532"/>
            <ac:picMk id="13" creationId="{D3ADA694-3183-0623-44AB-46E9C90DC3C1}"/>
          </ac:picMkLst>
        </pc:picChg>
        <pc:picChg chg="add mod">
          <ac:chgData name="Richard Chalk" userId="287f8aa4f4de1d19" providerId="LiveId" clId="{E3FC098F-8FE9-43D8-87C8-4C8D41B0EE8C}" dt="2023-07-19T06:13:41.032" v="480" actId="1038"/>
          <ac:picMkLst>
            <pc:docMk/>
            <pc:sldMk cId="1930755218" sldId="532"/>
            <ac:picMk id="15" creationId="{C0329374-9849-DC49-E427-D054B0C640C7}"/>
          </ac:picMkLst>
        </pc:picChg>
        <pc:picChg chg="del">
          <ac:chgData name="Richard Chalk" userId="287f8aa4f4de1d19" providerId="LiveId" clId="{E3FC098F-8FE9-43D8-87C8-4C8D41B0EE8C}" dt="2023-07-19T06:08:01.163" v="399" actId="478"/>
          <ac:picMkLst>
            <pc:docMk/>
            <pc:sldMk cId="1930755218" sldId="532"/>
            <ac:picMk id="1026" creationId="{2A8C079E-E67A-AA02-F467-278EC680069E}"/>
          </ac:picMkLst>
        </pc:picChg>
        <pc:picChg chg="del">
          <ac:chgData name="Richard Chalk" userId="287f8aa4f4de1d19" providerId="LiveId" clId="{E3FC098F-8FE9-43D8-87C8-4C8D41B0EE8C}" dt="2023-07-19T06:07:06.787" v="389" actId="478"/>
          <ac:picMkLst>
            <pc:docMk/>
            <pc:sldMk cId="1930755218" sldId="532"/>
            <ac:picMk id="1028" creationId="{9840ADB3-1BB6-A137-1D21-C7517A4C5D93}"/>
          </ac:picMkLst>
        </pc:picChg>
      </pc:sldChg>
      <pc:sldChg chg="addSp delSp modSp add mod modNotesTx">
        <pc:chgData name="Richard Chalk" userId="287f8aa4f4de1d19" providerId="LiveId" clId="{E3FC098F-8FE9-43D8-87C8-4C8D41B0EE8C}" dt="2023-07-19T13:44:52.278" v="1481" actId="20577"/>
        <pc:sldMkLst>
          <pc:docMk/>
          <pc:sldMk cId="502136373" sldId="533"/>
        </pc:sldMkLst>
        <pc:spChg chg="mod">
          <ac:chgData name="Richard Chalk" userId="287f8aa4f4de1d19" providerId="LiveId" clId="{E3FC098F-8FE9-43D8-87C8-4C8D41B0EE8C}" dt="2023-07-19T13:44:52.278" v="1481" actId="20577"/>
          <ac:spMkLst>
            <pc:docMk/>
            <pc:sldMk cId="502136373" sldId="533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3:44:42.745" v="1480" actId="207"/>
          <ac:spMkLst>
            <pc:docMk/>
            <pc:sldMk cId="502136373" sldId="533"/>
            <ac:spMk id="3" creationId="{173D56EC-57A4-FE19-1901-5242223ADD72}"/>
          </ac:spMkLst>
        </pc:spChg>
        <pc:spChg chg="add del">
          <ac:chgData name="Richard Chalk" userId="287f8aa4f4de1d19" providerId="LiveId" clId="{E3FC098F-8FE9-43D8-87C8-4C8D41B0EE8C}" dt="2023-07-19T06:21:20.762" v="625" actId="478"/>
          <ac:spMkLst>
            <pc:docMk/>
            <pc:sldMk cId="502136373" sldId="533"/>
            <ac:spMk id="8" creationId="{67BD86E0-FDD5-0D7F-FF03-432D28C1619C}"/>
          </ac:spMkLst>
        </pc:spChg>
        <pc:spChg chg="add del">
          <ac:chgData name="Richard Chalk" userId="287f8aa4f4de1d19" providerId="LiveId" clId="{E3FC098F-8FE9-43D8-87C8-4C8D41B0EE8C}" dt="2023-07-19T06:21:22.328" v="627" actId="478"/>
          <ac:spMkLst>
            <pc:docMk/>
            <pc:sldMk cId="502136373" sldId="533"/>
            <ac:spMk id="9" creationId="{1FBD2AA6-8614-BA24-F5CB-C078A3830A71}"/>
          </ac:spMkLst>
        </pc:spChg>
        <pc:spChg chg="add del">
          <ac:chgData name="Richard Chalk" userId="287f8aa4f4de1d19" providerId="LiveId" clId="{E3FC098F-8FE9-43D8-87C8-4C8D41B0EE8C}" dt="2023-07-19T06:27:26.044" v="748" actId="22"/>
          <ac:spMkLst>
            <pc:docMk/>
            <pc:sldMk cId="502136373" sldId="533"/>
            <ac:spMk id="11" creationId="{2E25119E-545D-9D4D-95ED-9FBA70AF1A51}"/>
          </ac:spMkLst>
        </pc:spChg>
        <pc:picChg chg="add del">
          <ac:chgData name="Richard Chalk" userId="287f8aa4f4de1d19" providerId="LiveId" clId="{E3FC098F-8FE9-43D8-87C8-4C8D41B0EE8C}" dt="2023-07-19T06:20:01.032" v="611" actId="478"/>
          <ac:picMkLst>
            <pc:docMk/>
            <pc:sldMk cId="502136373" sldId="533"/>
            <ac:picMk id="1026" creationId="{9D874E4A-E6D1-E8F9-659F-2318F4622A48}"/>
          </ac:picMkLst>
        </pc:picChg>
        <pc:picChg chg="add mod">
          <ac:chgData name="Richard Chalk" userId="287f8aa4f4de1d19" providerId="LiveId" clId="{E3FC098F-8FE9-43D8-87C8-4C8D41B0EE8C}" dt="2023-07-19T06:20:12.695" v="615" actId="1076"/>
          <ac:picMkLst>
            <pc:docMk/>
            <pc:sldMk cId="502136373" sldId="533"/>
            <ac:picMk id="1028" creationId="{12C38E92-9383-7C55-A4B4-544CBCC2C4D6}"/>
          </ac:picMkLst>
        </pc:picChg>
        <pc:picChg chg="add mod">
          <ac:chgData name="Richard Chalk" userId="287f8aa4f4de1d19" providerId="LiveId" clId="{E3FC098F-8FE9-43D8-87C8-4C8D41B0EE8C}" dt="2023-07-19T06:21:59.470" v="639" actId="1076"/>
          <ac:picMkLst>
            <pc:docMk/>
            <pc:sldMk cId="502136373" sldId="533"/>
            <ac:picMk id="1030" creationId="{A169DE91-561F-D90D-3895-CB6D865217F7}"/>
          </ac:picMkLst>
        </pc:picChg>
        <pc:picChg chg="add mod">
          <ac:chgData name="Richard Chalk" userId="287f8aa4f4de1d19" providerId="LiveId" clId="{E3FC098F-8FE9-43D8-87C8-4C8D41B0EE8C}" dt="2023-07-19T06:21:52.140" v="637" actId="1076"/>
          <ac:picMkLst>
            <pc:docMk/>
            <pc:sldMk cId="502136373" sldId="533"/>
            <ac:picMk id="1032" creationId="{D6F11D25-9146-D25D-6181-5D4CCF4482A0}"/>
          </ac:picMkLst>
        </pc:picChg>
        <pc:picChg chg="add mod">
          <ac:chgData name="Richard Chalk" userId="287f8aa4f4de1d19" providerId="LiveId" clId="{E3FC098F-8FE9-43D8-87C8-4C8D41B0EE8C}" dt="2023-07-19T06:21:54.326" v="638" actId="1076"/>
          <ac:picMkLst>
            <pc:docMk/>
            <pc:sldMk cId="502136373" sldId="533"/>
            <ac:picMk id="1038" creationId="{42D7F0EF-9E19-8598-D84F-870147CC938D}"/>
          </ac:picMkLst>
        </pc:picChg>
      </pc:sldChg>
      <pc:sldChg chg="delSp modSp add del mod">
        <pc:chgData name="Richard Chalk" userId="287f8aa4f4de1d19" providerId="LiveId" clId="{E3FC098F-8FE9-43D8-87C8-4C8D41B0EE8C}" dt="2023-07-19T06:17:07.733" v="537" actId="2696"/>
        <pc:sldMkLst>
          <pc:docMk/>
          <pc:sldMk cId="3645877052" sldId="533"/>
        </pc:sldMkLst>
        <pc:spChg chg="mod">
          <ac:chgData name="Richard Chalk" userId="287f8aa4f4de1d19" providerId="LiveId" clId="{E3FC098F-8FE9-43D8-87C8-4C8D41B0EE8C}" dt="2023-07-19T06:16:15.208" v="536" actId="20577"/>
          <ac:spMkLst>
            <pc:docMk/>
            <pc:sldMk cId="3645877052" sldId="533"/>
            <ac:spMk id="7" creationId="{EBD62573-4B50-EAD6-8C7E-C3AE6A9F45B4}"/>
          </ac:spMkLst>
        </pc:spChg>
        <pc:picChg chg="del">
          <ac:chgData name="Richard Chalk" userId="287f8aa4f4de1d19" providerId="LiveId" clId="{E3FC098F-8FE9-43D8-87C8-4C8D41B0EE8C}" dt="2023-07-19T06:16:00.118" v="530" actId="478"/>
          <ac:picMkLst>
            <pc:docMk/>
            <pc:sldMk cId="3645877052" sldId="533"/>
            <ac:picMk id="9" creationId="{E5F9555E-7FC9-837A-2E76-F0E33F3CBCFD}"/>
          </ac:picMkLst>
        </pc:picChg>
        <pc:picChg chg="del">
          <ac:chgData name="Richard Chalk" userId="287f8aa4f4de1d19" providerId="LiveId" clId="{E3FC098F-8FE9-43D8-87C8-4C8D41B0EE8C}" dt="2023-07-19T06:16:00.857" v="531" actId="478"/>
          <ac:picMkLst>
            <pc:docMk/>
            <pc:sldMk cId="3645877052" sldId="533"/>
            <ac:picMk id="13" creationId="{D3ADA694-3183-0623-44AB-46E9C90DC3C1}"/>
          </ac:picMkLst>
        </pc:picChg>
        <pc:picChg chg="del">
          <ac:chgData name="Richard Chalk" userId="287f8aa4f4de1d19" providerId="LiveId" clId="{E3FC098F-8FE9-43D8-87C8-4C8D41B0EE8C}" dt="2023-07-19T06:16:01.619" v="532" actId="478"/>
          <ac:picMkLst>
            <pc:docMk/>
            <pc:sldMk cId="3645877052" sldId="533"/>
            <ac:picMk id="15" creationId="{C0329374-9849-DC49-E427-D054B0C640C7}"/>
          </ac:picMkLst>
        </pc:picChg>
      </pc:sldChg>
      <pc:sldChg chg="addSp delSp modSp add mod modNotesTx">
        <pc:chgData name="Richard Chalk" userId="287f8aa4f4de1d19" providerId="LiveId" clId="{E3FC098F-8FE9-43D8-87C8-4C8D41B0EE8C}" dt="2023-07-20T10:17:31.510" v="7157" actId="20577"/>
        <pc:sldMkLst>
          <pc:docMk/>
          <pc:sldMk cId="1235889856" sldId="534"/>
        </pc:sldMkLst>
        <pc:spChg chg="mod">
          <ac:chgData name="Richard Chalk" userId="287f8aa4f4de1d19" providerId="LiveId" clId="{E3FC098F-8FE9-43D8-87C8-4C8D41B0EE8C}" dt="2023-07-19T13:58:53.405" v="1635" actId="207"/>
          <ac:spMkLst>
            <pc:docMk/>
            <pc:sldMk cId="1235889856" sldId="534"/>
            <ac:spMk id="2" creationId="{2CED0939-2445-F1A3-21AE-0A535344DD5D}"/>
          </ac:spMkLst>
        </pc:spChg>
        <pc:spChg chg="add del mod">
          <ac:chgData name="Richard Chalk" userId="287f8aa4f4de1d19" providerId="LiveId" clId="{E3FC098F-8FE9-43D8-87C8-4C8D41B0EE8C}" dt="2023-07-19T13:51:54.342" v="1540" actId="478"/>
          <ac:spMkLst>
            <pc:docMk/>
            <pc:sldMk cId="1235889856" sldId="534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10:17:31.510" v="7157" actId="20577"/>
          <ac:spMkLst>
            <pc:docMk/>
            <pc:sldMk cId="1235889856" sldId="534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19T13:45:45.803" v="1484" actId="478"/>
          <ac:spMkLst>
            <pc:docMk/>
            <pc:sldMk cId="1235889856" sldId="534"/>
            <ac:spMk id="8" creationId="{C52819AC-67A7-8BDB-0E7E-F2D3C78ABC40}"/>
          </ac:spMkLst>
        </pc:spChg>
        <pc:spChg chg="add mod">
          <ac:chgData name="Richard Chalk" userId="287f8aa4f4de1d19" providerId="LiveId" clId="{E3FC098F-8FE9-43D8-87C8-4C8D41B0EE8C}" dt="2023-07-19T13:52:37.233" v="1554" actId="14100"/>
          <ac:spMkLst>
            <pc:docMk/>
            <pc:sldMk cId="1235889856" sldId="534"/>
            <ac:spMk id="10" creationId="{EBC4538A-04DD-7030-B0B1-7CF79376EA5F}"/>
          </ac:spMkLst>
        </pc:spChg>
        <pc:spChg chg="add mod">
          <ac:chgData name="Richard Chalk" userId="287f8aa4f4de1d19" providerId="LiveId" clId="{E3FC098F-8FE9-43D8-87C8-4C8D41B0EE8C}" dt="2023-07-19T13:54:47.683" v="1593" actId="20577"/>
          <ac:spMkLst>
            <pc:docMk/>
            <pc:sldMk cId="1235889856" sldId="534"/>
            <ac:spMk id="11" creationId="{15066BB9-5584-B434-6E99-A135E9FCB81A}"/>
          </ac:spMkLst>
        </pc:spChg>
        <pc:spChg chg="add mod">
          <ac:chgData name="Richard Chalk" userId="287f8aa4f4de1d19" providerId="LiveId" clId="{E3FC098F-8FE9-43D8-87C8-4C8D41B0EE8C}" dt="2023-07-19T13:55:11.478" v="1602" actId="14100"/>
          <ac:spMkLst>
            <pc:docMk/>
            <pc:sldMk cId="1235889856" sldId="534"/>
            <ac:spMk id="12" creationId="{794EB189-43E6-4E51-DFAA-165C1697C240}"/>
          </ac:spMkLst>
        </pc:spChg>
        <pc:spChg chg="add mod">
          <ac:chgData name="Richard Chalk" userId="287f8aa4f4de1d19" providerId="LiveId" clId="{E3FC098F-8FE9-43D8-87C8-4C8D41B0EE8C}" dt="2023-07-19T13:55:33.852" v="1623" actId="1037"/>
          <ac:spMkLst>
            <pc:docMk/>
            <pc:sldMk cId="1235889856" sldId="534"/>
            <ac:spMk id="14" creationId="{72A64BBA-856D-E953-4F92-1EC6A9B7FA1D}"/>
          </ac:spMkLst>
        </pc:spChg>
        <pc:spChg chg="add mod">
          <ac:chgData name="Richard Chalk" userId="287f8aa4f4de1d19" providerId="LiveId" clId="{E3FC098F-8FE9-43D8-87C8-4C8D41B0EE8C}" dt="2023-07-19T13:58:02.710" v="1628" actId="14100"/>
          <ac:spMkLst>
            <pc:docMk/>
            <pc:sldMk cId="1235889856" sldId="534"/>
            <ac:spMk id="16" creationId="{448C6EA9-A892-5122-748F-CC798E3162A1}"/>
          </ac:spMkLst>
        </pc:spChg>
        <pc:spChg chg="add mod">
          <ac:chgData name="Richard Chalk" userId="287f8aa4f4de1d19" providerId="LiveId" clId="{E3FC098F-8FE9-43D8-87C8-4C8D41B0EE8C}" dt="2023-07-19T14:00:19.191" v="1675" actId="20577"/>
          <ac:spMkLst>
            <pc:docMk/>
            <pc:sldMk cId="1235889856" sldId="534"/>
            <ac:spMk id="17" creationId="{0178DFCF-7DD8-D79B-949F-950655479FCD}"/>
          </ac:spMkLst>
        </pc:spChg>
        <pc:spChg chg="add mod">
          <ac:chgData name="Richard Chalk" userId="287f8aa4f4de1d19" providerId="LiveId" clId="{E3FC098F-8FE9-43D8-87C8-4C8D41B0EE8C}" dt="2023-07-19T14:00:00.012" v="1670" actId="1036"/>
          <ac:spMkLst>
            <pc:docMk/>
            <pc:sldMk cId="1235889856" sldId="534"/>
            <ac:spMk id="18" creationId="{7345FFAD-AA36-4DF1-2CF6-406F5678296D}"/>
          </ac:spMkLst>
        </pc:spChg>
        <pc:spChg chg="add mod">
          <ac:chgData name="Richard Chalk" userId="287f8aa4f4de1d19" providerId="LiveId" clId="{E3FC098F-8FE9-43D8-87C8-4C8D41B0EE8C}" dt="2023-07-19T14:00:50.913" v="1682" actId="1038"/>
          <ac:spMkLst>
            <pc:docMk/>
            <pc:sldMk cId="1235889856" sldId="534"/>
            <ac:spMk id="21" creationId="{4B04AD9A-388F-971A-1DD9-EF317BF59DF4}"/>
          </ac:spMkLst>
        </pc:spChg>
        <pc:picChg chg="del">
          <ac:chgData name="Richard Chalk" userId="287f8aa4f4de1d19" providerId="LiveId" clId="{E3FC098F-8FE9-43D8-87C8-4C8D41B0EE8C}" dt="2023-07-19T13:46:21.830" v="1487" actId="478"/>
          <ac:picMkLst>
            <pc:docMk/>
            <pc:sldMk cId="1235889856" sldId="534"/>
            <ac:picMk id="9" creationId="{E5F9555E-7FC9-837A-2E76-F0E33F3CBCFD}"/>
          </ac:picMkLst>
        </pc:picChg>
        <pc:picChg chg="del">
          <ac:chgData name="Richard Chalk" userId="287f8aa4f4de1d19" providerId="LiveId" clId="{E3FC098F-8FE9-43D8-87C8-4C8D41B0EE8C}" dt="2023-07-19T13:46:20.485" v="1485" actId="478"/>
          <ac:picMkLst>
            <pc:docMk/>
            <pc:sldMk cId="1235889856" sldId="534"/>
            <ac:picMk id="13" creationId="{D3ADA694-3183-0623-44AB-46E9C90DC3C1}"/>
          </ac:picMkLst>
        </pc:picChg>
        <pc:picChg chg="del">
          <ac:chgData name="Richard Chalk" userId="287f8aa4f4de1d19" providerId="LiveId" clId="{E3FC098F-8FE9-43D8-87C8-4C8D41B0EE8C}" dt="2023-07-19T13:46:21.123" v="1486" actId="478"/>
          <ac:picMkLst>
            <pc:docMk/>
            <pc:sldMk cId="1235889856" sldId="534"/>
            <ac:picMk id="15" creationId="{C0329374-9849-DC49-E427-D054B0C640C7}"/>
          </ac:picMkLst>
        </pc:picChg>
        <pc:picChg chg="add del mod">
          <ac:chgData name="Richard Chalk" userId="287f8aa4f4de1d19" providerId="LiveId" clId="{E3FC098F-8FE9-43D8-87C8-4C8D41B0EE8C}" dt="2023-07-19T13:51:33.590" v="1536" actId="478"/>
          <ac:picMkLst>
            <pc:docMk/>
            <pc:sldMk cId="1235889856" sldId="534"/>
            <ac:picMk id="7170" creationId="{70B2EFF4-4F08-88AA-BAB4-C816731A8136}"/>
          </ac:picMkLst>
        </pc:picChg>
        <pc:picChg chg="add mod">
          <ac:chgData name="Richard Chalk" userId="287f8aa4f4de1d19" providerId="LiveId" clId="{E3FC098F-8FE9-43D8-87C8-4C8D41B0EE8C}" dt="2023-07-19T13:52:02.745" v="1542" actId="1076"/>
          <ac:picMkLst>
            <pc:docMk/>
            <pc:sldMk cId="1235889856" sldId="534"/>
            <ac:picMk id="7172" creationId="{8237C417-7DA7-3D97-388D-320D46FE3648}"/>
          </ac:picMkLst>
        </pc:picChg>
        <pc:picChg chg="add mod">
          <ac:chgData name="Richard Chalk" userId="287f8aa4f4de1d19" providerId="LiveId" clId="{E3FC098F-8FE9-43D8-87C8-4C8D41B0EE8C}" dt="2023-07-19T14:11:52.340" v="1770" actId="1037"/>
          <ac:picMkLst>
            <pc:docMk/>
            <pc:sldMk cId="1235889856" sldId="534"/>
            <ac:picMk id="7174" creationId="{ABF73E3A-9AF4-28BC-7662-71841739C4CE}"/>
          </ac:picMkLst>
        </pc:picChg>
        <pc:cxnChg chg="add mod">
          <ac:chgData name="Richard Chalk" userId="287f8aa4f4de1d19" providerId="LiveId" clId="{E3FC098F-8FE9-43D8-87C8-4C8D41B0EE8C}" dt="2023-07-19T14:00:14.081" v="1673" actId="1582"/>
          <ac:cxnSpMkLst>
            <pc:docMk/>
            <pc:sldMk cId="1235889856" sldId="534"/>
            <ac:cxnSpMk id="20" creationId="{967E3EC8-78A0-B3DE-CC00-7E6C3CDDBFE6}"/>
          </ac:cxnSpMkLst>
        </pc:cxnChg>
        <pc:cxnChg chg="add mod">
          <ac:chgData name="Richard Chalk" userId="287f8aa4f4de1d19" providerId="LiveId" clId="{E3FC098F-8FE9-43D8-87C8-4C8D41B0EE8C}" dt="2023-07-19T14:01:03.901" v="1684" actId="14100"/>
          <ac:cxnSpMkLst>
            <pc:docMk/>
            <pc:sldMk cId="1235889856" sldId="534"/>
            <ac:cxnSpMk id="22" creationId="{80C0C1C4-CFEB-4F81-854E-2778031073F5}"/>
          </ac:cxnSpMkLst>
        </pc:cxnChg>
      </pc:sldChg>
      <pc:sldChg chg="addSp delSp modSp add mod modNotesTx">
        <pc:chgData name="Richard Chalk" userId="287f8aa4f4de1d19" providerId="LiveId" clId="{E3FC098F-8FE9-43D8-87C8-4C8D41B0EE8C}" dt="2023-07-19T13:45:20.484" v="1483" actId="12"/>
        <pc:sldMkLst>
          <pc:docMk/>
          <pc:sldMk cId="2914032141" sldId="535"/>
        </pc:sldMkLst>
        <pc:spChg chg="mod">
          <ac:chgData name="Richard Chalk" userId="287f8aa4f4de1d19" providerId="LiveId" clId="{E3FC098F-8FE9-43D8-87C8-4C8D41B0EE8C}" dt="2023-07-19T06:30:42.315" v="792" actId="113"/>
          <ac:spMkLst>
            <pc:docMk/>
            <pc:sldMk cId="2914032141" sldId="535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06:31:29.452" v="806" actId="20577"/>
          <ac:spMkLst>
            <pc:docMk/>
            <pc:sldMk cId="2914032141" sldId="535"/>
            <ac:spMk id="3" creationId="{173D56EC-57A4-FE19-1901-5242223ADD72}"/>
          </ac:spMkLst>
        </pc:spChg>
        <pc:picChg chg="del">
          <ac:chgData name="Richard Chalk" userId="287f8aa4f4de1d19" providerId="LiveId" clId="{E3FC098F-8FE9-43D8-87C8-4C8D41B0EE8C}" dt="2023-07-19T06:31:35.096" v="807" actId="478"/>
          <ac:picMkLst>
            <pc:docMk/>
            <pc:sldMk cId="2914032141" sldId="535"/>
            <ac:picMk id="5" creationId="{6325E9FD-CB31-18CC-9788-1DF96F31E1FE}"/>
          </ac:picMkLst>
        </pc:picChg>
        <pc:picChg chg="del">
          <ac:chgData name="Richard Chalk" userId="287f8aa4f4de1d19" providerId="LiveId" clId="{E3FC098F-8FE9-43D8-87C8-4C8D41B0EE8C}" dt="2023-07-19T06:29:09.014" v="771" actId="478"/>
          <ac:picMkLst>
            <pc:docMk/>
            <pc:sldMk cId="2914032141" sldId="535"/>
            <ac:picMk id="1028" creationId="{12C38E92-9383-7C55-A4B4-544CBCC2C4D6}"/>
          </ac:picMkLst>
        </pc:picChg>
        <pc:picChg chg="del">
          <ac:chgData name="Richard Chalk" userId="287f8aa4f4de1d19" providerId="LiveId" clId="{E3FC098F-8FE9-43D8-87C8-4C8D41B0EE8C}" dt="2023-07-19T06:29:08.443" v="770" actId="478"/>
          <ac:picMkLst>
            <pc:docMk/>
            <pc:sldMk cId="2914032141" sldId="535"/>
            <ac:picMk id="1030" creationId="{A169DE91-561F-D90D-3895-CB6D865217F7}"/>
          </ac:picMkLst>
        </pc:picChg>
        <pc:picChg chg="del">
          <ac:chgData name="Richard Chalk" userId="287f8aa4f4de1d19" providerId="LiveId" clId="{E3FC098F-8FE9-43D8-87C8-4C8D41B0EE8C}" dt="2023-07-19T06:29:06.704" v="768" actId="478"/>
          <ac:picMkLst>
            <pc:docMk/>
            <pc:sldMk cId="2914032141" sldId="535"/>
            <ac:picMk id="1032" creationId="{D6F11D25-9146-D25D-6181-5D4CCF4482A0}"/>
          </ac:picMkLst>
        </pc:picChg>
        <pc:picChg chg="del">
          <ac:chgData name="Richard Chalk" userId="287f8aa4f4de1d19" providerId="LiveId" clId="{E3FC098F-8FE9-43D8-87C8-4C8D41B0EE8C}" dt="2023-07-19T06:29:07.794" v="769" actId="478"/>
          <ac:picMkLst>
            <pc:docMk/>
            <pc:sldMk cId="2914032141" sldId="535"/>
            <ac:picMk id="1038" creationId="{42D7F0EF-9E19-8598-D84F-870147CC938D}"/>
          </ac:picMkLst>
        </pc:picChg>
        <pc:picChg chg="add mod">
          <ac:chgData name="Richard Chalk" userId="287f8aa4f4de1d19" providerId="LiveId" clId="{E3FC098F-8FE9-43D8-87C8-4C8D41B0EE8C}" dt="2023-07-19T06:31:40.164" v="808" actId="14100"/>
          <ac:picMkLst>
            <pc:docMk/>
            <pc:sldMk cId="2914032141" sldId="535"/>
            <ac:picMk id="2050" creationId="{0EEC7EEB-4C10-02C4-717F-998183114408}"/>
          </ac:picMkLst>
        </pc:picChg>
      </pc:sldChg>
      <pc:sldChg chg="add ord">
        <pc:chgData name="Richard Chalk" userId="287f8aa4f4de1d19" providerId="LiveId" clId="{E3FC098F-8FE9-43D8-87C8-4C8D41B0EE8C}" dt="2023-07-19T14:08:43.469" v="1701"/>
        <pc:sldMkLst>
          <pc:docMk/>
          <pc:sldMk cId="1964049909" sldId="536"/>
        </pc:sldMkLst>
      </pc:sldChg>
      <pc:sldChg chg="addSp delSp modSp add mod">
        <pc:chgData name="Richard Chalk" userId="287f8aa4f4de1d19" providerId="LiveId" clId="{E3FC098F-8FE9-43D8-87C8-4C8D41B0EE8C}" dt="2023-07-19T18:54:52.108" v="3548" actId="207"/>
        <pc:sldMkLst>
          <pc:docMk/>
          <pc:sldMk cId="490169108" sldId="537"/>
        </pc:sldMkLst>
        <pc:spChg chg="mod">
          <ac:chgData name="Richard Chalk" userId="287f8aa4f4de1d19" providerId="LiveId" clId="{E3FC098F-8FE9-43D8-87C8-4C8D41B0EE8C}" dt="2023-07-19T14:18:57.657" v="1907" actId="113"/>
          <ac:spMkLst>
            <pc:docMk/>
            <pc:sldMk cId="490169108" sldId="537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4:18:22.587" v="1900" actId="14100"/>
          <ac:spMkLst>
            <pc:docMk/>
            <pc:sldMk cId="490169108" sldId="537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19T14:09:14.522" v="1713" actId="20577"/>
          <ac:spMkLst>
            <pc:docMk/>
            <pc:sldMk cId="490169108" sldId="537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19T14:09:44.115" v="1714" actId="478"/>
          <ac:spMkLst>
            <pc:docMk/>
            <pc:sldMk cId="490169108" sldId="537"/>
            <ac:spMk id="8" creationId="{ED2F839E-2257-E66C-DF04-23DA30640E8D}"/>
          </ac:spMkLst>
        </pc:spChg>
        <pc:spChg chg="add mod">
          <ac:chgData name="Richard Chalk" userId="287f8aa4f4de1d19" providerId="LiveId" clId="{E3FC098F-8FE9-43D8-87C8-4C8D41B0EE8C}" dt="2023-07-19T18:54:52.108" v="3548" actId="207"/>
          <ac:spMkLst>
            <pc:docMk/>
            <pc:sldMk cId="490169108" sldId="537"/>
            <ac:spMk id="11" creationId="{289240D9-2B35-5205-24FE-A65573DEA281}"/>
          </ac:spMkLst>
        </pc:spChg>
        <pc:picChg chg="add mod">
          <ac:chgData name="Richard Chalk" userId="287f8aa4f4de1d19" providerId="LiveId" clId="{E3FC098F-8FE9-43D8-87C8-4C8D41B0EE8C}" dt="2023-07-19T14:13:39.053" v="1825"/>
          <ac:picMkLst>
            <pc:docMk/>
            <pc:sldMk cId="490169108" sldId="537"/>
            <ac:picMk id="9" creationId="{3FD9DE2C-01D6-9D6D-26E4-DA2F4D182203}"/>
          </ac:picMkLst>
        </pc:picChg>
        <pc:picChg chg="add mod">
          <ac:chgData name="Richard Chalk" userId="287f8aa4f4de1d19" providerId="LiveId" clId="{E3FC098F-8FE9-43D8-87C8-4C8D41B0EE8C}" dt="2023-07-19T14:13:45.742" v="1827" actId="167"/>
          <ac:picMkLst>
            <pc:docMk/>
            <pc:sldMk cId="490169108" sldId="537"/>
            <ac:picMk id="10" creationId="{432DAA5A-3895-79F7-7F4A-288A8280420A}"/>
          </ac:picMkLst>
        </pc:picChg>
        <pc:picChg chg="add mod">
          <ac:chgData name="Richard Chalk" userId="287f8aa4f4de1d19" providerId="LiveId" clId="{E3FC098F-8FE9-43D8-87C8-4C8D41B0EE8C}" dt="2023-07-19T14:23:28.614" v="2008" actId="1076"/>
          <ac:picMkLst>
            <pc:docMk/>
            <pc:sldMk cId="490169108" sldId="537"/>
            <ac:picMk id="12" creationId="{50999DFC-D2F1-6677-CFF7-1B436CB93C24}"/>
          </ac:picMkLst>
        </pc:picChg>
      </pc:sldChg>
      <pc:sldChg chg="add del">
        <pc:chgData name="Richard Chalk" userId="287f8aa4f4de1d19" providerId="LiveId" clId="{E3FC098F-8FE9-43D8-87C8-4C8D41B0EE8C}" dt="2023-07-19T10:08:22.572" v="1236"/>
        <pc:sldMkLst>
          <pc:docMk/>
          <pc:sldMk cId="2701936146" sldId="537"/>
        </pc:sldMkLst>
      </pc:sldChg>
      <pc:sldChg chg="addSp delSp modSp add mod">
        <pc:chgData name="Richard Chalk" userId="287f8aa4f4de1d19" providerId="LiveId" clId="{E3FC098F-8FE9-43D8-87C8-4C8D41B0EE8C}" dt="2023-07-19T14:18:14.777" v="1897" actId="20577"/>
        <pc:sldMkLst>
          <pc:docMk/>
          <pc:sldMk cId="1201188176" sldId="538"/>
        </pc:sldMkLst>
        <pc:spChg chg="mod">
          <ac:chgData name="Richard Chalk" userId="287f8aa4f4de1d19" providerId="LiveId" clId="{E3FC098F-8FE9-43D8-87C8-4C8D41B0EE8C}" dt="2023-07-19T14:18:14.777" v="1897" actId="20577"/>
          <ac:spMkLst>
            <pc:docMk/>
            <pc:sldMk cId="1201188176" sldId="538"/>
            <ac:spMk id="2" creationId="{2CED0939-2445-F1A3-21AE-0A535344DD5D}"/>
          </ac:spMkLst>
        </pc:spChg>
        <pc:spChg chg="del mod">
          <ac:chgData name="Richard Chalk" userId="287f8aa4f4de1d19" providerId="LiveId" clId="{E3FC098F-8FE9-43D8-87C8-4C8D41B0EE8C}" dt="2023-07-19T14:15:05.530" v="1847" actId="478"/>
          <ac:spMkLst>
            <pc:docMk/>
            <pc:sldMk cId="1201188176" sldId="538"/>
            <ac:spMk id="7" creationId="{EBD62573-4B50-EAD6-8C7E-C3AE6A9F45B4}"/>
          </ac:spMkLst>
        </pc:spChg>
        <pc:spChg chg="add mod">
          <ac:chgData name="Richard Chalk" userId="287f8aa4f4de1d19" providerId="LiveId" clId="{E3FC098F-8FE9-43D8-87C8-4C8D41B0EE8C}" dt="2023-07-19T14:15:05.904" v="1848"/>
          <ac:spMkLst>
            <pc:docMk/>
            <pc:sldMk cId="1201188176" sldId="538"/>
            <ac:spMk id="8" creationId="{8DD6A744-4822-08AD-BB65-7C0936FAF55D}"/>
          </ac:spMkLst>
        </pc:spChg>
        <pc:picChg chg="add mod">
          <ac:chgData name="Richard Chalk" userId="287f8aa4f4de1d19" providerId="LiveId" clId="{E3FC098F-8FE9-43D8-87C8-4C8D41B0EE8C}" dt="2023-07-19T14:11:54.073" v="1771"/>
          <ac:picMkLst>
            <pc:docMk/>
            <pc:sldMk cId="1201188176" sldId="538"/>
            <ac:picMk id="3" creationId="{6B621D9A-AEF7-8EC3-AA70-9382F8A25510}"/>
          </ac:picMkLst>
        </pc:picChg>
        <pc:picChg chg="add mod">
          <ac:chgData name="Richard Chalk" userId="287f8aa4f4de1d19" providerId="LiveId" clId="{E3FC098F-8FE9-43D8-87C8-4C8D41B0EE8C}" dt="2023-07-19T14:15:05.904" v="1848"/>
          <ac:picMkLst>
            <pc:docMk/>
            <pc:sldMk cId="1201188176" sldId="538"/>
            <ac:picMk id="9" creationId="{82AFE7AB-B851-C07D-B873-3D1174805B55}"/>
          </ac:picMkLst>
        </pc:picChg>
      </pc:sldChg>
      <pc:sldChg chg="modSp add del mod">
        <pc:chgData name="Richard Chalk" userId="287f8aa4f4de1d19" providerId="LiveId" clId="{E3FC098F-8FE9-43D8-87C8-4C8D41B0EE8C}" dt="2023-07-19T14:01:31.773" v="1687" actId="47"/>
        <pc:sldMkLst>
          <pc:docMk/>
          <pc:sldMk cId="1276910916" sldId="538"/>
        </pc:sldMkLst>
        <pc:spChg chg="mod">
          <ac:chgData name="Richard Chalk" userId="287f8aa4f4de1d19" providerId="LiveId" clId="{E3FC098F-8FE9-43D8-87C8-4C8D41B0EE8C}" dt="2023-07-19T14:01:23.863" v="1685" actId="21"/>
          <ac:spMkLst>
            <pc:docMk/>
            <pc:sldMk cId="1276910916" sldId="538"/>
            <ac:spMk id="3" creationId="{173D56EC-57A4-FE19-1901-5242223ADD72}"/>
          </ac:spMkLst>
        </pc:spChg>
      </pc:sldChg>
      <pc:sldChg chg="addSp delSp modSp add mod modNotesTx">
        <pc:chgData name="Richard Chalk" userId="287f8aa4f4de1d19" providerId="LiveId" clId="{E3FC098F-8FE9-43D8-87C8-4C8D41B0EE8C}" dt="2023-07-19T14:26:24.572" v="2087" actId="20577"/>
        <pc:sldMkLst>
          <pc:docMk/>
          <pc:sldMk cId="1798859915" sldId="539"/>
        </pc:sldMkLst>
        <pc:spChg chg="mod">
          <ac:chgData name="Richard Chalk" userId="287f8aa4f4de1d19" providerId="LiveId" clId="{E3FC098F-8FE9-43D8-87C8-4C8D41B0EE8C}" dt="2023-07-19T14:26:24.572" v="2087" actId="20577"/>
          <ac:spMkLst>
            <pc:docMk/>
            <pc:sldMk cId="1798859915" sldId="539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4:14:56.669" v="1846" actId="20577"/>
          <ac:spMkLst>
            <pc:docMk/>
            <pc:sldMk cId="1798859915" sldId="539"/>
            <ac:spMk id="7" creationId="{EBD62573-4B50-EAD6-8C7E-C3AE6A9F45B4}"/>
          </ac:spMkLst>
        </pc:spChg>
        <pc:spChg chg="del">
          <ac:chgData name="Richard Chalk" userId="287f8aa4f4de1d19" providerId="LiveId" clId="{E3FC098F-8FE9-43D8-87C8-4C8D41B0EE8C}" dt="2023-07-19T14:23:02.801" v="1998" actId="478"/>
          <ac:spMkLst>
            <pc:docMk/>
            <pc:sldMk cId="1798859915" sldId="539"/>
            <ac:spMk id="10" creationId="{EBC4538A-04DD-7030-B0B1-7CF79376EA5F}"/>
          </ac:spMkLst>
        </pc:spChg>
        <pc:spChg chg="del mod">
          <ac:chgData name="Richard Chalk" userId="287f8aa4f4de1d19" providerId="LiveId" clId="{E3FC098F-8FE9-43D8-87C8-4C8D41B0EE8C}" dt="2023-07-19T14:23:03.738" v="1999" actId="478"/>
          <ac:spMkLst>
            <pc:docMk/>
            <pc:sldMk cId="1798859915" sldId="539"/>
            <ac:spMk id="11" creationId="{15066BB9-5584-B434-6E99-A135E9FCB81A}"/>
          </ac:spMkLst>
        </pc:spChg>
        <pc:spChg chg="del">
          <ac:chgData name="Richard Chalk" userId="287f8aa4f4de1d19" providerId="LiveId" clId="{E3FC098F-8FE9-43D8-87C8-4C8D41B0EE8C}" dt="2023-07-19T14:23:05.949" v="2001" actId="478"/>
          <ac:spMkLst>
            <pc:docMk/>
            <pc:sldMk cId="1798859915" sldId="539"/>
            <ac:spMk id="12" creationId="{794EB189-43E6-4E51-DFAA-165C1697C240}"/>
          </ac:spMkLst>
        </pc:spChg>
        <pc:spChg chg="del">
          <ac:chgData name="Richard Chalk" userId="287f8aa4f4de1d19" providerId="LiveId" clId="{E3FC098F-8FE9-43D8-87C8-4C8D41B0EE8C}" dt="2023-07-19T14:23:05.115" v="2000" actId="478"/>
          <ac:spMkLst>
            <pc:docMk/>
            <pc:sldMk cId="1798859915" sldId="539"/>
            <ac:spMk id="14" creationId="{72A64BBA-856D-E953-4F92-1EC6A9B7FA1D}"/>
          </ac:spMkLst>
        </pc:spChg>
        <pc:spChg chg="del">
          <ac:chgData name="Richard Chalk" userId="287f8aa4f4de1d19" providerId="LiveId" clId="{E3FC098F-8FE9-43D8-87C8-4C8D41B0EE8C}" dt="2023-07-19T14:22:59.997" v="1995" actId="478"/>
          <ac:spMkLst>
            <pc:docMk/>
            <pc:sldMk cId="1798859915" sldId="539"/>
            <ac:spMk id="16" creationId="{448C6EA9-A892-5122-748F-CC798E3162A1}"/>
          </ac:spMkLst>
        </pc:spChg>
        <pc:spChg chg="del">
          <ac:chgData name="Richard Chalk" userId="287f8aa4f4de1d19" providerId="LiveId" clId="{E3FC098F-8FE9-43D8-87C8-4C8D41B0EE8C}" dt="2023-07-19T14:23:07.514" v="2003" actId="478"/>
          <ac:spMkLst>
            <pc:docMk/>
            <pc:sldMk cId="1798859915" sldId="539"/>
            <ac:spMk id="17" creationId="{0178DFCF-7DD8-D79B-949F-950655479FCD}"/>
          </ac:spMkLst>
        </pc:spChg>
        <pc:spChg chg="del">
          <ac:chgData name="Richard Chalk" userId="287f8aa4f4de1d19" providerId="LiveId" clId="{E3FC098F-8FE9-43D8-87C8-4C8D41B0EE8C}" dt="2023-07-19T14:23:06.810" v="2002" actId="478"/>
          <ac:spMkLst>
            <pc:docMk/>
            <pc:sldMk cId="1798859915" sldId="539"/>
            <ac:spMk id="18" creationId="{7345FFAD-AA36-4DF1-2CF6-406F5678296D}"/>
          </ac:spMkLst>
        </pc:spChg>
        <pc:spChg chg="del">
          <ac:chgData name="Richard Chalk" userId="287f8aa4f4de1d19" providerId="LiveId" clId="{E3FC098F-8FE9-43D8-87C8-4C8D41B0EE8C}" dt="2023-07-19T14:23:10.016" v="2006" actId="478"/>
          <ac:spMkLst>
            <pc:docMk/>
            <pc:sldMk cId="1798859915" sldId="539"/>
            <ac:spMk id="21" creationId="{4B04AD9A-388F-971A-1DD9-EF317BF59DF4}"/>
          </ac:spMkLst>
        </pc:spChg>
        <pc:spChg chg="add del">
          <ac:chgData name="Richard Chalk" userId="287f8aa4f4de1d19" providerId="LiveId" clId="{E3FC098F-8FE9-43D8-87C8-4C8D41B0EE8C}" dt="2023-07-19T14:19:06.146" v="1908" actId="478"/>
          <ac:spMkLst>
            <pc:docMk/>
            <pc:sldMk cId="1798859915" sldId="539"/>
            <ac:spMk id="23" creationId="{2709F928-81EA-8174-9444-FA782EDEDE6E}"/>
          </ac:spMkLst>
        </pc:spChg>
        <pc:picChg chg="add mod">
          <ac:chgData name="Richard Chalk" userId="287f8aa4f4de1d19" providerId="LiveId" clId="{E3FC098F-8FE9-43D8-87C8-4C8D41B0EE8C}" dt="2023-07-19T14:13:29.322" v="1824" actId="1076"/>
          <ac:picMkLst>
            <pc:docMk/>
            <pc:sldMk cId="1798859915" sldId="539"/>
            <ac:picMk id="8" creationId="{03DDC474-BF92-A4F9-AADB-DDE806192008}"/>
          </ac:picMkLst>
        </pc:picChg>
        <pc:picChg chg="add del">
          <ac:chgData name="Richard Chalk" userId="287f8aa4f4de1d19" providerId="LiveId" clId="{E3FC098F-8FE9-43D8-87C8-4C8D41B0EE8C}" dt="2023-07-19T14:14:43.418" v="1833" actId="478"/>
          <ac:picMkLst>
            <pc:docMk/>
            <pc:sldMk cId="1798859915" sldId="539"/>
            <ac:picMk id="13" creationId="{5F9B6BF1-4993-1D27-ADE3-5F255D67BBFD}"/>
          </ac:picMkLst>
        </pc:picChg>
        <pc:picChg chg="add mod">
          <ac:chgData name="Richard Chalk" userId="287f8aa4f4de1d19" providerId="LiveId" clId="{E3FC098F-8FE9-43D8-87C8-4C8D41B0EE8C}" dt="2023-07-19T14:14:52.150" v="1836" actId="1076"/>
          <ac:picMkLst>
            <pc:docMk/>
            <pc:sldMk cId="1798859915" sldId="539"/>
            <ac:picMk id="19" creationId="{2CC49AFA-7B92-90BD-E364-E4B211B4E76F}"/>
          </ac:picMkLst>
        </pc:picChg>
        <pc:picChg chg="add mod">
          <ac:chgData name="Richard Chalk" userId="287f8aa4f4de1d19" providerId="LiveId" clId="{E3FC098F-8FE9-43D8-87C8-4C8D41B0EE8C}" dt="2023-07-19T14:25:02.430" v="2063" actId="1076"/>
          <ac:picMkLst>
            <pc:docMk/>
            <pc:sldMk cId="1798859915" sldId="539"/>
            <ac:picMk id="25" creationId="{39CC15BC-6688-190C-F5C2-E518BA451059}"/>
          </ac:picMkLst>
        </pc:picChg>
        <pc:picChg chg="del">
          <ac:chgData name="Richard Chalk" userId="287f8aa4f4de1d19" providerId="LiveId" clId="{E3FC098F-8FE9-43D8-87C8-4C8D41B0EE8C}" dt="2023-07-19T14:23:00.837" v="1996" actId="478"/>
          <ac:picMkLst>
            <pc:docMk/>
            <pc:sldMk cId="1798859915" sldId="539"/>
            <ac:picMk id="7172" creationId="{8237C417-7DA7-3D97-388D-320D46FE3648}"/>
          </ac:picMkLst>
        </pc:picChg>
        <pc:picChg chg="add del">
          <ac:chgData name="Richard Chalk" userId="287f8aa4f4de1d19" providerId="LiveId" clId="{E3FC098F-8FE9-43D8-87C8-4C8D41B0EE8C}" dt="2023-07-19T14:14:25.704" v="1830" actId="21"/>
          <ac:picMkLst>
            <pc:docMk/>
            <pc:sldMk cId="1798859915" sldId="539"/>
            <ac:picMk id="12290" creationId="{4BB62A13-C07E-FBD0-C24E-779E4B105CEE}"/>
          </ac:picMkLst>
        </pc:picChg>
        <pc:picChg chg="add del mod">
          <ac:chgData name="Richard Chalk" userId="287f8aa4f4de1d19" providerId="LiveId" clId="{E3FC098F-8FE9-43D8-87C8-4C8D41B0EE8C}" dt="2023-07-19T14:25:00.205" v="2062" actId="478"/>
          <ac:picMkLst>
            <pc:docMk/>
            <pc:sldMk cId="1798859915" sldId="539"/>
            <ac:picMk id="12292" creationId="{D4A3BD51-EB7F-1AFB-0BDD-10387970CC80}"/>
          </ac:picMkLst>
        </pc:picChg>
        <pc:picChg chg="add mod">
          <ac:chgData name="Richard Chalk" userId="287f8aa4f4de1d19" providerId="LiveId" clId="{E3FC098F-8FE9-43D8-87C8-4C8D41B0EE8C}" dt="2023-07-19T14:26:08.108" v="2072" actId="166"/>
          <ac:picMkLst>
            <pc:docMk/>
            <pc:sldMk cId="1798859915" sldId="539"/>
            <ac:picMk id="12294" creationId="{6FD88DAD-C095-2982-C101-C80B8C503F05}"/>
          </ac:picMkLst>
        </pc:picChg>
        <pc:picChg chg="add mod">
          <ac:chgData name="Richard Chalk" userId="287f8aa4f4de1d19" providerId="LiveId" clId="{E3FC098F-8FE9-43D8-87C8-4C8D41B0EE8C}" dt="2023-07-19T14:26:02.162" v="2071" actId="1076"/>
          <ac:picMkLst>
            <pc:docMk/>
            <pc:sldMk cId="1798859915" sldId="539"/>
            <ac:picMk id="12296" creationId="{F791B8F7-C277-F3F2-1A83-DCF776ADEAF3}"/>
          </ac:picMkLst>
        </pc:picChg>
        <pc:cxnChg chg="del mod">
          <ac:chgData name="Richard Chalk" userId="287f8aa4f4de1d19" providerId="LiveId" clId="{E3FC098F-8FE9-43D8-87C8-4C8D41B0EE8C}" dt="2023-07-19T14:23:08.219" v="2004" actId="478"/>
          <ac:cxnSpMkLst>
            <pc:docMk/>
            <pc:sldMk cId="1798859915" sldId="539"/>
            <ac:cxnSpMk id="20" creationId="{967E3EC8-78A0-B3DE-CC00-7E6C3CDDBFE6}"/>
          </ac:cxnSpMkLst>
        </pc:cxnChg>
        <pc:cxnChg chg="del mod">
          <ac:chgData name="Richard Chalk" userId="287f8aa4f4de1d19" providerId="LiveId" clId="{E3FC098F-8FE9-43D8-87C8-4C8D41B0EE8C}" dt="2023-07-19T14:23:08.892" v="2005" actId="478"/>
          <ac:cxnSpMkLst>
            <pc:docMk/>
            <pc:sldMk cId="1798859915" sldId="539"/>
            <ac:cxnSpMk id="22" creationId="{80C0C1C4-CFEB-4F81-854E-2778031073F5}"/>
          </ac:cxnSpMkLst>
        </pc:cxnChg>
      </pc:sldChg>
      <pc:sldChg chg="addSp modSp new del">
        <pc:chgData name="Richard Chalk" userId="287f8aa4f4de1d19" providerId="LiveId" clId="{E3FC098F-8FE9-43D8-87C8-4C8D41B0EE8C}" dt="2023-07-19T14:15:11.645" v="1849" actId="47"/>
        <pc:sldMkLst>
          <pc:docMk/>
          <pc:sldMk cId="314842490" sldId="540"/>
        </pc:sldMkLst>
        <pc:picChg chg="add mod">
          <ac:chgData name="Richard Chalk" userId="287f8aa4f4de1d19" providerId="LiveId" clId="{E3FC098F-8FE9-43D8-87C8-4C8D41B0EE8C}" dt="2023-07-19T14:14:27.710" v="1831"/>
          <ac:picMkLst>
            <pc:docMk/>
            <pc:sldMk cId="314842490" sldId="540"/>
            <ac:picMk id="4" creationId="{4B3E72DE-110E-DF18-77D4-9CC88ABDC1DF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5:16:47.060" v="5571" actId="20577"/>
        <pc:sldMkLst>
          <pc:docMk/>
          <pc:sldMk cId="3436339194" sldId="540"/>
        </pc:sldMkLst>
        <pc:spChg chg="add mod">
          <ac:chgData name="Richard Chalk" userId="287f8aa4f4de1d19" providerId="LiveId" clId="{E3FC098F-8FE9-43D8-87C8-4C8D41B0EE8C}" dt="2023-07-19T14:40:07.526" v="2502" actId="1036"/>
          <ac:spMkLst>
            <pc:docMk/>
            <pc:sldMk cId="3436339194" sldId="540"/>
            <ac:spMk id="10" creationId="{367EFB2F-54AA-64E3-C068-D1A632C3E512}"/>
          </ac:spMkLst>
        </pc:spChg>
        <pc:spChg chg="mod">
          <ac:chgData name="Richard Chalk" userId="287f8aa4f4de1d19" providerId="LiveId" clId="{E3FC098F-8FE9-43D8-87C8-4C8D41B0EE8C}" dt="2023-07-19T14:35:42.625" v="2398" actId="20577"/>
          <ac:spMkLst>
            <pc:docMk/>
            <pc:sldMk cId="3436339194" sldId="540"/>
            <ac:spMk id="152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4:40:47.840" v="2514" actId="113"/>
          <ac:spMkLst>
            <pc:docMk/>
            <pc:sldMk cId="3436339194" sldId="540"/>
            <ac:spMk id="159" creationId="{00000000-0000-0000-0000-000000000000}"/>
          </ac:spMkLst>
        </pc:spChg>
        <pc:grpChg chg="mod">
          <ac:chgData name="Richard Chalk" userId="287f8aa4f4de1d19" providerId="LiveId" clId="{E3FC098F-8FE9-43D8-87C8-4C8D41B0EE8C}" dt="2023-07-19T14:35:51.520" v="2413" actId="1035"/>
          <ac:grpSpMkLst>
            <pc:docMk/>
            <pc:sldMk cId="3436339194" sldId="540"/>
            <ac:grpSpMk id="6" creationId="{7308CB4A-F4E5-69D5-DEB8-062FCE06CE10}"/>
          </ac:grpSpMkLst>
        </pc:grpChg>
        <pc:picChg chg="del">
          <ac:chgData name="Richard Chalk" userId="287f8aa4f4de1d19" providerId="LiveId" clId="{E3FC098F-8FE9-43D8-87C8-4C8D41B0EE8C}" dt="2023-07-19T14:35:45.143" v="2399" actId="478"/>
          <ac:picMkLst>
            <pc:docMk/>
            <pc:sldMk cId="3436339194" sldId="540"/>
            <ac:picMk id="2" creationId="{C91A7F54-BEB5-7C16-669C-4848CEA05DCF}"/>
          </ac:picMkLst>
        </pc:picChg>
        <pc:picChg chg="del">
          <ac:chgData name="Richard Chalk" userId="287f8aa4f4de1d19" providerId="LiveId" clId="{E3FC098F-8FE9-43D8-87C8-4C8D41B0EE8C}" dt="2023-07-19T14:35:45.843" v="2400" actId="478"/>
          <ac:picMkLst>
            <pc:docMk/>
            <pc:sldMk cId="3436339194" sldId="540"/>
            <ac:picMk id="5" creationId="{CDEC0F47-627B-CBCC-7804-83056BC102FD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4:43:34.889" v="4325" actId="20577"/>
        <pc:sldMkLst>
          <pc:docMk/>
          <pc:sldMk cId="3465289972" sldId="541"/>
        </pc:sldMkLst>
        <pc:spChg chg="mod">
          <ac:chgData name="Richard Chalk" userId="287f8aa4f4de1d19" providerId="LiveId" clId="{E3FC098F-8FE9-43D8-87C8-4C8D41B0EE8C}" dt="2023-07-20T04:42:49.728" v="4231" actId="113"/>
          <ac:spMkLst>
            <pc:docMk/>
            <pc:sldMk cId="3465289972" sldId="541"/>
            <ac:spMk id="2" creationId="{2CED0939-2445-F1A3-21AE-0A535344DD5D}"/>
          </ac:spMkLst>
        </pc:spChg>
        <pc:spChg chg="del mod">
          <ac:chgData name="Richard Chalk" userId="287f8aa4f4de1d19" providerId="LiveId" clId="{E3FC098F-8FE9-43D8-87C8-4C8D41B0EE8C}" dt="2023-07-19T14:50:06.305" v="3081" actId="478"/>
          <ac:spMkLst>
            <pc:docMk/>
            <pc:sldMk cId="3465289972" sldId="541"/>
            <ac:spMk id="8" creationId="{B8D39B89-8255-9704-36FA-A4485C8B14BB}"/>
          </ac:spMkLst>
        </pc:spChg>
        <pc:picChg chg="add del">
          <ac:chgData name="Richard Chalk" userId="287f8aa4f4de1d19" providerId="LiveId" clId="{E3FC098F-8FE9-43D8-87C8-4C8D41B0EE8C}" dt="2023-07-20T04:39:33.683" v="3992" actId="22"/>
          <ac:picMkLst>
            <pc:docMk/>
            <pc:sldMk cId="3465289972" sldId="541"/>
            <ac:picMk id="13" creationId="{3D5AAAD6-A9F2-008F-9FBB-FBC9EA48F9D9}"/>
          </ac:picMkLst>
        </pc:picChg>
      </pc:sldChg>
      <pc:sldChg chg="addSp delSp modSp add mod ord modNotesTx">
        <pc:chgData name="Richard Chalk" userId="287f8aa4f4de1d19" providerId="LiveId" clId="{E3FC098F-8FE9-43D8-87C8-4C8D41B0EE8C}" dt="2023-07-20T10:25:00.108" v="7313" actId="1037"/>
        <pc:sldMkLst>
          <pc:docMk/>
          <pc:sldMk cId="2410027342" sldId="542"/>
        </pc:sldMkLst>
        <pc:spChg chg="mod">
          <ac:chgData name="Richard Chalk" userId="287f8aa4f4de1d19" providerId="LiveId" clId="{E3FC098F-8FE9-43D8-87C8-4C8D41B0EE8C}" dt="2023-07-20T04:22:22.693" v="3573" actId="113"/>
          <ac:spMkLst>
            <pc:docMk/>
            <pc:sldMk cId="2410027342" sldId="542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24:27.238" v="7256" actId="14100"/>
          <ac:spMkLst>
            <pc:docMk/>
            <pc:sldMk cId="2410027342" sldId="54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10:24:40.943" v="7259" actId="1076"/>
          <ac:spMkLst>
            <pc:docMk/>
            <pc:sldMk cId="2410027342" sldId="542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4:21:18.085" v="3549" actId="478"/>
          <ac:spMkLst>
            <pc:docMk/>
            <pc:sldMk cId="2410027342" sldId="542"/>
            <ac:spMk id="8" creationId="{28B2DD38-12E6-DC30-C11F-37D66A286DF5}"/>
          </ac:spMkLst>
        </pc:spChg>
        <pc:spChg chg="add mod">
          <ac:chgData name="Richard Chalk" userId="287f8aa4f4de1d19" providerId="LiveId" clId="{E3FC098F-8FE9-43D8-87C8-4C8D41B0EE8C}" dt="2023-07-20T10:25:00.108" v="7313" actId="1037"/>
          <ac:spMkLst>
            <pc:docMk/>
            <pc:sldMk cId="2410027342" sldId="542"/>
            <ac:spMk id="9" creationId="{654E1433-9448-BC7C-D085-CDE9355CC0FC}"/>
          </ac:spMkLst>
        </pc:spChg>
        <pc:picChg chg="del">
          <ac:chgData name="Richard Chalk" userId="287f8aa4f4de1d19" providerId="LiveId" clId="{E3FC098F-8FE9-43D8-87C8-4C8D41B0EE8C}" dt="2023-07-19T15:11:11.728" v="3273" actId="478"/>
          <ac:picMkLst>
            <pc:docMk/>
            <pc:sldMk cId="2410027342" sldId="542"/>
            <ac:picMk id="1028" creationId="{12C38E92-9383-7C55-A4B4-544CBCC2C4D6}"/>
          </ac:picMkLst>
        </pc:picChg>
        <pc:picChg chg="del">
          <ac:chgData name="Richard Chalk" userId="287f8aa4f4de1d19" providerId="LiveId" clId="{E3FC098F-8FE9-43D8-87C8-4C8D41B0EE8C}" dt="2023-07-19T15:11:13.402" v="3276" actId="478"/>
          <ac:picMkLst>
            <pc:docMk/>
            <pc:sldMk cId="2410027342" sldId="542"/>
            <ac:picMk id="1030" creationId="{A169DE91-561F-D90D-3895-CB6D865217F7}"/>
          </ac:picMkLst>
        </pc:picChg>
        <pc:picChg chg="del">
          <ac:chgData name="Richard Chalk" userId="287f8aa4f4de1d19" providerId="LiveId" clId="{E3FC098F-8FE9-43D8-87C8-4C8D41B0EE8C}" dt="2023-07-19T15:11:12.332" v="3274" actId="478"/>
          <ac:picMkLst>
            <pc:docMk/>
            <pc:sldMk cId="2410027342" sldId="542"/>
            <ac:picMk id="1032" creationId="{D6F11D25-9146-D25D-6181-5D4CCF4482A0}"/>
          </ac:picMkLst>
        </pc:picChg>
        <pc:picChg chg="del">
          <ac:chgData name="Richard Chalk" userId="287f8aa4f4de1d19" providerId="LiveId" clId="{E3FC098F-8FE9-43D8-87C8-4C8D41B0EE8C}" dt="2023-07-19T15:11:12.832" v="3275" actId="478"/>
          <ac:picMkLst>
            <pc:docMk/>
            <pc:sldMk cId="2410027342" sldId="542"/>
            <ac:picMk id="1038" creationId="{42D7F0EF-9E19-8598-D84F-870147CC938D}"/>
          </ac:picMkLst>
        </pc:picChg>
        <pc:picChg chg="add del mod">
          <ac:chgData name="Richard Chalk" userId="287f8aa4f4de1d19" providerId="LiveId" clId="{E3FC098F-8FE9-43D8-87C8-4C8D41B0EE8C}" dt="2023-07-20T04:22:57.705" v="3576" actId="478"/>
          <ac:picMkLst>
            <pc:docMk/>
            <pc:sldMk cId="2410027342" sldId="542"/>
            <ac:picMk id="14338" creationId="{FF66E1D2-E918-E3A4-075E-C8B8D181B24E}"/>
          </ac:picMkLst>
        </pc:picChg>
        <pc:picChg chg="add del">
          <ac:chgData name="Richard Chalk" userId="287f8aa4f4de1d19" providerId="LiveId" clId="{E3FC098F-8FE9-43D8-87C8-4C8D41B0EE8C}" dt="2023-07-20T04:23:09.397" v="3578" actId="478"/>
          <ac:picMkLst>
            <pc:docMk/>
            <pc:sldMk cId="2410027342" sldId="542"/>
            <ac:picMk id="14340" creationId="{058FB26F-FEA0-CBA3-92AE-93D51B112BBC}"/>
          </ac:picMkLst>
        </pc:picChg>
        <pc:picChg chg="add mod">
          <ac:chgData name="Richard Chalk" userId="287f8aa4f4de1d19" providerId="LiveId" clId="{E3FC098F-8FE9-43D8-87C8-4C8D41B0EE8C}" dt="2023-07-20T10:24:48.841" v="7301" actId="1038"/>
          <ac:picMkLst>
            <pc:docMk/>
            <pc:sldMk cId="2410027342" sldId="542"/>
            <ac:picMk id="14342" creationId="{D0C1A8A2-86F1-D3C1-A20B-F552467BFDB9}"/>
          </ac:picMkLst>
        </pc:picChg>
        <pc:picChg chg="add mod">
          <ac:chgData name="Richard Chalk" userId="287f8aa4f4de1d19" providerId="LiveId" clId="{E3FC098F-8FE9-43D8-87C8-4C8D41B0EE8C}" dt="2023-07-20T10:23:54.103" v="7172" actId="1038"/>
          <ac:picMkLst>
            <pc:docMk/>
            <pc:sldMk cId="2410027342" sldId="542"/>
            <ac:picMk id="14344" creationId="{E9C0AFA3-CDD9-FABC-D6F4-9657906CC85B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0:21.910" v="6507" actId="1076"/>
        <pc:sldMkLst>
          <pc:docMk/>
          <pc:sldMk cId="2521131524" sldId="543"/>
        </pc:sldMkLst>
        <pc:spChg chg="add del mod">
          <ac:chgData name="Richard Chalk" userId="287f8aa4f4de1d19" providerId="LiveId" clId="{E3FC098F-8FE9-43D8-87C8-4C8D41B0EE8C}" dt="2023-07-20T04:55:41.931" v="5122" actId="478"/>
          <ac:spMkLst>
            <pc:docMk/>
            <pc:sldMk cId="2521131524" sldId="543"/>
            <ac:spMk id="3" creationId="{CB1B68E5-070C-8227-2BFB-89E8633C3851}"/>
          </ac:spMkLst>
        </pc:spChg>
        <pc:spChg chg="mod">
          <ac:chgData name="Richard Chalk" userId="287f8aa4f4de1d19" providerId="LiveId" clId="{E3FC098F-8FE9-43D8-87C8-4C8D41B0EE8C}" dt="2023-07-20T09:40:17.707" v="6506" actId="1037"/>
          <ac:spMkLst>
            <pc:docMk/>
            <pc:sldMk cId="2521131524" sldId="543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38.983" v="3536"/>
          <ac:spMkLst>
            <pc:docMk/>
            <pc:sldMk cId="2521131524" sldId="543"/>
            <ac:spMk id="8" creationId="{9E2982C1-7751-A998-BB34-61B837E4071C}"/>
          </ac:spMkLst>
        </pc:spChg>
        <pc:spChg chg="add del mod">
          <ac:chgData name="Richard Chalk" userId="287f8aa4f4de1d19" providerId="LiveId" clId="{E3FC098F-8FE9-43D8-87C8-4C8D41B0EE8C}" dt="2023-07-20T09:37:05.073" v="6478" actId="478"/>
          <ac:spMkLst>
            <pc:docMk/>
            <pc:sldMk cId="2521131524" sldId="543"/>
            <ac:spMk id="13" creationId="{4D0F5332-0542-1259-E004-3433ED048897}"/>
          </ac:spMkLst>
        </pc:spChg>
        <pc:spChg chg="add mod">
          <ac:chgData name="Richard Chalk" userId="287f8aa4f4de1d19" providerId="LiveId" clId="{E3FC098F-8FE9-43D8-87C8-4C8D41B0EE8C}" dt="2023-07-20T09:37:05.454" v="6479"/>
          <ac:spMkLst>
            <pc:docMk/>
            <pc:sldMk cId="2521131524" sldId="543"/>
            <ac:spMk id="18" creationId="{50AE9165-137F-AD18-B17D-508AFCA19DB3}"/>
          </ac:spMkLst>
        </pc:spChg>
        <pc:spChg chg="add mod">
          <ac:chgData name="Richard Chalk" userId="287f8aa4f4de1d19" providerId="LiveId" clId="{E3FC098F-8FE9-43D8-87C8-4C8D41B0EE8C}" dt="2023-07-20T09:37:05.454" v="6479"/>
          <ac:spMkLst>
            <pc:docMk/>
            <pc:sldMk cId="2521131524" sldId="543"/>
            <ac:spMk id="19" creationId="{20A6D758-CB2E-C3F0-CF1C-774E31726EA0}"/>
          </ac:spMkLst>
        </pc:spChg>
        <pc:spChg chg="add mod">
          <ac:chgData name="Richard Chalk" userId="287f8aa4f4de1d19" providerId="LiveId" clId="{E3FC098F-8FE9-43D8-87C8-4C8D41B0EE8C}" dt="2023-07-20T09:40:09.618" v="6496" actId="1076"/>
          <ac:spMkLst>
            <pc:docMk/>
            <pc:sldMk cId="2521131524" sldId="543"/>
            <ac:spMk id="21" creationId="{2B819B9C-31BB-ABD5-AF4C-3C0D69CC4273}"/>
          </ac:spMkLst>
        </pc:spChg>
        <pc:spChg chg="del">
          <ac:chgData name="Richard Chalk" userId="287f8aa4f4de1d19" providerId="LiveId" clId="{E3FC098F-8FE9-43D8-87C8-4C8D41B0EE8C}" dt="2023-07-19T18:52:53.722" v="3541" actId="478"/>
          <ac:spMkLst>
            <pc:docMk/>
            <pc:sldMk cId="2521131524" sldId="543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15.143" v="5186" actId="20577"/>
          <ac:spMkLst>
            <pc:docMk/>
            <pc:sldMk cId="2521131524" sldId="543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38.983" v="3536"/>
          <ac:picMkLst>
            <pc:docMk/>
            <pc:sldMk cId="2521131524" sldId="543"/>
            <ac:picMk id="7" creationId="{262754F6-346F-781D-F69E-0AE736F36167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9" creationId="{32056C59-5EB1-BC8C-F3B1-06B607694287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0" creationId="{E6E607BC-9228-898F-CCEC-BF6547F30E36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1" creationId="{42DB20FC-1E27-8A93-1B5D-4ADB492235BA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2" creationId="{A9506205-496A-D0E3-054E-595FE02D23CF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4" creationId="{A27BE39B-F043-23E2-E0DB-98FC0D3E2076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5" creationId="{D7A5AD59-3FA4-DE06-6F10-CF57324B8E30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6" creationId="{5D713C6F-1B0E-3EC9-A0F0-E74DAA1173C3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7" creationId="{F1A7B2AD-2CB6-8B45-EFEC-E5C39BD0A814}"/>
          </ac:picMkLst>
        </pc:picChg>
        <pc:picChg chg="add mod">
          <ac:chgData name="Richard Chalk" userId="287f8aa4f4de1d19" providerId="LiveId" clId="{E3FC098F-8FE9-43D8-87C8-4C8D41B0EE8C}" dt="2023-07-20T09:40:21.910" v="6507" actId="1076"/>
          <ac:picMkLst>
            <pc:docMk/>
            <pc:sldMk cId="2521131524" sldId="543"/>
            <ac:picMk id="20" creationId="{F752884A-E887-B427-5C4F-4DD8A101B488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4:31:25.648" v="3933" actId="1035"/>
        <pc:sldMkLst>
          <pc:docMk/>
          <pc:sldMk cId="3219555501" sldId="544"/>
        </pc:sldMkLst>
        <pc:spChg chg="mod">
          <ac:chgData name="Richard Chalk" userId="287f8aa4f4de1d19" providerId="LiveId" clId="{E3FC098F-8FE9-43D8-87C8-4C8D41B0EE8C}" dt="2023-07-20T04:27:30.802" v="3767" actId="113"/>
          <ac:spMkLst>
            <pc:docMk/>
            <pc:sldMk cId="3219555501" sldId="544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4:31:25.648" v="3933" actId="1035"/>
          <ac:spMkLst>
            <pc:docMk/>
            <pc:sldMk cId="3219555501" sldId="544"/>
            <ac:spMk id="3" creationId="{173D56EC-57A4-FE19-1901-5242223ADD72}"/>
          </ac:spMkLst>
        </pc:spChg>
        <pc:spChg chg="add mod">
          <ac:chgData name="Richard Chalk" userId="287f8aa4f4de1d19" providerId="LiveId" clId="{E3FC098F-8FE9-43D8-87C8-4C8D41B0EE8C}" dt="2023-07-20T04:31:13.152" v="3921" actId="207"/>
          <ac:spMkLst>
            <pc:docMk/>
            <pc:sldMk cId="3219555501" sldId="544"/>
            <ac:spMk id="8" creationId="{0DEF9B41-6D8A-DB4A-8319-F82DB876C425}"/>
          </ac:spMkLst>
        </pc:spChg>
        <pc:picChg chg="add mod">
          <ac:chgData name="Richard Chalk" userId="287f8aa4f4de1d19" providerId="LiveId" clId="{E3FC098F-8FE9-43D8-87C8-4C8D41B0EE8C}" dt="2023-07-20T04:30:16.251" v="3874" actId="1076"/>
          <ac:picMkLst>
            <pc:docMk/>
            <pc:sldMk cId="3219555501" sldId="544"/>
            <ac:picMk id="9" creationId="{B3C5FBFE-F676-D0E0-4EF8-4B4EF18CAE7C}"/>
          </ac:picMkLst>
        </pc:picChg>
        <pc:picChg chg="del">
          <ac:chgData name="Richard Chalk" userId="287f8aa4f4de1d19" providerId="LiveId" clId="{E3FC098F-8FE9-43D8-87C8-4C8D41B0EE8C}" dt="2023-07-20T04:28:20.215" v="3770" actId="478"/>
          <ac:picMkLst>
            <pc:docMk/>
            <pc:sldMk cId="3219555501" sldId="544"/>
            <ac:picMk id="14342" creationId="{D0C1A8A2-86F1-D3C1-A20B-F552467BFDB9}"/>
          </ac:picMkLst>
        </pc:picChg>
        <pc:picChg chg="add mod">
          <ac:chgData name="Richard Chalk" userId="287f8aa4f4de1d19" providerId="LiveId" clId="{E3FC098F-8FE9-43D8-87C8-4C8D41B0EE8C}" dt="2023-07-20T04:30:12.114" v="3873" actId="1035"/>
          <ac:picMkLst>
            <pc:docMk/>
            <pc:sldMk cId="3219555501" sldId="544"/>
            <ac:picMk id="16386" creationId="{055945E1-14EC-EAD6-D8C2-7D703E2822AD}"/>
          </ac:picMkLst>
        </pc:picChg>
      </pc:sldChg>
      <pc:sldChg chg="addSp delSp modSp add mod">
        <pc:chgData name="Richard Chalk" userId="287f8aa4f4de1d19" providerId="LiveId" clId="{E3FC098F-8FE9-43D8-87C8-4C8D41B0EE8C}" dt="2023-07-20T09:49:33.200" v="6650" actId="207"/>
        <pc:sldMkLst>
          <pc:docMk/>
          <pc:sldMk cId="2863898324" sldId="545"/>
        </pc:sldMkLst>
        <pc:spChg chg="mod">
          <ac:chgData name="Richard Chalk" userId="287f8aa4f4de1d19" providerId="LiveId" clId="{E3FC098F-8FE9-43D8-87C8-4C8D41B0EE8C}" dt="2023-07-20T09:48:08.248" v="6621" actId="113"/>
          <ac:spMkLst>
            <pc:docMk/>
            <pc:sldMk cId="2863898324" sldId="545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4:33:50.672" v="3978" actId="478"/>
          <ac:spMkLst>
            <pc:docMk/>
            <pc:sldMk cId="2863898324" sldId="545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9:49:33.200" v="6650" actId="207"/>
          <ac:spMkLst>
            <pc:docMk/>
            <pc:sldMk cId="2863898324" sldId="545"/>
            <ac:spMk id="7" creationId="{EBD62573-4B50-EAD6-8C7E-C3AE6A9F45B4}"/>
          </ac:spMkLst>
        </pc:spChg>
        <pc:spChg chg="del">
          <ac:chgData name="Richard Chalk" userId="287f8aa4f4de1d19" providerId="LiveId" clId="{E3FC098F-8FE9-43D8-87C8-4C8D41B0EE8C}" dt="2023-07-20T04:33:57.761" v="3982" actId="478"/>
          <ac:spMkLst>
            <pc:docMk/>
            <pc:sldMk cId="2863898324" sldId="545"/>
            <ac:spMk id="8" creationId="{0DEF9B41-6D8A-DB4A-8319-F82DB876C425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2" creationId="{7038112D-BA82-9DB6-3D99-2999C61C112B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3" creationId="{5F690DBD-45F1-4A2B-8D07-B6E4E1A000C8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4" creationId="{B05CF5CE-3125-26F0-298A-C75B393177F4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5" creationId="{F702EEB6-18FB-AADA-36BF-9E6CF61C7CBD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6" creationId="{ABD2FB35-3A97-B55A-AFED-73AFF64B19CC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7" creationId="{DA98F42C-B84B-756F-08B2-4B2526D38C05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8" creationId="{24087B0C-E1C6-925A-A304-43E62B56A163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20" creationId="{BA2C769B-6ACD-A80A-7F66-023FFAB9CDDE}"/>
          </ac:spMkLst>
        </pc:spChg>
        <pc:spChg chg="add del mod">
          <ac:chgData name="Richard Chalk" userId="287f8aa4f4de1d19" providerId="LiveId" clId="{E3FC098F-8FE9-43D8-87C8-4C8D41B0EE8C}" dt="2023-07-20T09:49:17.558" v="6639" actId="478"/>
          <ac:spMkLst>
            <pc:docMk/>
            <pc:sldMk cId="2863898324" sldId="545"/>
            <ac:spMk id="24" creationId="{88B9EB27-C940-56A4-982E-37C9FCDC511A}"/>
          </ac:spMkLst>
        </pc:spChg>
        <pc:spChg chg="add del mod">
          <ac:chgData name="Richard Chalk" userId="287f8aa4f4de1d19" providerId="LiveId" clId="{E3FC098F-8FE9-43D8-87C8-4C8D41B0EE8C}" dt="2023-07-20T09:49:16.943" v="6637" actId="478"/>
          <ac:spMkLst>
            <pc:docMk/>
            <pc:sldMk cId="2863898324" sldId="545"/>
            <ac:spMk id="25" creationId="{C5CC4839-2ED4-A992-F16F-D11B75DFB902}"/>
          </ac:spMkLst>
        </pc:spChg>
        <pc:spChg chg="add del mod">
          <ac:chgData name="Richard Chalk" userId="287f8aa4f4de1d19" providerId="LiveId" clId="{E3FC098F-8FE9-43D8-87C8-4C8D41B0EE8C}" dt="2023-07-20T09:49:17.847" v="6640" actId="478"/>
          <ac:spMkLst>
            <pc:docMk/>
            <pc:sldMk cId="2863898324" sldId="545"/>
            <ac:spMk id="26" creationId="{DFD7101C-E4FF-9C16-0FD9-7D53FC89F574}"/>
          </ac:spMkLst>
        </pc:spChg>
        <pc:spChg chg="add del mod">
          <ac:chgData name="Richard Chalk" userId="287f8aa4f4de1d19" providerId="LiveId" clId="{E3FC098F-8FE9-43D8-87C8-4C8D41B0EE8C}" dt="2023-07-20T09:49:18.408" v="6642" actId="478"/>
          <ac:spMkLst>
            <pc:docMk/>
            <pc:sldMk cId="2863898324" sldId="545"/>
            <ac:spMk id="27" creationId="{AE5683A7-12BD-B815-77A7-CE81D78664F6}"/>
          </ac:spMkLst>
        </pc:spChg>
        <pc:spChg chg="add del mod">
          <ac:chgData name="Richard Chalk" userId="287f8aa4f4de1d19" providerId="LiveId" clId="{E3FC098F-8FE9-43D8-87C8-4C8D41B0EE8C}" dt="2023-07-20T09:49:18.139" v="6641" actId="478"/>
          <ac:spMkLst>
            <pc:docMk/>
            <pc:sldMk cId="2863898324" sldId="545"/>
            <ac:spMk id="28" creationId="{F024061A-DFA5-6A5C-710E-9215E703EFD7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29" creationId="{63015434-CB05-D7A0-6831-BCE1A2B44E3F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30" creationId="{A336DF03-10A6-DEB3-3DDD-B91BF6F371E1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32" creationId="{C2002BE2-01D8-1BED-B4B4-D63CE366C3A3}"/>
          </ac:spMkLst>
        </pc:spChg>
        <pc:picChg chg="del">
          <ac:chgData name="Richard Chalk" userId="287f8aa4f4de1d19" providerId="LiveId" clId="{E3FC098F-8FE9-43D8-87C8-4C8D41B0EE8C}" dt="2023-07-20T04:33:56.655" v="3981" actId="478"/>
          <ac:picMkLst>
            <pc:docMk/>
            <pc:sldMk cId="2863898324" sldId="545"/>
            <ac:picMk id="9" creationId="{B3C5FBFE-F676-D0E0-4EF8-4B4EF18CAE7C}"/>
          </ac:picMkLst>
        </pc:picChg>
        <pc:picChg chg="add del mod">
          <ac:chgData name="Richard Chalk" userId="287f8aa4f4de1d19" providerId="LiveId" clId="{E3FC098F-8FE9-43D8-87C8-4C8D41B0EE8C}" dt="2023-07-20T04:33:55.299" v="3980"/>
          <ac:picMkLst>
            <pc:docMk/>
            <pc:sldMk cId="2863898324" sldId="545"/>
            <ac:picMk id="11" creationId="{C92DE039-51E9-E42C-04C3-65CB66292D2F}"/>
          </ac:picMkLst>
        </pc:picChg>
        <pc:picChg chg="add del mod">
          <ac:chgData name="Richard Chalk" userId="287f8aa4f4de1d19" providerId="LiveId" clId="{E3FC098F-8FE9-43D8-87C8-4C8D41B0EE8C}" dt="2023-07-20T09:49:18.649" v="6643" actId="478"/>
          <ac:picMkLst>
            <pc:docMk/>
            <pc:sldMk cId="2863898324" sldId="545"/>
            <ac:picMk id="23" creationId="{BC72405F-C3DC-0ECA-5B54-F568DA8AED1E}"/>
          </ac:picMkLst>
        </pc:picChg>
        <pc:picChg chg="del">
          <ac:chgData name="Richard Chalk" userId="287f8aa4f4de1d19" providerId="LiveId" clId="{E3FC098F-8FE9-43D8-87C8-4C8D41B0EE8C}" dt="2023-07-20T04:33:48.944" v="3977" actId="478"/>
          <ac:picMkLst>
            <pc:docMk/>
            <pc:sldMk cId="2863898324" sldId="545"/>
            <ac:picMk id="16386" creationId="{055945E1-14EC-EAD6-D8C2-7D703E2822AD}"/>
          </ac:picMkLst>
        </pc:pic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10" creationId="{8453EBE3-BF71-13E3-B729-8A17F66D574A}"/>
          </ac:cxnSpMkLst>
        </pc:cxn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19" creationId="{F10C3CA6-BF10-E53D-CF4D-319587357BAE}"/>
          </ac:cxnSpMkLst>
        </pc:cxn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21" creationId="{BA8F1703-5495-1A11-BFCD-616386511808}"/>
          </ac:cxnSpMkLst>
        </pc:cxnChg>
        <pc:cxnChg chg="add mod">
          <ac:chgData name="Richard Chalk" userId="287f8aa4f4de1d19" providerId="LiveId" clId="{E3FC098F-8FE9-43D8-87C8-4C8D41B0EE8C}" dt="2023-07-20T04:33:58.647" v="3983"/>
          <ac:cxnSpMkLst>
            <pc:docMk/>
            <pc:sldMk cId="2863898324" sldId="545"/>
            <ac:cxnSpMk id="22" creationId="{6580676A-BED3-E8DD-082C-A853AFB3DB16}"/>
          </ac:cxnSpMkLst>
        </pc:cxnChg>
        <pc:cxnChg chg="add del mod">
          <ac:chgData name="Richard Chalk" userId="287f8aa4f4de1d19" providerId="LiveId" clId="{E3FC098F-8FE9-43D8-87C8-4C8D41B0EE8C}" dt="2023-07-20T09:49:17.261" v="6638" actId="478"/>
          <ac:cxnSpMkLst>
            <pc:docMk/>
            <pc:sldMk cId="2863898324" sldId="545"/>
            <ac:cxnSpMk id="31" creationId="{41BCD2D8-A3AD-2093-519A-1D2C265B60DE}"/>
          </ac:cxnSpMkLst>
        </pc:cxnChg>
        <pc:cxnChg chg="add del mod">
          <ac:chgData name="Richard Chalk" userId="287f8aa4f4de1d19" providerId="LiveId" clId="{E3FC098F-8FE9-43D8-87C8-4C8D41B0EE8C}" dt="2023-07-20T09:49:17.261" v="6638" actId="478"/>
          <ac:cxnSpMkLst>
            <pc:docMk/>
            <pc:sldMk cId="2863898324" sldId="545"/>
            <ac:cxnSpMk id="33" creationId="{E3B8C71E-11A4-1CA6-7AAA-CE13B785209A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09:59:44.957" v="6979" actId="20577"/>
        <pc:sldMkLst>
          <pc:docMk/>
          <pc:sldMk cId="174902601" sldId="546"/>
        </pc:sldMkLst>
        <pc:spChg chg="mod">
          <ac:chgData name="Richard Chalk" userId="287f8aa4f4de1d19" providerId="LiveId" clId="{E3FC098F-8FE9-43D8-87C8-4C8D41B0EE8C}" dt="2023-07-20T09:31:02.184" v="6122" actId="6549"/>
          <ac:spMkLst>
            <pc:docMk/>
            <pc:sldMk cId="174902601" sldId="546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9:59:44.957" v="6979" actId="20577"/>
          <ac:spMkLst>
            <pc:docMk/>
            <pc:sldMk cId="174902601" sldId="546"/>
            <ac:spMk id="7" creationId="{EBD62573-4B50-EAD6-8C7E-C3AE6A9F45B4}"/>
          </ac:spMkLst>
        </pc:spChg>
        <pc:spChg chg="add mod">
          <ac:chgData name="Richard Chalk" userId="287f8aa4f4de1d19" providerId="LiveId" clId="{E3FC098F-8FE9-43D8-87C8-4C8D41B0EE8C}" dt="2023-07-20T04:46:31.492" v="4539" actId="14100"/>
          <ac:spMkLst>
            <pc:docMk/>
            <pc:sldMk cId="174902601" sldId="546"/>
            <ac:spMk id="8" creationId="{87C0919D-96E3-02C8-D76D-8A18BB147098}"/>
          </ac:spMkLst>
        </pc:spChg>
        <pc:spChg chg="add mod">
          <ac:chgData name="Richard Chalk" userId="287f8aa4f4de1d19" providerId="LiveId" clId="{E3FC098F-8FE9-43D8-87C8-4C8D41B0EE8C}" dt="2023-07-20T04:49:01.448" v="4716" actId="1035"/>
          <ac:spMkLst>
            <pc:docMk/>
            <pc:sldMk cId="174902601" sldId="546"/>
            <ac:spMk id="9" creationId="{33825813-75DD-BEC9-5EEE-243A700DEDF9}"/>
          </ac:spMkLst>
        </pc:spChg>
        <pc:spChg chg="mod">
          <ac:chgData name="Richard Chalk" userId="287f8aa4f4de1d19" providerId="LiveId" clId="{E3FC098F-8FE9-43D8-87C8-4C8D41B0EE8C}" dt="2023-07-20T04:48:23.897" v="4599" actId="1036"/>
          <ac:spMkLst>
            <pc:docMk/>
            <pc:sldMk cId="174902601" sldId="546"/>
            <ac:spMk id="10" creationId="{20F146F1-1B27-9D07-DCD0-2A2DFC9885D3}"/>
          </ac:spMkLst>
        </pc:spChg>
        <pc:spChg chg="del mod">
          <ac:chgData name="Richard Chalk" userId="287f8aa4f4de1d19" providerId="LiveId" clId="{E3FC098F-8FE9-43D8-87C8-4C8D41B0EE8C}" dt="2023-07-20T04:49:17.861" v="4744" actId="478"/>
          <ac:spMkLst>
            <pc:docMk/>
            <pc:sldMk cId="174902601" sldId="546"/>
            <ac:spMk id="12" creationId="{0F47BC57-5C51-0D45-F0AF-DF977E1D8B04}"/>
          </ac:spMkLst>
        </pc:spChg>
        <pc:spChg chg="add mod">
          <ac:chgData name="Richard Chalk" userId="287f8aa4f4de1d19" providerId="LiveId" clId="{E3FC098F-8FE9-43D8-87C8-4C8D41B0EE8C}" dt="2023-07-20T04:49:06.973" v="4731" actId="1035"/>
          <ac:spMkLst>
            <pc:docMk/>
            <pc:sldMk cId="174902601" sldId="546"/>
            <ac:spMk id="13" creationId="{CAC765ED-9D3E-6718-9D62-72C317A9D459}"/>
          </ac:spMkLst>
        </pc:spChg>
        <pc:spChg chg="add mod">
          <ac:chgData name="Richard Chalk" userId="287f8aa4f4de1d19" providerId="LiveId" clId="{E3FC098F-8FE9-43D8-87C8-4C8D41B0EE8C}" dt="2023-07-20T04:48:55.982" v="4693" actId="208"/>
          <ac:spMkLst>
            <pc:docMk/>
            <pc:sldMk cId="174902601" sldId="546"/>
            <ac:spMk id="14" creationId="{C932C863-6C32-EC61-30ED-C83656BB1A5B}"/>
          </ac:spMkLst>
        </pc:spChg>
        <pc:picChg chg="del">
          <ac:chgData name="Richard Chalk" userId="287f8aa4f4de1d19" providerId="LiveId" clId="{E3FC098F-8FE9-43D8-87C8-4C8D41B0EE8C}" dt="2023-07-20T04:45:12.545" v="4434" actId="478"/>
          <ac:picMkLst>
            <pc:docMk/>
            <pc:sldMk cId="174902601" sldId="546"/>
            <ac:picMk id="3" creationId="{A78A0620-E6F9-BC1A-F1E5-E0D0E7E2B772}"/>
          </ac:picMkLst>
        </pc:picChg>
        <pc:picChg chg="del">
          <ac:chgData name="Richard Chalk" userId="287f8aa4f4de1d19" providerId="LiveId" clId="{E3FC098F-8FE9-43D8-87C8-4C8D41B0EE8C}" dt="2023-07-20T04:45:13.421" v="4435" actId="478"/>
          <ac:picMkLst>
            <pc:docMk/>
            <pc:sldMk cId="174902601" sldId="546"/>
            <ac:picMk id="11" creationId="{21790CD6-316D-D2A2-3645-51BE3E024507}"/>
          </ac:picMkLst>
        </pc:picChg>
        <pc:picChg chg="mod">
          <ac:chgData name="Richard Chalk" userId="287f8aa4f4de1d19" providerId="LiveId" clId="{E3FC098F-8FE9-43D8-87C8-4C8D41B0EE8C}" dt="2023-07-20T04:48:23.897" v="4599" actId="1036"/>
          <ac:picMkLst>
            <pc:docMk/>
            <pc:sldMk cId="174902601" sldId="546"/>
            <ac:picMk id="6146" creationId="{E8467F65-5A75-AC94-9752-587D7A7F4816}"/>
          </ac:picMkLst>
        </pc:picChg>
        <pc:picChg chg="mod">
          <ac:chgData name="Richard Chalk" userId="287f8aa4f4de1d19" providerId="LiveId" clId="{E3FC098F-8FE9-43D8-87C8-4C8D41B0EE8C}" dt="2023-07-20T04:47:15.363" v="4558" actId="1038"/>
          <ac:picMkLst>
            <pc:docMk/>
            <pc:sldMk cId="174902601" sldId="546"/>
            <ac:picMk id="6148" creationId="{58864DC8-EDBB-83FB-5E13-28DFFCED493D}"/>
          </ac:picMkLst>
        </pc:picChg>
        <pc:picChg chg="mod">
          <ac:chgData name="Richard Chalk" userId="287f8aa4f4de1d19" providerId="LiveId" clId="{E3FC098F-8FE9-43D8-87C8-4C8D41B0EE8C}" dt="2023-07-20T04:49:10.075" v="4743" actId="1038"/>
          <ac:picMkLst>
            <pc:docMk/>
            <pc:sldMk cId="174902601" sldId="546"/>
            <ac:picMk id="6152" creationId="{6FD94AB1-8DA1-A380-8181-F7892E15942F}"/>
          </ac:picMkLst>
        </pc:picChg>
        <pc:picChg chg="mod">
          <ac:chgData name="Richard Chalk" userId="287f8aa4f4de1d19" providerId="LiveId" clId="{E3FC098F-8FE9-43D8-87C8-4C8D41B0EE8C}" dt="2023-07-20T04:46:56.333" v="4544" actId="167"/>
          <ac:picMkLst>
            <pc:docMk/>
            <pc:sldMk cId="174902601" sldId="546"/>
            <ac:picMk id="6158" creationId="{D0D0F5D9-E089-6829-6E34-488DAB23E6A0}"/>
          </ac:picMkLst>
        </pc:picChg>
      </pc:sldChg>
      <pc:sldChg chg="addSp delSp modSp add mod modNotesTx">
        <pc:chgData name="Richard Chalk" userId="287f8aa4f4de1d19" providerId="LiveId" clId="{E3FC098F-8FE9-43D8-87C8-4C8D41B0EE8C}" dt="2023-07-20T10:32:21.314" v="7360" actId="20577"/>
        <pc:sldMkLst>
          <pc:docMk/>
          <pc:sldMk cId="2231557522" sldId="547"/>
        </pc:sldMkLst>
        <pc:spChg chg="mod">
          <ac:chgData name="Richard Chalk" userId="287f8aa4f4de1d19" providerId="LiveId" clId="{E3FC098F-8FE9-43D8-87C8-4C8D41B0EE8C}" dt="2023-07-20T05:03:36.809" v="5227" actId="6549"/>
          <ac:spMkLst>
            <pc:docMk/>
            <pc:sldMk cId="2231557522" sldId="547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2:21.314" v="7360" actId="20577"/>
          <ac:spMkLst>
            <pc:docMk/>
            <pc:sldMk cId="2231557522" sldId="547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00:18.544" v="5208" actId="6549"/>
          <ac:spMkLst>
            <pc:docMk/>
            <pc:sldMk cId="2231557522" sldId="547"/>
            <ac:spMk id="7" creationId="{EBD62573-4B50-EAD6-8C7E-C3AE6A9F45B4}"/>
          </ac:spMkLst>
        </pc:spChg>
        <pc:picChg chg="add del mod">
          <ac:chgData name="Richard Chalk" userId="287f8aa4f4de1d19" providerId="LiveId" clId="{E3FC098F-8FE9-43D8-87C8-4C8D41B0EE8C}" dt="2023-07-20T10:30:25.575" v="7330" actId="478"/>
          <ac:picMkLst>
            <pc:docMk/>
            <pc:sldMk cId="2231557522" sldId="547"/>
            <ac:picMk id="11" creationId="{B3163DA3-BEC3-1DE5-5606-D175E7C43E46}"/>
          </ac:picMkLst>
        </pc:picChg>
        <pc:picChg chg="add mod">
          <ac:chgData name="Richard Chalk" userId="287f8aa4f4de1d19" providerId="LiveId" clId="{E3FC098F-8FE9-43D8-87C8-4C8D41B0EE8C}" dt="2023-07-20T10:31:05.142" v="7337" actId="1076"/>
          <ac:picMkLst>
            <pc:docMk/>
            <pc:sldMk cId="2231557522" sldId="547"/>
            <ac:picMk id="13" creationId="{AAA5506D-1CC6-18B0-B9BE-AB37DAD641CF}"/>
          </ac:picMkLst>
        </pc:picChg>
        <pc:picChg chg="del">
          <ac:chgData name="Richard Chalk" userId="287f8aa4f4de1d19" providerId="LiveId" clId="{E3FC098F-8FE9-43D8-87C8-4C8D41B0EE8C}" dt="2023-07-20T05:00:14.126" v="5198" actId="478"/>
          <ac:picMkLst>
            <pc:docMk/>
            <pc:sldMk cId="2231557522" sldId="547"/>
            <ac:picMk id="14342" creationId="{D0C1A8A2-86F1-D3C1-A20B-F552467BFDB9}"/>
          </ac:picMkLst>
        </pc:picChg>
        <pc:picChg chg="add del mod">
          <ac:chgData name="Richard Chalk" userId="287f8aa4f4de1d19" providerId="LiveId" clId="{E3FC098F-8FE9-43D8-87C8-4C8D41B0EE8C}" dt="2023-07-20T10:31:16.285" v="7340" actId="478"/>
          <ac:picMkLst>
            <pc:docMk/>
            <pc:sldMk cId="2231557522" sldId="547"/>
            <ac:picMk id="21506" creationId="{9FF5C8B4-D147-0FAA-9DC9-7727721FC64F}"/>
          </ac:picMkLst>
        </pc:picChg>
        <pc:picChg chg="add mod">
          <ac:chgData name="Richard Chalk" userId="287f8aa4f4de1d19" providerId="LiveId" clId="{E3FC098F-8FE9-43D8-87C8-4C8D41B0EE8C}" dt="2023-07-20T10:31:23.310" v="7343" actId="1076"/>
          <ac:picMkLst>
            <pc:docMk/>
            <pc:sldMk cId="2231557522" sldId="547"/>
            <ac:picMk id="21508" creationId="{0C4471CB-30E3-301F-01A1-43F36716289A}"/>
          </ac:picMkLst>
        </pc:picChg>
        <pc:cxnChg chg="mod">
          <ac:chgData name="Richard Chalk" userId="287f8aa4f4de1d19" providerId="LiveId" clId="{E3FC098F-8FE9-43D8-87C8-4C8D41B0EE8C}" dt="2023-07-20T05:02:19.944" v="5215" actId="14100"/>
          <ac:cxnSpMkLst>
            <pc:docMk/>
            <pc:sldMk cId="2231557522" sldId="547"/>
            <ac:cxnSpMk id="4" creationId="{8E10E644-46F5-F891-B4EC-377F5D56B5D8}"/>
          </ac:cxnSpMkLst>
        </pc:cxnChg>
      </pc:sldChg>
      <pc:sldChg chg="addSp modSp add mod">
        <pc:chgData name="Richard Chalk" userId="287f8aa4f4de1d19" providerId="LiveId" clId="{E3FC098F-8FE9-43D8-87C8-4C8D41B0EE8C}" dt="2023-07-20T10:32:47.207" v="7396" actId="14100"/>
        <pc:sldMkLst>
          <pc:docMk/>
          <pc:sldMk cId="1060264255" sldId="548"/>
        </pc:sldMkLst>
        <pc:spChg chg="mod">
          <ac:chgData name="Richard Chalk" userId="287f8aa4f4de1d19" providerId="LiveId" clId="{E3FC098F-8FE9-43D8-87C8-4C8D41B0EE8C}" dt="2023-07-20T10:32:35.263" v="7376" actId="20577"/>
          <ac:spMkLst>
            <pc:docMk/>
            <pc:sldMk cId="1060264255" sldId="548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2:47.207" v="7396" actId="14100"/>
          <ac:spMkLst>
            <pc:docMk/>
            <pc:sldMk cId="1060264255" sldId="548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10:31:29.140" v="7344"/>
          <ac:picMkLst>
            <pc:docMk/>
            <pc:sldMk cId="1060264255" sldId="548"/>
            <ac:picMk id="8" creationId="{B55E3434-6BD1-A357-EB84-7290239622DD}"/>
          </ac:picMkLst>
        </pc:picChg>
        <pc:picChg chg="add mod">
          <ac:chgData name="Richard Chalk" userId="287f8aa4f4de1d19" providerId="LiveId" clId="{E3FC098F-8FE9-43D8-87C8-4C8D41B0EE8C}" dt="2023-07-20T10:31:29.140" v="7344"/>
          <ac:picMkLst>
            <pc:docMk/>
            <pc:sldMk cId="1060264255" sldId="548"/>
            <ac:picMk id="9" creationId="{0496D27F-8654-3517-756C-F192930E111F}"/>
          </ac:picMkLst>
        </pc:picChg>
      </pc:sldChg>
      <pc:sldChg chg="addSp modSp add mod">
        <pc:chgData name="Richard Chalk" userId="287f8aa4f4de1d19" providerId="LiveId" clId="{E3FC098F-8FE9-43D8-87C8-4C8D41B0EE8C}" dt="2023-07-20T10:33:18.789" v="7440" actId="14100"/>
        <pc:sldMkLst>
          <pc:docMk/>
          <pc:sldMk cId="265777693" sldId="549"/>
        </pc:sldMkLst>
        <pc:spChg chg="mod">
          <ac:chgData name="Richard Chalk" userId="287f8aa4f4de1d19" providerId="LiveId" clId="{E3FC098F-8FE9-43D8-87C8-4C8D41B0EE8C}" dt="2023-07-20T10:32:55.729" v="7411" actId="20577"/>
          <ac:spMkLst>
            <pc:docMk/>
            <pc:sldMk cId="265777693" sldId="549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3:18.789" v="7440" actId="14100"/>
          <ac:spMkLst>
            <pc:docMk/>
            <pc:sldMk cId="265777693" sldId="549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10:31:30.682" v="7345"/>
          <ac:picMkLst>
            <pc:docMk/>
            <pc:sldMk cId="265777693" sldId="549"/>
            <ac:picMk id="8" creationId="{BBB423FD-5172-8DC3-336C-E43D2CFF3C90}"/>
          </ac:picMkLst>
        </pc:picChg>
        <pc:picChg chg="add mod">
          <ac:chgData name="Richard Chalk" userId="287f8aa4f4de1d19" providerId="LiveId" clId="{E3FC098F-8FE9-43D8-87C8-4C8D41B0EE8C}" dt="2023-07-20T10:31:30.682" v="7345"/>
          <ac:picMkLst>
            <pc:docMk/>
            <pc:sldMk cId="265777693" sldId="549"/>
            <ac:picMk id="9" creationId="{92071A58-8882-C2D7-42E6-1D60AE7A5237}"/>
          </ac:picMkLst>
        </pc:picChg>
      </pc:sldChg>
      <pc:sldChg chg="addSp delSp modSp add mod">
        <pc:chgData name="Richard Chalk" userId="287f8aa4f4de1d19" providerId="LiveId" clId="{E3FC098F-8FE9-43D8-87C8-4C8D41B0EE8C}" dt="2023-07-20T10:31:31.813" v="7346"/>
        <pc:sldMkLst>
          <pc:docMk/>
          <pc:sldMk cId="2286993142" sldId="550"/>
        </pc:sldMkLst>
        <pc:spChg chg="mod">
          <ac:chgData name="Richard Chalk" userId="287f8aa4f4de1d19" providerId="LiveId" clId="{E3FC098F-8FE9-43D8-87C8-4C8D41B0EE8C}" dt="2023-07-20T05:11:06.517" v="5451" actId="20577"/>
          <ac:spMkLst>
            <pc:docMk/>
            <pc:sldMk cId="2286993142" sldId="550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5:08:56.704" v="5285" actId="478"/>
          <ac:spMkLst>
            <pc:docMk/>
            <pc:sldMk cId="2286993142" sldId="550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05:10:32.928" v="5345" actId="1035"/>
          <ac:picMkLst>
            <pc:docMk/>
            <pc:sldMk cId="2286993142" sldId="550"/>
            <ac:picMk id="8" creationId="{93CC6903-E21C-BA37-3D24-1C43724D9B78}"/>
          </ac:picMkLst>
        </pc:picChg>
        <pc:picChg chg="add mod">
          <ac:chgData name="Richard Chalk" userId="287f8aa4f4de1d19" providerId="LiveId" clId="{E3FC098F-8FE9-43D8-87C8-4C8D41B0EE8C}" dt="2023-07-20T05:10:38.174" v="5360" actId="1038"/>
          <ac:picMkLst>
            <pc:docMk/>
            <pc:sldMk cId="2286993142" sldId="550"/>
            <ac:picMk id="9" creationId="{14082695-3F26-CB77-7189-BC891D73D2BB}"/>
          </ac:picMkLst>
        </pc:picChg>
        <pc:picChg chg="add mod">
          <ac:chgData name="Richard Chalk" userId="287f8aa4f4de1d19" providerId="LiveId" clId="{E3FC098F-8FE9-43D8-87C8-4C8D41B0EE8C}" dt="2023-07-20T05:10:53.136" v="5411" actId="1036"/>
          <ac:picMkLst>
            <pc:docMk/>
            <pc:sldMk cId="2286993142" sldId="550"/>
            <ac:picMk id="10" creationId="{E6E04D25-5D2F-2A8F-9F1F-FF785D4D9F60}"/>
          </ac:picMkLst>
        </pc:picChg>
        <pc:picChg chg="add mod">
          <ac:chgData name="Richard Chalk" userId="287f8aa4f4de1d19" providerId="LiveId" clId="{E3FC098F-8FE9-43D8-87C8-4C8D41B0EE8C}" dt="2023-07-20T05:10:53.136" v="5411" actId="1036"/>
          <ac:picMkLst>
            <pc:docMk/>
            <pc:sldMk cId="2286993142" sldId="550"/>
            <ac:picMk id="11" creationId="{80553130-1E78-6BC5-8A53-7E856CE83324}"/>
          </ac:picMkLst>
        </pc:picChg>
        <pc:picChg chg="add mod">
          <ac:chgData name="Richard Chalk" userId="287f8aa4f4de1d19" providerId="LiveId" clId="{E3FC098F-8FE9-43D8-87C8-4C8D41B0EE8C}" dt="2023-07-20T05:11:03.036" v="5450" actId="1036"/>
          <ac:picMkLst>
            <pc:docMk/>
            <pc:sldMk cId="2286993142" sldId="550"/>
            <ac:picMk id="12" creationId="{94449DCF-1B8F-C139-6ED2-533959B1DEFF}"/>
          </ac:picMkLst>
        </pc:picChg>
        <pc:picChg chg="add mod">
          <ac:chgData name="Richard Chalk" userId="287f8aa4f4de1d19" providerId="LiveId" clId="{E3FC098F-8FE9-43D8-87C8-4C8D41B0EE8C}" dt="2023-07-20T05:11:03.036" v="5450" actId="1036"/>
          <ac:picMkLst>
            <pc:docMk/>
            <pc:sldMk cId="2286993142" sldId="550"/>
            <ac:picMk id="13" creationId="{121DD612-0C84-09C6-EBD3-67F3AC90DA94}"/>
          </ac:picMkLst>
        </pc:picChg>
        <pc:picChg chg="add mod">
          <ac:chgData name="Richard Chalk" userId="287f8aa4f4de1d19" providerId="LiveId" clId="{E3FC098F-8FE9-43D8-87C8-4C8D41B0EE8C}" dt="2023-07-20T10:31:31.813" v="7346"/>
          <ac:picMkLst>
            <pc:docMk/>
            <pc:sldMk cId="2286993142" sldId="550"/>
            <ac:picMk id="14" creationId="{72341CDD-4863-BB53-41EA-D645298F4E74}"/>
          </ac:picMkLst>
        </pc:picChg>
        <pc:picChg chg="add mod">
          <ac:chgData name="Richard Chalk" userId="287f8aa4f4de1d19" providerId="LiveId" clId="{E3FC098F-8FE9-43D8-87C8-4C8D41B0EE8C}" dt="2023-07-20T10:31:31.813" v="7346"/>
          <ac:picMkLst>
            <pc:docMk/>
            <pc:sldMk cId="2286993142" sldId="550"/>
            <ac:picMk id="15" creationId="{1368C3A8-AF42-A70E-09A3-6A8C6A9A1D1B}"/>
          </ac:picMkLst>
        </pc:picChg>
        <pc:cxnChg chg="del">
          <ac:chgData name="Richard Chalk" userId="287f8aa4f4de1d19" providerId="LiveId" clId="{E3FC098F-8FE9-43D8-87C8-4C8D41B0EE8C}" dt="2023-07-20T05:08:58.812" v="5286" actId="478"/>
          <ac:cxnSpMkLst>
            <pc:docMk/>
            <pc:sldMk cId="2286993142" sldId="550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10:31:33.684" v="7347"/>
        <pc:sldMkLst>
          <pc:docMk/>
          <pc:sldMk cId="3987867057" sldId="551"/>
        </pc:sldMkLst>
        <pc:spChg chg="mod">
          <ac:chgData name="Richard Chalk" userId="287f8aa4f4de1d19" providerId="LiveId" clId="{E3FC098F-8FE9-43D8-87C8-4C8D41B0EE8C}" dt="2023-07-20T05:15:19.067" v="5513" actId="113"/>
          <ac:spMkLst>
            <pc:docMk/>
            <pc:sldMk cId="3987867057" sldId="551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5:16:12.845" v="5529" actId="113"/>
          <ac:spMkLst>
            <pc:docMk/>
            <pc:sldMk cId="3987867057" sldId="551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12:12.522" v="5481" actId="6549"/>
          <ac:spMkLst>
            <pc:docMk/>
            <pc:sldMk cId="3987867057" sldId="551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5:12:56.362" v="5490"/>
          <ac:spMkLst>
            <pc:docMk/>
            <pc:sldMk cId="3987867057" sldId="551"/>
            <ac:spMk id="8" creationId="{42E2F9BF-92C8-9377-7BF1-01FE73A3122E}"/>
          </ac:spMkLst>
        </pc:spChg>
        <pc:picChg chg="add mod">
          <ac:chgData name="Richard Chalk" userId="287f8aa4f4de1d19" providerId="LiveId" clId="{E3FC098F-8FE9-43D8-87C8-4C8D41B0EE8C}" dt="2023-07-20T10:31:33.684" v="7347"/>
          <ac:picMkLst>
            <pc:docMk/>
            <pc:sldMk cId="3987867057" sldId="551"/>
            <ac:picMk id="9" creationId="{2FA08893-096B-C6B3-803A-33DD0C1A01FC}"/>
          </ac:picMkLst>
        </pc:picChg>
        <pc:picChg chg="add mod">
          <ac:chgData name="Richard Chalk" userId="287f8aa4f4de1d19" providerId="LiveId" clId="{E3FC098F-8FE9-43D8-87C8-4C8D41B0EE8C}" dt="2023-07-20T10:31:33.684" v="7347"/>
          <ac:picMkLst>
            <pc:docMk/>
            <pc:sldMk cId="3987867057" sldId="551"/>
            <ac:picMk id="10" creationId="{7519D134-DCE1-49DA-C73E-FBC598545C81}"/>
          </ac:picMkLst>
        </pc:picChg>
        <pc:picChg chg="del">
          <ac:chgData name="Richard Chalk" userId="287f8aa4f4de1d19" providerId="LiveId" clId="{E3FC098F-8FE9-43D8-87C8-4C8D41B0EE8C}" dt="2023-07-20T05:12:04.430" v="5454" actId="478"/>
          <ac:picMkLst>
            <pc:docMk/>
            <pc:sldMk cId="3987867057" sldId="551"/>
            <ac:picMk id="14342" creationId="{D0C1A8A2-86F1-D3C1-A20B-F552467BFDB9}"/>
          </ac:picMkLst>
        </pc:picChg>
      </pc:sldChg>
      <pc:sldChg chg="addSp delSp modSp add mod">
        <pc:chgData name="Richard Chalk" userId="287f8aa4f4de1d19" providerId="LiveId" clId="{E3FC098F-8FE9-43D8-87C8-4C8D41B0EE8C}" dt="2023-07-20T09:43:25.372" v="6580" actId="113"/>
        <pc:sldMkLst>
          <pc:docMk/>
          <pc:sldMk cId="1386524637" sldId="552"/>
        </pc:sldMkLst>
        <pc:spChg chg="mod">
          <ac:chgData name="Richard Chalk" userId="287f8aa4f4de1d19" providerId="LiveId" clId="{E3FC098F-8FE9-43D8-87C8-4C8D41B0EE8C}" dt="2023-07-20T09:43:25.372" v="6580" actId="113"/>
          <ac:spMkLst>
            <pc:docMk/>
            <pc:sldMk cId="1386524637" sldId="552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5:23:32.842" v="5646" actId="478"/>
          <ac:spMkLst>
            <pc:docMk/>
            <pc:sldMk cId="1386524637" sldId="55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21:50.002" v="5588" actId="20577"/>
          <ac:spMkLst>
            <pc:docMk/>
            <pc:sldMk cId="1386524637" sldId="552"/>
            <ac:spMk id="7" creationId="{EBD62573-4B50-EAD6-8C7E-C3AE6A9F45B4}"/>
          </ac:spMkLst>
        </pc:spChg>
        <pc:picChg chg="add del mod">
          <ac:chgData name="Richard Chalk" userId="287f8aa4f4de1d19" providerId="LiveId" clId="{E3FC098F-8FE9-43D8-87C8-4C8D41B0EE8C}" dt="2023-07-20T05:25:32.119" v="5676" actId="478"/>
          <ac:picMkLst>
            <pc:docMk/>
            <pc:sldMk cId="1386524637" sldId="552"/>
            <ac:picMk id="8" creationId="{D69A1523-8804-BAF7-D132-3E118CAFBF57}"/>
          </ac:picMkLst>
        </pc:picChg>
        <pc:picChg chg="add mod">
          <ac:chgData name="Richard Chalk" userId="287f8aa4f4de1d19" providerId="LiveId" clId="{E3FC098F-8FE9-43D8-87C8-4C8D41B0EE8C}" dt="2023-07-20T05:25:04.624" v="5670" actId="1035"/>
          <ac:picMkLst>
            <pc:docMk/>
            <pc:sldMk cId="1386524637" sldId="552"/>
            <ac:picMk id="23554" creationId="{51740EAF-3AFE-7872-9FF2-E80FE7350BDA}"/>
          </ac:picMkLst>
        </pc:picChg>
        <pc:cxnChg chg="del">
          <ac:chgData name="Richard Chalk" userId="287f8aa4f4de1d19" providerId="LiveId" clId="{E3FC098F-8FE9-43D8-87C8-4C8D41B0EE8C}" dt="2023-07-20T05:24:38.142" v="5650" actId="478"/>
          <ac:cxnSpMkLst>
            <pc:docMk/>
            <pc:sldMk cId="1386524637" sldId="552"/>
            <ac:cxnSpMk id="4" creationId="{8E10E644-46F5-F891-B4EC-377F5D56B5D8}"/>
          </ac:cxnSpMkLst>
        </pc:cxnChg>
      </pc:sldChg>
      <pc:sldChg chg="addSp delSp modSp add mod">
        <pc:chgData name="Richard Chalk" userId="287f8aa4f4de1d19" providerId="LiveId" clId="{E3FC098F-8FE9-43D8-87C8-4C8D41B0EE8C}" dt="2023-07-20T05:36:39.094" v="5818" actId="1076"/>
        <pc:sldMkLst>
          <pc:docMk/>
          <pc:sldMk cId="3409899895" sldId="553"/>
        </pc:sldMkLst>
        <pc:spChg chg="mod">
          <ac:chgData name="Richard Chalk" userId="287f8aa4f4de1d19" providerId="LiveId" clId="{E3FC098F-8FE9-43D8-87C8-4C8D41B0EE8C}" dt="2023-07-20T05:28:51.635" v="5718" actId="207"/>
          <ac:spMkLst>
            <pc:docMk/>
            <pc:sldMk cId="3409899895" sldId="553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6:39.094" v="5818" actId="1076"/>
          <ac:spMkLst>
            <pc:docMk/>
            <pc:sldMk cId="3409899895" sldId="553"/>
            <ac:spMk id="4" creationId="{485B9E5C-C461-027A-E86F-A66B50150FE3}"/>
          </ac:spMkLst>
        </pc:spChg>
        <pc:spChg chg="mod">
          <ac:chgData name="Richard Chalk" userId="287f8aa4f4de1d19" providerId="LiveId" clId="{E3FC098F-8FE9-43D8-87C8-4C8D41B0EE8C}" dt="2023-07-20T05:26:25.340" v="5680" actId="20577"/>
          <ac:spMkLst>
            <pc:docMk/>
            <pc:sldMk cId="3409899895" sldId="553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6:34.107" v="5816" actId="1076"/>
          <ac:picMkLst>
            <pc:docMk/>
            <pc:sldMk cId="3409899895" sldId="553"/>
            <ac:picMk id="9" creationId="{0079D84B-8EAC-840C-99B8-9A8ACC7E2248}"/>
          </ac:picMkLst>
        </pc:picChg>
        <pc:picChg chg="del">
          <ac:chgData name="Richard Chalk" userId="287f8aa4f4de1d19" providerId="LiveId" clId="{E3FC098F-8FE9-43D8-87C8-4C8D41B0EE8C}" dt="2023-07-20T05:26:11.440" v="5677" actId="478"/>
          <ac:picMkLst>
            <pc:docMk/>
            <pc:sldMk cId="3409899895" sldId="553"/>
            <ac:picMk id="23554" creationId="{51740EAF-3AFE-7872-9FF2-E80FE7350BDA}"/>
          </ac:picMkLst>
        </pc:picChg>
      </pc:sldChg>
      <pc:sldChg chg="addSp delSp modSp add mod">
        <pc:chgData name="Richard Chalk" userId="287f8aa4f4de1d19" providerId="LiveId" clId="{E3FC098F-8FE9-43D8-87C8-4C8D41B0EE8C}" dt="2023-07-20T05:37:06.640" v="5826" actId="20577"/>
        <pc:sldMkLst>
          <pc:docMk/>
          <pc:sldMk cId="1061833812" sldId="554"/>
        </pc:sldMkLst>
        <pc:spChg chg="mod">
          <ac:chgData name="Richard Chalk" userId="287f8aa4f4de1d19" providerId="LiveId" clId="{E3FC098F-8FE9-43D8-87C8-4C8D41B0EE8C}" dt="2023-07-20T05:37:06.640" v="5826" actId="20577"/>
          <ac:spMkLst>
            <pc:docMk/>
            <pc:sldMk cId="1061833812" sldId="554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6:58.367" v="5822" actId="1076"/>
          <ac:spMkLst>
            <pc:docMk/>
            <pc:sldMk cId="1061833812" sldId="554"/>
            <ac:spMk id="3" creationId="{F085C77A-EB08-36CB-87D8-B19B249A533A}"/>
          </ac:spMkLst>
        </pc:spChg>
        <pc:spChg chg="mod">
          <ac:chgData name="Richard Chalk" userId="287f8aa4f4de1d19" providerId="LiveId" clId="{E3FC098F-8FE9-43D8-87C8-4C8D41B0EE8C}" dt="2023-07-20T05:29:16.883" v="5732" actId="6549"/>
          <ac:spMkLst>
            <pc:docMk/>
            <pc:sldMk cId="1061833812" sldId="554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6:58.367" v="5822" actId="1076"/>
          <ac:picMkLst>
            <pc:docMk/>
            <pc:sldMk cId="1061833812" sldId="554"/>
            <ac:picMk id="4" creationId="{113AB7C4-3855-3C0A-55B0-D866A22F7934}"/>
          </ac:picMkLst>
        </pc:picChg>
        <pc:picChg chg="del">
          <ac:chgData name="Richard Chalk" userId="287f8aa4f4de1d19" providerId="LiveId" clId="{E3FC098F-8FE9-43D8-87C8-4C8D41B0EE8C}" dt="2023-07-20T05:29:46.840" v="5746" actId="478"/>
          <ac:picMkLst>
            <pc:docMk/>
            <pc:sldMk cId="1061833812" sldId="554"/>
            <ac:picMk id="8" creationId="{D69A1523-8804-BAF7-D132-3E118CAFBF57}"/>
          </ac:picMkLst>
        </pc:picChg>
        <pc:picChg chg="add mod">
          <ac:chgData name="Richard Chalk" userId="287f8aa4f4de1d19" providerId="LiveId" clId="{E3FC098F-8FE9-43D8-87C8-4C8D41B0EE8C}" dt="2023-07-20T05:31:03.347" v="5757" actId="1076"/>
          <ac:picMkLst>
            <pc:docMk/>
            <pc:sldMk cId="1061833812" sldId="554"/>
            <ac:picMk id="24578" creationId="{30CAC504-7783-6876-8CE1-A9B8D2FE2FBD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5:38:11.241" v="5833" actId="20577"/>
        <pc:sldMkLst>
          <pc:docMk/>
          <pc:sldMk cId="3641276947" sldId="555"/>
        </pc:sldMkLst>
        <pc:spChg chg="mod">
          <ac:chgData name="Richard Chalk" userId="287f8aa4f4de1d19" providerId="LiveId" clId="{E3FC098F-8FE9-43D8-87C8-4C8D41B0EE8C}" dt="2023-07-20T05:38:11.241" v="5833" actId="20577"/>
          <ac:spMkLst>
            <pc:docMk/>
            <pc:sldMk cId="3641276947" sldId="555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7:53.112" v="5827"/>
          <ac:spMkLst>
            <pc:docMk/>
            <pc:sldMk cId="3641276947" sldId="555"/>
            <ac:spMk id="3" creationId="{FE26D2BD-5152-C52E-6A6C-E3B5032ECB57}"/>
          </ac:spMkLst>
        </pc:spChg>
        <pc:spChg chg="mod">
          <ac:chgData name="Richard Chalk" userId="287f8aa4f4de1d19" providerId="LiveId" clId="{E3FC098F-8FE9-43D8-87C8-4C8D41B0EE8C}" dt="2023-07-20T05:32:00.168" v="5776" actId="20577"/>
          <ac:spMkLst>
            <pc:docMk/>
            <pc:sldMk cId="3641276947" sldId="555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7:53.112" v="5827"/>
          <ac:picMkLst>
            <pc:docMk/>
            <pc:sldMk cId="3641276947" sldId="555"/>
            <ac:picMk id="4" creationId="{7E4AB79D-1B59-09E7-BAC7-64CF5020741B}"/>
          </ac:picMkLst>
        </pc:picChg>
        <pc:picChg chg="del">
          <ac:chgData name="Richard Chalk" userId="287f8aa4f4de1d19" providerId="LiveId" clId="{E3FC098F-8FE9-43D8-87C8-4C8D41B0EE8C}" dt="2023-07-20T05:32:54.594" v="5782" actId="478"/>
          <ac:picMkLst>
            <pc:docMk/>
            <pc:sldMk cId="3641276947" sldId="555"/>
            <ac:picMk id="24578" creationId="{30CAC504-7783-6876-8CE1-A9B8D2FE2FBD}"/>
          </ac:picMkLst>
        </pc:picChg>
        <pc:picChg chg="add mod">
          <ac:chgData name="Richard Chalk" userId="287f8aa4f4de1d19" providerId="LiveId" clId="{E3FC098F-8FE9-43D8-87C8-4C8D41B0EE8C}" dt="2023-07-20T05:33:00.385" v="5785" actId="1076"/>
          <ac:picMkLst>
            <pc:docMk/>
            <pc:sldMk cId="3641276947" sldId="555"/>
            <ac:picMk id="26626" creationId="{C27851BF-E68F-0E45-8CD1-CBDBC1BBA2B6}"/>
          </ac:picMkLst>
        </pc:picChg>
      </pc:sldChg>
      <pc:sldChg chg="modSp add mod">
        <pc:chgData name="Richard Chalk" userId="287f8aa4f4de1d19" providerId="LiveId" clId="{E3FC098F-8FE9-43D8-87C8-4C8D41B0EE8C}" dt="2023-07-20T09:29:14.050" v="6049" actId="6549"/>
        <pc:sldMkLst>
          <pc:docMk/>
          <pc:sldMk cId="2906989772" sldId="556"/>
        </pc:sldMkLst>
        <pc:spChg chg="mod">
          <ac:chgData name="Richard Chalk" userId="287f8aa4f4de1d19" providerId="LiveId" clId="{E3FC098F-8FE9-43D8-87C8-4C8D41B0EE8C}" dt="2023-07-20T09:29:14.050" v="6049" actId="6549"/>
          <ac:spMkLst>
            <pc:docMk/>
            <pc:sldMk cId="2906989772" sldId="556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5:47:23.022" v="6011" actId="20577"/>
          <ac:spMkLst>
            <pc:docMk/>
            <pc:sldMk cId="2906989772" sldId="556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41:03.667" v="5845" actId="20577"/>
          <ac:spMkLst>
            <pc:docMk/>
            <pc:sldMk cId="2906989772" sldId="556"/>
            <ac:spMk id="7" creationId="{EBD62573-4B50-EAD6-8C7E-C3AE6A9F45B4}"/>
          </ac:spMkLst>
        </pc:spChg>
      </pc:sldChg>
      <pc:sldChg chg="addSp delSp modSp add mod modNotesTx">
        <pc:chgData name="Richard Chalk" userId="287f8aa4f4de1d19" providerId="LiveId" clId="{E3FC098F-8FE9-43D8-87C8-4C8D41B0EE8C}" dt="2023-07-20T09:42:20.768" v="6576" actId="20577"/>
        <pc:sldMkLst>
          <pc:docMk/>
          <pc:sldMk cId="2649149061" sldId="557"/>
        </pc:sldMkLst>
        <pc:spChg chg="del">
          <ac:chgData name="Richard Chalk" userId="287f8aa4f4de1d19" providerId="LiveId" clId="{E3FC098F-8FE9-43D8-87C8-4C8D41B0EE8C}" dt="2023-07-20T09:31:38.128" v="6124" actId="478"/>
          <ac:spMkLst>
            <pc:docMk/>
            <pc:sldMk cId="2649149061" sldId="557"/>
            <ac:spMk id="4" creationId="{75948FFF-B784-C755-8048-E2E08EFB95E9}"/>
          </ac:spMkLst>
        </pc:spChg>
        <pc:spChg chg="del">
          <ac:chgData name="Richard Chalk" userId="287f8aa4f4de1d19" providerId="LiveId" clId="{E3FC098F-8FE9-43D8-87C8-4C8D41B0EE8C}" dt="2023-07-20T09:31:40.097" v="6125" actId="478"/>
          <ac:spMkLst>
            <pc:docMk/>
            <pc:sldMk cId="2649149061" sldId="557"/>
            <ac:spMk id="5" creationId="{78189A0B-73DF-369F-10EC-E352A9C67257}"/>
          </ac:spMkLst>
        </pc:spChg>
        <pc:spChg chg="mod">
          <ac:chgData name="Richard Chalk" userId="287f8aa4f4de1d19" providerId="LiveId" clId="{E3FC098F-8FE9-43D8-87C8-4C8D41B0EE8C}" dt="2023-07-20T09:29:31.191" v="6051" actId="20577"/>
          <ac:spMkLst>
            <pc:docMk/>
            <pc:sldMk cId="2649149061" sldId="557"/>
            <ac:spMk id="9" creationId="{60813D8B-A2B2-D98F-13DC-E9D76CBA8DD6}"/>
          </ac:spMkLst>
        </pc:spChg>
        <pc:spChg chg="mod">
          <ac:chgData name="Richard Chalk" userId="287f8aa4f4de1d19" providerId="LiveId" clId="{E3FC098F-8FE9-43D8-87C8-4C8D41B0EE8C}" dt="2023-07-20T09:36:30.457" v="6412" actId="14100"/>
          <ac:spMkLst>
            <pc:docMk/>
            <pc:sldMk cId="2649149061" sldId="557"/>
            <ac:spMk id="15" creationId="{F5182C14-FD1C-6ABA-70B7-404A328C2F3F}"/>
          </ac:spMkLst>
        </pc:spChg>
        <pc:spChg chg="add mod">
          <ac:chgData name="Richard Chalk" userId="287f8aa4f4de1d19" providerId="LiveId" clId="{E3FC098F-8FE9-43D8-87C8-4C8D41B0EE8C}" dt="2023-07-20T09:42:20.768" v="6576" actId="20577"/>
          <ac:spMkLst>
            <pc:docMk/>
            <pc:sldMk cId="2649149061" sldId="557"/>
            <ac:spMk id="22" creationId="{A56CC262-A3E1-C670-CE80-E1A6BCB1DD2D}"/>
          </ac:spMkLst>
        </pc:spChg>
        <pc:spChg chg="add mod">
          <ac:chgData name="Richard Chalk" userId="287f8aa4f4de1d19" providerId="LiveId" clId="{E3FC098F-8FE9-43D8-87C8-4C8D41B0EE8C}" dt="2023-07-20T09:36:45.704" v="6475" actId="208"/>
          <ac:spMkLst>
            <pc:docMk/>
            <pc:sldMk cId="2649149061" sldId="557"/>
            <ac:spMk id="23" creationId="{D86715EF-77E1-7D42-930C-5A1C32A381A3}"/>
          </ac:spMkLst>
        </pc:spChg>
        <pc:spChg chg="mod">
          <ac:chgData name="Richard Chalk" userId="287f8aa4f4de1d19" providerId="LiveId" clId="{E3FC098F-8FE9-43D8-87C8-4C8D41B0EE8C}" dt="2023-07-20T09:30:01.636" v="6084" actId="20577"/>
          <ac:spMkLst>
            <pc:docMk/>
            <pc:sldMk cId="2649149061" sldId="557"/>
            <ac:spMk id="128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9:41:52.657" v="6560" actId="207"/>
          <ac:spMkLst>
            <pc:docMk/>
            <pc:sldMk cId="2649149061" sldId="557"/>
            <ac:spMk id="129" creationId="{00000000-0000-0000-0000-000000000000}"/>
          </ac:spMkLst>
        </pc:spChg>
        <pc:grpChg chg="del">
          <ac:chgData name="Richard Chalk" userId="287f8aa4f4de1d19" providerId="LiveId" clId="{E3FC098F-8FE9-43D8-87C8-4C8D41B0EE8C}" dt="2023-07-20T09:31:41.380" v="6127" actId="478"/>
          <ac:grpSpMkLst>
            <pc:docMk/>
            <pc:sldMk cId="2649149061" sldId="557"/>
            <ac:grpSpMk id="17" creationId="{85F6308E-C0D3-559C-F6D9-8019436F9F4E}"/>
          </ac:grpSpMkLst>
        </pc:grpChg>
        <pc:picChg chg="add mod">
          <ac:chgData name="Richard Chalk" userId="287f8aa4f4de1d19" providerId="LiveId" clId="{E3FC098F-8FE9-43D8-87C8-4C8D41B0EE8C}" dt="2023-07-20T09:29:38.235" v="6080" actId="1038"/>
          <ac:picMkLst>
            <pc:docMk/>
            <pc:sldMk cId="2649149061" sldId="557"/>
            <ac:picMk id="2" creationId="{EEEF77F7-760B-5296-23DC-AC6162D38ECC}"/>
          </ac:picMkLst>
        </pc:picChg>
        <pc:picChg chg="del">
          <ac:chgData name="Richard Chalk" userId="287f8aa4f4de1d19" providerId="LiveId" clId="{E3FC098F-8FE9-43D8-87C8-4C8D41B0EE8C}" dt="2023-07-20T09:31:37.234" v="6123" actId="478"/>
          <ac:picMkLst>
            <pc:docMk/>
            <pc:sldMk cId="2649149061" sldId="557"/>
            <ac:picMk id="3" creationId="{3F624846-5D20-BE49-6316-D9434ABF1DDF}"/>
          </ac:picMkLst>
        </pc:picChg>
        <pc:picChg chg="add mod">
          <ac:chgData name="Richard Chalk" userId="287f8aa4f4de1d19" providerId="LiveId" clId="{E3FC098F-8FE9-43D8-87C8-4C8D41B0EE8C}" dt="2023-07-20T09:29:38.235" v="6080" actId="1038"/>
          <ac:picMkLst>
            <pc:docMk/>
            <pc:sldMk cId="2649149061" sldId="557"/>
            <ac:picMk id="6" creationId="{FE72F317-FED6-1139-86C9-A0D2E746559B}"/>
          </ac:picMkLst>
        </pc:picChg>
        <pc:picChg chg="mod">
          <ac:chgData name="Richard Chalk" userId="287f8aa4f4de1d19" providerId="LiveId" clId="{E3FC098F-8FE9-43D8-87C8-4C8D41B0EE8C}" dt="2023-07-20T09:36:34.304" v="6423" actId="1037"/>
          <ac:picMkLst>
            <pc:docMk/>
            <pc:sldMk cId="2649149061" sldId="557"/>
            <ac:picMk id="11" creationId="{4B5818DB-F9BA-F1C3-61A5-B84E5A3063FF}"/>
          </ac:picMkLst>
        </pc:picChg>
        <pc:picChg chg="mod">
          <ac:chgData name="Richard Chalk" userId="287f8aa4f4de1d19" providerId="LiveId" clId="{E3FC098F-8FE9-43D8-87C8-4C8D41B0EE8C}" dt="2023-07-20T09:36:34.304" v="6423" actId="1037"/>
          <ac:picMkLst>
            <pc:docMk/>
            <pc:sldMk cId="2649149061" sldId="557"/>
            <ac:picMk id="13" creationId="{837D4D6D-168C-C3A5-811D-7E1923C549E5}"/>
          </ac:picMkLst>
        </pc:picChg>
        <pc:picChg chg="del">
          <ac:chgData name="Richard Chalk" userId="287f8aa4f4de1d19" providerId="LiveId" clId="{E3FC098F-8FE9-43D8-87C8-4C8D41B0EE8C}" dt="2023-07-20T09:31:40.823" v="6126" actId="478"/>
          <ac:picMkLst>
            <pc:docMk/>
            <pc:sldMk cId="2649149061" sldId="557"/>
            <ac:picMk id="16" creationId="{CE8FAD91-CDC1-A6B8-6CFE-1FEFB345C8AE}"/>
          </ac:picMkLst>
        </pc:picChg>
        <pc:picChg chg="add mod">
          <ac:chgData name="Richard Chalk" userId="287f8aa4f4de1d19" providerId="LiveId" clId="{E3FC098F-8FE9-43D8-87C8-4C8D41B0EE8C}" dt="2023-07-20T09:42:14.915" v="6569" actId="1037"/>
          <ac:picMkLst>
            <pc:docMk/>
            <pc:sldMk cId="2649149061" sldId="557"/>
            <ac:picMk id="24" creationId="{95DA078A-2DEA-564A-897E-F1941B7953C9}"/>
          </ac:picMkLst>
        </pc:picChg>
        <pc:cxnChg chg="mod">
          <ac:chgData name="Richard Chalk" userId="287f8aa4f4de1d19" providerId="LiveId" clId="{E3FC098F-8FE9-43D8-87C8-4C8D41B0EE8C}" dt="2023-07-20T09:31:57.497" v="6143" actId="1035"/>
          <ac:cxnSpMkLst>
            <pc:docMk/>
            <pc:sldMk cId="2649149061" sldId="557"/>
            <ac:cxnSpMk id="10" creationId="{431FB60E-6802-2313-67DF-77CB3AB11C36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09:59:24.776" v="6969" actId="1076"/>
        <pc:sldMkLst>
          <pc:docMk/>
          <pc:sldMk cId="3405349838" sldId="558"/>
        </pc:sldMkLst>
        <pc:spChg chg="mod">
          <ac:chgData name="Richard Chalk" userId="287f8aa4f4de1d19" providerId="LiveId" clId="{E3FC098F-8FE9-43D8-87C8-4C8D41B0EE8C}" dt="2023-07-20T09:52:54.662" v="6718" actId="207"/>
          <ac:spMkLst>
            <pc:docMk/>
            <pc:sldMk cId="3405349838" sldId="558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9:57:21.923" v="6909" actId="113"/>
          <ac:spMkLst>
            <pc:docMk/>
            <pc:sldMk cId="3405349838" sldId="558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9:47:42.445" v="6600" actId="6549"/>
          <ac:spMkLst>
            <pc:docMk/>
            <pc:sldMk cId="3405349838" sldId="558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9:49:37.189" v="6651" actId="478"/>
          <ac:spMkLst>
            <pc:docMk/>
            <pc:sldMk cId="3405349838" sldId="558"/>
            <ac:spMk id="8" creationId="{01E6FF90-BD09-C675-654D-73460227E258}"/>
          </ac:spMkLst>
        </pc:spChg>
        <pc:spChg chg="add mod">
          <ac:chgData name="Richard Chalk" userId="287f8aa4f4de1d19" providerId="LiveId" clId="{E3FC098F-8FE9-43D8-87C8-4C8D41B0EE8C}" dt="2023-07-20T09:58:24.517" v="6956" actId="1076"/>
          <ac:spMkLst>
            <pc:docMk/>
            <pc:sldMk cId="3405349838" sldId="558"/>
            <ac:spMk id="13" creationId="{3B58B2A3-763D-B022-BAE7-A282E0052915}"/>
          </ac:spMkLst>
        </pc:spChg>
        <pc:picChg chg="add mod">
          <ac:chgData name="Richard Chalk" userId="287f8aa4f4de1d19" providerId="LiveId" clId="{E3FC098F-8FE9-43D8-87C8-4C8D41B0EE8C}" dt="2023-07-20T09:50:41.933" v="6654" actId="1076"/>
          <ac:picMkLst>
            <pc:docMk/>
            <pc:sldMk cId="3405349838" sldId="558"/>
            <ac:picMk id="9" creationId="{A3E8D789-5E29-5DC4-0A23-A38820FC2BEB}"/>
          </ac:picMkLst>
        </pc:picChg>
        <pc:picChg chg="add mod">
          <ac:chgData name="Richard Chalk" userId="287f8aa4f4de1d19" providerId="LiveId" clId="{E3FC098F-8FE9-43D8-87C8-4C8D41B0EE8C}" dt="2023-07-20T09:50:44.943" v="6656" actId="1076"/>
          <ac:picMkLst>
            <pc:docMk/>
            <pc:sldMk cId="3405349838" sldId="558"/>
            <ac:picMk id="10" creationId="{8EB8FA68-6D5A-85BB-0B08-4BDCAC6DF4F5}"/>
          </ac:picMkLst>
        </pc:picChg>
        <pc:picChg chg="add mod">
          <ac:chgData name="Richard Chalk" userId="287f8aa4f4de1d19" providerId="LiveId" clId="{E3FC098F-8FE9-43D8-87C8-4C8D41B0EE8C}" dt="2023-07-20T09:50:51.180" v="6660" actId="1037"/>
          <ac:picMkLst>
            <pc:docMk/>
            <pc:sldMk cId="3405349838" sldId="558"/>
            <ac:picMk id="11" creationId="{EEA2AEF8-69F8-2443-2B34-0CFBBD040FF4}"/>
          </ac:picMkLst>
        </pc:picChg>
        <pc:picChg chg="add mod">
          <ac:chgData name="Richard Chalk" userId="287f8aa4f4de1d19" providerId="LiveId" clId="{E3FC098F-8FE9-43D8-87C8-4C8D41B0EE8C}" dt="2023-07-20T09:52:47.723" v="6716" actId="1036"/>
          <ac:picMkLst>
            <pc:docMk/>
            <pc:sldMk cId="3405349838" sldId="558"/>
            <ac:picMk id="12" creationId="{DA43D2CF-5DF4-7D19-A924-0A161976CE22}"/>
          </ac:picMkLst>
        </pc:picChg>
        <pc:picChg chg="add del mod">
          <ac:chgData name="Richard Chalk" userId="287f8aa4f4de1d19" providerId="LiveId" clId="{E3FC098F-8FE9-43D8-87C8-4C8D41B0EE8C}" dt="2023-07-20T09:59:21.694" v="6968" actId="478"/>
          <ac:picMkLst>
            <pc:docMk/>
            <pc:sldMk cId="3405349838" sldId="558"/>
            <ac:picMk id="14" creationId="{ED4D3A21-6D90-BD35-6F2A-A3847292E511}"/>
          </ac:picMkLst>
        </pc:picChg>
        <pc:picChg chg="add mod">
          <ac:chgData name="Richard Chalk" userId="287f8aa4f4de1d19" providerId="LiveId" clId="{E3FC098F-8FE9-43D8-87C8-4C8D41B0EE8C}" dt="2023-07-20T09:59:24.776" v="6969" actId="1076"/>
          <ac:picMkLst>
            <pc:docMk/>
            <pc:sldMk cId="3405349838" sldId="558"/>
            <ac:picMk id="20" creationId="{70E8A05B-BD5B-BB49-060A-85FF70CD7CCE}"/>
          </ac:picMkLst>
        </pc:picChg>
        <pc:picChg chg="del">
          <ac:chgData name="Richard Chalk" userId="287f8aa4f4de1d19" providerId="LiveId" clId="{E3FC098F-8FE9-43D8-87C8-4C8D41B0EE8C}" dt="2023-07-20T09:47:46.474" v="6601" actId="478"/>
          <ac:picMkLst>
            <pc:docMk/>
            <pc:sldMk cId="3405349838" sldId="558"/>
            <ac:picMk id="14342" creationId="{D0C1A8A2-86F1-D3C1-A20B-F552467BFDB9}"/>
          </ac:picMkLst>
        </pc:picChg>
        <pc:cxnChg chg="add mod ord">
          <ac:chgData name="Richard Chalk" userId="287f8aa4f4de1d19" providerId="LiveId" clId="{E3FC098F-8FE9-43D8-87C8-4C8D41B0EE8C}" dt="2023-07-20T09:59:00.932" v="6966" actId="167"/>
          <ac:cxnSpMkLst>
            <pc:docMk/>
            <pc:sldMk cId="3405349838" sldId="558"/>
            <ac:cxnSpMk id="16" creationId="{72C8F5C3-7A84-9239-CAF0-C9304FECCFEA}"/>
          </ac:cxnSpMkLst>
        </pc:cxnChg>
        <pc:cxnChg chg="add mod ord">
          <ac:chgData name="Richard Chalk" userId="287f8aa4f4de1d19" providerId="LiveId" clId="{E3FC098F-8FE9-43D8-87C8-4C8D41B0EE8C}" dt="2023-07-20T09:58:52.858" v="6963" actId="167"/>
          <ac:cxnSpMkLst>
            <pc:docMk/>
            <pc:sldMk cId="3405349838" sldId="558"/>
            <ac:cxnSpMk id="17" creationId="{B47E308F-E926-2336-8970-39BFCE97C53D}"/>
          </ac:cxnSpMkLst>
        </pc:cxnChg>
      </pc:sldChg>
      <pc:sldChg chg="addSp modSp new del">
        <pc:chgData name="Richard Chalk" userId="287f8aa4f4de1d19" providerId="LiveId" clId="{E3FC098F-8FE9-43D8-87C8-4C8D41B0EE8C}" dt="2023-07-20T10:31:40.073" v="7348" actId="47"/>
        <pc:sldMkLst>
          <pc:docMk/>
          <pc:sldMk cId="239635150" sldId="559"/>
        </pc:sldMkLst>
        <pc:picChg chg="add mod">
          <ac:chgData name="Richard Chalk" userId="287f8aa4f4de1d19" providerId="LiveId" clId="{E3FC098F-8FE9-43D8-87C8-4C8D41B0EE8C}" dt="2023-07-20T10:29:44.574" v="7327" actId="1076"/>
          <ac:picMkLst>
            <pc:docMk/>
            <pc:sldMk cId="239635150" sldId="559"/>
            <ac:picMk id="29698" creationId="{7F7E6995-B317-FCF9-1A3A-0C11AC8883E5}"/>
          </ac:picMkLst>
        </pc:picChg>
      </pc:sldChg>
    </pc:docChg>
  </pc:docChgLst>
  <pc:docChgLst>
    <pc:chgData name="Richard Chalk" userId="287f8aa4f4de1d19" providerId="LiveId" clId="{58497F12-9F15-4AEF-9843-0D62383C9052}"/>
    <pc:docChg chg="undo custSel addSld delSld modSld">
      <pc:chgData name="Richard Chalk" userId="287f8aa4f4de1d19" providerId="LiveId" clId="{58497F12-9F15-4AEF-9843-0D62383C9052}" dt="2023-06-05T13:33:23.344" v="1540" actId="1037"/>
      <pc:docMkLst>
        <pc:docMk/>
      </pc:docMkLst>
      <pc:sldChg chg="delSp modSp add mod">
        <pc:chgData name="Richard Chalk" userId="287f8aa4f4de1d19" providerId="LiveId" clId="{58497F12-9F15-4AEF-9843-0D62383C9052}" dt="2023-06-05T13:33:23.344" v="1540" actId="1037"/>
        <pc:sldMkLst>
          <pc:docMk/>
          <pc:sldMk cId="0" sldId="276"/>
        </pc:sldMkLst>
        <pc:spChg chg="mod">
          <ac:chgData name="Richard Chalk" userId="287f8aa4f4de1d19" providerId="LiveId" clId="{58497F12-9F15-4AEF-9843-0D62383C9052}" dt="2023-06-05T10:53:01.211" v="1078" actId="207"/>
          <ac:spMkLst>
            <pc:docMk/>
            <pc:sldMk cId="0" sldId="276"/>
            <ac:spMk id="2" creationId="{3A71E821-B9AB-AD65-7FBF-FDAD0E49BECC}"/>
          </ac:spMkLst>
        </pc:spChg>
        <pc:spChg chg="mod">
          <ac:chgData name="Richard Chalk" userId="287f8aa4f4de1d19" providerId="LiveId" clId="{58497F12-9F15-4AEF-9843-0D62383C9052}" dt="2023-06-05T13:33:23.344" v="1540" actId="1037"/>
          <ac:spMkLst>
            <pc:docMk/>
            <pc:sldMk cId="0" sldId="276"/>
            <ac:spMk id="5" creationId="{47613644-6273-A98D-5607-2C79758DB957}"/>
          </ac:spMkLst>
        </pc:spChg>
        <pc:picChg chg="del">
          <ac:chgData name="Richard Chalk" userId="287f8aa4f4de1d19" providerId="LiveId" clId="{58497F12-9F15-4AEF-9843-0D62383C9052}" dt="2023-06-05T10:52:48.549" v="1069" actId="478"/>
          <ac:picMkLst>
            <pc:docMk/>
            <pc:sldMk cId="0" sldId="276"/>
            <ac:picMk id="6" creationId="{CFEBA2BF-D585-A1B1-72A3-017842E315E5}"/>
          </ac:picMkLst>
        </pc:picChg>
        <pc:picChg chg="mod">
          <ac:chgData name="Richard Chalk" userId="287f8aa4f4de1d19" providerId="LiveId" clId="{58497F12-9F15-4AEF-9843-0D62383C9052}" dt="2023-06-05T11:39:44.628" v="1452" actId="14100"/>
          <ac:picMkLst>
            <pc:docMk/>
            <pc:sldMk cId="0" sldId="276"/>
            <ac:picMk id="14338" creationId="{C3705067-E06E-2DAD-D9A3-B6B7D35689E1}"/>
          </ac:picMkLst>
        </pc:picChg>
      </pc:sldChg>
      <pc:sldChg chg="addSp delSp modSp mod modNotesTx">
        <pc:chgData name="Richard Chalk" userId="287f8aa4f4de1d19" providerId="LiveId" clId="{58497F12-9F15-4AEF-9843-0D62383C9052}" dt="2023-06-05T13:33:09.459" v="1526" actId="1038"/>
        <pc:sldMkLst>
          <pc:docMk/>
          <pc:sldMk cId="0" sldId="299"/>
        </pc:sldMkLst>
        <pc:spChg chg="add mod">
          <ac:chgData name="Richard Chalk" userId="287f8aa4f4de1d19" providerId="LiveId" clId="{58497F12-9F15-4AEF-9843-0D62383C9052}" dt="2023-06-05T08:46:36.951" v="836" actId="20577"/>
          <ac:spMkLst>
            <pc:docMk/>
            <pc:sldMk cId="0" sldId="299"/>
            <ac:spMk id="3" creationId="{4B0AF057-8A00-8938-D1E9-F613F00797F3}"/>
          </ac:spMkLst>
        </pc:spChg>
        <pc:spChg chg="del">
          <ac:chgData name="Richard Chalk" userId="287f8aa4f4de1d19" providerId="LiveId" clId="{58497F12-9F15-4AEF-9843-0D62383C9052}" dt="2023-06-05T08:18:22.665" v="42" actId="478"/>
          <ac:spMkLst>
            <pc:docMk/>
            <pc:sldMk cId="0" sldId="299"/>
            <ac:spMk id="7" creationId="{AA144A3D-E7B0-8E00-95F4-8C9DD78ADC46}"/>
          </ac:spMkLst>
        </pc:spChg>
        <pc:spChg chg="add mod">
          <ac:chgData name="Richard Chalk" userId="287f8aa4f4de1d19" providerId="LiveId" clId="{58497F12-9F15-4AEF-9843-0D62383C9052}" dt="2023-06-05T08:22:10.532" v="56" actId="1582"/>
          <ac:spMkLst>
            <pc:docMk/>
            <pc:sldMk cId="0" sldId="299"/>
            <ac:spMk id="9" creationId="{15D91909-439F-76D2-276E-39CC6ECD9DEB}"/>
          </ac:spMkLst>
        </pc:spChg>
        <pc:spChg chg="mod">
          <ac:chgData name="Richard Chalk" userId="287f8aa4f4de1d19" providerId="LiveId" clId="{58497F12-9F15-4AEF-9843-0D62383C9052}" dt="2023-06-05T11:38:38.047" v="1447" actId="6549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1:38:43.277" v="1450" actId="1076"/>
          <ac:picMkLst>
            <pc:docMk/>
            <pc:sldMk cId="0" sldId="299"/>
            <ac:picMk id="2" creationId="{5D83B337-965C-39D5-3871-631C218051FE}"/>
          </ac:picMkLst>
        </pc:picChg>
        <pc:picChg chg="del">
          <ac:chgData name="Richard Chalk" userId="287f8aa4f4de1d19" providerId="LiveId" clId="{58497F12-9F15-4AEF-9843-0D62383C9052}" dt="2023-06-05T08:18:22.665" v="42" actId="478"/>
          <ac:picMkLst>
            <pc:docMk/>
            <pc:sldMk cId="0" sldId="299"/>
            <ac:picMk id="8" creationId="{D5C95C5C-E579-D0CE-DDDF-D1F5CE06FBBC}"/>
          </ac:picMkLst>
        </pc:picChg>
        <pc:picChg chg="del">
          <ac:chgData name="Richard Chalk" userId="287f8aa4f4de1d19" providerId="LiveId" clId="{58497F12-9F15-4AEF-9843-0D62383C9052}" dt="2023-06-05T08:18:24.834" v="43" actId="478"/>
          <ac:picMkLst>
            <pc:docMk/>
            <pc:sldMk cId="0" sldId="299"/>
            <ac:picMk id="1026" creationId="{32510478-6E2D-1544-BC8B-CD5086E06F5C}"/>
          </ac:picMkLst>
        </pc:picChg>
        <pc:picChg chg="add mod">
          <ac:chgData name="Richard Chalk" userId="287f8aa4f4de1d19" providerId="LiveId" clId="{58497F12-9F15-4AEF-9843-0D62383C9052}" dt="2023-06-05T13:33:09.459" v="1526" actId="1038"/>
          <ac:picMkLst>
            <pc:docMk/>
            <pc:sldMk cId="0" sldId="299"/>
            <ac:picMk id="1026" creationId="{9326AEF1-606C-E987-E9D0-1EC216A06259}"/>
          </ac:picMkLst>
        </pc:picChg>
        <pc:picChg chg="del">
          <ac:chgData name="Richard Chalk" userId="287f8aa4f4de1d19" providerId="LiveId" clId="{58497F12-9F15-4AEF-9843-0D62383C9052}" dt="2023-06-05T08:18:24.834" v="43" actId="478"/>
          <ac:picMkLst>
            <pc:docMk/>
            <pc:sldMk cId="0" sldId="299"/>
            <ac:picMk id="1028" creationId="{969D74C6-EE7C-CFFD-7A84-CA8CAC6AC300}"/>
          </ac:picMkLst>
        </pc:picChg>
      </pc:sldChg>
      <pc:sldChg chg="modSp mod">
        <pc:chgData name="Richard Chalk" userId="287f8aa4f4de1d19" providerId="LiveId" clId="{58497F12-9F15-4AEF-9843-0D62383C9052}" dt="2023-06-05T08:05:12.332" v="11" actId="20577"/>
        <pc:sldMkLst>
          <pc:docMk/>
          <pc:sldMk cId="3213385662" sldId="309"/>
        </pc:sldMkLst>
        <pc:spChg chg="mod">
          <ac:chgData name="Richard Chalk" userId="287f8aa4f4de1d19" providerId="LiveId" clId="{58497F12-9F15-4AEF-9843-0D62383C9052}" dt="2023-06-05T08:05:12.332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587974455" sldId="359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183677842" sldId="360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003245296" sldId="361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476103895" sldId="362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996777542" sldId="363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011520015" sldId="364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700136402" sldId="365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476031484" sldId="366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505800507" sldId="367"/>
        </pc:sldMkLst>
      </pc:sldChg>
      <pc:sldChg chg="new del">
        <pc:chgData name="Richard Chalk" userId="287f8aa4f4de1d19" providerId="LiveId" clId="{58497F12-9F15-4AEF-9843-0D62383C9052}" dt="2023-06-05T11:36:47.304" v="1443" actId="47"/>
        <pc:sldMkLst>
          <pc:docMk/>
          <pc:sldMk cId="2579626236" sldId="368"/>
        </pc:sldMkLst>
      </pc:sldChg>
      <pc:sldChg chg="modSp add del mod">
        <pc:chgData name="Richard Chalk" userId="287f8aa4f4de1d19" providerId="LiveId" clId="{58497F12-9F15-4AEF-9843-0D62383C9052}" dt="2023-06-05T08:23:10.537" v="68" actId="47"/>
        <pc:sldMkLst>
          <pc:docMk/>
          <pc:sldMk cId="3782962990" sldId="368"/>
        </pc:sldMkLst>
        <pc:spChg chg="mod">
          <ac:chgData name="Richard Chalk" userId="287f8aa4f4de1d19" providerId="LiveId" clId="{58497F12-9F15-4AEF-9843-0D62383C9052}" dt="2023-06-05T08:22:54.638" v="67" actId="20577"/>
          <ac:spMkLst>
            <pc:docMk/>
            <pc:sldMk cId="3782962990" sldId="368"/>
            <ac:spMk id="4" creationId="{4771B46A-233B-C554-9461-6E930E187917}"/>
          </ac:spMkLst>
        </pc:spChg>
      </pc:sldChg>
      <pc:sldChg chg="addSp delSp modSp add mod modNotesTx">
        <pc:chgData name="Richard Chalk" userId="287f8aa4f4de1d19" providerId="LiveId" clId="{58497F12-9F15-4AEF-9843-0D62383C9052}" dt="2023-06-05T13:33:11.031" v="1527"/>
        <pc:sldMkLst>
          <pc:docMk/>
          <pc:sldMk cId="3621009447" sldId="369"/>
        </pc:sldMkLst>
        <pc:spChg chg="mod">
          <ac:chgData name="Richard Chalk" userId="287f8aa4f4de1d19" providerId="LiveId" clId="{58497F12-9F15-4AEF-9843-0D62383C9052}" dt="2023-06-05T08:29:24.908" v="182" actId="1038"/>
          <ac:spMkLst>
            <pc:docMk/>
            <pc:sldMk cId="3621009447" sldId="369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08:26:44.681" v="143" actId="20577"/>
          <ac:spMkLst>
            <pc:docMk/>
            <pc:sldMk cId="3621009447" sldId="369"/>
            <ac:spMk id="4" creationId="{4771B46A-233B-C554-9461-6E930E187917}"/>
          </ac:spMkLst>
        </pc:spChg>
        <pc:spChg chg="add mod">
          <ac:chgData name="Richard Chalk" userId="287f8aa4f4de1d19" providerId="LiveId" clId="{58497F12-9F15-4AEF-9843-0D62383C9052}" dt="2023-06-05T08:46:12.607" v="826" actId="207"/>
          <ac:spMkLst>
            <pc:docMk/>
            <pc:sldMk cId="3621009447" sldId="369"/>
            <ac:spMk id="7" creationId="{C2292330-DB27-B99C-4830-AA023CE49F06}"/>
          </ac:spMkLst>
        </pc:spChg>
        <pc:spChg chg="del">
          <ac:chgData name="Richard Chalk" userId="287f8aa4f4de1d19" providerId="LiveId" clId="{58497F12-9F15-4AEF-9843-0D62383C9052}" dt="2023-06-05T08:28:47.244" v="145" actId="478"/>
          <ac:spMkLst>
            <pc:docMk/>
            <pc:sldMk cId="3621009447" sldId="369"/>
            <ac:spMk id="9" creationId="{15D91909-439F-76D2-276E-39CC6ECD9DEB}"/>
          </ac:spMkLst>
        </pc:spChg>
        <pc:spChg chg="mod">
          <ac:chgData name="Richard Chalk" userId="287f8aa4f4de1d19" providerId="LiveId" clId="{58497F12-9F15-4AEF-9843-0D62383C9052}" dt="2023-06-05T08:32:05.221" v="243" actId="113"/>
          <ac:spMkLst>
            <pc:docMk/>
            <pc:sldMk cId="3621009447" sldId="369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08:32:23.806" v="245" actId="1076"/>
          <ac:picMkLst>
            <pc:docMk/>
            <pc:sldMk cId="3621009447" sldId="369"/>
            <ac:picMk id="2" creationId="{D6A48EE7-0682-508D-6FD3-17ECDDA8AC4A}"/>
          </ac:picMkLst>
        </pc:picChg>
        <pc:picChg chg="add mod">
          <ac:chgData name="Richard Chalk" userId="287f8aa4f4de1d19" providerId="LiveId" clId="{58497F12-9F15-4AEF-9843-0D62383C9052}" dt="2023-06-05T13:33:11.031" v="1527"/>
          <ac:picMkLst>
            <pc:docMk/>
            <pc:sldMk cId="3621009447" sldId="369"/>
            <ac:picMk id="8" creationId="{33D26E97-166C-1C18-FB8D-3F000EC0A9FF}"/>
          </ac:picMkLst>
        </pc:picChg>
        <pc:picChg chg="add del mod">
          <ac:chgData name="Richard Chalk" userId="287f8aa4f4de1d19" providerId="LiveId" clId="{58497F12-9F15-4AEF-9843-0D62383C9052}" dt="2023-06-05T08:34:44.477" v="351" actId="478"/>
          <ac:picMkLst>
            <pc:docMk/>
            <pc:sldMk cId="3621009447" sldId="369"/>
            <ac:picMk id="8" creationId="{E53CDAF5-AF40-D59F-231B-DEA854855729}"/>
          </ac:picMkLst>
        </pc:picChg>
        <pc:picChg chg="add mod">
          <ac:chgData name="Richard Chalk" userId="287f8aa4f4de1d19" providerId="LiveId" clId="{58497F12-9F15-4AEF-9843-0D62383C9052}" dt="2023-06-05T08:34:47.840" v="353" actId="1076"/>
          <ac:picMkLst>
            <pc:docMk/>
            <pc:sldMk cId="3621009447" sldId="369"/>
            <ac:picMk id="10" creationId="{720E726E-2B01-536D-CFC6-1FF9678038B0}"/>
          </ac:picMkLst>
        </pc:picChg>
        <pc:picChg chg="add del mod">
          <ac:chgData name="Richard Chalk" userId="287f8aa4f4de1d19" providerId="LiveId" clId="{58497F12-9F15-4AEF-9843-0D62383C9052}" dt="2023-06-05T08:35:34.573" v="366" actId="478"/>
          <ac:picMkLst>
            <pc:docMk/>
            <pc:sldMk cId="3621009447" sldId="369"/>
            <ac:picMk id="11" creationId="{4BD8066E-57E5-B6CD-9BCD-AA02D90AEDD1}"/>
          </ac:picMkLst>
        </pc:picChg>
        <pc:picChg chg="add mod">
          <ac:chgData name="Richard Chalk" userId="287f8aa4f4de1d19" providerId="LiveId" clId="{58497F12-9F15-4AEF-9843-0D62383C9052}" dt="2023-06-05T08:44:53.810" v="692" actId="1076"/>
          <ac:picMkLst>
            <pc:docMk/>
            <pc:sldMk cId="3621009447" sldId="369"/>
            <ac:picMk id="1026" creationId="{D4F8D6F1-AF3C-D0EF-2EAD-82838105E7AF}"/>
          </ac:picMkLst>
        </pc:picChg>
      </pc:sldChg>
      <pc:sldChg chg="addSp delSp modSp add mod modNotesTx">
        <pc:chgData name="Richard Chalk" userId="287f8aa4f4de1d19" providerId="LiveId" clId="{58497F12-9F15-4AEF-9843-0D62383C9052}" dt="2023-06-05T13:33:13.282" v="1528"/>
        <pc:sldMkLst>
          <pc:docMk/>
          <pc:sldMk cId="1158867356" sldId="370"/>
        </pc:sldMkLst>
        <pc:spChg chg="del">
          <ac:chgData name="Richard Chalk" userId="287f8aa4f4de1d19" providerId="LiveId" clId="{58497F12-9F15-4AEF-9843-0D62383C9052}" dt="2023-06-05T08:38:16.144" v="400" actId="478"/>
          <ac:spMkLst>
            <pc:docMk/>
            <pc:sldMk cId="1158867356" sldId="370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08:37:01.434" v="373" actId="20577"/>
          <ac:spMkLst>
            <pc:docMk/>
            <pc:sldMk cId="1158867356" sldId="370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08:38:20.561" v="402" actId="478"/>
          <ac:spMkLst>
            <pc:docMk/>
            <pc:sldMk cId="1158867356" sldId="370"/>
            <ac:spMk id="7" creationId="{C2292330-DB27-B99C-4830-AA023CE49F06}"/>
          </ac:spMkLst>
        </pc:spChg>
        <pc:spChg chg="add mod">
          <ac:chgData name="Richard Chalk" userId="287f8aa4f4de1d19" providerId="LiveId" clId="{58497F12-9F15-4AEF-9843-0D62383C9052}" dt="2023-06-05T10:42:07.253" v="869" actId="1037"/>
          <ac:spMkLst>
            <pc:docMk/>
            <pc:sldMk cId="1158867356" sldId="370"/>
            <ac:spMk id="8" creationId="{A9FA7305-6DEA-DFFE-810A-F73798B827E8}"/>
          </ac:spMkLst>
        </pc:spChg>
        <pc:spChg chg="add mod">
          <ac:chgData name="Richard Chalk" userId="287f8aa4f4de1d19" providerId="LiveId" clId="{58497F12-9F15-4AEF-9843-0D62383C9052}" dt="2023-06-05T10:42:15.737" v="883" actId="1037"/>
          <ac:spMkLst>
            <pc:docMk/>
            <pc:sldMk cId="1158867356" sldId="370"/>
            <ac:spMk id="9" creationId="{F8E15D42-8FA8-7C69-5177-45194210E53D}"/>
          </ac:spMkLst>
        </pc:spChg>
        <pc:spChg chg="mod">
          <ac:chgData name="Richard Chalk" userId="287f8aa4f4de1d19" providerId="LiveId" clId="{58497F12-9F15-4AEF-9843-0D62383C9052}" dt="2023-06-05T13:31:36.476" v="1519" actId="20577"/>
          <ac:spMkLst>
            <pc:docMk/>
            <pc:sldMk cId="1158867356" sldId="370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0:42:15.737" v="883" actId="1037"/>
          <ac:picMkLst>
            <pc:docMk/>
            <pc:sldMk cId="1158867356" sldId="370"/>
            <ac:picMk id="2" creationId="{A85615E9-2A4E-8906-5BA4-04E807AE99CC}"/>
          </ac:picMkLst>
        </pc:picChg>
        <pc:picChg chg="del">
          <ac:chgData name="Richard Chalk" userId="287f8aa4f4de1d19" providerId="LiveId" clId="{58497F12-9F15-4AEF-9843-0D62383C9052}" dt="2023-06-05T08:38:17.889" v="401" actId="478"/>
          <ac:picMkLst>
            <pc:docMk/>
            <pc:sldMk cId="1158867356" sldId="370"/>
            <ac:picMk id="2" creationId="{D6A48EE7-0682-508D-6FD3-17ECDDA8AC4A}"/>
          </ac:picMkLst>
        </pc:picChg>
        <pc:picChg chg="add mod">
          <ac:chgData name="Richard Chalk" userId="287f8aa4f4de1d19" providerId="LiveId" clId="{58497F12-9F15-4AEF-9843-0D62383C9052}" dt="2023-06-05T13:33:13.282" v="1528"/>
          <ac:picMkLst>
            <pc:docMk/>
            <pc:sldMk cId="1158867356" sldId="370"/>
            <ac:picMk id="3" creationId="{0633683C-E442-4AC5-91C0-CE8357EDE339}"/>
          </ac:picMkLst>
        </pc:picChg>
        <pc:picChg chg="del">
          <ac:chgData name="Richard Chalk" userId="287f8aa4f4de1d19" providerId="LiveId" clId="{58497F12-9F15-4AEF-9843-0D62383C9052}" dt="2023-06-05T08:38:20.561" v="402" actId="478"/>
          <ac:picMkLst>
            <pc:docMk/>
            <pc:sldMk cId="1158867356" sldId="370"/>
            <ac:picMk id="10" creationId="{720E726E-2B01-536D-CFC6-1FF9678038B0}"/>
          </ac:picMkLst>
        </pc:picChg>
        <pc:cxnChg chg="add mod">
          <ac:chgData name="Richard Chalk" userId="287f8aa4f4de1d19" providerId="LiveId" clId="{58497F12-9F15-4AEF-9843-0D62383C9052}" dt="2023-06-05T11:41:29.279" v="1488" actId="1582"/>
          <ac:cxnSpMkLst>
            <pc:docMk/>
            <pc:sldMk cId="1158867356" sldId="370"/>
            <ac:cxnSpMk id="7" creationId="{305CFE3A-BB38-01E9-20F6-6D02DABC7C8A}"/>
          </ac:cxnSpMkLst>
        </pc:cxnChg>
      </pc:sldChg>
      <pc:sldChg chg="addSp delSp modSp add mod modNotesTx">
        <pc:chgData name="Richard Chalk" userId="287f8aa4f4de1d19" providerId="LiveId" clId="{58497F12-9F15-4AEF-9843-0D62383C9052}" dt="2023-06-05T13:33:14.298" v="1529"/>
        <pc:sldMkLst>
          <pc:docMk/>
          <pc:sldMk cId="3376480702" sldId="371"/>
        </pc:sldMkLst>
        <pc:spChg chg="add mod">
          <ac:chgData name="Richard Chalk" userId="287f8aa4f4de1d19" providerId="LiveId" clId="{58497F12-9F15-4AEF-9843-0D62383C9052}" dt="2023-06-05T10:48:43.698" v="1010" actId="1036"/>
          <ac:spMkLst>
            <pc:docMk/>
            <pc:sldMk cId="3376480702" sldId="371"/>
            <ac:spMk id="3" creationId="{8D05C545-7892-AB5A-96C9-61EA5B1C5369}"/>
          </ac:spMkLst>
        </pc:spChg>
        <pc:spChg chg="mod">
          <ac:chgData name="Richard Chalk" userId="287f8aa4f4de1d19" providerId="LiveId" clId="{58497F12-9F15-4AEF-9843-0D62383C9052}" dt="2023-06-05T10:44:14.593" v="913" actId="6549"/>
          <ac:spMkLst>
            <pc:docMk/>
            <pc:sldMk cId="3376480702" sldId="371"/>
            <ac:spMk id="4" creationId="{4771B46A-233B-C554-9461-6E930E187917}"/>
          </ac:spMkLst>
        </pc:spChg>
        <pc:spChg chg="mod">
          <ac:chgData name="Richard Chalk" userId="287f8aa4f4de1d19" providerId="LiveId" clId="{58497F12-9F15-4AEF-9843-0D62383C9052}" dt="2023-06-05T10:48:48.155" v="1011" actId="14100"/>
          <ac:spMkLst>
            <pc:docMk/>
            <pc:sldMk cId="3376480702" sldId="371"/>
            <ac:spMk id="8" creationId="{A9FA7305-6DEA-DFFE-810A-F73798B827E8}"/>
          </ac:spMkLst>
        </pc:spChg>
        <pc:spChg chg="del">
          <ac:chgData name="Richard Chalk" userId="287f8aa4f4de1d19" providerId="LiveId" clId="{58497F12-9F15-4AEF-9843-0D62383C9052}" dt="2023-06-05T10:47:34.011" v="959" actId="478"/>
          <ac:spMkLst>
            <pc:docMk/>
            <pc:sldMk cId="3376480702" sldId="371"/>
            <ac:spMk id="9" creationId="{F8E15D42-8FA8-7C69-5177-45194210E53D}"/>
          </ac:spMkLst>
        </pc:spChg>
        <pc:spChg chg="mod">
          <ac:chgData name="Richard Chalk" userId="287f8aa4f4de1d19" providerId="LiveId" clId="{58497F12-9F15-4AEF-9843-0D62383C9052}" dt="2023-06-05T10:49:16.534" v="1014" actId="14100"/>
          <ac:spMkLst>
            <pc:docMk/>
            <pc:sldMk cId="3376480702" sldId="371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3:33:14.298" v="1529"/>
          <ac:picMkLst>
            <pc:docMk/>
            <pc:sldMk cId="3376480702" sldId="371"/>
            <ac:picMk id="2" creationId="{6FA485DD-70BC-8A3A-4665-A57167036780}"/>
          </ac:picMkLst>
        </pc:picChg>
        <pc:picChg chg="del">
          <ac:chgData name="Richard Chalk" userId="287f8aa4f4de1d19" providerId="LiveId" clId="{58497F12-9F15-4AEF-9843-0D62383C9052}" dt="2023-06-05T10:47:36.004" v="960" actId="478"/>
          <ac:picMkLst>
            <pc:docMk/>
            <pc:sldMk cId="3376480702" sldId="371"/>
            <ac:picMk id="2" creationId="{A85615E9-2A4E-8906-5BA4-04E807AE99CC}"/>
          </ac:picMkLst>
        </pc:picChg>
      </pc:sldChg>
      <pc:sldChg chg="addSp delSp modSp add mod modNotesTx">
        <pc:chgData name="Richard Chalk" userId="287f8aa4f4de1d19" providerId="LiveId" clId="{58497F12-9F15-4AEF-9843-0D62383C9052}" dt="2023-06-05T11:17:08.179" v="1442"/>
        <pc:sldMkLst>
          <pc:docMk/>
          <pc:sldMk cId="2326497770" sldId="372"/>
        </pc:sldMkLst>
        <pc:spChg chg="del">
          <ac:chgData name="Richard Chalk" userId="287f8aa4f4de1d19" providerId="LiveId" clId="{58497F12-9F15-4AEF-9843-0D62383C9052}" dt="2023-06-05T10:57:08.087" v="1125" actId="478"/>
          <ac:spMkLst>
            <pc:docMk/>
            <pc:sldMk cId="2326497770" sldId="372"/>
            <ac:spMk id="3" creationId="{8D05C545-7892-AB5A-96C9-61EA5B1C5369}"/>
          </ac:spMkLst>
        </pc:spChg>
        <pc:spChg chg="mod">
          <ac:chgData name="Richard Chalk" userId="287f8aa4f4de1d19" providerId="LiveId" clId="{58497F12-9F15-4AEF-9843-0D62383C9052}" dt="2023-06-05T11:03:44.806" v="1181" actId="1076"/>
          <ac:spMkLst>
            <pc:docMk/>
            <pc:sldMk cId="2326497770" sldId="372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10:57:05.745" v="1124" actId="478"/>
          <ac:spMkLst>
            <pc:docMk/>
            <pc:sldMk cId="2326497770" sldId="372"/>
            <ac:spMk id="8" creationId="{A9FA7305-6DEA-DFFE-810A-F73798B827E8}"/>
          </ac:spMkLst>
        </pc:spChg>
        <pc:spChg chg="mod">
          <ac:chgData name="Richard Chalk" userId="287f8aa4f4de1d19" providerId="LiveId" clId="{58497F12-9F15-4AEF-9843-0D62383C9052}" dt="2023-06-05T11:14:32.946" v="1418" actId="14100"/>
          <ac:spMkLst>
            <pc:docMk/>
            <pc:sldMk cId="2326497770" sldId="372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1:02:15.689" v="1151" actId="1076"/>
          <ac:picMkLst>
            <pc:docMk/>
            <pc:sldMk cId="2326497770" sldId="372"/>
            <ac:picMk id="2" creationId="{FD82CA70-ACB8-3406-8D95-258B0E1CC549}"/>
          </ac:picMkLst>
        </pc:picChg>
        <pc:picChg chg="add del mod">
          <ac:chgData name="Richard Chalk" userId="287f8aa4f4de1d19" providerId="LiveId" clId="{58497F12-9F15-4AEF-9843-0D62383C9052}" dt="2023-06-05T11:01:45.384" v="1145" actId="478"/>
          <ac:picMkLst>
            <pc:docMk/>
            <pc:sldMk cId="2326497770" sldId="372"/>
            <ac:picMk id="1026" creationId="{07A564DE-B735-9E0F-FC55-E18E17DD34C6}"/>
          </ac:picMkLst>
        </pc:picChg>
        <pc:picChg chg="add mod">
          <ac:chgData name="Richard Chalk" userId="287f8aa4f4de1d19" providerId="LiveId" clId="{58497F12-9F15-4AEF-9843-0D62383C9052}" dt="2023-06-05T11:04:12.099" v="1239" actId="14100"/>
          <ac:picMkLst>
            <pc:docMk/>
            <pc:sldMk cId="2326497770" sldId="372"/>
            <ac:picMk id="1028" creationId="{D939E209-6FEA-CF3B-DD9E-D3B9FBF71210}"/>
          </ac:picMkLst>
        </pc:picChg>
      </pc:sldChg>
      <pc:sldChg chg="delSp modSp add del mod modNotesTx">
        <pc:chgData name="Richard Chalk" userId="287f8aa4f4de1d19" providerId="LiveId" clId="{58497F12-9F15-4AEF-9843-0D62383C9052}" dt="2023-06-05T10:52:45.928" v="1068" actId="47"/>
        <pc:sldMkLst>
          <pc:docMk/>
          <pc:sldMk cId="2770499852" sldId="372"/>
        </pc:sldMkLst>
        <pc:spChg chg="del">
          <ac:chgData name="Richard Chalk" userId="287f8aa4f4de1d19" providerId="LiveId" clId="{58497F12-9F15-4AEF-9843-0D62383C9052}" dt="2023-06-05T10:52:13.264" v="1061" actId="478"/>
          <ac:spMkLst>
            <pc:docMk/>
            <pc:sldMk cId="2770499852" sldId="372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10:52:08.773" v="1060" actId="20577"/>
          <ac:spMkLst>
            <pc:docMk/>
            <pc:sldMk cId="2770499852" sldId="372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10:52:17.269" v="1064" actId="478"/>
          <ac:spMkLst>
            <pc:docMk/>
            <pc:sldMk cId="2770499852" sldId="372"/>
            <ac:spMk id="7" creationId="{C2292330-DB27-B99C-4830-AA023CE49F06}"/>
          </ac:spMkLst>
        </pc:spChg>
        <pc:spChg chg="del">
          <ac:chgData name="Richard Chalk" userId="287f8aa4f4de1d19" providerId="LiveId" clId="{58497F12-9F15-4AEF-9843-0D62383C9052}" dt="2023-06-05T10:52:19.395" v="1065" actId="478"/>
          <ac:spMkLst>
            <pc:docMk/>
            <pc:sldMk cId="2770499852" sldId="372"/>
            <ac:spMk id="658" creationId="{00000000-0000-0000-0000-000000000000}"/>
          </ac:spMkLst>
        </pc:spChg>
        <pc:picChg chg="del">
          <ac:chgData name="Richard Chalk" userId="287f8aa4f4de1d19" providerId="LiveId" clId="{58497F12-9F15-4AEF-9843-0D62383C9052}" dt="2023-06-05T10:52:14.776" v="1063" actId="478"/>
          <ac:picMkLst>
            <pc:docMk/>
            <pc:sldMk cId="2770499852" sldId="372"/>
            <ac:picMk id="2" creationId="{D6A48EE7-0682-508D-6FD3-17ECDDA8AC4A}"/>
          </ac:picMkLst>
        </pc:picChg>
        <pc:picChg chg="del">
          <ac:chgData name="Richard Chalk" userId="287f8aa4f4de1d19" providerId="LiveId" clId="{58497F12-9F15-4AEF-9843-0D62383C9052}" dt="2023-06-05T10:52:17.269" v="1064" actId="478"/>
          <ac:picMkLst>
            <pc:docMk/>
            <pc:sldMk cId="2770499852" sldId="372"/>
            <ac:picMk id="10" creationId="{720E726E-2B01-536D-CFC6-1FF9678038B0}"/>
          </ac:picMkLst>
        </pc:picChg>
        <pc:picChg chg="del">
          <ac:chgData name="Richard Chalk" userId="287f8aa4f4de1d19" providerId="LiveId" clId="{58497F12-9F15-4AEF-9843-0D62383C9052}" dt="2023-06-05T10:52:14.053" v="1062" actId="478"/>
          <ac:picMkLst>
            <pc:docMk/>
            <pc:sldMk cId="2770499852" sldId="372"/>
            <ac:picMk id="1026" creationId="{D4F8D6F1-AF3C-D0EF-2EAD-82838105E7AF}"/>
          </ac:picMkLst>
        </pc:picChg>
      </pc:sldChg>
    </pc:docChg>
  </pc:docChgLst>
  <pc:docChgLst>
    <pc:chgData name="Richard Chalk" userId="287f8aa4f4de1d19" providerId="LiveId" clId="{0092D160-E96F-4E7A-85EE-0570A35094B3}"/>
    <pc:docChg chg="undo redo custSel addSld delSld modSld">
      <pc:chgData name="Richard Chalk" userId="287f8aa4f4de1d19" providerId="LiveId" clId="{0092D160-E96F-4E7A-85EE-0570A35094B3}" dt="2023-07-05T12:27:52.915" v="3356" actId="20577"/>
      <pc:docMkLst>
        <pc:docMk/>
      </pc:docMkLst>
      <pc:sldChg chg="addSp delSp modSp mod">
        <pc:chgData name="Richard Chalk" userId="287f8aa4f4de1d19" providerId="LiveId" clId="{0092D160-E96F-4E7A-85EE-0570A35094B3}" dt="2023-07-05T12:25:24.410" v="3224" actId="1035"/>
        <pc:sldMkLst>
          <pc:docMk/>
          <pc:sldMk cId="0" sldId="299"/>
        </pc:sldMkLst>
        <pc:spChg chg="add mod">
          <ac:chgData name="Richard Chalk" userId="287f8aa4f4de1d19" providerId="LiveId" clId="{0092D160-E96F-4E7A-85EE-0570A35094B3}" dt="2023-07-05T06:01:19.260" v="205" actId="1035"/>
          <ac:spMkLst>
            <pc:docMk/>
            <pc:sldMk cId="0" sldId="299"/>
            <ac:spMk id="8" creationId="{9977F281-A947-A97F-F970-14C3D7FFAE2B}"/>
          </ac:spMkLst>
        </pc:spChg>
        <pc:spChg chg="del">
          <ac:chgData name="Richard Chalk" userId="287f8aa4f4de1d19" providerId="LiveId" clId="{0092D160-E96F-4E7A-85EE-0570A35094B3}" dt="2023-07-05T06:01:04.604" v="200" actId="478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0092D160-E96F-4E7A-85EE-0570A35094B3}" dt="2023-07-05T12:01:58.174" v="2691" actId="20577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0092D160-E96F-4E7A-85EE-0570A35094B3}" dt="2023-07-05T12:24:53.801" v="3198" actId="1036"/>
          <ac:spMkLst>
            <pc:docMk/>
            <pc:sldMk cId="0" sldId="299"/>
            <ac:spMk id="658" creationId="{00000000-0000-0000-0000-000000000000}"/>
          </ac:spMkLst>
        </pc:spChg>
        <pc:picChg chg="mod">
          <ac:chgData name="Richard Chalk" userId="287f8aa4f4de1d19" providerId="LiveId" clId="{0092D160-E96F-4E7A-85EE-0570A35094B3}" dt="2023-07-05T12:25:01.373" v="3212" actId="1036"/>
          <ac:picMkLst>
            <pc:docMk/>
            <pc:sldMk cId="0" sldId="299"/>
            <ac:picMk id="2" creationId="{1798266B-4E23-1125-CABF-2421F7B57CB6}"/>
          </ac:picMkLst>
        </pc:picChg>
        <pc:picChg chg="mod">
          <ac:chgData name="Richard Chalk" userId="287f8aa4f4de1d19" providerId="LiveId" clId="{0092D160-E96F-4E7A-85EE-0570A35094B3}" dt="2023-07-05T12:25:01.373" v="3212" actId="1036"/>
          <ac:picMkLst>
            <pc:docMk/>
            <pc:sldMk cId="0" sldId="299"/>
            <ac:picMk id="3" creationId="{00F42DEA-93D1-0D04-0FB8-52092F46A3C0}"/>
          </ac:picMkLst>
        </pc:picChg>
        <pc:picChg chg="add mod">
          <ac:chgData name="Richard Chalk" userId="287f8aa4f4de1d19" providerId="LiveId" clId="{0092D160-E96F-4E7A-85EE-0570A35094B3}" dt="2023-07-05T06:15:33.454" v="441" actId="1037"/>
          <ac:picMkLst>
            <pc:docMk/>
            <pc:sldMk cId="0" sldId="299"/>
            <ac:picMk id="2050" creationId="{39D47829-75A0-558A-0986-D1819D3C5FF5}"/>
          </ac:picMkLst>
        </pc:picChg>
        <pc:cxnChg chg="add mod">
          <ac:chgData name="Richard Chalk" userId="287f8aa4f4de1d19" providerId="LiveId" clId="{0092D160-E96F-4E7A-85EE-0570A35094B3}" dt="2023-07-05T12:25:24.410" v="3224" actId="1035"/>
          <ac:cxnSpMkLst>
            <pc:docMk/>
            <pc:sldMk cId="0" sldId="299"/>
            <ac:cxnSpMk id="9" creationId="{A50E3248-F1C9-60C4-B00D-907E554C43F3}"/>
          </ac:cxnSpMkLst>
        </pc:cxnChg>
      </pc:sldChg>
      <pc:sldChg chg="modSp mod">
        <pc:chgData name="Richard Chalk" userId="287f8aa4f4de1d19" providerId="LiveId" clId="{0092D160-E96F-4E7A-85EE-0570A35094B3}" dt="2023-07-05T05:51:24.088" v="9" actId="20577"/>
        <pc:sldMkLst>
          <pc:docMk/>
          <pc:sldMk cId="3213385662" sldId="309"/>
        </pc:sldMkLst>
        <pc:spChg chg="mod">
          <ac:chgData name="Richard Chalk" userId="287f8aa4f4de1d19" providerId="LiveId" clId="{0092D160-E96F-4E7A-85EE-0570A35094B3}" dt="2023-07-05T05:51:24.088" v="9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Sp modSp add mod modNotesTx">
        <pc:chgData name="Richard Chalk" userId="287f8aa4f4de1d19" providerId="LiveId" clId="{0092D160-E96F-4E7A-85EE-0570A35094B3}" dt="2023-07-05T06:06:52.375" v="271"/>
        <pc:sldMkLst>
          <pc:docMk/>
          <pc:sldMk cId="1717922590" sldId="382"/>
        </pc:sldMkLst>
        <pc:spChg chg="mod">
          <ac:chgData name="Richard Chalk" userId="287f8aa4f4de1d19" providerId="LiveId" clId="{0092D160-E96F-4E7A-85EE-0570A35094B3}" dt="2023-07-05T06:05:41.604" v="270" actId="207"/>
          <ac:spMkLst>
            <pc:docMk/>
            <pc:sldMk cId="1717922590" sldId="382"/>
            <ac:spMk id="658" creationId="{00000000-0000-0000-0000-000000000000}"/>
          </ac:spMkLst>
        </pc:spChg>
        <pc:picChg chg="del">
          <ac:chgData name="Richard Chalk" userId="287f8aa4f4de1d19" providerId="LiveId" clId="{0092D160-E96F-4E7A-85EE-0570A35094B3}" dt="2023-07-05T06:04:38.271" v="254" actId="478"/>
          <ac:picMkLst>
            <pc:docMk/>
            <pc:sldMk cId="1717922590" sldId="382"/>
            <ac:picMk id="2" creationId="{872B7D5D-034A-6D3F-DEE5-D009E02DE11E}"/>
          </ac:picMkLst>
        </pc:picChg>
        <pc:picChg chg="del">
          <ac:chgData name="Richard Chalk" userId="287f8aa4f4de1d19" providerId="LiveId" clId="{0092D160-E96F-4E7A-85EE-0570A35094B3}" dt="2023-07-05T06:04:38.271" v="254" actId="478"/>
          <ac:picMkLst>
            <pc:docMk/>
            <pc:sldMk cId="1717922590" sldId="382"/>
            <ac:picMk id="3" creationId="{805843AD-EF21-8F84-01CF-A99AD8AFA134}"/>
          </ac:picMkLst>
        </pc:picChg>
      </pc:sldChg>
      <pc:sldChg chg="del">
        <pc:chgData name="Richard Chalk" userId="287f8aa4f4de1d19" providerId="LiveId" clId="{0092D160-E96F-4E7A-85EE-0570A35094B3}" dt="2023-07-05T06:02:07.217" v="211" actId="2696"/>
        <pc:sldMkLst>
          <pc:docMk/>
          <pc:sldMk cId="2114022562" sldId="382"/>
        </pc:sldMkLst>
      </pc:sldChg>
      <pc:sldChg chg="del">
        <pc:chgData name="Richard Chalk" userId="287f8aa4f4de1d19" providerId="LiveId" clId="{0092D160-E96F-4E7A-85EE-0570A35094B3}" dt="2023-07-05T05:51:29.077" v="10" actId="47"/>
        <pc:sldMkLst>
          <pc:docMk/>
          <pc:sldMk cId="563439124" sldId="475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632552418" sldId="497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529699284" sldId="503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2985784809" sldId="504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3857005702" sldId="505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658545090" sldId="506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4185528542" sldId="507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895652186" sldId="508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2496683731" sldId="509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08713598" sldId="510"/>
        </pc:sldMkLst>
      </pc:sldChg>
      <pc:sldChg chg="new add del">
        <pc:chgData name="Richard Chalk" userId="287f8aa4f4de1d19" providerId="LiveId" clId="{0092D160-E96F-4E7A-85EE-0570A35094B3}" dt="2023-07-05T12:13:58.540" v="2803" actId="47"/>
        <pc:sldMkLst>
          <pc:docMk/>
          <pc:sldMk cId="385153387" sldId="511"/>
        </pc:sldMkLst>
      </pc:sldChg>
      <pc:sldChg chg="addSp delSp modSp add mod modNotesTx">
        <pc:chgData name="Richard Chalk" userId="287f8aa4f4de1d19" providerId="LiveId" clId="{0092D160-E96F-4E7A-85EE-0570A35094B3}" dt="2023-07-05T12:25:49.156" v="3240" actId="167"/>
        <pc:sldMkLst>
          <pc:docMk/>
          <pc:sldMk cId="4193271027" sldId="512"/>
        </pc:sldMkLst>
        <pc:spChg chg="mod ord">
          <ac:chgData name="Richard Chalk" userId="287f8aa4f4de1d19" providerId="LiveId" clId="{0092D160-E96F-4E7A-85EE-0570A35094B3}" dt="2023-07-05T12:25:41.859" v="3225" actId="167"/>
          <ac:spMkLst>
            <pc:docMk/>
            <pc:sldMk cId="4193271027" sldId="512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6:14:43.334" v="411" actId="14100"/>
          <ac:spMkLst>
            <pc:docMk/>
            <pc:sldMk cId="4193271027" sldId="512"/>
            <ac:spMk id="3" creationId="{173D56EC-57A4-FE19-1901-5242223ADD72}"/>
          </ac:spMkLst>
        </pc:spChg>
        <pc:spChg chg="del">
          <ac:chgData name="Richard Chalk" userId="287f8aa4f4de1d19" providerId="LiveId" clId="{0092D160-E96F-4E7A-85EE-0570A35094B3}" dt="2023-07-05T06:08:02.243" v="277" actId="478"/>
          <ac:spMkLst>
            <pc:docMk/>
            <pc:sldMk cId="4193271027" sldId="512"/>
            <ac:spMk id="8" creationId="{0DCB333C-9118-BE43-4330-5DC6BA418837}"/>
          </ac:spMkLst>
        </pc:spChg>
        <pc:picChg chg="del">
          <ac:chgData name="Richard Chalk" userId="287f8aa4f4de1d19" providerId="LiveId" clId="{0092D160-E96F-4E7A-85EE-0570A35094B3}" dt="2023-07-05T06:08:00.137" v="276" actId="478"/>
          <ac:picMkLst>
            <pc:docMk/>
            <pc:sldMk cId="4193271027" sldId="512"/>
            <ac:picMk id="9" creationId="{48260509-C1E0-6A22-E893-A68FCD3B62F6}"/>
          </ac:picMkLst>
        </pc:picChg>
        <pc:picChg chg="add mod">
          <ac:chgData name="Richard Chalk" userId="287f8aa4f4de1d19" providerId="LiveId" clId="{0092D160-E96F-4E7A-85EE-0570A35094B3}" dt="2023-07-05T12:25:49.156" v="3240" actId="167"/>
          <ac:picMkLst>
            <pc:docMk/>
            <pc:sldMk cId="4193271027" sldId="512"/>
            <ac:picMk id="1026" creationId="{2A8C079E-E67A-AA02-F467-278EC680069E}"/>
          </ac:picMkLst>
        </pc:picChg>
        <pc:picChg chg="add mod">
          <ac:chgData name="Richard Chalk" userId="287f8aa4f4de1d19" providerId="LiveId" clId="{0092D160-E96F-4E7A-85EE-0570A35094B3}" dt="2023-07-05T06:14:37.479" v="409" actId="14100"/>
          <ac:picMkLst>
            <pc:docMk/>
            <pc:sldMk cId="4193271027" sldId="512"/>
            <ac:picMk id="1028" creationId="{9840ADB3-1BB6-A137-1D21-C7517A4C5D93}"/>
          </ac:picMkLst>
        </pc:picChg>
        <pc:picChg chg="del">
          <ac:chgData name="Richard Chalk" userId="287f8aa4f4de1d19" providerId="LiveId" clId="{0092D160-E96F-4E7A-85EE-0570A35094B3}" dt="2023-07-05T06:07:56.040" v="274" actId="478"/>
          <ac:picMkLst>
            <pc:docMk/>
            <pc:sldMk cId="4193271027" sldId="512"/>
            <ac:picMk id="2050" creationId="{EB5CF953-A6BF-12E0-8A2B-6C4A4B67000A}"/>
          </ac:picMkLst>
        </pc:picChg>
        <pc:picChg chg="del">
          <ac:chgData name="Richard Chalk" userId="287f8aa4f4de1d19" providerId="LiveId" clId="{0092D160-E96F-4E7A-85EE-0570A35094B3}" dt="2023-07-05T06:07:57.802" v="275" actId="478"/>
          <ac:picMkLst>
            <pc:docMk/>
            <pc:sldMk cId="4193271027" sldId="512"/>
            <ac:picMk id="2052" creationId="{AFA108FA-442B-4BB2-6B7C-E2A4ADD542C1}"/>
          </ac:picMkLst>
        </pc:picChg>
        <pc:picChg chg="del">
          <ac:chgData name="Richard Chalk" userId="287f8aa4f4de1d19" providerId="LiveId" clId="{0092D160-E96F-4E7A-85EE-0570A35094B3}" dt="2023-07-05T06:08:26.786" v="295" actId="478"/>
          <ac:picMkLst>
            <pc:docMk/>
            <pc:sldMk cId="4193271027" sldId="512"/>
            <ac:picMk id="2054" creationId="{1568B61B-AA90-4481-DC0C-72CC297C1710}"/>
          </ac:picMkLst>
        </pc:picChg>
      </pc:sldChg>
      <pc:sldChg chg="addSp delSp modSp add mod modNotesTx">
        <pc:chgData name="Richard Chalk" userId="287f8aa4f4de1d19" providerId="LiveId" clId="{0092D160-E96F-4E7A-85EE-0570A35094B3}" dt="2023-07-05T12:04:32.367" v="2709" actId="20577"/>
        <pc:sldMkLst>
          <pc:docMk/>
          <pc:sldMk cId="1745136062" sldId="513"/>
        </pc:sldMkLst>
        <pc:spChg chg="mod">
          <ac:chgData name="Richard Chalk" userId="287f8aa4f4de1d19" providerId="LiveId" clId="{0092D160-E96F-4E7A-85EE-0570A35094B3}" dt="2023-07-05T12:04:32.367" v="2709" actId="20577"/>
          <ac:spMkLst>
            <pc:docMk/>
            <pc:sldMk cId="1745136062" sldId="513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26:26.894" v="581" actId="6549"/>
          <ac:spMkLst>
            <pc:docMk/>
            <pc:sldMk cId="1745136062" sldId="513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06:19:14.310" v="567" actId="20577"/>
          <ac:spMkLst>
            <pc:docMk/>
            <pc:sldMk cId="1745136062" sldId="513"/>
            <ac:spMk id="7" creationId="{EBD62573-4B50-EAD6-8C7E-C3AE6A9F45B4}"/>
          </ac:spMkLst>
        </pc:spChg>
        <pc:spChg chg="add del">
          <ac:chgData name="Richard Chalk" userId="287f8aa4f4de1d19" providerId="LiveId" clId="{0092D160-E96F-4E7A-85EE-0570A35094B3}" dt="2023-07-05T09:25:23.984" v="569" actId="478"/>
          <ac:spMkLst>
            <pc:docMk/>
            <pc:sldMk cId="1745136062" sldId="513"/>
            <ac:spMk id="8" creationId="{F7F77956-AC30-53F5-6394-054805A51204}"/>
          </ac:spMkLst>
        </pc:spChg>
        <pc:spChg chg="add mod">
          <ac:chgData name="Richard Chalk" userId="287f8aa4f4de1d19" providerId="LiveId" clId="{0092D160-E96F-4E7A-85EE-0570A35094B3}" dt="2023-07-05T09:33:29.170" v="773" actId="1035"/>
          <ac:spMkLst>
            <pc:docMk/>
            <pc:sldMk cId="1745136062" sldId="513"/>
            <ac:spMk id="10" creationId="{05E82448-F5E6-97F1-E1BF-5A2E2DCE32B9}"/>
          </ac:spMkLst>
        </pc:spChg>
        <pc:spChg chg="add mod">
          <ac:chgData name="Richard Chalk" userId="287f8aa4f4de1d19" providerId="LiveId" clId="{0092D160-E96F-4E7A-85EE-0570A35094B3}" dt="2023-07-05T09:35:25.427" v="929" actId="113"/>
          <ac:spMkLst>
            <pc:docMk/>
            <pc:sldMk cId="1745136062" sldId="513"/>
            <ac:spMk id="12" creationId="{70A40354-8A15-A933-049A-6BB48CA60710}"/>
          </ac:spMkLst>
        </pc:spChg>
        <pc:spChg chg="add mod">
          <ac:chgData name="Richard Chalk" userId="287f8aa4f4de1d19" providerId="LiveId" clId="{0092D160-E96F-4E7A-85EE-0570A35094B3}" dt="2023-07-05T09:38:55.975" v="1046" actId="207"/>
          <ac:spMkLst>
            <pc:docMk/>
            <pc:sldMk cId="1745136062" sldId="513"/>
            <ac:spMk id="14" creationId="{F200BD78-7FD4-D2F1-2F14-91F07F17DD97}"/>
          </ac:spMkLst>
        </pc:spChg>
        <pc:spChg chg="mod">
          <ac:chgData name="Richard Chalk" userId="287f8aa4f4de1d19" providerId="LiveId" clId="{0092D160-E96F-4E7A-85EE-0570A35094B3}" dt="2023-07-05T09:31:45.473" v="727" actId="21"/>
          <ac:spMkLst>
            <pc:docMk/>
            <pc:sldMk cId="1745136062" sldId="513"/>
            <ac:spMk id="17" creationId="{CAF0701B-C5F3-3E2A-5BD5-1777621810A6}"/>
          </ac:spMkLst>
        </pc:spChg>
        <pc:spChg chg="del">
          <ac:chgData name="Richard Chalk" userId="287f8aa4f4de1d19" providerId="LiveId" clId="{0092D160-E96F-4E7A-85EE-0570A35094B3}" dt="2023-07-05T06:19:01.335" v="562" actId="478"/>
          <ac:spMkLst>
            <pc:docMk/>
            <pc:sldMk cId="1745136062" sldId="513"/>
            <ac:spMk id="20" creationId="{0535DB8F-D00B-3F96-6ADB-6A2AF9850DCD}"/>
          </ac:spMkLst>
        </pc:spChg>
        <pc:spChg chg="mod">
          <ac:chgData name="Richard Chalk" userId="287f8aa4f4de1d19" providerId="LiveId" clId="{0092D160-E96F-4E7A-85EE-0570A35094B3}" dt="2023-07-05T09:26:33.319" v="582" actId="14100"/>
          <ac:spMkLst>
            <pc:docMk/>
            <pc:sldMk cId="1745136062" sldId="513"/>
            <ac:spMk id="22" creationId="{120FCFC2-BC5F-C545-94C8-8BBCA627CCDA}"/>
          </ac:spMkLst>
        </pc:spChg>
        <pc:picChg chg="del">
          <ac:chgData name="Richard Chalk" userId="287f8aa4f4de1d19" providerId="LiveId" clId="{0092D160-E96F-4E7A-85EE-0570A35094B3}" dt="2023-07-05T09:34:50.194" v="921" actId="478"/>
          <ac:picMkLst>
            <pc:docMk/>
            <pc:sldMk cId="1745136062" sldId="513"/>
            <ac:picMk id="5" creationId="{6325E9FD-CB31-18CC-9788-1DF96F31E1FE}"/>
          </ac:picMkLst>
        </pc:picChg>
        <pc:picChg chg="add mod">
          <ac:chgData name="Richard Chalk" userId="287f8aa4f4de1d19" providerId="LiveId" clId="{0092D160-E96F-4E7A-85EE-0570A35094B3}" dt="2023-07-05T09:30:12.577" v="651" actId="1038"/>
          <ac:picMkLst>
            <pc:docMk/>
            <pc:sldMk cId="1745136062" sldId="513"/>
            <ac:picMk id="9" creationId="{C8C75786-F119-9743-32E7-124C96C5CDD2}"/>
          </ac:picMkLst>
        </pc:picChg>
        <pc:picChg chg="add mod">
          <ac:chgData name="Richard Chalk" userId="287f8aa4f4de1d19" providerId="LiveId" clId="{0092D160-E96F-4E7A-85EE-0570A35094B3}" dt="2023-07-05T09:33:29.170" v="773" actId="1035"/>
          <ac:picMkLst>
            <pc:docMk/>
            <pc:sldMk cId="1745136062" sldId="513"/>
            <ac:picMk id="11" creationId="{D84C0BE0-E11C-3CDC-ECD8-A7B7566BD0C3}"/>
          </ac:picMkLst>
        </pc:picChg>
        <pc:picChg chg="add mod">
          <ac:chgData name="Richard Chalk" userId="287f8aa4f4de1d19" providerId="LiveId" clId="{0092D160-E96F-4E7A-85EE-0570A35094B3}" dt="2023-07-05T09:34:48.296" v="920" actId="1035"/>
          <ac:picMkLst>
            <pc:docMk/>
            <pc:sldMk cId="1745136062" sldId="513"/>
            <ac:picMk id="13" creationId="{3FCA96A1-2AA2-7EAF-A6FE-5CDCE911F0DE}"/>
          </ac:picMkLst>
        </pc:picChg>
        <pc:picChg chg="add mod">
          <ac:chgData name="Richard Chalk" userId="287f8aa4f4de1d19" providerId="LiveId" clId="{0092D160-E96F-4E7A-85EE-0570A35094B3}" dt="2023-07-05T09:37:58.744" v="1015" actId="1076"/>
          <ac:picMkLst>
            <pc:docMk/>
            <pc:sldMk cId="1745136062" sldId="513"/>
            <ac:picMk id="15" creationId="{06606F22-8026-ACE6-3BC5-C0358C2F3CE8}"/>
          </ac:picMkLst>
        </pc:picChg>
        <pc:picChg chg="del">
          <ac:chgData name="Richard Chalk" userId="287f8aa4f4de1d19" providerId="LiveId" clId="{0092D160-E96F-4E7A-85EE-0570A35094B3}" dt="2023-07-05T06:19:04.475" v="566" actId="478"/>
          <ac:picMkLst>
            <pc:docMk/>
            <pc:sldMk cId="1745136062" sldId="513"/>
            <ac:picMk id="16" creationId="{3D7D0F8C-A2A3-49E8-9BC6-4E599CE624E2}"/>
          </ac:picMkLst>
        </pc:picChg>
        <pc:picChg chg="del">
          <ac:chgData name="Richard Chalk" userId="287f8aa4f4de1d19" providerId="LiveId" clId="{0092D160-E96F-4E7A-85EE-0570A35094B3}" dt="2023-07-05T06:19:02.871" v="564" actId="478"/>
          <ac:picMkLst>
            <pc:docMk/>
            <pc:sldMk cId="1745136062" sldId="513"/>
            <ac:picMk id="18" creationId="{1610344C-9D06-D798-AAC6-2ABA063D4617}"/>
          </ac:picMkLst>
        </pc:picChg>
        <pc:picChg chg="del">
          <ac:chgData name="Richard Chalk" userId="287f8aa4f4de1d19" providerId="LiveId" clId="{0092D160-E96F-4E7A-85EE-0570A35094B3}" dt="2023-07-05T06:19:02.079" v="563" actId="478"/>
          <ac:picMkLst>
            <pc:docMk/>
            <pc:sldMk cId="1745136062" sldId="513"/>
            <ac:picMk id="19" creationId="{89984E91-BBFE-1CEC-88ED-1FCB3C8743F1}"/>
          </ac:picMkLst>
        </pc:picChg>
        <pc:picChg chg="del">
          <ac:chgData name="Richard Chalk" userId="287f8aa4f4de1d19" providerId="LiveId" clId="{0092D160-E96F-4E7A-85EE-0570A35094B3}" dt="2023-07-05T06:19:00.128" v="561" actId="478"/>
          <ac:picMkLst>
            <pc:docMk/>
            <pc:sldMk cId="1745136062" sldId="513"/>
            <ac:picMk id="21" creationId="{A51A4BE9-C55E-85C5-A278-4F3D7379C6FF}"/>
          </ac:picMkLst>
        </pc:picChg>
        <pc:picChg chg="add mod">
          <ac:chgData name="Richard Chalk" userId="287f8aa4f4de1d19" providerId="LiveId" clId="{0092D160-E96F-4E7A-85EE-0570A35094B3}" dt="2023-07-05T09:33:58.812" v="782" actId="1035"/>
          <ac:picMkLst>
            <pc:docMk/>
            <pc:sldMk cId="1745136062" sldId="513"/>
            <ac:picMk id="3074" creationId="{C0AD9ED9-AC27-9344-0B1A-4D1FEE39BC72}"/>
          </ac:picMkLst>
        </pc:picChg>
        <pc:picChg chg="del">
          <ac:chgData name="Richard Chalk" userId="287f8aa4f4de1d19" providerId="LiveId" clId="{0092D160-E96F-4E7A-85EE-0570A35094B3}" dt="2023-07-05T06:19:03.708" v="565" actId="478"/>
          <ac:picMkLst>
            <pc:docMk/>
            <pc:sldMk cId="1745136062" sldId="513"/>
            <ac:picMk id="4098" creationId="{185D879C-02B9-E813-8915-E59D2F12AF17}"/>
          </ac:picMkLst>
        </pc:picChg>
      </pc:sldChg>
      <pc:sldChg chg="addSp delSp modSp add mod">
        <pc:chgData name="Richard Chalk" userId="287f8aa4f4de1d19" providerId="LiveId" clId="{0092D160-E96F-4E7A-85EE-0570A35094B3}" dt="2023-07-05T12:06:44.616" v="2729" actId="6549"/>
        <pc:sldMkLst>
          <pc:docMk/>
          <pc:sldMk cId="3290590145" sldId="514"/>
        </pc:sldMkLst>
        <pc:spChg chg="mod ord">
          <ac:chgData name="Richard Chalk" userId="287f8aa4f4de1d19" providerId="LiveId" clId="{0092D160-E96F-4E7A-85EE-0570A35094B3}" dt="2023-07-05T09:47:36.699" v="1222" actId="20577"/>
          <ac:spMkLst>
            <pc:docMk/>
            <pc:sldMk cId="3290590145" sldId="514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44:49.522" v="1181" actId="14100"/>
          <ac:spMkLst>
            <pc:docMk/>
            <pc:sldMk cId="3290590145" sldId="514"/>
            <ac:spMk id="3" creationId="{173D56EC-57A4-FE19-1901-5242223ADD72}"/>
          </ac:spMkLst>
        </pc:spChg>
        <pc:spChg chg="mod ord">
          <ac:chgData name="Richard Chalk" userId="287f8aa4f4de1d19" providerId="LiveId" clId="{0092D160-E96F-4E7A-85EE-0570A35094B3}" dt="2023-07-05T09:50:16.787" v="1290" actId="20577"/>
          <ac:spMkLst>
            <pc:docMk/>
            <pc:sldMk cId="3290590145" sldId="514"/>
            <ac:spMk id="7" creationId="{EBD62573-4B50-EAD6-8C7E-C3AE6A9F45B4}"/>
          </ac:spMkLst>
        </pc:spChg>
        <pc:spChg chg="del">
          <ac:chgData name="Richard Chalk" userId="287f8aa4f4de1d19" providerId="LiveId" clId="{0092D160-E96F-4E7A-85EE-0570A35094B3}" dt="2023-07-05T09:39:49.340" v="1067" actId="478"/>
          <ac:spMkLst>
            <pc:docMk/>
            <pc:sldMk cId="3290590145" sldId="514"/>
            <ac:spMk id="8" creationId="{0DCB333C-9118-BE43-4330-5DC6BA418837}"/>
          </ac:spMkLst>
        </pc:spChg>
        <pc:spChg chg="add mod">
          <ac:chgData name="Richard Chalk" userId="287f8aa4f4de1d19" providerId="LiveId" clId="{0092D160-E96F-4E7A-85EE-0570A35094B3}" dt="2023-07-05T09:44:58.689" v="1184" actId="14100"/>
          <ac:spMkLst>
            <pc:docMk/>
            <pc:sldMk cId="3290590145" sldId="514"/>
            <ac:spMk id="10" creationId="{6D059208-8E72-7A46-9223-04F7DF55B846}"/>
          </ac:spMkLst>
        </pc:spChg>
        <pc:spChg chg="add mod">
          <ac:chgData name="Richard Chalk" userId="287f8aa4f4de1d19" providerId="LiveId" clId="{0092D160-E96F-4E7A-85EE-0570A35094B3}" dt="2023-07-05T09:45:48.977" v="1205" actId="1076"/>
          <ac:spMkLst>
            <pc:docMk/>
            <pc:sldMk cId="3290590145" sldId="514"/>
            <ac:spMk id="11" creationId="{39FD93DF-6A32-EB52-E8AB-6F9D42BBFDD9}"/>
          </ac:spMkLst>
        </pc:spChg>
        <pc:spChg chg="add del mod">
          <ac:chgData name="Richard Chalk" userId="287f8aa4f4de1d19" providerId="LiveId" clId="{0092D160-E96F-4E7A-85EE-0570A35094B3}" dt="2023-07-05T09:48:15.940" v="1226" actId="478"/>
          <ac:spMkLst>
            <pc:docMk/>
            <pc:sldMk cId="3290590145" sldId="514"/>
            <ac:spMk id="12" creationId="{B796F42D-2699-EEEE-A75E-0E4D2A959D2C}"/>
          </ac:spMkLst>
        </pc:spChg>
        <pc:spChg chg="add mod">
          <ac:chgData name="Richard Chalk" userId="287f8aa4f4de1d19" providerId="LiveId" clId="{0092D160-E96F-4E7A-85EE-0570A35094B3}" dt="2023-07-05T12:06:44.616" v="2729" actId="6549"/>
          <ac:spMkLst>
            <pc:docMk/>
            <pc:sldMk cId="3290590145" sldId="514"/>
            <ac:spMk id="14" creationId="{75193581-11C5-8E44-1B35-4267536E34DE}"/>
          </ac:spMkLst>
        </pc:spChg>
        <pc:picChg chg="del">
          <ac:chgData name="Richard Chalk" userId="287f8aa4f4de1d19" providerId="LiveId" clId="{0092D160-E96F-4E7A-85EE-0570A35094B3}" dt="2023-07-05T09:39:47.995" v="1066" actId="478"/>
          <ac:picMkLst>
            <pc:docMk/>
            <pc:sldMk cId="3290590145" sldId="514"/>
            <ac:picMk id="9" creationId="{48260509-C1E0-6A22-E893-A68FCD3B62F6}"/>
          </ac:picMkLst>
        </pc:picChg>
        <pc:picChg chg="add mod">
          <ac:chgData name="Richard Chalk" userId="287f8aa4f4de1d19" providerId="LiveId" clId="{0092D160-E96F-4E7A-85EE-0570A35094B3}" dt="2023-07-05T09:47:49.110" v="1224" actId="1076"/>
          <ac:picMkLst>
            <pc:docMk/>
            <pc:sldMk cId="3290590145" sldId="514"/>
            <ac:picMk id="13" creationId="{1D09971C-01B0-812D-8573-AB06B8E6397A}"/>
          </ac:picMkLst>
        </pc:picChg>
        <pc:picChg chg="add mod">
          <ac:chgData name="Richard Chalk" userId="287f8aa4f4de1d19" providerId="LiveId" clId="{0092D160-E96F-4E7A-85EE-0570A35094B3}" dt="2023-07-05T09:49:14.535" v="1257" actId="1036"/>
          <ac:picMkLst>
            <pc:docMk/>
            <pc:sldMk cId="3290590145" sldId="514"/>
            <ac:picMk id="15" creationId="{2E5F5AE9-15F0-45A2-EE1A-1AFCBDC6555B}"/>
          </ac:picMkLst>
        </pc:picChg>
        <pc:picChg chg="del">
          <ac:chgData name="Richard Chalk" userId="287f8aa4f4de1d19" providerId="LiveId" clId="{0092D160-E96F-4E7A-85EE-0570A35094B3}" dt="2023-07-05T09:39:56.541" v="1069" actId="478"/>
          <ac:picMkLst>
            <pc:docMk/>
            <pc:sldMk cId="3290590145" sldId="514"/>
            <ac:picMk id="2050" creationId="{EB5CF953-A6BF-12E0-8A2B-6C4A4B67000A}"/>
          </ac:picMkLst>
        </pc:picChg>
        <pc:picChg chg="del">
          <ac:chgData name="Richard Chalk" userId="287f8aa4f4de1d19" providerId="LiveId" clId="{0092D160-E96F-4E7A-85EE-0570A35094B3}" dt="2023-07-05T09:39:58.257" v="1070" actId="478"/>
          <ac:picMkLst>
            <pc:docMk/>
            <pc:sldMk cId="3290590145" sldId="514"/>
            <ac:picMk id="2052" creationId="{AFA108FA-442B-4BB2-6B7C-E2A4ADD542C1}"/>
          </ac:picMkLst>
        </pc:picChg>
        <pc:picChg chg="del">
          <ac:chgData name="Richard Chalk" userId="287f8aa4f4de1d19" providerId="LiveId" clId="{0092D160-E96F-4E7A-85EE-0570A35094B3}" dt="2023-07-05T09:40:03.520" v="1072" actId="478"/>
          <ac:picMkLst>
            <pc:docMk/>
            <pc:sldMk cId="3290590145" sldId="514"/>
            <ac:picMk id="2054" creationId="{1568B61B-AA90-4481-DC0C-72CC297C1710}"/>
          </ac:picMkLst>
        </pc:picChg>
      </pc:sldChg>
      <pc:sldChg chg="addSp delSp modSp add mod">
        <pc:chgData name="Richard Chalk" userId="287f8aa4f4de1d19" providerId="LiveId" clId="{0092D160-E96F-4E7A-85EE-0570A35094B3}" dt="2023-07-05T12:12:34.771" v="2755" actId="1076"/>
        <pc:sldMkLst>
          <pc:docMk/>
          <pc:sldMk cId="1536526050" sldId="515"/>
        </pc:sldMkLst>
        <pc:spChg chg="mod">
          <ac:chgData name="Richard Chalk" userId="287f8aa4f4de1d19" providerId="LiveId" clId="{0092D160-E96F-4E7A-85EE-0570A35094B3}" dt="2023-07-05T12:07:01.556" v="2731" actId="20577"/>
          <ac:spMkLst>
            <pc:docMk/>
            <pc:sldMk cId="1536526050" sldId="515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57:01.345" v="1372" actId="14100"/>
          <ac:spMkLst>
            <pc:docMk/>
            <pc:sldMk cId="1536526050" sldId="515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09:50:36.921" v="1303" actId="20577"/>
          <ac:spMkLst>
            <pc:docMk/>
            <pc:sldMk cId="1536526050" sldId="515"/>
            <ac:spMk id="7" creationId="{EBD62573-4B50-EAD6-8C7E-C3AE6A9F45B4}"/>
          </ac:spMkLst>
        </pc:spChg>
        <pc:spChg chg="add mod">
          <ac:chgData name="Richard Chalk" userId="287f8aa4f4de1d19" providerId="LiveId" clId="{0092D160-E96F-4E7A-85EE-0570A35094B3}" dt="2023-07-05T09:58:43.815" v="1477" actId="1035"/>
          <ac:spMkLst>
            <pc:docMk/>
            <pc:sldMk cId="1536526050" sldId="515"/>
            <ac:spMk id="8" creationId="{6E2D9433-9431-74E8-33C8-D8BB7B3E0B92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0" creationId="{6D059208-8E72-7A46-9223-04F7DF55B846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1" creationId="{39FD93DF-6A32-EB52-E8AB-6F9D42BBFDD9}"/>
          </ac:spMkLst>
        </pc:spChg>
        <pc:spChg chg="add mod">
          <ac:chgData name="Richard Chalk" userId="287f8aa4f4de1d19" providerId="LiveId" clId="{0092D160-E96F-4E7A-85EE-0570A35094B3}" dt="2023-07-05T09:58:07.796" v="1409" actId="1035"/>
          <ac:spMkLst>
            <pc:docMk/>
            <pc:sldMk cId="1536526050" sldId="515"/>
            <ac:spMk id="12" creationId="{B8966ED9-7EDC-5176-5A09-5D401632278A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4" creationId="{75193581-11C5-8E44-1B35-4267536E34DE}"/>
          </ac:spMkLst>
        </pc:spChg>
        <pc:spChg chg="add mod">
          <ac:chgData name="Richard Chalk" userId="287f8aa4f4de1d19" providerId="LiveId" clId="{0092D160-E96F-4E7A-85EE-0570A35094B3}" dt="2023-07-05T12:12:32.975" v="2754" actId="1076"/>
          <ac:spMkLst>
            <pc:docMk/>
            <pc:sldMk cId="1536526050" sldId="515"/>
            <ac:spMk id="17" creationId="{59111A69-C7EA-52AB-B7D0-CBAE6E5FFF69}"/>
          </ac:spMkLst>
        </pc:spChg>
        <pc:picChg chg="add mod">
          <ac:chgData name="Richard Chalk" userId="287f8aa4f4de1d19" providerId="LiveId" clId="{0092D160-E96F-4E7A-85EE-0570A35094B3}" dt="2023-07-05T09:58:43.815" v="1477" actId="1035"/>
          <ac:picMkLst>
            <pc:docMk/>
            <pc:sldMk cId="1536526050" sldId="515"/>
            <ac:picMk id="9" creationId="{BB195F59-930A-8ADE-88B8-FD91653BDAC8}"/>
          </ac:picMkLst>
        </pc:picChg>
        <pc:picChg chg="del">
          <ac:chgData name="Richard Chalk" userId="287f8aa4f4de1d19" providerId="LiveId" clId="{0092D160-E96F-4E7A-85EE-0570A35094B3}" dt="2023-07-05T09:56:12.586" v="1371" actId="478"/>
          <ac:picMkLst>
            <pc:docMk/>
            <pc:sldMk cId="1536526050" sldId="515"/>
            <ac:picMk id="13" creationId="{1D09971C-01B0-812D-8573-AB06B8E6397A}"/>
          </ac:picMkLst>
        </pc:picChg>
        <pc:picChg chg="del">
          <ac:chgData name="Richard Chalk" userId="287f8aa4f4de1d19" providerId="LiveId" clId="{0092D160-E96F-4E7A-85EE-0570A35094B3}" dt="2023-07-05T09:55:28.381" v="1352" actId="478"/>
          <ac:picMkLst>
            <pc:docMk/>
            <pc:sldMk cId="1536526050" sldId="515"/>
            <ac:picMk id="15" creationId="{2E5F5AE9-15F0-45A2-EE1A-1AFCBDC6555B}"/>
          </ac:picMkLst>
        </pc:picChg>
        <pc:picChg chg="add mod">
          <ac:chgData name="Richard Chalk" userId="287f8aa4f4de1d19" providerId="LiveId" clId="{0092D160-E96F-4E7A-85EE-0570A35094B3}" dt="2023-07-05T09:59:14.797" v="1480" actId="1076"/>
          <ac:picMkLst>
            <pc:docMk/>
            <pc:sldMk cId="1536526050" sldId="515"/>
            <ac:picMk id="4098" creationId="{A8738526-4011-2AAC-D5FF-E1F6B78193B8}"/>
          </ac:picMkLst>
        </pc:picChg>
        <pc:picChg chg="add mod">
          <ac:chgData name="Richard Chalk" userId="287f8aa4f4de1d19" providerId="LiveId" clId="{0092D160-E96F-4E7A-85EE-0570A35094B3}" dt="2023-07-05T09:59:40.902" v="1520" actId="1038"/>
          <ac:picMkLst>
            <pc:docMk/>
            <pc:sldMk cId="1536526050" sldId="515"/>
            <ac:picMk id="4100" creationId="{78C332F3-5C0A-724C-D834-34E5C9C4701F}"/>
          </ac:picMkLst>
        </pc:picChg>
        <pc:picChg chg="add mod">
          <ac:chgData name="Richard Chalk" userId="287f8aa4f4de1d19" providerId="LiveId" clId="{0092D160-E96F-4E7A-85EE-0570A35094B3}" dt="2023-07-05T12:12:34.771" v="2755" actId="1076"/>
          <ac:picMkLst>
            <pc:docMk/>
            <pc:sldMk cId="1536526050" sldId="515"/>
            <ac:picMk id="4102" creationId="{9F0C2B60-3FD3-0F23-209C-1224A2A93D90}"/>
          </ac:picMkLst>
        </pc:picChg>
        <pc:cxnChg chg="del">
          <ac:chgData name="Richard Chalk" userId="287f8aa4f4de1d19" providerId="LiveId" clId="{0092D160-E96F-4E7A-85EE-0570A35094B3}" dt="2023-07-05T09:55:19.886" v="1350" actId="478"/>
          <ac:cxnSpMkLst>
            <pc:docMk/>
            <pc:sldMk cId="1536526050" sldId="515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0092D160-E96F-4E7A-85EE-0570A35094B3}" dt="2023-07-05T11:50:08.500" v="2139"/>
        <pc:sldMkLst>
          <pc:docMk/>
          <pc:sldMk cId="3727036933" sldId="516"/>
        </pc:sldMkLst>
        <pc:spChg chg="mod">
          <ac:chgData name="Richard Chalk" userId="287f8aa4f4de1d19" providerId="LiveId" clId="{0092D160-E96F-4E7A-85EE-0570A35094B3}" dt="2023-07-05T11:48:56.617" v="2138" actId="207"/>
          <ac:spMkLst>
            <pc:docMk/>
            <pc:sldMk cId="3727036933" sldId="516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10:00:06.625" v="1527" actId="20577"/>
          <ac:spMkLst>
            <pc:docMk/>
            <pc:sldMk cId="3727036933" sldId="516"/>
            <ac:spMk id="7" creationId="{EBD62573-4B50-EAD6-8C7E-C3AE6A9F45B4}"/>
          </ac:spMkLst>
        </pc:spChg>
        <pc:spChg chg="add del mod">
          <ac:chgData name="Richard Chalk" userId="287f8aa4f4de1d19" providerId="LiveId" clId="{0092D160-E96F-4E7A-85EE-0570A35094B3}" dt="2023-07-05T11:18:30.859" v="1612" actId="478"/>
          <ac:spMkLst>
            <pc:docMk/>
            <pc:sldMk cId="3727036933" sldId="516"/>
            <ac:spMk id="9" creationId="{61B831A1-04BC-84DF-D010-D724DD9D2463}"/>
          </ac:spMkLst>
        </pc:spChg>
        <pc:spChg chg="mod">
          <ac:chgData name="Richard Chalk" userId="287f8aa4f4de1d19" providerId="LiveId" clId="{0092D160-E96F-4E7A-85EE-0570A35094B3}" dt="2023-07-05T10:00:13.333" v="1534" actId="20577"/>
          <ac:spMkLst>
            <pc:docMk/>
            <pc:sldMk cId="3727036933" sldId="516"/>
            <ac:spMk id="12" creationId="{0F47BC57-5C51-0D45-F0AF-DF977E1D8B04}"/>
          </ac:spMkLst>
        </pc:spChg>
        <pc:picChg chg="add mod">
          <ac:chgData name="Richard Chalk" userId="287f8aa4f4de1d19" providerId="LiveId" clId="{0092D160-E96F-4E7A-85EE-0570A35094B3}" dt="2023-07-05T10:04:57.860" v="1610" actId="1076"/>
          <ac:picMkLst>
            <pc:docMk/>
            <pc:sldMk cId="3727036933" sldId="516"/>
            <ac:picMk id="3" creationId="{A78A0620-E6F9-BC1A-F1E5-E0D0E7E2B772}"/>
          </ac:picMkLst>
        </pc:picChg>
        <pc:picChg chg="del">
          <ac:chgData name="Richard Chalk" userId="287f8aa4f4de1d19" providerId="LiveId" clId="{0092D160-E96F-4E7A-85EE-0570A35094B3}" dt="2023-07-05T10:04:55.232" v="1608" actId="478"/>
          <ac:picMkLst>
            <pc:docMk/>
            <pc:sldMk cId="3727036933" sldId="516"/>
            <ac:picMk id="8" creationId="{4C17E691-7C63-24E6-2CBB-C50627E896F8}"/>
          </ac:picMkLst>
        </pc:picChg>
        <pc:picChg chg="del">
          <ac:chgData name="Richard Chalk" userId="287f8aa4f4de1d19" providerId="LiveId" clId="{0092D160-E96F-4E7A-85EE-0570A35094B3}" dt="2023-07-05T10:01:16.689" v="1561" actId="478"/>
          <ac:picMkLst>
            <pc:docMk/>
            <pc:sldMk cId="3727036933" sldId="516"/>
            <ac:picMk id="1026" creationId="{85228D4D-FFB3-1B61-67A3-8FAD4DCEB53B}"/>
          </ac:picMkLst>
        </pc:picChg>
        <pc:picChg chg="del">
          <ac:chgData name="Richard Chalk" userId="287f8aa4f4de1d19" providerId="LiveId" clId="{0092D160-E96F-4E7A-85EE-0570A35094B3}" dt="2023-07-05T10:01:37.633" v="1569" actId="478"/>
          <ac:picMkLst>
            <pc:docMk/>
            <pc:sldMk cId="3727036933" sldId="516"/>
            <ac:picMk id="1028" creationId="{B431607D-F466-05F5-D5FB-CA7C48071A3E}"/>
          </ac:picMkLst>
        </pc:picChg>
        <pc:picChg chg="del">
          <ac:chgData name="Richard Chalk" userId="287f8aa4f4de1d19" providerId="LiveId" clId="{0092D160-E96F-4E7A-85EE-0570A35094B3}" dt="2023-07-05T10:01:54.447" v="1573" actId="478"/>
          <ac:picMkLst>
            <pc:docMk/>
            <pc:sldMk cId="3727036933" sldId="516"/>
            <ac:picMk id="1030" creationId="{394CA845-8C43-5BBC-8F00-9EFC94614EBB}"/>
          </ac:picMkLst>
        </pc:picChg>
        <pc:picChg chg="add mod">
          <ac:chgData name="Richard Chalk" userId="287f8aa4f4de1d19" providerId="LiveId" clId="{0092D160-E96F-4E7A-85EE-0570A35094B3}" dt="2023-07-05T10:03:25.976" v="1591" actId="167"/>
          <ac:picMkLst>
            <pc:docMk/>
            <pc:sldMk cId="3727036933" sldId="516"/>
            <ac:picMk id="6146" creationId="{E8467F65-5A75-AC94-9752-587D7A7F4816}"/>
          </ac:picMkLst>
        </pc:picChg>
        <pc:picChg chg="add mod">
          <ac:chgData name="Richard Chalk" userId="287f8aa4f4de1d19" providerId="LiveId" clId="{0092D160-E96F-4E7A-85EE-0570A35094B3}" dt="2023-07-05T10:04:38.723" v="1606" actId="1076"/>
          <ac:picMkLst>
            <pc:docMk/>
            <pc:sldMk cId="3727036933" sldId="516"/>
            <ac:picMk id="6148" creationId="{58864DC8-EDBB-83FB-5E13-28DFFCED493D}"/>
          </ac:picMkLst>
        </pc:picChg>
        <pc:picChg chg="add del mod">
          <ac:chgData name="Richard Chalk" userId="287f8aa4f4de1d19" providerId="LiveId" clId="{0092D160-E96F-4E7A-85EE-0570A35094B3}" dt="2023-07-05T10:02:11.061" v="1580" actId="478"/>
          <ac:picMkLst>
            <pc:docMk/>
            <pc:sldMk cId="3727036933" sldId="516"/>
            <ac:picMk id="6150" creationId="{EA980BAB-F3B1-2B07-4728-C5B752770105}"/>
          </ac:picMkLst>
        </pc:picChg>
        <pc:picChg chg="add mod">
          <ac:chgData name="Richard Chalk" userId="287f8aa4f4de1d19" providerId="LiveId" clId="{0092D160-E96F-4E7A-85EE-0570A35094B3}" dt="2023-07-05T10:04:41.421" v="1607" actId="167"/>
          <ac:picMkLst>
            <pc:docMk/>
            <pc:sldMk cId="3727036933" sldId="516"/>
            <ac:picMk id="6152" creationId="{6FD94AB1-8DA1-A380-8181-F7892E15942F}"/>
          </ac:picMkLst>
        </pc:picChg>
        <pc:picChg chg="add del">
          <ac:chgData name="Richard Chalk" userId="287f8aa4f4de1d19" providerId="LiveId" clId="{0092D160-E96F-4E7A-85EE-0570A35094B3}" dt="2023-07-05T10:02:30.274" v="1582" actId="478"/>
          <ac:picMkLst>
            <pc:docMk/>
            <pc:sldMk cId="3727036933" sldId="516"/>
            <ac:picMk id="6154" creationId="{82267C79-0841-7DBA-924F-FDBB755CCAA5}"/>
          </ac:picMkLst>
        </pc:picChg>
        <pc:picChg chg="add del mod">
          <ac:chgData name="Richard Chalk" userId="287f8aa4f4de1d19" providerId="LiveId" clId="{0092D160-E96F-4E7A-85EE-0570A35094B3}" dt="2023-07-05T10:03:13.222" v="1586" actId="478"/>
          <ac:picMkLst>
            <pc:docMk/>
            <pc:sldMk cId="3727036933" sldId="516"/>
            <ac:picMk id="6156" creationId="{1ECBECD5-C71F-D3ED-18F9-117D3BFF2B8B}"/>
          </ac:picMkLst>
        </pc:picChg>
        <pc:picChg chg="add mod">
          <ac:chgData name="Richard Chalk" userId="287f8aa4f4de1d19" providerId="LiveId" clId="{0092D160-E96F-4E7A-85EE-0570A35094B3}" dt="2023-07-05T10:03:57.819" v="1597" actId="1076"/>
          <ac:picMkLst>
            <pc:docMk/>
            <pc:sldMk cId="3727036933" sldId="516"/>
            <ac:picMk id="6158" creationId="{D0D0F5D9-E089-6829-6E34-488DAB23E6A0}"/>
          </ac:picMkLst>
        </pc:picChg>
      </pc:sldChg>
      <pc:sldChg chg="addSp delSp modSp add mod">
        <pc:chgData name="Richard Chalk" userId="287f8aa4f4de1d19" providerId="LiveId" clId="{0092D160-E96F-4E7A-85EE-0570A35094B3}" dt="2023-07-05T12:26:41.941" v="3252" actId="1035"/>
        <pc:sldMkLst>
          <pc:docMk/>
          <pc:sldMk cId="1188041564" sldId="517"/>
        </pc:sldMkLst>
        <pc:spChg chg="mod">
          <ac:chgData name="Richard Chalk" userId="287f8aa4f4de1d19" providerId="LiveId" clId="{0092D160-E96F-4E7A-85EE-0570A35094B3}" dt="2023-07-05T12:26:31.108" v="3243" actId="20577"/>
          <ac:spMkLst>
            <pc:docMk/>
            <pc:sldMk cId="1188041564" sldId="517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12:13:14.956" v="2758" actId="1076"/>
          <ac:spMkLst>
            <pc:docMk/>
            <pc:sldMk cId="1188041564" sldId="517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10:00:55.484" v="1560" actId="20577"/>
          <ac:spMkLst>
            <pc:docMk/>
            <pc:sldMk cId="1188041564" sldId="517"/>
            <ac:spMk id="7" creationId="{EBD62573-4B50-EAD6-8C7E-C3AE6A9F45B4}"/>
          </ac:spMkLst>
        </pc:spChg>
        <pc:spChg chg="add del">
          <ac:chgData name="Richard Chalk" userId="287f8aa4f4de1d19" providerId="LiveId" clId="{0092D160-E96F-4E7A-85EE-0570A35094B3}" dt="2023-07-05T11:50:21.925" v="2140" actId="478"/>
          <ac:spMkLst>
            <pc:docMk/>
            <pc:sldMk cId="1188041564" sldId="517"/>
            <ac:spMk id="8" creationId="{825E9CAD-9A96-9D74-2954-CBDE94B16FEE}"/>
          </ac:spMkLst>
        </pc:spChg>
        <pc:spChg chg="mod">
          <ac:chgData name="Richard Chalk" userId="287f8aa4f4de1d19" providerId="LiveId" clId="{0092D160-E96F-4E7A-85EE-0570A35094B3}" dt="2023-07-05T12:13:22.594" v="2785" actId="14100"/>
          <ac:spMkLst>
            <pc:docMk/>
            <pc:sldMk cId="1188041564" sldId="517"/>
            <ac:spMk id="10" creationId="{6D059208-8E72-7A46-9223-04F7DF55B846}"/>
          </ac:spMkLst>
        </pc:spChg>
        <pc:spChg chg="del">
          <ac:chgData name="Richard Chalk" userId="287f8aa4f4de1d19" providerId="LiveId" clId="{0092D160-E96F-4E7A-85EE-0570A35094B3}" dt="2023-07-05T11:59:36.504" v="2431" actId="478"/>
          <ac:spMkLst>
            <pc:docMk/>
            <pc:sldMk cId="1188041564" sldId="517"/>
            <ac:spMk id="11" creationId="{39FD93DF-6A32-EB52-E8AB-6F9D42BBFDD9}"/>
          </ac:spMkLst>
        </pc:spChg>
        <pc:spChg chg="add mod">
          <ac:chgData name="Richard Chalk" userId="287f8aa4f4de1d19" providerId="LiveId" clId="{0092D160-E96F-4E7A-85EE-0570A35094B3}" dt="2023-07-05T12:08:00.433" v="2733" actId="207"/>
          <ac:spMkLst>
            <pc:docMk/>
            <pc:sldMk cId="1188041564" sldId="517"/>
            <ac:spMk id="12" creationId="{A54E1BB9-FCE4-1041-DDB4-BFDACF39104D}"/>
          </ac:spMkLst>
        </pc:spChg>
        <pc:spChg chg="mod">
          <ac:chgData name="Richard Chalk" userId="287f8aa4f4de1d19" providerId="LiveId" clId="{0092D160-E96F-4E7A-85EE-0570A35094B3}" dt="2023-07-05T12:00:59.252" v="2659" actId="1036"/>
          <ac:spMkLst>
            <pc:docMk/>
            <pc:sldMk cId="1188041564" sldId="517"/>
            <ac:spMk id="14" creationId="{75193581-11C5-8E44-1B35-4267536E34DE}"/>
          </ac:spMkLst>
        </pc:spChg>
        <pc:picChg chg="add mod">
          <ac:chgData name="Richard Chalk" userId="287f8aa4f4de1d19" providerId="LiveId" clId="{0092D160-E96F-4E7A-85EE-0570A35094B3}" dt="2023-07-05T12:00:01.050" v="2443" actId="1036"/>
          <ac:picMkLst>
            <pc:docMk/>
            <pc:sldMk cId="1188041564" sldId="517"/>
            <ac:picMk id="9" creationId="{F7BF4C22-CC3D-51B4-3113-09B94234DE54}"/>
          </ac:picMkLst>
        </pc:picChg>
        <pc:picChg chg="mod">
          <ac:chgData name="Richard Chalk" userId="287f8aa4f4de1d19" providerId="LiveId" clId="{0092D160-E96F-4E7A-85EE-0570A35094B3}" dt="2023-07-05T11:59:50.575" v="2434" actId="1076"/>
          <ac:picMkLst>
            <pc:docMk/>
            <pc:sldMk cId="1188041564" sldId="517"/>
            <ac:picMk id="13" creationId="{1D09971C-01B0-812D-8573-AB06B8E6397A}"/>
          </ac:picMkLst>
        </pc:picChg>
        <pc:picChg chg="mod">
          <ac:chgData name="Richard Chalk" userId="287f8aa4f4de1d19" providerId="LiveId" clId="{0092D160-E96F-4E7A-85EE-0570A35094B3}" dt="2023-07-05T12:00:59.252" v="2659" actId="1036"/>
          <ac:picMkLst>
            <pc:docMk/>
            <pc:sldMk cId="1188041564" sldId="517"/>
            <ac:picMk id="15" creationId="{2E5F5AE9-15F0-45A2-EE1A-1AFCBDC6555B}"/>
          </ac:picMkLst>
        </pc:picChg>
        <pc:picChg chg="add mod">
          <ac:chgData name="Richard Chalk" userId="287f8aa4f4de1d19" providerId="LiveId" clId="{0092D160-E96F-4E7A-85EE-0570A35094B3}" dt="2023-07-05T12:26:41.941" v="3252" actId="1035"/>
          <ac:picMkLst>
            <pc:docMk/>
            <pc:sldMk cId="1188041564" sldId="517"/>
            <ac:picMk id="18" creationId="{A3EAD3D5-E715-F0FF-1B17-DB3ABC8ACC6E}"/>
          </ac:picMkLst>
        </pc:picChg>
        <pc:cxnChg chg="del">
          <ac:chgData name="Richard Chalk" userId="287f8aa4f4de1d19" providerId="LiveId" clId="{0092D160-E96F-4E7A-85EE-0570A35094B3}" dt="2023-07-05T11:58:13.968" v="2263" actId="478"/>
          <ac:cxnSpMkLst>
            <pc:docMk/>
            <pc:sldMk cId="1188041564" sldId="517"/>
            <ac:cxnSpMk id="4" creationId="{8E10E644-46F5-F891-B4EC-377F5D56B5D8}"/>
          </ac:cxnSpMkLst>
        </pc:cxnChg>
        <pc:cxnChg chg="add mod">
          <ac:chgData name="Richard Chalk" userId="287f8aa4f4de1d19" providerId="LiveId" clId="{0092D160-E96F-4E7A-85EE-0570A35094B3}" dt="2023-07-05T12:01:12.905" v="2686" actId="1036"/>
          <ac:cxnSpMkLst>
            <pc:docMk/>
            <pc:sldMk cId="1188041564" sldId="517"/>
            <ac:cxnSpMk id="16" creationId="{DBE9179F-4ED7-0485-EB49-E7F7EA4B1529}"/>
          </ac:cxnSpMkLst>
        </pc:cxnChg>
      </pc:sldChg>
      <pc:sldChg chg="addSp delSp modSp add mod modNotesTx">
        <pc:chgData name="Richard Chalk" userId="287f8aa4f4de1d19" providerId="LiveId" clId="{0092D160-E96F-4E7A-85EE-0570A35094B3}" dt="2023-07-05T12:27:52.915" v="3356" actId="20577"/>
        <pc:sldMkLst>
          <pc:docMk/>
          <pc:sldMk cId="1905608281" sldId="518"/>
        </pc:sldMkLst>
        <pc:spChg chg="mod ord">
          <ac:chgData name="Richard Chalk" userId="287f8aa4f4de1d19" providerId="LiveId" clId="{0092D160-E96F-4E7A-85EE-0570A35094B3}" dt="2023-07-05T12:24:34.523" v="3185" actId="20577"/>
          <ac:spMkLst>
            <pc:docMk/>
            <pc:sldMk cId="1905608281" sldId="518"/>
            <ac:spMk id="2" creationId="{2CED0939-2445-F1A3-21AE-0A535344DD5D}"/>
          </ac:spMkLst>
        </pc:spChg>
        <pc:spChg chg="del">
          <ac:chgData name="Richard Chalk" userId="287f8aa4f4de1d19" providerId="LiveId" clId="{0092D160-E96F-4E7A-85EE-0570A35094B3}" dt="2023-07-05T12:15:26.331" v="2804" actId="478"/>
          <ac:spMkLst>
            <pc:docMk/>
            <pc:sldMk cId="1905608281" sldId="518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12:13:47.306" v="2801" actId="20577"/>
          <ac:spMkLst>
            <pc:docMk/>
            <pc:sldMk cId="1905608281" sldId="518"/>
            <ac:spMk id="7" creationId="{EBD62573-4B50-EAD6-8C7E-C3AE6A9F45B4}"/>
          </ac:spMkLst>
        </pc:spChg>
        <pc:picChg chg="add mod">
          <ac:chgData name="Richard Chalk" userId="287f8aa4f4de1d19" providerId="LiveId" clId="{0092D160-E96F-4E7A-85EE-0570A35094B3}" dt="2023-07-05T12:21:10.442" v="2933" actId="1076"/>
          <ac:picMkLst>
            <pc:docMk/>
            <pc:sldMk cId="1905608281" sldId="518"/>
            <ac:picMk id="8" creationId="{D70BA4B3-9483-EBE5-EE6B-A2D1D808BA3F}"/>
          </ac:picMkLst>
        </pc:picChg>
        <pc:picChg chg="add mod">
          <ac:chgData name="Richard Chalk" userId="287f8aa4f4de1d19" providerId="LiveId" clId="{0092D160-E96F-4E7A-85EE-0570A35094B3}" dt="2023-07-05T12:21:18.680" v="3062" actId="1037"/>
          <ac:picMkLst>
            <pc:docMk/>
            <pc:sldMk cId="1905608281" sldId="518"/>
            <ac:picMk id="9" creationId="{1BF9A6AA-83B3-3FA0-AE0D-67C12170726F}"/>
          </ac:picMkLst>
        </pc:picChg>
        <pc:picChg chg="add mod">
          <ac:chgData name="Richard Chalk" userId="287f8aa4f4de1d19" providerId="LiveId" clId="{0092D160-E96F-4E7A-85EE-0570A35094B3}" dt="2023-07-05T12:23:59.988" v="3130" actId="1036"/>
          <ac:picMkLst>
            <pc:docMk/>
            <pc:sldMk cId="1905608281" sldId="518"/>
            <ac:picMk id="10" creationId="{8F6FF5DC-AB42-FC2A-6ADF-17D43DBF19AD}"/>
          </ac:picMkLst>
        </pc:picChg>
        <pc:picChg chg="add mod">
          <ac:chgData name="Richard Chalk" userId="287f8aa4f4de1d19" providerId="LiveId" clId="{0092D160-E96F-4E7A-85EE-0570A35094B3}" dt="2023-07-05T12:27:19.125" v="3256" actId="1076"/>
          <ac:picMkLst>
            <pc:docMk/>
            <pc:sldMk cId="1905608281" sldId="518"/>
            <ac:picMk id="11" creationId="{0FC5F0CB-C675-8B69-1E7D-BB9FE67056CB}"/>
          </ac:picMkLst>
        </pc:picChg>
        <pc:picChg chg="add mod">
          <ac:chgData name="Richard Chalk" userId="287f8aa4f4de1d19" providerId="LiveId" clId="{0092D160-E96F-4E7A-85EE-0570A35094B3}" dt="2023-07-05T12:27:23.364" v="3258" actId="1076"/>
          <ac:picMkLst>
            <pc:docMk/>
            <pc:sldMk cId="1905608281" sldId="518"/>
            <ac:picMk id="12" creationId="{95057E6F-2977-8A17-5930-6E369C34C08F}"/>
          </ac:picMkLst>
        </pc:picChg>
        <pc:picChg chg="del">
          <ac:chgData name="Richard Chalk" userId="287f8aa4f4de1d19" providerId="LiveId" clId="{0092D160-E96F-4E7A-85EE-0570A35094B3}" dt="2023-07-05T12:15:37.070" v="2808" actId="478"/>
          <ac:picMkLst>
            <pc:docMk/>
            <pc:sldMk cId="1905608281" sldId="518"/>
            <ac:picMk id="1026" creationId="{2A8C079E-E67A-AA02-F467-278EC680069E}"/>
          </ac:picMkLst>
        </pc:picChg>
        <pc:cxnChg chg="del">
          <ac:chgData name="Richard Chalk" userId="287f8aa4f4de1d19" providerId="LiveId" clId="{0092D160-E96F-4E7A-85EE-0570A35094B3}" dt="2023-07-05T12:15:28.274" v="2805" actId="478"/>
          <ac:cxnSpMkLst>
            <pc:docMk/>
            <pc:sldMk cId="1905608281" sldId="518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775678E9-BE89-4804-BACD-5EF2C497D9A6}"/>
    <pc:docChg chg="modSld">
      <pc:chgData name="Richard Chalk" userId="287f8aa4f4de1d19" providerId="LiveId" clId="{775678E9-BE89-4804-BACD-5EF2C497D9A6}" dt="2023-10-16T09:08:48.792" v="24" actId="20577"/>
      <pc:docMkLst>
        <pc:docMk/>
      </pc:docMkLst>
      <pc:sldChg chg="modSp mod">
        <pc:chgData name="Richard Chalk" userId="287f8aa4f4de1d19" providerId="LiveId" clId="{775678E9-BE89-4804-BACD-5EF2C497D9A6}" dt="2023-10-16T06:28:12.121" v="23" actId="20577"/>
        <pc:sldMkLst>
          <pc:docMk/>
          <pc:sldMk cId="2331944968" sldId="530"/>
        </pc:sldMkLst>
        <pc:spChg chg="mod">
          <ac:chgData name="Richard Chalk" userId="287f8aa4f4de1d19" providerId="LiveId" clId="{775678E9-BE89-4804-BACD-5EF2C497D9A6}" dt="2023-10-16T06:28:12.121" v="23" actId="20577"/>
          <ac:spMkLst>
            <pc:docMk/>
            <pc:sldMk cId="2331944968" sldId="530"/>
            <ac:spMk id="10" creationId="{24A7D9D7-D6DE-4EDE-91E7-124B2A9E6261}"/>
          </ac:spMkLst>
        </pc:spChg>
      </pc:sldChg>
      <pc:sldChg chg="modSp mod">
        <pc:chgData name="Richard Chalk" userId="287f8aa4f4de1d19" providerId="LiveId" clId="{775678E9-BE89-4804-BACD-5EF2C497D9A6}" dt="2023-10-16T09:08:48.792" v="24" actId="20577"/>
        <pc:sldMkLst>
          <pc:docMk/>
          <pc:sldMk cId="932619517" sldId="583"/>
        </pc:sldMkLst>
        <pc:spChg chg="mod">
          <ac:chgData name="Richard Chalk" userId="287f8aa4f4de1d19" providerId="LiveId" clId="{775678E9-BE89-4804-BACD-5EF2C497D9A6}" dt="2023-10-16T09:08:48.792" v="24" actId="20577"/>
          <ac:spMkLst>
            <pc:docMk/>
            <pc:sldMk cId="932619517" sldId="583"/>
            <ac:spMk id="3" creationId="{173D56EC-57A4-FE19-1901-5242223ADD72}"/>
          </ac:spMkLst>
        </pc:spChg>
      </pc:sldChg>
    </pc:docChg>
  </pc:docChgLst>
  <pc:docChgLst>
    <pc:chgData name="Richard Chalk" userId="287f8aa4f4de1d19" providerId="LiveId" clId="{3482DC42-FFF0-467D-8B45-48F986536299}"/>
    <pc:docChg chg="custSel addSld modSld">
      <pc:chgData name="Richard Chalk" userId="287f8aa4f4de1d19" providerId="LiveId" clId="{3482DC42-FFF0-467D-8B45-48F986536299}" dt="2023-12-28T11:26:58.268" v="162" actId="20577"/>
      <pc:docMkLst>
        <pc:docMk/>
      </pc:docMkLst>
      <pc:sldChg chg="modSp mod">
        <pc:chgData name="Richard Chalk" userId="287f8aa4f4de1d19" providerId="LiveId" clId="{3482DC42-FFF0-467D-8B45-48F986536299}" dt="2023-12-28T11:24:19.689" v="9" actId="20577"/>
        <pc:sldMkLst>
          <pc:docMk/>
          <pc:sldMk cId="3213385662" sldId="309"/>
        </pc:sldMkLst>
        <pc:spChg chg="mod">
          <ac:chgData name="Richard Chalk" userId="287f8aa4f4de1d19" providerId="LiveId" clId="{3482DC42-FFF0-467D-8B45-48F986536299}" dt="2023-12-28T11:24:19.689" v="9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mod">
        <pc:chgData name="Richard Chalk" userId="287f8aa4f4de1d19" providerId="LiveId" clId="{3482DC42-FFF0-467D-8B45-48F986536299}" dt="2023-12-28T11:25:24.639" v="152" actId="14100"/>
        <pc:sldMkLst>
          <pc:docMk/>
          <pc:sldMk cId="2331944968" sldId="530"/>
        </pc:sldMkLst>
        <pc:spChg chg="add mod">
          <ac:chgData name="Richard Chalk" userId="287f8aa4f4de1d19" providerId="LiveId" clId="{3482DC42-FFF0-467D-8B45-48F986536299}" dt="2023-12-28T11:25:24.639" v="152" actId="14100"/>
          <ac:spMkLst>
            <pc:docMk/>
            <pc:sldMk cId="2331944968" sldId="530"/>
            <ac:spMk id="12" creationId="{50A9039A-C978-A3FA-8EFF-73983535C1BA}"/>
          </ac:spMkLst>
        </pc:spChg>
      </pc:sldChg>
      <pc:sldChg chg="modSp mod">
        <pc:chgData name="Richard Chalk" userId="287f8aa4f4de1d19" providerId="LiveId" clId="{3482DC42-FFF0-467D-8B45-48F986536299}" dt="2023-12-28T11:26:58.268" v="162" actId="20577"/>
        <pc:sldMkLst>
          <pc:docMk/>
          <pc:sldMk cId="2360885169" sldId="593"/>
        </pc:sldMkLst>
        <pc:spChg chg="mod">
          <ac:chgData name="Richard Chalk" userId="287f8aa4f4de1d19" providerId="LiveId" clId="{3482DC42-FFF0-467D-8B45-48F986536299}" dt="2023-12-28T11:26:58.268" v="162" actId="20577"/>
          <ac:spMkLst>
            <pc:docMk/>
            <pc:sldMk cId="2360885169" sldId="593"/>
            <ac:spMk id="2" creationId="{2CED0939-2445-F1A3-21AE-0A535344DD5D}"/>
          </ac:spMkLst>
        </pc:spChg>
      </pc:sldChg>
      <pc:sldChg chg="add">
        <pc:chgData name="Richard Chalk" userId="287f8aa4f4de1d19" providerId="LiveId" clId="{3482DC42-FFF0-467D-8B45-48F986536299}" dt="2023-12-28T11:24:14.385" v="0"/>
        <pc:sldMkLst>
          <pc:docMk/>
          <pc:sldMk cId="4226960823" sldId="597"/>
        </pc:sldMkLst>
      </pc:sldChg>
      <pc:sldChg chg="add">
        <pc:chgData name="Richard Chalk" userId="287f8aa4f4de1d19" providerId="LiveId" clId="{3482DC42-FFF0-467D-8B45-48F986536299}" dt="2023-12-28T11:24:14.385" v="0"/>
        <pc:sldMkLst>
          <pc:docMk/>
          <pc:sldMk cId="1649555477" sldId="598"/>
        </pc:sldMkLst>
      </pc:sldChg>
    </pc:docChg>
  </pc:docChgLst>
  <pc:docChgLst>
    <pc:chgData name="Richard Chalk" userId="287f8aa4f4de1d19" providerId="LiveId" clId="{2AD64E2E-7881-447F-AFE5-5127ACB40255}"/>
    <pc:docChg chg="undo custSel addSld delSld modSld sldOrd">
      <pc:chgData name="Richard Chalk" userId="287f8aa4f4de1d19" providerId="LiveId" clId="{2AD64E2E-7881-447F-AFE5-5127ACB40255}" dt="2023-05-26T09:00:53.060" v="3039" actId="20577"/>
      <pc:docMkLst>
        <pc:docMk/>
      </pc:docMkLst>
      <pc:sldChg chg="addSp delSp modSp mod modNotesTx">
        <pc:chgData name="Richard Chalk" userId="287f8aa4f4de1d19" providerId="LiveId" clId="{2AD64E2E-7881-447F-AFE5-5127ACB40255}" dt="2023-05-26T05:28:52.051" v="759" actId="207"/>
        <pc:sldMkLst>
          <pc:docMk/>
          <pc:sldMk cId="0" sldId="299"/>
        </pc:sldMkLst>
        <pc:spChg chg="del">
          <ac:chgData name="Richard Chalk" userId="287f8aa4f4de1d19" providerId="LiveId" clId="{2AD64E2E-7881-447F-AFE5-5127ACB40255}" dt="2023-05-26T05:09:06.030" v="6" actId="478"/>
          <ac:spMkLst>
            <pc:docMk/>
            <pc:sldMk cId="0" sldId="299"/>
            <ac:spMk id="3" creationId="{D6DC73C4-C35F-1C67-C767-6A580F7E3DEA}"/>
          </ac:spMkLst>
        </pc:spChg>
        <pc:spChg chg="add mod">
          <ac:chgData name="Richard Chalk" userId="287f8aa4f4de1d19" providerId="LiveId" clId="{2AD64E2E-7881-447F-AFE5-5127ACB40255}" dt="2023-05-26T05:14:00.382" v="258" actId="1036"/>
          <ac:spMkLst>
            <pc:docMk/>
            <pc:sldMk cId="0" sldId="299"/>
            <ac:spMk id="8" creationId="{ED4034BF-9681-112F-0FAB-73923168F7F7}"/>
          </ac:spMkLst>
        </pc:spChg>
        <pc:spChg chg="add mod">
          <ac:chgData name="Richard Chalk" userId="287f8aa4f4de1d19" providerId="LiveId" clId="{2AD64E2E-7881-447F-AFE5-5127ACB40255}" dt="2023-05-26T05:14:26.160" v="262" actId="14100"/>
          <ac:spMkLst>
            <pc:docMk/>
            <pc:sldMk cId="0" sldId="299"/>
            <ac:spMk id="9" creationId="{CCEA4855-3742-0F67-41FF-2E633499E6F3}"/>
          </ac:spMkLst>
        </pc:spChg>
        <pc:spChg chg="add mod">
          <ac:chgData name="Richard Chalk" userId="287f8aa4f4de1d19" providerId="LiveId" clId="{2AD64E2E-7881-447F-AFE5-5127ACB40255}" dt="2023-05-26T05:28:52.051" v="759" actId="207"/>
          <ac:spMkLst>
            <pc:docMk/>
            <pc:sldMk cId="0" sldId="299"/>
            <ac:spMk id="10" creationId="{4954C17A-179C-416C-29F4-C3A75547DF4E}"/>
          </ac:spMkLst>
        </pc:spChg>
        <pc:spChg chg="add mod">
          <ac:chgData name="Richard Chalk" userId="287f8aa4f4de1d19" providerId="LiveId" clId="{2AD64E2E-7881-447F-AFE5-5127ACB40255}" dt="2023-05-26T05:27:31.333" v="622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AD64E2E-7881-447F-AFE5-5127ACB40255}" dt="2023-05-26T05:18:20.341" v="307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AD64E2E-7881-447F-AFE5-5127ACB40255}" dt="2023-05-26T05:09:17.006" v="9" actId="478"/>
          <ac:picMkLst>
            <pc:docMk/>
            <pc:sldMk cId="0" sldId="299"/>
            <ac:picMk id="2" creationId="{FE623C67-055F-0D15-5B2E-48CC94E51778}"/>
          </ac:picMkLst>
        </pc:picChg>
        <pc:picChg chg="del">
          <ac:chgData name="Richard Chalk" userId="287f8aa4f4de1d19" providerId="LiveId" clId="{2AD64E2E-7881-447F-AFE5-5127ACB40255}" dt="2023-05-26T05:09:06.030" v="6" actId="478"/>
          <ac:picMkLst>
            <pc:docMk/>
            <pc:sldMk cId="0" sldId="299"/>
            <ac:picMk id="7" creationId="{7C1D91D3-19D0-F9D7-6DF3-429A8B706C56}"/>
          </ac:picMkLst>
        </pc:picChg>
        <pc:picChg chg="add mod">
          <ac:chgData name="Richard Chalk" userId="287f8aa4f4de1d19" providerId="LiveId" clId="{2AD64E2E-7881-447F-AFE5-5127ACB40255}" dt="2023-05-26T05:18:33.885" v="309" actId="1076"/>
          <ac:picMkLst>
            <pc:docMk/>
            <pc:sldMk cId="0" sldId="299"/>
            <ac:picMk id="11" creationId="{34BE43FA-7C45-A149-7F08-7DEC314E6BF4}"/>
          </ac:picMkLst>
        </pc:picChg>
        <pc:picChg chg="add mod">
          <ac:chgData name="Richard Chalk" userId="287f8aa4f4de1d19" providerId="LiveId" clId="{2AD64E2E-7881-447F-AFE5-5127ACB40255}" dt="2023-05-26T05:13:54.605" v="218" actId="167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AD64E2E-7881-447F-AFE5-5127ACB40255}" dt="2023-05-24T05:27:36.409" v="5" actId="20577"/>
        <pc:sldMkLst>
          <pc:docMk/>
          <pc:sldMk cId="3213385662" sldId="309"/>
        </pc:sldMkLst>
        <pc:spChg chg="mod">
          <ac:chgData name="Richard Chalk" userId="287f8aa4f4de1d19" providerId="LiveId" clId="{2AD64E2E-7881-447F-AFE5-5127ACB40255}" dt="2023-05-24T05:27:36.409" v="5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2AD64E2E-7881-447F-AFE5-5127ACB40255}" dt="2023-05-26T08:10:48.945" v="1194" actId="1582"/>
        <pc:sldMkLst>
          <pc:docMk/>
          <pc:sldMk cId="2636729480" sldId="330"/>
        </pc:sldMkLst>
        <pc:spChg chg="add mod">
          <ac:chgData name="Richard Chalk" userId="287f8aa4f4de1d19" providerId="LiveId" clId="{2AD64E2E-7881-447F-AFE5-5127ACB40255}" dt="2023-05-26T05:20:24.786" v="382" actId="113"/>
          <ac:spMkLst>
            <pc:docMk/>
            <pc:sldMk cId="2636729480" sldId="33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15:14.432" v="267" actId="20577"/>
          <ac:spMkLst>
            <pc:docMk/>
            <pc:sldMk cId="2636729480" sldId="330"/>
            <ac:spMk id="4" creationId="{4771B46A-233B-C554-9461-6E930E187917}"/>
          </ac:spMkLst>
        </pc:spChg>
        <pc:spChg chg="add mod">
          <ac:chgData name="Richard Chalk" userId="287f8aa4f4de1d19" providerId="LiveId" clId="{2AD64E2E-7881-447F-AFE5-5127ACB40255}" dt="2023-05-26T05:17:46.924" v="304" actId="1076"/>
          <ac:spMkLst>
            <pc:docMk/>
            <pc:sldMk cId="2636729480" sldId="330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5:15:17.842" v="268" actId="478"/>
          <ac:spMkLst>
            <pc:docMk/>
            <pc:sldMk cId="2636729480" sldId="330"/>
            <ac:spMk id="658" creationId="{00000000-0000-0000-0000-000000000000}"/>
          </ac:spMkLst>
        </pc:spChg>
        <pc:cxnChg chg="add mod">
          <ac:chgData name="Richard Chalk" userId="287f8aa4f4de1d19" providerId="LiveId" clId="{2AD64E2E-7881-447F-AFE5-5127ACB40255}" dt="2023-05-26T08:10:48.945" v="1194" actId="1582"/>
          <ac:cxnSpMkLst>
            <pc:docMk/>
            <pc:sldMk cId="2636729480" sldId="330"/>
            <ac:cxnSpMk id="10" creationId="{A043E28A-CA45-7CCE-FEA1-6A62C205E1A1}"/>
          </ac:cxnSpMkLst>
        </pc:cxn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742752064" sldId="332"/>
        </pc:sldMkLst>
      </pc:sldChg>
      <pc:sldChg chg="delSp del">
        <pc:chgData name="Richard Chalk" userId="287f8aa4f4de1d19" providerId="LiveId" clId="{2AD64E2E-7881-447F-AFE5-5127ACB40255}" dt="2023-05-26T05:28:59.536" v="760" actId="47"/>
        <pc:sldMkLst>
          <pc:docMk/>
          <pc:sldMk cId="3088392065" sldId="333"/>
        </pc:sldMkLst>
        <pc:spChg chg="del">
          <ac:chgData name="Richard Chalk" userId="287f8aa4f4de1d19" providerId="LiveId" clId="{2AD64E2E-7881-447F-AFE5-5127ACB40255}" dt="2023-05-26T05:27:10.081" v="620" actId="478"/>
          <ac:spMkLst>
            <pc:docMk/>
            <pc:sldMk cId="3088392065" sldId="333"/>
            <ac:spMk id="7" creationId="{7414A13A-65D0-B7D1-E503-EEF9E84FB25E}"/>
          </ac:spMkLst>
        </pc:spChg>
        <pc:picChg chg="del">
          <ac:chgData name="Richard Chalk" userId="287f8aa4f4de1d19" providerId="LiveId" clId="{2AD64E2E-7881-447F-AFE5-5127ACB40255}" dt="2023-05-26T05:27:10.081" v="620" actId="478"/>
          <ac:picMkLst>
            <pc:docMk/>
            <pc:sldMk cId="3088392065" sldId="333"/>
            <ac:picMk id="1026" creationId="{593DE792-5A7C-7AC4-D646-A3669933DB6E}"/>
          </ac:picMkLst>
        </pc:pic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965548167" sldId="334"/>
        </pc:sldMkLst>
      </pc:sldChg>
      <pc:sldChg chg="addSp delSp modSp add mod modNotesTx">
        <pc:chgData name="Richard Chalk" userId="287f8aa4f4de1d19" providerId="LiveId" clId="{2AD64E2E-7881-447F-AFE5-5127ACB40255}" dt="2023-05-26T05:30:01.847" v="771" actId="20577"/>
        <pc:sldMkLst>
          <pc:docMk/>
          <pc:sldMk cId="736325870" sldId="335"/>
        </pc:sldMkLst>
        <pc:spChg chg="mod">
          <ac:chgData name="Richard Chalk" userId="287f8aa4f4de1d19" providerId="LiveId" clId="{2AD64E2E-7881-447F-AFE5-5127ACB40255}" dt="2023-05-26T05:25:50.125" v="615" actId="113"/>
          <ac:spMkLst>
            <pc:docMk/>
            <pc:sldMk cId="736325870" sldId="335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22:27.342" v="418" actId="20577"/>
          <ac:spMkLst>
            <pc:docMk/>
            <pc:sldMk cId="736325870" sldId="335"/>
            <ac:spMk id="4" creationId="{4771B46A-233B-C554-9461-6E930E187917}"/>
          </ac:spMkLst>
        </pc:spChg>
        <pc:spChg chg="del">
          <ac:chgData name="Richard Chalk" userId="287f8aa4f4de1d19" providerId="LiveId" clId="{2AD64E2E-7881-447F-AFE5-5127ACB40255}" dt="2023-05-26T05:24:00.820" v="419" actId="478"/>
          <ac:spMkLst>
            <pc:docMk/>
            <pc:sldMk cId="736325870" sldId="335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27:56.199" v="710" actId="1035"/>
          <ac:spMkLst>
            <pc:docMk/>
            <pc:sldMk cId="736325870" sldId="335"/>
            <ac:spMk id="9" creationId="{8707FB91-5FBF-E47D-71AA-22B9B4C5BC4E}"/>
          </ac:spMkLst>
        </pc:spChg>
        <pc:picChg chg="add mod">
          <ac:chgData name="Richard Chalk" userId="287f8aa4f4de1d19" providerId="LiveId" clId="{2AD64E2E-7881-447F-AFE5-5127ACB40255}" dt="2023-05-26T05:27:50.049" v="684" actId="1035"/>
          <ac:picMkLst>
            <pc:docMk/>
            <pc:sldMk cId="736325870" sldId="335"/>
            <ac:picMk id="2050" creationId="{F2D0956E-3E5C-CAB4-F542-236F1E657BE0}"/>
          </ac:picMkLst>
        </pc:picChg>
      </pc:sldChg>
      <pc:sldChg chg="addSp modSp add mod modNotesTx">
        <pc:chgData name="Richard Chalk" userId="287f8aa4f4de1d19" providerId="LiveId" clId="{2AD64E2E-7881-447F-AFE5-5127ACB40255}" dt="2023-05-26T05:37:10.168" v="1005" actId="1035"/>
        <pc:sldMkLst>
          <pc:docMk/>
          <pc:sldMk cId="3796371140" sldId="336"/>
        </pc:sldMkLst>
        <pc:spChg chg="mod">
          <ac:chgData name="Richard Chalk" userId="287f8aa4f4de1d19" providerId="LiveId" clId="{2AD64E2E-7881-447F-AFE5-5127ACB40255}" dt="2023-05-26T05:34:50.888" v="915" actId="14100"/>
          <ac:spMkLst>
            <pc:docMk/>
            <pc:sldMk cId="3796371140" sldId="336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5:35:20.981" v="917" actId="21"/>
          <ac:spMkLst>
            <pc:docMk/>
            <pc:sldMk cId="3796371140" sldId="336"/>
            <ac:spMk id="3" creationId="{0CD579ED-09AE-891F-2ADE-658AB4320FFD}"/>
          </ac:spMkLst>
        </pc:spChg>
        <pc:spChg chg="mod">
          <ac:chgData name="Richard Chalk" userId="287f8aa4f4de1d19" providerId="LiveId" clId="{2AD64E2E-7881-447F-AFE5-5127ACB40255}" dt="2023-05-26T05:30:20.414" v="775" actId="20577"/>
          <ac:spMkLst>
            <pc:docMk/>
            <pc:sldMk cId="3796371140" sldId="336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5:34:17.003" v="830" actId="1036"/>
          <ac:spMkLst>
            <pc:docMk/>
            <pc:sldMk cId="3796371140" sldId="336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36:07.641" v="937" actId="113"/>
          <ac:spMkLst>
            <pc:docMk/>
            <pc:sldMk cId="3796371140" sldId="336"/>
            <ac:spMk id="9" creationId="{DD501700-C547-6C53-1555-8DB23CAFE7F3}"/>
          </ac:spMkLst>
        </pc:spChg>
        <pc:spChg chg="add mod">
          <ac:chgData name="Richard Chalk" userId="287f8aa4f4de1d19" providerId="LiveId" clId="{2AD64E2E-7881-447F-AFE5-5127ACB40255}" dt="2023-05-26T05:36:32.452" v="940" actId="1036"/>
          <ac:spMkLst>
            <pc:docMk/>
            <pc:sldMk cId="3796371140" sldId="336"/>
            <ac:spMk id="11" creationId="{8EDEA8CE-9044-6434-5E4B-1716E5E7A266}"/>
          </ac:spMkLst>
        </pc:spChg>
        <pc:spChg chg="add mod">
          <ac:chgData name="Richard Chalk" userId="287f8aa4f4de1d19" providerId="LiveId" clId="{2AD64E2E-7881-447F-AFE5-5127ACB40255}" dt="2023-05-26T05:37:10.168" v="1005" actId="1035"/>
          <ac:spMkLst>
            <pc:docMk/>
            <pc:sldMk cId="3796371140" sldId="336"/>
            <ac:spMk id="12" creationId="{E844AC98-7879-3A16-FF54-353B403564F3}"/>
          </ac:spMkLst>
        </pc:spChg>
        <pc:picChg chg="add mod">
          <ac:chgData name="Richard Chalk" userId="287f8aa4f4de1d19" providerId="LiveId" clId="{2AD64E2E-7881-447F-AFE5-5127ACB40255}" dt="2023-05-26T05:36:02.295" v="935" actId="1076"/>
          <ac:picMkLst>
            <pc:docMk/>
            <pc:sldMk cId="3796371140" sldId="336"/>
            <ac:picMk id="10" creationId="{8460D479-1E99-45BB-5B30-B7AF39BF93C7}"/>
          </ac:picMkLst>
        </pc:picChg>
        <pc:picChg chg="add mod">
          <ac:chgData name="Richard Chalk" userId="287f8aa4f4de1d19" providerId="LiveId" clId="{2AD64E2E-7881-447F-AFE5-5127ACB40255}" dt="2023-05-26T05:37:10.168" v="1005" actId="1035"/>
          <ac:picMkLst>
            <pc:docMk/>
            <pc:sldMk cId="3796371140" sldId="336"/>
            <ac:picMk id="13" creationId="{52E4C39B-897E-A213-2D9B-47CEB5EB987E}"/>
          </ac:picMkLst>
        </pc:picChg>
      </pc:sldChg>
      <pc:sldChg chg="addSp modSp add mod ord modNotesTx">
        <pc:chgData name="Richard Chalk" userId="287f8aa4f4de1d19" providerId="LiveId" clId="{2AD64E2E-7881-447F-AFE5-5127ACB40255}" dt="2023-05-26T08:15:58.920" v="1614" actId="20577"/>
        <pc:sldMkLst>
          <pc:docMk/>
          <pc:sldMk cId="1961463139" sldId="337"/>
        </pc:sldMkLst>
        <pc:spChg chg="mod">
          <ac:chgData name="Richard Chalk" userId="287f8aa4f4de1d19" providerId="LiveId" clId="{2AD64E2E-7881-447F-AFE5-5127ACB40255}" dt="2023-05-26T08:14:09.309" v="1606" actId="14100"/>
          <ac:spMkLst>
            <pc:docMk/>
            <pc:sldMk cId="1961463139" sldId="337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8:10:15.182" v="1153" actId="14100"/>
          <ac:spMkLst>
            <pc:docMk/>
            <pc:sldMk cId="1961463139" sldId="337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07:20.429" v="1013" actId="20577"/>
          <ac:spMkLst>
            <pc:docMk/>
            <pc:sldMk cId="1961463139" sldId="337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1:18.270" v="1215" actId="20577"/>
          <ac:spMkLst>
            <pc:docMk/>
            <pc:sldMk cId="1961463139" sldId="337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8:11:36.974" v="1219" actId="1582"/>
          <ac:spMkLst>
            <pc:docMk/>
            <pc:sldMk cId="1961463139" sldId="337"/>
            <ac:spMk id="10" creationId="{F017FA0B-BF92-BD10-2F3A-F2A9520A5661}"/>
          </ac:spMkLst>
        </pc:spChg>
        <pc:spChg chg="add mod">
          <ac:chgData name="Richard Chalk" userId="287f8aa4f4de1d19" providerId="LiveId" clId="{2AD64E2E-7881-447F-AFE5-5127ACB40255}" dt="2023-05-26T08:11:45.632" v="1266" actId="14100"/>
          <ac:spMkLst>
            <pc:docMk/>
            <pc:sldMk cId="1961463139" sldId="337"/>
            <ac:spMk id="11" creationId="{51CE8298-8659-51E8-55A3-74F967004572}"/>
          </ac:spMkLst>
        </pc:spChg>
        <pc:spChg chg="add mod">
          <ac:chgData name="Richard Chalk" userId="287f8aa4f4de1d19" providerId="LiveId" clId="{2AD64E2E-7881-447F-AFE5-5127ACB40255}" dt="2023-05-26T08:11:58.333" v="1336" actId="14100"/>
          <ac:spMkLst>
            <pc:docMk/>
            <pc:sldMk cId="1961463139" sldId="337"/>
            <ac:spMk id="12" creationId="{B9F34C64-F449-0610-D3A1-008D041A8E22}"/>
          </ac:spMkLst>
        </pc:spChg>
        <pc:spChg chg="add mod">
          <ac:chgData name="Richard Chalk" userId="287f8aa4f4de1d19" providerId="LiveId" clId="{2AD64E2E-7881-447F-AFE5-5127ACB40255}" dt="2023-05-26T08:13:06.861" v="1479" actId="207"/>
          <ac:spMkLst>
            <pc:docMk/>
            <pc:sldMk cId="1961463139" sldId="337"/>
            <ac:spMk id="13" creationId="{4F16204D-483A-6EB5-51D3-6044B34884C4}"/>
          </ac:spMkLst>
        </pc:spChg>
        <pc:spChg chg="add mod">
          <ac:chgData name="Richard Chalk" userId="287f8aa4f4de1d19" providerId="LiveId" clId="{2AD64E2E-7881-447F-AFE5-5127ACB40255}" dt="2023-05-26T08:13:26.996" v="1495" actId="1036"/>
          <ac:spMkLst>
            <pc:docMk/>
            <pc:sldMk cId="1961463139" sldId="337"/>
            <ac:spMk id="14" creationId="{8B050BCA-E922-3FEC-81D5-09D1935D8413}"/>
          </ac:spMkLst>
        </pc:spChg>
        <pc:spChg chg="add mod">
          <ac:chgData name="Richard Chalk" userId="287f8aa4f4de1d19" providerId="LiveId" clId="{2AD64E2E-7881-447F-AFE5-5127ACB40255}" dt="2023-05-26T08:13:46.265" v="1597" actId="20577"/>
          <ac:spMkLst>
            <pc:docMk/>
            <pc:sldMk cId="1961463139" sldId="337"/>
            <ac:spMk id="15" creationId="{2C07B542-A200-6F92-761E-08E750203913}"/>
          </ac:spMkLst>
        </pc:spChg>
        <pc:spChg chg="add mod">
          <ac:chgData name="Richard Chalk" userId="287f8aa4f4de1d19" providerId="LiveId" clId="{2AD64E2E-7881-447F-AFE5-5127ACB40255}" dt="2023-05-26T08:13:43.713" v="1595" actId="20577"/>
          <ac:spMkLst>
            <pc:docMk/>
            <pc:sldMk cId="1961463139" sldId="337"/>
            <ac:spMk id="16" creationId="{5C7CA0E8-2131-24C5-F7E7-B97CC0432AD7}"/>
          </ac:spMkLst>
        </pc:spChg>
        <pc:cxnChg chg="add mod">
          <ac:chgData name="Richard Chalk" userId="287f8aa4f4de1d19" providerId="LiveId" clId="{2AD64E2E-7881-447F-AFE5-5127ACB40255}" dt="2023-05-26T08:10:54.551" v="1210" actId="1037"/>
          <ac:cxnSpMkLst>
            <pc:docMk/>
            <pc:sldMk cId="1961463139" sldId="337"/>
            <ac:cxnSpMk id="9" creationId="{373051BF-A8E9-63AE-0774-5DE1E07E5DF8}"/>
          </ac:cxnSpMkLst>
        </pc:cxnChg>
      </pc:sldChg>
      <pc:sldChg chg="addSp delSp modSp add mod modNotesTx">
        <pc:chgData name="Richard Chalk" userId="287f8aa4f4de1d19" providerId="LiveId" clId="{2AD64E2E-7881-447F-AFE5-5127ACB40255}" dt="2023-05-26T08:25:48.152" v="1873" actId="20577"/>
        <pc:sldMkLst>
          <pc:docMk/>
          <pc:sldMk cId="450334359" sldId="338"/>
        </pc:sldMkLst>
        <pc:spChg chg="mod">
          <ac:chgData name="Richard Chalk" userId="287f8aa4f4de1d19" providerId="LiveId" clId="{2AD64E2E-7881-447F-AFE5-5127ACB40255}" dt="2023-05-26T08:22:42.603" v="1764" actId="20577"/>
          <ac:spMkLst>
            <pc:docMk/>
            <pc:sldMk cId="450334359" sldId="338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17:46.870" v="1640" actId="14100"/>
          <ac:spMkLst>
            <pc:docMk/>
            <pc:sldMk cId="450334359" sldId="338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16:20.124" v="1620" actId="20577"/>
          <ac:spMkLst>
            <pc:docMk/>
            <pc:sldMk cId="450334359" sldId="338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9:21.303" v="1702" actId="6549"/>
          <ac:spMkLst>
            <pc:docMk/>
            <pc:sldMk cId="450334359" sldId="338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0" creationId="{F017FA0B-BF92-BD10-2F3A-F2A9520A5661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1" creationId="{51CE8298-8659-51E8-55A3-74F967004572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2" creationId="{B9F34C64-F449-0610-D3A1-008D041A8E22}"/>
          </ac:spMkLst>
        </pc:spChg>
        <pc:spChg chg="del mod">
          <ac:chgData name="Richard Chalk" userId="287f8aa4f4de1d19" providerId="LiveId" clId="{2AD64E2E-7881-447F-AFE5-5127ACB40255}" dt="2023-05-26T08:19:25.979" v="1703" actId="478"/>
          <ac:spMkLst>
            <pc:docMk/>
            <pc:sldMk cId="450334359" sldId="338"/>
            <ac:spMk id="13" creationId="{4F16204D-483A-6EB5-51D3-6044B34884C4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4" creationId="{8B050BCA-E922-3FEC-81D5-09D1935D84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5" creationId="{2C07B542-A200-6F92-761E-08E7502039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20:15.571" v="1757" actId="207"/>
          <ac:spMkLst>
            <pc:docMk/>
            <pc:sldMk cId="450334359" sldId="338"/>
            <ac:spMk id="17" creationId="{8A7F8E25-6B34-8B55-E80E-E11E533EFEE3}"/>
          </ac:spMkLst>
        </pc:spChg>
        <pc:spChg chg="add mod">
          <ac:chgData name="Richard Chalk" userId="287f8aa4f4de1d19" providerId="LiveId" clId="{2AD64E2E-7881-447F-AFE5-5127ACB40255}" dt="2023-05-26T08:22:30.878" v="1760" actId="14100"/>
          <ac:spMkLst>
            <pc:docMk/>
            <pc:sldMk cId="450334359" sldId="338"/>
            <ac:spMk id="19" creationId="{1E03BA63-BE73-ED5B-6A2C-9B9C0A9E8F2A}"/>
          </ac:spMkLst>
        </pc:spChg>
        <pc:picChg chg="add mod">
          <ac:chgData name="Richard Chalk" userId="287f8aa4f4de1d19" providerId="LiveId" clId="{2AD64E2E-7881-447F-AFE5-5127ACB40255}" dt="2023-05-26T08:20:09.322" v="1755" actId="1076"/>
          <ac:picMkLst>
            <pc:docMk/>
            <pc:sldMk cId="450334359" sldId="338"/>
            <ac:picMk id="18" creationId="{866BCC05-C346-8448-BA9F-A4C04D157C8C}"/>
          </ac:picMkLst>
        </pc:picChg>
      </pc:sldChg>
      <pc:sldChg chg="addSp delSp modSp add mod modNotesTx">
        <pc:chgData name="Richard Chalk" userId="287f8aa4f4de1d19" providerId="LiveId" clId="{2AD64E2E-7881-447F-AFE5-5127ACB40255}" dt="2023-05-26T08:32:51.978" v="1935" actId="22"/>
        <pc:sldMkLst>
          <pc:docMk/>
          <pc:sldMk cId="54387181" sldId="339"/>
        </pc:sldMkLst>
        <pc:spChg chg="mod">
          <ac:chgData name="Richard Chalk" userId="287f8aa4f4de1d19" providerId="LiveId" clId="{2AD64E2E-7881-447F-AFE5-5127ACB40255}" dt="2023-05-26T08:27:16.797" v="1889" actId="20577"/>
          <ac:spMkLst>
            <pc:docMk/>
            <pc:sldMk cId="54387181" sldId="339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26:11.729" v="1882" actId="20577"/>
          <ac:spMkLst>
            <pc:docMk/>
            <pc:sldMk cId="54387181" sldId="339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28:50.847" v="1900" actId="6549"/>
          <ac:spMkLst>
            <pc:docMk/>
            <pc:sldMk cId="54387181" sldId="339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32:51.978" v="1935" actId="22"/>
          <ac:spMkLst>
            <pc:docMk/>
            <pc:sldMk cId="54387181" sldId="339"/>
            <ac:spMk id="11" creationId="{099FE62C-4401-16A2-F064-E5456DFF7F3D}"/>
          </ac:spMkLst>
        </pc:spChg>
        <pc:spChg chg="mod">
          <ac:chgData name="Richard Chalk" userId="287f8aa4f4de1d19" providerId="LiveId" clId="{2AD64E2E-7881-447F-AFE5-5127ACB40255}" dt="2023-05-26T08:29:09.731" v="1928" actId="1035"/>
          <ac:spMkLst>
            <pc:docMk/>
            <pc:sldMk cId="54387181" sldId="339"/>
            <ac:spMk id="19" creationId="{1E03BA63-BE73-ED5B-6A2C-9B9C0A9E8F2A}"/>
          </ac:spMkLst>
        </pc:spChg>
      </pc:sldChg>
      <pc:sldChg chg="addSp delSp modSp add mod modNotesTx">
        <pc:chgData name="Richard Chalk" userId="287f8aa4f4de1d19" providerId="LiveId" clId="{2AD64E2E-7881-447F-AFE5-5127ACB40255}" dt="2023-05-26T09:00:53.060" v="3039" actId="20577"/>
        <pc:sldMkLst>
          <pc:docMk/>
          <pc:sldMk cId="2136242104" sldId="340"/>
        </pc:sldMkLst>
        <pc:spChg chg="mod">
          <ac:chgData name="Richard Chalk" userId="287f8aa4f4de1d19" providerId="LiveId" clId="{2AD64E2E-7881-447F-AFE5-5127ACB40255}" dt="2023-05-26T08:52:40.573" v="2646" actId="21"/>
          <ac:spMkLst>
            <pc:docMk/>
            <pc:sldMk cId="2136242104" sldId="34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53:34.175" v="2721" actId="20577"/>
          <ac:spMkLst>
            <pc:docMk/>
            <pc:sldMk cId="2136242104" sldId="340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32:59.725" v="1943" actId="20577"/>
          <ac:spMkLst>
            <pc:docMk/>
            <pc:sldMk cId="2136242104" sldId="340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9:00:18.230" v="3026" actId="20577"/>
          <ac:spMkLst>
            <pc:docMk/>
            <pc:sldMk cId="2136242104" sldId="340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49:14.869" v="2516" actId="478"/>
          <ac:spMkLst>
            <pc:docMk/>
            <pc:sldMk cId="2136242104" sldId="340"/>
            <ac:spMk id="10" creationId="{E6CE48A9-6C0F-056D-D104-06EE37F5D61F}"/>
          </ac:spMkLst>
        </pc:spChg>
        <pc:spChg chg="add del">
          <ac:chgData name="Richard Chalk" userId="287f8aa4f4de1d19" providerId="LiveId" clId="{2AD64E2E-7881-447F-AFE5-5127ACB40255}" dt="2023-05-26T08:49:16.530" v="2518" actId="478"/>
          <ac:spMkLst>
            <pc:docMk/>
            <pc:sldMk cId="2136242104" sldId="340"/>
            <ac:spMk id="11" creationId="{A6E38696-C06A-7E9E-A1C3-9328F5D23BDB}"/>
          </ac:spMkLst>
        </pc:spChg>
        <pc:spChg chg="add del">
          <ac:chgData name="Richard Chalk" userId="287f8aa4f4de1d19" providerId="LiveId" clId="{2AD64E2E-7881-447F-AFE5-5127ACB40255}" dt="2023-05-26T08:55:02.100" v="2733" actId="478"/>
          <ac:spMkLst>
            <pc:docMk/>
            <pc:sldMk cId="2136242104" sldId="340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1:55.714" v="2563" actId="20577"/>
          <ac:spMkLst>
            <pc:docMk/>
            <pc:sldMk cId="2136242104" sldId="340"/>
            <ac:spMk id="17" creationId="{8A7F8E25-6B34-8B55-E80E-E11E533EFEE3}"/>
          </ac:spMkLst>
        </pc:spChg>
        <pc:spChg chg="del">
          <ac:chgData name="Richard Chalk" userId="287f8aa4f4de1d19" providerId="LiveId" clId="{2AD64E2E-7881-447F-AFE5-5127ACB40255}" dt="2023-05-26T08:52:03.337" v="2564" actId="478"/>
          <ac:spMkLst>
            <pc:docMk/>
            <pc:sldMk cId="2136242104" sldId="340"/>
            <ac:spMk id="19" creationId="{1E03BA63-BE73-ED5B-6A2C-9B9C0A9E8F2A}"/>
          </ac:spMkLst>
        </pc:spChg>
        <pc:picChg chg="add del mod">
          <ac:chgData name="Richard Chalk" userId="287f8aa4f4de1d19" providerId="LiveId" clId="{2AD64E2E-7881-447F-AFE5-5127ACB40255}" dt="2023-05-26T08:49:46.324" v="2521" actId="478"/>
          <ac:picMkLst>
            <pc:docMk/>
            <pc:sldMk cId="2136242104" sldId="340"/>
            <ac:picMk id="5126" creationId="{13DB4390-B47D-1C24-64D8-3147D11134AE}"/>
          </ac:picMkLst>
        </pc:picChg>
        <pc:picChg chg="add mod">
          <ac:chgData name="Richard Chalk" userId="287f8aa4f4de1d19" providerId="LiveId" clId="{2AD64E2E-7881-447F-AFE5-5127ACB40255}" dt="2023-05-26T08:53:24.270" v="2714" actId="1036"/>
          <ac:picMkLst>
            <pc:docMk/>
            <pc:sldMk cId="2136242104" sldId="340"/>
            <ac:picMk id="5128" creationId="{B06083A7-DEB3-4D72-4DE8-3403162AA088}"/>
          </ac:picMkLst>
        </pc:picChg>
        <pc:cxnChg chg="mod">
          <ac:chgData name="Richard Chalk" userId="287f8aa4f4de1d19" providerId="LiveId" clId="{2AD64E2E-7881-447F-AFE5-5127ACB40255}" dt="2023-05-26T08:52:21.519" v="2599" actId="1037"/>
          <ac:cxnSpMkLst>
            <pc:docMk/>
            <pc:sldMk cId="2136242104" sldId="340"/>
            <ac:cxnSpMk id="9" creationId="{373051BF-A8E9-63AE-0774-5DE1E07E5DF8}"/>
          </ac:cxnSpMkLst>
        </pc:cxnChg>
      </pc:sldChg>
      <pc:sldChg chg="addSp modSp add mod modNotesTx">
        <pc:chgData name="Richard Chalk" userId="287f8aa4f4de1d19" providerId="LiveId" clId="{2AD64E2E-7881-447F-AFE5-5127ACB40255}" dt="2023-05-26T08:47:26.228" v="2469" actId="20577"/>
        <pc:sldMkLst>
          <pc:docMk/>
          <pc:sldMk cId="3442611223" sldId="341"/>
        </pc:sldMkLst>
        <pc:spChg chg="mod">
          <ac:chgData name="Richard Chalk" userId="287f8aa4f4de1d19" providerId="LiveId" clId="{2AD64E2E-7881-447F-AFE5-5127ACB40255}" dt="2023-05-26T08:36:31.946" v="2162" actId="21"/>
          <ac:spMkLst>
            <pc:docMk/>
            <pc:sldMk cId="3442611223" sldId="341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33:13.758" v="1952" actId="20577"/>
          <ac:spMkLst>
            <pc:docMk/>
            <pc:sldMk cId="3442611223" sldId="341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42:22.299" v="2300" actId="20577"/>
          <ac:spMkLst>
            <pc:docMk/>
            <pc:sldMk cId="3442611223" sldId="341"/>
            <ac:spMk id="7" creationId="{C7C6E6A3-236C-3FA5-E13C-1FA96F552B99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0" creationId="{F017FA0B-BF92-BD10-2F3A-F2A9520A5661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1" creationId="{51CE8298-8659-51E8-55A3-74F967004572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2" creationId="{B9F34C64-F449-0610-D3A1-008D041A8E22}"/>
          </ac:spMkLst>
        </pc:spChg>
        <pc:spChg chg="mod">
          <ac:chgData name="Richard Chalk" userId="287f8aa4f4de1d19" providerId="LiveId" clId="{2AD64E2E-7881-447F-AFE5-5127ACB40255}" dt="2023-05-26T08:43:22.202" v="2398" actId="20577"/>
          <ac:spMkLst>
            <pc:docMk/>
            <pc:sldMk cId="3442611223" sldId="341"/>
            <ac:spMk id="13" creationId="{4F16204D-483A-6EB5-51D3-6044B34884C4}"/>
          </ac:spMkLst>
        </pc:spChg>
        <pc:spChg chg="mod">
          <ac:chgData name="Richard Chalk" userId="287f8aa4f4de1d19" providerId="LiveId" clId="{2AD64E2E-7881-447F-AFE5-5127ACB40255}" dt="2023-05-26T08:42:55.779" v="2345" actId="1037"/>
          <ac:spMkLst>
            <pc:docMk/>
            <pc:sldMk cId="3442611223" sldId="341"/>
            <ac:spMk id="14" creationId="{8B050BCA-E922-3FEC-81D5-09D1935D8413}"/>
          </ac:spMkLst>
        </pc:spChg>
        <pc:spChg chg="mod">
          <ac:chgData name="Richard Chalk" userId="287f8aa4f4de1d19" providerId="LiveId" clId="{2AD64E2E-7881-447F-AFE5-5127ACB40255}" dt="2023-05-26T08:42:42.265" v="2323" actId="1035"/>
          <ac:spMkLst>
            <pc:docMk/>
            <pc:sldMk cId="3442611223" sldId="341"/>
            <ac:spMk id="15" creationId="{2C07B542-A200-6F92-761E-08E750203913}"/>
          </ac:spMkLst>
        </pc:spChg>
        <pc:spChg chg="mod">
          <ac:chgData name="Richard Chalk" userId="287f8aa4f4de1d19" providerId="LiveId" clId="{2AD64E2E-7881-447F-AFE5-5127ACB40255}" dt="2023-05-26T08:42:48.668" v="2335" actId="1036"/>
          <ac:spMkLst>
            <pc:docMk/>
            <pc:sldMk cId="3442611223" sldId="341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36:58.745" v="2171" actId="207"/>
          <ac:spMkLst>
            <pc:docMk/>
            <pc:sldMk cId="3442611223" sldId="341"/>
            <ac:spMk id="17" creationId="{DAE67625-28AC-96F4-0899-2FCC49BFCC41}"/>
          </ac:spMkLst>
        </pc:spChg>
        <pc:picChg chg="add mod">
          <ac:chgData name="Richard Chalk" userId="287f8aa4f4de1d19" providerId="LiveId" clId="{2AD64E2E-7881-447F-AFE5-5127ACB40255}" dt="2023-05-26T08:36:51.272" v="2169" actId="1076"/>
          <ac:picMkLst>
            <pc:docMk/>
            <pc:sldMk cId="3442611223" sldId="341"/>
            <ac:picMk id="18" creationId="{488DC685-8458-8672-F1C7-031197BAC005}"/>
          </ac:picMkLst>
        </pc:picChg>
      </pc:sldChg>
      <pc:sldChg chg="addSp delSp modSp add mod">
        <pc:chgData name="Richard Chalk" userId="287f8aa4f4de1d19" providerId="LiveId" clId="{2AD64E2E-7881-447F-AFE5-5127ACB40255}" dt="2023-05-26T08:59:05.330" v="3025" actId="207"/>
        <pc:sldMkLst>
          <pc:docMk/>
          <pc:sldMk cId="1482596028" sldId="342"/>
        </pc:sldMkLst>
        <pc:spChg chg="mod">
          <ac:chgData name="Richard Chalk" userId="287f8aa4f4de1d19" providerId="LiveId" clId="{2AD64E2E-7881-447F-AFE5-5127ACB40255}" dt="2023-05-26T08:56:05.902" v="2767" actId="113"/>
          <ac:spMkLst>
            <pc:docMk/>
            <pc:sldMk cId="1482596028" sldId="342"/>
            <ac:spMk id="2" creationId="{A66DDAC4-13F8-DAC5-DBAA-01A35A2EF434}"/>
          </ac:spMkLst>
        </pc:spChg>
        <pc:spChg chg="del">
          <ac:chgData name="Richard Chalk" userId="287f8aa4f4de1d19" providerId="LiveId" clId="{2AD64E2E-7881-447F-AFE5-5127ACB40255}" dt="2023-05-26T08:56:11.746" v="2768" actId="478"/>
          <ac:spMkLst>
            <pc:docMk/>
            <pc:sldMk cId="1482596028" sldId="342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57:23.073" v="2805" actId="6549"/>
          <ac:spMkLst>
            <pc:docMk/>
            <pc:sldMk cId="1482596028" sldId="342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58:51.008" v="3019" actId="1037"/>
          <ac:spMkLst>
            <pc:docMk/>
            <pc:sldMk cId="1482596028" sldId="342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54:58.750" v="2732" actId="478"/>
          <ac:spMkLst>
            <pc:docMk/>
            <pc:sldMk cId="1482596028" sldId="342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9:05.330" v="3025" actId="207"/>
          <ac:spMkLst>
            <pc:docMk/>
            <pc:sldMk cId="1482596028" sldId="342"/>
            <ac:spMk id="17" creationId="{8A7F8E25-6B34-8B55-E80E-E11E533EFEE3}"/>
          </ac:spMkLst>
        </pc:spChg>
        <pc:picChg chg="del">
          <ac:chgData name="Richard Chalk" userId="287f8aa4f4de1d19" providerId="LiveId" clId="{2AD64E2E-7881-447F-AFE5-5127ACB40255}" dt="2023-05-26T08:55:32.758" v="2735" actId="478"/>
          <ac:picMkLst>
            <pc:docMk/>
            <pc:sldMk cId="1482596028" sldId="342"/>
            <ac:picMk id="8" creationId="{EDF3101B-623F-10AB-668B-8790F0CF8B8E}"/>
          </ac:picMkLst>
        </pc:picChg>
        <pc:picChg chg="add mod">
          <ac:chgData name="Richard Chalk" userId="287f8aa4f4de1d19" providerId="LiveId" clId="{2AD64E2E-7881-447F-AFE5-5127ACB40255}" dt="2023-05-26T08:55:42.971" v="2737" actId="1076"/>
          <ac:picMkLst>
            <pc:docMk/>
            <pc:sldMk cId="1482596028" sldId="342"/>
            <ac:picMk id="10" creationId="{E3987DED-31D1-4942-312C-660241CF4513}"/>
          </ac:picMkLst>
        </pc:picChg>
        <pc:picChg chg="mod">
          <ac:chgData name="Richard Chalk" userId="287f8aa4f4de1d19" providerId="LiveId" clId="{2AD64E2E-7881-447F-AFE5-5127ACB40255}" dt="2023-05-26T08:58:40.528" v="2999" actId="1037"/>
          <ac:picMkLst>
            <pc:docMk/>
            <pc:sldMk cId="1482596028" sldId="342"/>
            <ac:picMk id="18" creationId="{866BCC05-C346-8448-BA9F-A4C04D157C8C}"/>
          </ac:picMkLst>
        </pc:picChg>
        <pc:picChg chg="del">
          <ac:chgData name="Richard Chalk" userId="287f8aa4f4de1d19" providerId="LiveId" clId="{2AD64E2E-7881-447F-AFE5-5127ACB40255}" dt="2023-05-26T08:55:31.298" v="2734" actId="478"/>
          <ac:picMkLst>
            <pc:docMk/>
            <pc:sldMk cId="1482596028" sldId="342"/>
            <ac:picMk id="5128" creationId="{B06083A7-DEB3-4D72-4DE8-3403162AA088}"/>
          </ac:picMkLst>
        </pc:picChg>
      </pc:sldChg>
    </pc:docChg>
  </pc:docChgLst>
  <pc:docChgLst>
    <pc:chgData name="Richard Chalk" userId="287f8aa4f4de1d19" providerId="LiveId" clId="{49675DFE-3F37-43F8-86E3-0DA7182B61D1}"/>
    <pc:docChg chg="undo custSel addSld delSld modSld sldOrd">
      <pc:chgData name="Richard Chalk" userId="287f8aa4f4de1d19" providerId="LiveId" clId="{49675DFE-3F37-43F8-86E3-0DA7182B61D1}" dt="2023-07-05T05:24:44.451" v="3138" actId="1076"/>
      <pc:docMkLst>
        <pc:docMk/>
      </pc:docMkLst>
      <pc:sldChg chg="addSp delSp modSp mod">
        <pc:chgData name="Richard Chalk" userId="287f8aa4f4de1d19" providerId="LiveId" clId="{49675DFE-3F37-43F8-86E3-0DA7182B61D1}" dt="2023-07-04T19:02:42.501" v="2301" actId="1035"/>
        <pc:sldMkLst>
          <pc:docMk/>
          <pc:sldMk cId="0" sldId="299"/>
        </pc:sldMkLst>
        <pc:spChg chg="mod">
          <ac:chgData name="Richard Chalk" userId="287f8aa4f4de1d19" providerId="LiveId" clId="{49675DFE-3F37-43F8-86E3-0DA7182B61D1}" dt="2023-07-04T19:02:20.595" v="2296" actId="14100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49675DFE-3F37-43F8-86E3-0DA7182B61D1}" dt="2023-07-04T12:33:57.106" v="839" actId="403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49675DFE-3F37-43F8-86E3-0DA7182B61D1}" dt="2023-07-04T12:32:14.503" v="837" actId="1036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9675DFE-3F37-43F8-86E3-0DA7182B61D1}" dt="2023-07-04T12:11:15.777" v="40" actId="1076"/>
          <ac:picMkLst>
            <pc:docMk/>
            <pc:sldMk cId="0" sldId="299"/>
            <ac:picMk id="2" creationId="{1798266B-4E23-1125-CABF-2421F7B57CB6}"/>
          </ac:picMkLst>
        </pc:picChg>
        <pc:picChg chg="add mod">
          <ac:chgData name="Richard Chalk" userId="287f8aa4f4de1d19" providerId="LiveId" clId="{49675DFE-3F37-43F8-86E3-0DA7182B61D1}" dt="2023-07-04T12:11:24.464" v="172" actId="1037"/>
          <ac:picMkLst>
            <pc:docMk/>
            <pc:sldMk cId="0" sldId="299"/>
            <ac:picMk id="3" creationId="{00F42DEA-93D1-0D04-0FB8-52092F46A3C0}"/>
          </ac:picMkLst>
        </pc:picChg>
        <pc:picChg chg="del">
          <ac:chgData name="Richard Chalk" userId="287f8aa4f4de1d19" providerId="LiveId" clId="{49675DFE-3F37-43F8-86E3-0DA7182B61D1}" dt="2023-07-04T19:02:22.118" v="2297" actId="478"/>
          <ac:picMkLst>
            <pc:docMk/>
            <pc:sldMk cId="0" sldId="299"/>
            <ac:picMk id="17" creationId="{229C80BF-A635-6C84-B4E9-10BA8B4465FD}"/>
          </ac:picMkLst>
        </pc:picChg>
        <pc:picChg chg="del">
          <ac:chgData name="Richard Chalk" userId="287f8aa4f4de1d19" providerId="LiveId" clId="{49675DFE-3F37-43F8-86E3-0DA7182B61D1}" dt="2023-07-04T12:10:46.346" v="21" actId="478"/>
          <ac:picMkLst>
            <pc:docMk/>
            <pc:sldMk cId="0" sldId="299"/>
            <ac:picMk id="22" creationId="{53FCFF29-1F86-5077-300D-DF8167D1E2EF}"/>
          </ac:picMkLst>
        </pc:picChg>
        <pc:picChg chg="add mod">
          <ac:chgData name="Richard Chalk" userId="287f8aa4f4de1d19" providerId="LiveId" clId="{49675DFE-3F37-43F8-86E3-0DA7182B61D1}" dt="2023-07-04T19:02:42.501" v="2301" actId="1035"/>
          <ac:picMkLst>
            <pc:docMk/>
            <pc:sldMk cId="0" sldId="299"/>
            <ac:picMk id="1026" creationId="{4329E322-4836-B711-A004-CFF57ED07855}"/>
          </ac:picMkLst>
        </pc:picChg>
      </pc:sldChg>
      <pc:sldChg chg="modSp mod">
        <pc:chgData name="Richard Chalk" userId="287f8aa4f4de1d19" providerId="LiveId" clId="{49675DFE-3F37-43F8-86E3-0DA7182B61D1}" dt="2023-06-30T05:28:45.770" v="11" actId="20577"/>
        <pc:sldMkLst>
          <pc:docMk/>
          <pc:sldMk cId="3213385662" sldId="309"/>
        </pc:sldMkLst>
        <pc:spChg chg="mod">
          <ac:chgData name="Richard Chalk" userId="287f8aa4f4de1d19" providerId="LiveId" clId="{49675DFE-3F37-43F8-86E3-0DA7182B61D1}" dt="2023-06-30T05:28:45.770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add del mod modNotesTx">
        <pc:chgData name="Richard Chalk" userId="287f8aa4f4de1d19" providerId="LiveId" clId="{49675DFE-3F37-43F8-86E3-0DA7182B61D1}" dt="2023-07-04T19:13:43.765" v="2486" actId="1036"/>
        <pc:sldMkLst>
          <pc:docMk/>
          <pc:sldMk cId="2114022562" sldId="382"/>
        </pc:sldMkLst>
        <pc:spChg chg="mod">
          <ac:chgData name="Richard Chalk" userId="287f8aa4f4de1d19" providerId="LiveId" clId="{49675DFE-3F37-43F8-86E3-0DA7182B61D1}" dt="2023-07-04T19:13:28.501" v="2477" actId="20577"/>
          <ac:spMkLst>
            <pc:docMk/>
            <pc:sldMk cId="2114022562" sldId="382"/>
            <ac:spMk id="658" creationId="{00000000-0000-0000-0000-000000000000}"/>
          </ac:spMkLst>
        </pc:spChg>
        <pc:picChg chg="add mod">
          <ac:chgData name="Richard Chalk" userId="287f8aa4f4de1d19" providerId="LiveId" clId="{49675DFE-3F37-43F8-86E3-0DA7182B61D1}" dt="2023-07-04T19:13:43.765" v="2486" actId="1036"/>
          <ac:picMkLst>
            <pc:docMk/>
            <pc:sldMk cId="2114022562" sldId="382"/>
            <ac:picMk id="2" creationId="{872B7D5D-034A-6D3F-DEE5-D009E02DE11E}"/>
          </ac:picMkLst>
        </pc:picChg>
        <pc:picChg chg="add mod">
          <ac:chgData name="Richard Chalk" userId="287f8aa4f4de1d19" providerId="LiveId" clId="{49675DFE-3F37-43F8-86E3-0DA7182B61D1}" dt="2023-07-04T19:13:43.765" v="2486" actId="1036"/>
          <ac:picMkLst>
            <pc:docMk/>
            <pc:sldMk cId="2114022562" sldId="382"/>
            <ac:picMk id="3" creationId="{805843AD-EF21-8F84-01CF-A99AD8AFA134}"/>
          </ac:picMkLst>
        </pc:picChg>
      </pc:sldChg>
      <pc:sldChg chg="modSp mod ord">
        <pc:chgData name="Richard Chalk" userId="287f8aa4f4de1d19" providerId="LiveId" clId="{49675DFE-3F37-43F8-86E3-0DA7182B61D1}" dt="2023-07-04T12:09:10.328" v="15"/>
        <pc:sldMkLst>
          <pc:docMk/>
          <pc:sldMk cId="563439124" sldId="475"/>
        </pc:sldMkLst>
        <pc:spChg chg="mod">
          <ac:chgData name="Richard Chalk" userId="287f8aa4f4de1d19" providerId="LiveId" clId="{49675DFE-3F37-43F8-86E3-0DA7182B61D1}" dt="2023-06-30T05:28:55.683" v="13" actId="14100"/>
          <ac:spMkLst>
            <pc:docMk/>
            <pc:sldMk cId="563439124" sldId="475"/>
            <ac:spMk id="2" creationId="{D38A2874-AB16-9AD3-BABF-E7CFCE36C4F2}"/>
          </ac:spMkLst>
        </pc:spChg>
        <pc:spChg chg="mod">
          <ac:chgData name="Richard Chalk" userId="287f8aa4f4de1d19" providerId="LiveId" clId="{49675DFE-3F37-43F8-86E3-0DA7182B61D1}" dt="2023-06-30T05:28:52.704" v="12" actId="14100"/>
          <ac:spMkLst>
            <pc:docMk/>
            <pc:sldMk cId="563439124" sldId="475"/>
            <ac:spMk id="3" creationId="{28F9DB9B-5745-B466-F509-D5EA20A5FE64}"/>
          </ac:spMkLst>
        </pc:spChg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036756973" sldId="481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319024975" sldId="483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4156328404" sldId="484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536480318" sldId="485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382668309" sldId="486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256032000" sldId="487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4050212863" sldId="488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628926321" sldId="489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55559091" sldId="490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3352906070" sldId="491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117678555" sldId="492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769621280" sldId="493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549357373" sldId="494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968679684" sldId="495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368880565" sldId="496"/>
        </pc:sldMkLst>
      </pc:sldChg>
      <pc:sldChg chg="del">
        <pc:chgData name="Richard Chalk" userId="287f8aa4f4de1d19" providerId="LiveId" clId="{49675DFE-3F37-43F8-86E3-0DA7182B61D1}" dt="2023-07-04T12:20:27.913" v="285" actId="2696"/>
        <pc:sldMkLst>
          <pc:docMk/>
          <pc:sldMk cId="759386070" sldId="497"/>
        </pc:sldMkLst>
      </pc:sldChg>
      <pc:sldChg chg="addSp delSp modSp add mod modNotesTx">
        <pc:chgData name="Richard Chalk" userId="287f8aa4f4de1d19" providerId="LiveId" clId="{49675DFE-3F37-43F8-86E3-0DA7182B61D1}" dt="2023-07-04T19:14:13.700" v="2487" actId="113"/>
        <pc:sldMkLst>
          <pc:docMk/>
          <pc:sldMk cId="1632552418" sldId="497"/>
        </pc:sldMkLst>
        <pc:spChg chg="mod">
          <ac:chgData name="Richard Chalk" userId="287f8aa4f4de1d19" providerId="LiveId" clId="{49675DFE-3F37-43F8-86E3-0DA7182B61D1}" dt="2023-07-04T19:14:13.700" v="2487" actId="113"/>
          <ac:spMkLst>
            <pc:docMk/>
            <pc:sldMk cId="1632552418" sldId="497"/>
            <ac:spMk id="2" creationId="{2CED0939-2445-F1A3-21AE-0A535344DD5D}"/>
          </ac:spMkLst>
        </pc:spChg>
        <pc:spChg chg="del">
          <ac:chgData name="Richard Chalk" userId="287f8aa4f4de1d19" providerId="LiveId" clId="{49675DFE-3F37-43F8-86E3-0DA7182B61D1}" dt="2023-07-04T12:22:06.849" v="307" actId="478"/>
          <ac:spMkLst>
            <pc:docMk/>
            <pc:sldMk cId="1632552418" sldId="497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20:35.376" v="293" actId="20577"/>
          <ac:spMkLst>
            <pc:docMk/>
            <pc:sldMk cId="1632552418" sldId="497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2:29:06.997" v="770" actId="14100"/>
          <ac:spMkLst>
            <pc:docMk/>
            <pc:sldMk cId="1632552418" sldId="497"/>
            <ac:spMk id="10" creationId="{20F146F1-1B27-9D07-DCD0-2A2DFC9885D3}"/>
          </ac:spMkLst>
        </pc:spChg>
        <pc:spChg chg="add mod">
          <ac:chgData name="Richard Chalk" userId="287f8aa4f4de1d19" providerId="LiveId" clId="{49675DFE-3F37-43F8-86E3-0DA7182B61D1}" dt="2023-07-04T12:29:51.277" v="805" actId="1036"/>
          <ac:spMkLst>
            <pc:docMk/>
            <pc:sldMk cId="1632552418" sldId="497"/>
            <ac:spMk id="12" creationId="{0F47BC57-5C51-0D45-F0AF-DF977E1D8B04}"/>
          </ac:spMkLst>
        </pc:spChg>
        <pc:picChg chg="add mod">
          <ac:chgData name="Richard Chalk" userId="287f8aa4f4de1d19" providerId="LiveId" clId="{49675DFE-3F37-43F8-86E3-0DA7182B61D1}" dt="2023-07-04T12:22:32.348" v="317" actId="1076"/>
          <ac:picMkLst>
            <pc:docMk/>
            <pc:sldMk cId="1632552418" sldId="497"/>
            <ac:picMk id="8" creationId="{4C17E691-7C63-24E6-2CBB-C50627E896F8}"/>
          </ac:picMkLst>
        </pc:picChg>
        <pc:picChg chg="del mod">
          <ac:chgData name="Richard Chalk" userId="287f8aa4f4de1d19" providerId="LiveId" clId="{49675DFE-3F37-43F8-86E3-0DA7182B61D1}" dt="2023-07-04T12:22:29.404" v="315" actId="478"/>
          <ac:picMkLst>
            <pc:docMk/>
            <pc:sldMk cId="1632552418" sldId="497"/>
            <ac:picMk id="9" creationId="{D032BFC8-516D-46AF-5F51-086BB1BF8065}"/>
          </ac:picMkLst>
        </pc:picChg>
        <pc:picChg chg="mod">
          <ac:chgData name="Richard Chalk" userId="287f8aa4f4de1d19" providerId="LiveId" clId="{49675DFE-3F37-43F8-86E3-0DA7182B61D1}" dt="2023-07-04T12:22:20.219" v="313" actId="1076"/>
          <ac:picMkLst>
            <pc:docMk/>
            <pc:sldMk cId="1632552418" sldId="497"/>
            <ac:picMk id="11" creationId="{21790CD6-316D-D2A2-3645-51BE3E024507}"/>
          </ac:picMkLst>
        </pc:picChg>
        <pc:picChg chg="add mod">
          <ac:chgData name="Richard Chalk" userId="287f8aa4f4de1d19" providerId="LiveId" clId="{49675DFE-3F37-43F8-86E3-0DA7182B61D1}" dt="2023-07-04T12:28:23.033" v="765" actId="1076"/>
          <ac:picMkLst>
            <pc:docMk/>
            <pc:sldMk cId="1632552418" sldId="497"/>
            <ac:picMk id="1026" creationId="{85228D4D-FFB3-1B61-67A3-8FAD4DCEB53B}"/>
          </ac:picMkLst>
        </pc:picChg>
        <pc:picChg chg="add mod">
          <ac:chgData name="Richard Chalk" userId="287f8aa4f4de1d19" providerId="LiveId" clId="{49675DFE-3F37-43F8-86E3-0DA7182B61D1}" dt="2023-07-04T12:28:20.338" v="764" actId="1076"/>
          <ac:picMkLst>
            <pc:docMk/>
            <pc:sldMk cId="1632552418" sldId="497"/>
            <ac:picMk id="1028" creationId="{B431607D-F466-05F5-D5FB-CA7C48071A3E}"/>
          </ac:picMkLst>
        </pc:picChg>
        <pc:picChg chg="add mod">
          <ac:chgData name="Richard Chalk" userId="287f8aa4f4de1d19" providerId="LiveId" clId="{49675DFE-3F37-43F8-86E3-0DA7182B61D1}" dt="2023-07-04T12:28:13.794" v="762" actId="1076"/>
          <ac:picMkLst>
            <pc:docMk/>
            <pc:sldMk cId="1632552418" sldId="497"/>
            <ac:picMk id="1030" creationId="{394CA845-8C43-5BBC-8F00-9EFC94614EBB}"/>
          </ac:picMkLst>
        </pc:picChg>
        <pc:picChg chg="del">
          <ac:chgData name="Richard Chalk" userId="287f8aa4f4de1d19" providerId="LiveId" clId="{49675DFE-3F37-43F8-86E3-0DA7182B61D1}" dt="2023-07-04T12:20:38.342" v="294" actId="478"/>
          <ac:picMkLst>
            <pc:docMk/>
            <pc:sldMk cId="1632552418" sldId="497"/>
            <ac:picMk id="4098" creationId="{BF4ACAB2-61C4-66A0-7692-149FC5B8E968}"/>
          </ac:picMkLst>
        </pc:picChg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846627694" sldId="498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3481731746" sldId="499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590251995" sldId="500"/>
        </pc:sldMkLst>
      </pc:sldChg>
      <pc:sldChg chg="del">
        <pc:chgData name="Richard Chalk" userId="287f8aa4f4de1d19" providerId="LiveId" clId="{49675DFE-3F37-43F8-86E3-0DA7182B61D1}" dt="2023-07-04T12:20:14.329" v="282" actId="47"/>
        <pc:sldMkLst>
          <pc:docMk/>
          <pc:sldMk cId="672458676" sldId="501"/>
        </pc:sldMkLst>
      </pc:sldChg>
      <pc:sldChg chg="new del">
        <pc:chgData name="Richard Chalk" userId="287f8aa4f4de1d19" providerId="LiveId" clId="{49675DFE-3F37-43F8-86E3-0DA7182B61D1}" dt="2023-07-04T19:00:19.890" v="2294" actId="47"/>
        <pc:sldMkLst>
          <pc:docMk/>
          <pc:sldMk cId="313342895" sldId="502"/>
        </pc:sldMkLst>
      </pc:sldChg>
      <pc:sldChg chg="addSp delSp modSp add mod modNotesTx">
        <pc:chgData name="Richard Chalk" userId="287f8aa4f4de1d19" providerId="LiveId" clId="{49675DFE-3F37-43F8-86E3-0DA7182B61D1}" dt="2023-07-04T12:45:14.868" v="1000" actId="113"/>
        <pc:sldMkLst>
          <pc:docMk/>
          <pc:sldMk cId="529699284" sldId="503"/>
        </pc:sldMkLst>
        <pc:spChg chg="mod">
          <ac:chgData name="Richard Chalk" userId="287f8aa4f4de1d19" providerId="LiveId" clId="{49675DFE-3F37-43F8-86E3-0DA7182B61D1}" dt="2023-07-04T12:44:35.034" v="995" actId="113"/>
          <ac:spMkLst>
            <pc:docMk/>
            <pc:sldMk cId="529699284" sldId="503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2:45:14.868" v="1000" actId="113"/>
          <ac:spMkLst>
            <pc:docMk/>
            <pc:sldMk cId="529699284" sldId="503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36:16.063" v="853" actId="6549"/>
          <ac:spMkLst>
            <pc:docMk/>
            <pc:sldMk cId="529699284" sldId="503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2:39:17.152" v="891" actId="20577"/>
          <ac:spMkLst>
            <pc:docMk/>
            <pc:sldMk cId="529699284" sldId="503"/>
            <ac:spMk id="8" creationId="{0DCB333C-9118-BE43-4330-5DC6BA418837}"/>
          </ac:spMkLst>
        </pc:spChg>
        <pc:picChg chg="add mod">
          <ac:chgData name="Richard Chalk" userId="287f8aa4f4de1d19" providerId="LiveId" clId="{49675DFE-3F37-43F8-86E3-0DA7182B61D1}" dt="2023-07-04T12:39:10.399" v="884" actId="1076"/>
          <ac:picMkLst>
            <pc:docMk/>
            <pc:sldMk cId="529699284" sldId="503"/>
            <ac:picMk id="9" creationId="{48260509-C1E0-6A22-E893-A68FCD3B62F6}"/>
          </ac:picMkLst>
        </pc:picChg>
        <pc:picChg chg="del">
          <ac:chgData name="Richard Chalk" userId="287f8aa4f4de1d19" providerId="LiveId" clId="{49675DFE-3F37-43F8-86E3-0DA7182B61D1}" dt="2023-07-04T12:36:17.744" v="854" actId="478"/>
          <ac:picMkLst>
            <pc:docMk/>
            <pc:sldMk cId="529699284" sldId="503"/>
            <ac:picMk id="12" creationId="{7A7D72AE-7E57-C71E-1753-E7C9F7ED3A93}"/>
          </ac:picMkLst>
        </pc:picChg>
        <pc:picChg chg="add mod">
          <ac:chgData name="Richard Chalk" userId="287f8aa4f4de1d19" providerId="LiveId" clId="{49675DFE-3F37-43F8-86E3-0DA7182B61D1}" dt="2023-07-04T12:42:54.940" v="955" actId="1036"/>
          <ac:picMkLst>
            <pc:docMk/>
            <pc:sldMk cId="529699284" sldId="503"/>
            <ac:picMk id="2050" creationId="{EB5CF953-A6BF-12E0-8A2B-6C4A4B67000A}"/>
          </ac:picMkLst>
        </pc:picChg>
        <pc:picChg chg="add mod">
          <ac:chgData name="Richard Chalk" userId="287f8aa4f4de1d19" providerId="LiveId" clId="{49675DFE-3F37-43F8-86E3-0DA7182B61D1}" dt="2023-07-04T12:43:42.848" v="986" actId="1038"/>
          <ac:picMkLst>
            <pc:docMk/>
            <pc:sldMk cId="529699284" sldId="503"/>
            <ac:picMk id="2052" creationId="{AFA108FA-442B-4BB2-6B7C-E2A4ADD542C1}"/>
          </ac:picMkLst>
        </pc:picChg>
        <pc:picChg chg="add mod">
          <ac:chgData name="Richard Chalk" userId="287f8aa4f4de1d19" providerId="LiveId" clId="{49675DFE-3F37-43F8-86E3-0DA7182B61D1}" dt="2023-07-04T12:44:21.019" v="992" actId="167"/>
          <ac:picMkLst>
            <pc:docMk/>
            <pc:sldMk cId="529699284" sldId="503"/>
            <ac:picMk id="2054" creationId="{1568B61B-AA90-4481-DC0C-72CC297C1710}"/>
          </ac:picMkLst>
        </pc:picChg>
      </pc:sldChg>
      <pc:sldChg chg="addSp delSp modSp add mod">
        <pc:chgData name="Richard Chalk" userId="287f8aa4f4de1d19" providerId="LiveId" clId="{49675DFE-3F37-43F8-86E3-0DA7182B61D1}" dt="2023-07-05T05:18:52.166" v="3019" actId="5793"/>
        <pc:sldMkLst>
          <pc:docMk/>
          <pc:sldMk cId="2985784809" sldId="504"/>
        </pc:sldMkLst>
        <pc:spChg chg="mod ord">
          <ac:chgData name="Richard Chalk" userId="287f8aa4f4de1d19" providerId="LiveId" clId="{49675DFE-3F37-43F8-86E3-0DA7182B61D1}" dt="2023-07-05T05:18:20.334" v="3006" actId="207"/>
          <ac:spMkLst>
            <pc:docMk/>
            <pc:sldMk cId="2985784809" sldId="504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2:47:42.840" v="1077" actId="14100"/>
          <ac:spMkLst>
            <pc:docMk/>
            <pc:sldMk cId="2985784809" sldId="504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57:27.419" v="1512" actId="20577"/>
          <ac:spMkLst>
            <pc:docMk/>
            <pc:sldMk cId="2985784809" sldId="504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4T12:46:07.417" v="1011" actId="478"/>
          <ac:spMkLst>
            <pc:docMk/>
            <pc:sldMk cId="2985784809" sldId="504"/>
            <ac:spMk id="8" creationId="{0DCB333C-9118-BE43-4330-5DC6BA418837}"/>
          </ac:spMkLst>
        </pc:spChg>
        <pc:spChg chg="add mod">
          <ac:chgData name="Richard Chalk" userId="287f8aa4f4de1d19" providerId="LiveId" clId="{49675DFE-3F37-43F8-86E3-0DA7182B61D1}" dt="2023-07-04T12:53:32.389" v="1220" actId="1037"/>
          <ac:spMkLst>
            <pc:docMk/>
            <pc:sldMk cId="2985784809" sldId="504"/>
            <ac:spMk id="11" creationId="{EAE9FE35-C3CC-4A3A-FE1A-46297409B518}"/>
          </ac:spMkLst>
        </pc:spChg>
        <pc:spChg chg="add mod">
          <ac:chgData name="Richard Chalk" userId="287f8aa4f4de1d19" providerId="LiveId" clId="{49675DFE-3F37-43F8-86E3-0DA7182B61D1}" dt="2023-07-05T05:18:52.166" v="3019" actId="5793"/>
          <ac:spMkLst>
            <pc:docMk/>
            <pc:sldMk cId="2985784809" sldId="504"/>
            <ac:spMk id="12" creationId="{47FBB063-A48B-96CC-2C52-34C7795F485F}"/>
          </ac:spMkLst>
        </pc:spChg>
        <pc:picChg chg="del">
          <ac:chgData name="Richard Chalk" userId="287f8aa4f4de1d19" providerId="LiveId" clId="{49675DFE-3F37-43F8-86E3-0DA7182B61D1}" dt="2023-07-04T12:46:06.420" v="1010" actId="478"/>
          <ac:picMkLst>
            <pc:docMk/>
            <pc:sldMk cId="2985784809" sldId="504"/>
            <ac:picMk id="9" creationId="{48260509-C1E0-6A22-E893-A68FCD3B62F6}"/>
          </ac:picMkLst>
        </pc:picChg>
        <pc:picChg chg="add mod">
          <ac:chgData name="Richard Chalk" userId="287f8aa4f4de1d19" providerId="LiveId" clId="{49675DFE-3F37-43F8-86E3-0DA7182B61D1}" dt="2023-07-05T05:18:07.446" v="3004" actId="1036"/>
          <ac:picMkLst>
            <pc:docMk/>
            <pc:sldMk cId="2985784809" sldId="504"/>
            <ac:picMk id="10" creationId="{357917CD-2A85-AAD4-0D8B-3B60E594447E}"/>
          </ac:picMkLst>
        </pc:picChg>
        <pc:picChg chg="add mod">
          <ac:chgData name="Richard Chalk" userId="287f8aa4f4de1d19" providerId="LiveId" clId="{49675DFE-3F37-43F8-86E3-0DA7182B61D1}" dt="2023-07-04T12:56:50.487" v="1491" actId="1076"/>
          <ac:picMkLst>
            <pc:docMk/>
            <pc:sldMk cId="2985784809" sldId="504"/>
            <ac:picMk id="13" creationId="{2B6D9CDF-0AA1-9356-D082-B6DE33E175BD}"/>
          </ac:picMkLst>
        </pc:picChg>
        <pc:picChg chg="del">
          <ac:chgData name="Richard Chalk" userId="287f8aa4f4de1d19" providerId="LiveId" clId="{49675DFE-3F37-43F8-86E3-0DA7182B61D1}" dt="2023-07-04T12:45:59.878" v="1006" actId="478"/>
          <ac:picMkLst>
            <pc:docMk/>
            <pc:sldMk cId="2985784809" sldId="504"/>
            <ac:picMk id="2050" creationId="{EB5CF953-A6BF-12E0-8A2B-6C4A4B67000A}"/>
          </ac:picMkLst>
        </pc:picChg>
        <pc:picChg chg="del">
          <ac:chgData name="Richard Chalk" userId="287f8aa4f4de1d19" providerId="LiveId" clId="{49675DFE-3F37-43F8-86E3-0DA7182B61D1}" dt="2023-07-04T12:46:01.683" v="1007" actId="478"/>
          <ac:picMkLst>
            <pc:docMk/>
            <pc:sldMk cId="2985784809" sldId="504"/>
            <ac:picMk id="2052" creationId="{AFA108FA-442B-4BB2-6B7C-E2A4ADD542C1}"/>
          </ac:picMkLst>
        </pc:picChg>
        <pc:picChg chg="del">
          <ac:chgData name="Richard Chalk" userId="287f8aa4f4de1d19" providerId="LiveId" clId="{49675DFE-3F37-43F8-86E3-0DA7182B61D1}" dt="2023-07-04T12:46:05.744" v="1009" actId="478"/>
          <ac:picMkLst>
            <pc:docMk/>
            <pc:sldMk cId="2985784809" sldId="504"/>
            <ac:picMk id="2054" creationId="{1568B61B-AA90-4481-DC0C-72CC297C1710}"/>
          </ac:picMkLst>
        </pc:picChg>
        <pc:cxnChg chg="mod">
          <ac:chgData name="Richard Chalk" userId="287f8aa4f4de1d19" providerId="LiveId" clId="{49675DFE-3F37-43F8-86E3-0DA7182B61D1}" dt="2023-07-04T12:47:47.925" v="1090" actId="1037"/>
          <ac:cxnSpMkLst>
            <pc:docMk/>
            <pc:sldMk cId="2985784809" sldId="504"/>
            <ac:cxnSpMk id="4" creationId="{8E10E644-46F5-F891-B4EC-377F5D56B5D8}"/>
          </ac:cxnSpMkLst>
        </pc:cxnChg>
      </pc:sldChg>
      <pc:sldChg chg="addSp modSp add mod">
        <pc:chgData name="Richard Chalk" userId="287f8aa4f4de1d19" providerId="LiveId" clId="{49675DFE-3F37-43F8-86E3-0DA7182B61D1}" dt="2023-07-05T05:19:39.726" v="3072" actId="113"/>
        <pc:sldMkLst>
          <pc:docMk/>
          <pc:sldMk cId="3857005702" sldId="505"/>
        </pc:sldMkLst>
        <pc:spChg chg="mod">
          <ac:chgData name="Richard Chalk" userId="287f8aa4f4de1d19" providerId="LiveId" clId="{49675DFE-3F37-43F8-86E3-0DA7182B61D1}" dt="2023-07-05T05:19:06.879" v="3025" actId="6549"/>
          <ac:spMkLst>
            <pc:docMk/>
            <pc:sldMk cId="3857005702" sldId="505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0:40.045" v="1614" actId="14100"/>
          <ac:spMkLst>
            <pc:docMk/>
            <pc:sldMk cId="3857005702" sldId="505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3:05.661" v="1714" actId="20577"/>
          <ac:spMkLst>
            <pc:docMk/>
            <pc:sldMk cId="3857005702" sldId="505"/>
            <ac:spMk id="7" creationId="{EBD62573-4B50-EAD6-8C7E-C3AE6A9F45B4}"/>
          </ac:spMkLst>
        </pc:spChg>
        <pc:spChg chg="mod">
          <ac:chgData name="Richard Chalk" userId="287f8aa4f4de1d19" providerId="LiveId" clId="{49675DFE-3F37-43F8-86E3-0DA7182B61D1}" dt="2023-07-04T13:00:46.086" v="1624" actId="1037"/>
          <ac:spMkLst>
            <pc:docMk/>
            <pc:sldMk cId="3857005702" sldId="505"/>
            <ac:spMk id="11" creationId="{EAE9FE35-C3CC-4A3A-FE1A-46297409B518}"/>
          </ac:spMkLst>
        </pc:spChg>
        <pc:spChg chg="mod">
          <ac:chgData name="Richard Chalk" userId="287f8aa4f4de1d19" providerId="LiveId" clId="{49675DFE-3F37-43F8-86E3-0DA7182B61D1}" dt="2023-07-05T05:19:39.726" v="3072" actId="113"/>
          <ac:spMkLst>
            <pc:docMk/>
            <pc:sldMk cId="3857005702" sldId="505"/>
            <ac:spMk id="12" creationId="{47FBB063-A48B-96CC-2C52-34C7795F485F}"/>
          </ac:spMkLst>
        </pc:spChg>
        <pc:picChg chg="add mod">
          <ac:chgData name="Richard Chalk" userId="287f8aa4f4de1d19" providerId="LiveId" clId="{49675DFE-3F37-43F8-86E3-0DA7182B61D1}" dt="2023-07-04T13:01:07.184" v="1627" actId="1076"/>
          <ac:picMkLst>
            <pc:docMk/>
            <pc:sldMk cId="3857005702" sldId="505"/>
            <ac:picMk id="8" creationId="{D8FFB379-ACCA-939C-174E-BB213155CDA5}"/>
          </ac:picMkLst>
        </pc:picChg>
        <pc:picChg chg="mod">
          <ac:chgData name="Richard Chalk" userId="287f8aa4f4de1d19" providerId="LiveId" clId="{49675DFE-3F37-43F8-86E3-0DA7182B61D1}" dt="2023-07-05T05:19:11.850" v="3048" actId="1036"/>
          <ac:picMkLst>
            <pc:docMk/>
            <pc:sldMk cId="3857005702" sldId="505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01:33.317" v="1639" actId="1076"/>
          <ac:picMkLst>
            <pc:docMk/>
            <pc:sldMk cId="3857005702" sldId="505"/>
            <ac:picMk id="13" creationId="{2B6D9CDF-0AA1-9356-D082-B6DE33E175BD}"/>
          </ac:picMkLst>
        </pc:picChg>
      </pc:sldChg>
      <pc:sldChg chg="addSp delSp modSp add mod">
        <pc:chgData name="Richard Chalk" userId="287f8aa4f4de1d19" providerId="LiveId" clId="{49675DFE-3F37-43F8-86E3-0DA7182B61D1}" dt="2023-07-05T05:20:12.470" v="3085" actId="113"/>
        <pc:sldMkLst>
          <pc:docMk/>
          <pc:sldMk cId="658545090" sldId="506"/>
        </pc:sldMkLst>
        <pc:spChg chg="mod">
          <ac:chgData name="Richard Chalk" userId="287f8aa4f4de1d19" providerId="LiveId" clId="{49675DFE-3F37-43F8-86E3-0DA7182B61D1}" dt="2023-07-05T05:19:57.089" v="3079" actId="20577"/>
          <ac:spMkLst>
            <pc:docMk/>
            <pc:sldMk cId="658545090" sldId="506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5:43.837" v="1764" actId="20577"/>
          <ac:spMkLst>
            <pc:docMk/>
            <pc:sldMk cId="658545090" sldId="506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3:12.404" v="1717" actId="20577"/>
          <ac:spMkLst>
            <pc:docMk/>
            <pc:sldMk cId="658545090" sldId="506"/>
            <ac:spMk id="7" creationId="{EBD62573-4B50-EAD6-8C7E-C3AE6A9F45B4}"/>
          </ac:spMkLst>
        </pc:spChg>
        <pc:spChg chg="add del mod">
          <ac:chgData name="Richard Chalk" userId="287f8aa4f4de1d19" providerId="LiveId" clId="{49675DFE-3F37-43F8-86E3-0DA7182B61D1}" dt="2023-07-05T05:20:09.875" v="3084"/>
          <ac:spMkLst>
            <pc:docMk/>
            <pc:sldMk cId="658545090" sldId="506"/>
            <ac:spMk id="8" creationId="{7B68B6AC-2D1C-3438-455E-DF43B2A3A8FF}"/>
          </ac:spMkLst>
        </pc:spChg>
        <pc:spChg chg="mod">
          <ac:chgData name="Richard Chalk" userId="287f8aa4f4de1d19" providerId="LiveId" clId="{49675DFE-3F37-43F8-86E3-0DA7182B61D1}" dt="2023-07-05T05:20:12.470" v="3085" actId="113"/>
          <ac:spMkLst>
            <pc:docMk/>
            <pc:sldMk cId="658545090" sldId="506"/>
            <ac:spMk id="12" creationId="{47FBB063-A48B-96CC-2C52-34C7795F485F}"/>
          </ac:spMkLst>
        </pc:spChg>
        <pc:picChg chg="del">
          <ac:chgData name="Richard Chalk" userId="287f8aa4f4de1d19" providerId="LiveId" clId="{49675DFE-3F37-43F8-86E3-0DA7182B61D1}" dt="2023-07-04T13:03:22.104" v="1718" actId="478"/>
          <ac:picMkLst>
            <pc:docMk/>
            <pc:sldMk cId="658545090" sldId="506"/>
            <ac:picMk id="8" creationId="{D8FFB379-ACCA-939C-174E-BB213155CDA5}"/>
          </ac:picMkLst>
        </pc:picChg>
        <pc:picChg chg="add mod">
          <ac:chgData name="Richard Chalk" userId="287f8aa4f4de1d19" providerId="LiveId" clId="{49675DFE-3F37-43F8-86E3-0DA7182B61D1}" dt="2023-07-04T13:03:25.945" v="1721" actId="1076"/>
          <ac:picMkLst>
            <pc:docMk/>
            <pc:sldMk cId="658545090" sldId="506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4T13:17:02.308" v="2240" actId="1076"/>
          <ac:picMkLst>
            <pc:docMk/>
            <pc:sldMk cId="658545090" sldId="506"/>
            <ac:picMk id="10" creationId="{357917CD-2A85-AAD4-0D8B-3B60E594447E}"/>
          </ac:picMkLst>
        </pc:picChg>
      </pc:sldChg>
      <pc:sldChg chg="addSp delSp modSp add mod">
        <pc:chgData name="Richard Chalk" userId="287f8aa4f4de1d19" providerId="LiveId" clId="{49675DFE-3F37-43F8-86E3-0DA7182B61D1}" dt="2023-07-05T05:20:53.664" v="3092" actId="20577"/>
        <pc:sldMkLst>
          <pc:docMk/>
          <pc:sldMk cId="4185528542" sldId="507"/>
        </pc:sldMkLst>
        <pc:spChg chg="mod">
          <ac:chgData name="Richard Chalk" userId="287f8aa4f4de1d19" providerId="LiveId" clId="{49675DFE-3F37-43F8-86E3-0DA7182B61D1}" dt="2023-07-05T05:20:35.861" v="3090" actId="5793"/>
          <ac:spMkLst>
            <pc:docMk/>
            <pc:sldMk cId="4185528542" sldId="507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9:31.237" v="1882" actId="6549"/>
          <ac:spMkLst>
            <pc:docMk/>
            <pc:sldMk cId="4185528542" sldId="507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6:25.430" v="1798" actId="20577"/>
          <ac:spMkLst>
            <pc:docMk/>
            <pc:sldMk cId="4185528542" sldId="507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3:09:38.356" v="1901" actId="14100"/>
          <ac:spMkLst>
            <pc:docMk/>
            <pc:sldMk cId="4185528542" sldId="507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4T13:08:44.873" v="1855" actId="478"/>
          <ac:spMkLst>
            <pc:docMk/>
            <pc:sldMk cId="4185528542" sldId="507"/>
            <ac:spMk id="11" creationId="{EAE9FE35-C3CC-4A3A-FE1A-46297409B518}"/>
          </ac:spMkLst>
        </pc:spChg>
        <pc:spChg chg="mod">
          <ac:chgData name="Richard Chalk" userId="287f8aa4f4de1d19" providerId="LiveId" clId="{49675DFE-3F37-43F8-86E3-0DA7182B61D1}" dt="2023-07-05T05:20:53.664" v="3092" actId="20577"/>
          <ac:spMkLst>
            <pc:docMk/>
            <pc:sldMk cId="4185528542" sldId="507"/>
            <ac:spMk id="12" creationId="{47FBB063-A48B-96CC-2C52-34C7795F485F}"/>
          </ac:spMkLst>
        </pc:spChg>
        <pc:spChg chg="add mod">
          <ac:chgData name="Richard Chalk" userId="287f8aa4f4de1d19" providerId="LiveId" clId="{49675DFE-3F37-43F8-86E3-0DA7182B61D1}" dt="2023-07-04T13:10:38.654" v="1974" actId="1076"/>
          <ac:spMkLst>
            <pc:docMk/>
            <pc:sldMk cId="4185528542" sldId="507"/>
            <ac:spMk id="14" creationId="{DAE04A23-7B74-4BE8-5B52-622BB6884743}"/>
          </ac:spMkLst>
        </pc:spChg>
        <pc:picChg chg="del">
          <ac:chgData name="Richard Chalk" userId="287f8aa4f4de1d19" providerId="LiveId" clId="{49675DFE-3F37-43F8-86E3-0DA7182B61D1}" dt="2023-07-05T05:14:04.675" v="2840" actId="478"/>
          <ac:picMkLst>
            <pc:docMk/>
            <pc:sldMk cId="4185528542" sldId="507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4T13:10:53.590" v="1998" actId="1035"/>
          <ac:picMkLst>
            <pc:docMk/>
            <pc:sldMk cId="4185528542" sldId="507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10:29.265" v="1972" actId="1076"/>
          <ac:picMkLst>
            <pc:docMk/>
            <pc:sldMk cId="4185528542" sldId="507"/>
            <ac:picMk id="13" creationId="{2B6D9CDF-0AA1-9356-D082-B6DE33E175BD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1:20.894" v="3095" actId="207"/>
        <pc:sldMkLst>
          <pc:docMk/>
          <pc:sldMk cId="1895652186" sldId="508"/>
        </pc:sldMkLst>
        <pc:spChg chg="mod">
          <ac:chgData name="Richard Chalk" userId="287f8aa4f4de1d19" providerId="LiveId" clId="{49675DFE-3F37-43F8-86E3-0DA7182B61D1}" dt="2023-07-05T05:21:20.894" v="3095" actId="207"/>
          <ac:spMkLst>
            <pc:docMk/>
            <pc:sldMk cId="1895652186" sldId="508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15:03.296" v="2136" actId="14100"/>
          <ac:spMkLst>
            <pc:docMk/>
            <pc:sldMk cId="1895652186" sldId="508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17:41.838" v="2245" actId="20577"/>
          <ac:spMkLst>
            <pc:docMk/>
            <pc:sldMk cId="1895652186" sldId="508"/>
            <ac:spMk id="7" creationId="{EBD62573-4B50-EAD6-8C7E-C3AE6A9F45B4}"/>
          </ac:spMkLst>
        </pc:spChg>
        <pc:spChg chg="mod">
          <ac:chgData name="Richard Chalk" userId="287f8aa4f4de1d19" providerId="LiveId" clId="{49675DFE-3F37-43F8-86E3-0DA7182B61D1}" dt="2023-07-04T13:17:27.160" v="2243" actId="14100"/>
          <ac:spMkLst>
            <pc:docMk/>
            <pc:sldMk cId="1895652186" sldId="508"/>
            <ac:spMk id="8" creationId="{5F9379C8-0EB4-FF49-2608-E31B338FA9CD}"/>
          </ac:spMkLst>
        </pc:spChg>
        <pc:spChg chg="add mod">
          <ac:chgData name="Richard Chalk" userId="287f8aa4f4de1d19" providerId="LiveId" clId="{49675DFE-3F37-43F8-86E3-0DA7182B61D1}" dt="2023-07-04T13:15:44.742" v="2145" actId="1036"/>
          <ac:spMkLst>
            <pc:docMk/>
            <pc:sldMk cId="1895652186" sldId="508"/>
            <ac:spMk id="11" creationId="{9D2FE606-16D2-B81C-59A6-4B3799274F22}"/>
          </ac:spMkLst>
        </pc:spChg>
        <pc:spChg chg="mod">
          <ac:chgData name="Richard Chalk" userId="287f8aa4f4de1d19" providerId="LiveId" clId="{49675DFE-3F37-43F8-86E3-0DA7182B61D1}" dt="2023-07-04T13:16:23.313" v="2219" actId="1076"/>
          <ac:spMkLst>
            <pc:docMk/>
            <pc:sldMk cId="1895652186" sldId="508"/>
            <ac:spMk id="12" creationId="{47FBB063-A48B-96CC-2C52-34C7795F485F}"/>
          </ac:spMkLst>
        </pc:spChg>
        <pc:spChg chg="del">
          <ac:chgData name="Richard Chalk" userId="287f8aa4f4de1d19" providerId="LiveId" clId="{49675DFE-3F37-43F8-86E3-0DA7182B61D1}" dt="2023-07-04T13:14:32.564" v="2099" actId="478"/>
          <ac:spMkLst>
            <pc:docMk/>
            <pc:sldMk cId="1895652186" sldId="508"/>
            <ac:spMk id="14" creationId="{DAE04A23-7B74-4BE8-5B52-622BB6884743}"/>
          </ac:spMkLst>
        </pc:spChg>
        <pc:spChg chg="add mod">
          <ac:chgData name="Richard Chalk" userId="287f8aa4f4de1d19" providerId="LiveId" clId="{49675DFE-3F37-43F8-86E3-0DA7182B61D1}" dt="2023-07-04T13:16:27.058" v="2228" actId="1038"/>
          <ac:spMkLst>
            <pc:docMk/>
            <pc:sldMk cId="1895652186" sldId="508"/>
            <ac:spMk id="15" creationId="{AB241F1C-47F8-53EE-112E-FE66F7DE1F24}"/>
          </ac:spMkLst>
        </pc:spChg>
        <pc:picChg chg="del">
          <ac:chgData name="Richard Chalk" userId="287f8aa4f4de1d19" providerId="LiveId" clId="{49675DFE-3F37-43F8-86E3-0DA7182B61D1}" dt="2023-07-05T05:14:11.409" v="2841" actId="478"/>
          <ac:picMkLst>
            <pc:docMk/>
            <pc:sldMk cId="1895652186" sldId="508"/>
            <ac:picMk id="9" creationId="{BF35C8EC-4A33-B3DA-DB16-25C24D6BD8A9}"/>
          </ac:picMkLst>
        </pc:picChg>
        <pc:picChg chg="del mod">
          <ac:chgData name="Richard Chalk" userId="287f8aa4f4de1d19" providerId="LiveId" clId="{49675DFE-3F37-43F8-86E3-0DA7182B61D1}" dt="2023-07-05T05:21:07.010" v="3094" actId="478"/>
          <ac:picMkLst>
            <pc:docMk/>
            <pc:sldMk cId="1895652186" sldId="508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16:23.313" v="2219" actId="1076"/>
          <ac:picMkLst>
            <pc:docMk/>
            <pc:sldMk cId="1895652186" sldId="508"/>
            <ac:picMk id="13" creationId="{2B6D9CDF-0AA1-9356-D082-B6DE33E175BD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2:43.337" v="3109" actId="6549"/>
        <pc:sldMkLst>
          <pc:docMk/>
          <pc:sldMk cId="2496683731" sldId="509"/>
        </pc:sldMkLst>
        <pc:spChg chg="mod">
          <ac:chgData name="Richard Chalk" userId="287f8aa4f4de1d19" providerId="LiveId" clId="{49675DFE-3F37-43F8-86E3-0DA7182B61D1}" dt="2023-07-05T05:22:06.095" v="3106" actId="20577"/>
          <ac:spMkLst>
            <pc:docMk/>
            <pc:sldMk cId="2496683731" sldId="509"/>
            <ac:spMk id="2" creationId="{2CED0939-2445-F1A3-21AE-0A535344DD5D}"/>
          </ac:spMkLst>
        </pc:spChg>
        <pc:spChg chg="del">
          <ac:chgData name="Richard Chalk" userId="287f8aa4f4de1d19" providerId="LiveId" clId="{49675DFE-3F37-43F8-86E3-0DA7182B61D1}" dt="2023-07-05T04:56:33.087" v="2489" actId="478"/>
          <ac:spMkLst>
            <pc:docMk/>
            <pc:sldMk cId="2496683731" sldId="509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4:29:59.291" v="2281" actId="20577"/>
          <ac:spMkLst>
            <pc:docMk/>
            <pc:sldMk cId="2496683731" sldId="509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5T04:56:36.938" v="2491" actId="478"/>
          <ac:spMkLst>
            <pc:docMk/>
            <pc:sldMk cId="2496683731" sldId="509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5T04:56:43.055" v="2493" actId="478"/>
          <ac:spMkLst>
            <pc:docMk/>
            <pc:sldMk cId="2496683731" sldId="509"/>
            <ac:spMk id="11" creationId="{9D2FE606-16D2-B81C-59A6-4B3799274F22}"/>
          </ac:spMkLst>
        </pc:spChg>
        <pc:spChg chg="del">
          <ac:chgData name="Richard Chalk" userId="287f8aa4f4de1d19" providerId="LiveId" clId="{49675DFE-3F37-43F8-86E3-0DA7182B61D1}" dt="2023-07-05T04:56:44.639" v="2495" actId="478"/>
          <ac:spMkLst>
            <pc:docMk/>
            <pc:sldMk cId="2496683731" sldId="509"/>
            <ac:spMk id="12" creationId="{47FBB063-A48B-96CC-2C52-34C7795F485F}"/>
          </ac:spMkLst>
        </pc:spChg>
        <pc:spChg chg="add del">
          <ac:chgData name="Richard Chalk" userId="287f8aa4f4de1d19" providerId="LiveId" clId="{49675DFE-3F37-43F8-86E3-0DA7182B61D1}" dt="2023-07-05T04:56:30.612" v="2488" actId="478"/>
          <ac:spMkLst>
            <pc:docMk/>
            <pc:sldMk cId="2496683731" sldId="509"/>
            <ac:spMk id="14" creationId="{2847814A-E116-D950-5104-3FB78A97729B}"/>
          </ac:spMkLst>
        </pc:spChg>
        <pc:spChg chg="del">
          <ac:chgData name="Richard Chalk" userId="287f8aa4f4de1d19" providerId="LiveId" clId="{49675DFE-3F37-43F8-86E3-0DA7182B61D1}" dt="2023-07-05T04:56:45.452" v="2496" actId="478"/>
          <ac:spMkLst>
            <pc:docMk/>
            <pc:sldMk cId="2496683731" sldId="509"/>
            <ac:spMk id="15" creationId="{AB241F1C-47F8-53EE-112E-FE66F7DE1F24}"/>
          </ac:spMkLst>
        </pc:spChg>
        <pc:spChg chg="add mod ord">
          <ac:chgData name="Richard Chalk" userId="287f8aa4f4de1d19" providerId="LiveId" clId="{49675DFE-3F37-43F8-86E3-0DA7182B61D1}" dt="2023-07-05T05:08:54.440" v="2706" actId="14100"/>
          <ac:spMkLst>
            <pc:docMk/>
            <pc:sldMk cId="2496683731" sldId="509"/>
            <ac:spMk id="16" creationId="{D66CFC44-5935-9CDE-8D82-712AB261BA4B}"/>
          </ac:spMkLst>
        </pc:spChg>
        <pc:spChg chg="add mod">
          <ac:chgData name="Richard Chalk" userId="287f8aa4f4de1d19" providerId="LiveId" clId="{49675DFE-3F37-43F8-86E3-0DA7182B61D1}" dt="2023-07-05T05:01:58.112" v="2588" actId="1035"/>
          <ac:spMkLst>
            <pc:docMk/>
            <pc:sldMk cId="2496683731" sldId="509"/>
            <ac:spMk id="17" creationId="{9429C837-D9A2-C0B0-05A9-B0006F2D1871}"/>
          </ac:spMkLst>
        </pc:spChg>
        <pc:spChg chg="add del mod">
          <ac:chgData name="Richard Chalk" userId="287f8aa4f4de1d19" providerId="LiveId" clId="{49675DFE-3F37-43F8-86E3-0DA7182B61D1}" dt="2023-07-05T05:01:03.264" v="2560"/>
          <ac:spMkLst>
            <pc:docMk/>
            <pc:sldMk cId="2496683731" sldId="509"/>
            <ac:spMk id="20" creationId="{2219486F-D916-0DB3-4A42-4A80DBC16782}"/>
          </ac:spMkLst>
        </pc:spChg>
        <pc:spChg chg="add mod">
          <ac:chgData name="Richard Chalk" userId="287f8aa4f4de1d19" providerId="LiveId" clId="{49675DFE-3F37-43F8-86E3-0DA7182B61D1}" dt="2023-07-05T05:22:43.337" v="3109" actId="6549"/>
          <ac:spMkLst>
            <pc:docMk/>
            <pc:sldMk cId="2496683731" sldId="509"/>
            <ac:spMk id="21" creationId="{2C0CDD3E-68E7-4FDF-40F5-D5699A73BEE0}"/>
          </ac:spMkLst>
        </pc:spChg>
        <pc:spChg chg="add mod">
          <ac:chgData name="Richard Chalk" userId="287f8aa4f4de1d19" providerId="LiveId" clId="{49675DFE-3F37-43F8-86E3-0DA7182B61D1}" dt="2023-07-05T05:02:06.427" v="2598" actId="1036"/>
          <ac:spMkLst>
            <pc:docMk/>
            <pc:sldMk cId="2496683731" sldId="509"/>
            <ac:spMk id="23" creationId="{EEA46CC2-EB43-92C8-3630-87AC20712EA2}"/>
          </ac:spMkLst>
        </pc:spChg>
        <pc:spChg chg="add mod">
          <ac:chgData name="Richard Chalk" userId="287f8aa4f4de1d19" providerId="LiveId" clId="{49675DFE-3F37-43F8-86E3-0DA7182B61D1}" dt="2023-07-05T05:06:57.820" v="2691" actId="1036"/>
          <ac:spMkLst>
            <pc:docMk/>
            <pc:sldMk cId="2496683731" sldId="509"/>
            <ac:spMk id="24" creationId="{F8D8E1B8-1897-8640-2B70-7256BD8EB4C8}"/>
          </ac:spMkLst>
        </pc:spChg>
        <pc:picChg chg="del">
          <ac:chgData name="Richard Chalk" userId="287f8aa4f4de1d19" providerId="LiveId" clId="{49675DFE-3F37-43F8-86E3-0DA7182B61D1}" dt="2023-07-05T05:08:29.021" v="2702" actId="478"/>
          <ac:picMkLst>
            <pc:docMk/>
            <pc:sldMk cId="2496683731" sldId="509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5T04:58:37.051" v="2514" actId="1076"/>
          <ac:picMkLst>
            <pc:docMk/>
            <pc:sldMk cId="2496683731" sldId="509"/>
            <ac:picMk id="10" creationId="{357917CD-2A85-AAD4-0D8B-3B60E594447E}"/>
          </ac:picMkLst>
        </pc:picChg>
        <pc:picChg chg="del">
          <ac:chgData name="Richard Chalk" userId="287f8aa4f4de1d19" providerId="LiveId" clId="{49675DFE-3F37-43F8-86E3-0DA7182B61D1}" dt="2023-07-05T04:56:43.800" v="2494" actId="478"/>
          <ac:picMkLst>
            <pc:docMk/>
            <pc:sldMk cId="2496683731" sldId="509"/>
            <ac:picMk id="13" creationId="{2B6D9CDF-0AA1-9356-D082-B6DE33E175BD}"/>
          </ac:picMkLst>
        </pc:picChg>
        <pc:picChg chg="add del mod">
          <ac:chgData name="Richard Chalk" userId="287f8aa4f4de1d19" providerId="LiveId" clId="{49675DFE-3F37-43F8-86E3-0DA7182B61D1}" dt="2023-07-05T05:06:48.659" v="2687" actId="478"/>
          <ac:picMkLst>
            <pc:docMk/>
            <pc:sldMk cId="2496683731" sldId="509"/>
            <ac:picMk id="18" creationId="{238A2357-899C-969E-730D-44AAC56D34FF}"/>
          </ac:picMkLst>
        </pc:picChg>
        <pc:picChg chg="add mod">
          <ac:chgData name="Richard Chalk" userId="287f8aa4f4de1d19" providerId="LiveId" clId="{49675DFE-3F37-43F8-86E3-0DA7182B61D1}" dt="2023-07-05T05:09:10.616" v="2733" actId="1036"/>
          <ac:picMkLst>
            <pc:docMk/>
            <pc:sldMk cId="2496683731" sldId="509"/>
            <ac:picMk id="22" creationId="{32FE7DAD-16C2-F38D-DE5D-F196D1AB938A}"/>
          </ac:picMkLst>
        </pc:picChg>
        <pc:picChg chg="add mod">
          <ac:chgData name="Richard Chalk" userId="287f8aa4f4de1d19" providerId="LiveId" clId="{49675DFE-3F37-43F8-86E3-0DA7182B61D1}" dt="2023-07-05T05:09:05.400" v="2708" actId="1076"/>
          <ac:picMkLst>
            <pc:docMk/>
            <pc:sldMk cId="2496683731" sldId="509"/>
            <ac:picMk id="2050" creationId="{DCDDF168-5BA0-6D9A-E926-2ADCFE0F8517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4:44.451" v="3138" actId="1076"/>
        <pc:sldMkLst>
          <pc:docMk/>
          <pc:sldMk cId="108713598" sldId="510"/>
        </pc:sldMkLst>
        <pc:spChg chg="mod">
          <ac:chgData name="Richard Chalk" userId="287f8aa4f4de1d19" providerId="LiveId" clId="{49675DFE-3F37-43F8-86E3-0DA7182B61D1}" dt="2023-07-05T05:23:25.560" v="3117" actId="207"/>
          <ac:spMkLst>
            <pc:docMk/>
            <pc:sldMk cId="108713598" sldId="510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5T05:11:34.303" v="2755" actId="14100"/>
          <ac:spMkLst>
            <pc:docMk/>
            <pc:sldMk cId="108713598" sldId="510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9:00:04.280" v="2293" actId="20577"/>
          <ac:spMkLst>
            <pc:docMk/>
            <pc:sldMk cId="108713598" sldId="510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5T05:10:31.409" v="2743" actId="478"/>
          <ac:spMkLst>
            <pc:docMk/>
            <pc:sldMk cId="108713598" sldId="510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5T05:10:33.110" v="2745" actId="478"/>
          <ac:spMkLst>
            <pc:docMk/>
            <pc:sldMk cId="108713598" sldId="510"/>
            <ac:spMk id="11" creationId="{9D2FE606-16D2-B81C-59A6-4B3799274F22}"/>
          </ac:spMkLst>
        </pc:spChg>
        <pc:spChg chg="del">
          <ac:chgData name="Richard Chalk" userId="287f8aa4f4de1d19" providerId="LiveId" clId="{49675DFE-3F37-43F8-86E3-0DA7182B61D1}" dt="2023-07-05T05:10:30.341" v="2742" actId="478"/>
          <ac:spMkLst>
            <pc:docMk/>
            <pc:sldMk cId="108713598" sldId="510"/>
            <ac:spMk id="12" creationId="{47FBB063-A48B-96CC-2C52-34C7795F485F}"/>
          </ac:spMkLst>
        </pc:spChg>
        <pc:spChg chg="del">
          <ac:chgData name="Richard Chalk" userId="287f8aa4f4de1d19" providerId="LiveId" clId="{49675DFE-3F37-43F8-86E3-0DA7182B61D1}" dt="2023-07-05T05:09:25.180" v="2735" actId="478"/>
          <ac:spMkLst>
            <pc:docMk/>
            <pc:sldMk cId="108713598" sldId="510"/>
            <ac:spMk id="14" creationId="{2847814A-E116-D950-5104-3FB78A97729B}"/>
          </ac:spMkLst>
        </pc:spChg>
        <pc:spChg chg="del">
          <ac:chgData name="Richard Chalk" userId="287f8aa4f4de1d19" providerId="LiveId" clId="{49675DFE-3F37-43F8-86E3-0DA7182B61D1}" dt="2023-07-05T05:10:32.157" v="2744" actId="478"/>
          <ac:spMkLst>
            <pc:docMk/>
            <pc:sldMk cId="108713598" sldId="510"/>
            <ac:spMk id="15" creationId="{AB241F1C-47F8-53EE-112E-FE66F7DE1F24}"/>
          </ac:spMkLst>
        </pc:spChg>
        <pc:spChg chg="add mod">
          <ac:chgData name="Richard Chalk" userId="287f8aa4f4de1d19" providerId="LiveId" clId="{49675DFE-3F37-43F8-86E3-0DA7182B61D1}" dt="2023-07-05T05:24:38.924" v="3137" actId="20577"/>
          <ac:spMkLst>
            <pc:docMk/>
            <pc:sldMk cId="108713598" sldId="510"/>
            <ac:spMk id="17" creationId="{CAF0701B-C5F3-3E2A-5BD5-1777621810A6}"/>
          </ac:spMkLst>
        </pc:spChg>
        <pc:spChg chg="add mod">
          <ac:chgData name="Richard Chalk" userId="287f8aa4f4de1d19" providerId="LiveId" clId="{49675DFE-3F37-43F8-86E3-0DA7182B61D1}" dt="2023-07-05T05:23:32.020" v="3121" actId="20577"/>
          <ac:spMkLst>
            <pc:docMk/>
            <pc:sldMk cId="108713598" sldId="510"/>
            <ac:spMk id="20" creationId="{0535DB8F-D00B-3F96-6ADB-6A2AF9850DCD}"/>
          </ac:spMkLst>
        </pc:spChg>
        <pc:spChg chg="add mod">
          <ac:chgData name="Richard Chalk" userId="287f8aa4f4de1d19" providerId="LiveId" clId="{49675DFE-3F37-43F8-86E3-0DA7182B61D1}" dt="2023-07-05T05:16:21.752" v="2978" actId="14100"/>
          <ac:spMkLst>
            <pc:docMk/>
            <pc:sldMk cId="108713598" sldId="510"/>
            <ac:spMk id="22" creationId="{120FCFC2-BC5F-C545-94C8-8BBCA627CCDA}"/>
          </ac:spMkLst>
        </pc:spChg>
        <pc:picChg chg="del">
          <ac:chgData name="Richard Chalk" userId="287f8aa4f4de1d19" providerId="LiveId" clId="{49675DFE-3F37-43F8-86E3-0DA7182B61D1}" dt="2023-07-05T05:09:26.733" v="2736" actId="478"/>
          <ac:picMkLst>
            <pc:docMk/>
            <pc:sldMk cId="108713598" sldId="510"/>
            <ac:picMk id="9" creationId="{BF35C8EC-4A33-B3DA-DB16-25C24D6BD8A9}"/>
          </ac:picMkLst>
        </pc:picChg>
        <pc:picChg chg="del">
          <ac:chgData name="Richard Chalk" userId="287f8aa4f4de1d19" providerId="LiveId" clId="{49675DFE-3F37-43F8-86E3-0DA7182B61D1}" dt="2023-07-05T05:09:28.647" v="2737" actId="478"/>
          <ac:picMkLst>
            <pc:docMk/>
            <pc:sldMk cId="108713598" sldId="510"/>
            <ac:picMk id="10" creationId="{357917CD-2A85-AAD4-0D8B-3B60E594447E}"/>
          </ac:picMkLst>
        </pc:picChg>
        <pc:picChg chg="del">
          <ac:chgData name="Richard Chalk" userId="287f8aa4f4de1d19" providerId="LiveId" clId="{49675DFE-3F37-43F8-86E3-0DA7182B61D1}" dt="2023-07-05T05:10:28.697" v="2741" actId="478"/>
          <ac:picMkLst>
            <pc:docMk/>
            <pc:sldMk cId="108713598" sldId="510"/>
            <ac:picMk id="13" creationId="{2B6D9CDF-0AA1-9356-D082-B6DE33E175BD}"/>
          </ac:picMkLst>
        </pc:picChg>
        <pc:picChg chg="add mod">
          <ac:chgData name="Richard Chalk" userId="287f8aa4f4de1d19" providerId="LiveId" clId="{49675DFE-3F37-43F8-86E3-0DA7182B61D1}" dt="2023-07-05T05:09:39.939" v="2740" actId="1038"/>
          <ac:picMkLst>
            <pc:docMk/>
            <pc:sldMk cId="108713598" sldId="510"/>
            <ac:picMk id="16" creationId="{3D7D0F8C-A2A3-49E8-9BC6-4E599CE624E2}"/>
          </ac:picMkLst>
        </pc:picChg>
        <pc:picChg chg="add mod">
          <ac:chgData name="Richard Chalk" userId="287f8aa4f4de1d19" providerId="LiveId" clId="{49675DFE-3F37-43F8-86E3-0DA7182B61D1}" dt="2023-07-05T05:15:09.652" v="2852" actId="1076"/>
          <ac:picMkLst>
            <pc:docMk/>
            <pc:sldMk cId="108713598" sldId="510"/>
            <ac:picMk id="18" creationId="{1610344C-9D06-D798-AAC6-2ABA063D4617}"/>
          </ac:picMkLst>
        </pc:picChg>
        <pc:picChg chg="add mod">
          <ac:chgData name="Richard Chalk" userId="287f8aa4f4de1d19" providerId="LiveId" clId="{49675DFE-3F37-43F8-86E3-0DA7182B61D1}" dt="2023-07-05T05:15:22.930" v="2953" actId="1037"/>
          <ac:picMkLst>
            <pc:docMk/>
            <pc:sldMk cId="108713598" sldId="510"/>
            <ac:picMk id="19" creationId="{89984E91-BBFE-1CEC-88ED-1FCB3C8743F1}"/>
          </ac:picMkLst>
        </pc:picChg>
        <pc:picChg chg="add mod">
          <ac:chgData name="Richard Chalk" userId="287f8aa4f4de1d19" providerId="LiveId" clId="{49675DFE-3F37-43F8-86E3-0DA7182B61D1}" dt="2023-07-05T05:16:00.304" v="2972" actId="1076"/>
          <ac:picMkLst>
            <pc:docMk/>
            <pc:sldMk cId="108713598" sldId="510"/>
            <ac:picMk id="21" creationId="{A51A4BE9-C55E-85C5-A278-4F3D7379C6FF}"/>
          </ac:picMkLst>
        </pc:picChg>
        <pc:picChg chg="add mod">
          <ac:chgData name="Richard Chalk" userId="287f8aa4f4de1d19" providerId="LiveId" clId="{49675DFE-3F37-43F8-86E3-0DA7182B61D1}" dt="2023-07-05T05:24:44.451" v="3138" actId="1076"/>
          <ac:picMkLst>
            <pc:docMk/>
            <pc:sldMk cId="108713598" sldId="510"/>
            <ac:picMk id="4098" creationId="{185D879C-02B9-E813-8915-E59D2F12AF17}"/>
          </ac:picMkLst>
        </pc:picChg>
        <pc:cxnChg chg="mod">
          <ac:chgData name="Richard Chalk" userId="287f8aa4f4de1d19" providerId="LiveId" clId="{49675DFE-3F37-43F8-86E3-0DA7182B61D1}" dt="2023-07-05T05:11:37.364" v="2786" actId="1038"/>
          <ac:cxnSpMkLst>
            <pc:docMk/>
            <pc:sldMk cId="108713598" sldId="510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23EED2F8-B88B-41D3-B692-619C61F7DB33}"/>
    <pc:docChg chg="undo custSel addSld delSld modSld">
      <pc:chgData name="Richard Chalk" userId="287f8aa4f4de1d19" providerId="LiveId" clId="{23EED2F8-B88B-41D3-B692-619C61F7DB33}" dt="2023-05-29T14:21:28.285" v="5852" actId="207"/>
      <pc:docMkLst>
        <pc:docMk/>
      </pc:docMkLst>
      <pc:sldChg chg="addSp delSp modSp mod">
        <pc:chgData name="Richard Chalk" userId="287f8aa4f4de1d19" providerId="LiveId" clId="{23EED2F8-B88B-41D3-B692-619C61F7DB33}" dt="2023-05-29T12:09:29.471" v="4971" actId="167"/>
        <pc:sldMkLst>
          <pc:docMk/>
          <pc:sldMk cId="0" sldId="299"/>
        </pc:sldMkLst>
        <pc:spChg chg="del">
          <ac:chgData name="Richard Chalk" userId="287f8aa4f4de1d19" providerId="LiveId" clId="{23EED2F8-B88B-41D3-B692-619C61F7DB33}" dt="2023-05-29T08:10:08.523" v="22" actId="478"/>
          <ac:spMkLst>
            <pc:docMk/>
            <pc:sldMk cId="0" sldId="299"/>
            <ac:spMk id="8" creationId="{ED4034BF-9681-112F-0FAB-73923168F7F7}"/>
          </ac:spMkLst>
        </pc:spChg>
        <pc:spChg chg="del">
          <ac:chgData name="Richard Chalk" userId="287f8aa4f4de1d19" providerId="LiveId" clId="{23EED2F8-B88B-41D3-B692-619C61F7DB33}" dt="2023-05-29T08:10:10.006" v="23" actId="478"/>
          <ac:spMkLst>
            <pc:docMk/>
            <pc:sldMk cId="0" sldId="299"/>
            <ac:spMk id="9" creationId="{CCEA4855-3742-0F67-41FF-2E633499E6F3}"/>
          </ac:spMkLst>
        </pc:spChg>
        <pc:spChg chg="del">
          <ac:chgData name="Richard Chalk" userId="287f8aa4f4de1d19" providerId="LiveId" clId="{23EED2F8-B88B-41D3-B692-619C61F7DB33}" dt="2023-05-29T08:10:12.465" v="24" actId="478"/>
          <ac:spMkLst>
            <pc:docMk/>
            <pc:sldMk cId="0" sldId="299"/>
            <ac:spMk id="10" creationId="{4954C17A-179C-416C-29F4-C3A75547DF4E}"/>
          </ac:spMkLst>
        </pc:spChg>
        <pc:spChg chg="mod">
          <ac:chgData name="Richard Chalk" userId="287f8aa4f4de1d19" providerId="LiveId" clId="{23EED2F8-B88B-41D3-B692-619C61F7DB33}" dt="2023-05-29T12:09:06.562" v="4965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09:35:32.770" v="2515" actId="20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2:09:09.887" v="4966"/>
          <ac:picMkLst>
            <pc:docMk/>
            <pc:sldMk cId="0" sldId="299"/>
            <ac:picMk id="2" creationId="{27DA1126-0BE6-5D16-1C95-67BFE4274FDF}"/>
          </ac:picMkLst>
        </pc:picChg>
        <pc:picChg chg="add mod">
          <ac:chgData name="Richard Chalk" userId="287f8aa4f4de1d19" providerId="LiveId" clId="{23EED2F8-B88B-41D3-B692-619C61F7DB33}" dt="2023-05-29T12:09:29.471" v="4971" actId="167"/>
          <ac:picMkLst>
            <pc:docMk/>
            <pc:sldMk cId="0" sldId="299"/>
            <ac:picMk id="3" creationId="{E5B51BAC-2D33-2D98-6DA7-CA2027529AFA}"/>
          </ac:picMkLst>
        </pc:picChg>
        <pc:picChg chg="del">
          <ac:chgData name="Richard Chalk" userId="287f8aa4f4de1d19" providerId="LiveId" clId="{23EED2F8-B88B-41D3-B692-619C61F7DB33}" dt="2023-05-29T08:10:12.465" v="24" actId="478"/>
          <ac:picMkLst>
            <pc:docMk/>
            <pc:sldMk cId="0" sldId="299"/>
            <ac:picMk id="11" creationId="{34BE43FA-7C45-A149-7F08-7DEC314E6BF4}"/>
          </ac:picMkLst>
        </pc:picChg>
        <pc:picChg chg="del">
          <ac:chgData name="Richard Chalk" userId="287f8aa4f4de1d19" providerId="LiveId" clId="{23EED2F8-B88B-41D3-B692-619C61F7DB33}" dt="2023-05-29T08:10:06.440" v="21" actId="478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3EED2F8-B88B-41D3-B692-619C61F7DB33}" dt="2023-05-29T14:19:22.785" v="5841" actId="20577"/>
        <pc:sldMkLst>
          <pc:docMk/>
          <pc:sldMk cId="3213385662" sldId="309"/>
        </pc:sldMkLst>
        <pc:spChg chg="mod">
          <ac:chgData name="Richard Chalk" userId="287f8aa4f4de1d19" providerId="LiveId" clId="{23EED2F8-B88B-41D3-B692-619C61F7DB33}" dt="2023-05-29T14:19:22.785" v="584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636729480" sldId="33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736325870" sldId="335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796371140" sldId="336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961463139" sldId="337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450334359" sldId="338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54387181" sldId="339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136242104" sldId="34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442611223" sldId="341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482596028" sldId="342"/>
        </pc:sldMkLst>
      </pc:sldChg>
      <pc:sldChg chg="new del">
        <pc:chgData name="Richard Chalk" userId="287f8aa4f4de1d19" providerId="LiveId" clId="{23EED2F8-B88B-41D3-B692-619C61F7DB33}" dt="2023-05-29T12:08:59.211" v="4964" actId="47"/>
        <pc:sldMkLst>
          <pc:docMk/>
          <pc:sldMk cId="331560309" sldId="343"/>
        </pc:sldMkLst>
      </pc:sldChg>
      <pc:sldChg chg="addSp delSp modSp add mod">
        <pc:chgData name="Richard Chalk" userId="287f8aa4f4de1d19" providerId="LiveId" clId="{23EED2F8-B88B-41D3-B692-619C61F7DB33}" dt="2023-05-29T12:10:07.896" v="4980" actId="20577"/>
        <pc:sldMkLst>
          <pc:docMk/>
          <pc:sldMk cId="3473543632" sldId="344"/>
        </pc:sldMkLst>
        <pc:spChg chg="mod">
          <ac:chgData name="Richard Chalk" userId="287f8aa4f4de1d19" providerId="LiveId" clId="{23EED2F8-B88B-41D3-B692-619C61F7DB33}" dt="2023-05-29T08:17:07.521" v="99" actId="20577"/>
          <ac:spMkLst>
            <pc:docMk/>
            <pc:sldMk cId="3473543632" sldId="344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24:58.627" v="268" actId="478"/>
          <ac:spMkLst>
            <pc:docMk/>
            <pc:sldMk cId="3473543632" sldId="344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12:10:07.896" v="4980" actId="20577"/>
          <ac:spMkLst>
            <pc:docMk/>
            <pc:sldMk cId="3473543632" sldId="344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8:33:29.344" v="569" actId="1076"/>
          <ac:picMkLst>
            <pc:docMk/>
            <pc:sldMk cId="3473543632" sldId="344"/>
            <ac:picMk id="1026" creationId="{3C4FDD98-AA4A-DE13-4A15-B3BD51122026}"/>
          </ac:picMkLst>
        </pc:picChg>
      </pc:sldChg>
      <pc:sldChg chg="addSp delSp modSp add mod">
        <pc:chgData name="Richard Chalk" userId="287f8aa4f4de1d19" providerId="LiveId" clId="{23EED2F8-B88B-41D3-B692-619C61F7DB33}" dt="2023-05-29T09:41:19.681" v="2845" actId="113"/>
        <pc:sldMkLst>
          <pc:docMk/>
          <pc:sldMk cId="253933676" sldId="345"/>
        </pc:sldMkLst>
        <pc:spChg chg="add del mod">
          <ac:chgData name="Richard Chalk" userId="287f8aa4f4de1d19" providerId="LiveId" clId="{23EED2F8-B88B-41D3-B692-619C61F7DB33}" dt="2023-05-29T08:30:41.693" v="498" actId="478"/>
          <ac:spMkLst>
            <pc:docMk/>
            <pc:sldMk cId="253933676" sldId="345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9:39:39.191" v="2769" actId="1076"/>
          <ac:spMkLst>
            <pc:docMk/>
            <pc:sldMk cId="253933676" sldId="345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08:31:09.036" v="503" actId="478"/>
          <ac:spMkLst>
            <pc:docMk/>
            <pc:sldMk cId="253933676" sldId="345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09:41:19.681" v="2845" actId="113"/>
          <ac:spMkLst>
            <pc:docMk/>
            <pc:sldMk cId="253933676" sldId="345"/>
            <ac:spMk id="10" creationId="{AC6B5360-4A99-F9A2-4608-549F9670D54C}"/>
          </ac:spMkLst>
        </pc:spChg>
        <pc:spChg chg="del">
          <ac:chgData name="Richard Chalk" userId="287f8aa4f4de1d19" providerId="LiveId" clId="{23EED2F8-B88B-41D3-B692-619C61F7DB33}" dt="2023-05-29T08:24:52.947" v="267" actId="478"/>
          <ac:spMkLst>
            <pc:docMk/>
            <pc:sldMk cId="253933676" sldId="345"/>
            <ac:spMk id="12" creationId="{6A8F2775-4427-6D4B-E666-E53DE2E375BC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4" creationId="{8C5307C6-DCAD-3491-F05B-D86EDCB8C0A1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5" creationId="{244A2E00-375C-8212-05E9-A7003A6CBCE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6" creationId="{9668BD05-C6FC-6A4D-C620-C3931C1BEFEE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7" creationId="{E6A0862C-9C71-74EB-7C37-EAD03796684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8" creationId="{825E34BF-9970-9BFA-58C3-691148932A31}"/>
          </ac:spMkLst>
        </pc:spChg>
        <pc:spChg chg="add mod">
          <ac:chgData name="Richard Chalk" userId="287f8aa4f4de1d19" providerId="LiveId" clId="{23EED2F8-B88B-41D3-B692-619C61F7DB33}" dt="2023-05-29T09:40:58.945" v="2844" actId="113"/>
          <ac:spMkLst>
            <pc:docMk/>
            <pc:sldMk cId="253933676" sldId="345"/>
            <ac:spMk id="19" creationId="{A60AFDA1-46BF-CF7A-4BF6-9F01AEE17E69}"/>
          </ac:spMkLst>
        </pc:spChg>
        <pc:spChg chg="mod">
          <ac:chgData name="Richard Chalk" userId="287f8aa4f4de1d19" providerId="LiveId" clId="{23EED2F8-B88B-41D3-B692-619C61F7DB33}" dt="2023-05-29T09:36:19.597" v="2561" actId="207"/>
          <ac:spMkLst>
            <pc:docMk/>
            <pc:sldMk cId="253933676" sldId="345"/>
            <ac:spMk id="658" creationId="{00000000-0000-0000-0000-000000000000}"/>
          </ac:spMkLst>
        </pc:spChg>
        <pc:picChg chg="add del mod">
          <ac:chgData name="Richard Chalk" userId="287f8aa4f4de1d19" providerId="LiveId" clId="{23EED2F8-B88B-41D3-B692-619C61F7DB33}" dt="2023-05-29T08:31:09.036" v="503" actId="478"/>
          <ac:picMkLst>
            <pc:docMk/>
            <pc:sldMk cId="253933676" sldId="345"/>
            <ac:picMk id="8" creationId="{823638CF-239C-CC74-D729-F3CE68B3E0B4}"/>
          </ac:picMkLst>
        </pc:picChg>
        <pc:picChg chg="add mod">
          <ac:chgData name="Richard Chalk" userId="287f8aa4f4de1d19" providerId="LiveId" clId="{23EED2F8-B88B-41D3-B692-619C61F7DB33}" dt="2023-05-29T09:40:00.866" v="2821" actId="1035"/>
          <ac:picMkLst>
            <pc:docMk/>
            <pc:sldMk cId="253933676" sldId="345"/>
            <ac:picMk id="9" creationId="{1F20BA81-6B78-FD3E-2369-AD7F868AB5EA}"/>
          </ac:picMkLst>
        </pc:picChg>
        <pc:picChg chg="add mod">
          <ac:chgData name="Richard Chalk" userId="287f8aa4f4de1d19" providerId="LiveId" clId="{23EED2F8-B88B-41D3-B692-619C61F7DB33}" dt="2023-05-29T09:39:54.124" v="2810" actId="1036"/>
          <ac:picMkLst>
            <pc:docMk/>
            <pc:sldMk cId="253933676" sldId="345"/>
            <ac:picMk id="11" creationId="{9B0840DA-60E7-E7BB-8E37-6BA1D27A23BC}"/>
          </ac:picMkLst>
        </pc:picChg>
        <pc:picChg chg="add mod">
          <ac:chgData name="Richard Chalk" userId="287f8aa4f4de1d19" providerId="LiveId" clId="{23EED2F8-B88B-41D3-B692-619C61F7DB33}" dt="2023-05-29T08:33:31.647" v="570"/>
          <ac:picMkLst>
            <pc:docMk/>
            <pc:sldMk cId="253933676" sldId="345"/>
            <ac:picMk id="13" creationId="{FEFB80B8-4B63-1D40-F4D4-CB4647ACDDE9}"/>
          </ac:picMkLst>
        </pc:picChg>
      </pc:sldChg>
      <pc:sldChg chg="addSp modSp add mod">
        <pc:chgData name="Richard Chalk" userId="287f8aa4f4de1d19" providerId="LiveId" clId="{23EED2F8-B88B-41D3-B692-619C61F7DB33}" dt="2023-05-29T12:10:35.970" v="4999" actId="14100"/>
        <pc:sldMkLst>
          <pc:docMk/>
          <pc:sldMk cId="2297036447" sldId="346"/>
        </pc:sldMkLst>
        <pc:spChg chg="mod">
          <ac:chgData name="Richard Chalk" userId="287f8aa4f4de1d19" providerId="LiveId" clId="{23EED2F8-B88B-41D3-B692-619C61F7DB33}" dt="2023-05-29T12:10:35.970" v="4999" actId="14100"/>
          <ac:spMkLst>
            <pc:docMk/>
            <pc:sldMk cId="2297036447" sldId="346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06.209" v="577" actId="20577"/>
          <ac:spMkLst>
            <pc:docMk/>
            <pc:sldMk cId="2297036447" sldId="346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8:41:18.756" v="731" actId="1037"/>
          <ac:spMkLst>
            <pc:docMk/>
            <pc:sldMk cId="2297036447" sldId="346"/>
            <ac:spMk id="7" creationId="{8DB3D39D-092C-9B3A-09FF-3F7F50AA455A}"/>
          </ac:spMkLst>
        </pc:spChg>
        <pc:picChg chg="add mod">
          <ac:chgData name="Richard Chalk" userId="287f8aa4f4de1d19" providerId="LiveId" clId="{23EED2F8-B88B-41D3-B692-619C61F7DB33}" dt="2023-05-29T08:33:32.986" v="571"/>
          <ac:picMkLst>
            <pc:docMk/>
            <pc:sldMk cId="2297036447" sldId="346"/>
            <ac:picMk id="2" creationId="{28938206-7162-86C2-6B38-EF7FE197795B}"/>
          </ac:picMkLst>
        </pc:picChg>
        <pc:picChg chg="mod">
          <ac:chgData name="Richard Chalk" userId="287f8aa4f4de1d19" providerId="LiveId" clId="{23EED2F8-B88B-41D3-B692-619C61F7DB33}" dt="2023-05-29T08:41:18.756" v="731" actId="1037"/>
          <ac:picMkLst>
            <pc:docMk/>
            <pc:sldMk cId="2297036447" sldId="346"/>
            <ac:picMk id="8" creationId="{823638CF-239C-CC74-D729-F3CE68B3E0B4}"/>
          </ac:picMkLst>
        </pc:picChg>
      </pc:sldChg>
      <pc:sldChg chg="addSp delSp modSp add mod">
        <pc:chgData name="Richard Chalk" userId="287f8aa4f4de1d19" providerId="LiveId" clId="{23EED2F8-B88B-41D3-B692-619C61F7DB33}" dt="2023-05-29T11:04:10.771" v="2897" actId="113"/>
        <pc:sldMkLst>
          <pc:docMk/>
          <pc:sldMk cId="4002348359" sldId="347"/>
        </pc:sldMkLst>
        <pc:spChg chg="mod">
          <ac:chgData name="Richard Chalk" userId="287f8aa4f4de1d19" providerId="LiveId" clId="{23EED2F8-B88B-41D3-B692-619C61F7DB33}" dt="2023-05-29T08:40:27.243" v="698" actId="20577"/>
          <ac:spMkLst>
            <pc:docMk/>
            <pc:sldMk cId="4002348359" sldId="347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31.953" v="591" actId="20577"/>
          <ac:spMkLst>
            <pc:docMk/>
            <pc:sldMk cId="4002348359" sldId="347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35:57.987" v="619" actId="478"/>
          <ac:spMkLst>
            <pc:docMk/>
            <pc:sldMk cId="4002348359" sldId="347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11:04:10.771" v="2897" actId="113"/>
          <ac:spMkLst>
            <pc:docMk/>
            <pc:sldMk cId="4002348359" sldId="347"/>
            <ac:spMk id="10" creationId="{63CB52BC-B64A-ABD6-5FEE-3A6BE9514E6A}"/>
          </ac:spMkLst>
        </pc:spChg>
        <pc:spChg chg="mod">
          <ac:chgData name="Richard Chalk" userId="287f8aa4f4de1d19" providerId="LiveId" clId="{23EED2F8-B88B-41D3-B692-619C61F7DB33}" dt="2023-05-29T08:41:38.019" v="733" actId="113"/>
          <ac:spMkLst>
            <pc:docMk/>
            <pc:sldMk cId="4002348359" sldId="347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08:35:57.987" v="619" actId="478"/>
          <ac:picMkLst>
            <pc:docMk/>
            <pc:sldMk cId="4002348359" sldId="347"/>
            <ac:picMk id="8" creationId="{823638CF-239C-CC74-D729-F3CE68B3E0B4}"/>
          </ac:picMkLst>
        </pc:picChg>
        <pc:cxnChg chg="add mod">
          <ac:chgData name="Richard Chalk" userId="287f8aa4f4de1d19" providerId="LiveId" clId="{23EED2F8-B88B-41D3-B692-619C61F7DB33}" dt="2023-05-29T08:40:57.421" v="703" actId="1582"/>
          <ac:cxnSpMkLst>
            <pc:docMk/>
            <pc:sldMk cId="4002348359" sldId="347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4:23.775" v="2898" actId="113"/>
        <pc:sldMkLst>
          <pc:docMk/>
          <pc:sldMk cId="3660046944" sldId="348"/>
        </pc:sldMkLst>
        <pc:spChg chg="del">
          <ac:chgData name="Richard Chalk" userId="287f8aa4f4de1d19" providerId="LiveId" clId="{23EED2F8-B88B-41D3-B692-619C61F7DB33}" dt="2023-05-29T08:47:21.542" v="755" actId="478"/>
          <ac:spMkLst>
            <pc:docMk/>
            <pc:sldMk cId="3660046944" sldId="348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45:31.778" v="739" actId="20577"/>
          <ac:spMkLst>
            <pc:docMk/>
            <pc:sldMk cId="3660046944" sldId="348"/>
            <ac:spMk id="4" creationId="{4771B46A-233B-C554-9461-6E930E187917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8" creationId="{50110C6F-1F03-75B9-BE92-9F10E116B5B6}"/>
          </ac:spMkLst>
        </pc:spChg>
        <pc:spChg chg="add mod">
          <ac:chgData name="Richard Chalk" userId="287f8aa4f4de1d19" providerId="LiveId" clId="{23EED2F8-B88B-41D3-B692-619C61F7DB33}" dt="2023-05-29T11:04:23.775" v="2898" actId="113"/>
          <ac:spMkLst>
            <pc:docMk/>
            <pc:sldMk cId="3660046944" sldId="348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8:47:19.922" v="754" actId="478"/>
          <ac:spMkLst>
            <pc:docMk/>
            <pc:sldMk cId="3660046944" sldId="348"/>
            <ac:spMk id="10" creationId="{63CB52BC-B64A-ABD6-5FEE-3A6BE9514E6A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11" creationId="{0D8FEE15-04F5-6414-A762-7113A0309E7A}"/>
          </ac:spMkLst>
        </pc:spChg>
        <pc:spChg chg="add del mod">
          <ac:chgData name="Richard Chalk" userId="287f8aa4f4de1d19" providerId="LiveId" clId="{23EED2F8-B88B-41D3-B692-619C61F7DB33}" dt="2023-05-29T08:53:37.589" v="1074"/>
          <ac:spMkLst>
            <pc:docMk/>
            <pc:sldMk cId="3660046944" sldId="348"/>
            <ac:spMk id="16" creationId="{0AA7D937-BE47-8FA3-4F53-D17547AA66C9}"/>
          </ac:spMkLst>
        </pc:spChg>
        <pc:spChg chg="mod">
          <ac:chgData name="Richard Chalk" userId="287f8aa4f4de1d19" providerId="LiveId" clId="{23EED2F8-B88B-41D3-B692-619C61F7DB33}" dt="2023-05-29T08:49:28.790" v="921" actId="5793"/>
          <ac:spMkLst>
            <pc:docMk/>
            <pc:sldMk cId="3660046944" sldId="348"/>
            <ac:spMk id="658" creationId="{00000000-0000-0000-0000-000000000000}"/>
          </ac:spMkLst>
        </pc:spChg>
        <pc:graphicFrameChg chg="add mod modGraphic">
          <ac:chgData name="Richard Chalk" userId="287f8aa4f4de1d19" providerId="LiveId" clId="{23EED2F8-B88B-41D3-B692-619C61F7DB33}" dt="2023-05-29T08:53:38.320" v="1076" actId="1035"/>
          <ac:graphicFrameMkLst>
            <pc:docMk/>
            <pc:sldMk cId="3660046944" sldId="348"/>
            <ac:graphicFrameMk id="14" creationId="{7E865A13-8978-6962-74EA-0D6A3F1AF012}"/>
          </ac:graphicFrameMkLst>
        </pc:graphicFrameChg>
        <pc:picChg chg="add del mod">
          <ac:chgData name="Richard Chalk" userId="287f8aa4f4de1d19" providerId="LiveId" clId="{23EED2F8-B88B-41D3-B692-619C61F7DB33}" dt="2023-05-29T08:53:37.589" v="1074"/>
          <ac:picMkLst>
            <pc:docMk/>
            <pc:sldMk cId="3660046944" sldId="348"/>
            <ac:picMk id="17" creationId="{9FA82177-D4AC-9932-1F94-4D384825BBB1}"/>
          </ac:picMkLst>
        </pc:picChg>
        <pc:cxnChg chg="mod">
          <ac:chgData name="Richard Chalk" userId="287f8aa4f4de1d19" providerId="LiveId" clId="{23EED2F8-B88B-41D3-B692-619C61F7DB33}" dt="2023-05-29T08:53:43.846" v="1092" actId="1037"/>
          <ac:cxnSpMkLst>
            <pc:docMk/>
            <pc:sldMk cId="3660046944" sldId="348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6:26.378" v="2939" actId="20577"/>
        <pc:sldMkLst>
          <pc:docMk/>
          <pc:sldMk cId="3717549317" sldId="349"/>
        </pc:sldMkLst>
        <pc:spChg chg="mod">
          <ac:chgData name="Richard Chalk" userId="287f8aa4f4de1d19" providerId="LiveId" clId="{23EED2F8-B88B-41D3-B692-619C61F7DB33}" dt="2023-05-29T08:56:53.798" v="1276" actId="20577"/>
          <ac:spMkLst>
            <pc:docMk/>
            <pc:sldMk cId="3717549317" sldId="349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57:34.907" v="1278" actId="478"/>
          <ac:spMkLst>
            <pc:docMk/>
            <pc:sldMk cId="3717549317" sldId="349"/>
            <ac:spMk id="8" creationId="{50110C6F-1F03-75B9-BE92-9F10E116B5B6}"/>
          </ac:spMkLst>
        </pc:spChg>
        <pc:spChg chg="mod">
          <ac:chgData name="Richard Chalk" userId="287f8aa4f4de1d19" providerId="LiveId" clId="{23EED2F8-B88B-41D3-B692-619C61F7DB33}" dt="2023-05-29T11:06:26.378" v="2939" actId="20577"/>
          <ac:spMkLst>
            <pc:docMk/>
            <pc:sldMk cId="3717549317" sldId="349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9:00:37.120" v="1341" actId="478"/>
          <ac:spMkLst>
            <pc:docMk/>
            <pc:sldMk cId="3717549317" sldId="349"/>
            <ac:spMk id="11" creationId="{0D8FEE15-04F5-6414-A762-7113A0309E7A}"/>
          </ac:spMkLst>
        </pc:spChg>
        <pc:spChg chg="mod">
          <ac:chgData name="Richard Chalk" userId="287f8aa4f4de1d19" providerId="LiveId" clId="{23EED2F8-B88B-41D3-B692-619C61F7DB33}" dt="2023-05-29T11:05:11.876" v="2914" actId="20577"/>
          <ac:spMkLst>
            <pc:docMk/>
            <pc:sldMk cId="3717549317" sldId="349"/>
            <ac:spMk id="658" creationId="{00000000-0000-0000-0000-000000000000}"/>
          </ac:spMkLst>
        </pc:spChg>
        <pc:graphicFrameChg chg="del">
          <ac:chgData name="Richard Chalk" userId="287f8aa4f4de1d19" providerId="LiveId" clId="{23EED2F8-B88B-41D3-B692-619C61F7DB33}" dt="2023-05-29T08:57:36.699" v="1279" actId="478"/>
          <ac:graphicFrameMkLst>
            <pc:docMk/>
            <pc:sldMk cId="3717549317" sldId="349"/>
            <ac:graphicFrameMk id="14" creationId="{7E865A13-8978-6962-74EA-0D6A3F1AF012}"/>
          </ac:graphicFrameMkLst>
        </pc:graphicFrameChg>
        <pc:picChg chg="del">
          <ac:chgData name="Richard Chalk" userId="287f8aa4f4de1d19" providerId="LiveId" clId="{23EED2F8-B88B-41D3-B692-619C61F7DB33}" dt="2023-05-29T09:05:06.034" v="1715" actId="478"/>
          <ac:picMkLst>
            <pc:docMk/>
            <pc:sldMk cId="3717549317" sldId="349"/>
            <ac:picMk id="2" creationId="{28938206-7162-86C2-6B38-EF7FE197795B}"/>
          </ac:picMkLst>
        </pc:picChg>
        <pc:picChg chg="add mod">
          <ac:chgData name="Richard Chalk" userId="287f8aa4f4de1d19" providerId="LiveId" clId="{23EED2F8-B88B-41D3-B692-619C61F7DB33}" dt="2023-05-29T09:05:12.615" v="1717" actId="1076"/>
          <ac:picMkLst>
            <pc:docMk/>
            <pc:sldMk cId="3717549317" sldId="349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11:05:39.367" v="2915" actId="167"/>
          <ac:picMkLst>
            <pc:docMk/>
            <pc:sldMk cId="3717549317" sldId="349"/>
            <ac:picMk id="2050" creationId="{DED94E35-7E26-A8E0-7E46-3C4D16A3FBDF}"/>
          </ac:picMkLst>
        </pc:picChg>
        <pc:cxnChg chg="mod">
          <ac:chgData name="Richard Chalk" userId="287f8aa4f4de1d19" providerId="LiveId" clId="{23EED2F8-B88B-41D3-B692-619C61F7DB33}" dt="2023-05-29T09:23:08.189" v="1781" actId="14100"/>
          <ac:cxnSpMkLst>
            <pc:docMk/>
            <pc:sldMk cId="3717549317" sldId="349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4:20:14.078" v="5847" actId="20577"/>
        <pc:sldMkLst>
          <pc:docMk/>
          <pc:sldMk cId="3118062131" sldId="350"/>
        </pc:sldMkLst>
        <pc:spChg chg="mod">
          <ac:chgData name="Richard Chalk" userId="287f8aa4f4de1d19" providerId="LiveId" clId="{23EED2F8-B88B-41D3-B692-619C61F7DB33}" dt="2023-05-29T14:20:04.397" v="5845" actId="113"/>
          <ac:spMkLst>
            <pc:docMk/>
            <pc:sldMk cId="3118062131" sldId="350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9:30:06.218" v="1928" actId="14100"/>
          <ac:spMkLst>
            <pc:docMk/>
            <pc:sldMk cId="3118062131" sldId="350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07:03.348" v="2942" actId="14100"/>
          <ac:spMkLst>
            <pc:docMk/>
            <pc:sldMk cId="3118062131" sldId="350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9:25:54.162" v="1854"/>
          <ac:picMkLst>
            <pc:docMk/>
            <pc:sldMk cId="3118062131" sldId="350"/>
            <ac:picMk id="2" creationId="{70E54155-0A8C-D616-81B2-CA13C92709F2}"/>
          </ac:picMkLst>
        </pc:picChg>
        <pc:picChg chg="del">
          <ac:chgData name="Richard Chalk" userId="287f8aa4f4de1d19" providerId="LiveId" clId="{23EED2F8-B88B-41D3-B692-619C61F7DB33}" dt="2023-05-29T09:25:44.119" v="1853" actId="478"/>
          <ac:picMkLst>
            <pc:docMk/>
            <pc:sldMk cId="3118062131" sldId="350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" creationId="{2B7DF26C-CCC4-AE26-DE8E-4D5E553F3400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09:27:27.696" v="1880" actId="478"/>
          <ac:picMkLst>
            <pc:docMk/>
            <pc:sldMk cId="3118062131" sldId="350"/>
            <ac:picMk id="2050" creationId="{DED94E35-7E26-A8E0-7E46-3C4D16A3FBDF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170" creationId="{31737849-D9B2-4649-4F2B-292907B604B1}"/>
          </ac:picMkLst>
        </pc:picChg>
      </pc:sldChg>
      <pc:sldChg chg="delSp modSp add mod modNotesTx">
        <pc:chgData name="Richard Chalk" userId="287f8aa4f4de1d19" providerId="LiveId" clId="{23EED2F8-B88B-41D3-B692-619C61F7DB33}" dt="2023-05-29T14:21:28.285" v="5852" actId="207"/>
        <pc:sldMkLst>
          <pc:docMk/>
          <pc:sldMk cId="1141450283" sldId="351"/>
        </pc:sldMkLst>
        <pc:spChg chg="mod">
          <ac:chgData name="Richard Chalk" userId="287f8aa4f4de1d19" providerId="LiveId" clId="{23EED2F8-B88B-41D3-B692-619C61F7DB33}" dt="2023-05-29T14:21:28.285" v="5852" actId="207"/>
          <ac:spMkLst>
            <pc:docMk/>
            <pc:sldMk cId="1141450283" sldId="351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3:45.792" v="3006" actId="113"/>
          <ac:spMkLst>
            <pc:docMk/>
            <pc:sldMk cId="1141450283" sldId="351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13:22.546" v="3005" actId="5793"/>
          <ac:spMkLst>
            <pc:docMk/>
            <pc:sldMk cId="1141450283" sldId="351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09:47.679" v="2964" actId="478"/>
          <ac:picMkLst>
            <pc:docMk/>
            <pc:sldMk cId="1141450283" sldId="351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09:46.979" v="2963" actId="478"/>
          <ac:picMkLst>
            <pc:docMk/>
            <pc:sldMk cId="1141450283" sldId="351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11:09:46.026" v="2962" actId="478"/>
          <ac:picMkLst>
            <pc:docMk/>
            <pc:sldMk cId="1141450283" sldId="351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4:20:40.567" v="5850" actId="1076"/>
        <pc:sldMkLst>
          <pc:docMk/>
          <pc:sldMk cId="915165403" sldId="352"/>
        </pc:sldMkLst>
        <pc:spChg chg="add mod">
          <ac:chgData name="Richard Chalk" userId="287f8aa4f4de1d19" providerId="LiveId" clId="{23EED2F8-B88B-41D3-B692-619C61F7DB33}" dt="2023-05-29T14:20:40.567" v="5850" actId="1076"/>
          <ac:spMkLst>
            <pc:docMk/>
            <pc:sldMk cId="915165403" sldId="352"/>
            <ac:spMk id="3" creationId="{0E3A1051-068D-5F57-B965-2CEF7224FBA3}"/>
          </ac:spMkLst>
        </pc:spChg>
        <pc:spChg chg="mod">
          <ac:chgData name="Richard Chalk" userId="287f8aa4f4de1d19" providerId="LiveId" clId="{23EED2F8-B88B-41D3-B692-619C61F7DB33}" dt="2023-05-29T11:14:29.211" v="3024" actId="20577"/>
          <ac:spMkLst>
            <pc:docMk/>
            <pc:sldMk cId="915165403" sldId="352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9:59.871" v="3349" actId="20577"/>
          <ac:spMkLst>
            <pc:docMk/>
            <pc:sldMk cId="915165403" sldId="352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17:28.340" v="3087" actId="1076"/>
          <ac:spMkLst>
            <pc:docMk/>
            <pc:sldMk cId="915165403" sldId="352"/>
            <ac:spMk id="10" creationId="{79DF7197-071B-65D5-0087-9D1019D59F4B}"/>
          </ac:spMkLst>
        </pc:spChg>
        <pc:spChg chg="add mod">
          <ac:chgData name="Richard Chalk" userId="287f8aa4f4de1d19" providerId="LiveId" clId="{23EED2F8-B88B-41D3-B692-619C61F7DB33}" dt="2023-05-29T11:19:27.123" v="3332" actId="14100"/>
          <ac:spMkLst>
            <pc:docMk/>
            <pc:sldMk cId="915165403" sldId="352"/>
            <ac:spMk id="13" creationId="{A73EDB33-1689-B9CA-57AF-F66E1C7B6587}"/>
          </ac:spMkLst>
        </pc:spChg>
        <pc:spChg chg="add mod">
          <ac:chgData name="Richard Chalk" userId="287f8aa4f4de1d19" providerId="LiveId" clId="{23EED2F8-B88B-41D3-B692-619C61F7DB33}" dt="2023-05-29T11:20:51.152" v="3387" actId="1038"/>
          <ac:spMkLst>
            <pc:docMk/>
            <pc:sldMk cId="915165403" sldId="352"/>
            <ac:spMk id="14" creationId="{6CB07F51-BC0B-BCC7-C789-35E32452AF14}"/>
          </ac:spMkLst>
        </pc:spChg>
        <pc:spChg chg="add mod">
          <ac:chgData name="Richard Chalk" userId="287f8aa4f4de1d19" providerId="LiveId" clId="{23EED2F8-B88B-41D3-B692-619C61F7DB33}" dt="2023-05-29T11:21:13.706" v="3395" actId="1035"/>
          <ac:spMkLst>
            <pc:docMk/>
            <pc:sldMk cId="915165403" sldId="352"/>
            <ac:spMk id="16" creationId="{66ED37E6-E67C-FEFE-C2DB-2DC9CD461511}"/>
          </ac:spMkLst>
        </pc:spChg>
        <pc:spChg chg="mod">
          <ac:chgData name="Richard Chalk" userId="287f8aa4f4de1d19" providerId="LiveId" clId="{23EED2F8-B88B-41D3-B692-619C61F7DB33}" dt="2023-05-29T11:21:58.812" v="3404" actId="113"/>
          <ac:spMkLst>
            <pc:docMk/>
            <pc:sldMk cId="915165403" sldId="352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16:13.580" v="3077" actId="478"/>
          <ac:picMkLst>
            <pc:docMk/>
            <pc:sldMk cId="915165403" sldId="352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16:12.765" v="3076" actId="478"/>
          <ac:picMkLst>
            <pc:docMk/>
            <pc:sldMk cId="915165403" sldId="352"/>
            <ac:picMk id="8" creationId="{6C25AE8F-1585-733A-3DE9-CB88013AF39A}"/>
          </ac:picMkLst>
        </pc:picChg>
        <pc:picChg chg="add mod">
          <ac:chgData name="Richard Chalk" userId="287f8aa4f4de1d19" providerId="LiveId" clId="{23EED2F8-B88B-41D3-B692-619C61F7DB33}" dt="2023-05-29T11:20:18.147" v="3351" actId="1076"/>
          <ac:picMkLst>
            <pc:docMk/>
            <pc:sldMk cId="915165403" sldId="352"/>
            <ac:picMk id="15" creationId="{384CCF3A-5CEF-6897-0DA7-3DC27445AC80}"/>
          </ac:picMkLst>
        </pc:picChg>
        <pc:picChg chg="del">
          <ac:chgData name="Richard Chalk" userId="287f8aa4f4de1d19" providerId="LiveId" clId="{23EED2F8-B88B-41D3-B692-619C61F7DB33}" dt="2023-05-29T11:16:11.790" v="3075" actId="478"/>
          <ac:picMkLst>
            <pc:docMk/>
            <pc:sldMk cId="915165403" sldId="352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2:11:47.814" v="5006" actId="20577"/>
        <pc:sldMkLst>
          <pc:docMk/>
          <pc:sldMk cId="1479815827" sldId="353"/>
        </pc:sldMkLst>
        <pc:spChg chg="mod">
          <ac:chgData name="Richard Chalk" userId="287f8aa4f4de1d19" providerId="LiveId" clId="{23EED2F8-B88B-41D3-B692-619C61F7DB33}" dt="2023-05-29T11:23:38.539" v="3435" actId="20577"/>
          <ac:spMkLst>
            <pc:docMk/>
            <pc:sldMk cId="1479815827" sldId="353"/>
            <ac:spMk id="4" creationId="{4771B46A-233B-C554-9461-6E930E187917}"/>
          </ac:spMkLst>
        </pc:spChg>
        <pc:spChg chg="add mod ord">
          <ac:chgData name="Richard Chalk" userId="287f8aa4f4de1d19" providerId="LiveId" clId="{23EED2F8-B88B-41D3-B692-619C61F7DB33}" dt="2023-05-29T11:28:11.841" v="3547" actId="1038"/>
          <ac:spMkLst>
            <pc:docMk/>
            <pc:sldMk cId="1479815827" sldId="353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30:09.675" v="3780" actId="207"/>
          <ac:spMkLst>
            <pc:docMk/>
            <pc:sldMk cId="1479815827" sldId="353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35:07.603" v="3868" actId="1076"/>
          <ac:spMkLst>
            <pc:docMk/>
            <pc:sldMk cId="1479815827" sldId="353"/>
            <ac:spMk id="10" creationId="{CE138451-CDD7-CE50-1CCD-0A599EE9C22D}"/>
          </ac:spMkLst>
        </pc:spChg>
        <pc:spChg chg="mod">
          <ac:chgData name="Richard Chalk" userId="287f8aa4f4de1d19" providerId="LiveId" clId="{23EED2F8-B88B-41D3-B692-619C61F7DB33}" dt="2023-05-29T11:32:24.851" v="3837" actId="207"/>
          <ac:spMkLst>
            <pc:docMk/>
            <pc:sldMk cId="1479815827" sldId="353"/>
            <ac:spMk id="658" creationId="{00000000-0000-0000-0000-000000000000}"/>
          </ac:spMkLst>
        </pc:spChg>
        <pc:cxnChg chg="add mod">
          <ac:chgData name="Richard Chalk" userId="287f8aa4f4de1d19" providerId="LiveId" clId="{23EED2F8-B88B-41D3-B692-619C61F7DB33}" dt="2023-05-29T11:31:47.698" v="3808" actId="1038"/>
          <ac:cxnSpMkLst>
            <pc:docMk/>
            <pc:sldMk cId="1479815827" sldId="353"/>
            <ac:cxnSpMk id="8" creationId="{EDDF0F90-B922-6163-37D8-804614F2D90E}"/>
          </ac:cxnSpMkLst>
        </pc:cxnChg>
        <pc:cxnChg chg="del">
          <ac:chgData name="Richard Chalk" userId="287f8aa4f4de1d19" providerId="LiveId" clId="{23EED2F8-B88B-41D3-B692-619C61F7DB33}" dt="2023-05-29T11:27:56.428" v="3513" actId="478"/>
          <ac:cxnSpMkLst>
            <pc:docMk/>
            <pc:sldMk cId="1479815827" sldId="353"/>
            <ac:cxnSpMk id="12" creationId="{ADAF19BD-2132-01FB-13A4-BB69B6B2F8DC}"/>
          </ac:cxnSpMkLst>
        </pc:cxnChg>
      </pc:sldChg>
      <pc:sldChg chg="modSp add mod modNotesTx">
        <pc:chgData name="Richard Chalk" userId="287f8aa4f4de1d19" providerId="LiveId" clId="{23EED2F8-B88B-41D3-B692-619C61F7DB33}" dt="2023-05-29T12:12:41.069" v="5026" actId="20577"/>
        <pc:sldMkLst>
          <pc:docMk/>
          <pc:sldMk cId="263536332" sldId="354"/>
        </pc:sldMkLst>
        <pc:spChg chg="mod">
          <ac:chgData name="Richard Chalk" userId="287f8aa4f4de1d19" providerId="LiveId" clId="{23EED2F8-B88B-41D3-B692-619C61F7DB33}" dt="2023-05-29T11:35:29.290" v="3876" actId="20577"/>
          <ac:spMkLst>
            <pc:docMk/>
            <pc:sldMk cId="263536332" sldId="354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38:32.512" v="3959" actId="6549"/>
          <ac:spMkLst>
            <pc:docMk/>
            <pc:sldMk cId="263536332" sldId="354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2:12:32.604" v="5021" actId="113"/>
          <ac:spMkLst>
            <pc:docMk/>
            <pc:sldMk cId="263536332" sldId="354"/>
            <ac:spMk id="658" creationId="{00000000-0000-0000-0000-000000000000}"/>
          </ac:spMkLst>
        </pc:spChg>
      </pc:sldChg>
      <pc:sldChg chg="addSp delSp modSp add mod modNotesTx">
        <pc:chgData name="Richard Chalk" userId="287f8aa4f4de1d19" providerId="LiveId" clId="{23EED2F8-B88B-41D3-B692-619C61F7DB33}" dt="2023-05-29T12:13:39.415" v="5061" actId="1076"/>
        <pc:sldMkLst>
          <pc:docMk/>
          <pc:sldMk cId="2137397305" sldId="355"/>
        </pc:sldMkLst>
        <pc:spChg chg="mod">
          <ac:chgData name="Richard Chalk" userId="287f8aa4f4de1d19" providerId="LiveId" clId="{23EED2F8-B88B-41D3-B692-619C61F7DB33}" dt="2023-05-29T12:12:53.748" v="5033" actId="20577"/>
          <ac:spMkLst>
            <pc:docMk/>
            <pc:sldMk cId="2137397305" sldId="355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1:51:04.133" v="4234" actId="478"/>
          <ac:spMkLst>
            <pc:docMk/>
            <pc:sldMk cId="2137397305" sldId="355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58:40.954" v="4641" actId="113"/>
          <ac:spMkLst>
            <pc:docMk/>
            <pc:sldMk cId="2137397305" sldId="355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1:51:44.726" v="4306" actId="478"/>
          <ac:spMkLst>
            <pc:docMk/>
            <pc:sldMk cId="2137397305" sldId="355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2:13:39.415" v="5061" actId="1076"/>
          <ac:spMkLst>
            <pc:docMk/>
            <pc:sldMk cId="2137397305" sldId="355"/>
            <ac:spMk id="12" creationId="{84BB0A6B-6358-3024-8773-83E1D7D2335B}"/>
          </ac:spMkLst>
        </pc:spChg>
        <pc:spChg chg="mod">
          <ac:chgData name="Richard Chalk" userId="287f8aa4f4de1d19" providerId="LiveId" clId="{23EED2F8-B88B-41D3-B692-619C61F7DB33}" dt="2023-05-29T12:13:23.836" v="5060" actId="20577"/>
          <ac:spMkLst>
            <pc:docMk/>
            <pc:sldMk cId="2137397305" sldId="355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55:41.884" v="4474" actId="478"/>
          <ac:picMkLst>
            <pc:docMk/>
            <pc:sldMk cId="2137397305" sldId="355"/>
            <ac:picMk id="2" creationId="{70E54155-0A8C-D616-81B2-CA13C92709F2}"/>
          </ac:picMkLst>
        </pc:picChg>
        <pc:picChg chg="add mod">
          <ac:chgData name="Richard Chalk" userId="287f8aa4f4de1d19" providerId="LiveId" clId="{23EED2F8-B88B-41D3-B692-619C61F7DB33}" dt="2023-05-29T11:55:45.255" v="4476" actId="1076"/>
          <ac:picMkLst>
            <pc:docMk/>
            <pc:sldMk cId="2137397305" sldId="355"/>
            <ac:picMk id="3" creationId="{785AF3C0-1081-8089-7F76-2A5AD4CF646C}"/>
          </ac:picMkLst>
        </pc:picChg>
        <pc:picChg chg="add mod">
          <ac:chgData name="Richard Chalk" userId="287f8aa4f4de1d19" providerId="LiveId" clId="{23EED2F8-B88B-41D3-B692-619C61F7DB33}" dt="2023-05-29T12:13:39.415" v="5061" actId="1076"/>
          <ac:picMkLst>
            <pc:docMk/>
            <pc:sldMk cId="2137397305" sldId="355"/>
            <ac:picMk id="13" creationId="{078A9F3E-6F02-9E32-304A-CF3906615A68}"/>
          </ac:picMkLst>
        </pc:picChg>
        <pc:picChg chg="add mod">
          <ac:chgData name="Richard Chalk" userId="287f8aa4f4de1d19" providerId="LiveId" clId="{23EED2F8-B88B-41D3-B692-619C61F7DB33}" dt="2023-05-29T11:56:26.129" v="4530" actId="1076"/>
          <ac:picMkLst>
            <pc:docMk/>
            <pc:sldMk cId="2137397305" sldId="355"/>
            <ac:picMk id="8194" creationId="{7459A558-9194-5EC4-DF96-43DD6B58DE49}"/>
          </ac:picMkLst>
        </pc:picChg>
        <pc:cxnChg chg="mod">
          <ac:chgData name="Richard Chalk" userId="287f8aa4f4de1d19" providerId="LiveId" clId="{23EED2F8-B88B-41D3-B692-619C61F7DB33}" dt="2023-05-29T12:04:02.888" v="4642" actId="14100"/>
          <ac:cxnSpMkLst>
            <pc:docMk/>
            <pc:sldMk cId="2137397305" sldId="355"/>
            <ac:cxnSpMk id="8" creationId="{EDDF0F90-B922-6163-37D8-804614F2D90E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3:57:04.791" v="5647" actId="1036"/>
        <pc:sldMkLst>
          <pc:docMk/>
          <pc:sldMk cId="4255493114" sldId="356"/>
        </pc:sldMkLst>
        <pc:spChg chg="mod">
          <ac:chgData name="Richard Chalk" userId="287f8aa4f4de1d19" providerId="LiveId" clId="{23EED2F8-B88B-41D3-B692-619C61F7DB33}" dt="2023-05-29T13:49:26.852" v="5522" actId="20577"/>
          <ac:spMkLst>
            <pc:docMk/>
            <pc:sldMk cId="4255493114" sldId="356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2:14:48.394" v="5093" actId="478"/>
          <ac:spMkLst>
            <pc:docMk/>
            <pc:sldMk cId="4255493114" sldId="356"/>
            <ac:spMk id="7" creationId="{A2AD5156-1042-A082-2646-F93FDBBB5D01}"/>
          </ac:spMkLst>
        </pc:spChg>
        <pc:spChg chg="del">
          <ac:chgData name="Richard Chalk" userId="287f8aa4f4de1d19" providerId="LiveId" clId="{23EED2F8-B88B-41D3-B692-619C61F7DB33}" dt="2023-05-29T12:14:50.438" v="5095" actId="478"/>
          <ac:spMkLst>
            <pc:docMk/>
            <pc:sldMk cId="4255493114" sldId="356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2:14:49.162" v="5094" actId="478"/>
          <ac:spMkLst>
            <pc:docMk/>
            <pc:sldMk cId="4255493114" sldId="356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3:39:05.463" v="5194" actId="1038"/>
          <ac:spMkLst>
            <pc:docMk/>
            <pc:sldMk cId="4255493114" sldId="356"/>
            <ac:spMk id="11" creationId="{99CDFBD7-D948-CA9F-55F1-A08D879E2430}"/>
          </ac:spMkLst>
        </pc:spChg>
        <pc:spChg chg="add mod">
          <ac:chgData name="Richard Chalk" userId="287f8aa4f4de1d19" providerId="LiveId" clId="{23EED2F8-B88B-41D3-B692-619C61F7DB33}" dt="2023-05-29T13:40:55.868" v="5208" actId="21"/>
          <ac:spMkLst>
            <pc:docMk/>
            <pc:sldMk cId="4255493114" sldId="356"/>
            <ac:spMk id="12" creationId="{34CBC43F-FF91-1C57-E05D-195A2EC47DB8}"/>
          </ac:spMkLst>
        </pc:spChg>
        <pc:spChg chg="add mod">
          <ac:chgData name="Richard Chalk" userId="287f8aa4f4de1d19" providerId="LiveId" clId="{23EED2F8-B88B-41D3-B692-619C61F7DB33}" dt="2023-05-29T13:47:58.464" v="5488" actId="1036"/>
          <ac:spMkLst>
            <pc:docMk/>
            <pc:sldMk cId="4255493114" sldId="356"/>
            <ac:spMk id="13" creationId="{1564E2C2-FC26-16ED-74D1-72AE9292B773}"/>
          </ac:spMkLst>
        </pc:spChg>
        <pc:spChg chg="add mod">
          <ac:chgData name="Richard Chalk" userId="287f8aa4f4de1d19" providerId="LiveId" clId="{23EED2F8-B88B-41D3-B692-619C61F7DB33}" dt="2023-05-29T13:48:41.095" v="5513" actId="20577"/>
          <ac:spMkLst>
            <pc:docMk/>
            <pc:sldMk cId="4255493114" sldId="356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38:19.464" v="5131" actId="20577"/>
          <ac:spMkLst>
            <pc:docMk/>
            <pc:sldMk cId="4255493114" sldId="356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3:47:58.464" v="5488" actId="1036"/>
          <ac:picMkLst>
            <pc:docMk/>
            <pc:sldMk cId="4255493114" sldId="356"/>
            <ac:picMk id="14" creationId="{A66DE95B-8A3D-4F59-2A25-A7D27739A7E0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6" creationId="{6C478C05-FD1A-E39C-3DFD-3AE4B62A5007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4338" creationId="{B491690F-6A8C-4C26-7E32-9B399F84EDAB}"/>
          </ac:picMkLst>
        </pc:picChg>
      </pc:sldChg>
      <pc:sldChg chg="modSp add mod modNotesTx">
        <pc:chgData name="Richard Chalk" userId="287f8aa4f4de1d19" providerId="LiveId" clId="{23EED2F8-B88B-41D3-B692-619C61F7DB33}" dt="2023-05-29T14:18:12.055" v="5840" actId="20577"/>
        <pc:sldMkLst>
          <pc:docMk/>
          <pc:sldMk cId="2500937688" sldId="357"/>
        </pc:sldMkLst>
        <pc:spChg chg="mod">
          <ac:chgData name="Richard Chalk" userId="287f8aa4f4de1d19" providerId="LiveId" clId="{23EED2F8-B88B-41D3-B692-619C61F7DB33}" dt="2023-05-29T13:49:41.549" v="5537" actId="20577"/>
          <ac:spMkLst>
            <pc:docMk/>
            <pc:sldMk cId="2500937688" sldId="357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3:51:37.621" v="5551" actId="21"/>
          <ac:spMkLst>
            <pc:docMk/>
            <pc:sldMk cId="2500937688" sldId="357"/>
            <ac:spMk id="11" creationId="{99CDFBD7-D948-CA9F-55F1-A08D879E2430}"/>
          </ac:spMkLst>
        </pc:spChg>
        <pc:spChg chg="mod">
          <ac:chgData name="Richard Chalk" userId="287f8aa4f4de1d19" providerId="LiveId" clId="{23EED2F8-B88B-41D3-B692-619C61F7DB33}" dt="2023-05-29T13:51:52.543" v="5562"/>
          <ac:spMkLst>
            <pc:docMk/>
            <pc:sldMk cId="2500937688" sldId="357"/>
            <ac:spMk id="13" creationId="{1564E2C2-FC26-16ED-74D1-72AE9292B773}"/>
          </ac:spMkLst>
        </pc:spChg>
        <pc:spChg chg="mod">
          <ac:chgData name="Richard Chalk" userId="287f8aa4f4de1d19" providerId="LiveId" clId="{23EED2F8-B88B-41D3-B692-619C61F7DB33}" dt="2023-05-29T14:13:45.926" v="5672" actId="207"/>
          <ac:spMkLst>
            <pc:docMk/>
            <pc:sldMk cId="2500937688" sldId="357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50:59.082" v="5545" actId="207"/>
          <ac:spMkLst>
            <pc:docMk/>
            <pc:sldMk cId="2500937688" sldId="357"/>
            <ac:spMk id="658" creationId="{00000000-0000-0000-0000-000000000000}"/>
          </ac:spMkLst>
        </pc:spChg>
      </pc:sldChg>
      <pc:sldChg chg="addSp delSp modSp add del mod">
        <pc:chgData name="Richard Chalk" userId="287f8aa4f4de1d19" providerId="LiveId" clId="{23EED2F8-B88B-41D3-B692-619C61F7DB33}" dt="2023-05-29T14:15:00.553" v="5687" actId="47"/>
        <pc:sldMkLst>
          <pc:docMk/>
          <pc:sldMk cId="4015727710" sldId="358"/>
        </pc:sldMkLst>
        <pc:spChg chg="mod">
          <ac:chgData name="Richard Chalk" userId="287f8aa4f4de1d19" providerId="LiveId" clId="{23EED2F8-B88B-41D3-B692-619C61F7DB33}" dt="2023-05-29T14:14:02.366" v="5680" actId="20577"/>
          <ac:spMkLst>
            <pc:docMk/>
            <pc:sldMk cId="4015727710" sldId="358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14:14:57.692" v="5686" actId="478"/>
          <ac:spMkLst>
            <pc:docMk/>
            <pc:sldMk cId="4015727710" sldId="358"/>
            <ac:spMk id="7" creationId="{FAF0631B-F333-544B-17F1-9E32366EF375}"/>
          </ac:spMkLst>
        </pc:spChg>
        <pc:spChg chg="del">
          <ac:chgData name="Richard Chalk" userId="287f8aa4f4de1d19" providerId="LiveId" clId="{23EED2F8-B88B-41D3-B692-619C61F7DB33}" dt="2023-05-29T14:14:37.845" v="5681" actId="478"/>
          <ac:spMkLst>
            <pc:docMk/>
            <pc:sldMk cId="4015727710" sldId="358"/>
            <ac:spMk id="11" creationId="{99CDFBD7-D948-CA9F-55F1-A08D879E2430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2" creationId="{34CBC43F-FF91-1C57-E05D-195A2EC47DB8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3" creationId="{1564E2C2-FC26-16ED-74D1-72AE9292B773}"/>
          </ac:spMkLst>
        </pc:spChg>
        <pc:spChg chg="del">
          <ac:chgData name="Richard Chalk" userId="287f8aa4f4de1d19" providerId="LiveId" clId="{23EED2F8-B88B-41D3-B692-619C61F7DB33}" dt="2023-05-29T14:14:40.204" v="5682" actId="478"/>
          <ac:spMkLst>
            <pc:docMk/>
            <pc:sldMk cId="4015727710" sldId="358"/>
            <ac:spMk id="15" creationId="{FC724830-2C7D-2520-8B09-21EC3DB58463}"/>
          </ac:spMkLst>
        </pc:spChg>
        <pc:picChg chg="del">
          <ac:chgData name="Richard Chalk" userId="287f8aa4f4de1d19" providerId="LiveId" clId="{23EED2F8-B88B-41D3-B692-619C61F7DB33}" dt="2023-05-29T14:14:43.417" v="5683" actId="478"/>
          <ac:picMkLst>
            <pc:docMk/>
            <pc:sldMk cId="4015727710" sldId="358"/>
            <ac:picMk id="14" creationId="{A66DE95B-8A3D-4F59-2A25-A7D27739A7E0}"/>
          </ac:picMkLst>
        </pc:picChg>
      </pc:sldChg>
    </pc:docChg>
  </pc:docChgLst>
  <pc:docChgLst>
    <pc:chgData name="Richard Chalk" userId="287f8aa4f4de1d19" providerId="LiveId" clId="{B7263E12-8C98-4C0D-9AB5-1239202F60B2}"/>
    <pc:docChg chg="undo custSel addSld delSld modSld sldOrd">
      <pc:chgData name="Richard Chalk" userId="287f8aa4f4de1d19" providerId="LiveId" clId="{B7263E12-8C98-4C0D-9AB5-1239202F60B2}" dt="2023-05-12T09:39:15.488" v="2177" actId="1076"/>
      <pc:docMkLst>
        <pc:docMk/>
      </pc:docMkLst>
      <pc:sldChg chg="addSp modSp mod">
        <pc:chgData name="Richard Chalk" userId="287f8aa4f4de1d19" providerId="LiveId" clId="{B7263E12-8C98-4C0D-9AB5-1239202F60B2}" dt="2023-05-12T08:44:49.064" v="27" actId="552"/>
        <pc:sldMkLst>
          <pc:docMk/>
          <pc:sldMk cId="0" sldId="299"/>
        </pc:sldMkLst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2" creationId="{916716D2-1199-DA83-4032-C4C3E1EE2908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3" creationId="{521D2D56-30D7-4260-8CE7-D5BB398193FF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0" creationId="{C239DA78-E37A-D25E-DB39-F2BE33A3FAEB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1" creationId="{0CEC7D0C-2714-CE41-FDA9-EA2274999D89}"/>
          </ac:spMkLst>
        </pc:spChg>
        <pc:spChg chg="mod">
          <ac:chgData name="Richard Chalk" userId="287f8aa4f4de1d19" providerId="LiveId" clId="{B7263E12-8C98-4C0D-9AB5-1239202F60B2}" dt="2023-05-12T08:44:07.791" v="8" actId="207"/>
          <ac:spMkLst>
            <pc:docMk/>
            <pc:sldMk cId="0" sldId="299"/>
            <ac:spMk id="658" creationId="{00000000-0000-0000-0000-000000000000}"/>
          </ac:spMkLst>
        </pc:spChg>
      </pc:sldChg>
      <pc:sldChg chg="del">
        <pc:chgData name="Richard Chalk" userId="287f8aa4f4de1d19" providerId="LiveId" clId="{B7263E12-8C98-4C0D-9AB5-1239202F60B2}" dt="2023-05-12T09:23:38.837" v="1686" actId="47"/>
        <pc:sldMkLst>
          <pc:docMk/>
          <pc:sldMk cId="3949611291" sldId="303"/>
        </pc:sldMkLst>
      </pc:sldChg>
      <pc:sldChg chg="addSp delSp modSp del mod modNotes">
        <pc:chgData name="Richard Chalk" userId="287f8aa4f4de1d19" providerId="LiveId" clId="{B7263E12-8C98-4C0D-9AB5-1239202F60B2}" dt="2023-05-12T08:52:56.122" v="164" actId="47"/>
        <pc:sldMkLst>
          <pc:docMk/>
          <pc:sldMk cId="0" sldId="305"/>
        </pc:sldMkLst>
        <pc:spChg chg="add mod">
          <ac:chgData name="Richard Chalk" userId="287f8aa4f4de1d19" providerId="LiveId" clId="{B7263E12-8C98-4C0D-9AB5-1239202F60B2}" dt="2023-05-12T08:45:57.990" v="40" actId="20577"/>
          <ac:spMkLst>
            <pc:docMk/>
            <pc:sldMk cId="0" sldId="305"/>
            <ac:spMk id="3" creationId="{923ED475-0EC0-8924-1C2F-2A2146E4B2BB}"/>
          </ac:spMkLst>
        </pc:spChg>
        <pc:spChg chg="del">
          <ac:chgData name="Richard Chalk" userId="287f8aa4f4de1d19" providerId="LiveId" clId="{B7263E12-8C98-4C0D-9AB5-1239202F60B2}" dt="2023-05-12T08:45:47.592" v="29" actId="478"/>
          <ac:spMkLst>
            <pc:docMk/>
            <pc:sldMk cId="0" sldId="305"/>
            <ac:spMk id="704" creationId="{00000000-0000-0000-0000-000000000000}"/>
          </ac:spMkLst>
        </pc:spChg>
        <pc:picChg chg="add mod">
          <ac:chgData name="Richard Chalk" userId="287f8aa4f4de1d19" providerId="LiveId" clId="{B7263E12-8C98-4C0D-9AB5-1239202F60B2}" dt="2023-05-12T08:45:38.362" v="28"/>
          <ac:picMkLst>
            <pc:docMk/>
            <pc:sldMk cId="0" sldId="305"/>
            <ac:picMk id="2" creationId="{0C2877AF-34FD-E84E-B448-512FD0AACD93}"/>
          </ac:picMkLst>
        </pc:picChg>
      </pc:sldChg>
      <pc:sldChg chg="del">
        <pc:chgData name="Richard Chalk" userId="287f8aa4f4de1d19" providerId="LiveId" clId="{B7263E12-8C98-4C0D-9AB5-1239202F60B2}" dt="2023-05-12T09:15:48.051" v="1265" actId="47"/>
        <pc:sldMkLst>
          <pc:docMk/>
          <pc:sldMk cId="0" sldId="306"/>
        </pc:sldMkLst>
      </pc:sldChg>
      <pc:sldChg chg="del">
        <pc:chgData name="Richard Chalk" userId="287f8aa4f4de1d19" providerId="LiveId" clId="{B7263E12-8C98-4C0D-9AB5-1239202F60B2}" dt="2023-05-12T09:08:55.472" v="953" actId="47"/>
        <pc:sldMkLst>
          <pc:docMk/>
          <pc:sldMk cId="0" sldId="307"/>
        </pc:sldMkLst>
      </pc:sldChg>
      <pc:sldChg chg="del">
        <pc:chgData name="Richard Chalk" userId="287f8aa4f4de1d19" providerId="LiveId" clId="{B7263E12-8C98-4C0D-9AB5-1239202F60B2}" dt="2023-05-12T09:20:21.938" v="1509" actId="47"/>
        <pc:sldMkLst>
          <pc:docMk/>
          <pc:sldMk cId="0" sldId="308"/>
        </pc:sldMkLst>
      </pc:sldChg>
      <pc:sldChg chg="modSp add mod ord">
        <pc:chgData name="Richard Chalk" userId="287f8aa4f4de1d19" providerId="LiveId" clId="{B7263E12-8C98-4C0D-9AB5-1239202F60B2}" dt="2023-05-12T08:46:40.509" v="54" actId="20577"/>
        <pc:sldMkLst>
          <pc:docMk/>
          <pc:sldMk cId="2239375013" sldId="311"/>
        </pc:sldMkLst>
        <pc:spChg chg="mod">
          <ac:chgData name="Richard Chalk" userId="287f8aa4f4de1d19" providerId="LiveId" clId="{B7263E12-8C98-4C0D-9AB5-1239202F60B2}" dt="2023-05-12T08:46:40.509" v="54" actId="20577"/>
          <ac:spMkLst>
            <pc:docMk/>
            <pc:sldMk cId="2239375013" sldId="311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B7263E12-8C98-4C0D-9AB5-1239202F60B2}" dt="2023-05-12T08:52:47.125" v="163" actId="113"/>
        <pc:sldMkLst>
          <pc:docMk/>
          <pc:sldMk cId="3713879004" sldId="312"/>
        </pc:sldMkLst>
        <pc:spChg chg="mod">
          <ac:chgData name="Richard Chalk" userId="287f8aa4f4de1d19" providerId="LiveId" clId="{B7263E12-8C98-4C0D-9AB5-1239202F60B2}" dt="2023-05-12T08:52:47.125" v="163" actId="113"/>
          <ac:spMkLst>
            <pc:docMk/>
            <pc:sldMk cId="3713879004" sldId="312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8:52:20.462" v="147" actId="1037"/>
          <ac:spMkLst>
            <pc:docMk/>
            <pc:sldMk cId="3713879004" sldId="312"/>
            <ac:spMk id="4" creationId="{C3104FC1-4DD5-4F03-2B53-AFB6E3151B1C}"/>
          </ac:spMkLst>
        </pc:spChg>
        <pc:spChg chg="mod">
          <ac:chgData name="Richard Chalk" userId="287f8aa4f4de1d19" providerId="LiveId" clId="{B7263E12-8C98-4C0D-9AB5-1239202F60B2}" dt="2023-05-12T08:51:41.390" v="138" actId="14100"/>
          <ac:spMkLst>
            <pc:docMk/>
            <pc:sldMk cId="3713879004" sldId="312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8:47:58.258" v="109" actId="20577"/>
          <ac:spMkLst>
            <pc:docMk/>
            <pc:sldMk cId="3713879004" sldId="312"/>
            <ac:spMk id="6" creationId="{1FAF2A17-E211-CBB3-E7B4-7210C49D29AE}"/>
          </ac:spMkLst>
        </pc:spChg>
        <pc:spChg chg="add del mod">
          <ac:chgData name="Richard Chalk" userId="287f8aa4f4de1d19" providerId="LiveId" clId="{B7263E12-8C98-4C0D-9AB5-1239202F60B2}" dt="2023-05-12T08:52:24.941" v="148" actId="478"/>
          <ac:spMkLst>
            <pc:docMk/>
            <pc:sldMk cId="3713879004" sldId="312"/>
            <ac:spMk id="8" creationId="{EF547F1E-68D6-A082-1118-F66D1E418EF3}"/>
          </ac:spMkLst>
        </pc:spChg>
        <pc:spChg chg="add mod">
          <ac:chgData name="Richard Chalk" userId="287f8aa4f4de1d19" providerId="LiveId" clId="{B7263E12-8C98-4C0D-9AB5-1239202F60B2}" dt="2023-05-12T08:52:39.372" v="162" actId="1038"/>
          <ac:spMkLst>
            <pc:docMk/>
            <pc:sldMk cId="3713879004" sldId="312"/>
            <ac:spMk id="9" creationId="{C6CEE384-8C88-DAB0-38DD-8EE840FD8368}"/>
          </ac:spMkLst>
        </pc:spChg>
        <pc:picChg chg="del">
          <ac:chgData name="Richard Chalk" userId="287f8aa4f4de1d19" providerId="LiveId" clId="{B7263E12-8C98-4C0D-9AB5-1239202F60B2}" dt="2023-05-12T08:47:22.645" v="82" actId="478"/>
          <ac:picMkLst>
            <pc:docMk/>
            <pc:sldMk cId="3713879004" sldId="312"/>
            <ac:picMk id="7" creationId="{0EC6CA0C-FEAC-C173-FC0C-F5B196CA2C52}"/>
          </ac:picMkLst>
        </pc:picChg>
      </pc:sldChg>
      <pc:sldChg chg="addSp delSp modSp add mod ord modNotesTx">
        <pc:chgData name="Richard Chalk" userId="287f8aa4f4de1d19" providerId="LiveId" clId="{B7263E12-8C98-4C0D-9AB5-1239202F60B2}" dt="2023-05-12T09:39:15.488" v="2177" actId="1076"/>
        <pc:sldMkLst>
          <pc:docMk/>
          <pc:sldMk cId="1976385336" sldId="313"/>
        </pc:sldMkLst>
        <pc:spChg chg="mod">
          <ac:chgData name="Richard Chalk" userId="287f8aa4f4de1d19" providerId="LiveId" clId="{B7263E12-8C98-4C0D-9AB5-1239202F60B2}" dt="2023-05-12T08:53:44.037" v="175" actId="20577"/>
          <ac:spMkLst>
            <pc:docMk/>
            <pc:sldMk cId="1976385336" sldId="313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8:53:59.858" v="177" actId="478"/>
          <ac:spMkLst>
            <pc:docMk/>
            <pc:sldMk cId="1976385336" sldId="313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21:56.748" v="1679" actId="207"/>
          <ac:spMkLst>
            <pc:docMk/>
            <pc:sldMk cId="1976385336" sldId="313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2" creationId="{42539011-8A3A-FFD4-0708-BF5D935B7958}"/>
          </ac:spMkLst>
        </pc:spChg>
        <pc:spChg chg="add del">
          <ac:chgData name="Richard Chalk" userId="287f8aa4f4de1d19" providerId="LiveId" clId="{B7263E12-8C98-4C0D-9AB5-1239202F60B2}" dt="2023-05-12T09:01:40.862" v="481" actId="22"/>
          <ac:spMkLst>
            <pc:docMk/>
            <pc:sldMk cId="1976385336" sldId="313"/>
            <ac:spMk id="14" creationId="{9A0B03C2-914F-6F14-A896-A584B98608BE}"/>
          </ac:spMkLst>
        </pc:spChg>
        <pc:spChg chg="add del mod">
          <ac:chgData name="Richard Chalk" userId="287f8aa4f4de1d19" providerId="LiveId" clId="{B7263E12-8C98-4C0D-9AB5-1239202F60B2}" dt="2023-05-12T09:01:57.238" v="488" actId="22"/>
          <ac:spMkLst>
            <pc:docMk/>
            <pc:sldMk cId="1976385336" sldId="313"/>
            <ac:spMk id="16" creationId="{DFDB524A-5A64-13C2-191E-AA672502B583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8" creationId="{E14764AC-B206-7088-4B75-F49210125733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19" creationId="{32012C8B-7BE6-C8E4-12EB-D2CB1B9C5967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21" creationId="{1E270143-E124-1352-EB8D-4E13B46D5E8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2" creationId="{619FA4F6-D637-E7D7-504A-0F188020935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3" creationId="{93B47A44-B57C-EF2C-0D89-C4D5F594B921}"/>
          </ac:spMkLst>
        </pc:spChg>
        <pc:spChg chg="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695" creationId="{00000000-0000-0000-0000-000000000000}"/>
          </ac:spMkLst>
        </pc:spChg>
        <pc:grpChg chg="add mod">
          <ac:chgData name="Richard Chalk" userId="287f8aa4f4de1d19" providerId="LiveId" clId="{B7263E12-8C98-4C0D-9AB5-1239202F60B2}" dt="2023-05-12T09:21:29.787" v="1664" actId="1038"/>
          <ac:grpSpMkLst>
            <pc:docMk/>
            <pc:sldMk cId="1976385336" sldId="313"/>
            <ac:grpSpMk id="24" creationId="{D29EDB3C-B23B-20BB-E95D-243B30B5791E}"/>
          </ac:grpSpMkLst>
        </pc:grpChg>
        <pc:grpChg chg="add mod">
          <ac:chgData name="Richard Chalk" userId="287f8aa4f4de1d19" providerId="LiveId" clId="{B7263E12-8C98-4C0D-9AB5-1239202F60B2}" dt="2023-05-12T09:21:20.277" v="1597" actId="1037"/>
          <ac:grpSpMkLst>
            <pc:docMk/>
            <pc:sldMk cId="1976385336" sldId="313"/>
            <ac:grpSpMk id="25" creationId="{8C1948A0-68B9-4AC7-2FF3-F2D41085D933}"/>
          </ac:grpSpMkLst>
        </pc:grpChg>
        <pc:picChg chg="add del">
          <ac:chgData name="Richard Chalk" userId="287f8aa4f4de1d19" providerId="LiveId" clId="{B7263E12-8C98-4C0D-9AB5-1239202F60B2}" dt="2023-05-12T08:59:57.150" v="462" actId="478"/>
          <ac:picMkLst>
            <pc:docMk/>
            <pc:sldMk cId="1976385336" sldId="313"/>
            <ac:picMk id="8" creationId="{F1CB20E8-064F-EB6E-ABD8-85812420934A}"/>
          </ac:picMkLst>
        </pc:picChg>
        <pc:picChg chg="add mod">
          <ac:chgData name="Richard Chalk" userId="287f8aa4f4de1d19" providerId="LiveId" clId="{B7263E12-8C98-4C0D-9AB5-1239202F60B2}" dt="2023-05-12T09:20:57.874" v="1510" actId="164"/>
          <ac:picMkLst>
            <pc:docMk/>
            <pc:sldMk cId="1976385336" sldId="313"/>
            <ac:picMk id="11" creationId="{B4AA5361-6F44-32D2-6484-9395E9E5282C}"/>
          </ac:picMkLst>
        </pc:picChg>
        <pc:picChg chg="add del mod">
          <ac:chgData name="Richard Chalk" userId="287f8aa4f4de1d19" providerId="LiveId" clId="{B7263E12-8C98-4C0D-9AB5-1239202F60B2}" dt="2023-05-12T08:58:13.765" v="448" actId="478"/>
          <ac:picMkLst>
            <pc:docMk/>
            <pc:sldMk cId="1976385336" sldId="313"/>
            <ac:picMk id="1026" creationId="{A0495036-A4D9-8849-6E7D-18A16933285A}"/>
          </ac:picMkLst>
        </pc:picChg>
        <pc:picChg chg="add mod">
          <ac:chgData name="Richard Chalk" userId="287f8aa4f4de1d19" providerId="LiveId" clId="{B7263E12-8C98-4C0D-9AB5-1239202F60B2}" dt="2023-05-12T09:39:15.488" v="2177" actId="1076"/>
          <ac:picMkLst>
            <pc:docMk/>
            <pc:sldMk cId="1976385336" sldId="313"/>
            <ac:picMk id="1028" creationId="{8E0C4F8A-4737-F725-718F-7CEE75BB8531}"/>
          </ac:picMkLst>
        </pc:picChg>
        <pc:picChg chg="add del mod">
          <ac:chgData name="Richard Chalk" userId="287f8aa4f4de1d19" providerId="LiveId" clId="{B7263E12-8C98-4C0D-9AB5-1239202F60B2}" dt="2023-05-12T08:59:01.362" v="454" actId="478"/>
          <ac:picMkLst>
            <pc:docMk/>
            <pc:sldMk cId="1976385336" sldId="313"/>
            <ac:picMk id="1030" creationId="{F1A61EE1-F785-8035-AB4A-9F5A3ACB6AF4}"/>
          </ac:picMkLst>
        </pc:picChg>
        <pc:picChg chg="add mod">
          <ac:chgData name="Richard Chalk" userId="287f8aa4f4de1d19" providerId="LiveId" clId="{B7263E12-8C98-4C0D-9AB5-1239202F60B2}" dt="2023-05-12T09:21:20.277" v="1597" actId="1037"/>
          <ac:picMkLst>
            <pc:docMk/>
            <pc:sldMk cId="1976385336" sldId="313"/>
            <ac:picMk id="1032" creationId="{4E828CFB-D072-62DD-020A-1DB00C087362}"/>
          </ac:picMkLst>
        </pc:picChg>
        <pc:picChg chg="add del">
          <ac:chgData name="Richard Chalk" userId="287f8aa4f4de1d19" providerId="LiveId" clId="{B7263E12-8C98-4C0D-9AB5-1239202F60B2}" dt="2023-05-12T08:59:29.963" v="458" actId="478"/>
          <ac:picMkLst>
            <pc:docMk/>
            <pc:sldMk cId="1976385336" sldId="313"/>
            <ac:picMk id="1034" creationId="{694E7974-3B93-8346-F656-82D3D5E37964}"/>
          </ac:picMkLst>
        </pc:picChg>
        <pc:picChg chg="add del mod">
          <ac:chgData name="Richard Chalk" userId="287f8aa4f4de1d19" providerId="LiveId" clId="{B7263E12-8C98-4C0D-9AB5-1239202F60B2}" dt="2023-05-12T09:00:01.852" v="466" actId="478"/>
          <ac:picMkLst>
            <pc:docMk/>
            <pc:sldMk cId="1976385336" sldId="313"/>
            <ac:picMk id="1036" creationId="{2FC73F82-E970-A180-E9C3-549BA710E323}"/>
          </ac:picMkLst>
        </pc:picChg>
      </pc:sldChg>
      <pc:sldChg chg="addSp delSp modSp add mod">
        <pc:chgData name="Richard Chalk" userId="287f8aa4f4de1d19" providerId="LiveId" clId="{B7263E12-8C98-4C0D-9AB5-1239202F60B2}" dt="2023-05-12T09:16:06.107" v="1298" actId="14100"/>
        <pc:sldMkLst>
          <pc:docMk/>
          <pc:sldMk cId="1166244466" sldId="314"/>
        </pc:sldMkLst>
        <pc:spChg chg="mod">
          <ac:chgData name="Richard Chalk" userId="287f8aa4f4de1d19" providerId="LiveId" clId="{B7263E12-8C98-4C0D-9AB5-1239202F60B2}" dt="2023-05-12T09:09:35.599" v="956" actId="20577"/>
          <ac:spMkLst>
            <pc:docMk/>
            <pc:sldMk cId="1166244466" sldId="314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9:10:30.433" v="959" actId="478"/>
          <ac:spMkLst>
            <pc:docMk/>
            <pc:sldMk cId="1166244466" sldId="314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9:10:27.569" v="958" actId="478"/>
          <ac:spMkLst>
            <pc:docMk/>
            <pc:sldMk cId="1166244466" sldId="314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13:56.162" v="1194" actId="207"/>
          <ac:spMkLst>
            <pc:docMk/>
            <pc:sldMk cId="1166244466" sldId="314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16:06.107" v="1298" actId="14100"/>
          <ac:spMkLst>
            <pc:docMk/>
            <pc:sldMk cId="1166244466" sldId="314"/>
            <ac:spMk id="7" creationId="{46A3BBFB-A6EF-D074-D270-5C362F1C03BF}"/>
          </ac:spMkLst>
        </pc:spChg>
        <pc:spChg chg="del">
          <ac:chgData name="Richard Chalk" userId="287f8aa4f4de1d19" providerId="LiveId" clId="{B7263E12-8C98-4C0D-9AB5-1239202F60B2}" dt="2023-05-12T09:10:31.616" v="960" actId="478"/>
          <ac:spMkLst>
            <pc:docMk/>
            <pc:sldMk cId="1166244466" sldId="314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12:59.077" v="1168" actId="20577"/>
          <ac:spMkLst>
            <pc:docMk/>
            <pc:sldMk cId="1166244466" sldId="314"/>
            <ac:spMk id="12" creationId="{F7067998-CFA8-CC77-820D-B50E4116A171}"/>
          </ac:spMkLst>
        </pc:spChg>
        <pc:spChg chg="add mod">
          <ac:chgData name="Richard Chalk" userId="287f8aa4f4de1d19" providerId="LiveId" clId="{B7263E12-8C98-4C0D-9AB5-1239202F60B2}" dt="2023-05-12T09:13:10.358" v="1172" actId="1035"/>
          <ac:spMkLst>
            <pc:docMk/>
            <pc:sldMk cId="1166244466" sldId="314"/>
            <ac:spMk id="13" creationId="{6A14F13F-8063-2902-B7F8-EDA5E515C996}"/>
          </ac:spMkLst>
        </pc:spChg>
        <pc:spChg chg="add mod">
          <ac:chgData name="Richard Chalk" userId="287f8aa4f4de1d19" providerId="LiveId" clId="{B7263E12-8C98-4C0D-9AB5-1239202F60B2}" dt="2023-05-12T09:13:14.503" v="1174" actId="1076"/>
          <ac:spMkLst>
            <pc:docMk/>
            <pc:sldMk cId="1166244466" sldId="314"/>
            <ac:spMk id="14" creationId="{3E265A43-969E-721B-2C48-9DADF48454D7}"/>
          </ac:spMkLst>
        </pc:spChg>
        <pc:spChg chg="add mod">
          <ac:chgData name="Richard Chalk" userId="287f8aa4f4de1d19" providerId="LiveId" clId="{B7263E12-8C98-4C0D-9AB5-1239202F60B2}" dt="2023-05-12T09:15:19.620" v="1235" actId="1037"/>
          <ac:spMkLst>
            <pc:docMk/>
            <pc:sldMk cId="1166244466" sldId="314"/>
            <ac:spMk id="16" creationId="{2A0A543B-2E80-8BDF-59B8-4E58C6922981}"/>
          </ac:spMkLst>
        </pc:spChg>
        <pc:spChg chg="add mod">
          <ac:chgData name="Richard Chalk" userId="287f8aa4f4de1d19" providerId="LiveId" clId="{B7263E12-8C98-4C0D-9AB5-1239202F60B2}" dt="2023-05-12T09:15:43.095" v="1264" actId="1038"/>
          <ac:spMkLst>
            <pc:docMk/>
            <pc:sldMk cId="1166244466" sldId="314"/>
            <ac:spMk id="17" creationId="{AA934D95-DAFB-C67C-5E5C-ECE320B4B599}"/>
          </ac:spMkLst>
        </pc:spChg>
        <pc:cxnChg chg="add mod">
          <ac:chgData name="Richard Chalk" userId="287f8aa4f4de1d19" providerId="LiveId" clId="{B7263E12-8C98-4C0D-9AB5-1239202F60B2}" dt="2023-05-12T09:11:15.945" v="1079" actId="1582"/>
          <ac:cxnSpMkLst>
            <pc:docMk/>
            <pc:sldMk cId="1166244466" sldId="314"/>
            <ac:cxnSpMk id="10" creationId="{5DAEEE62-B08B-C056-53DB-A6B250F43D82}"/>
          </ac:cxnSpMkLst>
        </pc:cxnChg>
      </pc:sldChg>
      <pc:sldChg chg="addSp delSp modSp add mod">
        <pc:chgData name="Richard Chalk" userId="287f8aa4f4de1d19" providerId="LiveId" clId="{B7263E12-8C98-4C0D-9AB5-1239202F60B2}" dt="2023-05-12T09:20:11.915" v="1508" actId="1035"/>
        <pc:sldMkLst>
          <pc:docMk/>
          <pc:sldMk cId="125677320" sldId="315"/>
        </pc:sldMkLst>
        <pc:spChg chg="mod">
          <ac:chgData name="Richard Chalk" userId="287f8aa4f4de1d19" providerId="LiveId" clId="{B7263E12-8C98-4C0D-9AB5-1239202F60B2}" dt="2023-05-12T09:16:30.390" v="1305" actId="20577"/>
          <ac:spMkLst>
            <pc:docMk/>
            <pc:sldMk cId="125677320" sldId="315"/>
            <ac:spMk id="2" creationId="{ECDD28F4-C2BD-5E5B-5623-08130E6BF6C2}"/>
          </ac:spMkLst>
        </pc:spChg>
        <pc:spChg chg="add del">
          <ac:chgData name="Richard Chalk" userId="287f8aa4f4de1d19" providerId="LiveId" clId="{B7263E12-8C98-4C0D-9AB5-1239202F60B2}" dt="2023-05-12T09:18:58.150" v="1374" actId="22"/>
          <ac:spMkLst>
            <pc:docMk/>
            <pc:sldMk cId="125677320" sldId="315"/>
            <ac:spMk id="5" creationId="{C97108E6-9AC3-9C2B-A0E1-81DC856955AD}"/>
          </ac:spMkLst>
        </pc:spChg>
        <pc:spChg chg="mod">
          <ac:chgData name="Richard Chalk" userId="287f8aa4f4de1d19" providerId="LiveId" clId="{B7263E12-8C98-4C0D-9AB5-1239202F60B2}" dt="2023-05-12T09:20:11.915" v="1508" actId="1035"/>
          <ac:spMkLst>
            <pc:docMk/>
            <pc:sldMk cId="125677320" sldId="315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9:16:34.508" v="1306" actId="478"/>
          <ac:spMkLst>
            <pc:docMk/>
            <pc:sldMk cId="125677320" sldId="315"/>
            <ac:spMk id="7" creationId="{46A3BBFB-A6EF-D074-D270-5C362F1C03BF}"/>
          </ac:spMkLst>
        </pc:spChg>
        <pc:spChg chg="add mod">
          <ac:chgData name="Richard Chalk" userId="287f8aa4f4de1d19" providerId="LiveId" clId="{B7263E12-8C98-4C0D-9AB5-1239202F60B2}" dt="2023-05-12T09:19:53.681" v="1441" actId="1038"/>
          <ac:spMkLst>
            <pc:docMk/>
            <pc:sldMk cId="125677320" sldId="315"/>
            <ac:spMk id="9" creationId="{7724F5C4-BF2A-68ED-24DE-113ABBCBE1C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2" creationId="{F7067998-CFA8-CC77-820D-B50E4116A171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3" creationId="{6A14F13F-8063-2902-B7F8-EDA5E515C996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4" creationId="{3E265A43-969E-721B-2C48-9DADF48454D7}"/>
          </ac:spMkLst>
        </pc:spChg>
        <pc:spChg chg="del">
          <ac:chgData name="Richard Chalk" userId="287f8aa4f4de1d19" providerId="LiveId" clId="{B7263E12-8C98-4C0D-9AB5-1239202F60B2}" dt="2023-05-12T09:16:35.899" v="1307" actId="478"/>
          <ac:spMkLst>
            <pc:docMk/>
            <pc:sldMk cId="125677320" sldId="315"/>
            <ac:spMk id="16" creationId="{2A0A543B-2E80-8BDF-59B8-4E58C6922981}"/>
          </ac:spMkLst>
        </pc:spChg>
        <pc:spChg chg="del">
          <ac:chgData name="Richard Chalk" userId="287f8aa4f4de1d19" providerId="LiveId" clId="{B7263E12-8C98-4C0D-9AB5-1239202F60B2}" dt="2023-05-12T09:16:36.715" v="1308" actId="478"/>
          <ac:spMkLst>
            <pc:docMk/>
            <pc:sldMk cId="125677320" sldId="315"/>
            <ac:spMk id="17" creationId="{AA934D95-DAFB-C67C-5E5C-ECE320B4B59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695" creationId="{00000000-0000-0000-0000-000000000000}"/>
          </ac:spMkLst>
        </pc:spChg>
      </pc:sldChg>
      <pc:sldChg chg="addSp modSp add mod modNotesTx">
        <pc:chgData name="Richard Chalk" userId="287f8aa4f4de1d19" providerId="LiveId" clId="{B7263E12-8C98-4C0D-9AB5-1239202F60B2}" dt="2023-05-12T09:30:55.514" v="1959"/>
        <pc:sldMkLst>
          <pc:docMk/>
          <pc:sldMk cId="294146352" sldId="316"/>
        </pc:sldMkLst>
        <pc:spChg chg="mod">
          <ac:chgData name="Richard Chalk" userId="287f8aa4f4de1d19" providerId="LiveId" clId="{B7263E12-8C98-4C0D-9AB5-1239202F60B2}" dt="2023-05-12T09:23:36.474" v="1685" actId="20577"/>
          <ac:spMkLst>
            <pc:docMk/>
            <pc:sldMk cId="294146352" sldId="316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9:28:32.302" v="1779" actId="1582"/>
          <ac:spMkLst>
            <pc:docMk/>
            <pc:sldMk cId="294146352" sldId="316"/>
            <ac:spMk id="4" creationId="{9DAEDD46-45E0-DFD0-0CB8-1C1B58F7517B}"/>
          </ac:spMkLst>
        </pc:spChg>
        <pc:spChg chg="add mod">
          <ac:chgData name="Richard Chalk" userId="287f8aa4f4de1d19" providerId="LiveId" clId="{B7263E12-8C98-4C0D-9AB5-1239202F60B2}" dt="2023-05-12T09:28:54.004" v="1849" actId="14100"/>
          <ac:spMkLst>
            <pc:docMk/>
            <pc:sldMk cId="294146352" sldId="316"/>
            <ac:spMk id="5" creationId="{6935D031-502B-BCAF-BAB4-E9F0C088D4D0}"/>
          </ac:spMkLst>
        </pc:spChg>
        <pc:spChg chg="mod">
          <ac:chgData name="Richard Chalk" userId="287f8aa4f4de1d19" providerId="LiveId" clId="{B7263E12-8C98-4C0D-9AB5-1239202F60B2}" dt="2023-05-12T09:25:22.745" v="1716" actId="14100"/>
          <ac:spMkLst>
            <pc:docMk/>
            <pc:sldMk cId="294146352" sldId="316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29:20.093" v="1862" actId="1076"/>
          <ac:spMkLst>
            <pc:docMk/>
            <pc:sldMk cId="294146352" sldId="316"/>
            <ac:spMk id="7" creationId="{0849AA61-9E40-93E5-F9F3-64FFC46D4B95}"/>
          </ac:spMkLst>
        </pc:spChg>
        <pc:spChg chg="add mod">
          <ac:chgData name="Richard Chalk" userId="287f8aa4f4de1d19" providerId="LiveId" clId="{B7263E12-8C98-4C0D-9AB5-1239202F60B2}" dt="2023-05-12T09:29:30.263" v="1909" actId="20577"/>
          <ac:spMkLst>
            <pc:docMk/>
            <pc:sldMk cId="294146352" sldId="316"/>
            <ac:spMk id="8" creationId="{EC48EBD8-D5D2-85F7-2301-5DB5B501D25F}"/>
          </ac:spMkLst>
        </pc:spChg>
        <pc:spChg chg="mod">
          <ac:chgData name="Richard Chalk" userId="287f8aa4f4de1d19" providerId="LiveId" clId="{B7263E12-8C98-4C0D-9AB5-1239202F60B2}" dt="2023-05-12T09:27:46.250" v="1773" actId="1038"/>
          <ac:spMkLst>
            <pc:docMk/>
            <pc:sldMk cId="294146352" sldId="316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0:37.786" v="1958" actId="1076"/>
          <ac:spMkLst>
            <pc:docMk/>
            <pc:sldMk cId="294146352" sldId="316"/>
            <ac:spMk id="11" creationId="{8BEAD17E-9447-D5BF-8FF1-A270BFBA12D2}"/>
          </ac:spMkLst>
        </pc:spChg>
        <pc:picChg chg="add mod">
          <ac:chgData name="Richard Chalk" userId="287f8aa4f4de1d19" providerId="LiveId" clId="{B7263E12-8C98-4C0D-9AB5-1239202F60B2}" dt="2023-05-12T09:30:37.786" v="1958" actId="1076"/>
          <ac:picMkLst>
            <pc:docMk/>
            <pc:sldMk cId="294146352" sldId="316"/>
            <ac:picMk id="12" creationId="{259109B9-ADA8-DBB1-C5CC-DB5D6C17D094}"/>
          </ac:picMkLst>
        </pc:picChg>
      </pc:sldChg>
      <pc:sldChg chg="addSp delSp modSp add mod modNotesTx">
        <pc:chgData name="Richard Chalk" userId="287f8aa4f4de1d19" providerId="LiveId" clId="{B7263E12-8C98-4C0D-9AB5-1239202F60B2}" dt="2023-05-12T09:37:26.265" v="2175" actId="20577"/>
        <pc:sldMkLst>
          <pc:docMk/>
          <pc:sldMk cId="2794907855" sldId="317"/>
        </pc:sldMkLst>
        <pc:spChg chg="mod">
          <ac:chgData name="Richard Chalk" userId="287f8aa4f4de1d19" providerId="LiveId" clId="{B7263E12-8C98-4C0D-9AB5-1239202F60B2}" dt="2023-05-12T09:31:25.298" v="1971" actId="20577"/>
          <ac:spMkLst>
            <pc:docMk/>
            <pc:sldMk cId="2794907855" sldId="317"/>
            <ac:spMk id="2" creationId="{ECDD28F4-C2BD-5E5B-5623-08130E6BF6C2}"/>
          </ac:spMkLst>
        </pc:spChg>
        <pc:spChg chg="add del mod">
          <ac:chgData name="Richard Chalk" userId="287f8aa4f4de1d19" providerId="LiveId" clId="{B7263E12-8C98-4C0D-9AB5-1239202F60B2}" dt="2023-05-12T09:36:00.421" v="2162" actId="478"/>
          <ac:spMkLst>
            <pc:docMk/>
            <pc:sldMk cId="2794907855" sldId="317"/>
            <ac:spMk id="5" creationId="{433C496F-11EF-2B51-A05A-19532636FFA9}"/>
          </ac:spMkLst>
        </pc:spChg>
        <pc:spChg chg="mod">
          <ac:chgData name="Richard Chalk" userId="287f8aa4f4de1d19" providerId="LiveId" clId="{B7263E12-8C98-4C0D-9AB5-1239202F60B2}" dt="2023-05-12T09:33:13.372" v="1985" actId="20577"/>
          <ac:spMkLst>
            <pc:docMk/>
            <pc:sldMk cId="2794907855" sldId="317"/>
            <ac:spMk id="6" creationId="{1FAF2A17-E211-CBB3-E7B4-7210C49D29AE}"/>
          </ac:spMkLst>
        </pc:spChg>
        <pc:spChg chg="add mod ord">
          <ac:chgData name="Richard Chalk" userId="287f8aa4f4de1d19" providerId="LiveId" clId="{B7263E12-8C98-4C0D-9AB5-1239202F60B2}" dt="2023-05-12T09:37:12.246" v="2172" actId="14100"/>
          <ac:spMkLst>
            <pc:docMk/>
            <pc:sldMk cId="2794907855" sldId="317"/>
            <ac:spMk id="8" creationId="{9B3D7100-D559-8D3B-8E0D-1DB036914ED2}"/>
          </ac:spMkLst>
        </pc:spChg>
        <pc:spChg chg="del mod">
          <ac:chgData name="Richard Chalk" userId="287f8aa4f4de1d19" providerId="LiveId" clId="{B7263E12-8C98-4C0D-9AB5-1239202F60B2}" dt="2023-05-12T09:34:00.898" v="2119" actId="478"/>
          <ac:spMkLst>
            <pc:docMk/>
            <pc:sldMk cId="2794907855" sldId="317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6:22.422" v="2168" actId="207"/>
          <ac:spMkLst>
            <pc:docMk/>
            <pc:sldMk cId="2794907855" sldId="317"/>
            <ac:spMk id="11" creationId="{8672035C-7C3C-3E62-899C-9E0836EFBBD3}"/>
          </ac:spMkLst>
        </pc:spChg>
        <pc:picChg chg="add mod">
          <ac:chgData name="Richard Chalk" userId="287f8aa4f4de1d19" providerId="LiveId" clId="{B7263E12-8C98-4C0D-9AB5-1239202F60B2}" dt="2023-05-12T09:36:11.328" v="2164" actId="1076"/>
          <ac:picMkLst>
            <pc:docMk/>
            <pc:sldMk cId="2794907855" sldId="317"/>
            <ac:picMk id="12" creationId="{BE27E8AD-C667-8E1E-DCBC-AC9AEC076CCD}"/>
          </ac:picMkLst>
        </pc:picChg>
      </pc:sldChg>
    </pc:docChg>
  </pc:docChgLst>
  <pc:docChgLst>
    <pc:chgData name="Richard Chalk" userId="287f8aa4f4de1d19" providerId="LiveId" clId="{ADCD7CE9-DA5B-4B3E-9C30-37ED9E52CC01}"/>
    <pc:docChg chg="undo custSel addSld delSld modSld sldOrd">
      <pc:chgData name="Richard Chalk" userId="287f8aa4f4de1d19" providerId="LiveId" clId="{ADCD7CE9-DA5B-4B3E-9C30-37ED9E52CC01}" dt="2023-05-22T08:12:36.406" v="2048" actId="20577"/>
      <pc:docMkLst>
        <pc:docMk/>
      </pc:docMkLst>
      <pc:sldChg chg="addSp delSp modSp mod modNotesTx">
        <pc:chgData name="Richard Chalk" userId="287f8aa4f4de1d19" providerId="LiveId" clId="{ADCD7CE9-DA5B-4B3E-9C30-37ED9E52CC01}" dt="2023-05-22T07:47:55.418" v="1404" actId="1038"/>
        <pc:sldMkLst>
          <pc:docMk/>
          <pc:sldMk cId="0" sldId="299"/>
        </pc:sldMkLst>
        <pc:spChg chg="del">
          <ac:chgData name="Richard Chalk" userId="287f8aa4f4de1d19" providerId="LiveId" clId="{ADCD7CE9-DA5B-4B3E-9C30-37ED9E52CC01}" dt="2023-05-22T04:31:39.449" v="35" actId="478"/>
          <ac:spMkLst>
            <pc:docMk/>
            <pc:sldMk cId="0" sldId="299"/>
            <ac:spMk id="2" creationId="{916716D2-1199-DA83-4032-C4C3E1EE2908}"/>
          </ac:spMkLst>
        </pc:spChg>
        <pc:spChg chg="del">
          <ac:chgData name="Richard Chalk" userId="287f8aa4f4de1d19" providerId="LiveId" clId="{ADCD7CE9-DA5B-4B3E-9C30-37ED9E52CC01}" dt="2023-05-22T04:31:40.372" v="36" actId="478"/>
          <ac:spMkLst>
            <pc:docMk/>
            <pc:sldMk cId="0" sldId="299"/>
            <ac:spMk id="3" creationId="{521D2D56-30D7-4260-8CE7-D5BB398193FF}"/>
          </ac:spMkLst>
        </pc:spChg>
        <pc:spChg chg="mod">
          <ac:chgData name="Richard Chalk" userId="287f8aa4f4de1d19" providerId="LiveId" clId="{ADCD7CE9-DA5B-4B3E-9C30-37ED9E52CC01}" dt="2023-05-22T04:31:53.584" v="44" actId="5793"/>
          <ac:spMkLst>
            <pc:docMk/>
            <pc:sldMk cId="0" sldId="299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4:35:14.449" v="87" actId="478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ADCD7CE9-DA5B-4B3E-9C30-37ED9E52CC01}" dt="2023-05-22T04:31:41.442" v="37" actId="478"/>
          <ac:spMkLst>
            <pc:docMk/>
            <pc:sldMk cId="0" sldId="299"/>
            <ac:spMk id="10" creationId="{C239DA78-E37A-D25E-DB39-F2BE33A3FAEB}"/>
          </ac:spMkLst>
        </pc:spChg>
        <pc:spChg chg="del">
          <ac:chgData name="Richard Chalk" userId="287f8aa4f4de1d19" providerId="LiveId" clId="{ADCD7CE9-DA5B-4B3E-9C30-37ED9E52CC01}" dt="2023-05-22T04:31:42.258" v="38" actId="478"/>
          <ac:spMkLst>
            <pc:docMk/>
            <pc:sldMk cId="0" sldId="299"/>
            <ac:spMk id="11" creationId="{0CEC7D0C-2714-CE41-FDA9-EA2274999D89}"/>
          </ac:spMkLst>
        </pc:spChg>
        <pc:spChg chg="add mod">
          <ac:chgData name="Richard Chalk" userId="287f8aa4f4de1d19" providerId="LiveId" clId="{ADCD7CE9-DA5B-4B3E-9C30-37ED9E52CC01}" dt="2023-05-22T07:46:42.439" v="1240" actId="208"/>
          <ac:spMkLst>
            <pc:docMk/>
            <pc:sldMk cId="0" sldId="299"/>
            <ac:spMk id="14" creationId="{8B3AB1EE-AC58-829A-A00C-D88D9F0C2DCE}"/>
          </ac:spMkLst>
        </pc:spChg>
        <pc:spChg chg="add mod">
          <ac:chgData name="Richard Chalk" userId="287f8aa4f4de1d19" providerId="LiveId" clId="{ADCD7CE9-DA5B-4B3E-9C30-37ED9E52CC01}" dt="2023-05-22T07:46:55.877" v="1289" actId="1037"/>
          <ac:spMkLst>
            <pc:docMk/>
            <pc:sldMk cId="0" sldId="299"/>
            <ac:spMk id="15" creationId="{713CCC61-C25F-94C5-1822-E7D60F10ED6D}"/>
          </ac:spMkLst>
        </pc:spChg>
        <pc:spChg chg="add mod">
          <ac:chgData name="Richard Chalk" userId="287f8aa4f4de1d19" providerId="LiveId" clId="{ADCD7CE9-DA5B-4B3E-9C30-37ED9E52CC01}" dt="2023-05-22T07:47:31.569" v="1325" actId="207"/>
          <ac:spMkLst>
            <pc:docMk/>
            <pc:sldMk cId="0" sldId="299"/>
            <ac:spMk id="16" creationId="{6D984071-9FB7-E85F-A4E7-9E15C8B1AFC6}"/>
          </ac:spMkLst>
        </pc:spChg>
        <pc:spChg chg="add mod">
          <ac:chgData name="Richard Chalk" userId="287f8aa4f4de1d19" providerId="LiveId" clId="{ADCD7CE9-DA5B-4B3E-9C30-37ED9E52CC01}" dt="2023-05-22T07:47:55.418" v="1404" actId="103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ADCD7CE9-DA5B-4B3E-9C30-37ED9E52CC01}" dt="2023-05-22T07:46:16.715" v="1205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35:14.449" v="87" actId="478"/>
          <ac:picMkLst>
            <pc:docMk/>
            <pc:sldMk cId="0" sldId="299"/>
            <ac:picMk id="7" creationId="{892E2D91-CBE4-18FF-387E-D5A8B0FAE488}"/>
          </ac:picMkLst>
        </pc:picChg>
        <pc:picChg chg="del">
          <ac:chgData name="Richard Chalk" userId="287f8aa4f4de1d19" providerId="LiveId" clId="{ADCD7CE9-DA5B-4B3E-9C30-37ED9E52CC01}" dt="2023-05-22T04:36:17.179" v="88" actId="478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ADCD7CE9-DA5B-4B3E-9C30-37ED9E52CC01}" dt="2023-05-22T04:36:20.490" v="90" actId="1076"/>
          <ac:picMkLst>
            <pc:docMk/>
            <pc:sldMk cId="0" sldId="299"/>
            <ac:picMk id="12" creationId="{F0F17147-809E-F720-9C5F-A24B65786008}"/>
          </ac:picMkLst>
        </pc:picChg>
        <pc:picChg chg="add mod">
          <ac:chgData name="Richard Chalk" userId="287f8aa4f4de1d19" providerId="LiveId" clId="{ADCD7CE9-DA5B-4B3E-9C30-37ED9E52CC01}" dt="2023-05-22T07:46:22.411" v="1237" actId="1035"/>
          <ac:picMkLst>
            <pc:docMk/>
            <pc:sldMk cId="0" sldId="299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6" creationId="{EC151964-B977-1905-6B58-B90E41139DFC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8" creationId="{8DE6F509-06B2-B7E1-AB1F-31A7E100ABB8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0" creationId="{71231735-FD88-5620-9A5F-1060ED0AC67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2" creationId="{5AF98B33-298F-CD63-A93B-0C5C7B989387}"/>
          </ac:picMkLst>
        </pc:picChg>
      </pc:sldChg>
      <pc:sldChg chg="addSp delSp modSp mod modNotesTx">
        <pc:chgData name="Richard Chalk" userId="287f8aa4f4de1d19" providerId="LiveId" clId="{ADCD7CE9-DA5B-4B3E-9C30-37ED9E52CC01}" dt="2023-05-22T08:11:09.602" v="1945" actId="20577"/>
        <pc:sldMkLst>
          <pc:docMk/>
          <pc:sldMk cId="0" sldId="302"/>
        </pc:sldMkLst>
        <pc:spChg chg="mod">
          <ac:chgData name="Richard Chalk" userId="287f8aa4f4de1d19" providerId="LiveId" clId="{ADCD7CE9-DA5B-4B3E-9C30-37ED9E52CC01}" dt="2023-05-22T05:21:53.487" v="508" actId="6549"/>
          <ac:spMkLst>
            <pc:docMk/>
            <pc:sldMk cId="0" sldId="302"/>
            <ac:spMk id="2" creationId="{7BDA04FC-2DCA-AFE5-773D-BCB05A8405A5}"/>
          </ac:spMkLst>
        </pc:spChg>
        <pc:spChg chg="del">
          <ac:chgData name="Richard Chalk" userId="287f8aa4f4de1d19" providerId="LiveId" clId="{ADCD7CE9-DA5B-4B3E-9C30-37ED9E52CC01}" dt="2023-05-22T05:11:42.190" v="338" actId="478"/>
          <ac:spMkLst>
            <pc:docMk/>
            <pc:sldMk cId="0" sldId="302"/>
            <ac:spMk id="4" creationId="{2C1C04F3-8720-DB22-74EB-64BD0D4A3C57}"/>
          </ac:spMkLst>
        </pc:spChg>
        <pc:spChg chg="mod">
          <ac:chgData name="Richard Chalk" userId="287f8aa4f4de1d19" providerId="LiveId" clId="{ADCD7CE9-DA5B-4B3E-9C30-37ED9E52CC01}" dt="2023-05-22T08:11:09.602" v="1945" actId="20577"/>
          <ac:spMkLst>
            <pc:docMk/>
            <pc:sldMk cId="0" sldId="302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11:44.833" v="340" actId="478"/>
          <ac:spMkLst>
            <pc:docMk/>
            <pc:sldMk cId="0" sldId="302"/>
            <ac:spMk id="6" creationId="{CDD70138-FC68-4479-0FF8-A224813BA5E1}"/>
          </ac:spMkLst>
        </pc:spChg>
        <pc:spChg chg="del">
          <ac:chgData name="Richard Chalk" userId="287f8aa4f4de1d19" providerId="LiveId" clId="{ADCD7CE9-DA5B-4B3E-9C30-37ED9E52CC01}" dt="2023-05-22T05:11:45.624" v="341" actId="478"/>
          <ac:spMkLst>
            <pc:docMk/>
            <pc:sldMk cId="0" sldId="302"/>
            <ac:spMk id="7" creationId="{371920A2-7E9B-5179-D4AB-6593238AFA5F}"/>
          </ac:spMkLst>
        </pc:spChg>
        <pc:spChg chg="add mod">
          <ac:chgData name="Richard Chalk" userId="287f8aa4f4de1d19" providerId="LiveId" clId="{ADCD7CE9-DA5B-4B3E-9C30-37ED9E52CC01}" dt="2023-05-22T05:17:11.032" v="465" actId="1036"/>
          <ac:spMkLst>
            <pc:docMk/>
            <pc:sldMk cId="0" sldId="302"/>
            <ac:spMk id="8" creationId="{45932A0C-70D4-B9F0-C5F1-F9D2E650BA0E}"/>
          </ac:spMkLst>
        </pc:spChg>
        <pc:spChg chg="add mod ord">
          <ac:chgData name="Richard Chalk" userId="287f8aa4f4de1d19" providerId="LiveId" clId="{ADCD7CE9-DA5B-4B3E-9C30-37ED9E52CC01}" dt="2023-05-22T05:17:17.777" v="466" actId="14100"/>
          <ac:spMkLst>
            <pc:docMk/>
            <pc:sldMk cId="0" sldId="302"/>
            <ac:spMk id="10" creationId="{1A0BD876-1337-02CB-95F7-F993EC7B538A}"/>
          </ac:spMkLst>
        </pc:sp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11" creationId="{CC0C4025-545B-93E1-3732-F2ACD24A0ABB}"/>
          </ac:picMkLst>
        </pc:picChg>
        <pc:picChg chg="add del mod">
          <ac:chgData name="Richard Chalk" userId="287f8aa4f4de1d19" providerId="LiveId" clId="{ADCD7CE9-DA5B-4B3E-9C30-37ED9E52CC01}" dt="2023-05-22T05:21:18.910" v="495"/>
          <ac:picMkLst>
            <pc:docMk/>
            <pc:sldMk cId="0" sldId="302"/>
            <ac:picMk id="12" creationId="{3EFB028E-50C2-DACC-A6EA-711D0C2B5889}"/>
          </ac:picMkLst>
        </pc:picChg>
        <pc:picChg chg="del">
          <ac:chgData name="Richard Chalk" userId="287f8aa4f4de1d19" providerId="LiveId" clId="{ADCD7CE9-DA5B-4B3E-9C30-37ED9E52CC01}" dt="2023-05-22T05:18:09.129" v="471" actId="478"/>
          <ac:picMkLst>
            <pc:docMk/>
            <pc:sldMk cId="0" sldId="302"/>
            <ac:picMk id="2050" creationId="{235E4008-F5B9-485D-E75F-A61835C43397}"/>
          </ac:picMkLst>
        </pc:pic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2054" creationId="{7FF8BBB5-F37A-A1CA-3F93-0F1AF380CBC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3074" creationId="{DFE2E593-52B8-83E5-E5B3-40DB4D5ABCDE}"/>
          </ac:picMkLst>
        </pc:picChg>
        <pc:picChg chg="add del mod">
          <ac:chgData name="Richard Chalk" userId="287f8aa4f4de1d19" providerId="LiveId" clId="{ADCD7CE9-DA5B-4B3E-9C30-37ED9E52CC01}" dt="2023-05-22T05:21:28.574" v="500" actId="478"/>
          <ac:picMkLst>
            <pc:docMk/>
            <pc:sldMk cId="0" sldId="302"/>
            <ac:picMk id="3076" creationId="{B96052DA-C389-8B9B-F135-71AFF9043985}"/>
          </ac:picMkLst>
        </pc:pic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0" sldId="304"/>
        </pc:sldMkLst>
      </pc:sldChg>
      <pc:sldChg chg="modSp mod">
        <pc:chgData name="Richard Chalk" userId="287f8aa4f4de1d19" providerId="LiveId" clId="{ADCD7CE9-DA5B-4B3E-9C30-37ED9E52CC01}" dt="2023-05-22T04:29:08.760" v="24" actId="20577"/>
        <pc:sldMkLst>
          <pc:docMk/>
          <pc:sldMk cId="3213385662" sldId="309"/>
        </pc:sldMkLst>
        <pc:spChg chg="mod">
          <ac:chgData name="Richard Chalk" userId="287f8aa4f4de1d19" providerId="LiveId" clId="{ADCD7CE9-DA5B-4B3E-9C30-37ED9E52CC01}" dt="2023-05-22T04:29:08.760" v="2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mod ord">
        <pc:chgData name="Richard Chalk" userId="287f8aa4f4de1d19" providerId="LiveId" clId="{ADCD7CE9-DA5B-4B3E-9C30-37ED9E52CC01}" dt="2023-05-22T04:30:39.872" v="33"/>
        <pc:sldMkLst>
          <pc:docMk/>
          <pc:sldMk cId="2116107592" sldId="310"/>
        </pc:sldMkLst>
        <pc:spChg chg="mod">
          <ac:chgData name="Richard Chalk" userId="287f8aa4f4de1d19" providerId="LiveId" clId="{ADCD7CE9-DA5B-4B3E-9C30-37ED9E52CC01}" dt="2023-05-22T04:29:13.211" v="31" actId="20577"/>
          <ac:spMkLst>
            <pc:docMk/>
            <pc:sldMk cId="2116107592" sldId="310"/>
            <ac:spMk id="118" creationId="{00000000-0000-0000-0000-000000000000}"/>
          </ac:spMkLst>
        </pc:sp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239375013" sldId="311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3713879004" sldId="312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976385336" sldId="313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166244466" sldId="314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25677320" sldId="315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94146352" sldId="316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794907855" sldId="317"/>
        </pc:sldMkLst>
      </pc:sldChg>
      <pc:sldChg chg="addSp delSp modSp add mod modNotesTx">
        <pc:chgData name="Richard Chalk" userId="287f8aa4f4de1d19" providerId="LiveId" clId="{ADCD7CE9-DA5B-4B3E-9C30-37ED9E52CC01}" dt="2023-05-22T08:08:47.004" v="1790" actId="1035"/>
        <pc:sldMkLst>
          <pc:docMk/>
          <pc:sldMk cId="3415542239" sldId="318"/>
        </pc:sldMkLst>
        <pc:spChg chg="add del">
          <ac:chgData name="Richard Chalk" userId="287f8aa4f4de1d19" providerId="LiveId" clId="{ADCD7CE9-DA5B-4B3E-9C30-37ED9E52CC01}" dt="2023-05-22T04:41:29.300" v="143" actId="478"/>
          <ac:spMkLst>
            <pc:docMk/>
            <pc:sldMk cId="3415542239" sldId="318"/>
            <ac:spMk id="3" creationId="{A3870E98-1DFC-2A83-6C43-C0B8E0D5236B}"/>
          </ac:spMkLst>
        </pc:spChg>
        <pc:spChg chg="mod">
          <ac:chgData name="Richard Chalk" userId="287f8aa4f4de1d19" providerId="LiveId" clId="{ADCD7CE9-DA5B-4B3E-9C30-37ED9E52CC01}" dt="2023-05-22T04:40:24.152" v="126" actId="6549"/>
          <ac:spMkLst>
            <pc:docMk/>
            <pc:sldMk cId="3415542239" sldId="318"/>
            <ac:spMk id="4" creationId="{4771B46A-233B-C554-9461-6E930E187917}"/>
          </ac:spMkLst>
        </pc:spChg>
        <pc:spChg chg="add mod">
          <ac:chgData name="Richard Chalk" userId="287f8aa4f4de1d19" providerId="LiveId" clId="{ADCD7CE9-DA5B-4B3E-9C30-37ED9E52CC01}" dt="2023-05-22T04:42:29.982" v="156" actId="14100"/>
          <ac:spMkLst>
            <pc:docMk/>
            <pc:sldMk cId="3415542239" sldId="318"/>
            <ac:spMk id="8" creationId="{EB8A9AC1-C9FB-2BED-E83E-3C1A97C16E85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1" creationId="{12B4A003-D627-65E7-040B-FF68111D806C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4" creationId="{EF7FBEF7-C5B1-008B-C56B-C5B7434D791E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5" creationId="{98FF10F3-BDA0-C59E-BA8A-63B20E99C2E9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6" creationId="{AD28B8D2-D3AE-2225-64AA-027F4942E239}"/>
          </ac:spMkLst>
        </pc:spChg>
        <pc:spChg chg="mod">
          <ac:chgData name="Richard Chalk" userId="287f8aa4f4de1d19" providerId="LiveId" clId="{ADCD7CE9-DA5B-4B3E-9C30-37ED9E52CC01}" dt="2023-05-22T07:48:48.390" v="1409" actId="207"/>
          <ac:spMkLst>
            <pc:docMk/>
            <pc:sldMk cId="3415542239" sldId="318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4:46:39.539" v="226" actId="1035"/>
          <ac:picMkLst>
            <pc:docMk/>
            <pc:sldMk cId="3415542239" sldId="318"/>
            <ac:picMk id="9" creationId="{DE3BA6F0-D616-0DB2-BE14-C0D8DC1AE4CB}"/>
          </ac:picMkLst>
        </pc:picChg>
        <pc:picChg chg="add mod">
          <ac:chgData name="Richard Chalk" userId="287f8aa4f4de1d19" providerId="LiveId" clId="{ADCD7CE9-DA5B-4B3E-9C30-37ED9E52CC01}" dt="2023-05-22T08:08:47.004" v="1790" actId="1035"/>
          <ac:picMkLst>
            <pc:docMk/>
            <pc:sldMk cId="3415542239" sldId="318"/>
            <ac:picMk id="10" creationId="{30BEEBE4-9A4C-89BB-58D5-4AF53ACD56CD}"/>
          </ac:picMkLst>
        </pc:picChg>
        <pc:picChg chg="del">
          <ac:chgData name="Richard Chalk" userId="287f8aa4f4de1d19" providerId="LiveId" clId="{ADCD7CE9-DA5B-4B3E-9C30-37ED9E52CC01}" dt="2023-05-22T04:43:10.389" v="160" actId="478"/>
          <ac:picMkLst>
            <pc:docMk/>
            <pc:sldMk cId="3415542239" sldId="318"/>
            <ac:picMk id="12" creationId="{F0F17147-809E-F720-9C5F-A24B65786008}"/>
          </ac:picMkLst>
        </pc:picChg>
        <pc:picChg chg="mod">
          <ac:chgData name="Richard Chalk" userId="287f8aa4f4de1d19" providerId="LiveId" clId="{ADCD7CE9-DA5B-4B3E-9C30-37ED9E52CC01}" dt="2023-05-22T04:42:41.050" v="158" actId="1076"/>
          <ac:picMkLst>
            <pc:docMk/>
            <pc:sldMk cId="3415542239" sldId="318"/>
            <ac:picMk id="13" creationId="{82083A09-37E3-6357-A891-7E1D92D9CA0B}"/>
          </ac:picMkLst>
        </pc:picChg>
        <pc:picChg chg="add del mod">
          <ac:chgData name="Richard Chalk" userId="287f8aa4f4de1d19" providerId="LiveId" clId="{ADCD7CE9-DA5B-4B3E-9C30-37ED9E52CC01}" dt="2023-05-22T04:43:39.197" v="170" actId="478"/>
          <ac:picMkLst>
            <pc:docMk/>
            <pc:sldMk cId="3415542239" sldId="318"/>
            <ac:picMk id="2050" creationId="{D9697D26-A522-AB82-DA1B-3EEC3E38CE58}"/>
          </ac:picMkLst>
        </pc:picChg>
        <pc:picChg chg="add mod">
          <ac:chgData name="Richard Chalk" userId="287f8aa4f4de1d19" providerId="LiveId" clId="{ADCD7CE9-DA5B-4B3E-9C30-37ED9E52CC01}" dt="2023-05-22T07:48:34.199" v="1405" actId="167"/>
          <ac:picMkLst>
            <pc:docMk/>
            <pc:sldMk cId="3415542239" sldId="318"/>
            <ac:picMk id="2052" creationId="{C5521AE3-30A5-5C65-EAB3-F49C795519B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4:52:28.148" v="321" actId="113"/>
        <pc:sldMkLst>
          <pc:docMk/>
          <pc:sldMk cId="2254389400" sldId="319"/>
        </pc:sldMkLst>
        <pc:spChg chg="add mod">
          <ac:chgData name="Richard Chalk" userId="287f8aa4f4de1d19" providerId="LiveId" clId="{ADCD7CE9-DA5B-4B3E-9C30-37ED9E52CC01}" dt="2023-05-22T04:51:23.773" v="257" actId="1076"/>
          <ac:spMkLst>
            <pc:docMk/>
            <pc:sldMk cId="2254389400" sldId="319"/>
            <ac:spMk id="3" creationId="{9A390A50-C5BE-9137-B1C4-C1675BE35698}"/>
          </ac:spMkLst>
        </pc:spChg>
        <pc:spChg chg="add mod">
          <ac:chgData name="Richard Chalk" userId="287f8aa4f4de1d19" providerId="LiveId" clId="{ADCD7CE9-DA5B-4B3E-9C30-37ED9E52CC01}" dt="2023-05-22T04:52:19.309" v="320" actId="1035"/>
          <ac:spMkLst>
            <pc:docMk/>
            <pc:sldMk cId="2254389400" sldId="319"/>
            <ac:spMk id="7" creationId="{62B9D5DF-F1E1-15CE-041B-4C8D0F02E7C7}"/>
          </ac:spMkLst>
        </pc:spChg>
        <pc:spChg chg="del">
          <ac:chgData name="Richard Chalk" userId="287f8aa4f4de1d19" providerId="LiveId" clId="{ADCD7CE9-DA5B-4B3E-9C30-37ED9E52CC01}" dt="2023-05-22T04:45:41.560" v="195" actId="478"/>
          <ac:spMkLst>
            <pc:docMk/>
            <pc:sldMk cId="2254389400" sldId="319"/>
            <ac:spMk id="8" creationId="{EB8A9AC1-C9FB-2BED-E83E-3C1A97C16E85}"/>
          </ac:spMkLst>
        </pc:spChg>
        <pc:spChg chg="mod">
          <ac:chgData name="Richard Chalk" userId="287f8aa4f4de1d19" providerId="LiveId" clId="{ADCD7CE9-DA5B-4B3E-9C30-37ED9E52CC01}" dt="2023-05-22T04:52:28.148" v="321" actId="113"/>
          <ac:spMkLst>
            <pc:docMk/>
            <pc:sldMk cId="2254389400" sldId="31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45:43.410" v="196" actId="478"/>
          <ac:picMkLst>
            <pc:docMk/>
            <pc:sldMk cId="2254389400" sldId="319"/>
            <ac:picMk id="9" creationId="{DE3BA6F0-D616-0DB2-BE14-C0D8DC1AE4CB}"/>
          </ac:picMkLst>
        </pc:picChg>
        <pc:picChg chg="del">
          <ac:chgData name="Richard Chalk" userId="287f8aa4f4de1d19" providerId="LiveId" clId="{ADCD7CE9-DA5B-4B3E-9C30-37ED9E52CC01}" dt="2023-05-22T04:45:44.317" v="197" actId="478"/>
          <ac:picMkLst>
            <pc:docMk/>
            <pc:sldMk cId="2254389400" sldId="319"/>
            <ac:picMk id="10" creationId="{30BEEBE4-9A4C-89BB-58D5-4AF53ACD56CD}"/>
          </ac:picMkLst>
        </pc:picChg>
        <pc:picChg chg="add mod">
          <ac:chgData name="Richard Chalk" userId="287f8aa4f4de1d19" providerId="LiveId" clId="{ADCD7CE9-DA5B-4B3E-9C30-37ED9E52CC01}" dt="2023-05-22T04:52:19.309" v="320" actId="1035"/>
          <ac:picMkLst>
            <pc:docMk/>
            <pc:sldMk cId="2254389400" sldId="319"/>
            <ac:picMk id="11" creationId="{7C5EE0EC-1866-BED8-22D7-8B539E84ED2F}"/>
          </ac:picMkLst>
        </pc:picChg>
        <pc:picChg chg="mod">
          <ac:chgData name="Richard Chalk" userId="287f8aa4f4de1d19" providerId="LiveId" clId="{ADCD7CE9-DA5B-4B3E-9C30-37ED9E52CC01}" dt="2023-05-22T04:51:26.706" v="258" actId="1076"/>
          <ac:picMkLst>
            <pc:docMk/>
            <pc:sldMk cId="2254389400" sldId="319"/>
            <ac:picMk id="13" creationId="{82083A09-37E3-6357-A891-7E1D92D9CA0B}"/>
          </ac:picMkLst>
        </pc:picChg>
      </pc:sldChg>
      <pc:sldChg chg="modSp add mod">
        <pc:chgData name="Richard Chalk" userId="287f8aa4f4de1d19" providerId="LiveId" clId="{ADCD7CE9-DA5B-4B3E-9C30-37ED9E52CC01}" dt="2023-05-22T04:53:00.692" v="325" actId="20577"/>
        <pc:sldMkLst>
          <pc:docMk/>
          <pc:sldMk cId="3403649139" sldId="320"/>
        </pc:sldMkLst>
        <pc:spChg chg="mod">
          <ac:chgData name="Richard Chalk" userId="287f8aa4f4de1d19" providerId="LiveId" clId="{ADCD7CE9-DA5B-4B3E-9C30-37ED9E52CC01}" dt="2023-05-22T04:53:00.692" v="325" actId="20577"/>
          <ac:spMkLst>
            <pc:docMk/>
            <pc:sldMk cId="3403649139" sldId="320"/>
            <ac:spMk id="118" creationId="{00000000-0000-0000-0000-000000000000}"/>
          </ac:spMkLst>
        </pc:spChg>
      </pc:sldChg>
      <pc:sldChg chg="new del">
        <pc:chgData name="Richard Chalk" userId="287f8aa4f4de1d19" providerId="LiveId" clId="{ADCD7CE9-DA5B-4B3E-9C30-37ED9E52CC01}" dt="2023-05-22T08:06:19.017" v="1746" actId="47"/>
        <pc:sldMkLst>
          <pc:docMk/>
          <pc:sldMk cId="1708747498" sldId="321"/>
        </pc:sldMkLst>
      </pc:sldChg>
      <pc:sldChg chg="addSp delSp add del mod">
        <pc:chgData name="Richard Chalk" userId="287f8aa4f4de1d19" providerId="LiveId" clId="{ADCD7CE9-DA5B-4B3E-9C30-37ED9E52CC01}" dt="2023-05-22T05:21:31.580" v="503"/>
        <pc:sldMkLst>
          <pc:docMk/>
          <pc:sldMk cId="1999850506" sldId="321"/>
        </pc:sldMkLst>
        <pc:spChg chg="add del">
          <ac:chgData name="Richard Chalk" userId="287f8aa4f4de1d19" providerId="LiveId" clId="{ADCD7CE9-DA5B-4B3E-9C30-37ED9E52CC01}" dt="2023-05-22T05:21:29.076" v="501" actId="478"/>
          <ac:spMkLst>
            <pc:docMk/>
            <pc:sldMk cId="1999850506" sldId="321"/>
            <ac:spMk id="8" creationId="{45932A0C-70D4-B9F0-C5F1-F9D2E650BA0E}"/>
          </ac:spMkLst>
        </pc:spChg>
        <pc:spChg chg="add del">
          <ac:chgData name="Richard Chalk" userId="287f8aa4f4de1d19" providerId="LiveId" clId="{ADCD7CE9-DA5B-4B3E-9C30-37ED9E52CC01}" dt="2023-05-22T05:21:29.896" v="502" actId="478"/>
          <ac:spMkLst>
            <pc:docMk/>
            <pc:sldMk cId="1999850506" sldId="321"/>
            <ac:spMk id="10" creationId="{1A0BD876-1337-02CB-95F7-F993EC7B538A}"/>
          </ac:spMkLst>
        </pc:spChg>
        <pc:picChg chg="add del">
          <ac:chgData name="Richard Chalk" userId="287f8aa4f4de1d19" providerId="LiveId" clId="{ADCD7CE9-DA5B-4B3E-9C30-37ED9E52CC01}" dt="2023-05-22T05:21:29.896" v="502" actId="478"/>
          <ac:picMkLst>
            <pc:docMk/>
            <pc:sldMk cId="1999850506" sldId="321"/>
            <ac:picMk id="11" creationId="{CC0C4025-545B-93E1-3732-F2ACD24A0ABB}"/>
          </ac:picMkLst>
        </pc:picChg>
        <pc:picChg chg="add del">
          <ac:chgData name="Richard Chalk" userId="287f8aa4f4de1d19" providerId="LiveId" clId="{ADCD7CE9-DA5B-4B3E-9C30-37ED9E52CC01}" dt="2023-05-22T05:21:29.076" v="501" actId="478"/>
          <ac:picMkLst>
            <pc:docMk/>
            <pc:sldMk cId="1999850506" sldId="321"/>
            <ac:picMk id="3074" creationId="{DFE2E593-52B8-83E5-E5B3-40DB4D5ABCDE}"/>
          </ac:picMkLst>
        </pc:picChg>
      </pc:sldChg>
      <pc:sldChg chg="addSp delSp modSp add mod">
        <pc:chgData name="Richard Chalk" userId="287f8aa4f4de1d19" providerId="LiveId" clId="{ADCD7CE9-DA5B-4B3E-9C30-37ED9E52CC01}" dt="2023-05-22T07:50:29.059" v="1433" actId="6549"/>
        <pc:sldMkLst>
          <pc:docMk/>
          <pc:sldMk cId="1641953116" sldId="322"/>
        </pc:sldMkLst>
        <pc:spChg chg="mod">
          <ac:chgData name="Richard Chalk" userId="287f8aa4f4de1d19" providerId="LiveId" clId="{ADCD7CE9-DA5B-4B3E-9C30-37ED9E52CC01}" dt="2023-05-22T05:25:57.340" v="565" actId="20577"/>
          <ac:spMkLst>
            <pc:docMk/>
            <pc:sldMk cId="1641953116" sldId="322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7:50:29.059" v="1433" actId="6549"/>
          <ac:spMkLst>
            <pc:docMk/>
            <pc:sldMk cId="1641953116" sldId="322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25:49.216" v="553" actId="1076"/>
          <ac:spMkLst>
            <pc:docMk/>
            <pc:sldMk cId="1641953116" sldId="322"/>
            <ac:spMk id="7" creationId="{EB8461F4-2EFC-F833-2EBB-116D40B414A6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8" creationId="{45932A0C-70D4-B9F0-C5F1-F9D2E650BA0E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10" creationId="{1A0BD876-1337-02CB-95F7-F993EC7B538A}"/>
          </ac:spMkLst>
        </pc:spChg>
        <pc:picChg chg="add mod">
          <ac:chgData name="Richard Chalk" userId="287f8aa4f4de1d19" providerId="LiveId" clId="{ADCD7CE9-DA5B-4B3E-9C30-37ED9E52CC01}" dt="2023-05-22T05:22:13.028" v="512" actId="1076"/>
          <ac:picMkLst>
            <pc:docMk/>
            <pc:sldMk cId="1641953116" sldId="322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25:21.605" v="547" actId="14100"/>
          <ac:picMkLst>
            <pc:docMk/>
            <pc:sldMk cId="1641953116" sldId="322"/>
            <ac:picMk id="4" creationId="{6DBA3B24-6B75-8227-D538-E524FB47C02F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11" creationId="{CC0C4025-545B-93E1-3732-F2ACD24A0ABB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3074" creationId="{DFE2E593-52B8-83E5-E5B3-40DB4D5ABCDE}"/>
          </ac:picMkLst>
        </pc:picChg>
        <pc:picChg chg="del">
          <ac:chgData name="Richard Chalk" userId="287f8aa4f4de1d19" providerId="LiveId" clId="{ADCD7CE9-DA5B-4B3E-9C30-37ED9E52CC01}" dt="2023-05-22T05:22:09.089" v="510" actId="478"/>
          <ac:picMkLst>
            <pc:docMk/>
            <pc:sldMk cId="1641953116" sldId="322"/>
            <ac:picMk id="3076" creationId="{B96052DA-C389-8B9B-F135-71AFF9043985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5:43:04.733" v="1081"/>
        <pc:sldMkLst>
          <pc:docMk/>
          <pc:sldMk cId="2206031008" sldId="323"/>
        </pc:sldMkLst>
        <pc:spChg chg="mod">
          <ac:chgData name="Richard Chalk" userId="287f8aa4f4de1d19" providerId="LiveId" clId="{ADCD7CE9-DA5B-4B3E-9C30-37ED9E52CC01}" dt="2023-05-22T05:40:55.638" v="985" actId="20577"/>
          <ac:spMkLst>
            <pc:docMk/>
            <pc:sldMk cId="2206031008" sldId="323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1:38.169" v="1043" actId="14100"/>
          <ac:spMkLst>
            <pc:docMk/>
            <pc:sldMk cId="2206031008" sldId="323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29:33.866" v="592" actId="478"/>
          <ac:spMkLst>
            <pc:docMk/>
            <pc:sldMk cId="2206031008" sldId="323"/>
            <ac:spMk id="7" creationId="{EB8461F4-2EFC-F833-2EBB-116D40B414A6}"/>
          </ac:spMkLst>
        </pc:spChg>
        <pc:spChg chg="add mod">
          <ac:chgData name="Richard Chalk" userId="287f8aa4f4de1d19" providerId="LiveId" clId="{ADCD7CE9-DA5B-4B3E-9C30-37ED9E52CC01}" dt="2023-05-22T05:42:16.300" v="1074" actId="14100"/>
          <ac:spMkLst>
            <pc:docMk/>
            <pc:sldMk cId="2206031008" sldId="323"/>
            <ac:spMk id="8" creationId="{9027D37A-CFCB-002C-0829-FADEBDC3F3BD}"/>
          </ac:spMkLst>
        </pc:spChg>
        <pc:spChg chg="add del mod">
          <ac:chgData name="Richard Chalk" userId="287f8aa4f4de1d19" providerId="LiveId" clId="{ADCD7CE9-DA5B-4B3E-9C30-37ED9E52CC01}" dt="2023-05-22T05:41:40.906" v="1044" actId="478"/>
          <ac:spMkLst>
            <pc:docMk/>
            <pc:sldMk cId="2206031008" sldId="323"/>
            <ac:spMk id="9" creationId="{74B7A6E4-9966-DB82-754E-9985C8D809AF}"/>
          </ac:spMkLst>
        </pc:spChg>
        <pc:picChg chg="del mod">
          <ac:chgData name="Richard Chalk" userId="287f8aa4f4de1d19" providerId="LiveId" clId="{ADCD7CE9-DA5B-4B3E-9C30-37ED9E52CC01}" dt="2023-05-22T05:29:27.779" v="589" actId="478"/>
          <ac:picMkLst>
            <pc:docMk/>
            <pc:sldMk cId="2206031008" sldId="323"/>
            <ac:picMk id="4" creationId="{6DBA3B24-6B75-8227-D538-E524FB47C02F}"/>
          </ac:picMkLst>
        </pc:picChg>
        <pc:picChg chg="add del mod">
          <ac:chgData name="Richard Chalk" userId="287f8aa4f4de1d19" providerId="LiveId" clId="{ADCD7CE9-DA5B-4B3E-9C30-37ED9E52CC01}" dt="2023-05-22T05:41:40.906" v="1044" actId="478"/>
          <ac:picMkLst>
            <pc:docMk/>
            <pc:sldMk cId="2206031008" sldId="323"/>
            <ac:picMk id="5122" creationId="{4C689AD0-E194-14C5-35A0-498500A8EF49}"/>
          </ac:picMkLst>
        </pc:picChg>
        <pc:picChg chg="add mod">
          <ac:chgData name="Richard Chalk" userId="287f8aa4f4de1d19" providerId="LiveId" clId="{ADCD7CE9-DA5B-4B3E-9C30-37ED9E52CC01}" dt="2023-05-22T05:42:48.767" v="1079" actId="167"/>
          <ac:picMkLst>
            <pc:docMk/>
            <pc:sldMk cId="2206031008" sldId="323"/>
            <ac:picMk id="5124" creationId="{94B64F0F-ACC2-1FC9-7956-DDD48ADBFDD6}"/>
          </ac:picMkLst>
        </pc:picChg>
        <pc:picChg chg="add del">
          <ac:chgData name="Richard Chalk" userId="287f8aa4f4de1d19" providerId="LiveId" clId="{ADCD7CE9-DA5B-4B3E-9C30-37ED9E52CC01}" dt="2023-05-22T05:43:04.733" v="1081"/>
          <ac:picMkLst>
            <pc:docMk/>
            <pc:sldMk cId="2206031008" sldId="323"/>
            <ac:picMk id="5126" creationId="{D4245DB3-49D5-DD53-F3A1-353C176B91A2}"/>
          </ac:picMkLst>
        </pc:picChg>
      </pc:sldChg>
      <pc:sldChg chg="delSp modSp add mod ord modNotesTx">
        <pc:chgData name="Richard Chalk" userId="287f8aa4f4de1d19" providerId="LiveId" clId="{ADCD7CE9-DA5B-4B3E-9C30-37ED9E52CC01}" dt="2023-05-22T05:42:08.202" v="1072" actId="20577"/>
        <pc:sldMkLst>
          <pc:docMk/>
          <pc:sldMk cId="3038433100" sldId="324"/>
        </pc:sldMkLst>
        <pc:spChg chg="mod">
          <ac:chgData name="Richard Chalk" userId="287f8aa4f4de1d19" providerId="LiveId" clId="{ADCD7CE9-DA5B-4B3E-9C30-37ED9E52CC01}" dt="2023-05-22T05:38:46.150" v="933" actId="20577"/>
          <ac:spMkLst>
            <pc:docMk/>
            <pc:sldMk cId="3038433100" sldId="324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39:32.767" v="961" actId="20577"/>
          <ac:spMkLst>
            <pc:docMk/>
            <pc:sldMk cId="3038433100" sldId="324"/>
            <ac:spMk id="5" creationId="{D3D2D105-7337-014E-A529-88382FFF1E67}"/>
          </ac:spMkLst>
        </pc:spChg>
        <pc:spChg chg="mod">
          <ac:chgData name="Richard Chalk" userId="287f8aa4f4de1d19" providerId="LiveId" clId="{ADCD7CE9-DA5B-4B3E-9C30-37ED9E52CC01}" dt="2023-05-22T05:40:25.500" v="978" actId="20577"/>
          <ac:spMkLst>
            <pc:docMk/>
            <pc:sldMk cId="3038433100" sldId="324"/>
            <ac:spMk id="8" creationId="{9027D37A-CFCB-002C-0829-FADEBDC3F3BD}"/>
          </ac:spMkLst>
        </pc:spChg>
        <pc:spChg chg="del">
          <ac:chgData name="Richard Chalk" userId="287f8aa4f4de1d19" providerId="LiveId" clId="{ADCD7CE9-DA5B-4B3E-9C30-37ED9E52CC01}" dt="2023-05-22T05:35:50.523" v="868" actId="478"/>
          <ac:spMkLst>
            <pc:docMk/>
            <pc:sldMk cId="3038433100" sldId="324"/>
            <ac:spMk id="9" creationId="{74B7A6E4-9966-DB82-754E-9985C8D809AF}"/>
          </ac:spMkLst>
        </pc:spChg>
        <pc:picChg chg="del">
          <ac:chgData name="Richard Chalk" userId="287f8aa4f4de1d19" providerId="LiveId" clId="{ADCD7CE9-DA5B-4B3E-9C30-37ED9E52CC01}" dt="2023-05-22T05:35:50.523" v="868" actId="478"/>
          <ac:picMkLst>
            <pc:docMk/>
            <pc:sldMk cId="3038433100" sldId="324"/>
            <ac:picMk id="5122" creationId="{4C689AD0-E194-14C5-35A0-498500A8EF4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8:10:03.983" v="1907" actId="20577"/>
        <pc:sldMkLst>
          <pc:docMk/>
          <pc:sldMk cId="3029127798" sldId="325"/>
        </pc:sldMkLst>
        <pc:spChg chg="mod">
          <ac:chgData name="Richard Chalk" userId="287f8aa4f4de1d19" providerId="LiveId" clId="{ADCD7CE9-DA5B-4B3E-9C30-37ED9E52CC01}" dt="2023-05-22T05:43:10.887" v="1089" actId="20577"/>
          <ac:spMkLst>
            <pc:docMk/>
            <pc:sldMk cId="3029127798" sldId="325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4:01.690" v="1095" actId="14100"/>
          <ac:spMkLst>
            <pc:docMk/>
            <pc:sldMk cId="3029127798" sldId="325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46:19.110" v="1128" actId="1038"/>
          <ac:spMkLst>
            <pc:docMk/>
            <pc:sldMk cId="3029127798" sldId="325"/>
            <ac:spMk id="6" creationId="{B923948B-ADFA-557B-8C7C-E77035D47AB4}"/>
          </ac:spMkLst>
        </pc:spChg>
        <pc:spChg chg="del">
          <ac:chgData name="Richard Chalk" userId="287f8aa4f4de1d19" providerId="LiveId" clId="{ADCD7CE9-DA5B-4B3E-9C30-37ED9E52CC01}" dt="2023-05-22T05:43:20.836" v="1093" actId="478"/>
          <ac:spMkLst>
            <pc:docMk/>
            <pc:sldMk cId="3029127798" sldId="325"/>
            <ac:spMk id="8" creationId="{9027D37A-CFCB-002C-0829-FADEBDC3F3BD}"/>
          </ac:spMkLst>
        </pc:spChg>
        <pc:spChg chg="add mod">
          <ac:chgData name="Richard Chalk" userId="287f8aa4f4de1d19" providerId="LiveId" clId="{ADCD7CE9-DA5B-4B3E-9C30-37ED9E52CC01}" dt="2023-05-22T05:48:01.174" v="1159" actId="20577"/>
          <ac:spMkLst>
            <pc:docMk/>
            <pc:sldMk cId="3029127798" sldId="325"/>
            <ac:spMk id="9" creationId="{90F8997C-64D6-DC14-33B7-E8AF280C37A8}"/>
          </ac:spMkLst>
        </pc:spChg>
        <pc:picChg chg="del">
          <ac:chgData name="Richard Chalk" userId="287f8aa4f4de1d19" providerId="LiveId" clId="{ADCD7CE9-DA5B-4B3E-9C30-37ED9E52CC01}" dt="2023-05-22T05:48:34.636" v="1162" actId="478"/>
          <ac:picMkLst>
            <pc:docMk/>
            <pc:sldMk cId="3029127798" sldId="325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46:34.126" v="1130" actId="14100"/>
          <ac:picMkLst>
            <pc:docMk/>
            <pc:sldMk cId="3029127798" sldId="325"/>
            <ac:picMk id="7" creationId="{0922E534-9A6D-DB6A-3CEC-FBC42F9A103F}"/>
          </ac:picMkLst>
        </pc:picChg>
        <pc:picChg chg="add mod">
          <ac:chgData name="Richard Chalk" userId="287f8aa4f4de1d19" providerId="LiveId" clId="{ADCD7CE9-DA5B-4B3E-9C30-37ED9E52CC01}" dt="2023-05-22T05:48:37.666" v="1163" actId="1076"/>
          <ac:picMkLst>
            <pc:docMk/>
            <pc:sldMk cId="3029127798" sldId="325"/>
            <ac:picMk id="10" creationId="{8B5C2025-027A-AFC8-1002-E9C4D47990F3}"/>
          </ac:picMkLst>
        </pc:picChg>
        <pc:picChg chg="del">
          <ac:chgData name="Richard Chalk" userId="287f8aa4f4de1d19" providerId="LiveId" clId="{ADCD7CE9-DA5B-4B3E-9C30-37ED9E52CC01}" dt="2023-05-22T05:43:16.408" v="1092" actId="478"/>
          <ac:picMkLst>
            <pc:docMk/>
            <pc:sldMk cId="3029127798" sldId="325"/>
            <ac:picMk id="5124" creationId="{94B64F0F-ACC2-1FC9-7956-DDD48ADBFDD6}"/>
          </ac:picMkLst>
        </pc:picChg>
      </pc:sldChg>
      <pc:sldChg chg="modSp add mod">
        <pc:chgData name="Richard Chalk" userId="287f8aa4f4de1d19" providerId="LiveId" clId="{ADCD7CE9-DA5B-4B3E-9C30-37ED9E52CC01}" dt="2023-05-22T07:51:41.532" v="1450" actId="20577"/>
        <pc:sldMkLst>
          <pc:docMk/>
          <pc:sldMk cId="375093022" sldId="326"/>
        </pc:sldMkLst>
        <pc:spChg chg="mod">
          <ac:chgData name="Richard Chalk" userId="287f8aa4f4de1d19" providerId="LiveId" clId="{ADCD7CE9-DA5B-4B3E-9C30-37ED9E52CC01}" dt="2023-05-22T07:51:41.532" v="1450" actId="20577"/>
          <ac:spMkLst>
            <pc:docMk/>
            <pc:sldMk cId="375093022" sldId="326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01:10.229" v="1683" actId="20577"/>
        <pc:sldMkLst>
          <pc:docMk/>
          <pc:sldMk cId="1284636669" sldId="327"/>
        </pc:sldMkLst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3" creationId="{9A390A50-C5BE-9137-B1C4-C1675BE35698}"/>
          </ac:spMkLst>
        </pc:spChg>
        <pc:spChg chg="mod">
          <ac:chgData name="Richard Chalk" userId="287f8aa4f4de1d19" providerId="LiveId" clId="{ADCD7CE9-DA5B-4B3E-9C30-37ED9E52CC01}" dt="2023-05-22T07:54:27.823" v="1481" actId="20577"/>
          <ac:spMkLst>
            <pc:docMk/>
            <pc:sldMk cId="1284636669" sldId="327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7" creationId="{62B9D5DF-F1E1-15CE-041B-4C8D0F02E7C7}"/>
          </ac:spMkLst>
        </pc:spChg>
        <pc:spChg chg="add mod">
          <ac:chgData name="Richard Chalk" userId="287f8aa4f4de1d19" providerId="LiveId" clId="{ADCD7CE9-DA5B-4B3E-9C30-37ED9E52CC01}" dt="2023-05-22T08:00:19.079" v="1636" actId="1076"/>
          <ac:spMkLst>
            <pc:docMk/>
            <pc:sldMk cId="1284636669" sldId="327"/>
            <ac:spMk id="9" creationId="{EA66843E-B7F2-8A8A-EF99-956A84063A77}"/>
          </ac:spMkLst>
        </pc:spChg>
        <pc:spChg chg="mod">
          <ac:chgData name="Richard Chalk" userId="287f8aa4f4de1d19" providerId="LiveId" clId="{ADCD7CE9-DA5B-4B3E-9C30-37ED9E52CC01}" dt="2023-05-22T07:58:58.383" v="1580" actId="207"/>
          <ac:spMkLst>
            <pc:docMk/>
            <pc:sldMk cId="1284636669" sldId="327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7:58:11.456" v="1569" actId="1076"/>
          <ac:picMkLst>
            <pc:docMk/>
            <pc:sldMk cId="1284636669" sldId="327"/>
            <ac:picMk id="2" creationId="{A0D5F18F-C257-99D8-C76C-88B5A2F471F3}"/>
          </ac:picMkLst>
        </pc:picChg>
        <pc:picChg chg="add mod">
          <ac:chgData name="Richard Chalk" userId="287f8aa4f4de1d19" providerId="LiveId" clId="{ADCD7CE9-DA5B-4B3E-9C30-37ED9E52CC01}" dt="2023-05-22T07:58:05.933" v="1566" actId="1076"/>
          <ac:picMkLst>
            <pc:docMk/>
            <pc:sldMk cId="1284636669" sldId="327"/>
            <ac:picMk id="8" creationId="{94BB2EC7-EF20-0F68-A094-E8FB51100401}"/>
          </ac:picMkLst>
        </pc:picChg>
        <pc:picChg chg="add mod">
          <ac:chgData name="Richard Chalk" userId="287f8aa4f4de1d19" providerId="LiveId" clId="{ADCD7CE9-DA5B-4B3E-9C30-37ED9E52CC01}" dt="2023-05-22T08:00:19.079" v="1636" actId="1076"/>
          <ac:picMkLst>
            <pc:docMk/>
            <pc:sldMk cId="1284636669" sldId="327"/>
            <ac:picMk id="10" creationId="{7684753C-0143-50E4-058A-A2B73271C20E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1" creationId="{7C5EE0EC-1866-BED8-22D7-8B539E84ED2F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7:53:06.351" v="1454" actId="478"/>
          <ac:picMkLst>
            <pc:docMk/>
            <pc:sldMk cId="1284636669" sldId="327"/>
            <ac:picMk id="2052" creationId="{C5521AE3-30A5-5C65-EAB3-F49C795519B9}"/>
          </ac:picMkLst>
        </pc:picChg>
      </pc:sldChg>
      <pc:sldChg chg="modSp add mod">
        <pc:chgData name="Richard Chalk" userId="287f8aa4f4de1d19" providerId="LiveId" clId="{ADCD7CE9-DA5B-4B3E-9C30-37ED9E52CC01}" dt="2023-05-22T08:00:40.052" v="1666" actId="20577"/>
        <pc:sldMkLst>
          <pc:docMk/>
          <pc:sldMk cId="2960202229" sldId="328"/>
        </pc:sldMkLst>
        <pc:spChg chg="mod">
          <ac:chgData name="Richard Chalk" userId="287f8aa4f4de1d19" providerId="LiveId" clId="{ADCD7CE9-DA5B-4B3E-9C30-37ED9E52CC01}" dt="2023-05-22T08:00:40.052" v="1666" actId="20577"/>
          <ac:spMkLst>
            <pc:docMk/>
            <pc:sldMk cId="2960202229" sldId="328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12:36.406" v="2048" actId="20577"/>
        <pc:sldMkLst>
          <pc:docMk/>
          <pc:sldMk cId="1187645491" sldId="329"/>
        </pc:sldMkLst>
        <pc:spChg chg="mod">
          <ac:chgData name="Richard Chalk" userId="287f8aa4f4de1d19" providerId="LiveId" clId="{ADCD7CE9-DA5B-4B3E-9C30-37ED9E52CC01}" dt="2023-05-22T08:01:59.489" v="1697" actId="20577"/>
          <ac:spMkLst>
            <pc:docMk/>
            <pc:sldMk cId="1187645491" sldId="329"/>
            <ac:spMk id="4" creationId="{4771B46A-233B-C554-9461-6E930E187917}"/>
          </ac:spMkLst>
        </pc:spChg>
        <pc:spChg chg="add del">
          <ac:chgData name="Richard Chalk" userId="287f8aa4f4de1d19" providerId="LiveId" clId="{ADCD7CE9-DA5B-4B3E-9C30-37ED9E52CC01}" dt="2023-05-22T08:02:29.518" v="1702" actId="22"/>
          <ac:spMkLst>
            <pc:docMk/>
            <pc:sldMk cId="1187645491" sldId="329"/>
            <ac:spMk id="7" creationId="{C0A30BFD-72D2-C87A-28FB-8A986E746534}"/>
          </ac:spMkLst>
        </pc:spChg>
        <pc:spChg chg="add del">
          <ac:chgData name="Richard Chalk" userId="287f8aa4f4de1d19" providerId="LiveId" clId="{ADCD7CE9-DA5B-4B3E-9C30-37ED9E52CC01}" dt="2023-05-22T08:03:02.350" v="1713" actId="478"/>
          <ac:spMkLst>
            <pc:docMk/>
            <pc:sldMk cId="1187645491" sldId="329"/>
            <ac:spMk id="9" creationId="{EA66843E-B7F2-8A8A-EF99-956A84063A77}"/>
          </ac:spMkLst>
        </pc:spChg>
        <pc:spChg chg="add mod">
          <ac:chgData name="Richard Chalk" userId="287f8aa4f4de1d19" providerId="LiveId" clId="{ADCD7CE9-DA5B-4B3E-9C30-37ED9E52CC01}" dt="2023-05-22T08:07:49.197" v="1776" actId="1076"/>
          <ac:spMkLst>
            <pc:docMk/>
            <pc:sldMk cId="1187645491" sldId="329"/>
            <ac:spMk id="11" creationId="{858AFE6A-D3F7-22C5-3322-99DA9EDF26FC}"/>
          </ac:spMkLst>
        </pc:spChg>
        <pc:spChg chg="add mod">
          <ac:chgData name="Richard Chalk" userId="287f8aa4f4de1d19" providerId="LiveId" clId="{ADCD7CE9-DA5B-4B3E-9C30-37ED9E52CC01}" dt="2023-05-22T08:07:54.205" v="1778" actId="1076"/>
          <ac:spMkLst>
            <pc:docMk/>
            <pc:sldMk cId="1187645491" sldId="329"/>
            <ac:spMk id="12" creationId="{79260EFF-14BA-9964-3F59-DC6D2BD45751}"/>
          </ac:spMkLst>
        </pc:spChg>
        <pc:spChg chg="mod">
          <ac:chgData name="Richard Chalk" userId="287f8aa4f4de1d19" providerId="LiveId" clId="{ADCD7CE9-DA5B-4B3E-9C30-37ED9E52CC01}" dt="2023-05-22T08:07:24.727" v="1773" actId="20577"/>
          <ac:spMkLst>
            <pc:docMk/>
            <pc:sldMk cId="1187645491" sldId="329"/>
            <ac:spMk id="658" creationId="{00000000-0000-0000-0000-000000000000}"/>
          </ac:spMkLst>
        </pc:sp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2" creationId="{A0D5F18F-C257-99D8-C76C-88B5A2F471F3}"/>
          </ac:picMkLst>
        </pc:picChg>
        <pc:picChg chg="add del">
          <ac:chgData name="Richard Chalk" userId="287f8aa4f4de1d19" providerId="LiveId" clId="{ADCD7CE9-DA5B-4B3E-9C30-37ED9E52CC01}" dt="2023-05-22T08:02:59.829" v="1712" actId="478"/>
          <ac:picMkLst>
            <pc:docMk/>
            <pc:sldMk cId="1187645491" sldId="329"/>
            <ac:picMk id="8" creationId="{94BB2EC7-EF20-0F68-A094-E8FB51100401}"/>
          </ac:picMkLst>
        </pc:pic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10" creationId="{7684753C-0143-50E4-058A-A2B73271C20E}"/>
          </ac:picMkLst>
        </pc:picChg>
        <pc:picChg chg="add mod">
          <ac:chgData name="Richard Chalk" userId="287f8aa4f4de1d19" providerId="LiveId" clId="{ADCD7CE9-DA5B-4B3E-9C30-37ED9E52CC01}" dt="2023-05-22T08:07:20.779" v="1772" actId="1037"/>
          <ac:picMkLst>
            <pc:docMk/>
            <pc:sldMk cId="1187645491" sldId="329"/>
            <ac:picMk id="8194" creationId="{E569D9C2-7D28-8337-0B85-7FF489BF249A}"/>
          </ac:picMkLst>
        </pc:picChg>
      </pc:sldChg>
    </pc:docChg>
  </pc:docChgLst>
  <pc:docChgLst>
    <pc:chgData name="Richard Chalk" userId="287f8aa4f4de1d19" providerId="LiveId" clId="{E49372D8-8483-46EC-82A5-346207739A06}"/>
    <pc:docChg chg="custSel addSld modSld">
      <pc:chgData name="Richard Chalk" userId="287f8aa4f4de1d19" providerId="LiveId" clId="{E49372D8-8483-46EC-82A5-346207739A06}" dt="2022-11-14T14:29:51.802" v="332" actId="20577"/>
      <pc:docMkLst>
        <pc:docMk/>
      </pc:docMkLst>
      <pc:sldChg chg="modSp mod">
        <pc:chgData name="Richard Chalk" userId="287f8aa4f4de1d19" providerId="LiveId" clId="{E49372D8-8483-46EC-82A5-346207739A06}" dt="2022-11-11T10:10:30.058" v="11" actId="20577"/>
        <pc:sldMkLst>
          <pc:docMk/>
          <pc:sldMk cId="0" sldId="258"/>
        </pc:sldMkLst>
        <pc:spChg chg="mod">
          <ac:chgData name="Richard Chalk" userId="287f8aa4f4de1d19" providerId="LiveId" clId="{E49372D8-8483-46EC-82A5-346207739A06}" dt="2022-11-11T10:10:30.058" v="11" actId="20577"/>
          <ac:spMkLst>
            <pc:docMk/>
            <pc:sldMk cId="0" sldId="258"/>
            <ac:spMk id="136" creationId="{00000000-0000-0000-0000-000000000000}"/>
          </ac:spMkLst>
        </pc:spChg>
      </pc:sldChg>
      <pc:sldChg chg="modSp add mod">
        <pc:chgData name="Richard Chalk" userId="287f8aa4f4de1d19" providerId="LiveId" clId="{E49372D8-8483-46EC-82A5-346207739A06}" dt="2022-11-14T14:29:51.802" v="332" actId="20577"/>
        <pc:sldMkLst>
          <pc:docMk/>
          <pc:sldMk cId="2987041011" sldId="259"/>
        </pc:sldMkLst>
        <pc:spChg chg="mod">
          <ac:chgData name="Richard Chalk" userId="287f8aa4f4de1d19" providerId="LiveId" clId="{E49372D8-8483-46EC-82A5-346207739A06}" dt="2022-11-11T10:10:39.892" v="16" actId="20577"/>
          <ac:spMkLst>
            <pc:docMk/>
            <pc:sldMk cId="2987041011" sldId="259"/>
            <ac:spMk id="135" creationId="{00000000-0000-0000-0000-000000000000}"/>
          </ac:spMkLst>
        </pc:spChg>
        <pc:spChg chg="mod">
          <ac:chgData name="Richard Chalk" userId="287f8aa4f4de1d19" providerId="LiveId" clId="{E49372D8-8483-46EC-82A5-346207739A06}" dt="2022-11-14T14:29:51.802" v="332" actId="20577"/>
          <ac:spMkLst>
            <pc:docMk/>
            <pc:sldMk cId="2987041011" sldId="259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0A01506E-6C49-4788-B730-F7CA1D3100D4}"/>
    <pc:docChg chg="undo custSel addSld delSld modSld delMainMaster">
      <pc:chgData name="Richard Chalk" userId="287f8aa4f4de1d19" providerId="LiveId" clId="{0A01506E-6C49-4788-B730-F7CA1D3100D4}" dt="2023-05-08T19:15:08.143" v="698" actId="47"/>
      <pc:docMkLst>
        <pc:docMk/>
      </pc:docMkLst>
      <pc:sldChg chg="modSp del mod">
        <pc:chgData name="Richard Chalk" userId="287f8aa4f4de1d19" providerId="LiveId" clId="{0A01506E-6C49-4788-B730-F7CA1D3100D4}" dt="2023-05-08T18:20:48.682" v="11" actId="47"/>
        <pc:sldMkLst>
          <pc:docMk/>
          <pc:sldMk cId="0" sldId="256"/>
        </pc:sldMkLst>
        <pc:spChg chg="mod">
          <ac:chgData name="Richard Chalk" userId="287f8aa4f4de1d19" providerId="LiveId" clId="{0A01506E-6C49-4788-B730-F7CA1D3100D4}" dt="2023-05-08T18:20:39.573" v="9" actId="20577"/>
          <ac:spMkLst>
            <pc:docMk/>
            <pc:sldMk cId="0" sldId="256"/>
            <ac:spMk id="118" creationId="{00000000-0000-0000-0000-000000000000}"/>
          </ac:spMkLst>
        </pc:sp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1398895" sldId="25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7805924" sldId="26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75608736" sldId="26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85578434" sldId="26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13995376" sldId="26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175204052" sldId="26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07423208" sldId="26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50979902" sldId="27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502058788" sldId="27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7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273922519" sldId="27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55502535" sldId="28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015735665" sldId="28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940861891" sldId="28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577552193" sldId="28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880876226" sldId="28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8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44858822" sldId="28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97587156" sldId="28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608595304" sldId="28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483189853" sldId="29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979350157" sldId="29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63437650" sldId="29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619287749" sldId="29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057935187" sldId="29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28571296" sldId="29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13653697" sldId="29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365389252" sldId="29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28615260" sldId="298"/>
        </pc:sldMkLst>
      </pc:sldChg>
      <pc:sldChg chg="addSp delSp modSp mod">
        <pc:chgData name="Richard Chalk" userId="287f8aa4f4de1d19" providerId="LiveId" clId="{0A01506E-6C49-4788-B730-F7CA1D3100D4}" dt="2023-05-08T19:07:08.434" v="573"/>
        <pc:sldMkLst>
          <pc:docMk/>
          <pc:sldMk cId="0" sldId="299"/>
        </pc:sldMkLst>
        <pc:spChg chg="del">
          <ac:chgData name="Richard Chalk" userId="287f8aa4f4de1d19" providerId="LiveId" clId="{0A01506E-6C49-4788-B730-F7CA1D3100D4}" dt="2023-05-08T19:06:56.037" v="570" actId="21"/>
          <ac:spMkLst>
            <pc:docMk/>
            <pc:sldMk cId="0" sldId="299"/>
            <ac:spMk id="3" creationId="{C94366A8-7AB2-EE66-341E-A1BD0A71168D}"/>
          </ac:spMkLst>
        </pc:spChg>
        <pc:spChg chg="add mod">
          <ac:chgData name="Richard Chalk" userId="287f8aa4f4de1d19" providerId="LiveId" clId="{0A01506E-6C49-4788-B730-F7CA1D3100D4}" dt="2023-05-08T18:46:48.407" v="28" actId="20577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0A01506E-6C49-4788-B730-F7CA1D3100D4}" dt="2023-05-08T18:50:40.123" v="53"/>
          <ac:spMkLst>
            <pc:docMk/>
            <pc:sldMk cId="0" sldId="299"/>
            <ac:spMk id="6" creationId="{AA3DBEFE-0B36-E64D-9BC8-6CAB98AE791F}"/>
          </ac:spMkLst>
        </pc:spChg>
        <pc:spChg chg="add mod">
          <ac:chgData name="Richard Chalk" userId="287f8aa4f4de1d19" providerId="LiveId" clId="{0A01506E-6C49-4788-B730-F7CA1D3100D4}" dt="2023-05-08T19:07:05.206" v="572" actId="1076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0A01506E-6C49-4788-B730-F7CA1D3100D4}" dt="2023-05-08T18:46:42.461" v="12" actId="478"/>
          <ac:spMkLst>
            <pc:docMk/>
            <pc:sldMk cId="0" sldId="299"/>
            <ac:spMk id="657" creationId="{00000000-0000-0000-0000-000000000000}"/>
          </ac:spMkLst>
        </pc:spChg>
        <pc:spChg chg="mod">
          <ac:chgData name="Richard Chalk" userId="287f8aa4f4de1d19" providerId="LiveId" clId="{0A01506E-6C49-4788-B730-F7CA1D3100D4}" dt="2023-05-08T18:51:06.776" v="59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0A01506E-6C49-4788-B730-F7CA1D3100D4}" dt="2023-05-08T19:06:56.037" v="570" actId="21"/>
          <ac:picMkLst>
            <pc:docMk/>
            <pc:sldMk cId="0" sldId="299"/>
            <ac:picMk id="2" creationId="{8C6E6EBD-F315-E39C-D9AB-5F0DBF704255}"/>
          </ac:picMkLst>
        </pc:picChg>
        <pc:picChg chg="add mod">
          <ac:chgData name="Richard Chalk" userId="287f8aa4f4de1d19" providerId="LiveId" clId="{0A01506E-6C49-4788-B730-F7CA1D3100D4}" dt="2023-05-08T18:50:40.123" v="53"/>
          <ac:picMkLst>
            <pc:docMk/>
            <pc:sldMk cId="0" sldId="299"/>
            <ac:picMk id="5" creationId="{6325E9FD-CB31-18CC-9788-1DF96F31E1FE}"/>
          </ac:picMkLst>
        </pc:picChg>
        <pc:picChg chg="add mod">
          <ac:chgData name="Richard Chalk" userId="287f8aa4f4de1d19" providerId="LiveId" clId="{0A01506E-6C49-4788-B730-F7CA1D3100D4}" dt="2023-05-08T19:07:05.206" v="572" actId="1076"/>
          <ac:picMkLst>
            <pc:docMk/>
            <pc:sldMk cId="0" sldId="299"/>
            <ac:picMk id="7" creationId="{892E2D91-CBE4-18FF-387E-D5A8B0FAE488}"/>
          </ac:picMkLst>
        </pc:picChg>
        <pc:picChg chg="add mod">
          <ac:chgData name="Richard Chalk" userId="287f8aa4f4de1d19" providerId="LiveId" clId="{0A01506E-6C49-4788-B730-F7CA1D3100D4}" dt="2023-05-08T19:07:08.434" v="573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6" creationId="{EC151964-B977-1905-6B58-B90E41139DFC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8" creationId="{8DE6F509-06B2-B7E1-AB1F-31A7E100ABB8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30" creationId="{71231735-FD88-5620-9A5F-1060ED0AC67B}"/>
          </ac:picMkLst>
        </pc:picChg>
        <pc:picChg chg="add mod">
          <ac:chgData name="Richard Chalk" userId="287f8aa4f4de1d19" providerId="LiveId" clId="{0A01506E-6C49-4788-B730-F7CA1D3100D4}" dt="2023-05-08T18:54:45.847" v="201" actId="1037"/>
          <ac:picMkLst>
            <pc:docMk/>
            <pc:sldMk cId="0" sldId="299"/>
            <ac:picMk id="1032" creationId="{5AF98B33-298F-CD63-A93B-0C5C7B989387}"/>
          </ac:picMkLst>
        </pc:pic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1"/>
        </pc:sldMkLst>
      </pc:sldChg>
      <pc:sldChg chg="addSp delSp modSp mod modNotesTx">
        <pc:chgData name="Richard Chalk" userId="287f8aa4f4de1d19" providerId="LiveId" clId="{0A01506E-6C49-4788-B730-F7CA1D3100D4}" dt="2023-05-08T19:07:17.233" v="577" actId="20577"/>
        <pc:sldMkLst>
          <pc:docMk/>
          <pc:sldMk cId="0" sldId="302"/>
        </pc:sldMkLst>
        <pc:spChg chg="add mod">
          <ac:chgData name="Richard Chalk" userId="287f8aa4f4de1d19" providerId="LiveId" clId="{0A01506E-6C49-4788-B730-F7CA1D3100D4}" dt="2023-05-08T18:55:08.718" v="210" actId="20577"/>
          <ac:spMkLst>
            <pc:docMk/>
            <pc:sldMk cId="0" sldId="302"/>
            <ac:spMk id="2" creationId="{7BDA04FC-2DCA-AFE5-773D-BCB05A8405A5}"/>
          </ac:spMkLst>
        </pc:spChg>
        <pc:spChg chg="add del mod">
          <ac:chgData name="Richard Chalk" userId="287f8aa4f4de1d19" providerId="LiveId" clId="{0A01506E-6C49-4788-B730-F7CA1D3100D4}" dt="2023-05-08T18:57:49.422" v="279" actId="478"/>
          <ac:spMkLst>
            <pc:docMk/>
            <pc:sldMk cId="0" sldId="302"/>
            <ac:spMk id="3" creationId="{3C832680-4867-E839-F61D-846588E69088}"/>
          </ac:spMkLst>
        </pc:spChg>
        <pc:spChg chg="add mod">
          <ac:chgData name="Richard Chalk" userId="287f8aa4f4de1d19" providerId="LiveId" clId="{0A01506E-6C49-4788-B730-F7CA1D3100D4}" dt="2023-05-08T19:02:36.404" v="382" actId="1036"/>
          <ac:spMkLst>
            <pc:docMk/>
            <pc:sldMk cId="0" sldId="302"/>
            <ac:spMk id="4" creationId="{2C1C04F3-8720-DB22-74EB-64BD0D4A3C57}"/>
          </ac:spMkLst>
        </pc:spChg>
        <pc:spChg chg="add mod">
          <ac:chgData name="Richard Chalk" userId="287f8aa4f4de1d19" providerId="LiveId" clId="{0A01506E-6C49-4788-B730-F7CA1D3100D4}" dt="2023-05-08T19:07:17.233" v="577" actId="20577"/>
          <ac:spMkLst>
            <pc:docMk/>
            <pc:sldMk cId="0" sldId="302"/>
            <ac:spMk id="5" creationId="{D3D2D105-7337-014E-A529-88382FFF1E67}"/>
          </ac:spMkLst>
        </pc:spChg>
        <pc:spChg chg="add">
          <ac:chgData name="Richard Chalk" userId="287f8aa4f4de1d19" providerId="LiveId" clId="{0A01506E-6C49-4788-B730-F7CA1D3100D4}" dt="2023-05-08T19:02:47.436" v="386" actId="11529"/>
          <ac:spMkLst>
            <pc:docMk/>
            <pc:sldMk cId="0" sldId="302"/>
            <ac:spMk id="6" creationId="{CDD70138-FC68-4479-0FF8-A224813BA5E1}"/>
          </ac:spMkLst>
        </pc:spChg>
        <pc:spChg chg="add mod">
          <ac:chgData name="Richard Chalk" userId="287f8aa4f4de1d19" providerId="LiveId" clId="{0A01506E-6C49-4788-B730-F7CA1D3100D4}" dt="2023-05-08T19:02:52.620" v="388" actId="1076"/>
          <ac:spMkLst>
            <pc:docMk/>
            <pc:sldMk cId="0" sldId="302"/>
            <ac:spMk id="7" creationId="{371920A2-7E9B-5179-D4AB-6593238AFA5F}"/>
          </ac:spMkLst>
        </pc:spChg>
        <pc:spChg chg="del">
          <ac:chgData name="Richard Chalk" userId="287f8aa4f4de1d19" providerId="LiveId" clId="{0A01506E-6C49-4788-B730-F7CA1D3100D4}" dt="2023-05-08T18:55:01.794" v="202" actId="478"/>
          <ac:spMkLst>
            <pc:docMk/>
            <pc:sldMk cId="0" sldId="302"/>
            <ac:spMk id="680" creationId="{00000000-0000-0000-0000-000000000000}"/>
          </ac:spMkLst>
        </pc:spChg>
        <pc:spChg chg="del mod">
          <ac:chgData name="Richard Chalk" userId="287f8aa4f4de1d19" providerId="LiveId" clId="{0A01506E-6C49-4788-B730-F7CA1D3100D4}" dt="2023-05-08T18:55:31.004" v="214" actId="478"/>
          <ac:spMkLst>
            <pc:docMk/>
            <pc:sldMk cId="0" sldId="302"/>
            <ac:spMk id="681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04:44.322" v="405" actId="1076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0A01506E-6C49-4788-B730-F7CA1D3100D4}" dt="2023-05-08T19:03:55.455" v="399" actId="14100"/>
          <ac:picMkLst>
            <pc:docMk/>
            <pc:sldMk cId="0" sldId="302"/>
            <ac:picMk id="2050" creationId="{235E4008-F5B9-485D-E75F-A61835C43397}"/>
          </ac:picMkLst>
        </pc:picChg>
        <pc:picChg chg="add del mod">
          <ac:chgData name="Richard Chalk" userId="287f8aa4f4de1d19" providerId="LiveId" clId="{0A01506E-6C49-4788-B730-F7CA1D3100D4}" dt="2023-05-08T19:04:45.375" v="406" actId="478"/>
          <ac:picMkLst>
            <pc:docMk/>
            <pc:sldMk cId="0" sldId="302"/>
            <ac:picMk id="2052" creationId="{C9993705-B4AB-0FE7-8C70-2644D27687F9}"/>
          </ac:picMkLst>
        </pc:picChg>
        <pc:picChg chg="add mod">
          <ac:chgData name="Richard Chalk" userId="287f8aa4f4de1d19" providerId="LiveId" clId="{0A01506E-6C49-4788-B730-F7CA1D3100D4}" dt="2023-05-08T19:05:18.968" v="409" actId="1076"/>
          <ac:picMkLst>
            <pc:docMk/>
            <pc:sldMk cId="0" sldId="302"/>
            <ac:picMk id="2054" creationId="{7FF8BBB5-F37A-A1CA-3F93-0F1AF380CBCD}"/>
          </ac:picMkLst>
        </pc:picChg>
      </pc:sldChg>
      <pc:sldChg chg="addSp delSp modSp mod modNotesTx">
        <pc:chgData name="Richard Chalk" userId="287f8aa4f4de1d19" providerId="LiveId" clId="{0A01506E-6C49-4788-B730-F7CA1D3100D4}" dt="2023-05-08T19:14:53.534" v="697" actId="6549"/>
        <pc:sldMkLst>
          <pc:docMk/>
          <pc:sldMk cId="0" sldId="304"/>
        </pc:sldMkLst>
        <pc:spChg chg="add mod">
          <ac:chgData name="Richard Chalk" userId="287f8aa4f4de1d19" providerId="LiveId" clId="{0A01506E-6C49-4788-B730-F7CA1D3100D4}" dt="2023-05-08T19:12:27.500" v="587" actId="20577"/>
          <ac:spMkLst>
            <pc:docMk/>
            <pc:sldMk cId="0" sldId="304"/>
            <ac:spMk id="2" creationId="{ECDD28F4-C2BD-5E5B-5623-08130E6BF6C2}"/>
          </ac:spMkLst>
        </pc:spChg>
        <pc:spChg chg="add mod">
          <ac:chgData name="Richard Chalk" userId="287f8aa4f4de1d19" providerId="LiveId" clId="{0A01506E-6C49-4788-B730-F7CA1D3100D4}" dt="2023-05-08T19:14:39.779" v="655" actId="1038"/>
          <ac:spMkLst>
            <pc:docMk/>
            <pc:sldMk cId="0" sldId="304"/>
            <ac:spMk id="5" creationId="{0C73B2D8-8ECE-5D11-1411-429F6429D9FA}"/>
          </ac:spMkLst>
        </pc:spChg>
        <pc:spChg chg="add mod">
          <ac:chgData name="Richard Chalk" userId="287f8aa4f4de1d19" providerId="LiveId" clId="{0A01506E-6C49-4788-B730-F7CA1D3100D4}" dt="2023-05-08T19:13:50.339" v="635" actId="403"/>
          <ac:spMkLst>
            <pc:docMk/>
            <pc:sldMk cId="0" sldId="304"/>
            <ac:spMk id="6" creationId="{1FAF2A17-E211-CBB3-E7B4-7210C49D29AE}"/>
          </ac:spMkLst>
        </pc:spChg>
        <pc:spChg chg="del">
          <ac:chgData name="Richard Chalk" userId="287f8aa4f4de1d19" providerId="LiveId" clId="{0A01506E-6C49-4788-B730-F7CA1D3100D4}" dt="2023-05-08T19:12:23.424" v="579" actId="478"/>
          <ac:spMkLst>
            <pc:docMk/>
            <pc:sldMk cId="0" sldId="304"/>
            <ac:spMk id="692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3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4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6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7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3:53.602" v="636" actId="478"/>
          <ac:spMkLst>
            <pc:docMk/>
            <pc:sldMk cId="0" sldId="304"/>
            <ac:spMk id="698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12:23.776" v="580"/>
          <ac:picMkLst>
            <pc:docMk/>
            <pc:sldMk cId="0" sldId="304"/>
            <ac:picMk id="3" creationId="{8C1E7BCD-9460-1EAE-B01F-99AF54029DB7}"/>
          </ac:picMkLst>
        </pc:picChg>
        <pc:picChg chg="add mod">
          <ac:chgData name="Richard Chalk" userId="287f8aa4f4de1d19" providerId="LiveId" clId="{0A01506E-6C49-4788-B730-F7CA1D3100D4}" dt="2023-05-08T19:14:36.517" v="639" actId="1076"/>
          <ac:picMkLst>
            <pc:docMk/>
            <pc:sldMk cId="0" sldId="304"/>
            <ac:picMk id="7" creationId="{0EC6CA0C-FEAC-C173-FC0C-F5B196CA2C52}"/>
          </ac:picMkLst>
        </pc:picChg>
        <pc:picChg chg="del">
          <ac:chgData name="Richard Chalk" userId="287f8aa4f4de1d19" providerId="LiveId" clId="{0A01506E-6C49-4788-B730-F7CA1D3100D4}" dt="2023-05-08T19:12:37.504" v="588" actId="478"/>
          <ac:picMkLst>
            <pc:docMk/>
            <pc:sldMk cId="0" sldId="304"/>
            <ac:picMk id="699" creationId="{00000000-0000-0000-0000-000000000000}"/>
          </ac:picMkLst>
        </pc:picChg>
      </pc:sldChg>
      <pc:sldChg chg="modSp mod">
        <pc:chgData name="Richard Chalk" userId="287f8aa4f4de1d19" providerId="LiveId" clId="{0A01506E-6C49-4788-B730-F7CA1D3100D4}" dt="2023-05-08T18:46:43.028" v="14" actId="27636"/>
        <pc:sldMkLst>
          <pc:docMk/>
          <pc:sldMk cId="0" sldId="308"/>
        </pc:sldMkLst>
        <pc:spChg chg="mod">
          <ac:chgData name="Richard Chalk" userId="287f8aa4f4de1d19" providerId="LiveId" clId="{0A01506E-6C49-4788-B730-F7CA1D3100D4}" dt="2023-05-08T18:46:43.028" v="14" actId="27636"/>
          <ac:spMkLst>
            <pc:docMk/>
            <pc:sldMk cId="0" sldId="308"/>
            <ac:spMk id="727" creationId="{00000000-0000-0000-0000-000000000000}"/>
          </ac:spMkLst>
        </pc:spChg>
      </pc:sldChg>
      <pc:sldChg chg="add del">
        <pc:chgData name="Richard Chalk" userId="287f8aa4f4de1d19" providerId="LiveId" clId="{0A01506E-6C49-4788-B730-F7CA1D3100D4}" dt="2023-05-08T19:15:08.143" v="698" actId="47"/>
        <pc:sldMkLst>
          <pc:docMk/>
          <pc:sldMk cId="2546594381" sldId="311"/>
        </pc:sldMkLst>
      </pc:sldChg>
      <pc:sldMasterChg chg="del delSldLayout">
        <pc:chgData name="Richard Chalk" userId="287f8aa4f4de1d19" providerId="LiveId" clId="{0A01506E-6C49-4788-B730-F7CA1D3100D4}" dt="2023-05-08T18:20:48.682" v="11" actId="47"/>
        <pc:sldMasterMkLst>
          <pc:docMk/>
          <pc:sldMasterMk cId="0" sldId="2147483648"/>
        </pc:sldMasterMkLst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  <pc:docChgLst>
    <pc:chgData name="Richard Chalk" userId="287f8aa4f4de1d19" providerId="LiveId" clId="{D5B27153-5FCC-43CA-804C-617E03C4335D}"/>
    <pc:docChg chg="modSld">
      <pc:chgData name="Richard Chalk" userId="287f8aa4f4de1d19" providerId="LiveId" clId="{D5B27153-5FCC-43CA-804C-617E03C4335D}" dt="2023-06-30T05:28:07.863" v="23" actId="14100"/>
      <pc:docMkLst>
        <pc:docMk/>
      </pc:docMkLst>
      <pc:sldChg chg="modSp mod">
        <pc:chgData name="Richard Chalk" userId="287f8aa4f4de1d19" providerId="LiveId" clId="{D5B27153-5FCC-43CA-804C-617E03C4335D}" dt="2023-06-30T05:27:46.412" v="10" actId="20577"/>
        <pc:sldMkLst>
          <pc:docMk/>
          <pc:sldMk cId="3213385662" sldId="309"/>
        </pc:sldMkLst>
        <pc:spChg chg="mod">
          <ac:chgData name="Richard Chalk" userId="287f8aa4f4de1d19" providerId="LiveId" clId="{D5B27153-5FCC-43CA-804C-617E03C4335D}" dt="2023-06-30T05:27:46.412" v="10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mod">
        <pc:chgData name="Richard Chalk" userId="287f8aa4f4de1d19" providerId="LiveId" clId="{D5B27153-5FCC-43CA-804C-617E03C4335D}" dt="2023-06-30T05:28:07.863" v="23" actId="14100"/>
        <pc:sldMkLst>
          <pc:docMk/>
          <pc:sldMk cId="563439124" sldId="475"/>
        </pc:sldMkLst>
        <pc:spChg chg="mod">
          <ac:chgData name="Richard Chalk" userId="287f8aa4f4de1d19" providerId="LiveId" clId="{D5B27153-5FCC-43CA-804C-617E03C4335D}" dt="2023-06-30T05:27:57.277" v="11" actId="14100"/>
          <ac:spMkLst>
            <pc:docMk/>
            <pc:sldMk cId="563439124" sldId="475"/>
            <ac:spMk id="2" creationId="{D38A2874-AB16-9AD3-BABF-E7CFCE36C4F2}"/>
          </ac:spMkLst>
        </pc:spChg>
        <pc:spChg chg="add mod">
          <ac:chgData name="Richard Chalk" userId="287f8aa4f4de1d19" providerId="LiveId" clId="{D5B27153-5FCC-43CA-804C-617E03C4335D}" dt="2023-06-30T05:28:07.863" v="23" actId="14100"/>
          <ac:spMkLst>
            <pc:docMk/>
            <pc:sldMk cId="563439124" sldId="475"/>
            <ac:spMk id="3" creationId="{28F9DB9B-5745-B466-F509-D5EA20A5FE64}"/>
          </ac:spMkLst>
        </pc:spChg>
      </pc:sldChg>
    </pc:docChg>
  </pc:docChgLst>
  <pc:docChgLst>
    <pc:chgData name="Richard Chalk" userId="287f8aa4f4de1d19" providerId="LiveId" clId="{4B0A88D6-0005-4246-9EC6-EC7998216DB1}"/>
    <pc:docChg chg="undo custSel addSld delSld modSld">
      <pc:chgData name="Richard Chalk" userId="287f8aa4f4de1d19" providerId="LiveId" clId="{4B0A88D6-0005-4246-9EC6-EC7998216DB1}" dt="2023-05-24T05:09:13.398" v="508" actId="1035"/>
      <pc:docMkLst>
        <pc:docMk/>
      </pc:docMkLst>
      <pc:sldChg chg="addSp delSp modSp mod modNotesTx">
        <pc:chgData name="Richard Chalk" userId="287f8aa4f4de1d19" providerId="LiveId" clId="{4B0A88D6-0005-4246-9EC6-EC7998216DB1}" dt="2023-05-22T13:24:10.786" v="94"/>
        <pc:sldMkLst>
          <pc:docMk/>
          <pc:sldMk cId="0" sldId="299"/>
        </pc:sldMkLst>
        <pc:spChg chg="add mod">
          <ac:chgData name="Richard Chalk" userId="287f8aa4f4de1d19" providerId="LiveId" clId="{4B0A88D6-0005-4246-9EC6-EC7998216DB1}" dt="2023-05-22T13:23:03.334" v="93" actId="1076"/>
          <ac:spMkLst>
            <pc:docMk/>
            <pc:sldMk cId="0" sldId="299"/>
            <ac:spMk id="3" creationId="{D6DC73C4-C35F-1C67-C767-6A580F7E3DEA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4" creationId="{8B3AB1EE-AC58-829A-A00C-D88D9F0C2DCE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5" creationId="{713CCC61-C25F-94C5-1822-E7D60F10ED6D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6" creationId="{6D984071-9FB7-E85F-A4E7-9E15C8B1AFC6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4B0A88D6-0005-4246-9EC6-EC7998216DB1}" dt="2023-05-22T13:22:55.134" v="92" actId="255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19:20.612" v="29" actId="1036"/>
          <ac:picMkLst>
            <pc:docMk/>
            <pc:sldMk cId="0" sldId="299"/>
            <ac:picMk id="2" creationId="{FE623C67-055F-0D15-5B2E-48CC94E51778}"/>
          </ac:picMkLst>
        </pc:picChg>
        <pc:picChg chg="add mod">
          <ac:chgData name="Richard Chalk" userId="287f8aa4f4de1d19" providerId="LiveId" clId="{4B0A88D6-0005-4246-9EC6-EC7998216DB1}" dt="2023-05-22T13:23:03.334" v="93" actId="1076"/>
          <ac:picMkLst>
            <pc:docMk/>
            <pc:sldMk cId="0" sldId="299"/>
            <ac:picMk id="7" creationId="{7C1D91D3-19D0-F9D7-6DF3-429A8B706C56}"/>
          </ac:picMkLst>
        </pc:picChg>
        <pc:picChg chg="del">
          <ac:chgData name="Richard Chalk" userId="287f8aa4f4de1d19" providerId="LiveId" clId="{4B0A88D6-0005-4246-9EC6-EC7998216DB1}" dt="2023-05-22T13:19:33.498" v="31" actId="478"/>
          <ac:picMkLst>
            <pc:docMk/>
            <pc:sldMk cId="0" sldId="299"/>
            <ac:picMk id="12" creationId="{F0F17147-809E-F720-9C5F-A24B65786008}"/>
          </ac:picMkLst>
        </pc:picChg>
        <pc:picChg chg="del">
          <ac:chgData name="Richard Chalk" userId="287f8aa4f4de1d19" providerId="LiveId" clId="{4B0A88D6-0005-4246-9EC6-EC7998216DB1}" dt="2023-05-22T13:20:14.574" v="59" actId="478"/>
          <ac:picMkLst>
            <pc:docMk/>
            <pc:sldMk cId="0" sldId="299"/>
            <ac:picMk id="13" creationId="{82083A09-37E3-6357-A891-7E1D92D9CA0B}"/>
          </ac:picMkLst>
        </pc:pic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0" sldId="302"/>
        </pc:sldMkLst>
      </pc:sldChg>
      <pc:sldChg chg="modSp mod">
        <pc:chgData name="Richard Chalk" userId="287f8aa4f4de1d19" providerId="LiveId" clId="{4B0A88D6-0005-4246-9EC6-EC7998216DB1}" dt="2023-05-22T12:37:51.120" v="18" actId="20577"/>
        <pc:sldMkLst>
          <pc:docMk/>
          <pc:sldMk cId="3213385662" sldId="309"/>
        </pc:sldMkLst>
        <pc:spChg chg="mod">
          <ac:chgData name="Richard Chalk" userId="287f8aa4f4de1d19" providerId="LiveId" clId="{4B0A88D6-0005-4246-9EC6-EC7998216DB1}" dt="2023-05-22T12:37:51.120" v="1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116107592" sldId="31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15542239" sldId="31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54389400" sldId="319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03649139" sldId="32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641953116" sldId="322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06031008" sldId="323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38433100" sldId="324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29127798" sldId="325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75093022" sldId="326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284636669" sldId="327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960202229" sldId="32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187645491" sldId="329"/>
        </pc:sldMkLst>
      </pc:sldChg>
      <pc:sldChg chg="addSp delSp modSp add mod modNotesTx">
        <pc:chgData name="Richard Chalk" userId="287f8aa4f4de1d19" providerId="LiveId" clId="{4B0A88D6-0005-4246-9EC6-EC7998216DB1}" dt="2023-05-22T13:52:06.669" v="431" actId="6549"/>
        <pc:sldMkLst>
          <pc:docMk/>
          <pc:sldMk cId="2636729480" sldId="330"/>
        </pc:sldMkLst>
        <pc:spChg chg="del">
          <ac:chgData name="Richard Chalk" userId="287f8aa4f4de1d19" providerId="LiveId" clId="{4B0A88D6-0005-4246-9EC6-EC7998216DB1}" dt="2023-05-22T13:27:07.117" v="112" actId="478"/>
          <ac:spMkLst>
            <pc:docMk/>
            <pc:sldMk cId="2636729480" sldId="330"/>
            <ac:spMk id="3" creationId="{D6DC73C4-C35F-1C67-C767-6A580F7E3DEA}"/>
          </ac:spMkLst>
        </pc:spChg>
        <pc:spChg chg="mod">
          <ac:chgData name="Richard Chalk" userId="287f8aa4f4de1d19" providerId="LiveId" clId="{4B0A88D6-0005-4246-9EC6-EC7998216DB1}" dt="2023-05-22T13:24:23.047" v="108" actId="20577"/>
          <ac:spMkLst>
            <pc:docMk/>
            <pc:sldMk cId="2636729480" sldId="330"/>
            <ac:spMk id="4" creationId="{4771B46A-233B-C554-9461-6E930E187917}"/>
          </ac:spMkLst>
        </pc:spChg>
        <pc:spChg chg="mod">
          <ac:chgData name="Richard Chalk" userId="287f8aa4f4de1d19" providerId="LiveId" clId="{4B0A88D6-0005-4246-9EC6-EC7998216DB1}" dt="2023-05-22T13:52:06.669" v="431" actId="6549"/>
          <ac:spMkLst>
            <pc:docMk/>
            <pc:sldMk cId="2636729480" sldId="330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27:26.287" v="116" actId="478"/>
          <ac:picMkLst>
            <pc:docMk/>
            <pc:sldMk cId="2636729480" sldId="330"/>
            <ac:picMk id="2" creationId="{FE623C67-055F-0D15-5B2E-48CC94E51778}"/>
          </ac:picMkLst>
        </pc:picChg>
        <pc:picChg chg="del">
          <ac:chgData name="Richard Chalk" userId="287f8aa4f4de1d19" providerId="LiveId" clId="{4B0A88D6-0005-4246-9EC6-EC7998216DB1}" dt="2023-05-22T13:27:07.117" v="112" actId="478"/>
          <ac:picMkLst>
            <pc:docMk/>
            <pc:sldMk cId="2636729480" sldId="330"/>
            <ac:picMk id="7" creationId="{7C1D91D3-19D0-F9D7-6DF3-429A8B706C56}"/>
          </ac:picMkLst>
        </pc:picChg>
        <pc:picChg chg="add mod">
          <ac:chgData name="Richard Chalk" userId="287f8aa4f4de1d19" providerId="LiveId" clId="{4B0A88D6-0005-4246-9EC6-EC7998216DB1}" dt="2023-05-22T13:27:18.670" v="114" actId="1076"/>
          <ac:picMkLst>
            <pc:docMk/>
            <pc:sldMk cId="2636729480" sldId="330"/>
            <ac:picMk id="8" creationId="{EDF3101B-623F-10AB-668B-8790F0CF8B8E}"/>
          </ac:picMkLst>
        </pc:picChg>
      </pc:sldChg>
      <pc:sldChg chg="new del">
        <pc:chgData name="Richard Chalk" userId="287f8aa4f4de1d19" providerId="LiveId" clId="{4B0A88D6-0005-4246-9EC6-EC7998216DB1}" dt="2023-05-22T13:51:30.527" v="427" actId="47"/>
        <pc:sldMkLst>
          <pc:docMk/>
          <pc:sldMk cId="2577173038" sldId="331"/>
        </pc:sldMkLst>
      </pc:sldChg>
      <pc:sldChg chg="addSp modSp add mod">
        <pc:chgData name="Richard Chalk" userId="287f8aa4f4de1d19" providerId="LiveId" clId="{4B0A88D6-0005-4246-9EC6-EC7998216DB1}" dt="2023-05-22T13:46:53.541" v="289" actId="6549"/>
        <pc:sldMkLst>
          <pc:docMk/>
          <pc:sldMk cId="742752064" sldId="332"/>
        </pc:sldMkLst>
        <pc:spChg chg="mod">
          <ac:chgData name="Richard Chalk" userId="287f8aa4f4de1d19" providerId="LiveId" clId="{4B0A88D6-0005-4246-9EC6-EC7998216DB1}" dt="2023-05-22T13:46:53.541" v="289" actId="6549"/>
          <ac:spMkLst>
            <pc:docMk/>
            <pc:sldMk cId="742752064" sldId="332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34:51.077" v="193" actId="1076"/>
          <ac:picMkLst>
            <pc:docMk/>
            <pc:sldMk cId="742752064" sldId="332"/>
            <ac:picMk id="2" creationId="{7EBFBCFB-1C01-5B6E-D77F-2FE7DC017AC0}"/>
          </ac:picMkLst>
        </pc:picChg>
      </pc:sldChg>
      <pc:sldChg chg="addSp delSp modSp add mod">
        <pc:chgData name="Richard Chalk" userId="287f8aa4f4de1d19" providerId="LiveId" clId="{4B0A88D6-0005-4246-9EC6-EC7998216DB1}" dt="2023-05-24T05:09:13.398" v="508" actId="1035"/>
        <pc:sldMkLst>
          <pc:docMk/>
          <pc:sldMk cId="3088392065" sldId="333"/>
        </pc:sldMkLst>
        <pc:spChg chg="mod">
          <ac:chgData name="Richard Chalk" userId="287f8aa4f4de1d19" providerId="LiveId" clId="{4B0A88D6-0005-4246-9EC6-EC7998216DB1}" dt="2023-05-22T13:42:47.717" v="220" actId="20577"/>
          <ac:spMkLst>
            <pc:docMk/>
            <pc:sldMk cId="3088392065" sldId="333"/>
            <ac:spMk id="4" creationId="{4771B46A-233B-C554-9461-6E930E187917}"/>
          </ac:spMkLst>
        </pc:spChg>
        <pc:spChg chg="add mod">
          <ac:chgData name="Richard Chalk" userId="287f8aa4f4de1d19" providerId="LiveId" clId="{4B0A88D6-0005-4246-9EC6-EC7998216DB1}" dt="2023-05-24T05:09:10.195" v="488" actId="1035"/>
          <ac:spMkLst>
            <pc:docMk/>
            <pc:sldMk cId="3088392065" sldId="333"/>
            <ac:spMk id="7" creationId="{7414A13A-65D0-B7D1-E503-EEF9E84FB25E}"/>
          </ac:spMkLst>
        </pc:spChg>
        <pc:spChg chg="add mod">
          <ac:chgData name="Richard Chalk" userId="287f8aa4f4de1d19" providerId="LiveId" clId="{4B0A88D6-0005-4246-9EC6-EC7998216DB1}" dt="2023-05-24T05:09:13.398" v="508" actId="1035"/>
          <ac:spMkLst>
            <pc:docMk/>
            <pc:sldMk cId="3088392065" sldId="333"/>
            <ac:spMk id="8" creationId="{4BF0993C-D628-E78C-10B6-6303BA0B5086}"/>
          </ac:spMkLst>
        </pc:spChg>
        <pc:spChg chg="mod">
          <ac:chgData name="Richard Chalk" userId="287f8aa4f4de1d19" providerId="LiveId" clId="{4B0A88D6-0005-4246-9EC6-EC7998216DB1}" dt="2023-05-22T13:55:43.399" v="432" actId="14100"/>
          <ac:spMkLst>
            <pc:docMk/>
            <pc:sldMk cId="3088392065" sldId="333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43:03.167" v="222" actId="1076"/>
          <ac:picMkLst>
            <pc:docMk/>
            <pc:sldMk cId="3088392065" sldId="333"/>
            <ac:picMk id="2" creationId="{351CED33-F6E0-F6D5-3EDA-576DA6D85A96}"/>
          </ac:picMkLst>
        </pc:picChg>
        <pc:picChg chg="del">
          <ac:chgData name="Richard Chalk" userId="287f8aa4f4de1d19" providerId="LiveId" clId="{4B0A88D6-0005-4246-9EC6-EC7998216DB1}" dt="2023-05-22T13:42:44.261" v="214" actId="478"/>
          <ac:picMkLst>
            <pc:docMk/>
            <pc:sldMk cId="3088392065" sldId="333"/>
            <ac:picMk id="8" creationId="{EDF3101B-623F-10AB-668B-8790F0CF8B8E}"/>
          </ac:picMkLst>
        </pc:picChg>
        <pc:picChg chg="add mod">
          <ac:chgData name="Richard Chalk" userId="287f8aa4f4de1d19" providerId="LiveId" clId="{4B0A88D6-0005-4246-9EC6-EC7998216DB1}" dt="2023-05-24T05:09:10.195" v="488" actId="1035"/>
          <ac:picMkLst>
            <pc:docMk/>
            <pc:sldMk cId="3088392065" sldId="333"/>
            <ac:picMk id="1026" creationId="{593DE792-5A7C-7AC4-D646-A3669933DB6E}"/>
          </ac:picMkLst>
        </pc:picChg>
      </pc:sldChg>
      <pc:sldChg chg="addSp delSp modSp add mod">
        <pc:chgData name="Richard Chalk" userId="287f8aa4f4de1d19" providerId="LiveId" clId="{4B0A88D6-0005-4246-9EC6-EC7998216DB1}" dt="2023-05-22T13:51:16.596" v="426" actId="1076"/>
        <pc:sldMkLst>
          <pc:docMk/>
          <pc:sldMk cId="965548167" sldId="334"/>
        </pc:sldMkLst>
        <pc:spChg chg="add mod">
          <ac:chgData name="Richard Chalk" userId="287f8aa4f4de1d19" providerId="LiveId" clId="{4B0A88D6-0005-4246-9EC6-EC7998216DB1}" dt="2023-05-22T13:51:16.596" v="426" actId="1076"/>
          <ac:spMkLst>
            <pc:docMk/>
            <pc:sldMk cId="965548167" sldId="334"/>
            <ac:spMk id="3" creationId="{C7D9BB9B-30E0-8E15-049F-FFAB21B099AD}"/>
          </ac:spMkLst>
        </pc:spChg>
        <pc:spChg chg="mod">
          <ac:chgData name="Richard Chalk" userId="287f8aa4f4de1d19" providerId="LiveId" clId="{4B0A88D6-0005-4246-9EC6-EC7998216DB1}" dt="2023-05-22T13:50:28.150" v="344" actId="6549"/>
          <ac:spMkLst>
            <pc:docMk/>
            <pc:sldMk cId="965548167" sldId="334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48:01.380" v="300" actId="478"/>
          <ac:picMkLst>
            <pc:docMk/>
            <pc:sldMk cId="965548167" sldId="334"/>
            <ac:picMk id="2" creationId="{7EBFBCFB-1C01-5B6E-D77F-2FE7DC017AC0}"/>
          </ac:picMkLst>
        </pc:picChg>
        <pc:picChg chg="add mod">
          <ac:chgData name="Richard Chalk" userId="287f8aa4f4de1d19" providerId="LiveId" clId="{4B0A88D6-0005-4246-9EC6-EC7998216DB1}" dt="2023-05-22T13:51:16.596" v="426" actId="1076"/>
          <ac:picMkLst>
            <pc:docMk/>
            <pc:sldMk cId="965548167" sldId="334"/>
            <ac:picMk id="7" creationId="{B1DFCDF9-2EE9-4E92-8C8C-2C92C54FEBC5}"/>
          </ac:picMkLst>
        </pc:picChg>
      </pc:sldChg>
    </pc:docChg>
  </pc:docChgLst>
  <pc:docChgLst>
    <pc:chgData name="Richard Chalk" userId="287f8aa4f4de1d19" providerId="LiveId" clId="{D95C05BF-833D-49BE-9C47-05788DF5D36D}"/>
    <pc:docChg chg="undo custSel modSld">
      <pc:chgData name="Richard Chalk" userId="287f8aa4f4de1d19" providerId="LiveId" clId="{D95C05BF-833D-49BE-9C47-05788DF5D36D}" dt="2022-11-09T05:41:59.036" v="495" actId="20577"/>
      <pc:docMkLst>
        <pc:docMk/>
      </pc:docMkLst>
      <pc:sldChg chg="modSp mod">
        <pc:chgData name="Richard Chalk" userId="287f8aa4f4de1d19" providerId="LiveId" clId="{D95C05BF-833D-49BE-9C47-05788DF5D36D}" dt="2022-11-09T05:36:04.610" v="369" actId="27636"/>
        <pc:sldMkLst>
          <pc:docMk/>
          <pc:sldMk cId="0" sldId="256"/>
        </pc:sldMkLst>
        <pc:spChg chg="mod">
          <ac:chgData name="Richard Chalk" userId="287f8aa4f4de1d19" providerId="LiveId" clId="{D95C05BF-833D-49BE-9C47-05788DF5D36D}" dt="2022-11-09T05:36:04.610" v="369" actId="27636"/>
          <ac:spMkLst>
            <pc:docMk/>
            <pc:sldMk cId="0" sldId="256"/>
            <ac:spMk id="119" creationId="{00000000-0000-0000-0000-000000000000}"/>
          </ac:spMkLst>
        </pc:spChg>
      </pc:sldChg>
      <pc:sldChg chg="addSp delSp modSp mod">
        <pc:chgData name="Richard Chalk" userId="287f8aa4f4de1d19" providerId="LiveId" clId="{D95C05BF-833D-49BE-9C47-05788DF5D36D}" dt="2022-11-09T05:41:59.036" v="495" actId="20577"/>
        <pc:sldMkLst>
          <pc:docMk/>
          <pc:sldMk cId="61398895" sldId="257"/>
        </pc:sldMkLst>
        <pc:spChg chg="mod">
          <ac:chgData name="Richard Chalk" userId="287f8aa4f4de1d19" providerId="LiveId" clId="{D95C05BF-833D-49BE-9C47-05788DF5D36D}" dt="2022-11-09T05:41:59.036" v="495" actId="20577"/>
          <ac:spMkLst>
            <pc:docMk/>
            <pc:sldMk cId="61398895" sldId="257"/>
            <ac:spMk id="127" creationId="{00000000-0000-0000-0000-000000000000}"/>
          </ac:spMkLst>
        </pc:spChg>
        <pc:picChg chg="add mod">
          <ac:chgData name="Richard Chalk" userId="287f8aa4f4de1d19" providerId="LiveId" clId="{D95C05BF-833D-49BE-9C47-05788DF5D36D}" dt="2022-11-09T05:36:19.966" v="381" actId="1035"/>
          <ac:picMkLst>
            <pc:docMk/>
            <pc:sldMk cId="61398895" sldId="257"/>
            <ac:picMk id="3" creationId="{143BD36C-96AA-1372-4D44-554B3007C308}"/>
          </ac:picMkLst>
        </pc:picChg>
        <pc:picChg chg="del mod">
          <ac:chgData name="Richard Chalk" userId="287f8aa4f4de1d19" providerId="LiveId" clId="{D95C05BF-833D-49BE-9C47-05788DF5D36D}" dt="2022-11-09T05:36:15.154" v="374" actId="478"/>
          <ac:picMkLst>
            <pc:docMk/>
            <pc:sldMk cId="61398895" sldId="257"/>
            <ac:picMk id="130" creationId="{00000000-0000-0000-0000-000000000000}"/>
          </ac:picMkLst>
        </pc:picChg>
      </pc:sldChg>
      <pc:sldChg chg="modSp mod">
        <pc:chgData name="Richard Chalk" userId="287f8aa4f4de1d19" providerId="LiveId" clId="{D95C05BF-833D-49BE-9C47-05788DF5D36D}" dt="2022-11-09T05:35:47.311" v="367" actId="20577"/>
        <pc:sldMkLst>
          <pc:docMk/>
          <pc:sldMk cId="0" sldId="258"/>
        </pc:sldMkLst>
        <pc:spChg chg="mod">
          <ac:chgData name="Richard Chalk" userId="287f8aa4f4de1d19" providerId="LiveId" clId="{D95C05BF-833D-49BE-9C47-05788DF5D36D}" dt="2022-11-09T05:35:47.311" v="367" actId="20577"/>
          <ac:spMkLst>
            <pc:docMk/>
            <pc:sldMk cId="0" sldId="258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FB819162-6B93-4C6E-ACAE-4A0DC07A57A3}"/>
    <pc:docChg chg="undo custSel addSld delSld modSld sldOrd">
      <pc:chgData name="Richard Chalk" userId="287f8aa4f4de1d19" providerId="LiveId" clId="{FB819162-6B93-4C6E-ACAE-4A0DC07A57A3}" dt="2023-06-14T19:21:53.526" v="7059" actId="1036"/>
      <pc:docMkLst>
        <pc:docMk/>
      </pc:docMkLst>
      <pc:sldChg chg="addSp delSp modSp add del mod modNotes">
        <pc:chgData name="Richard Chalk" userId="287f8aa4f4de1d19" providerId="LiveId" clId="{FB819162-6B93-4C6E-ACAE-4A0DC07A57A3}" dt="2023-06-12T05:06:44.813" v="5337" actId="47"/>
        <pc:sldMkLst>
          <pc:docMk/>
          <pc:sldMk cId="0" sldId="262"/>
        </pc:sldMkLst>
        <pc:spChg chg="add mod">
          <ac:chgData name="Richard Chalk" userId="287f8aa4f4de1d19" providerId="LiveId" clId="{FB819162-6B93-4C6E-ACAE-4A0DC07A57A3}" dt="2023-06-12T05:06:37.012" v="5336" actId="1076"/>
          <ac:spMkLst>
            <pc:docMk/>
            <pc:sldMk cId="0" sldId="262"/>
            <ac:spMk id="3" creationId="{483ED9D3-C686-C9C7-6216-2CED5E3B5E4E}"/>
          </ac:spMkLst>
        </pc:spChg>
        <pc:picChg chg="add del mod">
          <ac:chgData name="Richard Chalk" userId="287f8aa4f4de1d19" providerId="LiveId" clId="{FB819162-6B93-4C6E-ACAE-4A0DC07A57A3}" dt="2023-06-09T13:08:48.507" v="3298" actId="478"/>
          <ac:picMkLst>
            <pc:docMk/>
            <pc:sldMk cId="0" sldId="262"/>
            <ac:picMk id="2" creationId="{7D9059E0-DC50-B55D-5025-664D8FA29339}"/>
          </ac:picMkLst>
        </pc:picChg>
      </pc:sldChg>
      <pc:sldChg chg="addSp delSp modSp add del mod ord">
        <pc:chgData name="Richard Chalk" userId="287f8aa4f4de1d19" providerId="LiveId" clId="{FB819162-6B93-4C6E-ACAE-4A0DC07A57A3}" dt="2023-06-09T13:50:10.130" v="4133" actId="47"/>
        <pc:sldMkLst>
          <pc:docMk/>
          <pc:sldMk cId="0" sldId="264"/>
        </pc:sldMkLst>
        <pc:spChg chg="add">
          <ac:chgData name="Richard Chalk" userId="287f8aa4f4de1d19" providerId="LiveId" clId="{FB819162-6B93-4C6E-ACAE-4A0DC07A57A3}" dt="2023-06-09T13:29:08.344" v="3568" actId="11529"/>
          <ac:spMkLst>
            <pc:docMk/>
            <pc:sldMk cId="0" sldId="264"/>
            <ac:spMk id="2" creationId="{A53DE553-E992-AC48-226B-2AEEE1A26C3D}"/>
          </ac:spMkLst>
        </pc:spChg>
        <pc:spChg chg="add mod">
          <ac:chgData name="Richard Chalk" userId="287f8aa4f4de1d19" providerId="LiveId" clId="{FB819162-6B93-4C6E-ACAE-4A0DC07A57A3}" dt="2023-06-09T13:41:14.223" v="3946" actId="113"/>
          <ac:spMkLst>
            <pc:docMk/>
            <pc:sldMk cId="0" sldId="264"/>
            <ac:spMk id="3" creationId="{B86BF855-746A-7758-09E1-9FF6C45FF082}"/>
          </ac:spMkLst>
        </pc:spChg>
        <pc:spChg chg="del">
          <ac:chgData name="Richard Chalk" userId="287f8aa4f4de1d19" providerId="LiveId" clId="{FB819162-6B93-4C6E-ACAE-4A0DC07A57A3}" dt="2023-06-09T13:41:05.435" v="3937" actId="478"/>
          <ac:spMkLst>
            <pc:docMk/>
            <pc:sldMk cId="0" sldId="264"/>
            <ac:spMk id="106" creationId="{00000000-0000-0000-0000-000000000000}"/>
          </ac:spMkLst>
        </pc:spChg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0" sldId="276"/>
        </pc:sldMkLst>
      </pc:sldChg>
      <pc:sldChg chg="addSp delSp modSp mod modNotesTx">
        <pc:chgData name="Richard Chalk" userId="287f8aa4f4de1d19" providerId="LiveId" clId="{FB819162-6B93-4C6E-ACAE-4A0DC07A57A3}" dt="2023-06-12T05:12:34.142" v="5486" actId="12"/>
        <pc:sldMkLst>
          <pc:docMk/>
          <pc:sldMk cId="0" sldId="299"/>
        </pc:sldMkLst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2" creationId="{9051565A-8E39-A297-2029-0B7623EF3BD3}"/>
          </ac:spMkLst>
        </pc:spChg>
        <pc:spChg chg="add mod">
          <ac:chgData name="Richard Chalk" userId="287f8aa4f4de1d19" providerId="LiveId" clId="{FB819162-6B93-4C6E-ACAE-4A0DC07A57A3}" dt="2023-06-09T05:34:05.557" v="394" actId="1038"/>
          <ac:spMkLst>
            <pc:docMk/>
            <pc:sldMk cId="0" sldId="299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05:25:40.399" v="11" actId="478"/>
          <ac:spMkLst>
            <pc:docMk/>
            <pc:sldMk cId="0" sldId="299"/>
            <ac:spMk id="3" creationId="{4B0AF057-8A00-8938-D1E9-F613F00797F3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4" creationId="{0A14450F-2BE6-F748-2529-C87D76BD88E9}"/>
          </ac:spMkLst>
        </pc:spChg>
        <pc:spChg chg="del">
          <ac:chgData name="Richard Chalk" userId="287f8aa4f4de1d19" providerId="LiveId" clId="{FB819162-6B93-4C6E-ACAE-4A0DC07A57A3}" dt="2023-06-09T05:25:37.627" v="10" actId="478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FB819162-6B93-4C6E-ACAE-4A0DC07A57A3}" dt="2023-06-09T05:26:25.947" v="35" actId="20577"/>
          <ac:spMkLst>
            <pc:docMk/>
            <pc:sldMk cId="0" sldId="299"/>
            <ac:spMk id="7" creationId="{EBD62573-4B50-EAD6-8C7E-C3AE6A9F45B4}"/>
          </ac:spMkLst>
        </pc:spChg>
        <pc:spChg chg="add mod">
          <ac:chgData name="Richard Chalk" userId="287f8aa4f4de1d19" providerId="LiveId" clId="{FB819162-6B93-4C6E-ACAE-4A0DC07A57A3}" dt="2023-06-09T11:45:41.052" v="1690" actId="113"/>
          <ac:spMkLst>
            <pc:docMk/>
            <pc:sldMk cId="0" sldId="299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05:25:37.627" v="10" actId="478"/>
          <ac:spMkLst>
            <pc:docMk/>
            <pc:sldMk cId="0" sldId="299"/>
            <ac:spMk id="9" creationId="{15D91909-439F-76D2-276E-39CC6ECD9DEB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0" creationId="{4FF9230B-E433-7E21-2A76-A9D15F0DA332}"/>
          </ac:spMkLst>
        </pc:spChg>
        <pc:spChg chg="add mod">
          <ac:chgData name="Richard Chalk" userId="287f8aa4f4de1d19" providerId="LiveId" clId="{FB819162-6B93-4C6E-ACAE-4A0DC07A57A3}" dt="2023-06-09T05:31:01.837" v="218" actId="1076"/>
          <ac:spMkLst>
            <pc:docMk/>
            <pc:sldMk cId="0" sldId="299"/>
            <ac:spMk id="11" creationId="{DDD5A5BE-A2AB-D9F2-0243-FFC6541D1485}"/>
          </ac:spMkLst>
        </pc:spChg>
        <pc:spChg chg="add mod">
          <ac:chgData name="Richard Chalk" userId="287f8aa4f4de1d19" providerId="LiveId" clId="{FB819162-6B93-4C6E-ACAE-4A0DC07A57A3}" dt="2023-06-09T05:34:00.901" v="391" actId="1038"/>
          <ac:spMkLst>
            <pc:docMk/>
            <pc:sldMk cId="0" sldId="299"/>
            <ac:spMk id="12" creationId="{39F59C29-9404-1DFB-24B8-7F6D861E253A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3" creationId="{C612D6F0-BDCD-D070-F775-9ED10F3EE6D1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09T05:37:02.845" v="550" actId="1076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FB819162-6B93-4C6E-ACAE-4A0DC07A57A3}" dt="2023-06-12T05:12:34.142" v="5486" actId="12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05:25:42.544" v="12" actId="478"/>
          <ac:picMkLst>
            <pc:docMk/>
            <pc:sldMk cId="0" sldId="299"/>
            <ac:picMk id="2" creationId="{5D83B337-965C-39D5-3871-631C218051FE}"/>
          </ac:picMkLst>
        </pc:picChg>
        <pc:picChg chg="add mod">
          <ac:chgData name="Richard Chalk" userId="287f8aa4f4de1d19" providerId="LiveId" clId="{FB819162-6B93-4C6E-ACAE-4A0DC07A57A3}" dt="2023-06-09T05:37:36.479" v="553" actId="1076"/>
          <ac:picMkLst>
            <pc:docMk/>
            <pc:sldMk cId="0" sldId="299"/>
            <ac:picMk id="17" creationId="{229C80BF-A635-6C84-B4E9-10BA8B4465FD}"/>
          </ac:picMkLst>
        </pc:picChg>
        <pc:picChg chg="del">
          <ac:chgData name="Richard Chalk" userId="287f8aa4f4de1d19" providerId="LiveId" clId="{FB819162-6B93-4C6E-ACAE-4A0DC07A57A3}" dt="2023-06-09T05:25:37.627" v="10" actId="478"/>
          <ac:picMkLst>
            <pc:docMk/>
            <pc:sldMk cId="0" sldId="299"/>
            <ac:picMk id="1026" creationId="{9326AEF1-606C-E987-E9D0-1EC216A06259}"/>
          </ac:picMkLst>
        </pc:picChg>
      </pc:sldChg>
      <pc:sldChg chg="modSp mod">
        <pc:chgData name="Richard Chalk" userId="287f8aa4f4de1d19" providerId="LiveId" clId="{FB819162-6B93-4C6E-ACAE-4A0DC07A57A3}" dt="2023-06-09T05:24:33.584" v="8" actId="20577"/>
        <pc:sldMkLst>
          <pc:docMk/>
          <pc:sldMk cId="3213385662" sldId="309"/>
        </pc:sldMkLst>
        <pc:spChg chg="mod">
          <ac:chgData name="Richard Chalk" userId="287f8aa4f4de1d19" providerId="LiveId" clId="{FB819162-6B93-4C6E-ACAE-4A0DC07A57A3}" dt="2023-06-09T05:24:33.584" v="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3621009447" sldId="369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1158867356" sldId="370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3376480702" sldId="371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2326497770" sldId="372"/>
        </pc:sldMkLst>
      </pc:sldChg>
      <pc:sldChg chg="new del">
        <pc:chgData name="Richard Chalk" userId="287f8aa4f4de1d19" providerId="LiveId" clId="{FB819162-6B93-4C6E-ACAE-4A0DC07A57A3}" dt="2023-06-09T12:48:37.060" v="2726" actId="47"/>
        <pc:sldMkLst>
          <pc:docMk/>
          <pc:sldMk cId="2764421284" sldId="373"/>
        </pc:sldMkLst>
      </pc:sldChg>
      <pc:sldChg chg="addSp delSp modSp add mod modNotesTx">
        <pc:chgData name="Richard Chalk" userId="287f8aa4f4de1d19" providerId="LiveId" clId="{FB819162-6B93-4C6E-ACAE-4A0DC07A57A3}" dt="2023-06-12T05:16:18.442" v="5560" actId="6549"/>
        <pc:sldMkLst>
          <pc:docMk/>
          <pc:sldMk cId="2719809809" sldId="374"/>
        </pc:sldMkLst>
        <pc:spChg chg="mod">
          <ac:chgData name="Richard Chalk" userId="287f8aa4f4de1d19" providerId="LiveId" clId="{FB819162-6B93-4C6E-ACAE-4A0DC07A57A3}" dt="2023-06-09T05:44:28.231" v="785" actId="1038"/>
          <ac:spMkLst>
            <pc:docMk/>
            <pc:sldMk cId="2719809809" sldId="374"/>
            <ac:spMk id="2" creationId="{9051565A-8E39-A297-2029-0B7623EF3BD3}"/>
          </ac:spMkLst>
        </pc:spChg>
        <pc:spChg chg="mod">
          <ac:chgData name="Richard Chalk" userId="287f8aa4f4de1d19" providerId="LiveId" clId="{FB819162-6B93-4C6E-ACAE-4A0DC07A57A3}" dt="2023-06-09T05:48:10.075" v="983" actId="1038"/>
          <ac:spMkLst>
            <pc:docMk/>
            <pc:sldMk cId="2719809809" sldId="374"/>
            <ac:spMk id="3" creationId="{426E05AE-B033-9CA0-3126-5672581842EA}"/>
          </ac:spMkLst>
        </pc:spChg>
        <pc:spChg chg="mod">
          <ac:chgData name="Richard Chalk" userId="287f8aa4f4de1d19" providerId="LiveId" clId="{FB819162-6B93-4C6E-ACAE-4A0DC07A57A3}" dt="2023-06-09T05:47:58.525" v="969" actId="1038"/>
          <ac:spMkLst>
            <pc:docMk/>
            <pc:sldMk cId="2719809809" sldId="374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09:23.551" v="1252" actId="20577"/>
          <ac:spMkLst>
            <pc:docMk/>
            <pc:sldMk cId="2719809809" sldId="374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05:45:29.091" v="874" actId="207"/>
          <ac:spMkLst>
            <pc:docMk/>
            <pc:sldMk cId="2719809809" sldId="374"/>
            <ac:spMk id="8" creationId="{7A08CD1E-4C90-50E0-01D6-BAB4795911B6}"/>
          </ac:spMkLst>
        </pc:spChg>
        <pc:spChg chg="mod">
          <ac:chgData name="Richard Chalk" userId="287f8aa4f4de1d19" providerId="LiveId" clId="{FB819162-6B93-4C6E-ACAE-4A0DC07A57A3}" dt="2023-06-09T05:47:54.145" v="949" actId="1038"/>
          <ac:spMkLst>
            <pc:docMk/>
            <pc:sldMk cId="2719809809" sldId="374"/>
            <ac:spMk id="9" creationId="{11D57251-A74C-3065-CC7C-4152AC9DA77A}"/>
          </ac:spMkLst>
        </pc:spChg>
        <pc:spChg chg="mod">
          <ac:chgData name="Richard Chalk" userId="287f8aa4f4de1d19" providerId="LiveId" clId="{FB819162-6B93-4C6E-ACAE-4A0DC07A57A3}" dt="2023-06-09T05:44:21.941" v="770" actId="1035"/>
          <ac:spMkLst>
            <pc:docMk/>
            <pc:sldMk cId="2719809809" sldId="374"/>
            <ac:spMk id="10" creationId="{4FF9230B-E433-7E21-2A76-A9D15F0DA332}"/>
          </ac:spMkLst>
        </pc:spChg>
        <pc:spChg chg="mod">
          <ac:chgData name="Richard Chalk" userId="287f8aa4f4de1d19" providerId="LiveId" clId="{FB819162-6B93-4C6E-ACAE-4A0DC07A57A3}" dt="2023-06-09T05:48:20.305" v="984" actId="14100"/>
          <ac:spMkLst>
            <pc:docMk/>
            <pc:sldMk cId="2719809809" sldId="374"/>
            <ac:spMk id="11" creationId="{DDD5A5BE-A2AB-D9F2-0243-FFC6541D1485}"/>
          </ac:spMkLst>
        </pc:spChg>
        <pc:spChg chg="mod">
          <ac:chgData name="Richard Chalk" userId="287f8aa4f4de1d19" providerId="LiveId" clId="{FB819162-6B93-4C6E-ACAE-4A0DC07A57A3}" dt="2023-06-09T05:48:06.601" v="971" actId="1038"/>
          <ac:spMkLst>
            <pc:docMk/>
            <pc:sldMk cId="2719809809" sldId="374"/>
            <ac:spMk id="12" creationId="{39F59C29-9404-1DFB-24B8-7F6D861E253A}"/>
          </ac:spMkLst>
        </pc:spChg>
        <pc:spChg chg="mod">
          <ac:chgData name="Richard Chalk" userId="287f8aa4f4de1d19" providerId="LiveId" clId="{FB819162-6B93-4C6E-ACAE-4A0DC07A57A3}" dt="2023-06-09T05:47:48.793" v="932" actId="1038"/>
          <ac:spMkLst>
            <pc:docMk/>
            <pc:sldMk cId="2719809809" sldId="374"/>
            <ac:spMk id="13" creationId="{C612D6F0-BDCD-D070-F775-9ED10F3EE6D1}"/>
          </ac:spMkLst>
        </pc:spChg>
        <pc:spChg chg="mod">
          <ac:chgData name="Richard Chalk" userId="287f8aa4f4de1d19" providerId="LiveId" clId="{FB819162-6B93-4C6E-ACAE-4A0DC07A57A3}" dt="2023-06-09T05:47:44.411" v="911" actId="1038"/>
          <ac:spMkLst>
            <pc:docMk/>
            <pc:sldMk cId="2719809809" sldId="374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12T05:16:18.442" v="5560" actId="6549"/>
          <ac:spMkLst>
            <pc:docMk/>
            <pc:sldMk cId="2719809809" sldId="374"/>
            <ac:spMk id="16" creationId="{09E81E36-8A7B-8DBA-6922-1C3D7D29F794}"/>
          </ac:spMkLst>
        </pc:spChg>
        <pc:spChg chg="del">
          <ac:chgData name="Richard Chalk" userId="287f8aa4f4de1d19" providerId="LiveId" clId="{FB819162-6B93-4C6E-ACAE-4A0DC07A57A3}" dt="2023-06-09T05:38:13.722" v="556" actId="478"/>
          <ac:spMkLst>
            <pc:docMk/>
            <pc:sldMk cId="2719809809" sldId="374"/>
            <ac:spMk id="16" creationId="{96566620-CF4E-3E72-DF17-BDE7523AD6EA}"/>
          </ac:spMkLst>
        </pc:spChg>
        <pc:spChg chg="add mod">
          <ac:chgData name="Richard Chalk" userId="287f8aa4f4de1d19" providerId="LiveId" clId="{FB819162-6B93-4C6E-ACAE-4A0DC07A57A3}" dt="2023-06-09T05:45:58.136" v="880" actId="1076"/>
          <ac:spMkLst>
            <pc:docMk/>
            <pc:sldMk cId="2719809809" sldId="374"/>
            <ac:spMk id="19" creationId="{E70CF0A5-6579-193A-C585-431E49FB0DC6}"/>
          </ac:spMkLst>
        </pc:spChg>
        <pc:spChg chg="mod">
          <ac:chgData name="Richard Chalk" userId="287f8aa4f4de1d19" providerId="LiveId" clId="{FB819162-6B93-4C6E-ACAE-4A0DC07A57A3}" dt="2023-06-09T05:39:40.079" v="595" actId="21"/>
          <ac:spMkLst>
            <pc:docMk/>
            <pc:sldMk cId="2719809809" sldId="374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05:45:12.736" v="871" actId="1076"/>
          <ac:picMkLst>
            <pc:docMk/>
            <pc:sldMk cId="2719809809" sldId="374"/>
            <ac:picMk id="15" creationId="{9EDEA715-5019-0CEC-4DB9-D0007D854309}"/>
          </ac:picMkLst>
        </pc:picChg>
        <pc:picChg chg="del">
          <ac:chgData name="Richard Chalk" userId="287f8aa4f4de1d19" providerId="LiveId" clId="{FB819162-6B93-4C6E-ACAE-4A0DC07A57A3}" dt="2023-06-09T05:38:13.722" v="556" actId="478"/>
          <ac:picMkLst>
            <pc:docMk/>
            <pc:sldMk cId="2719809809" sldId="374"/>
            <ac:picMk id="17" creationId="{229C80BF-A635-6C84-B4E9-10BA8B4465FD}"/>
          </ac:picMkLst>
        </pc:picChg>
        <pc:picChg chg="add mod">
          <ac:chgData name="Richard Chalk" userId="287f8aa4f4de1d19" providerId="LiveId" clId="{FB819162-6B93-4C6E-ACAE-4A0DC07A57A3}" dt="2023-06-12T05:16:14.798" v="5559" actId="14100"/>
          <ac:picMkLst>
            <pc:docMk/>
            <pc:sldMk cId="2719809809" sldId="374"/>
            <ac:picMk id="17" creationId="{4BF21F2A-A983-D8DE-2ED9-44D7051DCAF1}"/>
          </ac:picMkLst>
        </pc:picChg>
        <pc:picChg chg="add mod">
          <ac:chgData name="Richard Chalk" userId="287f8aa4f4de1d19" providerId="LiveId" clId="{FB819162-6B93-4C6E-ACAE-4A0DC07A57A3}" dt="2023-06-09T05:39:06.322" v="592" actId="1038"/>
          <ac:picMkLst>
            <pc:docMk/>
            <pc:sldMk cId="2719809809" sldId="374"/>
            <ac:picMk id="1026" creationId="{5C10FFE1-F8BC-32DC-4C6D-DEC47B1C9309}"/>
          </ac:picMkLst>
        </pc:picChg>
        <pc:cxnChg chg="add mod">
          <ac:chgData name="Richard Chalk" userId="287f8aa4f4de1d19" providerId="LiveId" clId="{FB819162-6B93-4C6E-ACAE-4A0DC07A57A3}" dt="2023-06-09T11:32:40.133" v="1473" actId="14100"/>
          <ac:cxnSpMkLst>
            <pc:docMk/>
            <pc:sldMk cId="2719809809" sldId="374"/>
            <ac:cxnSpMk id="20" creationId="{EACC5B98-AFA8-C9CE-B2E5-61EA5C7D609E}"/>
          </ac:cxnSpMkLst>
        </pc:cxnChg>
      </pc:sldChg>
      <pc:sldChg chg="addSp delSp modSp add mod ord modNotesTx">
        <pc:chgData name="Richard Chalk" userId="287f8aa4f4de1d19" providerId="LiveId" clId="{FB819162-6B93-4C6E-ACAE-4A0DC07A57A3}" dt="2023-06-09T13:12:33.713" v="3421"/>
        <pc:sldMkLst>
          <pc:docMk/>
          <pc:sldMk cId="1156168738" sldId="454"/>
        </pc:sldMkLst>
        <pc:spChg chg="mod">
          <ac:chgData name="Richard Chalk" userId="287f8aa4f4de1d19" providerId="LiveId" clId="{FB819162-6B93-4C6E-ACAE-4A0DC07A57A3}" dt="2023-06-09T11:49:25.835" v="1708" actId="207"/>
          <ac:spMkLst>
            <pc:docMk/>
            <pc:sldMk cId="1156168738" sldId="454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09T11:04:36.900" v="1225" actId="207"/>
          <ac:spMkLst>
            <pc:docMk/>
            <pc:sldMk cId="1156168738" sldId="454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09:19:27.801" v="1004" actId="20577"/>
          <ac:spMkLst>
            <pc:docMk/>
            <pc:sldMk cId="1156168738" sldId="454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09T09:24:29.034" v="1130" actId="1076"/>
          <ac:spMkLst>
            <pc:docMk/>
            <pc:sldMk cId="1156168738" sldId="454"/>
            <ac:spMk id="13" creationId="{1A656395-97A9-A933-0139-126C59733449}"/>
          </ac:spMkLst>
        </pc:spChg>
        <pc:spChg chg="add del">
          <ac:chgData name="Richard Chalk" userId="287f8aa4f4de1d19" providerId="LiveId" clId="{FB819162-6B93-4C6E-ACAE-4A0DC07A57A3}" dt="2023-06-09T11:06:13.595" v="1230" actId="22"/>
          <ac:spMkLst>
            <pc:docMk/>
            <pc:sldMk cId="1156168738" sldId="454"/>
            <ac:spMk id="15" creationId="{9574FB67-1E39-F949-CBD6-F51F98F8C824}"/>
          </ac:spMkLst>
        </pc:spChg>
        <pc:spChg chg="add mod">
          <ac:chgData name="Richard Chalk" userId="287f8aa4f4de1d19" providerId="LiveId" clId="{FB819162-6B93-4C6E-ACAE-4A0DC07A57A3}" dt="2023-06-09T13:12:33.713" v="3421"/>
          <ac:spMkLst>
            <pc:docMk/>
            <pc:sldMk cId="1156168738" sldId="454"/>
            <ac:spMk id="17" creationId="{105F0DC6-B6CD-3210-583C-66FE6D5250F6}"/>
          </ac:spMkLst>
        </pc:spChg>
        <pc:picChg chg="del">
          <ac:chgData name="Richard Chalk" userId="287f8aa4f4de1d19" providerId="LiveId" clId="{FB819162-6B93-4C6E-ACAE-4A0DC07A57A3}" dt="2023-06-09T09:19:56.450" v="1024" actId="478"/>
          <ac:picMkLst>
            <pc:docMk/>
            <pc:sldMk cId="1156168738" sldId="454"/>
            <ac:picMk id="2" creationId="{82F4EE00-6984-9FC9-01C0-6FEF32199A1A}"/>
          </ac:picMkLst>
        </pc:picChg>
        <pc:picChg chg="add mod">
          <ac:chgData name="Richard Chalk" userId="287f8aa4f4de1d19" providerId="LiveId" clId="{FB819162-6B93-4C6E-ACAE-4A0DC07A57A3}" dt="2023-06-09T09:21:02.712" v="1113" actId="1036"/>
          <ac:picMkLst>
            <pc:docMk/>
            <pc:sldMk cId="1156168738" sldId="454"/>
            <ac:picMk id="6" creationId="{81FC08F1-7AC2-26F9-5AA1-BB6C836C87FC}"/>
          </ac:picMkLst>
        </pc:picChg>
        <pc:picChg chg="del">
          <ac:chgData name="Richard Chalk" userId="287f8aa4f4de1d19" providerId="LiveId" clId="{FB819162-6B93-4C6E-ACAE-4A0DC07A57A3}" dt="2023-06-09T09:20:42.461" v="1078" actId="478"/>
          <ac:picMkLst>
            <pc:docMk/>
            <pc:sldMk cId="1156168738" sldId="454"/>
            <ac:picMk id="8" creationId="{3F394A13-59C8-72E0-E2CA-8DB80C992856}"/>
          </ac:picMkLst>
        </pc:picChg>
        <pc:picChg chg="ord">
          <ac:chgData name="Richard Chalk" userId="287f8aa4f4de1d19" providerId="LiveId" clId="{FB819162-6B93-4C6E-ACAE-4A0DC07A57A3}" dt="2023-06-09T09:30:40.410" v="1222" actId="167"/>
          <ac:picMkLst>
            <pc:docMk/>
            <pc:sldMk cId="1156168738" sldId="454"/>
            <ac:picMk id="9" creationId="{8E1E81C2-07EB-5C97-A557-E0D6F5C165D0}"/>
          </ac:picMkLst>
        </pc:picChg>
        <pc:picChg chg="mod">
          <ac:chgData name="Richard Chalk" userId="287f8aa4f4de1d19" providerId="LiveId" clId="{FB819162-6B93-4C6E-ACAE-4A0DC07A57A3}" dt="2023-06-09T09:30:16.616" v="1217" actId="1037"/>
          <ac:picMkLst>
            <pc:docMk/>
            <pc:sldMk cId="1156168738" sldId="454"/>
            <ac:picMk id="10" creationId="{CF0425AD-5CCE-14C8-F550-AB5EE2449FB8}"/>
          </ac:picMkLst>
        </pc:picChg>
        <pc:picChg chg="add mod">
          <ac:chgData name="Richard Chalk" userId="287f8aa4f4de1d19" providerId="LiveId" clId="{FB819162-6B93-4C6E-ACAE-4A0DC07A57A3}" dt="2023-06-09T09:24:09.273" v="1125" actId="1076"/>
          <ac:picMkLst>
            <pc:docMk/>
            <pc:sldMk cId="1156168738" sldId="454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08:26.233" v="3281"/>
          <ac:picMkLst>
            <pc:docMk/>
            <pc:sldMk cId="1156168738" sldId="454"/>
            <ac:picMk id="16" creationId="{EAFDC32F-A668-B6FE-BD0C-950B99E8A8BF}"/>
          </ac:picMkLst>
        </pc:picChg>
        <pc:picChg chg="mod">
          <ac:chgData name="Richard Chalk" userId="287f8aa4f4de1d19" providerId="LiveId" clId="{FB819162-6B93-4C6E-ACAE-4A0DC07A57A3}" dt="2023-06-09T09:30:16.616" v="1217" actId="1037"/>
          <ac:picMkLst>
            <pc:docMk/>
            <pc:sldMk cId="1156168738" sldId="454"/>
            <ac:picMk id="2050" creationId="{46F22B64-49EF-019A-CF27-40DC1DAB633F}"/>
          </ac:picMkLst>
        </pc:picChg>
      </pc:sldChg>
      <pc:sldChg chg="addSp delSp modSp add mod modNotesTx">
        <pc:chgData name="Richard Chalk" userId="287f8aa4f4de1d19" providerId="LiveId" clId="{FB819162-6B93-4C6E-ACAE-4A0DC07A57A3}" dt="2023-06-09T11:46:04.223" v="1691" actId="207"/>
        <pc:sldMkLst>
          <pc:docMk/>
          <pc:sldMk cId="470308878" sldId="455"/>
        </pc:sldMkLst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2" creationId="{9051565A-8E39-A297-2029-0B7623EF3BD3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08:24.159" v="1240" actId="20577"/>
          <ac:spMkLst>
            <pc:docMk/>
            <pc:sldMk cId="470308878" sldId="455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11:29:29.078" v="1430" actId="207"/>
          <ac:spMkLst>
            <pc:docMk/>
            <pc:sldMk cId="470308878" sldId="455"/>
            <ac:spMk id="8" creationId="{7A08CD1E-4C90-50E0-01D6-BAB4795911B6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0" creationId="{4FF9230B-E433-7E21-2A76-A9D15F0DA332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1" creationId="{DDD5A5BE-A2AB-D9F2-0243-FFC6541D1485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2" creationId="{39F59C29-9404-1DFB-24B8-7F6D861E253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3" creationId="{C612D6F0-BDCD-D070-F775-9ED10F3EE6D1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4" creationId="{BD519E45-258C-3869-F44D-4911B66D761B}"/>
          </ac:spMkLst>
        </pc:spChg>
        <pc:spChg chg="del">
          <ac:chgData name="Richard Chalk" userId="287f8aa4f4de1d19" providerId="LiveId" clId="{FB819162-6B93-4C6E-ACAE-4A0DC07A57A3}" dt="2023-06-09T11:08:34.979" v="1241" actId="478"/>
          <ac:spMkLst>
            <pc:docMk/>
            <pc:sldMk cId="470308878" sldId="455"/>
            <ac:spMk id="16" creationId="{96566620-CF4E-3E72-DF17-BDE7523AD6EA}"/>
          </ac:spMkLst>
        </pc:spChg>
        <pc:spChg chg="add mod">
          <ac:chgData name="Richard Chalk" userId="287f8aa4f4de1d19" providerId="LiveId" clId="{FB819162-6B93-4C6E-ACAE-4A0DC07A57A3}" dt="2023-06-09T11:29:53.893" v="1438" actId="207"/>
          <ac:spMkLst>
            <pc:docMk/>
            <pc:sldMk cId="470308878" sldId="455"/>
            <ac:spMk id="18" creationId="{6C15617E-EE58-F401-D41B-46A3B9A7D9CE}"/>
          </ac:spMkLst>
        </pc:spChg>
        <pc:spChg chg="mod">
          <ac:chgData name="Richard Chalk" userId="287f8aa4f4de1d19" providerId="LiveId" clId="{FB819162-6B93-4C6E-ACAE-4A0DC07A57A3}" dt="2023-06-09T11:46:04.223" v="1691" actId="207"/>
          <ac:spMkLst>
            <pc:docMk/>
            <pc:sldMk cId="470308878" sldId="455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11:08:34.979" v="1241" actId="478"/>
          <ac:picMkLst>
            <pc:docMk/>
            <pc:sldMk cId="470308878" sldId="455"/>
            <ac:picMk id="17" creationId="{229C80BF-A635-6C84-B4E9-10BA8B4465FD}"/>
          </ac:picMkLst>
        </pc:picChg>
        <pc:picChg chg="add mod">
          <ac:chgData name="Richard Chalk" userId="287f8aa4f4de1d19" providerId="LiveId" clId="{FB819162-6B93-4C6E-ACAE-4A0DC07A57A3}" dt="2023-06-09T11:19:07.388" v="1288" actId="1036"/>
          <ac:picMkLst>
            <pc:docMk/>
            <pc:sldMk cId="470308878" sldId="455"/>
            <ac:picMk id="2050" creationId="{20B50C04-0D10-8015-4A41-79E3CE564C71}"/>
          </ac:picMkLst>
        </pc:picChg>
        <pc:picChg chg="add mod">
          <ac:chgData name="Richard Chalk" userId="287f8aa4f4de1d19" providerId="LiveId" clId="{FB819162-6B93-4C6E-ACAE-4A0DC07A57A3}" dt="2023-06-09T11:18:49.337" v="1277" actId="1076"/>
          <ac:picMkLst>
            <pc:docMk/>
            <pc:sldMk cId="470308878" sldId="455"/>
            <ac:picMk id="2052" creationId="{60C3D10B-3E8F-74C1-F88C-C76C18F85DD8}"/>
          </ac:picMkLst>
        </pc:picChg>
        <pc:picChg chg="add mod">
          <ac:chgData name="Richard Chalk" userId="287f8aa4f4de1d19" providerId="LiveId" clId="{FB819162-6B93-4C6E-ACAE-4A0DC07A57A3}" dt="2023-06-09T11:20:23.828" v="1315" actId="1076"/>
          <ac:picMkLst>
            <pc:docMk/>
            <pc:sldMk cId="470308878" sldId="455"/>
            <ac:picMk id="2054" creationId="{F678B841-F221-5A45-2DBE-CA7E8A952AF5}"/>
          </ac:picMkLst>
        </pc:picChg>
        <pc:cxnChg chg="add mod">
          <ac:chgData name="Richard Chalk" userId="287f8aa4f4de1d19" providerId="LiveId" clId="{FB819162-6B93-4C6E-ACAE-4A0DC07A57A3}" dt="2023-06-09T11:19:44.683" v="1311" actId="1038"/>
          <ac:cxnSpMkLst>
            <pc:docMk/>
            <pc:sldMk cId="470308878" sldId="455"/>
            <ac:cxnSpMk id="15" creationId="{B8808E74-AE95-0B07-C97B-7C8A3E889405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14:50:40.589" v="6369" actId="207"/>
        <pc:sldMkLst>
          <pc:docMk/>
          <pc:sldMk cId="717774040" sldId="456"/>
        </pc:sldMkLst>
        <pc:spChg chg="add mod">
          <ac:chgData name="Richard Chalk" userId="287f8aa4f4de1d19" providerId="LiveId" clId="{FB819162-6B93-4C6E-ACAE-4A0DC07A57A3}" dt="2023-06-09T11:28:32.269" v="1427" actId="1036"/>
          <ac:spMkLst>
            <pc:docMk/>
            <pc:sldMk cId="717774040" sldId="456"/>
            <ac:spMk id="3" creationId="{707206AD-83B5-0394-A4D2-ADCA692A63C7}"/>
          </ac:spMkLst>
        </pc:spChg>
        <pc:spChg chg="add mod">
          <ac:chgData name="Richard Chalk" userId="287f8aa4f4de1d19" providerId="LiveId" clId="{FB819162-6B93-4C6E-ACAE-4A0DC07A57A3}" dt="2023-06-09T11:32:16.939" v="1471" actId="1076"/>
          <ac:spMkLst>
            <pc:docMk/>
            <pc:sldMk cId="717774040" sldId="456"/>
            <ac:spMk id="4" creationId="{03656D03-5FE9-CE6B-6057-D93E5B217DC6}"/>
          </ac:spMkLst>
        </pc:spChg>
        <pc:spChg chg="mod">
          <ac:chgData name="Richard Chalk" userId="287f8aa4f4de1d19" providerId="LiveId" clId="{FB819162-6B93-4C6E-ACAE-4A0DC07A57A3}" dt="2023-06-09T11:54:52.043" v="1846" actId="5793"/>
          <ac:spMkLst>
            <pc:docMk/>
            <pc:sldMk cId="717774040" sldId="456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12T14:50:40.589" v="6369" actId="207"/>
          <ac:spMkLst>
            <pc:docMk/>
            <pc:sldMk cId="717774040" sldId="456"/>
            <ac:spMk id="8" creationId="{7A08CD1E-4C90-50E0-01D6-BAB4795911B6}"/>
          </ac:spMkLst>
        </pc:spChg>
        <pc:spChg chg="mod">
          <ac:chgData name="Richard Chalk" userId="287f8aa4f4de1d19" providerId="LiveId" clId="{FB819162-6B93-4C6E-ACAE-4A0DC07A57A3}" dt="2023-06-09T11:26:45.311" v="1381" actId="20577"/>
          <ac:spMkLst>
            <pc:docMk/>
            <pc:sldMk cId="717774040" sldId="456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1:26:38.866" v="1378" actId="1037"/>
          <ac:picMkLst>
            <pc:docMk/>
            <pc:sldMk cId="717774040" sldId="456"/>
            <ac:picMk id="2" creationId="{0311AA06-6691-B8CC-0C6E-5F2A034D61E8}"/>
          </ac:picMkLst>
        </pc:picChg>
        <pc:picChg chg="add mod">
          <ac:chgData name="Richard Chalk" userId="287f8aa4f4de1d19" providerId="LiveId" clId="{FB819162-6B93-4C6E-ACAE-4A0DC07A57A3}" dt="2023-06-09T11:32:16.939" v="1471" actId="1076"/>
          <ac:picMkLst>
            <pc:docMk/>
            <pc:sldMk cId="717774040" sldId="456"/>
            <ac:picMk id="9" creationId="{9B81E957-47BD-492A-583D-75CA8F1EE973}"/>
          </ac:picMkLst>
        </pc:picChg>
        <pc:picChg chg="del">
          <ac:chgData name="Richard Chalk" userId="287f8aa4f4de1d19" providerId="LiveId" clId="{FB819162-6B93-4C6E-ACAE-4A0DC07A57A3}" dt="2023-06-09T11:25:08.218" v="1352" actId="478"/>
          <ac:picMkLst>
            <pc:docMk/>
            <pc:sldMk cId="717774040" sldId="456"/>
            <ac:picMk id="2050" creationId="{20B50C04-0D10-8015-4A41-79E3CE564C71}"/>
          </ac:picMkLst>
        </pc:picChg>
        <pc:picChg chg="del">
          <ac:chgData name="Richard Chalk" userId="287f8aa4f4de1d19" providerId="LiveId" clId="{FB819162-6B93-4C6E-ACAE-4A0DC07A57A3}" dt="2023-06-09T11:25:08.218" v="1352" actId="478"/>
          <ac:picMkLst>
            <pc:docMk/>
            <pc:sldMk cId="717774040" sldId="456"/>
            <ac:picMk id="2052" creationId="{60C3D10B-3E8F-74C1-F88C-C76C18F85DD8}"/>
          </ac:picMkLst>
        </pc:picChg>
        <pc:picChg chg="del">
          <ac:chgData name="Richard Chalk" userId="287f8aa4f4de1d19" providerId="LiveId" clId="{FB819162-6B93-4C6E-ACAE-4A0DC07A57A3}" dt="2023-06-09T11:26:10.562" v="1370" actId="478"/>
          <ac:picMkLst>
            <pc:docMk/>
            <pc:sldMk cId="717774040" sldId="456"/>
            <ac:picMk id="2054" creationId="{F678B841-F221-5A45-2DBE-CA7E8A952AF5}"/>
          </ac:picMkLst>
        </pc:picChg>
        <pc:picChg chg="add del mod">
          <ac:chgData name="Richard Chalk" userId="287f8aa4f4de1d19" providerId="LiveId" clId="{FB819162-6B93-4C6E-ACAE-4A0DC07A57A3}" dt="2023-06-09T11:30:37.719" v="1443" actId="478"/>
          <ac:picMkLst>
            <pc:docMk/>
            <pc:sldMk cId="717774040" sldId="456"/>
            <ac:picMk id="3074" creationId="{EACC7370-9B73-95C5-77DC-3166B0CF5CF8}"/>
          </ac:picMkLst>
        </pc:picChg>
        <pc:picChg chg="add mod">
          <ac:chgData name="Richard Chalk" userId="287f8aa4f4de1d19" providerId="LiveId" clId="{FB819162-6B93-4C6E-ACAE-4A0DC07A57A3}" dt="2023-06-09T11:31:05.652" v="1454" actId="1076"/>
          <ac:picMkLst>
            <pc:docMk/>
            <pc:sldMk cId="717774040" sldId="456"/>
            <ac:picMk id="3076" creationId="{052A155A-E344-B44F-407C-EB9DCABCCC71}"/>
          </ac:picMkLst>
        </pc:picChg>
      </pc:sldChg>
      <pc:sldChg chg="addSp delSp modSp add mod modNotesTx">
        <pc:chgData name="Richard Chalk" userId="287f8aa4f4de1d19" providerId="LiveId" clId="{FB819162-6B93-4C6E-ACAE-4A0DC07A57A3}" dt="2023-06-12T05:17:52.748" v="5583" actId="1036"/>
        <pc:sldMkLst>
          <pc:docMk/>
          <pc:sldMk cId="2321716781" sldId="457"/>
        </pc:sldMkLst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2" creationId="{9051565A-8E39-A297-2029-0B7623EF3BD3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34:16.249" v="1486" actId="6549"/>
          <ac:spMkLst>
            <pc:docMk/>
            <pc:sldMk cId="2321716781" sldId="457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11:41:02.172" v="1585" actId="6549"/>
          <ac:spMkLst>
            <pc:docMk/>
            <pc:sldMk cId="2321716781" sldId="457"/>
            <ac:spMk id="8" creationId="{7A08CD1E-4C90-50E0-01D6-BAB4795911B6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0" creationId="{4FF9230B-E433-7E21-2A76-A9D15F0DA332}"/>
          </ac:spMkLst>
        </pc:spChg>
        <pc:spChg chg="del">
          <ac:chgData name="Richard Chalk" userId="287f8aa4f4de1d19" providerId="LiveId" clId="{FB819162-6B93-4C6E-ACAE-4A0DC07A57A3}" dt="2023-06-09T11:34:45.075" v="1489" actId="478"/>
          <ac:spMkLst>
            <pc:docMk/>
            <pc:sldMk cId="2321716781" sldId="457"/>
            <ac:spMk id="11" creationId="{DDD5A5BE-A2AB-D9F2-0243-FFC6541D1485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2" creationId="{39F59C29-9404-1DFB-24B8-7F6D861E253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3" creationId="{C612D6F0-BDCD-D070-F775-9ED10F3EE6D1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12T05:17:52.748" v="5583" actId="1036"/>
          <ac:spMkLst>
            <pc:docMk/>
            <pc:sldMk cId="2321716781" sldId="457"/>
            <ac:spMk id="16" creationId="{A554ADB5-49BF-60B1-3633-E76C3D1BD1A1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9" creationId="{E70CF0A5-6579-193A-C585-431E49FB0DC6}"/>
          </ac:spMkLst>
        </pc:spChg>
        <pc:spChg chg="add mod">
          <ac:chgData name="Richard Chalk" userId="287f8aa4f4de1d19" providerId="LiveId" clId="{FB819162-6B93-4C6E-ACAE-4A0DC07A57A3}" dt="2023-06-09T11:42:02.852" v="1634" actId="1038"/>
          <ac:spMkLst>
            <pc:docMk/>
            <pc:sldMk cId="2321716781" sldId="457"/>
            <ac:spMk id="21" creationId="{CC3214E2-938B-4164-7293-F45BAEF66310}"/>
          </ac:spMkLst>
        </pc:spChg>
        <pc:spChg chg="add mod">
          <ac:chgData name="Richard Chalk" userId="287f8aa4f4de1d19" providerId="LiveId" clId="{FB819162-6B93-4C6E-ACAE-4A0DC07A57A3}" dt="2023-06-09T11:43:01.751" v="1659" actId="1076"/>
          <ac:spMkLst>
            <pc:docMk/>
            <pc:sldMk cId="2321716781" sldId="457"/>
            <ac:spMk id="23" creationId="{38DA4206-BAF6-6097-0E49-6EDA4413CE95}"/>
          </ac:spMkLst>
        </pc:spChg>
        <pc:spChg chg="add mod">
          <ac:chgData name="Richard Chalk" userId="287f8aa4f4de1d19" providerId="LiveId" clId="{FB819162-6B93-4C6E-ACAE-4A0DC07A57A3}" dt="2023-06-09T11:44:27.129" v="1675" actId="207"/>
          <ac:spMkLst>
            <pc:docMk/>
            <pc:sldMk cId="2321716781" sldId="457"/>
            <ac:spMk id="24" creationId="{4CFA3819-03D3-56DB-56EF-D10CC05F8244}"/>
          </ac:spMkLst>
        </pc:spChg>
        <pc:spChg chg="add mod">
          <ac:chgData name="Richard Chalk" userId="287f8aa4f4de1d19" providerId="LiveId" clId="{FB819162-6B93-4C6E-ACAE-4A0DC07A57A3}" dt="2023-06-09T11:43:32.016" v="1667" actId="14100"/>
          <ac:spMkLst>
            <pc:docMk/>
            <pc:sldMk cId="2321716781" sldId="457"/>
            <ac:spMk id="25" creationId="{8BB30D77-D18F-BEDE-31B3-E2BE2FDA0ECF}"/>
          </ac:spMkLst>
        </pc:spChg>
        <pc:spChg chg="add mod">
          <ac:chgData name="Richard Chalk" userId="287f8aa4f4de1d19" providerId="LiveId" clId="{FB819162-6B93-4C6E-ACAE-4A0DC07A57A3}" dt="2023-06-09T11:44:32.107" v="1676" actId="208"/>
          <ac:spMkLst>
            <pc:docMk/>
            <pc:sldMk cId="2321716781" sldId="457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12T05:17:41.555" v="5570" actId="122"/>
          <ac:spMkLst>
            <pc:docMk/>
            <pc:sldMk cId="2321716781" sldId="457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11:43:33.379" v="1668" actId="478"/>
          <ac:picMkLst>
            <pc:docMk/>
            <pc:sldMk cId="2321716781" sldId="457"/>
            <ac:picMk id="5" creationId="{6325E9FD-CB31-18CC-9788-1DF96F31E1FE}"/>
          </ac:picMkLst>
        </pc:picChg>
        <pc:picChg chg="del">
          <ac:chgData name="Richard Chalk" userId="287f8aa4f4de1d19" providerId="LiveId" clId="{FB819162-6B93-4C6E-ACAE-4A0DC07A57A3}" dt="2023-06-09T11:34:46.028" v="1490" actId="478"/>
          <ac:picMkLst>
            <pc:docMk/>
            <pc:sldMk cId="2321716781" sldId="457"/>
            <ac:picMk id="15" creationId="{9EDEA715-5019-0CEC-4DB9-D0007D854309}"/>
          </ac:picMkLst>
        </pc:picChg>
        <pc:picChg chg="add mod">
          <ac:chgData name="Richard Chalk" userId="287f8aa4f4de1d19" providerId="LiveId" clId="{FB819162-6B93-4C6E-ACAE-4A0DC07A57A3}" dt="2023-06-12T05:17:52.748" v="5583" actId="1036"/>
          <ac:picMkLst>
            <pc:docMk/>
            <pc:sldMk cId="2321716781" sldId="457"/>
            <ac:picMk id="17" creationId="{81ABC386-6D8A-683A-ED45-C104A9D3C6B2}"/>
          </ac:picMkLst>
        </pc:picChg>
        <pc:picChg chg="del mod">
          <ac:chgData name="Richard Chalk" userId="287f8aa4f4de1d19" providerId="LiveId" clId="{FB819162-6B93-4C6E-ACAE-4A0DC07A57A3}" dt="2023-06-09T11:44:37.382" v="1677" actId="478"/>
          <ac:picMkLst>
            <pc:docMk/>
            <pc:sldMk cId="2321716781" sldId="457"/>
            <ac:picMk id="1026" creationId="{5C10FFE1-F8BC-32DC-4C6D-DEC47B1C9309}"/>
          </ac:picMkLst>
        </pc:picChg>
        <pc:cxnChg chg="mod">
          <ac:chgData name="Richard Chalk" userId="287f8aa4f4de1d19" providerId="LiveId" clId="{FB819162-6B93-4C6E-ACAE-4A0DC07A57A3}" dt="2023-06-09T11:42:10.987" v="1635" actId="14100"/>
          <ac:cxnSpMkLst>
            <pc:docMk/>
            <pc:sldMk cId="2321716781" sldId="457"/>
            <ac:cxnSpMk id="20" creationId="{EACC5B98-AFA8-C9CE-B2E5-61EA5C7D609E}"/>
          </ac:cxnSpMkLst>
        </pc:cxnChg>
      </pc:sldChg>
      <pc:sldChg chg="addSp delSp modSp add mod">
        <pc:chgData name="Richard Chalk" userId="287f8aa4f4de1d19" providerId="LiveId" clId="{FB819162-6B93-4C6E-ACAE-4A0DC07A57A3}" dt="2023-06-09T13:08:28.602" v="3282"/>
        <pc:sldMkLst>
          <pc:docMk/>
          <pc:sldMk cId="217808149" sldId="458"/>
        </pc:sldMkLst>
        <pc:spChg chg="add mod">
          <ac:chgData name="Richard Chalk" userId="287f8aa4f4de1d19" providerId="LiveId" clId="{FB819162-6B93-4C6E-ACAE-4A0DC07A57A3}" dt="2023-06-09T11:53:16.651" v="1802" actId="6549"/>
          <ac:spMkLst>
            <pc:docMk/>
            <pc:sldMk cId="217808149" sldId="458"/>
            <ac:spMk id="3" creationId="{26D10756-CECF-C820-3209-E59D23A4A2EA}"/>
          </ac:spMkLst>
        </pc:spChg>
        <pc:spChg chg="add mod">
          <ac:chgData name="Richard Chalk" userId="287f8aa4f4de1d19" providerId="LiveId" clId="{FB819162-6B93-4C6E-ACAE-4A0DC07A57A3}" dt="2023-06-09T11:54:25.498" v="1837" actId="1035"/>
          <ac:spMkLst>
            <pc:docMk/>
            <pc:sldMk cId="217808149" sldId="458"/>
            <ac:spMk id="5" creationId="{8D31E2C6-A506-C640-04C6-3DC93EAEF338}"/>
          </ac:spMkLst>
        </pc:spChg>
        <pc:spChg chg="mod">
          <ac:chgData name="Richard Chalk" userId="287f8aa4f4de1d19" providerId="LiveId" clId="{FB819162-6B93-4C6E-ACAE-4A0DC07A57A3}" dt="2023-06-09T11:50:56.865" v="1713" actId="20577"/>
          <ac:spMkLst>
            <pc:docMk/>
            <pc:sldMk cId="217808149" sldId="458"/>
            <ac:spMk id="7" creationId="{EBD62573-4B50-EAD6-8C7E-C3AE6A9F45B4}"/>
          </ac:spMkLst>
        </pc:spChg>
        <pc:spChg chg="del">
          <ac:chgData name="Richard Chalk" userId="287f8aa4f4de1d19" providerId="LiveId" clId="{FB819162-6B93-4C6E-ACAE-4A0DC07A57A3}" dt="2023-06-09T11:51:45.518" v="1754" actId="478"/>
          <ac:spMkLst>
            <pc:docMk/>
            <pc:sldMk cId="217808149" sldId="458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12:47:45.889" v="2724" actId="208"/>
          <ac:spMkLst>
            <pc:docMk/>
            <pc:sldMk cId="217808149" sldId="458"/>
            <ac:spMk id="9" creationId="{782FB4A7-A1C7-811A-4CF0-6A2BD2331BD7}"/>
          </ac:spMkLst>
        </pc:spChg>
        <pc:spChg chg="add mod">
          <ac:chgData name="Richard Chalk" userId="287f8aa4f4de1d19" providerId="LiveId" clId="{FB819162-6B93-4C6E-ACAE-4A0DC07A57A3}" dt="2023-06-09T12:47:52.902" v="2725" actId="208"/>
          <ac:spMkLst>
            <pc:docMk/>
            <pc:sldMk cId="217808149" sldId="458"/>
            <ac:spMk id="10" creationId="{FAE5B476-18B5-9937-7095-494335BD4752}"/>
          </ac:spMkLst>
        </pc:spChg>
        <pc:spChg chg="add mod">
          <ac:chgData name="Richard Chalk" userId="287f8aa4f4de1d19" providerId="LiveId" clId="{FB819162-6B93-4C6E-ACAE-4A0DC07A57A3}" dt="2023-06-09T12:36:37.987" v="1861" actId="1036"/>
          <ac:spMkLst>
            <pc:docMk/>
            <pc:sldMk cId="217808149" sldId="458"/>
            <ac:spMk id="11" creationId="{32823804-F1E8-980D-D7BC-D26E6EA57D82}"/>
          </ac:spMkLst>
        </pc:spChg>
        <pc:spChg chg="add mod">
          <ac:chgData name="Richard Chalk" userId="287f8aa4f4de1d19" providerId="LiveId" clId="{FB819162-6B93-4C6E-ACAE-4A0DC07A57A3}" dt="2023-06-09T12:36:49.157" v="1898" actId="20577"/>
          <ac:spMkLst>
            <pc:docMk/>
            <pc:sldMk cId="217808149" sldId="458"/>
            <ac:spMk id="12" creationId="{277E6E03-C7B5-4F44-8B91-35CBED82D856}"/>
          </ac:spMkLst>
        </pc:spChg>
        <pc:spChg chg="add mod">
          <ac:chgData name="Richard Chalk" userId="287f8aa4f4de1d19" providerId="LiveId" clId="{FB819162-6B93-4C6E-ACAE-4A0DC07A57A3}" dt="2023-06-09T12:37:00.016" v="1949" actId="20577"/>
          <ac:spMkLst>
            <pc:docMk/>
            <pc:sldMk cId="217808149" sldId="458"/>
            <ac:spMk id="13" creationId="{244137D1-849E-314A-BF5B-D695FF7C90BB}"/>
          </ac:spMkLst>
        </pc:spChg>
        <pc:spChg chg="del mod">
          <ac:chgData name="Richard Chalk" userId="287f8aa4f4de1d19" providerId="LiveId" clId="{FB819162-6B93-4C6E-ACAE-4A0DC07A57A3}" dt="2023-06-09T11:54:29.568" v="1838" actId="478"/>
          <ac:spMkLst>
            <pc:docMk/>
            <pc:sldMk cId="217808149" sldId="458"/>
            <ac:spMk id="16" creationId="{A554ADB5-49BF-60B1-3633-E76C3D1BD1A1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1" creationId="{CC3214E2-938B-4164-7293-F45BAEF66310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3" creationId="{38DA4206-BAF6-6097-0E49-6EDA4413CE95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4" creationId="{4CFA3819-03D3-56DB-56EF-D10CC05F8244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5" creationId="{8BB30D77-D18F-BEDE-31B3-E2BE2FDA0ECF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09T12:35:30.126" v="1850" actId="14100"/>
          <ac:spMkLst>
            <pc:docMk/>
            <pc:sldMk cId="217808149" sldId="458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1:53:39.811" v="1807" actId="1038"/>
          <ac:picMkLst>
            <pc:docMk/>
            <pc:sldMk cId="217808149" sldId="458"/>
            <ac:picMk id="4" creationId="{693E5EF6-1F46-05AA-132A-7DA7E10DA79E}"/>
          </ac:picMkLst>
        </pc:picChg>
        <pc:picChg chg="add mod">
          <ac:chgData name="Richard Chalk" userId="287f8aa4f4de1d19" providerId="LiveId" clId="{FB819162-6B93-4C6E-ACAE-4A0DC07A57A3}" dt="2023-06-09T13:08:28.602" v="3282"/>
          <ac:picMkLst>
            <pc:docMk/>
            <pc:sldMk cId="217808149" sldId="458"/>
            <ac:picMk id="14" creationId="{974A4CEB-B163-A88C-E3F2-B23057D40D81}"/>
          </ac:picMkLst>
        </pc:picChg>
        <pc:picChg chg="del mod">
          <ac:chgData name="Richard Chalk" userId="287f8aa4f4de1d19" providerId="LiveId" clId="{FB819162-6B93-4C6E-ACAE-4A0DC07A57A3}" dt="2023-06-09T11:54:29.568" v="1838" actId="478"/>
          <ac:picMkLst>
            <pc:docMk/>
            <pc:sldMk cId="217808149" sldId="458"/>
            <ac:picMk id="17" creationId="{81ABC386-6D8A-683A-ED45-C104A9D3C6B2}"/>
          </ac:picMkLst>
        </pc:picChg>
        <pc:cxnChg chg="del">
          <ac:chgData name="Richard Chalk" userId="287f8aa4f4de1d19" providerId="LiveId" clId="{FB819162-6B93-4C6E-ACAE-4A0DC07A57A3}" dt="2023-06-09T11:51:50.258" v="1756" actId="478"/>
          <ac:cxnSpMkLst>
            <pc:docMk/>
            <pc:sldMk cId="217808149" sldId="458"/>
            <ac:cxnSpMk id="20" creationId="{EACC5B98-AFA8-C9CE-B2E5-61EA5C7D609E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18:35.756" v="5587" actId="14100"/>
        <pc:sldMkLst>
          <pc:docMk/>
          <pc:sldMk cId="3754945797" sldId="459"/>
        </pc:sldMkLst>
        <pc:spChg chg="add mod">
          <ac:chgData name="Richard Chalk" userId="287f8aa4f4de1d19" providerId="LiveId" clId="{FB819162-6B93-4C6E-ACAE-4A0DC07A57A3}" dt="2023-06-09T12:45:24.915" v="2676" actId="1037"/>
          <ac:spMkLst>
            <pc:docMk/>
            <pc:sldMk cId="3754945797" sldId="459"/>
            <ac:spMk id="2" creationId="{805A00DB-F781-A0B9-6C51-A1AC0E7F0A5F}"/>
          </ac:spMkLst>
        </pc:spChg>
        <pc:spChg chg="add mod">
          <ac:chgData name="Richard Chalk" userId="287f8aa4f4de1d19" providerId="LiveId" clId="{FB819162-6B93-4C6E-ACAE-4A0DC07A57A3}" dt="2023-06-09T12:45:11.726" v="2583" actId="14100"/>
          <ac:spMkLst>
            <pc:docMk/>
            <pc:sldMk cId="3754945797" sldId="459"/>
            <ac:spMk id="3" creationId="{8F1AFE80-D80A-8D36-B8AB-89D6CB770C9E}"/>
          </ac:spMkLst>
        </pc:spChg>
        <pc:spChg chg="add mod">
          <ac:chgData name="Richard Chalk" userId="287f8aa4f4de1d19" providerId="LiveId" clId="{FB819162-6B93-4C6E-ACAE-4A0DC07A57A3}" dt="2023-06-09T12:45:33.609" v="2680" actId="20577"/>
          <ac:spMkLst>
            <pc:docMk/>
            <pc:sldMk cId="3754945797" sldId="459"/>
            <ac:spMk id="4" creationId="{D09A3AA6-B1E6-FA28-0321-4F34541E1BDC}"/>
          </ac:spMkLst>
        </pc:spChg>
        <pc:spChg chg="mod">
          <ac:chgData name="Richard Chalk" userId="287f8aa4f4de1d19" providerId="LiveId" clId="{FB819162-6B93-4C6E-ACAE-4A0DC07A57A3}" dt="2023-06-09T12:37:21.846" v="1954" actId="20577"/>
          <ac:spMkLst>
            <pc:docMk/>
            <pc:sldMk cId="3754945797" sldId="459"/>
            <ac:spMk id="7" creationId="{EBD62573-4B50-EAD6-8C7E-C3AE6A9F45B4}"/>
          </ac:spMkLst>
        </pc:spChg>
        <pc:spChg chg="del">
          <ac:chgData name="Richard Chalk" userId="287f8aa4f4de1d19" providerId="LiveId" clId="{FB819162-6B93-4C6E-ACAE-4A0DC07A57A3}" dt="2023-06-09T12:40:37.513" v="2119" actId="478"/>
          <ac:spMkLst>
            <pc:docMk/>
            <pc:sldMk cId="3754945797" sldId="459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13:08:40.730" v="3295" actId="1035"/>
          <ac:spMkLst>
            <pc:docMk/>
            <pc:sldMk cId="3754945797" sldId="459"/>
            <ac:spMk id="10" creationId="{D3CF2CC7-954E-752C-B5C1-1B3F15A42249}"/>
          </ac:spMkLst>
        </pc:spChg>
        <pc:spChg chg="add mod">
          <ac:chgData name="Richard Chalk" userId="287f8aa4f4de1d19" providerId="LiveId" clId="{FB819162-6B93-4C6E-ACAE-4A0DC07A57A3}" dt="2023-06-09T13:08:40.730" v="3295" actId="1035"/>
          <ac:spMkLst>
            <pc:docMk/>
            <pc:sldMk cId="3754945797" sldId="459"/>
            <ac:spMk id="11" creationId="{FDD8FA7E-1570-2FD7-A798-5C9AE3E71278}"/>
          </ac:spMkLst>
        </pc:spChg>
        <pc:spChg chg="add mod">
          <ac:chgData name="Richard Chalk" userId="287f8aa4f4de1d19" providerId="LiveId" clId="{FB819162-6B93-4C6E-ACAE-4A0DC07A57A3}" dt="2023-06-09T13:03:54.421" v="3268" actId="113"/>
          <ac:spMkLst>
            <pc:docMk/>
            <pc:sldMk cId="3754945797" sldId="459"/>
            <ac:spMk id="12" creationId="{E182948E-03D8-1839-7F4F-7FE1122D8058}"/>
          </ac:spMkLst>
        </pc:spChg>
        <pc:spChg chg="del">
          <ac:chgData name="Richard Chalk" userId="287f8aa4f4de1d19" providerId="LiveId" clId="{FB819162-6B93-4C6E-ACAE-4A0DC07A57A3}" dt="2023-06-09T12:38:21.194" v="2068" actId="478"/>
          <ac:spMkLst>
            <pc:docMk/>
            <pc:sldMk cId="3754945797" sldId="459"/>
            <ac:spMk id="16" creationId="{A554ADB5-49BF-60B1-3633-E76C3D1BD1A1}"/>
          </ac:spMkLst>
        </pc:spChg>
        <pc:spChg chg="mod">
          <ac:chgData name="Richard Chalk" userId="287f8aa4f4de1d19" providerId="LiveId" clId="{FB819162-6B93-4C6E-ACAE-4A0DC07A57A3}" dt="2023-06-09T12:47:15.579" v="2723" actId="20577"/>
          <ac:spMkLst>
            <pc:docMk/>
            <pc:sldMk cId="3754945797" sldId="459"/>
            <ac:spMk id="21" creationId="{CC3214E2-938B-4164-7293-F45BAEF66310}"/>
          </ac:spMkLst>
        </pc:spChg>
        <pc:spChg chg="mod">
          <ac:chgData name="Richard Chalk" userId="287f8aa4f4de1d19" providerId="LiveId" clId="{FB819162-6B93-4C6E-ACAE-4A0DC07A57A3}" dt="2023-06-09T12:44:45.468" v="2512" actId="1076"/>
          <ac:spMkLst>
            <pc:docMk/>
            <pc:sldMk cId="3754945797" sldId="459"/>
            <ac:spMk id="23" creationId="{38DA4206-BAF6-6097-0E49-6EDA4413CE95}"/>
          </ac:spMkLst>
        </pc:spChg>
        <pc:spChg chg="del">
          <ac:chgData name="Richard Chalk" userId="287f8aa4f4de1d19" providerId="LiveId" clId="{FB819162-6B93-4C6E-ACAE-4A0DC07A57A3}" dt="2023-06-09T12:43:41.823" v="2424" actId="478"/>
          <ac:spMkLst>
            <pc:docMk/>
            <pc:sldMk cId="3754945797" sldId="459"/>
            <ac:spMk id="24" creationId="{4CFA3819-03D3-56DB-56EF-D10CC05F8244}"/>
          </ac:spMkLst>
        </pc:spChg>
        <pc:spChg chg="mod">
          <ac:chgData name="Richard Chalk" userId="287f8aa4f4de1d19" providerId="LiveId" clId="{FB819162-6B93-4C6E-ACAE-4A0DC07A57A3}" dt="2023-06-09T12:44:35.473" v="2506" actId="14100"/>
          <ac:spMkLst>
            <pc:docMk/>
            <pc:sldMk cId="3754945797" sldId="459"/>
            <ac:spMk id="25" creationId="{8BB30D77-D18F-BEDE-31B3-E2BE2FDA0ECF}"/>
          </ac:spMkLst>
        </pc:spChg>
        <pc:spChg chg="del">
          <ac:chgData name="Richard Chalk" userId="287f8aa4f4de1d19" providerId="LiveId" clId="{FB819162-6B93-4C6E-ACAE-4A0DC07A57A3}" dt="2023-06-09T12:43:40.041" v="2423" actId="478"/>
          <ac:spMkLst>
            <pc:docMk/>
            <pc:sldMk cId="3754945797" sldId="459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12T05:18:35.756" v="5587" actId="14100"/>
          <ac:spMkLst>
            <pc:docMk/>
            <pc:sldMk cId="3754945797" sldId="459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3:02:28.795" v="3243" actId="1076"/>
          <ac:picMkLst>
            <pc:docMk/>
            <pc:sldMk cId="3754945797" sldId="459"/>
            <ac:picMk id="5" creationId="{A8CF9D6C-DF33-0B8A-E69B-5649D7837A1D}"/>
          </ac:picMkLst>
        </pc:picChg>
        <pc:picChg chg="add mod">
          <ac:chgData name="Richard Chalk" userId="287f8aa4f4de1d19" providerId="LiveId" clId="{FB819162-6B93-4C6E-ACAE-4A0DC07A57A3}" dt="2023-06-09T13:08:40.730" v="3295" actId="1035"/>
          <ac:picMkLst>
            <pc:docMk/>
            <pc:sldMk cId="3754945797" sldId="459"/>
            <ac:picMk id="9" creationId="{71AA8672-9881-C185-231F-9B035A224D25}"/>
          </ac:picMkLst>
        </pc:picChg>
        <pc:picChg chg="add mod">
          <ac:chgData name="Richard Chalk" userId="287f8aa4f4de1d19" providerId="LiveId" clId="{FB819162-6B93-4C6E-ACAE-4A0DC07A57A3}" dt="2023-06-09T13:02:32.924" v="3244" actId="1076"/>
          <ac:picMkLst>
            <pc:docMk/>
            <pc:sldMk cId="3754945797" sldId="459"/>
            <ac:picMk id="13" creationId="{2C4B4B67-6FF5-A3D4-182B-4E1921A99CE0}"/>
          </ac:picMkLst>
        </pc:picChg>
        <pc:picChg chg="add mod ord">
          <ac:chgData name="Richard Chalk" userId="287f8aa4f4de1d19" providerId="LiveId" clId="{FB819162-6B93-4C6E-ACAE-4A0DC07A57A3}" dt="2023-06-09T13:08:36.028" v="3284" actId="167"/>
          <ac:picMkLst>
            <pc:docMk/>
            <pc:sldMk cId="3754945797" sldId="459"/>
            <ac:picMk id="14" creationId="{AF31A277-EF44-D42A-7D25-47DC79147438}"/>
          </ac:picMkLst>
        </pc:picChg>
        <pc:picChg chg="del">
          <ac:chgData name="Richard Chalk" userId="287f8aa4f4de1d19" providerId="LiveId" clId="{FB819162-6B93-4C6E-ACAE-4A0DC07A57A3}" dt="2023-06-09T12:38:21.194" v="2068" actId="478"/>
          <ac:picMkLst>
            <pc:docMk/>
            <pc:sldMk cId="3754945797" sldId="459"/>
            <ac:picMk id="17" creationId="{81ABC386-6D8A-683A-ED45-C104A9D3C6B2}"/>
          </ac:picMkLst>
        </pc:picChg>
        <pc:cxnChg chg="mod">
          <ac:chgData name="Richard Chalk" userId="287f8aa4f4de1d19" providerId="LiveId" clId="{FB819162-6B93-4C6E-ACAE-4A0DC07A57A3}" dt="2023-06-09T12:42:58.582" v="2404" actId="1037"/>
          <ac:cxnSpMkLst>
            <pc:docMk/>
            <pc:sldMk cId="3754945797" sldId="459"/>
            <ac:cxnSpMk id="20" creationId="{EACC5B98-AFA8-C9CE-B2E5-61EA5C7D609E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22:51.228" v="5604" actId="20577"/>
        <pc:sldMkLst>
          <pc:docMk/>
          <pc:sldMk cId="342913731" sldId="460"/>
        </pc:sldMkLst>
        <pc:spChg chg="add del">
          <ac:chgData name="Richard Chalk" userId="287f8aa4f4de1d19" providerId="LiveId" clId="{FB819162-6B93-4C6E-ACAE-4A0DC07A57A3}" dt="2023-06-09T12:56:39.337" v="3136" actId="478"/>
          <ac:spMkLst>
            <pc:docMk/>
            <pc:sldMk cId="342913731" sldId="460"/>
            <ac:spMk id="2" creationId="{45BB6BE6-1E1F-DE67-AF79-BF74D2A61C7B}"/>
          </ac:spMkLst>
        </pc:spChg>
        <pc:spChg chg="mod">
          <ac:chgData name="Richard Chalk" userId="287f8aa4f4de1d19" providerId="LiveId" clId="{FB819162-6B93-4C6E-ACAE-4A0DC07A57A3}" dt="2023-06-09T12:56:36.529" v="3135" actId="403"/>
          <ac:spMkLst>
            <pc:docMk/>
            <pc:sldMk cId="342913731" sldId="460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22:51.228" v="5604" actId="20577"/>
          <ac:spMkLst>
            <pc:docMk/>
            <pc:sldMk cId="342913731" sldId="460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09T13:12:37.104" v="3422"/>
          <ac:spMkLst>
            <pc:docMk/>
            <pc:sldMk cId="342913731" sldId="460"/>
            <ac:spMk id="12" creationId="{13C1EEAD-C0E2-4382-28AA-4C1E955AEC71}"/>
          </ac:spMkLst>
        </pc:spChg>
        <pc:spChg chg="mod">
          <ac:chgData name="Richard Chalk" userId="287f8aa4f4de1d19" providerId="LiveId" clId="{FB819162-6B93-4C6E-ACAE-4A0DC07A57A3}" dt="2023-06-09T12:55:40.286" v="3108" actId="14100"/>
          <ac:spMkLst>
            <pc:docMk/>
            <pc:sldMk cId="342913731" sldId="460"/>
            <ac:spMk id="13" creationId="{1A656395-97A9-A933-0139-126C59733449}"/>
          </ac:spMkLst>
        </pc:spChg>
        <pc:picChg chg="add mod">
          <ac:chgData name="Richard Chalk" userId="287f8aa4f4de1d19" providerId="LiveId" clId="{FB819162-6B93-4C6E-ACAE-4A0DC07A57A3}" dt="2023-06-09T13:08:41.619" v="3296"/>
          <ac:picMkLst>
            <pc:docMk/>
            <pc:sldMk cId="342913731" sldId="460"/>
            <ac:picMk id="8" creationId="{609EFDAF-D763-338E-FA01-C5279F04A2D6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9" creationId="{8E1E81C2-07EB-5C97-A557-E0D6F5C165D0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10" creationId="{CF0425AD-5CCE-14C8-F550-AB5EE2449FB8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2050" creationId="{46F22B64-49EF-019A-CF27-40DC1DAB633F}"/>
          </ac:picMkLst>
        </pc:picChg>
      </pc:sldChg>
      <pc:sldChg chg="addSp delSp modSp add mod modNotesTx">
        <pc:chgData name="Richard Chalk" userId="287f8aa4f4de1d19" providerId="LiveId" clId="{FB819162-6B93-4C6E-ACAE-4A0DC07A57A3}" dt="2023-06-12T14:49:58.714" v="6349" actId="113"/>
        <pc:sldMkLst>
          <pc:docMk/>
          <pc:sldMk cId="3932187929" sldId="461"/>
        </pc:sldMkLst>
        <pc:spChg chg="mod">
          <ac:chgData name="Richard Chalk" userId="287f8aa4f4de1d19" providerId="LiveId" clId="{FB819162-6B93-4C6E-ACAE-4A0DC07A57A3}" dt="2023-06-12T14:48:25.516" v="6322" actId="113"/>
          <ac:spMkLst>
            <pc:docMk/>
            <pc:sldMk cId="3932187929" sldId="461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14:49:58.714" v="6349" actId="113"/>
          <ac:spMkLst>
            <pc:docMk/>
            <pc:sldMk cId="3932187929" sldId="461"/>
            <ac:spMk id="4" creationId="{9AA89512-D9D6-E6FF-F0D0-6B32F4C49B45}"/>
          </ac:spMkLst>
        </pc:spChg>
        <pc:spChg chg="mod ord">
          <ac:chgData name="Richard Chalk" userId="287f8aa4f4de1d19" providerId="LiveId" clId="{FB819162-6B93-4C6E-ACAE-4A0DC07A57A3}" dt="2023-06-12T14:44:36.742" v="6163" actId="20577"/>
          <ac:spMkLst>
            <pc:docMk/>
            <pc:sldMk cId="3932187929" sldId="461"/>
            <ac:spMk id="7" creationId="{33CEA544-77C2-FF79-AA38-538BB26620CF}"/>
          </ac:spMkLst>
        </pc:spChg>
        <pc:spChg chg="add del mod">
          <ac:chgData name="Richard Chalk" userId="287f8aa4f4de1d19" providerId="LiveId" clId="{FB819162-6B93-4C6E-ACAE-4A0DC07A57A3}" dt="2023-06-12T14:44:45.533" v="6164" actId="478"/>
          <ac:spMkLst>
            <pc:docMk/>
            <pc:sldMk cId="3932187929" sldId="461"/>
            <ac:spMk id="9" creationId="{F2A1926C-AAAF-13E0-9E42-EA6CF82C870A}"/>
          </ac:spMkLst>
        </pc:spChg>
        <pc:spChg chg="add mod">
          <ac:chgData name="Richard Chalk" userId="287f8aa4f4de1d19" providerId="LiveId" clId="{FB819162-6B93-4C6E-ACAE-4A0DC07A57A3}" dt="2023-06-09T13:12:41.833" v="3423"/>
          <ac:spMkLst>
            <pc:docMk/>
            <pc:sldMk cId="3932187929" sldId="461"/>
            <ac:spMk id="10" creationId="{54BF012B-1377-8E24-365A-71C745F8D033}"/>
          </ac:spMkLst>
        </pc:spChg>
        <pc:spChg chg="del">
          <ac:chgData name="Richard Chalk" userId="287f8aa4f4de1d19" providerId="LiveId" clId="{FB819162-6B93-4C6E-ACAE-4A0DC07A57A3}" dt="2023-06-09T13:08:18.849" v="3280" actId="478"/>
          <ac:spMkLst>
            <pc:docMk/>
            <pc:sldMk cId="3932187929" sldId="461"/>
            <ac:spMk id="13" creationId="{1A656395-97A9-A933-0139-126C59733449}"/>
          </ac:spMkLst>
        </pc:spChg>
        <pc:spChg chg="add del mod">
          <ac:chgData name="Richard Chalk" userId="287f8aa4f4de1d19" providerId="LiveId" clId="{FB819162-6B93-4C6E-ACAE-4A0DC07A57A3}" dt="2023-06-12T14:39:24.674" v="6113" actId="478"/>
          <ac:spMkLst>
            <pc:docMk/>
            <pc:sldMk cId="3932187929" sldId="461"/>
            <ac:spMk id="17" creationId="{AA8CF3AA-EF3C-91E3-B5D4-4949C6EE1CFF}"/>
          </ac:spMkLst>
        </pc:spChg>
        <pc:picChg chg="add mod">
          <ac:chgData name="Richard Chalk" userId="287f8aa4f4de1d19" providerId="LiveId" clId="{FB819162-6B93-4C6E-ACAE-4A0DC07A57A3}" dt="2023-06-09T13:08:50.264" v="3299"/>
          <ac:picMkLst>
            <pc:docMk/>
            <pc:sldMk cId="3932187929" sldId="461"/>
            <ac:picMk id="2" creationId="{99AFB565-28EB-3FCB-46F2-50CE0F9AA25F}"/>
          </ac:picMkLst>
        </pc:picChg>
        <pc:picChg chg="del">
          <ac:chgData name="Richard Chalk" userId="287f8aa4f4de1d19" providerId="LiveId" clId="{FB819162-6B93-4C6E-ACAE-4A0DC07A57A3}" dt="2023-06-09T13:13:22.863" v="3457" actId="478"/>
          <ac:picMkLst>
            <pc:docMk/>
            <pc:sldMk cId="3932187929" sldId="461"/>
            <ac:picMk id="6" creationId="{81FC08F1-7AC2-26F9-5AA1-BB6C836C87FC}"/>
          </ac:picMkLst>
        </pc:picChg>
        <pc:picChg chg="del">
          <ac:chgData name="Richard Chalk" userId="287f8aa4f4de1d19" providerId="LiveId" clId="{FB819162-6B93-4C6E-ACAE-4A0DC07A57A3}" dt="2023-06-09T13:08:18.849" v="3280" actId="478"/>
          <ac:picMkLst>
            <pc:docMk/>
            <pc:sldMk cId="3932187929" sldId="461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13:28.859" v="3463" actId="1038"/>
          <ac:picMkLst>
            <pc:docMk/>
            <pc:sldMk cId="3932187929" sldId="461"/>
            <ac:picMk id="12" creationId="{4F7BD645-4FFF-DD4E-8EF4-EC1318637BEF}"/>
          </ac:picMkLst>
        </pc:picChg>
        <pc:picChg chg="add mod">
          <ac:chgData name="Richard Chalk" userId="287f8aa4f4de1d19" providerId="LiveId" clId="{FB819162-6B93-4C6E-ACAE-4A0DC07A57A3}" dt="2023-06-12T14:47:24.655" v="6254" actId="1076"/>
          <ac:picMkLst>
            <pc:docMk/>
            <pc:sldMk cId="3932187929" sldId="461"/>
            <ac:picMk id="14" creationId="{6DE5D1C9-1090-4F43-8E47-75603BD04C52}"/>
          </ac:picMkLst>
        </pc:picChg>
        <pc:picChg chg="add del mod">
          <ac:chgData name="Richard Chalk" userId="287f8aa4f4de1d19" providerId="LiveId" clId="{FB819162-6B93-4C6E-ACAE-4A0DC07A57A3}" dt="2023-06-09T13:49:13.045" v="4104" actId="478"/>
          <ac:picMkLst>
            <pc:docMk/>
            <pc:sldMk cId="3932187929" sldId="461"/>
            <ac:picMk id="16" creationId="{A98BE2B0-9869-2F0D-DF06-AC426EE26E27}"/>
          </ac:picMkLst>
        </pc:picChg>
        <pc:picChg chg="add del mod">
          <ac:chgData name="Richard Chalk" userId="287f8aa4f4de1d19" providerId="LiveId" clId="{FB819162-6B93-4C6E-ACAE-4A0DC07A57A3}" dt="2023-06-09T13:31:03.347" v="3579" actId="478"/>
          <ac:picMkLst>
            <pc:docMk/>
            <pc:sldMk cId="3932187929" sldId="461"/>
            <ac:picMk id="4098" creationId="{E79C668A-B92D-7EDE-3174-8AF2A2130546}"/>
          </ac:picMkLst>
        </pc:picChg>
        <pc:cxnChg chg="mod">
          <ac:chgData name="Richard Chalk" userId="287f8aa4f4de1d19" providerId="LiveId" clId="{FB819162-6B93-4C6E-ACAE-4A0DC07A57A3}" dt="2023-06-12T14:45:15.659" v="6212" actId="1037"/>
          <ac:cxnSpMkLst>
            <pc:docMk/>
            <pc:sldMk cId="3932187929" sldId="461"/>
            <ac:cxnSpMk id="5" creationId="{BD98B516-E619-E8AA-C020-62B32CC63B1D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4:46:57.514" v="4843" actId="20577"/>
        <pc:sldMkLst>
          <pc:docMk/>
          <pc:sldMk cId="3638792043" sldId="462"/>
        </pc:sldMkLst>
        <pc:spChg chg="del mod">
          <ac:chgData name="Richard Chalk" userId="287f8aa4f4de1d19" providerId="LiveId" clId="{FB819162-6B93-4C6E-ACAE-4A0DC07A57A3}" dt="2023-06-09T13:37:18.272" v="3677" actId="478"/>
          <ac:spMkLst>
            <pc:docMk/>
            <pc:sldMk cId="3638792043" sldId="462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4:46:57.514" v="4843" actId="20577"/>
          <ac:spMkLst>
            <pc:docMk/>
            <pc:sldMk cId="3638792043" sldId="462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41:18.710" v="3948" actId="207"/>
          <ac:spMkLst>
            <pc:docMk/>
            <pc:sldMk cId="3638792043" sldId="462"/>
            <ac:spMk id="7" creationId="{33CEA544-77C2-FF79-AA38-538BB26620CF}"/>
          </ac:spMkLst>
        </pc:spChg>
        <pc:spChg chg="add mod ord">
          <ac:chgData name="Richard Chalk" userId="287f8aa4f4de1d19" providerId="LiveId" clId="{FB819162-6B93-4C6E-ACAE-4A0DC07A57A3}" dt="2023-06-09T13:47:09.650" v="3996" actId="6549"/>
          <ac:spMkLst>
            <pc:docMk/>
            <pc:sldMk cId="3638792043" sldId="462"/>
            <ac:spMk id="9" creationId="{78D5E91A-6525-23AB-695D-CF713BAC9A97}"/>
          </ac:spMkLst>
        </pc:spChg>
        <pc:spChg chg="del">
          <ac:chgData name="Richard Chalk" userId="287f8aa4f4de1d19" providerId="LiveId" clId="{FB819162-6B93-4C6E-ACAE-4A0DC07A57A3}" dt="2023-06-09T13:31:50.442" v="3606" actId="478"/>
          <ac:spMkLst>
            <pc:docMk/>
            <pc:sldMk cId="3638792043" sldId="462"/>
            <ac:spMk id="13" creationId="{1A656395-97A9-A933-0139-126C59733449}"/>
          </ac:spMkLst>
        </pc:spChg>
        <pc:spChg chg="add mod">
          <ac:chgData name="Richard Chalk" userId="287f8aa4f4de1d19" providerId="LiveId" clId="{FB819162-6B93-4C6E-ACAE-4A0DC07A57A3}" dt="2023-06-09T13:48:35.863" v="4102" actId="1037"/>
          <ac:spMkLst>
            <pc:docMk/>
            <pc:sldMk cId="3638792043" sldId="462"/>
            <ac:spMk id="14" creationId="{2B3B95FE-655C-4A7B-B16D-F89C1534241D}"/>
          </ac:spMkLst>
        </pc:spChg>
        <pc:picChg chg="del">
          <ac:chgData name="Richard Chalk" userId="287f8aa4f4de1d19" providerId="LiveId" clId="{FB819162-6B93-4C6E-ACAE-4A0DC07A57A3}" dt="2023-06-09T13:31:51.948" v="3607" actId="478"/>
          <ac:picMkLst>
            <pc:docMk/>
            <pc:sldMk cId="3638792043" sldId="462"/>
            <ac:picMk id="6" creationId="{81FC08F1-7AC2-26F9-5AA1-BB6C836C87FC}"/>
          </ac:picMkLst>
        </pc:picChg>
        <pc:picChg chg="add mod">
          <ac:chgData name="Richard Chalk" userId="287f8aa4f4de1d19" providerId="LiveId" clId="{FB819162-6B93-4C6E-ACAE-4A0DC07A57A3}" dt="2023-06-09T13:47:21.210" v="3997"/>
          <ac:picMkLst>
            <pc:docMk/>
            <pc:sldMk cId="3638792043" sldId="462"/>
            <ac:picMk id="10" creationId="{FAE082B0-2727-56BA-5525-3A37F38355A0}"/>
          </ac:picMkLst>
        </pc:picChg>
        <pc:picChg chg="del">
          <ac:chgData name="Richard Chalk" userId="287f8aa4f4de1d19" providerId="LiveId" clId="{FB819162-6B93-4C6E-ACAE-4A0DC07A57A3}" dt="2023-06-09T13:31:50.442" v="3606" actId="478"/>
          <ac:picMkLst>
            <pc:docMk/>
            <pc:sldMk cId="3638792043" sldId="462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48:35.863" v="4102" actId="1037"/>
          <ac:picMkLst>
            <pc:docMk/>
            <pc:sldMk cId="3638792043" sldId="462"/>
            <ac:picMk id="15" creationId="{AD1E3794-0F66-4E54-BB70-28C8C4178833}"/>
          </ac:picMkLst>
        </pc:picChg>
        <pc:cxnChg chg="mod">
          <ac:chgData name="Richard Chalk" userId="287f8aa4f4de1d19" providerId="LiveId" clId="{FB819162-6B93-4C6E-ACAE-4A0DC07A57A3}" dt="2023-06-09T13:39:33.507" v="3806" actId="1038"/>
          <ac:cxnSpMkLst>
            <pc:docMk/>
            <pc:sldMk cId="3638792043" sldId="462"/>
            <ac:cxnSpMk id="5" creationId="{BD98B516-E619-E8AA-C020-62B32CC63B1D}"/>
          </ac:cxnSpMkLst>
        </pc:cxnChg>
      </pc:sldChg>
      <pc:sldChg chg="addSp delSp modSp add mod">
        <pc:chgData name="Richard Chalk" userId="287f8aa4f4de1d19" providerId="LiveId" clId="{FB819162-6B93-4C6E-ACAE-4A0DC07A57A3}" dt="2023-06-12T14:35:23.244" v="6112" actId="1035"/>
        <pc:sldMkLst>
          <pc:docMk/>
          <pc:sldMk cId="2959964470" sldId="463"/>
        </pc:sldMkLst>
        <pc:spChg chg="add del mod">
          <ac:chgData name="Richard Chalk" userId="287f8aa4f4de1d19" providerId="LiveId" clId="{FB819162-6B93-4C6E-ACAE-4A0DC07A57A3}" dt="2023-06-12T14:15:36.764" v="5759" actId="478"/>
          <ac:spMkLst>
            <pc:docMk/>
            <pc:sldMk cId="2959964470" sldId="463"/>
            <ac:spMk id="2" creationId="{8E4E89C2-83C9-F60D-6A71-98FC2E429E2A}"/>
          </ac:spMkLst>
        </pc:spChg>
        <pc:spChg chg="del mod">
          <ac:chgData name="Richard Chalk" userId="287f8aa4f4de1d19" providerId="LiveId" clId="{FB819162-6B93-4C6E-ACAE-4A0DC07A57A3}" dt="2023-06-12T14:31:51.937" v="5941" actId="478"/>
          <ac:spMkLst>
            <pc:docMk/>
            <pc:sldMk cId="2959964470" sldId="463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14:35:18.706" v="6102" actId="6549"/>
          <ac:spMkLst>
            <pc:docMk/>
            <pc:sldMk cId="2959964470" sldId="463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32:57.674" v="3638" actId="20577"/>
          <ac:spMkLst>
            <pc:docMk/>
            <pc:sldMk cId="2959964470" sldId="463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12T14:30:30.507" v="5940" actId="1076"/>
          <ac:spMkLst>
            <pc:docMk/>
            <pc:sldMk cId="2959964470" sldId="463"/>
            <ac:spMk id="9" creationId="{77DCFD99-2227-DDD4-E1AA-3D417283CE9C}"/>
          </ac:spMkLst>
        </pc:spChg>
        <pc:spChg chg="add mod">
          <ac:chgData name="Richard Chalk" userId="287f8aa4f4de1d19" providerId="LiveId" clId="{FB819162-6B93-4C6E-ACAE-4A0DC07A57A3}" dt="2023-06-12T14:32:55.346" v="5992" actId="1035"/>
          <ac:spMkLst>
            <pc:docMk/>
            <pc:sldMk cId="2959964470" sldId="463"/>
            <ac:spMk id="11" creationId="{0D22A7BB-A967-1591-7825-23E55EA62D70}"/>
          </ac:spMkLst>
        </pc:spChg>
        <pc:spChg chg="add mod">
          <ac:chgData name="Richard Chalk" userId="287f8aa4f4de1d19" providerId="LiveId" clId="{FB819162-6B93-4C6E-ACAE-4A0DC07A57A3}" dt="2023-06-12T14:34:03.968" v="6074" actId="1076"/>
          <ac:spMkLst>
            <pc:docMk/>
            <pc:sldMk cId="2959964470" sldId="463"/>
            <ac:spMk id="14" creationId="{DF4B3279-7A0E-512F-E483-26B698C50596}"/>
          </ac:spMkLst>
        </pc:spChg>
        <pc:spChg chg="add mod">
          <ac:chgData name="Richard Chalk" userId="287f8aa4f4de1d19" providerId="LiveId" clId="{FB819162-6B93-4C6E-ACAE-4A0DC07A57A3}" dt="2023-06-12T14:34:01.778" v="6073" actId="571"/>
          <ac:spMkLst>
            <pc:docMk/>
            <pc:sldMk cId="2959964470" sldId="463"/>
            <ac:spMk id="16" creationId="{17D9DE8D-B18C-9993-3628-FB46ABE6152C}"/>
          </ac:spMkLst>
        </pc:spChg>
        <pc:picChg chg="add mod">
          <ac:chgData name="Richard Chalk" userId="287f8aa4f4de1d19" providerId="LiveId" clId="{FB819162-6B93-4C6E-ACAE-4A0DC07A57A3}" dt="2023-06-12T14:35:23.244" v="6112" actId="1035"/>
          <ac:picMkLst>
            <pc:docMk/>
            <pc:sldMk cId="2959964470" sldId="463"/>
            <ac:picMk id="6" creationId="{5929BD11-20D6-E1D7-0F40-FE84869F9E6A}"/>
          </ac:picMkLst>
        </pc:picChg>
        <pc:picChg chg="add mod">
          <ac:chgData name="Richard Chalk" userId="287f8aa4f4de1d19" providerId="LiveId" clId="{FB819162-6B93-4C6E-ACAE-4A0DC07A57A3}" dt="2023-06-12T14:32:47.377" v="5969"/>
          <ac:picMkLst>
            <pc:docMk/>
            <pc:sldMk cId="2959964470" sldId="463"/>
            <ac:picMk id="13" creationId="{BFF81A7C-6A08-6E16-1A68-43F8A708C86B}"/>
          </ac:picMkLst>
        </pc:picChg>
        <pc:picChg chg="add del mod">
          <ac:chgData name="Richard Chalk" userId="287f8aa4f4de1d19" providerId="LiveId" clId="{FB819162-6B93-4C6E-ACAE-4A0DC07A57A3}" dt="2023-06-12T14:34:33.093" v="6075" actId="478"/>
          <ac:picMkLst>
            <pc:docMk/>
            <pc:sldMk cId="2959964470" sldId="463"/>
            <ac:picMk id="15" creationId="{EF1C54D2-05AE-B77E-1971-F5D7F639D019}"/>
          </ac:picMkLst>
        </pc:picChg>
        <pc:picChg chg="add mod">
          <ac:chgData name="Richard Chalk" userId="287f8aa4f4de1d19" providerId="LiveId" clId="{FB819162-6B93-4C6E-ACAE-4A0DC07A57A3}" dt="2023-06-12T14:34:01.778" v="6073" actId="571"/>
          <ac:picMkLst>
            <pc:docMk/>
            <pc:sldMk cId="2959964470" sldId="463"/>
            <ac:picMk id="17" creationId="{5442E6DB-5340-E26C-C81F-1E7BFDF564B6}"/>
          </ac:picMkLst>
        </pc:picChg>
        <pc:picChg chg="add mod">
          <ac:chgData name="Richard Chalk" userId="287f8aa4f4de1d19" providerId="LiveId" clId="{FB819162-6B93-4C6E-ACAE-4A0DC07A57A3}" dt="2023-06-12T14:34:38.395" v="6078" actId="1076"/>
          <ac:picMkLst>
            <pc:docMk/>
            <pc:sldMk cId="2959964470" sldId="463"/>
            <ac:picMk id="4098" creationId="{36E44982-03A8-3B54-657E-7D738A2BBE5A}"/>
          </ac:picMkLst>
        </pc:picChg>
      </pc:sldChg>
      <pc:sldChg chg="addSp delSp modSp add mod">
        <pc:chgData name="Richard Chalk" userId="287f8aa4f4de1d19" providerId="LiveId" clId="{FB819162-6B93-4C6E-ACAE-4A0DC07A57A3}" dt="2023-06-12T05:25:04.492" v="5673" actId="20577"/>
        <pc:sldMkLst>
          <pc:docMk/>
          <pc:sldMk cId="1691793169" sldId="464"/>
        </pc:sldMkLst>
        <pc:spChg chg="add del mod">
          <ac:chgData name="Richard Chalk" userId="287f8aa4f4de1d19" providerId="LiveId" clId="{FB819162-6B93-4C6E-ACAE-4A0DC07A57A3}" dt="2023-06-12T04:47:57.757" v="4882" actId="478"/>
          <ac:spMkLst>
            <pc:docMk/>
            <pc:sldMk cId="1691793169" sldId="464"/>
            <ac:spMk id="2" creationId="{C16A2E51-C1A1-2104-CE7A-645F67A16BD0}"/>
          </ac:spMkLst>
        </pc:spChg>
        <pc:spChg chg="mod">
          <ac:chgData name="Richard Chalk" userId="287f8aa4f4de1d19" providerId="LiveId" clId="{FB819162-6B93-4C6E-ACAE-4A0DC07A57A3}" dt="2023-06-12T04:52:34.845" v="4936" actId="20577"/>
          <ac:spMkLst>
            <pc:docMk/>
            <pc:sldMk cId="1691793169" sldId="464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4:54:31.679" v="4960" actId="207"/>
          <ac:spMkLst>
            <pc:docMk/>
            <pc:sldMk cId="1691793169" sldId="464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12T05:25:04.492" v="5673" actId="20577"/>
          <ac:spMkLst>
            <pc:docMk/>
            <pc:sldMk cId="1691793169" sldId="464"/>
            <ac:spMk id="6" creationId="{917FAC22-DAE8-8A82-AA8F-817CFE396E40}"/>
          </ac:spMkLst>
        </pc:spChg>
        <pc:spChg chg="add mod">
          <ac:chgData name="Richard Chalk" userId="287f8aa4f4de1d19" providerId="LiveId" clId="{FB819162-6B93-4C6E-ACAE-4A0DC07A57A3}" dt="2023-06-12T04:55:32.764" v="4973" actId="1076"/>
          <ac:spMkLst>
            <pc:docMk/>
            <pc:sldMk cId="1691793169" sldId="464"/>
            <ac:spMk id="13" creationId="{3D68EEF7-5145-423D-4A19-3D8D1629DA43}"/>
          </ac:spMkLst>
        </pc:spChg>
        <pc:spChg chg="add mod">
          <ac:chgData name="Richard Chalk" userId="287f8aa4f4de1d19" providerId="LiveId" clId="{FB819162-6B93-4C6E-ACAE-4A0DC07A57A3}" dt="2023-06-12T04:56:18.346" v="5009" actId="1037"/>
          <ac:spMkLst>
            <pc:docMk/>
            <pc:sldMk cId="1691793169" sldId="464"/>
            <ac:spMk id="14" creationId="{3C76CCE5-FFDC-ABA7-C72C-E65C6ECE6276}"/>
          </ac:spMkLst>
        </pc:spChg>
        <pc:picChg chg="add mod">
          <ac:chgData name="Richard Chalk" userId="287f8aa4f4de1d19" providerId="LiveId" clId="{FB819162-6B93-4C6E-ACAE-4A0DC07A57A3}" dt="2023-06-12T04:55:44.856" v="5003" actId="1035"/>
          <ac:picMkLst>
            <pc:docMk/>
            <pc:sldMk cId="1691793169" sldId="464"/>
            <ac:picMk id="9" creationId="{9792E609-3341-1E47-A3F6-3464E6F781B8}"/>
          </ac:picMkLst>
        </pc:picChg>
        <pc:picChg chg="add mod">
          <ac:chgData name="Richard Chalk" userId="287f8aa4f4de1d19" providerId="LiveId" clId="{FB819162-6B93-4C6E-ACAE-4A0DC07A57A3}" dt="2023-06-12T04:54:44.396" v="4962" actId="1076"/>
          <ac:picMkLst>
            <pc:docMk/>
            <pc:sldMk cId="1691793169" sldId="464"/>
            <ac:picMk id="10" creationId="{F01A6C64-34C3-4B35-2BCB-2F7875AC164A}"/>
          </ac:picMkLst>
        </pc:picChg>
        <pc:picChg chg="add mod">
          <ac:chgData name="Richard Chalk" userId="287f8aa4f4de1d19" providerId="LiveId" clId="{FB819162-6B93-4C6E-ACAE-4A0DC07A57A3}" dt="2023-06-12T04:57:19.736" v="5012" actId="14100"/>
          <ac:picMkLst>
            <pc:docMk/>
            <pc:sldMk cId="1691793169" sldId="464"/>
            <ac:picMk id="1026" creationId="{E1A2A485-009E-B61F-AFD9-7666E6A4716A}"/>
          </ac:picMkLst>
        </pc:picChg>
        <pc:picChg chg="add del">
          <ac:chgData name="Richard Chalk" userId="287f8aa4f4de1d19" providerId="LiveId" clId="{FB819162-6B93-4C6E-ACAE-4A0DC07A57A3}" dt="2023-06-12T04:58:06.232" v="5014"/>
          <ac:picMkLst>
            <pc:docMk/>
            <pc:sldMk cId="1691793169" sldId="464"/>
            <ac:picMk id="1028" creationId="{63D5CA1A-EF55-143B-80AA-9A18225AE084}"/>
          </ac:picMkLst>
        </pc:picChg>
      </pc:sldChg>
      <pc:sldChg chg="modSp add mod modNotesTx">
        <pc:chgData name="Richard Chalk" userId="287f8aa4f4de1d19" providerId="LiveId" clId="{FB819162-6B93-4C6E-ACAE-4A0DC07A57A3}" dt="2023-06-12T14:50:06.692" v="6351" actId="313"/>
        <pc:sldMkLst>
          <pc:docMk/>
          <pc:sldMk cId="455506460" sldId="465"/>
        </pc:sldMkLst>
        <pc:spChg chg="mod">
          <ac:chgData name="Richard Chalk" userId="287f8aa4f4de1d19" providerId="LiveId" clId="{FB819162-6B93-4C6E-ACAE-4A0DC07A57A3}" dt="2023-06-12T05:27:53.504" v="5745" actId="20577"/>
          <ac:spMkLst>
            <pc:docMk/>
            <pc:sldMk cId="455506460" sldId="465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28:43.647" v="5756" actId="113"/>
          <ac:spMkLst>
            <pc:docMk/>
            <pc:sldMk cId="455506460" sldId="465"/>
            <ac:spMk id="4" creationId="{9AA89512-D9D6-E6FF-F0D0-6B32F4C49B45}"/>
          </ac:spMkLst>
        </pc:spChg>
      </pc:sldChg>
      <pc:sldChg chg="addSp modSp add del mod modNotesTx">
        <pc:chgData name="Richard Chalk" userId="287f8aa4f4de1d19" providerId="LiveId" clId="{FB819162-6B93-4C6E-ACAE-4A0DC07A57A3}" dt="2023-06-12T04:47:39.259" v="4881" actId="47"/>
        <pc:sldMkLst>
          <pc:docMk/>
          <pc:sldMk cId="3789744284" sldId="466"/>
        </pc:sldMkLst>
        <pc:spChg chg="add mod">
          <ac:chgData name="Richard Chalk" userId="287f8aa4f4de1d19" providerId="LiveId" clId="{FB819162-6B93-4C6E-ACAE-4A0DC07A57A3}" dt="2023-06-09T13:50:15.088" v="4134"/>
          <ac:spMkLst>
            <pc:docMk/>
            <pc:sldMk cId="3789744284" sldId="466"/>
            <ac:spMk id="2" creationId="{43621836-4204-D006-60DB-4DCC1786CDC9}"/>
          </ac:spMkLst>
        </pc:spChg>
        <pc:spChg chg="mod">
          <ac:chgData name="Richard Chalk" userId="287f8aa4f4de1d19" providerId="LiveId" clId="{FB819162-6B93-4C6E-ACAE-4A0DC07A57A3}" dt="2023-06-09T13:50:04.134" v="4131" actId="20577"/>
          <ac:spMkLst>
            <pc:docMk/>
            <pc:sldMk cId="3789744284" sldId="466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49:57.692" v="4128" actId="20577"/>
          <ac:spMkLst>
            <pc:docMk/>
            <pc:sldMk cId="3789744284" sldId="466"/>
            <ac:spMk id="7" creationId="{33CEA544-77C2-FF79-AA38-538BB26620CF}"/>
          </ac:spMkLst>
        </pc:spChg>
      </pc:sldChg>
      <pc:sldChg chg="addSp modSp add mod modNotesTx">
        <pc:chgData name="Richard Chalk" userId="287f8aa4f4de1d19" providerId="LiveId" clId="{FB819162-6B93-4C6E-ACAE-4A0DC07A57A3}" dt="2023-06-12T05:24:10.553" v="5670" actId="1036"/>
        <pc:sldMkLst>
          <pc:docMk/>
          <pc:sldMk cId="1379899295" sldId="467"/>
        </pc:sldMkLst>
        <pc:spChg chg="add mod">
          <ac:chgData name="Richard Chalk" userId="287f8aa4f4de1d19" providerId="LiveId" clId="{FB819162-6B93-4C6E-ACAE-4A0DC07A57A3}" dt="2023-06-12T05:24:10.553" v="5670" actId="1036"/>
          <ac:spMkLst>
            <pc:docMk/>
            <pc:sldMk cId="1379899295" sldId="467"/>
            <ac:spMk id="2" creationId="{CA3540FE-39ED-E5DA-E435-3DB32E8296DE}"/>
          </ac:spMkLst>
        </pc:spChg>
        <pc:spChg chg="mod">
          <ac:chgData name="Richard Chalk" userId="287f8aa4f4de1d19" providerId="LiveId" clId="{FB819162-6B93-4C6E-ACAE-4A0DC07A57A3}" dt="2023-06-12T04:47:20.102" v="4859" actId="20577"/>
          <ac:spMkLst>
            <pc:docMk/>
            <pc:sldMk cId="1379899295" sldId="467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11T20:20:35.244" v="4422" actId="20577"/>
          <ac:spMkLst>
            <pc:docMk/>
            <pc:sldMk cId="1379899295" sldId="467"/>
            <ac:spMk id="7" creationId="{33CEA544-77C2-FF79-AA38-538BB26620CF}"/>
          </ac:spMkLst>
        </pc:spChg>
        <pc:spChg chg="mod">
          <ac:chgData name="Richard Chalk" userId="287f8aa4f4de1d19" providerId="LiveId" clId="{FB819162-6B93-4C6E-ACAE-4A0DC07A57A3}" dt="2023-06-12T05:24:10.553" v="5670" actId="1036"/>
          <ac:spMkLst>
            <pc:docMk/>
            <pc:sldMk cId="1379899295" sldId="467"/>
            <ac:spMk id="9" creationId="{78D5E91A-6525-23AB-695D-CF713BAC9A97}"/>
          </ac:spMkLst>
        </pc:spChg>
        <pc:spChg chg="mod">
          <ac:chgData name="Richard Chalk" userId="287f8aa4f4de1d19" providerId="LiveId" clId="{FB819162-6B93-4C6E-ACAE-4A0DC07A57A3}" dt="2023-06-11T20:18:00.269" v="4352" actId="20577"/>
          <ac:spMkLst>
            <pc:docMk/>
            <pc:sldMk cId="1379899295" sldId="467"/>
            <ac:spMk id="14" creationId="{2B3B95FE-655C-4A7B-B16D-F89C1534241D}"/>
          </ac:spMkLst>
        </pc:spChg>
      </pc:sldChg>
      <pc:sldChg chg="addSp delSp modSp add mod">
        <pc:chgData name="Richard Chalk" userId="287f8aa4f4de1d19" providerId="LiveId" clId="{FB819162-6B93-4C6E-ACAE-4A0DC07A57A3}" dt="2023-06-12T05:24:31.666" v="5672" actId="207"/>
        <pc:sldMkLst>
          <pc:docMk/>
          <pc:sldMk cId="3660900992" sldId="468"/>
        </pc:sldMkLst>
        <pc:spChg chg="add del mod">
          <ac:chgData name="Richard Chalk" userId="287f8aa4f4de1d19" providerId="LiveId" clId="{FB819162-6B93-4C6E-ACAE-4A0DC07A57A3}" dt="2023-06-12T04:41:29.884" v="4493" actId="478"/>
          <ac:spMkLst>
            <pc:docMk/>
            <pc:sldMk cId="3660900992" sldId="468"/>
            <ac:spMk id="2" creationId="{E373BECE-9FBC-A123-A4F7-1E83D9CB62B7}"/>
          </ac:spMkLst>
        </pc:spChg>
        <pc:spChg chg="add mod">
          <ac:chgData name="Richard Chalk" userId="287f8aa4f4de1d19" providerId="LiveId" clId="{FB819162-6B93-4C6E-ACAE-4A0DC07A57A3}" dt="2023-06-12T04:43:54.710" v="4543" actId="14100"/>
          <ac:spMkLst>
            <pc:docMk/>
            <pc:sldMk cId="3660900992" sldId="468"/>
            <ac:spMk id="3" creationId="{0082EFA0-0364-BB78-29C8-1E349C3EA97E}"/>
          </ac:spMkLst>
        </pc:spChg>
        <pc:spChg chg="mod">
          <ac:chgData name="Richard Chalk" userId="287f8aa4f4de1d19" providerId="LiveId" clId="{FB819162-6B93-4C6E-ACAE-4A0DC07A57A3}" dt="2023-06-12T05:24:31.666" v="5672" actId="207"/>
          <ac:spMkLst>
            <pc:docMk/>
            <pc:sldMk cId="3660900992" sldId="468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12T04:43:09.266" v="4533" actId="6549"/>
          <ac:spMkLst>
            <pc:docMk/>
            <pc:sldMk cId="3660900992" sldId="468"/>
            <ac:spMk id="9" creationId="{78D5E91A-6525-23AB-695D-CF713BAC9A97}"/>
          </ac:spMkLst>
        </pc:spChg>
        <pc:spChg chg="mod">
          <ac:chgData name="Richard Chalk" userId="287f8aa4f4de1d19" providerId="LiveId" clId="{FB819162-6B93-4C6E-ACAE-4A0DC07A57A3}" dt="2023-06-12T04:45:56.385" v="4827" actId="20577"/>
          <ac:spMkLst>
            <pc:docMk/>
            <pc:sldMk cId="3660900992" sldId="468"/>
            <ac:spMk id="14" creationId="{2B3B95FE-655C-4A7B-B16D-F89C1534241D}"/>
          </ac:spMkLst>
        </pc:spChg>
        <pc:picChg chg="add mod">
          <ac:chgData name="Richard Chalk" userId="287f8aa4f4de1d19" providerId="LiveId" clId="{FB819162-6B93-4C6E-ACAE-4A0DC07A57A3}" dt="2023-06-12T04:46:11.752" v="4830" actId="1076"/>
          <ac:picMkLst>
            <pc:docMk/>
            <pc:sldMk cId="3660900992" sldId="468"/>
            <ac:picMk id="6" creationId="{C843197D-13C4-17BE-D410-930BDBDF8F1A}"/>
          </ac:picMkLst>
        </pc:picChg>
        <pc:picChg chg="del mod">
          <ac:chgData name="Richard Chalk" userId="287f8aa4f4de1d19" providerId="LiveId" clId="{FB819162-6B93-4C6E-ACAE-4A0DC07A57A3}" dt="2023-06-12T04:46:08.486" v="4828" actId="478"/>
          <ac:picMkLst>
            <pc:docMk/>
            <pc:sldMk cId="3660900992" sldId="468"/>
            <ac:picMk id="15" creationId="{AD1E3794-0F66-4E54-BB70-28C8C4178833}"/>
          </ac:picMkLst>
        </pc:picChg>
      </pc:sldChg>
      <pc:sldChg chg="addSp delSp modSp add mod modNotesTx">
        <pc:chgData name="Richard Chalk" userId="287f8aa4f4de1d19" providerId="LiveId" clId="{FB819162-6B93-4C6E-ACAE-4A0DC07A57A3}" dt="2023-06-12T05:25:34.868" v="5702" actId="207"/>
        <pc:sldMkLst>
          <pc:docMk/>
          <pc:sldMk cId="1739976794" sldId="469"/>
        </pc:sldMkLst>
        <pc:spChg chg="del">
          <ac:chgData name="Richard Chalk" userId="287f8aa4f4de1d19" providerId="LiveId" clId="{FB819162-6B93-4C6E-ACAE-4A0DC07A57A3}" dt="2023-06-12T04:58:19.322" v="5027" actId="478"/>
          <ac:spMkLst>
            <pc:docMk/>
            <pc:sldMk cId="1739976794" sldId="469"/>
            <ac:spMk id="3" creationId="{B9C087E5-1AEF-0EFF-0817-54001B3C5837}"/>
          </ac:spMkLst>
        </pc:spChg>
        <pc:spChg chg="del">
          <ac:chgData name="Richard Chalk" userId="287f8aa4f4de1d19" providerId="LiveId" clId="{FB819162-6B93-4C6E-ACAE-4A0DC07A57A3}" dt="2023-06-12T04:58:17.032" v="5026" actId="478"/>
          <ac:spMkLst>
            <pc:docMk/>
            <pc:sldMk cId="1739976794" sldId="469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2T04:58:23.464" v="5029" actId="478"/>
          <ac:spMkLst>
            <pc:docMk/>
            <pc:sldMk cId="1739976794" sldId="469"/>
            <ac:spMk id="6" creationId="{917FAC22-DAE8-8A82-AA8F-817CFE396E40}"/>
          </ac:spMkLst>
        </pc:spChg>
        <pc:spChg chg="mod">
          <ac:chgData name="Richard Chalk" userId="287f8aa4f4de1d19" providerId="LiveId" clId="{FB819162-6B93-4C6E-ACAE-4A0DC07A57A3}" dt="2023-06-12T04:58:12.897" v="5025" actId="20577"/>
          <ac:spMkLst>
            <pc:docMk/>
            <pc:sldMk cId="1739976794" sldId="469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12T04:59:08.450" v="5044" actId="1076"/>
          <ac:spMkLst>
            <pc:docMk/>
            <pc:sldMk cId="1739976794" sldId="469"/>
            <ac:spMk id="11" creationId="{5C978B21-29E1-D437-408F-625B7DDC3304}"/>
          </ac:spMkLst>
        </pc:spChg>
        <pc:spChg chg="del">
          <ac:chgData name="Richard Chalk" userId="287f8aa4f4de1d19" providerId="LiveId" clId="{FB819162-6B93-4C6E-ACAE-4A0DC07A57A3}" dt="2023-06-12T05:25:14.849" v="5674" actId="478"/>
          <ac:spMkLst>
            <pc:docMk/>
            <pc:sldMk cId="1739976794" sldId="469"/>
            <ac:spMk id="12" creationId="{13C1EEAD-C0E2-4382-28AA-4C1E955AEC71}"/>
          </ac:spMkLst>
        </pc:spChg>
        <pc:spChg chg="del">
          <ac:chgData name="Richard Chalk" userId="287f8aa4f4de1d19" providerId="LiveId" clId="{FB819162-6B93-4C6E-ACAE-4A0DC07A57A3}" dt="2023-06-12T04:58:21.104" v="5028" actId="478"/>
          <ac:spMkLst>
            <pc:docMk/>
            <pc:sldMk cId="1739976794" sldId="469"/>
            <ac:spMk id="13" creationId="{3D68EEF7-5145-423D-4A19-3D8D1629DA43}"/>
          </ac:spMkLst>
        </pc:spChg>
        <pc:spChg chg="mod">
          <ac:chgData name="Richard Chalk" userId="287f8aa4f4de1d19" providerId="LiveId" clId="{FB819162-6B93-4C6E-ACAE-4A0DC07A57A3}" dt="2023-06-12T04:59:52.286" v="5055" actId="1038"/>
          <ac:spMkLst>
            <pc:docMk/>
            <pc:sldMk cId="1739976794" sldId="469"/>
            <ac:spMk id="14" creationId="{3C76CCE5-FFDC-ABA7-C72C-E65C6ECE6276}"/>
          </ac:spMkLst>
        </pc:spChg>
        <pc:spChg chg="add mod">
          <ac:chgData name="Richard Chalk" userId="287f8aa4f4de1d19" providerId="LiveId" clId="{FB819162-6B93-4C6E-ACAE-4A0DC07A57A3}" dt="2023-06-12T04:59:41.587" v="5050" actId="208"/>
          <ac:spMkLst>
            <pc:docMk/>
            <pc:sldMk cId="1739976794" sldId="469"/>
            <ac:spMk id="15" creationId="{ADCE7059-B85A-232F-B89B-18C8D175D8E7}"/>
          </ac:spMkLst>
        </pc:spChg>
        <pc:spChg chg="add mod">
          <ac:chgData name="Richard Chalk" userId="287f8aa4f4de1d19" providerId="LiveId" clId="{FB819162-6B93-4C6E-ACAE-4A0DC07A57A3}" dt="2023-06-12T05:00:08.815" v="5063" actId="1035"/>
          <ac:spMkLst>
            <pc:docMk/>
            <pc:sldMk cId="1739976794" sldId="469"/>
            <ac:spMk id="16" creationId="{2201901F-6770-E347-01A4-42ADD4D57B78}"/>
          </ac:spMkLst>
        </pc:spChg>
        <pc:spChg chg="add mod">
          <ac:chgData name="Richard Chalk" userId="287f8aa4f4de1d19" providerId="LiveId" clId="{FB819162-6B93-4C6E-ACAE-4A0DC07A57A3}" dt="2023-06-12T05:01:09.887" v="5120" actId="14100"/>
          <ac:spMkLst>
            <pc:docMk/>
            <pc:sldMk cId="1739976794" sldId="469"/>
            <ac:spMk id="17" creationId="{93EFB000-DF02-A487-6712-13EB9AF569C2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18" creationId="{44A17081-8446-27EC-74CC-EAB1E91DA999}"/>
          </ac:spMkLst>
        </pc:spChg>
        <pc:spChg chg="add mod">
          <ac:chgData name="Richard Chalk" userId="287f8aa4f4de1d19" providerId="LiveId" clId="{FB819162-6B93-4C6E-ACAE-4A0DC07A57A3}" dt="2023-06-12T05:03:32.804" v="5173" actId="6549"/>
          <ac:spMkLst>
            <pc:docMk/>
            <pc:sldMk cId="1739976794" sldId="469"/>
            <ac:spMk id="19" creationId="{1C78FA4F-925D-7930-D8FA-60AFBB244B33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20" creationId="{C7C54C8B-8FB5-6280-9CF8-6E08E706C9E1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21" creationId="{19908A1B-AFAF-A251-4DF0-B7769A134303}"/>
          </ac:spMkLst>
        </pc:spChg>
        <pc:spChg chg="add mod">
          <ac:chgData name="Richard Chalk" userId="287f8aa4f4de1d19" providerId="LiveId" clId="{FB819162-6B93-4C6E-ACAE-4A0DC07A57A3}" dt="2023-06-12T05:02:35.427" v="5152" actId="14100"/>
          <ac:spMkLst>
            <pc:docMk/>
            <pc:sldMk cId="1739976794" sldId="469"/>
            <ac:spMk id="22" creationId="{160B0F85-1DDF-6D3C-7B06-AC365E4B49F7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3" creationId="{2FEE5CF9-AC60-30FF-F997-C30EA1E79F06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4" creationId="{050E7D7B-5958-AA92-F90D-33D117A52FE1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5" creationId="{7FA7253D-5DE6-5228-4405-B5DC5D040F77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6" creationId="{D4DD588C-1F80-10C3-CA8F-51B008AFD292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7" creationId="{A5E85DE4-9779-B657-4BAA-0F75FFD49EB2}"/>
          </ac:spMkLst>
        </pc:spChg>
        <pc:spChg chg="add mod">
          <ac:chgData name="Richard Chalk" userId="287f8aa4f4de1d19" providerId="LiveId" clId="{FB819162-6B93-4C6E-ACAE-4A0DC07A57A3}" dt="2023-06-12T05:25:34.868" v="5702" actId="207"/>
          <ac:spMkLst>
            <pc:docMk/>
            <pc:sldMk cId="1739976794" sldId="469"/>
            <ac:spMk id="28" creationId="{5845B923-27F8-2C0D-B607-E5A63F48194B}"/>
          </ac:spMkLst>
        </pc:spChg>
        <pc:picChg chg="del">
          <ac:chgData name="Richard Chalk" userId="287f8aa4f4de1d19" providerId="LiveId" clId="{FB819162-6B93-4C6E-ACAE-4A0DC07A57A3}" dt="2023-06-12T04:58:24.326" v="5030" actId="478"/>
          <ac:picMkLst>
            <pc:docMk/>
            <pc:sldMk cId="1739976794" sldId="469"/>
            <ac:picMk id="9" creationId="{9792E609-3341-1E47-A3F6-3464E6F781B8}"/>
          </ac:picMkLst>
        </pc:picChg>
        <pc:picChg chg="del">
          <ac:chgData name="Richard Chalk" userId="287f8aa4f4de1d19" providerId="LiveId" clId="{FB819162-6B93-4C6E-ACAE-4A0DC07A57A3}" dt="2023-06-12T04:58:25.210" v="5031" actId="478"/>
          <ac:picMkLst>
            <pc:docMk/>
            <pc:sldMk cId="1739976794" sldId="469"/>
            <ac:picMk id="10" creationId="{F01A6C64-34C3-4B35-2BCB-2F7875AC164A}"/>
          </ac:picMkLst>
        </pc:picChg>
        <pc:picChg chg="add mod">
          <ac:chgData name="Richard Chalk" userId="287f8aa4f4de1d19" providerId="LiveId" clId="{FB819162-6B93-4C6E-ACAE-4A0DC07A57A3}" dt="2023-06-12T05:25:23.376" v="5701" actId="1038"/>
          <ac:picMkLst>
            <pc:docMk/>
            <pc:sldMk cId="1739976794" sldId="469"/>
            <ac:picMk id="29" creationId="{51412DF5-F6CA-80BE-F021-1518BD663086}"/>
          </ac:picMkLst>
        </pc:picChg>
        <pc:cxnChg chg="del">
          <ac:chgData name="Richard Chalk" userId="287f8aa4f4de1d19" providerId="LiveId" clId="{FB819162-6B93-4C6E-ACAE-4A0DC07A57A3}" dt="2023-06-12T04:59:12.529" v="5045" actId="478"/>
          <ac:cxnSpMkLst>
            <pc:docMk/>
            <pc:sldMk cId="1739976794" sldId="469"/>
            <ac:cxnSpMk id="5" creationId="{BD98B516-E619-E8AA-C020-62B32CC63B1D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26:12.091" v="5706" actId="1076"/>
        <pc:sldMkLst>
          <pc:docMk/>
          <pc:sldMk cId="18369903" sldId="470"/>
        </pc:sldMkLst>
        <pc:spChg chg="mod">
          <ac:chgData name="Richard Chalk" userId="287f8aa4f4de1d19" providerId="LiveId" clId="{FB819162-6B93-4C6E-ACAE-4A0DC07A57A3}" dt="2023-06-12T05:25:49.796" v="5703" actId="113"/>
          <ac:spMkLst>
            <pc:docMk/>
            <pc:sldMk cId="18369903" sldId="470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11:20.284" v="5452" actId="207"/>
          <ac:spMkLst>
            <pc:docMk/>
            <pc:sldMk cId="18369903" sldId="470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2T05:09:09.557" v="5387" actId="478"/>
          <ac:spMkLst>
            <pc:docMk/>
            <pc:sldMk cId="18369903" sldId="470"/>
            <ac:spMk id="6" creationId="{917FAC22-DAE8-8A82-AA8F-817CFE396E40}"/>
          </ac:spMkLst>
        </pc:spChg>
        <pc:spChg chg="mod">
          <ac:chgData name="Richard Chalk" userId="287f8aa4f4de1d19" providerId="LiveId" clId="{FB819162-6B93-4C6E-ACAE-4A0DC07A57A3}" dt="2023-06-12T05:11:01.703" v="5447" actId="6549"/>
          <ac:spMkLst>
            <pc:docMk/>
            <pc:sldMk cId="18369903" sldId="470"/>
            <ac:spMk id="7" creationId="{33CEA544-77C2-FF79-AA38-538BB26620CF}"/>
          </ac:spMkLst>
        </pc:spChg>
        <pc:spChg chg="mod">
          <ac:chgData name="Richard Chalk" userId="287f8aa4f4de1d19" providerId="LiveId" clId="{FB819162-6B93-4C6E-ACAE-4A0DC07A57A3}" dt="2023-06-12T05:12:02.904" v="5484" actId="1035"/>
          <ac:spMkLst>
            <pc:docMk/>
            <pc:sldMk cId="18369903" sldId="470"/>
            <ac:spMk id="13" creationId="{3D68EEF7-5145-423D-4A19-3D8D1629DA43}"/>
          </ac:spMkLst>
        </pc:spChg>
        <pc:spChg chg="mod">
          <ac:chgData name="Richard Chalk" userId="287f8aa4f4de1d19" providerId="LiveId" clId="{FB819162-6B93-4C6E-ACAE-4A0DC07A57A3}" dt="2023-06-12T05:12:02.904" v="5484" actId="1035"/>
          <ac:spMkLst>
            <pc:docMk/>
            <pc:sldMk cId="18369903" sldId="470"/>
            <ac:spMk id="14" creationId="{3C76CCE5-FFDC-ABA7-C72C-E65C6ECE6276}"/>
          </ac:spMkLst>
        </pc:spChg>
        <pc:picChg chg="add mod">
          <ac:chgData name="Richard Chalk" userId="287f8aa4f4de1d19" providerId="LiveId" clId="{FB819162-6B93-4C6E-ACAE-4A0DC07A57A3}" dt="2023-06-12T05:26:12.091" v="5706" actId="1076"/>
          <ac:picMkLst>
            <pc:docMk/>
            <pc:sldMk cId="18369903" sldId="470"/>
            <ac:picMk id="2" creationId="{2B95742B-4CED-8381-FEEA-8A10964E0C61}"/>
          </ac:picMkLst>
        </pc:picChg>
        <pc:picChg chg="del">
          <ac:chgData name="Richard Chalk" userId="287f8aa4f4de1d19" providerId="LiveId" clId="{FB819162-6B93-4C6E-ACAE-4A0DC07A57A3}" dt="2023-06-12T05:09:09.557" v="5387" actId="478"/>
          <ac:picMkLst>
            <pc:docMk/>
            <pc:sldMk cId="18369903" sldId="470"/>
            <ac:picMk id="9" creationId="{9792E609-3341-1E47-A3F6-3464E6F781B8}"/>
          </ac:picMkLst>
        </pc:picChg>
        <pc:picChg chg="del">
          <ac:chgData name="Richard Chalk" userId="287f8aa4f4de1d19" providerId="LiveId" clId="{FB819162-6B93-4C6E-ACAE-4A0DC07A57A3}" dt="2023-06-12T05:07:57.643" v="5356" actId="478"/>
          <ac:picMkLst>
            <pc:docMk/>
            <pc:sldMk cId="18369903" sldId="470"/>
            <ac:picMk id="10" creationId="{F01A6C64-34C3-4B35-2BCB-2F7875AC164A}"/>
          </ac:picMkLst>
        </pc:picChg>
        <pc:picChg chg="del">
          <ac:chgData name="Richard Chalk" userId="287f8aa4f4de1d19" providerId="LiveId" clId="{FB819162-6B93-4C6E-ACAE-4A0DC07A57A3}" dt="2023-06-12T05:10:53.144" v="5425" actId="478"/>
          <ac:picMkLst>
            <pc:docMk/>
            <pc:sldMk cId="18369903" sldId="470"/>
            <ac:picMk id="1026" creationId="{E1A2A485-009E-B61F-AFD9-7666E6A4716A}"/>
          </ac:picMkLst>
        </pc:picChg>
        <pc:picChg chg="add mod">
          <ac:chgData name="Richard Chalk" userId="287f8aa4f4de1d19" providerId="LiveId" clId="{FB819162-6B93-4C6E-ACAE-4A0DC07A57A3}" dt="2023-06-12T05:11:52.702" v="5455" actId="1076"/>
          <ac:picMkLst>
            <pc:docMk/>
            <pc:sldMk cId="18369903" sldId="470"/>
            <ac:picMk id="2050" creationId="{27AA0A92-C9F0-9E9F-7642-A827C46E1BEB}"/>
          </ac:picMkLst>
        </pc:picChg>
      </pc:sldChg>
      <pc:sldChg chg="addSp delSp modSp add mod modNotesTx">
        <pc:chgData name="Richard Chalk" userId="287f8aa4f4de1d19" providerId="LiveId" clId="{FB819162-6B93-4C6E-ACAE-4A0DC07A57A3}" dt="2023-06-14T19:15:51.633" v="6796" actId="688"/>
        <pc:sldMkLst>
          <pc:docMk/>
          <pc:sldMk cId="2111746129" sldId="471"/>
        </pc:sldMkLst>
        <pc:spChg chg="mod">
          <ac:chgData name="Richard Chalk" userId="287f8aa4f4de1d19" providerId="LiveId" clId="{FB819162-6B93-4C6E-ACAE-4A0DC07A57A3}" dt="2023-06-14T19:01:44.349" v="6570" actId="113"/>
          <ac:spMkLst>
            <pc:docMk/>
            <pc:sldMk cId="2111746129" sldId="471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4T18:56:59.005" v="6494" actId="113"/>
          <ac:spMkLst>
            <pc:docMk/>
            <pc:sldMk cId="2111746129" sldId="471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14T18:58:36.925" v="6567" actId="5793"/>
          <ac:spMkLst>
            <pc:docMk/>
            <pc:sldMk cId="2111746129" sldId="471"/>
            <ac:spMk id="6" creationId="{A0BD54CB-DFBC-7A15-E98E-39D6150B2A9D}"/>
          </ac:spMkLst>
        </pc:spChg>
        <pc:spChg chg="mod">
          <ac:chgData name="Richard Chalk" userId="287f8aa4f4de1d19" providerId="LiveId" clId="{FB819162-6B93-4C6E-ACAE-4A0DC07A57A3}" dt="2023-06-14T18:56:28.356" v="6470" actId="113"/>
          <ac:spMkLst>
            <pc:docMk/>
            <pc:sldMk cId="2111746129" sldId="471"/>
            <ac:spMk id="7" creationId="{33CEA544-77C2-FF79-AA38-538BB26620CF}"/>
          </ac:spMkLst>
        </pc:spChg>
        <pc:spChg chg="add del">
          <ac:chgData name="Richard Chalk" userId="287f8aa4f4de1d19" providerId="LiveId" clId="{FB819162-6B93-4C6E-ACAE-4A0DC07A57A3}" dt="2023-06-14T19:04:25.532" v="6572" actId="22"/>
          <ac:spMkLst>
            <pc:docMk/>
            <pc:sldMk cId="2111746129" sldId="471"/>
            <ac:spMk id="11" creationId="{8A0E2BEC-AE7E-A1E1-AB8E-9CD2D150B86C}"/>
          </ac:spMkLst>
        </pc:spChg>
        <pc:spChg chg="del">
          <ac:chgData name="Richard Chalk" userId="287f8aa4f4de1d19" providerId="LiveId" clId="{FB819162-6B93-4C6E-ACAE-4A0DC07A57A3}" dt="2023-06-14T18:52:39.287" v="6391" actId="478"/>
          <ac:spMkLst>
            <pc:docMk/>
            <pc:sldMk cId="2111746129" sldId="471"/>
            <ac:spMk id="13" creationId="{3D68EEF7-5145-423D-4A19-3D8D1629DA43}"/>
          </ac:spMkLst>
        </pc:spChg>
        <pc:spChg chg="del">
          <ac:chgData name="Richard Chalk" userId="287f8aa4f4de1d19" providerId="LiveId" clId="{FB819162-6B93-4C6E-ACAE-4A0DC07A57A3}" dt="2023-06-14T18:52:39.287" v="6391" actId="478"/>
          <ac:spMkLst>
            <pc:docMk/>
            <pc:sldMk cId="2111746129" sldId="471"/>
            <ac:spMk id="14" creationId="{3C76CCE5-FFDC-ABA7-C72C-E65C6ECE6276}"/>
          </ac:spMkLst>
        </pc:spChg>
        <pc:picChg chg="del">
          <ac:chgData name="Richard Chalk" userId="287f8aa4f4de1d19" providerId="LiveId" clId="{FB819162-6B93-4C6E-ACAE-4A0DC07A57A3}" dt="2023-06-14T18:52:39.287" v="6391" actId="478"/>
          <ac:picMkLst>
            <pc:docMk/>
            <pc:sldMk cId="2111746129" sldId="471"/>
            <ac:picMk id="2" creationId="{2B95742B-4CED-8381-FEEA-8A10964E0C61}"/>
          </ac:picMkLst>
        </pc:picChg>
        <pc:picChg chg="add del mod">
          <ac:chgData name="Richard Chalk" userId="287f8aa4f4de1d19" providerId="LiveId" clId="{FB819162-6B93-4C6E-ACAE-4A0DC07A57A3}" dt="2023-06-14T19:15:33.733" v="6794" actId="478"/>
          <ac:picMkLst>
            <pc:docMk/>
            <pc:sldMk cId="2111746129" sldId="471"/>
            <ac:picMk id="9" creationId="{8A19B708-E5F1-11A9-72DE-9FF273803296}"/>
          </ac:picMkLst>
        </pc:picChg>
        <pc:picChg chg="add mod">
          <ac:chgData name="Richard Chalk" userId="287f8aa4f4de1d19" providerId="LiveId" clId="{FB819162-6B93-4C6E-ACAE-4A0DC07A57A3}" dt="2023-06-14T19:15:51.633" v="6796" actId="688"/>
          <ac:picMkLst>
            <pc:docMk/>
            <pc:sldMk cId="2111746129" sldId="471"/>
            <ac:picMk id="15" creationId="{FE6581D8-F451-90C2-0264-67F9C4CEE336}"/>
          </ac:picMkLst>
        </pc:picChg>
        <pc:picChg chg="add del mod">
          <ac:chgData name="Richard Chalk" userId="287f8aa4f4de1d19" providerId="LiveId" clId="{FB819162-6B93-4C6E-ACAE-4A0DC07A57A3}" dt="2023-06-14T18:54:50.007" v="6404" actId="478"/>
          <ac:picMkLst>
            <pc:docMk/>
            <pc:sldMk cId="2111746129" sldId="471"/>
            <ac:picMk id="1026" creationId="{A981D868-1469-BCBD-12E8-B1100C52A20A}"/>
          </ac:picMkLst>
        </pc:picChg>
        <pc:picChg chg="add mod">
          <ac:chgData name="Richard Chalk" userId="287f8aa4f4de1d19" providerId="LiveId" clId="{FB819162-6B93-4C6E-ACAE-4A0DC07A57A3}" dt="2023-06-14T18:55:09.938" v="6420" actId="1038"/>
          <ac:picMkLst>
            <pc:docMk/>
            <pc:sldMk cId="2111746129" sldId="471"/>
            <ac:picMk id="1028" creationId="{C427AC80-3CC0-0FB7-B0B1-92562CC997F4}"/>
          </ac:picMkLst>
        </pc:picChg>
        <pc:picChg chg="add mod">
          <ac:chgData name="Richard Chalk" userId="287f8aa4f4de1d19" providerId="LiveId" clId="{FB819162-6B93-4C6E-ACAE-4A0DC07A57A3}" dt="2023-06-14T18:55:48.613" v="6459" actId="1035"/>
          <ac:picMkLst>
            <pc:docMk/>
            <pc:sldMk cId="2111746129" sldId="471"/>
            <ac:picMk id="1030" creationId="{78D388D3-2521-EB39-04E9-665D509ED6F1}"/>
          </ac:picMkLst>
        </pc:picChg>
        <pc:picChg chg="add mod">
          <ac:chgData name="Richard Chalk" userId="287f8aa4f4de1d19" providerId="LiveId" clId="{FB819162-6B93-4C6E-ACAE-4A0DC07A57A3}" dt="2023-06-14T18:56:24.511" v="6469" actId="1038"/>
          <ac:picMkLst>
            <pc:docMk/>
            <pc:sldMk cId="2111746129" sldId="471"/>
            <ac:picMk id="1032" creationId="{D35D5CFF-21F9-870D-9267-216DBD00296E}"/>
          </ac:picMkLst>
        </pc:picChg>
        <pc:picChg chg="del">
          <ac:chgData name="Richard Chalk" userId="287f8aa4f4de1d19" providerId="LiveId" clId="{FB819162-6B93-4C6E-ACAE-4A0DC07A57A3}" dt="2023-06-14T18:52:27.828" v="6390" actId="478"/>
          <ac:picMkLst>
            <pc:docMk/>
            <pc:sldMk cId="2111746129" sldId="471"/>
            <ac:picMk id="2050" creationId="{27AA0A92-C9F0-9E9F-7642-A827C46E1BEB}"/>
          </ac:picMkLst>
        </pc:picChg>
      </pc:sldChg>
      <pc:sldChg chg="addSp delSp modSp add mod modNotesTx">
        <pc:chgData name="Richard Chalk" userId="287f8aa4f4de1d19" providerId="LiveId" clId="{FB819162-6B93-4C6E-ACAE-4A0DC07A57A3}" dt="2023-06-14T19:21:53.526" v="7059" actId="1036"/>
        <pc:sldMkLst>
          <pc:docMk/>
          <pc:sldMk cId="1172989122" sldId="472"/>
        </pc:sldMkLst>
        <pc:spChg chg="del mod">
          <ac:chgData name="Richard Chalk" userId="287f8aa4f4de1d19" providerId="LiveId" clId="{FB819162-6B93-4C6E-ACAE-4A0DC07A57A3}" dt="2023-06-14T19:13:07.111" v="6700" actId="478"/>
          <ac:spMkLst>
            <pc:docMk/>
            <pc:sldMk cId="1172989122" sldId="472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4T19:15:08.889" v="6790" actId="20577"/>
          <ac:spMkLst>
            <pc:docMk/>
            <pc:sldMk cId="1172989122" sldId="472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4T19:04:38.389" v="6578" actId="478"/>
          <ac:spMkLst>
            <pc:docMk/>
            <pc:sldMk cId="1172989122" sldId="472"/>
            <ac:spMk id="6" creationId="{A0BD54CB-DFBC-7A15-E98E-39D6150B2A9D}"/>
          </ac:spMkLst>
        </pc:spChg>
        <pc:spChg chg="mod">
          <ac:chgData name="Richard Chalk" userId="287f8aa4f4de1d19" providerId="LiveId" clId="{FB819162-6B93-4C6E-ACAE-4A0DC07A57A3}" dt="2023-06-14T19:04:32.476" v="6576" actId="20577"/>
          <ac:spMkLst>
            <pc:docMk/>
            <pc:sldMk cId="1172989122" sldId="472"/>
            <ac:spMk id="7" creationId="{33CEA544-77C2-FF79-AA38-538BB26620CF}"/>
          </ac:spMkLst>
        </pc:spChg>
        <pc:spChg chg="add del mod">
          <ac:chgData name="Richard Chalk" userId="287f8aa4f4de1d19" providerId="LiveId" clId="{FB819162-6B93-4C6E-ACAE-4A0DC07A57A3}" dt="2023-06-14T19:16:44.437" v="6797" actId="478"/>
          <ac:spMkLst>
            <pc:docMk/>
            <pc:sldMk cId="1172989122" sldId="472"/>
            <ac:spMk id="10" creationId="{82A6685E-E437-A7AC-4DC1-F555DFC1DA65}"/>
          </ac:spMkLst>
        </pc:spChg>
        <pc:spChg chg="add mod">
          <ac:chgData name="Richard Chalk" userId="287f8aa4f4de1d19" providerId="LiveId" clId="{FB819162-6B93-4C6E-ACAE-4A0DC07A57A3}" dt="2023-06-14T19:21:42.256" v="7056" actId="20577"/>
          <ac:spMkLst>
            <pc:docMk/>
            <pc:sldMk cId="1172989122" sldId="472"/>
            <ac:spMk id="11" creationId="{7B3899B8-BAD2-F451-2C35-81C2C683BEA3}"/>
          </ac:spMkLst>
        </pc:spChg>
        <pc:spChg chg="add mod">
          <ac:chgData name="Richard Chalk" userId="287f8aa4f4de1d19" providerId="LiveId" clId="{FB819162-6B93-4C6E-ACAE-4A0DC07A57A3}" dt="2023-06-14T19:21:15.260" v="7036" actId="1036"/>
          <ac:spMkLst>
            <pc:docMk/>
            <pc:sldMk cId="1172989122" sldId="472"/>
            <ac:spMk id="13" creationId="{D9B60E7D-0513-FE78-BF83-7E50E6F6573F}"/>
          </ac:spMkLst>
        </pc:spChg>
        <pc:spChg chg="add mod">
          <ac:chgData name="Richard Chalk" userId="287f8aa4f4de1d19" providerId="LiveId" clId="{FB819162-6B93-4C6E-ACAE-4A0DC07A57A3}" dt="2023-06-14T19:21:53.526" v="7059" actId="1036"/>
          <ac:spMkLst>
            <pc:docMk/>
            <pc:sldMk cId="1172989122" sldId="472"/>
            <ac:spMk id="15" creationId="{936CD00B-A36C-F952-C657-E0041015DBAD}"/>
          </ac:spMkLst>
        </pc:spChg>
        <pc:picChg chg="del">
          <ac:chgData name="Richard Chalk" userId="287f8aa4f4de1d19" providerId="LiveId" clId="{FB819162-6B93-4C6E-ACAE-4A0DC07A57A3}" dt="2023-06-14T19:04:38.389" v="6578" actId="478"/>
          <ac:picMkLst>
            <pc:docMk/>
            <pc:sldMk cId="1172989122" sldId="472"/>
            <ac:picMk id="9" creationId="{8A19B708-E5F1-11A9-72DE-9FF273803296}"/>
          </ac:picMkLst>
        </pc:picChg>
        <pc:picChg chg="add mod">
          <ac:chgData name="Richard Chalk" userId="287f8aa4f4de1d19" providerId="LiveId" clId="{FB819162-6B93-4C6E-ACAE-4A0DC07A57A3}" dt="2023-06-14T19:21:15.260" v="7036" actId="1036"/>
          <ac:picMkLst>
            <pc:docMk/>
            <pc:sldMk cId="1172989122" sldId="472"/>
            <ac:picMk id="14" creationId="{E0184B00-C8E6-4341-6743-80FC3B2A3247}"/>
          </ac:picMkLst>
        </pc:picChg>
        <pc:picChg chg="del">
          <ac:chgData name="Richard Chalk" userId="287f8aa4f4de1d19" providerId="LiveId" clId="{FB819162-6B93-4C6E-ACAE-4A0DC07A57A3}" dt="2023-06-14T19:04:35.638" v="6577" actId="478"/>
          <ac:picMkLst>
            <pc:docMk/>
            <pc:sldMk cId="1172989122" sldId="472"/>
            <ac:picMk id="1028" creationId="{C427AC80-3CC0-0FB7-B0B1-92562CC997F4}"/>
          </ac:picMkLst>
        </pc:picChg>
        <pc:picChg chg="del">
          <ac:chgData name="Richard Chalk" userId="287f8aa4f4de1d19" providerId="LiveId" clId="{FB819162-6B93-4C6E-ACAE-4A0DC07A57A3}" dt="2023-06-14T19:04:35.638" v="6577" actId="478"/>
          <ac:picMkLst>
            <pc:docMk/>
            <pc:sldMk cId="1172989122" sldId="472"/>
            <ac:picMk id="1030" creationId="{78D388D3-2521-EB39-04E9-665D509ED6F1}"/>
          </ac:picMkLst>
        </pc:picChg>
      </pc:sldChg>
    </pc:docChg>
  </pc:docChgLst>
  <pc:docChgLst>
    <pc:chgData name="Richard Chalk" userId="287f8aa4f4de1d19" providerId="LiveId" clId="{7813CD59-52AB-4F89-B7BA-5C7056CBD4C6}"/>
    <pc:docChg chg="undo custSel addSld delSld modSld">
      <pc:chgData name="Richard Chalk" userId="287f8aa4f4de1d19" providerId="LiveId" clId="{7813CD59-52AB-4F89-B7BA-5C7056CBD4C6}" dt="2023-04-29T20:30:07.511" v="1184" actId="113"/>
      <pc:docMkLst>
        <pc:docMk/>
      </pc:docMkLst>
      <pc:sldChg chg="modSp mod">
        <pc:chgData name="Richard Chalk" userId="287f8aa4f4de1d19" providerId="LiveId" clId="{7813CD59-52AB-4F89-B7BA-5C7056CBD4C6}" dt="2023-04-29T19:51:51.710" v="100" actId="207"/>
        <pc:sldMkLst>
          <pc:docMk/>
          <pc:sldMk cId="0" sldId="256"/>
        </pc:sldMkLst>
        <pc:spChg chg="mod">
          <ac:chgData name="Richard Chalk" userId="287f8aa4f4de1d19" providerId="LiveId" clId="{7813CD59-52AB-4F89-B7BA-5C7056CBD4C6}" dt="2023-04-29T19:51:51.710" v="100" actId="207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">
        <pc:chgData name="Richard Chalk" userId="287f8aa4f4de1d19" providerId="LiveId" clId="{7813CD59-52AB-4F89-B7BA-5C7056CBD4C6}" dt="2023-04-29T20:00:13.693" v="333" actId="1076"/>
        <pc:sldMkLst>
          <pc:docMk/>
          <pc:sldMk cId="61398895" sldId="257"/>
        </pc:sldMkLst>
        <pc:spChg chg="mod">
          <ac:chgData name="Richard Chalk" userId="287f8aa4f4de1d19" providerId="LiveId" clId="{7813CD59-52AB-4F89-B7BA-5C7056CBD4C6}" dt="2023-04-29T19:51:56.666" v="101" actId="207"/>
          <ac:spMkLst>
            <pc:docMk/>
            <pc:sldMk cId="61398895" sldId="257"/>
            <ac:spMk id="126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9:13.606" v="321" actId="14100"/>
          <ac:spMkLst>
            <pc:docMk/>
            <pc:sldMk cId="61398895" sldId="257"/>
            <ac:spMk id="127" creationId="{00000000-0000-0000-0000-000000000000}"/>
          </ac:spMkLst>
        </pc:spChg>
        <pc:picChg chg="mod ord">
          <ac:chgData name="Richard Chalk" userId="287f8aa4f4de1d19" providerId="LiveId" clId="{7813CD59-52AB-4F89-B7BA-5C7056CBD4C6}" dt="2023-04-29T19:51:15.574" v="95" actId="1038"/>
          <ac:picMkLst>
            <pc:docMk/>
            <pc:sldMk cId="61398895" sldId="257"/>
            <ac:picMk id="3" creationId="{143BD36C-96AA-1372-4D44-554B3007C308}"/>
          </ac:picMkLst>
        </pc:picChg>
        <pc:picChg chg="del">
          <ac:chgData name="Richard Chalk" userId="287f8aa4f4de1d19" providerId="LiveId" clId="{7813CD59-52AB-4F89-B7BA-5C7056CBD4C6}" dt="2023-04-29T19:51:20.950" v="96" actId="478"/>
          <ac:picMkLst>
            <pc:docMk/>
            <pc:sldMk cId="61398895" sldId="257"/>
            <ac:picMk id="128" creationId="{00000000-0000-0000-0000-000000000000}"/>
          </ac:picMkLst>
        </pc:picChg>
        <pc:picChg chg="add mod">
          <ac:chgData name="Richard Chalk" userId="287f8aa4f4de1d19" providerId="LiveId" clId="{7813CD59-52AB-4F89-B7BA-5C7056CBD4C6}" dt="2023-04-29T19:59:57.007" v="329" actId="1076"/>
          <ac:picMkLst>
            <pc:docMk/>
            <pc:sldMk cId="61398895" sldId="257"/>
            <ac:picMk id="2050" creationId="{30233214-8DEF-52D0-FA15-20E8577D6D38}"/>
          </ac:picMkLst>
        </pc:picChg>
        <pc:picChg chg="add mod">
          <ac:chgData name="Richard Chalk" userId="287f8aa4f4de1d19" providerId="LiveId" clId="{7813CD59-52AB-4F89-B7BA-5C7056CBD4C6}" dt="2023-04-29T19:59:37.087" v="324" actId="1076"/>
          <ac:picMkLst>
            <pc:docMk/>
            <pc:sldMk cId="61398895" sldId="257"/>
            <ac:picMk id="2052" creationId="{74A359EC-53D2-9F7F-B118-10D36749B6F7}"/>
          </ac:picMkLst>
        </pc:picChg>
        <pc:picChg chg="add mod">
          <ac:chgData name="Richard Chalk" userId="287f8aa4f4de1d19" providerId="LiveId" clId="{7813CD59-52AB-4F89-B7BA-5C7056CBD4C6}" dt="2023-04-29T19:59:54.412" v="328" actId="167"/>
          <ac:picMkLst>
            <pc:docMk/>
            <pc:sldMk cId="61398895" sldId="257"/>
            <ac:picMk id="2054" creationId="{536F9954-DBF7-8CDE-501B-51E0CC3C69C7}"/>
          </ac:picMkLst>
        </pc:picChg>
        <pc:picChg chg="add mod">
          <ac:chgData name="Richard Chalk" userId="287f8aa4f4de1d19" providerId="LiveId" clId="{7813CD59-52AB-4F89-B7BA-5C7056CBD4C6}" dt="2023-04-29T20:00:13.693" v="333" actId="1076"/>
          <ac:picMkLst>
            <pc:docMk/>
            <pc:sldMk cId="61398895" sldId="257"/>
            <ac:picMk id="2056" creationId="{CC440FEC-E00C-A149-C547-FE5C2FF6F5B1}"/>
          </ac:picMkLst>
        </pc:picChg>
      </pc:sldChg>
      <pc:sldChg chg="addSp delSp modSp mod">
        <pc:chgData name="Richard Chalk" userId="287f8aa4f4de1d19" providerId="LiveId" clId="{7813CD59-52AB-4F89-B7BA-5C7056CBD4C6}" dt="2023-04-29T20:04:22.568" v="444" actId="1035"/>
        <pc:sldMkLst>
          <pc:docMk/>
          <pc:sldMk cId="0" sldId="258"/>
        </pc:sldMkLst>
        <pc:spChg chg="add mod ord">
          <ac:chgData name="Richard Chalk" userId="287f8aa4f4de1d19" providerId="LiveId" clId="{7813CD59-52AB-4F89-B7BA-5C7056CBD4C6}" dt="2023-04-29T20:04:18.739" v="432" actId="1035"/>
          <ac:spMkLst>
            <pc:docMk/>
            <pc:sldMk cId="0" sldId="258"/>
            <ac:spMk id="2" creationId="{5541FC04-68D5-6B01-8AA5-B7804C02C066}"/>
          </ac:spMkLst>
        </pc:spChg>
        <pc:spChg chg="add mod">
          <ac:chgData name="Richard Chalk" userId="287f8aa4f4de1d19" providerId="LiveId" clId="{7813CD59-52AB-4F89-B7BA-5C7056CBD4C6}" dt="2023-04-29T19:53:43.219" v="112" actId="14100"/>
          <ac:spMkLst>
            <pc:docMk/>
            <pc:sldMk cId="0" sldId="258"/>
            <ac:spMk id="3" creationId="{509A1F0E-0C92-27A8-02CD-AC500A27247A}"/>
          </ac:spMkLst>
        </pc:spChg>
        <pc:spChg chg="mod">
          <ac:chgData name="Richard Chalk" userId="287f8aa4f4de1d19" providerId="LiveId" clId="{7813CD59-52AB-4F89-B7BA-5C7056CBD4C6}" dt="2023-04-29T19:58:25.413" v="300" actId="20577"/>
          <ac:spMkLst>
            <pc:docMk/>
            <pc:sldMk cId="0" sldId="258"/>
            <ac:spMk id="135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8:00.772" v="253" actId="207"/>
          <ac:spMkLst>
            <pc:docMk/>
            <pc:sldMk cId="0" sldId="258"/>
            <ac:spMk id="136" creationId="{00000000-0000-0000-0000-000000000000}"/>
          </ac:spMkLst>
        </pc:sp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4" creationId="{849AEE54-0E37-75AF-DE75-1923E8AECA2D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5" creationId="{AAAA1475-4176-CD6E-DB18-B2C26DCC9549}"/>
          </ac:picMkLst>
        </pc:picChg>
        <pc:picChg chg="add mod">
          <ac:chgData name="Richard Chalk" userId="287f8aa4f4de1d19" providerId="LiveId" clId="{7813CD59-52AB-4F89-B7BA-5C7056CBD4C6}" dt="2023-04-29T19:57:11.445" v="240" actId="1076"/>
          <ac:picMkLst>
            <pc:docMk/>
            <pc:sldMk cId="0" sldId="258"/>
            <ac:picMk id="1026" creationId="{AEF80BC5-9567-35E1-741C-B583B037B702}"/>
          </ac:picMkLst>
        </pc:picChg>
        <pc:picChg chg="add mod">
          <ac:chgData name="Richard Chalk" userId="287f8aa4f4de1d19" providerId="LiveId" clId="{7813CD59-52AB-4F89-B7BA-5C7056CBD4C6}" dt="2023-04-29T19:57:23.140" v="244" actId="1076"/>
          <ac:picMkLst>
            <pc:docMk/>
            <pc:sldMk cId="0" sldId="258"/>
            <ac:picMk id="1028" creationId="{29F4F7CA-3BDC-7442-124D-5EAF71F65575}"/>
          </ac:picMkLst>
        </pc:picChg>
        <pc:picChg chg="add mod">
          <ac:chgData name="Richard Chalk" userId="287f8aa4f4de1d19" providerId="LiveId" clId="{7813CD59-52AB-4F89-B7BA-5C7056CBD4C6}" dt="2023-04-29T19:56:14.031" v="202" actId="1076"/>
          <ac:picMkLst>
            <pc:docMk/>
            <pc:sldMk cId="0" sldId="258"/>
            <ac:picMk id="1030" creationId="{9F202EAE-2C4E-9AA4-A240-7BE7F7524213}"/>
          </ac:picMkLst>
        </pc:picChg>
        <pc:picChg chg="add mod">
          <ac:chgData name="Richard Chalk" userId="287f8aa4f4de1d19" providerId="LiveId" clId="{7813CD59-52AB-4F89-B7BA-5C7056CBD4C6}" dt="2023-04-29T19:57:20.532" v="243" actId="1076"/>
          <ac:picMkLst>
            <pc:docMk/>
            <pc:sldMk cId="0" sldId="258"/>
            <ac:picMk id="1032" creationId="{3699514E-73EE-8178-8E7E-53F7B8467FA2}"/>
          </ac:picMkLst>
        </pc:picChg>
        <pc:picChg chg="add mod">
          <ac:chgData name="Richard Chalk" userId="287f8aa4f4de1d19" providerId="LiveId" clId="{7813CD59-52AB-4F89-B7BA-5C7056CBD4C6}" dt="2023-04-29T19:55:53.122" v="192" actId="1076"/>
          <ac:picMkLst>
            <pc:docMk/>
            <pc:sldMk cId="0" sldId="258"/>
            <ac:picMk id="1034" creationId="{9A9667E7-2245-DE4E-B9E3-9E4BE08E739F}"/>
          </ac:picMkLst>
        </pc:picChg>
        <pc:picChg chg="add mod">
          <ac:chgData name="Richard Chalk" userId="287f8aa4f4de1d19" providerId="LiveId" clId="{7813CD59-52AB-4F89-B7BA-5C7056CBD4C6}" dt="2023-04-29T19:57:26.062" v="245" actId="1076"/>
          <ac:picMkLst>
            <pc:docMk/>
            <pc:sldMk cId="0" sldId="258"/>
            <ac:picMk id="1036" creationId="{75E51673-68CC-887F-832E-CBD886260B6D}"/>
          </ac:picMkLst>
        </pc:picChg>
        <pc:picChg chg="add del mod">
          <ac:chgData name="Richard Chalk" userId="287f8aa4f4de1d19" providerId="LiveId" clId="{7813CD59-52AB-4F89-B7BA-5C7056CBD4C6}" dt="2023-04-29T19:57:45.166" v="248" actId="478"/>
          <ac:picMkLst>
            <pc:docMk/>
            <pc:sldMk cId="0" sldId="258"/>
            <ac:picMk id="1038" creationId="{CE12C600-7761-2372-AE71-163BF8C71269}"/>
          </ac:picMkLst>
        </pc:picChg>
        <pc:picChg chg="add mod">
          <ac:chgData name="Richard Chalk" userId="287f8aa4f4de1d19" providerId="LiveId" clId="{7813CD59-52AB-4F89-B7BA-5C7056CBD4C6}" dt="2023-04-29T19:57:55.020" v="251" actId="1076"/>
          <ac:picMkLst>
            <pc:docMk/>
            <pc:sldMk cId="0" sldId="258"/>
            <ac:picMk id="1040" creationId="{F214255F-9A68-8E87-17DB-1B56CFD93837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2" creationId="{F28CE27F-956E-8B86-C668-0D5DE8588CF5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4" creationId="{CA50339D-343A-DBA4-8D1B-E3C4D5BF1031}"/>
          </ac:picMkLst>
        </pc:picChg>
        <pc:picChg chg="add del mod">
          <ac:chgData name="Richard Chalk" userId="287f8aa4f4de1d19" providerId="LiveId" clId="{7813CD59-52AB-4F89-B7BA-5C7056CBD4C6}" dt="2023-04-29T20:02:28.715" v="362" actId="478"/>
          <ac:picMkLst>
            <pc:docMk/>
            <pc:sldMk cId="0" sldId="258"/>
            <ac:picMk id="1046" creationId="{2FAE748A-6C8F-78E5-A739-50DA5D07CF81}"/>
          </ac:picMkLst>
        </pc:picChg>
        <pc:picChg chg="add del mod">
          <ac:chgData name="Richard Chalk" userId="287f8aa4f4de1d19" providerId="LiveId" clId="{7813CD59-52AB-4F89-B7BA-5C7056CBD4C6}" dt="2023-04-29T20:02:27.395" v="361" actId="478"/>
          <ac:picMkLst>
            <pc:docMk/>
            <pc:sldMk cId="0" sldId="258"/>
            <ac:picMk id="1048" creationId="{F2CF0296-70A8-0401-4753-15947365F559}"/>
          </ac:picMkLst>
        </pc:picChg>
        <pc:picChg chg="add del mod">
          <ac:chgData name="Richard Chalk" userId="287f8aa4f4de1d19" providerId="LiveId" clId="{7813CD59-52AB-4F89-B7BA-5C7056CBD4C6}" dt="2023-04-29T20:02:16.549" v="358"/>
          <ac:picMkLst>
            <pc:docMk/>
            <pc:sldMk cId="0" sldId="258"/>
            <ac:picMk id="1050" creationId="{7358B8DF-B933-D92D-83F4-6C5F0931DBAE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52" creationId="{FAAA6C73-5E14-1163-829F-1CDF12B0FFE3}"/>
          </ac:picMkLst>
        </pc:picChg>
      </pc:sldChg>
      <pc:sldChg chg="addSp delSp modSp mod">
        <pc:chgData name="Richard Chalk" userId="287f8aa4f4de1d19" providerId="LiveId" clId="{7813CD59-52AB-4F89-B7BA-5C7056CBD4C6}" dt="2023-04-29T20:18:06.586" v="953" actId="1035"/>
        <pc:sldMkLst>
          <pc:docMk/>
          <pc:sldMk cId="2987041011" sldId="259"/>
        </pc:sldMkLst>
        <pc:spChg chg="add mod">
          <ac:chgData name="Richard Chalk" userId="287f8aa4f4de1d19" providerId="LiveId" clId="{7813CD59-52AB-4F89-B7BA-5C7056CBD4C6}" dt="2023-04-29T20:17:44.225" v="935" actId="20577"/>
          <ac:spMkLst>
            <pc:docMk/>
            <pc:sldMk cId="2987041011" sldId="259"/>
            <ac:spMk id="4" creationId="{83229C76-E9FD-B6C1-DF45-E16B2B3C9244}"/>
          </ac:spMkLst>
        </pc:spChg>
        <pc:spChg chg="mod">
          <ac:chgData name="Richard Chalk" userId="287f8aa4f4de1d19" providerId="LiveId" clId="{7813CD59-52AB-4F89-B7BA-5C7056CBD4C6}" dt="2023-04-29T20:12:44.204" v="806" actId="20577"/>
          <ac:spMkLst>
            <pc:docMk/>
            <pc:sldMk cId="2987041011" sldId="259"/>
            <ac:spMk id="135" creationId="{00000000-0000-0000-0000-000000000000}"/>
          </ac:spMkLst>
        </pc:spChg>
        <pc:spChg chg="del mod">
          <ac:chgData name="Richard Chalk" userId="287f8aa4f4de1d19" providerId="LiveId" clId="{7813CD59-52AB-4F89-B7BA-5C7056CBD4C6}" dt="2023-04-29T20:09:14.677" v="557" actId="478"/>
          <ac:spMkLst>
            <pc:docMk/>
            <pc:sldMk cId="2987041011" sldId="259"/>
            <ac:spMk id="136" creationId="{00000000-0000-0000-0000-000000000000}"/>
          </ac:spMkLst>
        </pc:spChg>
        <pc:picChg chg="add del mod">
          <ac:chgData name="Richard Chalk" userId="287f8aa4f4de1d19" providerId="LiveId" clId="{7813CD59-52AB-4F89-B7BA-5C7056CBD4C6}" dt="2023-04-29T20:16:28.179" v="878" actId="478"/>
          <ac:picMkLst>
            <pc:docMk/>
            <pc:sldMk cId="2987041011" sldId="259"/>
            <ac:picMk id="2" creationId="{1932333D-66F4-DDC7-83D8-9308F211F55D}"/>
          </ac:picMkLst>
        </pc:picChg>
        <pc:picChg chg="add mod">
          <ac:chgData name="Richard Chalk" userId="287f8aa4f4de1d19" providerId="LiveId" clId="{7813CD59-52AB-4F89-B7BA-5C7056CBD4C6}" dt="2023-04-29T20:16:47.182" v="890" actId="1038"/>
          <ac:picMkLst>
            <pc:docMk/>
            <pc:sldMk cId="2987041011" sldId="259"/>
            <ac:picMk id="3074" creationId="{F72B3E8B-8F98-D553-9DBF-A38BD974A5AE}"/>
          </ac:picMkLst>
        </pc:picChg>
        <pc:picChg chg="add mod">
          <ac:chgData name="Richard Chalk" userId="287f8aa4f4de1d19" providerId="LiveId" clId="{7813CD59-52AB-4F89-B7BA-5C7056CBD4C6}" dt="2023-04-29T20:18:06.586" v="953" actId="1035"/>
          <ac:picMkLst>
            <pc:docMk/>
            <pc:sldMk cId="2987041011" sldId="259"/>
            <ac:picMk id="3076" creationId="{EFDA7286-C9D9-4ABB-81D2-F13C8ADBDFA2}"/>
          </ac:picMkLst>
        </pc:picChg>
      </pc:sldChg>
      <pc:sldChg chg="addSp delSp modSp add mod">
        <pc:chgData name="Richard Chalk" userId="287f8aa4f4de1d19" providerId="LiveId" clId="{7813CD59-52AB-4F89-B7BA-5C7056CBD4C6}" dt="2023-04-29T20:30:07.511" v="1184" actId="113"/>
        <pc:sldMkLst>
          <pc:docMk/>
          <pc:sldMk cId="565442270" sldId="260"/>
        </pc:sldMkLst>
        <pc:spChg chg="add del mod">
          <ac:chgData name="Richard Chalk" userId="287f8aa4f4de1d19" providerId="LiveId" clId="{7813CD59-52AB-4F89-B7BA-5C7056CBD4C6}" dt="2023-04-29T20:14:51.981" v="832" actId="478"/>
          <ac:spMkLst>
            <pc:docMk/>
            <pc:sldMk cId="565442270" sldId="260"/>
            <ac:spMk id="3" creationId="{61705468-AAE4-33BE-991C-0E71C6146203}"/>
          </ac:spMkLst>
        </pc:spChg>
        <pc:spChg chg="del">
          <ac:chgData name="Richard Chalk" userId="287f8aa4f4de1d19" providerId="LiveId" clId="{7813CD59-52AB-4F89-B7BA-5C7056CBD4C6}" dt="2023-04-29T20:14:11.538" v="824" actId="478"/>
          <ac:spMkLst>
            <pc:docMk/>
            <pc:sldMk cId="565442270" sldId="260"/>
            <ac:spMk id="4" creationId="{83229C76-E9FD-B6C1-DF45-E16B2B3C9244}"/>
          </ac:spMkLst>
        </pc:spChg>
        <pc:spChg chg="add del mod">
          <ac:chgData name="Richard Chalk" userId="287f8aa4f4de1d19" providerId="LiveId" clId="{7813CD59-52AB-4F89-B7BA-5C7056CBD4C6}" dt="2023-04-29T20:14:49.368" v="831" actId="478"/>
          <ac:spMkLst>
            <pc:docMk/>
            <pc:sldMk cId="565442270" sldId="260"/>
            <ac:spMk id="5" creationId="{3F5C032F-AD72-81C2-9143-B08CB4CF4815}"/>
          </ac:spMkLst>
        </pc:spChg>
        <pc:spChg chg="add mod">
          <ac:chgData name="Richard Chalk" userId="287f8aa4f4de1d19" providerId="LiveId" clId="{7813CD59-52AB-4F89-B7BA-5C7056CBD4C6}" dt="2023-04-29T20:30:07.511" v="1184" actId="113"/>
          <ac:spMkLst>
            <pc:docMk/>
            <pc:sldMk cId="565442270" sldId="260"/>
            <ac:spMk id="6" creationId="{79EE64D3-BF7D-1A13-F3EE-5EA0E3867028}"/>
          </ac:spMkLst>
        </pc:spChg>
        <pc:spChg chg="add del">
          <ac:chgData name="Richard Chalk" userId="287f8aa4f4de1d19" providerId="LiveId" clId="{7813CD59-52AB-4F89-B7BA-5C7056CBD4C6}" dt="2023-04-29T20:15:08.706" v="835" actId="478"/>
          <ac:spMkLst>
            <pc:docMk/>
            <pc:sldMk cId="565442270" sldId="260"/>
            <ac:spMk id="136" creationId="{00000000-0000-0000-0000-000000000000}"/>
          </ac:spMkLst>
        </pc:spChg>
      </pc:sldChg>
      <pc:sldChg chg="modSp add del mod">
        <pc:chgData name="Richard Chalk" userId="287f8aa4f4de1d19" providerId="LiveId" clId="{7813CD59-52AB-4F89-B7BA-5C7056CBD4C6}" dt="2023-04-29T20:23:41.355" v="1094" actId="47"/>
        <pc:sldMkLst>
          <pc:docMk/>
          <pc:sldMk cId="0" sldId="261"/>
        </pc:sldMkLst>
        <pc:spChg chg="mod">
          <ac:chgData name="Richard Chalk" userId="287f8aa4f4de1d19" providerId="LiveId" clId="{7813CD59-52AB-4F89-B7BA-5C7056CBD4C6}" dt="2023-04-29T20:18:55.434" v="955" actId="207"/>
          <ac:spMkLst>
            <pc:docMk/>
            <pc:sldMk cId="0" sldId="261"/>
            <ac:spMk id="317" creationId="{00000000-0000-0000-0000-000000000000}"/>
          </ac:spMkLst>
        </pc:spChg>
        <pc:spChg chg="mod">
          <ac:chgData name="Richard Chalk" userId="287f8aa4f4de1d19" providerId="LiveId" clId="{7813CD59-52AB-4F89-B7BA-5C7056CBD4C6}" dt="2023-04-29T20:19:14.899" v="964" actId="14100"/>
          <ac:spMkLst>
            <pc:docMk/>
            <pc:sldMk cId="0" sldId="261"/>
            <ac:spMk id="318" creationId="{00000000-0000-0000-0000-000000000000}"/>
          </ac:spMkLst>
        </pc:spChg>
      </pc:sldChg>
      <pc:sldChg chg="addSp delSp modSp add mod modNotesTx">
        <pc:chgData name="Richard Chalk" userId="287f8aa4f4de1d19" providerId="LiveId" clId="{7813CD59-52AB-4F89-B7BA-5C7056CBD4C6}" dt="2023-04-29T20:24:12.019" v="1183" actId="20577"/>
        <pc:sldMkLst>
          <pc:docMk/>
          <pc:sldMk cId="3457483595" sldId="262"/>
        </pc:sldMkLst>
        <pc:spChg chg="del">
          <ac:chgData name="Richard Chalk" userId="287f8aa4f4de1d19" providerId="LiveId" clId="{7813CD59-52AB-4F89-B7BA-5C7056CBD4C6}" dt="2023-04-29T20:21:21.073" v="984" actId="478"/>
          <ac:spMkLst>
            <pc:docMk/>
            <pc:sldMk cId="3457483595" sldId="262"/>
            <ac:spMk id="2" creationId="{5541FC04-68D5-6B01-8AA5-B7804C02C066}"/>
          </ac:spMkLst>
        </pc:spChg>
        <pc:spChg chg="add del">
          <ac:chgData name="Richard Chalk" userId="287f8aa4f4de1d19" providerId="LiveId" clId="{7813CD59-52AB-4F89-B7BA-5C7056CBD4C6}" dt="2023-04-29T20:21:22.324" v="985" actId="478"/>
          <ac:spMkLst>
            <pc:docMk/>
            <pc:sldMk cId="3457483595" sldId="262"/>
            <ac:spMk id="3" creationId="{509A1F0E-0C92-27A8-02CD-AC500A27247A}"/>
          </ac:spMkLst>
        </pc:spChg>
        <pc:spChg chg="add mod">
          <ac:chgData name="Richard Chalk" userId="287f8aa4f4de1d19" providerId="LiveId" clId="{7813CD59-52AB-4F89-B7BA-5C7056CBD4C6}" dt="2023-04-29T20:23:12.858" v="1074"/>
          <ac:spMkLst>
            <pc:docMk/>
            <pc:sldMk cId="3457483595" sldId="262"/>
            <ac:spMk id="6" creationId="{22AECF5E-04FC-D7B9-6BA5-F610808483F4}"/>
          </ac:spMkLst>
        </pc:spChg>
        <pc:spChg chg="add mod">
          <ac:chgData name="Richard Chalk" userId="287f8aa4f4de1d19" providerId="LiveId" clId="{7813CD59-52AB-4F89-B7BA-5C7056CBD4C6}" dt="2023-04-29T20:23:31.350" v="1093" actId="1037"/>
          <ac:spMkLst>
            <pc:docMk/>
            <pc:sldMk cId="3457483595" sldId="262"/>
            <ac:spMk id="7" creationId="{508CEE4F-64A3-2A02-A6CD-776D4F2D7125}"/>
          </ac:spMkLst>
        </pc:spChg>
        <pc:spChg chg="mod">
          <ac:chgData name="Richard Chalk" userId="287f8aa4f4de1d19" providerId="LiveId" clId="{7813CD59-52AB-4F89-B7BA-5C7056CBD4C6}" dt="2023-04-29T20:19:31.432" v="979" actId="20577"/>
          <ac:spMkLst>
            <pc:docMk/>
            <pc:sldMk cId="3457483595" sldId="262"/>
            <ac:spMk id="135" creationId="{00000000-0000-0000-0000-000000000000}"/>
          </ac:spMkLst>
        </pc:spChg>
        <pc:spChg chg="add del">
          <ac:chgData name="Richard Chalk" userId="287f8aa4f4de1d19" providerId="LiveId" clId="{7813CD59-52AB-4F89-B7BA-5C7056CBD4C6}" dt="2023-04-29T20:19:39.361" v="982" actId="478"/>
          <ac:spMkLst>
            <pc:docMk/>
            <pc:sldMk cId="3457483595" sldId="262"/>
            <ac:spMk id="136" creationId="{00000000-0000-0000-0000-000000000000}"/>
          </ac:spMkLst>
        </pc:sp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4" creationId="{849AEE54-0E37-75AF-DE75-1923E8AECA2D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5" creationId="{AAAA1475-4176-CD6E-DB18-B2C26DCC9549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6" creationId="{AEF80BC5-9567-35E1-741C-B583B037B70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8" creationId="{29F4F7CA-3BDC-7442-124D-5EAF71F65575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0" creationId="{9F202EAE-2C4E-9AA4-A240-7BE7F7524213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2" creationId="{3699514E-73EE-8178-8E7E-53F7B8467FA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4" creationId="{9A9667E7-2245-DE4E-B9E3-9E4BE08E739F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6" creationId="{75E51673-68CC-887F-832E-CBD886260B6D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40" creationId="{F214255F-9A68-8E87-17DB-1B56CFD93837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2" creationId="{F28CE27F-956E-8B86-C668-0D5DE8588CF5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4" creationId="{CA50339D-343A-DBA4-8D1B-E3C4D5BF1031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52" creationId="{FAAA6C73-5E14-1163-829F-1CDF12B0FFE3}"/>
          </ac:picMkLst>
        </pc:picChg>
        <pc:picChg chg="add mod">
          <ac:chgData name="Richard Chalk" userId="287f8aa4f4de1d19" providerId="LiveId" clId="{7813CD59-52AB-4F89-B7BA-5C7056CBD4C6}" dt="2023-04-29T20:21:34.488" v="988" actId="1076"/>
          <ac:picMkLst>
            <pc:docMk/>
            <pc:sldMk cId="3457483595" sldId="262"/>
            <ac:picMk id="4098" creationId="{F90706F3-E66B-8488-12D6-4871819F88F1}"/>
          </ac:picMkLst>
        </pc:picChg>
      </pc:sldChg>
    </pc:docChg>
  </pc:docChgLst>
  <pc:docChgLst>
    <pc:chgData name="Richard Chalk" userId="287f8aa4f4de1d19" providerId="LiveId" clId="{6F62DC98-6C89-429A-9A76-3352FC6D3228}"/>
    <pc:docChg chg="undo custSel addSld delSld modSld">
      <pc:chgData name="Richard Chalk" userId="287f8aa4f4de1d19" providerId="LiveId" clId="{6F62DC98-6C89-429A-9A76-3352FC6D3228}" dt="2023-06-05T08:01:35.441" v="5641" actId="14100"/>
      <pc:docMkLst>
        <pc:docMk/>
      </pc:docMkLst>
      <pc:sldChg chg="addSp delSp modSp mod">
        <pc:chgData name="Richard Chalk" userId="287f8aa4f4de1d19" providerId="LiveId" clId="{6F62DC98-6C89-429A-9A76-3352FC6D3228}" dt="2023-06-02T13:18:34.128" v="2813" actId="113"/>
        <pc:sldMkLst>
          <pc:docMk/>
          <pc:sldMk cId="0" sldId="299"/>
        </pc:sldMkLst>
        <pc:spChg chg="mod">
          <ac:chgData name="Richard Chalk" userId="287f8aa4f4de1d19" providerId="LiveId" clId="{6F62DC98-6C89-429A-9A76-3352FC6D3228}" dt="2023-06-02T05:04:59.919" v="45" actId="1076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6F62DC98-6C89-429A-9A76-3352FC6D3228}" dt="2023-06-02T05:37:49.544" v="1099" actId="113"/>
          <ac:spMkLst>
            <pc:docMk/>
            <pc:sldMk cId="0" sldId="299"/>
            <ac:spMk id="7" creationId="{AA144A3D-E7B0-8E00-95F4-8C9DD78ADC46}"/>
          </ac:spMkLst>
        </pc:spChg>
        <pc:spChg chg="del">
          <ac:chgData name="Richard Chalk" userId="287f8aa4f4de1d19" providerId="LiveId" clId="{6F62DC98-6C89-429A-9A76-3352FC6D3228}" dt="2023-06-02T05:02:47.444" v="27" actId="478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6F62DC98-6C89-429A-9A76-3352FC6D3228}" dt="2023-06-02T13:18:34.128" v="2813" actId="113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6F62DC98-6C89-429A-9A76-3352FC6D3228}" dt="2023-06-02T05:04:39.112" v="34" actId="478"/>
          <ac:picMkLst>
            <pc:docMk/>
            <pc:sldMk cId="0" sldId="299"/>
            <ac:picMk id="2" creationId="{27DA1126-0BE6-5D16-1C95-67BFE4274FDF}"/>
          </ac:picMkLst>
        </pc:picChg>
        <pc:picChg chg="del">
          <ac:chgData name="Richard Chalk" userId="287f8aa4f4de1d19" providerId="LiveId" clId="{6F62DC98-6C89-429A-9A76-3352FC6D3228}" dt="2023-06-02T05:02:47.444" v="27" actId="478"/>
          <ac:picMkLst>
            <pc:docMk/>
            <pc:sldMk cId="0" sldId="299"/>
            <ac:picMk id="3" creationId="{E5B51BAC-2D33-2D98-6DA7-CA2027529AFA}"/>
          </ac:picMkLst>
        </pc:picChg>
        <pc:picChg chg="add mod">
          <ac:chgData name="Richard Chalk" userId="287f8aa4f4de1d19" providerId="LiveId" clId="{6F62DC98-6C89-429A-9A76-3352FC6D3228}" dt="2023-06-02T05:06:36.831" v="78" actId="1076"/>
          <ac:picMkLst>
            <pc:docMk/>
            <pc:sldMk cId="0" sldId="299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05:04:41.829" v="35" actId="1076"/>
          <ac:picMkLst>
            <pc:docMk/>
            <pc:sldMk cId="0" sldId="299"/>
            <ac:picMk id="1026" creationId="{32510478-6E2D-1544-BC8B-CD5086E06F5C}"/>
          </ac:picMkLst>
        </pc:picChg>
        <pc:picChg chg="add mod">
          <ac:chgData name="Richard Chalk" userId="287f8aa4f4de1d19" providerId="LiveId" clId="{6F62DC98-6C89-429A-9A76-3352FC6D3228}" dt="2023-06-02T05:05:04.867" v="54" actId="1035"/>
          <ac:picMkLst>
            <pc:docMk/>
            <pc:sldMk cId="0" sldId="299"/>
            <ac:picMk id="1028" creationId="{969D74C6-EE7C-CFFD-7A84-CA8CAC6AC300}"/>
          </ac:picMkLst>
        </pc:picChg>
      </pc:sldChg>
      <pc:sldChg chg="modSp mod">
        <pc:chgData name="Richard Chalk" userId="287f8aa4f4de1d19" providerId="LiveId" clId="{6F62DC98-6C89-429A-9A76-3352FC6D3228}" dt="2023-06-02T04:58:34.240" v="6" actId="20577"/>
        <pc:sldMkLst>
          <pc:docMk/>
          <pc:sldMk cId="3213385662" sldId="309"/>
        </pc:sldMkLst>
        <pc:spChg chg="mod">
          <ac:chgData name="Richard Chalk" userId="287f8aa4f4de1d19" providerId="LiveId" clId="{6F62DC98-6C89-429A-9A76-3352FC6D3228}" dt="2023-06-02T04:58:34.240" v="6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473543632" sldId="344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53933676" sldId="345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297036447" sldId="346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4002348359" sldId="347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660046944" sldId="348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717549317" sldId="349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118062131" sldId="350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1141450283" sldId="351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915165403" sldId="352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1479815827" sldId="353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63536332" sldId="354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137397305" sldId="355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4255493114" sldId="356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500937688" sldId="357"/>
        </pc:sldMkLst>
      </pc:sldChg>
      <pc:sldChg chg="new del">
        <pc:chgData name="Richard Chalk" userId="287f8aa4f4de1d19" providerId="LiveId" clId="{6F62DC98-6C89-429A-9A76-3352FC6D3228}" dt="2023-06-05T07:20:14.907" v="5100" actId="47"/>
        <pc:sldMkLst>
          <pc:docMk/>
          <pc:sldMk cId="4119219517" sldId="358"/>
        </pc:sldMkLst>
      </pc:sldChg>
      <pc:sldChg chg="addSp delSp modSp add mod">
        <pc:chgData name="Richard Chalk" userId="287f8aa4f4de1d19" providerId="LiveId" clId="{6F62DC98-6C89-429A-9A76-3352FC6D3228}" dt="2023-06-05T07:30:27.766" v="5312" actId="6549"/>
        <pc:sldMkLst>
          <pc:docMk/>
          <pc:sldMk cId="1587974455" sldId="359"/>
        </pc:sldMkLst>
        <pc:spChg chg="add mod">
          <ac:chgData name="Richard Chalk" userId="287f8aa4f4de1d19" providerId="LiveId" clId="{6F62DC98-6C89-429A-9A76-3352FC6D3228}" dt="2023-06-02T05:24:34.156" v="223" actId="20577"/>
          <ac:spMkLst>
            <pc:docMk/>
            <pc:sldMk cId="1587974455" sldId="359"/>
            <ac:spMk id="2" creationId="{C757654E-CD34-BE2E-F8B3-FC332E833522}"/>
          </ac:spMkLst>
        </pc:spChg>
        <pc:spChg chg="mod">
          <ac:chgData name="Richard Chalk" userId="287f8aa4f4de1d19" providerId="LiveId" clId="{6F62DC98-6C89-429A-9A76-3352FC6D3228}" dt="2023-06-02T05:10:21.065" v="153" actId="20577"/>
          <ac:spMkLst>
            <pc:docMk/>
            <pc:sldMk cId="1587974455" sldId="359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05:24:12.822" v="156" actId="478"/>
          <ac:spMkLst>
            <pc:docMk/>
            <pc:sldMk cId="1587974455" sldId="359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5T07:30:27.766" v="5312" actId="6549"/>
          <ac:spMkLst>
            <pc:docMk/>
            <pc:sldMk cId="1587974455" sldId="359"/>
            <ac:spMk id="9" creationId="{6FE05952-99D2-C824-4F2B-42640ADFBC17}"/>
          </ac:spMkLst>
        </pc:spChg>
        <pc:spChg chg="add mod">
          <ac:chgData name="Richard Chalk" userId="287f8aa4f4de1d19" providerId="LiveId" clId="{6F62DC98-6C89-429A-9A76-3352FC6D3228}" dt="2023-06-02T05:37:33.259" v="1097" actId="207"/>
          <ac:spMkLst>
            <pc:docMk/>
            <pc:sldMk cId="1587974455" sldId="359"/>
            <ac:spMk id="10" creationId="{66F30CDD-FFAA-0A48-2B29-7A8874FAFA8D}"/>
          </ac:spMkLst>
        </pc:spChg>
        <pc:spChg chg="mod">
          <ac:chgData name="Richard Chalk" userId="287f8aa4f4de1d19" providerId="LiveId" clId="{6F62DC98-6C89-429A-9A76-3352FC6D3228}" dt="2023-06-02T13:19:10.984" v="2815" actId="207"/>
          <ac:spMkLst>
            <pc:docMk/>
            <pc:sldMk cId="1587974455" sldId="359"/>
            <ac:spMk id="658" creationId="{00000000-0000-0000-0000-000000000000}"/>
          </ac:spMkLst>
        </pc:spChg>
        <pc:picChg chg="del">
          <ac:chgData name="Richard Chalk" userId="287f8aa4f4de1d19" providerId="LiveId" clId="{6F62DC98-6C89-429A-9A76-3352FC6D3228}" dt="2023-06-02T05:24:12.822" v="156" actId="478"/>
          <ac:picMkLst>
            <pc:docMk/>
            <pc:sldMk cId="1587974455" sldId="359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05:27:00.156" v="389" actId="1076"/>
          <ac:picMkLst>
            <pc:docMk/>
            <pc:sldMk cId="1587974455" sldId="359"/>
            <ac:picMk id="11" creationId="{47A7481F-99BD-A67A-E43B-79B5415E3EEB}"/>
          </ac:picMkLst>
        </pc:picChg>
        <pc:picChg chg="add mod">
          <ac:chgData name="Richard Chalk" userId="287f8aa4f4de1d19" providerId="LiveId" clId="{6F62DC98-6C89-429A-9A76-3352FC6D3228}" dt="2023-06-02T05:27:24.285" v="398" actId="1036"/>
          <ac:picMkLst>
            <pc:docMk/>
            <pc:sldMk cId="1587974455" sldId="359"/>
            <ac:picMk id="12" creationId="{9C6F98A6-453E-A949-9714-79E002C83620}"/>
          </ac:picMkLst>
        </pc:picChg>
        <pc:picChg chg="add mod">
          <ac:chgData name="Richard Chalk" userId="287f8aa4f4de1d19" providerId="LiveId" clId="{6F62DC98-6C89-429A-9A76-3352FC6D3228}" dt="2023-06-02T05:37:24.024" v="1095" actId="1076"/>
          <ac:picMkLst>
            <pc:docMk/>
            <pc:sldMk cId="1587974455" sldId="359"/>
            <ac:picMk id="3074" creationId="{4C100ECB-20B7-A5C5-221C-0AE6629BAE6D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5:47:41.443" v="3862" actId="6549"/>
        <pc:sldMkLst>
          <pc:docMk/>
          <pc:sldMk cId="1183677842" sldId="360"/>
        </pc:sldMkLst>
        <pc:spChg chg="del">
          <ac:chgData name="Richard Chalk" userId="287f8aa4f4de1d19" providerId="LiveId" clId="{6F62DC98-6C89-429A-9A76-3352FC6D3228}" dt="2023-06-02T05:28:16.552" v="449" actId="478"/>
          <ac:spMkLst>
            <pc:docMk/>
            <pc:sldMk cId="1183677842" sldId="360"/>
            <ac:spMk id="2" creationId="{C757654E-CD34-BE2E-F8B3-FC332E833522}"/>
          </ac:spMkLst>
        </pc:spChg>
        <pc:spChg chg="mod ord">
          <ac:chgData name="Richard Chalk" userId="287f8aa4f4de1d19" providerId="LiveId" clId="{6F62DC98-6C89-429A-9A76-3352FC6D3228}" dt="2023-06-02T13:23:18.524" v="3001" actId="20577"/>
          <ac:spMkLst>
            <pc:docMk/>
            <pc:sldMk cId="1183677842" sldId="360"/>
            <ac:spMk id="4" creationId="{4771B46A-233B-C554-9461-6E930E187917}"/>
          </ac:spMkLst>
        </pc:spChg>
        <pc:spChg chg="add mod">
          <ac:chgData name="Richard Chalk" userId="287f8aa4f4de1d19" providerId="LiveId" clId="{6F62DC98-6C89-429A-9A76-3352FC6D3228}" dt="2023-06-02T05:42:25.302" v="1217" actId="1035"/>
          <ac:spMkLst>
            <pc:docMk/>
            <pc:sldMk cId="1183677842" sldId="360"/>
            <ac:spMk id="7" creationId="{3F0DACF9-E70F-3A91-564F-4607F8C0B53A}"/>
          </ac:spMkLst>
        </pc:spChg>
        <pc:spChg chg="mod">
          <ac:chgData name="Richard Chalk" userId="287f8aa4f4de1d19" providerId="LiveId" clId="{6F62DC98-6C89-429A-9A76-3352FC6D3228}" dt="2023-06-05T05:47:12.543" v="3859" actId="6549"/>
          <ac:spMkLst>
            <pc:docMk/>
            <pc:sldMk cId="1183677842" sldId="360"/>
            <ac:spMk id="9" creationId="{6FE05952-99D2-C824-4F2B-42640ADFBC17}"/>
          </ac:spMkLst>
        </pc:spChg>
        <pc:spChg chg="del">
          <ac:chgData name="Richard Chalk" userId="287f8aa4f4de1d19" providerId="LiveId" clId="{6F62DC98-6C89-429A-9A76-3352FC6D3228}" dt="2023-06-02T05:31:04.131" v="642" actId="478"/>
          <ac:spMkLst>
            <pc:docMk/>
            <pc:sldMk cId="1183677842" sldId="360"/>
            <ac:spMk id="10" creationId="{66F30CDD-FFAA-0A48-2B29-7A8874FAFA8D}"/>
          </ac:spMkLst>
        </pc:spChg>
        <pc:spChg chg="add mod">
          <ac:chgData name="Richard Chalk" userId="287f8aa4f4de1d19" providerId="LiveId" clId="{6F62DC98-6C89-429A-9A76-3352FC6D3228}" dt="2023-06-02T12:35:50.384" v="1656" actId="1037"/>
          <ac:spMkLst>
            <pc:docMk/>
            <pc:sldMk cId="1183677842" sldId="360"/>
            <ac:spMk id="13" creationId="{73F9F283-CD93-E9F3-4140-401ADB47CAC5}"/>
          </ac:spMkLst>
        </pc:spChg>
        <pc:spChg chg="add del mod">
          <ac:chgData name="Richard Chalk" userId="287f8aa4f4de1d19" providerId="LiveId" clId="{6F62DC98-6C89-429A-9A76-3352FC6D3228}" dt="2023-06-02T13:22:27.131" v="2995" actId="478"/>
          <ac:spMkLst>
            <pc:docMk/>
            <pc:sldMk cId="1183677842" sldId="360"/>
            <ac:spMk id="14" creationId="{DBAF31F4-3158-23CE-B203-27C38AA5E78A}"/>
          </ac:spMkLst>
        </pc:spChg>
        <pc:spChg chg="add mod">
          <ac:chgData name="Richard Chalk" userId="287f8aa4f4de1d19" providerId="LiveId" clId="{6F62DC98-6C89-429A-9A76-3352FC6D3228}" dt="2023-06-05T05:47:27.444" v="3860" actId="20577"/>
          <ac:spMkLst>
            <pc:docMk/>
            <pc:sldMk cId="1183677842" sldId="360"/>
            <ac:spMk id="15" creationId="{3A55B1CA-E878-75C1-9D37-BA2AE08E8BE5}"/>
          </ac:spMkLst>
        </pc:spChg>
        <pc:spChg chg="add mod">
          <ac:chgData name="Richard Chalk" userId="287f8aa4f4de1d19" providerId="LiveId" clId="{6F62DC98-6C89-429A-9A76-3352FC6D3228}" dt="2023-06-02T05:51:38.087" v="1220" actId="1076"/>
          <ac:spMkLst>
            <pc:docMk/>
            <pc:sldMk cId="1183677842" sldId="360"/>
            <ac:spMk id="18" creationId="{2818E694-3566-8A91-27B5-45D7B3AAF7E8}"/>
          </ac:spMkLst>
        </pc:spChg>
        <pc:spChg chg="add mod">
          <ac:chgData name="Richard Chalk" userId="287f8aa4f4de1d19" providerId="LiveId" clId="{6F62DC98-6C89-429A-9A76-3352FC6D3228}" dt="2023-06-02T13:22:30.699" v="2996" actId="14100"/>
          <ac:spMkLst>
            <pc:docMk/>
            <pc:sldMk cId="1183677842" sldId="360"/>
            <ac:spMk id="19" creationId="{C3491B37-6D8D-FE5C-6738-378B7FB245DA}"/>
          </ac:spMkLst>
        </pc:spChg>
        <pc:spChg chg="mod">
          <ac:chgData name="Richard Chalk" userId="287f8aa4f4de1d19" providerId="LiveId" clId="{6F62DC98-6C89-429A-9A76-3352FC6D3228}" dt="2023-06-02T13:21:58.079" v="2935" actId="6549"/>
          <ac:spMkLst>
            <pc:docMk/>
            <pc:sldMk cId="1183677842" sldId="360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2T13:22:02.647" v="2954" actId="1035"/>
          <ac:picMkLst>
            <pc:docMk/>
            <pc:sldMk cId="1183677842" sldId="360"/>
            <ac:picMk id="8" creationId="{1A12F87A-1EF1-AF11-BE49-04F9E1694EF1}"/>
          </ac:picMkLst>
        </pc:picChg>
        <pc:picChg chg="mod">
          <ac:chgData name="Richard Chalk" userId="287f8aa4f4de1d19" providerId="LiveId" clId="{6F62DC98-6C89-429A-9A76-3352FC6D3228}" dt="2023-06-02T05:41:47.979" v="1196" actId="1037"/>
          <ac:picMkLst>
            <pc:docMk/>
            <pc:sldMk cId="1183677842" sldId="360"/>
            <ac:picMk id="11" creationId="{47A7481F-99BD-A67A-E43B-79B5415E3EEB}"/>
          </ac:picMkLst>
        </pc:picChg>
        <pc:picChg chg="mod">
          <ac:chgData name="Richard Chalk" userId="287f8aa4f4de1d19" providerId="LiveId" clId="{6F62DC98-6C89-429A-9A76-3352FC6D3228}" dt="2023-06-02T05:30:34.087" v="596" actId="1035"/>
          <ac:picMkLst>
            <pc:docMk/>
            <pc:sldMk cId="1183677842" sldId="360"/>
            <ac:picMk id="12" creationId="{9C6F98A6-453E-A949-9714-79E002C83620}"/>
          </ac:picMkLst>
        </pc:picChg>
        <pc:picChg chg="add mod">
          <ac:chgData name="Richard Chalk" userId="287f8aa4f4de1d19" providerId="LiveId" clId="{6F62DC98-6C89-429A-9A76-3352FC6D3228}" dt="2023-06-02T05:38:28.419" v="1103" actId="1076"/>
          <ac:picMkLst>
            <pc:docMk/>
            <pc:sldMk cId="1183677842" sldId="360"/>
            <ac:picMk id="16" creationId="{7C0F8FF7-B849-2C02-BBB7-22F0C351E8E6}"/>
          </ac:picMkLst>
        </pc:picChg>
        <pc:picChg chg="add mod">
          <ac:chgData name="Richard Chalk" userId="287f8aa4f4de1d19" providerId="LiveId" clId="{6F62DC98-6C89-429A-9A76-3352FC6D3228}" dt="2023-06-02T13:22:02.647" v="2954" actId="1035"/>
          <ac:picMkLst>
            <pc:docMk/>
            <pc:sldMk cId="1183677842" sldId="360"/>
            <ac:picMk id="17" creationId="{515A686B-92B4-8581-66BB-FAF7C7F9C374}"/>
          </ac:picMkLst>
        </pc:picChg>
        <pc:picChg chg="add mod">
          <ac:chgData name="Richard Chalk" userId="287f8aa4f4de1d19" providerId="LiveId" clId="{6F62DC98-6C89-429A-9A76-3352FC6D3228}" dt="2023-06-02T13:20:09.686" v="2832" actId="1037"/>
          <ac:picMkLst>
            <pc:docMk/>
            <pc:sldMk cId="1183677842" sldId="360"/>
            <ac:picMk id="20" creationId="{D5F5266A-D403-2732-2DE3-8513D55846A2}"/>
          </ac:picMkLst>
        </pc:picChg>
        <pc:picChg chg="mod">
          <ac:chgData name="Richard Chalk" userId="287f8aa4f4de1d19" providerId="LiveId" clId="{6F62DC98-6C89-429A-9A76-3352FC6D3228}" dt="2023-06-02T05:41:56.598" v="1198" actId="167"/>
          <ac:picMkLst>
            <pc:docMk/>
            <pc:sldMk cId="1183677842" sldId="360"/>
            <ac:picMk id="1028" creationId="{969D74C6-EE7C-CFFD-7A84-CA8CAC6AC300}"/>
          </ac:picMkLst>
        </pc:picChg>
        <pc:picChg chg="add mod">
          <ac:chgData name="Richard Chalk" userId="287f8aa4f4de1d19" providerId="LiveId" clId="{6F62DC98-6C89-429A-9A76-3352FC6D3228}" dt="2023-06-02T05:41:29.865" v="1165" actId="14100"/>
          <ac:picMkLst>
            <pc:docMk/>
            <pc:sldMk cId="1183677842" sldId="360"/>
            <ac:picMk id="2050" creationId="{62032FEE-A641-68BC-50D7-15B7BF98C34E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6:45.449" v="5372" actId="113"/>
        <pc:sldMkLst>
          <pc:docMk/>
          <pc:sldMk cId="2003245296" sldId="361"/>
        </pc:sldMkLst>
        <pc:spChg chg="add mod ord">
          <ac:chgData name="Richard Chalk" userId="287f8aa4f4de1d19" providerId="LiveId" clId="{6F62DC98-6C89-429A-9A76-3352FC6D3228}" dt="2023-06-02T12:36:21.721" v="1725" actId="6549"/>
          <ac:spMkLst>
            <pc:docMk/>
            <pc:sldMk cId="2003245296" sldId="361"/>
            <ac:spMk id="3" creationId="{C931FCE0-E2B8-0F56-C03A-C2A4AFB00109}"/>
          </ac:spMkLst>
        </pc:spChg>
        <pc:spChg chg="mod">
          <ac:chgData name="Richard Chalk" userId="287f8aa4f4de1d19" providerId="LiveId" clId="{6F62DC98-6C89-429A-9A76-3352FC6D3228}" dt="2023-06-02T12:25:55.023" v="1503" actId="20577"/>
          <ac:spMkLst>
            <pc:docMk/>
            <pc:sldMk cId="2003245296" sldId="361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7" creationId="{3F0DACF9-E70F-3A91-564F-4607F8C0B53A}"/>
          </ac:spMkLst>
        </pc:spChg>
        <pc:spChg chg="del">
          <ac:chgData name="Richard Chalk" userId="287f8aa4f4de1d19" providerId="LiveId" clId="{6F62DC98-6C89-429A-9A76-3352FC6D3228}" dt="2023-06-02T12:32:12.858" v="1556" actId="478"/>
          <ac:spMkLst>
            <pc:docMk/>
            <pc:sldMk cId="2003245296" sldId="361"/>
            <ac:spMk id="9" creationId="{6FE05952-99D2-C824-4F2B-42640ADFBC17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13" creationId="{73F9F283-CD93-E9F3-4140-401ADB47CAC5}"/>
          </ac:spMkLst>
        </pc:spChg>
        <pc:spChg chg="del">
          <ac:chgData name="Richard Chalk" userId="287f8aa4f4de1d19" providerId="LiveId" clId="{6F62DC98-6C89-429A-9A76-3352FC6D3228}" dt="2023-06-02T12:32:10.914" v="1555" actId="478"/>
          <ac:spMkLst>
            <pc:docMk/>
            <pc:sldMk cId="2003245296" sldId="361"/>
            <ac:spMk id="14" creationId="{DBAF31F4-3158-23CE-B203-27C38AA5E78A}"/>
          </ac:spMkLst>
        </pc:spChg>
        <pc:spChg chg="del">
          <ac:chgData name="Richard Chalk" userId="287f8aa4f4de1d19" providerId="LiveId" clId="{6F62DC98-6C89-429A-9A76-3352FC6D3228}" dt="2023-06-02T12:32:07.957" v="1554" actId="478"/>
          <ac:spMkLst>
            <pc:docMk/>
            <pc:sldMk cId="2003245296" sldId="361"/>
            <ac:spMk id="15" creationId="{3A55B1CA-E878-75C1-9D37-BA2AE08E8BE5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18" creationId="{2818E694-3566-8A91-27B5-45D7B3AAF7E8}"/>
          </ac:spMkLst>
        </pc:spChg>
        <pc:spChg chg="del">
          <ac:chgData name="Richard Chalk" userId="287f8aa4f4de1d19" providerId="LiveId" clId="{6F62DC98-6C89-429A-9A76-3352FC6D3228}" dt="2023-06-02T12:31:12.693" v="1546" actId="478"/>
          <ac:spMkLst>
            <pc:docMk/>
            <pc:sldMk cId="2003245296" sldId="361"/>
            <ac:spMk id="19" creationId="{C3491B37-6D8D-FE5C-6738-378B7FB245DA}"/>
          </ac:spMkLst>
        </pc:spChg>
        <pc:spChg chg="add del mod">
          <ac:chgData name="Richard Chalk" userId="287f8aa4f4de1d19" providerId="LiveId" clId="{6F62DC98-6C89-429A-9A76-3352FC6D3228}" dt="2023-06-02T12:32:46.899" v="1580" actId="478"/>
          <ac:spMkLst>
            <pc:docMk/>
            <pc:sldMk cId="2003245296" sldId="361"/>
            <ac:spMk id="20" creationId="{E6F23BE8-BC46-72C8-EE44-EBE925601791}"/>
          </ac:spMkLst>
        </pc:spChg>
        <pc:spChg chg="add mod">
          <ac:chgData name="Richard Chalk" userId="287f8aa4f4de1d19" providerId="LiveId" clId="{6F62DC98-6C89-429A-9A76-3352FC6D3228}" dt="2023-06-05T06:38:56.338" v="4586" actId="6549"/>
          <ac:spMkLst>
            <pc:docMk/>
            <pc:sldMk cId="2003245296" sldId="361"/>
            <ac:spMk id="22" creationId="{F2A50460-1456-D5BA-2834-F400A8B1CAC4}"/>
          </ac:spMkLst>
        </pc:spChg>
        <pc:spChg chg="add mod">
          <ac:chgData name="Richard Chalk" userId="287f8aa4f4de1d19" providerId="LiveId" clId="{6F62DC98-6C89-429A-9A76-3352FC6D3228}" dt="2023-06-02T12:35:56.321" v="1658" actId="1076"/>
          <ac:spMkLst>
            <pc:docMk/>
            <pc:sldMk cId="2003245296" sldId="361"/>
            <ac:spMk id="23" creationId="{A3F05E27-01B5-7D34-A885-A654621FD29A}"/>
          </ac:spMkLst>
        </pc:spChg>
        <pc:spChg chg="add mod">
          <ac:chgData name="Richard Chalk" userId="287f8aa4f4de1d19" providerId="LiveId" clId="{6F62DC98-6C89-429A-9A76-3352FC6D3228}" dt="2023-06-02T12:38:55.670" v="1747" actId="1036"/>
          <ac:spMkLst>
            <pc:docMk/>
            <pc:sldMk cId="2003245296" sldId="361"/>
            <ac:spMk id="25" creationId="{5378F68F-1727-4229-6F8D-8E22A8C511E9}"/>
          </ac:spMkLst>
        </pc:spChg>
        <pc:spChg chg="add mod">
          <ac:chgData name="Richard Chalk" userId="287f8aa4f4de1d19" providerId="LiveId" clId="{6F62DC98-6C89-429A-9A76-3352FC6D3228}" dt="2023-06-02T12:40:10.660" v="1894" actId="1035"/>
          <ac:spMkLst>
            <pc:docMk/>
            <pc:sldMk cId="2003245296" sldId="361"/>
            <ac:spMk id="27" creationId="{D3719EA1-C614-98EA-6F5A-20436D043CA5}"/>
          </ac:spMkLst>
        </pc:spChg>
        <pc:spChg chg="add mod">
          <ac:chgData name="Richard Chalk" userId="287f8aa4f4de1d19" providerId="LiveId" clId="{6F62DC98-6C89-429A-9A76-3352FC6D3228}" dt="2023-06-02T12:40:23.101" v="1946" actId="20577"/>
          <ac:spMkLst>
            <pc:docMk/>
            <pc:sldMk cId="2003245296" sldId="361"/>
            <ac:spMk id="29" creationId="{067525B8-69F6-9C47-14AA-028E3035F9F1}"/>
          </ac:spMkLst>
        </pc:spChg>
        <pc:spChg chg="add mod">
          <ac:chgData name="Richard Chalk" userId="287f8aa4f4de1d19" providerId="LiveId" clId="{6F62DC98-6C89-429A-9A76-3352FC6D3228}" dt="2023-06-05T07:36:45.449" v="5372" actId="113"/>
          <ac:spMkLst>
            <pc:docMk/>
            <pc:sldMk cId="2003245296" sldId="361"/>
            <ac:spMk id="30" creationId="{C7761797-93CB-3CD9-A42C-17D88A371B77}"/>
          </ac:spMkLst>
        </pc:spChg>
        <pc:spChg chg="add del mod">
          <ac:chgData name="Richard Chalk" userId="287f8aa4f4de1d19" providerId="LiveId" clId="{6F62DC98-6C89-429A-9A76-3352FC6D3228}" dt="2023-06-05T07:36:26.222" v="5329" actId="403"/>
          <ac:spMkLst>
            <pc:docMk/>
            <pc:sldMk cId="2003245296" sldId="361"/>
            <ac:spMk id="31" creationId="{E3FB6C66-8916-0BB8-C151-F7F44CF25699}"/>
          </ac:spMkLst>
        </pc:spChg>
        <pc:spChg chg="mod">
          <ac:chgData name="Richard Chalk" userId="287f8aa4f4de1d19" providerId="LiveId" clId="{6F62DC98-6C89-429A-9A76-3352FC6D3228}" dt="2023-06-02T12:34:52.843" v="1626" actId="5793"/>
          <ac:spMkLst>
            <pc:docMk/>
            <pc:sldMk cId="2003245296" sldId="361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5T07:36:32.329" v="5371" actId="1037"/>
          <ac:picMkLst>
            <pc:docMk/>
            <pc:sldMk cId="2003245296" sldId="361"/>
            <ac:picMk id="2" creationId="{454B0E8F-0D81-464F-0BF2-04D7C3F5B5DC}"/>
          </ac:picMkLst>
        </pc:picChg>
        <pc:picChg chg="del">
          <ac:chgData name="Richard Chalk" userId="287f8aa4f4de1d19" providerId="LiveId" clId="{6F62DC98-6C89-429A-9A76-3352FC6D3228}" dt="2023-06-02T12:31:11.362" v="1544" actId="478"/>
          <ac:picMkLst>
            <pc:docMk/>
            <pc:sldMk cId="2003245296" sldId="361"/>
            <ac:picMk id="8" creationId="{1A12F87A-1EF1-AF11-BE49-04F9E1694EF1}"/>
          </ac:picMkLst>
        </pc:picChg>
        <pc:picChg chg="del mod">
          <ac:chgData name="Richard Chalk" userId="287f8aa4f4de1d19" providerId="LiveId" clId="{6F62DC98-6C89-429A-9A76-3352FC6D3228}" dt="2023-06-02T12:35:30.766" v="1630" actId="478"/>
          <ac:picMkLst>
            <pc:docMk/>
            <pc:sldMk cId="2003245296" sldId="361"/>
            <ac:picMk id="11" creationId="{47A7481F-99BD-A67A-E43B-79B5415E3EEB}"/>
          </ac:picMkLst>
        </pc:picChg>
        <pc:picChg chg="del">
          <ac:chgData name="Richard Chalk" userId="287f8aa4f4de1d19" providerId="LiveId" clId="{6F62DC98-6C89-429A-9A76-3352FC6D3228}" dt="2023-06-02T12:31:10.409" v="1543" actId="478"/>
          <ac:picMkLst>
            <pc:docMk/>
            <pc:sldMk cId="2003245296" sldId="361"/>
            <ac:picMk id="12" creationId="{9C6F98A6-453E-A949-9714-79E002C83620}"/>
          </ac:picMkLst>
        </pc:picChg>
        <pc:picChg chg="del">
          <ac:chgData name="Richard Chalk" userId="287f8aa4f4de1d19" providerId="LiveId" clId="{6F62DC98-6C89-429A-9A76-3352FC6D3228}" dt="2023-06-02T12:32:07.957" v="1554" actId="478"/>
          <ac:picMkLst>
            <pc:docMk/>
            <pc:sldMk cId="2003245296" sldId="361"/>
            <ac:picMk id="16" creationId="{7C0F8FF7-B849-2C02-BBB7-22F0C351E8E6}"/>
          </ac:picMkLst>
        </pc:picChg>
        <pc:picChg chg="del">
          <ac:chgData name="Richard Chalk" userId="287f8aa4f4de1d19" providerId="LiveId" clId="{6F62DC98-6C89-429A-9A76-3352FC6D3228}" dt="2023-06-02T12:31:11.969" v="1545" actId="478"/>
          <ac:picMkLst>
            <pc:docMk/>
            <pc:sldMk cId="2003245296" sldId="361"/>
            <ac:picMk id="17" creationId="{515A686B-92B4-8581-66BB-FAF7C7F9C374}"/>
          </ac:picMkLst>
        </pc:picChg>
        <pc:picChg chg="add mod">
          <ac:chgData name="Richard Chalk" userId="287f8aa4f4de1d19" providerId="LiveId" clId="{6F62DC98-6C89-429A-9A76-3352FC6D3228}" dt="2023-06-02T12:38:55.670" v="1747" actId="1036"/>
          <ac:picMkLst>
            <pc:docMk/>
            <pc:sldMk cId="2003245296" sldId="361"/>
            <ac:picMk id="24" creationId="{61736C99-47D0-D1AF-612D-10036F8C07DD}"/>
          </ac:picMkLst>
        </pc:picChg>
        <pc:picChg chg="add mod">
          <ac:chgData name="Richard Chalk" userId="287f8aa4f4de1d19" providerId="LiveId" clId="{6F62DC98-6C89-429A-9A76-3352FC6D3228}" dt="2023-06-02T12:40:19.238" v="1944" actId="1036"/>
          <ac:picMkLst>
            <pc:docMk/>
            <pc:sldMk cId="2003245296" sldId="361"/>
            <ac:picMk id="28" creationId="{CB8A829E-2ACF-B691-D4D3-0570400E9951}"/>
          </ac:picMkLst>
        </pc:picChg>
        <pc:picChg chg="add mod">
          <ac:chgData name="Richard Chalk" userId="287f8aa4f4de1d19" providerId="LiveId" clId="{6F62DC98-6C89-429A-9A76-3352FC6D3228}" dt="2023-06-02T12:41:30.108" v="2101" actId="1076"/>
          <ac:picMkLst>
            <pc:docMk/>
            <pc:sldMk cId="2003245296" sldId="361"/>
            <ac:picMk id="32" creationId="{0DFF22BA-AF94-06D5-43B7-73D2D247E857}"/>
          </ac:picMkLst>
        </pc:picChg>
        <pc:picChg chg="add mod ord">
          <ac:chgData name="Richard Chalk" userId="287f8aa4f4de1d19" providerId="LiveId" clId="{6F62DC98-6C89-429A-9A76-3352FC6D3228}" dt="2023-06-05T06:39:10.037" v="4587" actId="167"/>
          <ac:picMkLst>
            <pc:docMk/>
            <pc:sldMk cId="2003245296" sldId="361"/>
            <ac:picMk id="33" creationId="{0BD2EE89-8C56-99F7-0F84-947E0A2634B5}"/>
          </ac:picMkLst>
        </pc:picChg>
        <pc:picChg chg="add mod">
          <ac:chgData name="Richard Chalk" userId="287f8aa4f4de1d19" providerId="LiveId" clId="{6F62DC98-6C89-429A-9A76-3352FC6D3228}" dt="2023-06-02T13:23:47.216" v="3004" actId="1076"/>
          <ac:picMkLst>
            <pc:docMk/>
            <pc:sldMk cId="2003245296" sldId="361"/>
            <ac:picMk id="34" creationId="{CB4666C7-2359-CC0F-8555-CA8AFE265E3F}"/>
          </ac:picMkLst>
        </pc:picChg>
        <pc:picChg chg="del">
          <ac:chgData name="Richard Chalk" userId="287f8aa4f4de1d19" providerId="LiveId" clId="{6F62DC98-6C89-429A-9A76-3352FC6D3228}" dt="2023-06-02T12:32:01.845" v="1552" actId="478"/>
          <ac:picMkLst>
            <pc:docMk/>
            <pc:sldMk cId="2003245296" sldId="361"/>
            <ac:picMk id="2050" creationId="{62032FEE-A641-68BC-50D7-15B7BF98C34E}"/>
          </ac:picMkLst>
        </pc:picChg>
        <pc:picChg chg="add mod">
          <ac:chgData name="Richard Chalk" userId="287f8aa4f4de1d19" providerId="LiveId" clId="{6F62DC98-6C89-429A-9A76-3352FC6D3228}" dt="2023-06-02T12:35:35.994" v="1631" actId="1076"/>
          <ac:picMkLst>
            <pc:docMk/>
            <pc:sldMk cId="2003245296" sldId="361"/>
            <ac:picMk id="4098" creationId="{32943359-DB8A-8B4E-7EC5-9A2C23AF0650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8:29.931" v="5387" actId="20577"/>
        <pc:sldMkLst>
          <pc:docMk/>
          <pc:sldMk cId="2476103895" sldId="362"/>
        </pc:sldMkLst>
        <pc:spChg chg="add mod">
          <ac:chgData name="Richard Chalk" userId="287f8aa4f4de1d19" providerId="LiveId" clId="{6F62DC98-6C89-429A-9A76-3352FC6D3228}" dt="2023-06-02T13:31:30.232" v="3087" actId="207"/>
          <ac:spMkLst>
            <pc:docMk/>
            <pc:sldMk cId="2476103895" sldId="362"/>
            <ac:spMk id="3" creationId="{C8170E0F-C697-3733-A710-5BABE72DA1C9}"/>
          </ac:spMkLst>
        </pc:spChg>
        <pc:spChg chg="mod">
          <ac:chgData name="Richard Chalk" userId="287f8aa4f4de1d19" providerId="LiveId" clId="{6F62DC98-6C89-429A-9A76-3352FC6D3228}" dt="2023-06-02T12:45:30.509" v="2269" actId="6549"/>
          <ac:spMkLst>
            <pc:docMk/>
            <pc:sldMk cId="2476103895" sldId="362"/>
            <ac:spMk id="4" creationId="{4771B46A-233B-C554-9461-6E930E187917}"/>
          </ac:spMkLst>
        </pc:spChg>
        <pc:spChg chg="mod ord">
          <ac:chgData name="Richard Chalk" userId="287f8aa4f4de1d19" providerId="LiveId" clId="{6F62DC98-6C89-429A-9A76-3352FC6D3228}" dt="2023-06-02T13:26:27.215" v="3066" actId="1038"/>
          <ac:spMkLst>
            <pc:docMk/>
            <pc:sldMk cId="2476103895" sldId="362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2T12:55:18.514" v="2701" actId="20577"/>
          <ac:spMkLst>
            <pc:docMk/>
            <pc:sldMk cId="2476103895" sldId="362"/>
            <ac:spMk id="9" creationId="{A81AD6CE-6209-BF46-540A-F47EBE84A741}"/>
          </ac:spMkLst>
        </pc:spChg>
        <pc:spChg chg="mod ord">
          <ac:chgData name="Richard Chalk" userId="287f8aa4f4de1d19" providerId="LiveId" clId="{6F62DC98-6C89-429A-9A76-3352FC6D3228}" dt="2023-06-05T07:38:29.931" v="5387" actId="20577"/>
          <ac:spMkLst>
            <pc:docMk/>
            <pc:sldMk cId="2476103895" sldId="362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2T12:50:54.539" v="2520" actId="1076"/>
          <ac:picMkLst>
            <pc:docMk/>
            <pc:sldMk cId="2476103895" sldId="362"/>
            <ac:picMk id="2" creationId="{C211F7E0-A50F-24EE-46B2-FF99B49FB072}"/>
          </ac:picMkLst>
        </pc:picChg>
        <pc:picChg chg="mod ord">
          <ac:chgData name="Richard Chalk" userId="287f8aa4f4de1d19" providerId="LiveId" clId="{6F62DC98-6C89-429A-9A76-3352FC6D3228}" dt="2023-06-02T13:26:27.215" v="3066" actId="1038"/>
          <ac:picMkLst>
            <pc:docMk/>
            <pc:sldMk cId="2476103895" sldId="362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13:02:46.913" v="2797" actId="1036"/>
          <ac:picMkLst>
            <pc:docMk/>
            <pc:sldMk cId="2476103895" sldId="362"/>
            <ac:picMk id="10" creationId="{EA06B9DD-A910-C04F-6219-B8F171284ED7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1" creationId="{1F6742DE-09E9-A4BD-3D3B-7B3CD5265321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2" creationId="{972A1C38-881F-6C02-4965-622277AC5711}"/>
          </ac:picMkLst>
        </pc:picChg>
        <pc:picChg chg="add mod">
          <ac:chgData name="Richard Chalk" userId="287f8aa4f4de1d19" providerId="LiveId" clId="{6F62DC98-6C89-429A-9A76-3352FC6D3228}" dt="2023-06-02T13:31:46.534" v="3098" actId="1035"/>
          <ac:picMkLst>
            <pc:docMk/>
            <pc:sldMk cId="2476103895" sldId="362"/>
            <ac:picMk id="13" creationId="{FCE7005F-30C4-93DF-3C4D-89B9086CBC4E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4" creationId="{31376E1F-CDA5-A96D-1269-57C708EC4D88}"/>
          </ac:picMkLst>
        </pc:picChg>
        <pc:picChg chg="add del mod">
          <ac:chgData name="Richard Chalk" userId="287f8aa4f4de1d19" providerId="LiveId" clId="{6F62DC98-6C89-429A-9A76-3352FC6D3228}" dt="2023-06-02T13:31:17.864" v="3080" actId="478"/>
          <ac:picMkLst>
            <pc:docMk/>
            <pc:sldMk cId="2476103895" sldId="362"/>
            <ac:picMk id="15" creationId="{77692AEA-A557-15E2-D3D6-808FDEAAF72F}"/>
          </ac:picMkLst>
        </pc:picChg>
        <pc:picChg chg="add mod">
          <ac:chgData name="Richard Chalk" userId="287f8aa4f4de1d19" providerId="LiveId" clId="{6F62DC98-6C89-429A-9A76-3352FC6D3228}" dt="2023-06-02T13:32:06.611" v="3110" actId="1037"/>
          <ac:picMkLst>
            <pc:docMk/>
            <pc:sldMk cId="2476103895" sldId="362"/>
            <ac:picMk id="16" creationId="{39B20EBD-6461-F660-09CB-8AA311BAF9D9}"/>
          </ac:picMkLst>
        </pc:picChg>
        <pc:picChg chg="add mod">
          <ac:chgData name="Richard Chalk" userId="287f8aa4f4de1d19" providerId="LiveId" clId="{6F62DC98-6C89-429A-9A76-3352FC6D3228}" dt="2023-06-02T13:32:13.368" v="3115" actId="1035"/>
          <ac:picMkLst>
            <pc:docMk/>
            <pc:sldMk cId="2476103895" sldId="362"/>
            <ac:picMk id="17" creationId="{6F8FDCFA-79D8-BA33-98FB-FC64726E7A4A}"/>
          </ac:picMkLst>
        </pc:picChg>
        <pc:picChg chg="add mod">
          <ac:chgData name="Richard Chalk" userId="287f8aa4f4de1d19" providerId="LiveId" clId="{6F62DC98-6C89-429A-9A76-3352FC6D3228}" dt="2023-06-02T13:26:27.215" v="3066" actId="1038"/>
          <ac:picMkLst>
            <pc:docMk/>
            <pc:sldMk cId="2476103895" sldId="362"/>
            <ac:picMk id="5122" creationId="{7D71B74C-83FF-CDF4-5864-509F5E34BC81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9:39.869" v="5388" actId="113"/>
        <pc:sldMkLst>
          <pc:docMk/>
          <pc:sldMk cId="3996777542" sldId="363"/>
        </pc:sldMkLst>
        <pc:spChg chg="add del mod">
          <ac:chgData name="Richard Chalk" userId="287f8aa4f4de1d19" providerId="LiveId" clId="{6F62DC98-6C89-429A-9A76-3352FC6D3228}" dt="2023-06-05T05:15:38.707" v="3197" actId="26606"/>
          <ac:spMkLst>
            <pc:docMk/>
            <pc:sldMk cId="3996777542" sldId="363"/>
            <ac:spMk id="3" creationId="{469A12DF-0A8C-6CFD-49E6-58F615D78565}"/>
          </ac:spMkLst>
        </pc:spChg>
        <pc:spChg chg="del">
          <ac:chgData name="Richard Chalk" userId="287f8aa4f4de1d19" providerId="LiveId" clId="{6F62DC98-6C89-429A-9A76-3352FC6D3228}" dt="2023-06-02T13:34:46.347" v="3129" actId="478"/>
          <ac:spMkLst>
            <pc:docMk/>
            <pc:sldMk cId="3996777542" sldId="363"/>
            <ac:spMk id="3" creationId="{C8170E0F-C697-3733-A710-5BABE72DA1C9}"/>
          </ac:spMkLst>
        </pc:spChg>
        <pc:spChg chg="mod">
          <ac:chgData name="Richard Chalk" userId="287f8aa4f4de1d19" providerId="LiveId" clId="{6F62DC98-6C89-429A-9A76-3352FC6D3228}" dt="2023-06-05T05:41:03.256" v="3818" actId="113"/>
          <ac:spMkLst>
            <pc:docMk/>
            <pc:sldMk cId="3996777542" sldId="363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13:34:50.097" v="3131" actId="478"/>
          <ac:spMkLst>
            <pc:docMk/>
            <pc:sldMk cId="3996777542" sldId="363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5T05:17:15.278" v="3225" actId="1038"/>
          <ac:spMkLst>
            <pc:docMk/>
            <pc:sldMk cId="3996777542" sldId="363"/>
            <ac:spMk id="9" creationId="{21FBF214-45F8-56D3-468F-15C601FE7595}"/>
          </ac:spMkLst>
        </pc:spChg>
        <pc:spChg chg="del">
          <ac:chgData name="Richard Chalk" userId="287f8aa4f4de1d19" providerId="LiveId" clId="{6F62DC98-6C89-429A-9A76-3352FC6D3228}" dt="2023-06-02T13:34:46.347" v="3129" actId="478"/>
          <ac:spMkLst>
            <pc:docMk/>
            <pc:sldMk cId="3996777542" sldId="363"/>
            <ac:spMk id="9" creationId="{A81AD6CE-6209-BF46-540A-F47EBE84A741}"/>
          </ac:spMkLst>
        </pc:spChg>
        <pc:spChg chg="add mod">
          <ac:chgData name="Richard Chalk" userId="287f8aa4f4de1d19" providerId="LiveId" clId="{6F62DC98-6C89-429A-9A76-3352FC6D3228}" dt="2023-06-05T05:24:29.224" v="3395" actId="1038"/>
          <ac:spMkLst>
            <pc:docMk/>
            <pc:sldMk cId="3996777542" sldId="363"/>
            <ac:spMk id="10" creationId="{34B6898B-0B5D-EAC4-30CA-446A7C813EA1}"/>
          </ac:spMkLst>
        </pc:spChg>
        <pc:spChg chg="add del">
          <ac:chgData name="Richard Chalk" userId="287f8aa4f4de1d19" providerId="LiveId" clId="{6F62DC98-6C89-429A-9A76-3352FC6D3228}" dt="2023-06-05T05:24:45.756" v="3397" actId="22"/>
          <ac:spMkLst>
            <pc:docMk/>
            <pc:sldMk cId="3996777542" sldId="363"/>
            <ac:spMk id="12" creationId="{CC5691C3-C835-437A-2D16-4D2A777C8CE7}"/>
          </ac:spMkLst>
        </pc:spChg>
        <pc:spChg chg="mod">
          <ac:chgData name="Richard Chalk" userId="287f8aa4f4de1d19" providerId="LiveId" clId="{6F62DC98-6C89-429A-9A76-3352FC6D3228}" dt="2023-06-05T07:39:39.869" v="5388" actId="113"/>
          <ac:spMkLst>
            <pc:docMk/>
            <pc:sldMk cId="3996777542" sldId="363"/>
            <ac:spMk id="658" creationId="{00000000-0000-0000-0000-000000000000}"/>
          </ac:spMkLst>
        </pc:spChg>
        <pc:graphicFrameChg chg="add del">
          <ac:chgData name="Richard Chalk" userId="287f8aa4f4de1d19" providerId="LiveId" clId="{6F62DC98-6C89-429A-9A76-3352FC6D3228}" dt="2023-06-05T05:15:32.686" v="3195" actId="26606"/>
          <ac:graphicFrameMkLst>
            <pc:docMk/>
            <pc:sldMk cId="3996777542" sldId="363"/>
            <ac:graphicFrameMk id="1030" creationId="{394E7881-CAD8-1684-F335-A98A75F300C7}"/>
          </ac:graphicFrameMkLst>
        </pc:graphicFrameChg>
        <pc:graphicFrameChg chg="add del">
          <ac:chgData name="Richard Chalk" userId="287f8aa4f4de1d19" providerId="LiveId" clId="{6F62DC98-6C89-429A-9A76-3352FC6D3228}" dt="2023-06-05T05:15:38.707" v="3197" actId="26606"/>
          <ac:graphicFrameMkLst>
            <pc:docMk/>
            <pc:sldMk cId="3996777542" sldId="363"/>
            <ac:graphicFrameMk id="1031" creationId="{F47817C0-7CAC-FE53-F9C8-0073B373F2BA}"/>
          </ac:graphicFrameMkLst>
        </pc:graphicFrameChg>
        <pc:picChg chg="del">
          <ac:chgData name="Richard Chalk" userId="287f8aa4f4de1d19" providerId="LiveId" clId="{6F62DC98-6C89-429A-9A76-3352FC6D3228}" dt="2023-06-02T13:34:48.037" v="3130" actId="478"/>
          <ac:picMkLst>
            <pc:docMk/>
            <pc:sldMk cId="3996777542" sldId="363"/>
            <ac:picMk id="2" creationId="{C211F7E0-A50F-24EE-46B2-FF99B49FB072}"/>
          </ac:picMkLst>
        </pc:picChg>
        <pc:picChg chg="add mod">
          <ac:chgData name="Richard Chalk" userId="287f8aa4f4de1d19" providerId="LiveId" clId="{6F62DC98-6C89-429A-9A76-3352FC6D3228}" dt="2023-06-05T05:15:23.664" v="3193" actId="1076"/>
          <ac:picMkLst>
            <pc:docMk/>
            <pc:sldMk cId="3996777542" sldId="363"/>
            <ac:picMk id="7" creationId="{557FCC8F-313A-DC42-2DE4-26E149ECAB69}"/>
          </ac:picMkLst>
        </pc:picChg>
        <pc:picChg chg="del">
          <ac:chgData name="Richard Chalk" userId="287f8aa4f4de1d19" providerId="LiveId" clId="{6F62DC98-6C89-429A-9A76-3352FC6D3228}" dt="2023-06-02T13:34:50.097" v="3131" actId="478"/>
          <ac:picMkLst>
            <pc:docMk/>
            <pc:sldMk cId="3996777542" sldId="363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5T05:17:00.336" v="3204" actId="1076"/>
          <ac:picMkLst>
            <pc:docMk/>
            <pc:sldMk cId="3996777542" sldId="363"/>
            <ac:picMk id="8" creationId="{E43D94EA-AA5E-76D8-BAFE-520EF4533E33}"/>
          </ac:picMkLst>
        </pc:picChg>
        <pc:picChg chg="del">
          <ac:chgData name="Richard Chalk" userId="287f8aa4f4de1d19" providerId="LiveId" clId="{6F62DC98-6C89-429A-9A76-3352FC6D3228}" dt="2023-06-02T13:34:50.843" v="3132" actId="478"/>
          <ac:picMkLst>
            <pc:docMk/>
            <pc:sldMk cId="3996777542" sldId="363"/>
            <ac:picMk id="10" creationId="{EA06B9DD-A910-C04F-6219-B8F171284ED7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1" creationId="{1F6742DE-09E9-A4BD-3D3B-7B3CD5265321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2" creationId="{972A1C38-881F-6C02-4965-622277AC5711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3" creationId="{FCE7005F-30C4-93DF-3C4D-89B9086CBC4E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4" creationId="{31376E1F-CDA5-A96D-1269-57C708EC4D88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6" creationId="{39B20EBD-6461-F660-09CB-8AA311BAF9D9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7" creationId="{6F8FDCFA-79D8-BA33-98FB-FC64726E7A4A}"/>
          </ac:picMkLst>
        </pc:picChg>
        <pc:picChg chg="del">
          <ac:chgData name="Richard Chalk" userId="287f8aa4f4de1d19" providerId="LiveId" clId="{6F62DC98-6C89-429A-9A76-3352FC6D3228}" dt="2023-06-02T13:34:50.097" v="3131" actId="478"/>
          <ac:picMkLst>
            <pc:docMk/>
            <pc:sldMk cId="3996777542" sldId="363"/>
            <ac:picMk id="5122" creationId="{7D71B74C-83FF-CDF4-5864-509F5E34BC81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41:00.752" v="5389" actId="113"/>
        <pc:sldMkLst>
          <pc:docMk/>
          <pc:sldMk cId="3011520015" sldId="364"/>
        </pc:sldMkLst>
        <pc:spChg chg="del">
          <ac:chgData name="Richard Chalk" userId="287f8aa4f4de1d19" providerId="LiveId" clId="{6F62DC98-6C89-429A-9A76-3352FC6D3228}" dt="2023-06-05T05:33:41.375" v="3408" actId="478"/>
          <ac:spMkLst>
            <pc:docMk/>
            <pc:sldMk cId="3011520015" sldId="364"/>
            <ac:spMk id="3" creationId="{469A12DF-0A8C-6CFD-49E6-58F615D78565}"/>
          </ac:spMkLst>
        </pc:spChg>
        <pc:spChg chg="mod">
          <ac:chgData name="Richard Chalk" userId="287f8aa4f4de1d19" providerId="LiveId" clId="{6F62DC98-6C89-429A-9A76-3352FC6D3228}" dt="2023-06-05T05:41:09.119" v="3820" actId="207"/>
          <ac:spMkLst>
            <pc:docMk/>
            <pc:sldMk cId="3011520015" sldId="364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5T05:35:12.916" v="3495" actId="478"/>
          <ac:spMkLst>
            <pc:docMk/>
            <pc:sldMk cId="3011520015" sldId="364"/>
            <ac:spMk id="9" creationId="{21FBF214-45F8-56D3-468F-15C601FE7595}"/>
          </ac:spMkLst>
        </pc:spChg>
        <pc:spChg chg="del">
          <ac:chgData name="Richard Chalk" userId="287f8aa4f4de1d19" providerId="LiveId" clId="{6F62DC98-6C89-429A-9A76-3352FC6D3228}" dt="2023-06-05T05:35:12.916" v="3495" actId="478"/>
          <ac:spMkLst>
            <pc:docMk/>
            <pc:sldMk cId="3011520015" sldId="364"/>
            <ac:spMk id="10" creationId="{34B6898B-0B5D-EAC4-30CA-446A7C813EA1}"/>
          </ac:spMkLst>
        </pc:spChg>
        <pc:spChg chg="add mod ord">
          <ac:chgData name="Richard Chalk" userId="287f8aa4f4de1d19" providerId="LiveId" clId="{6F62DC98-6C89-429A-9A76-3352FC6D3228}" dt="2023-06-05T05:40:52.635" v="3815" actId="167"/>
          <ac:spMkLst>
            <pc:docMk/>
            <pc:sldMk cId="3011520015" sldId="364"/>
            <ac:spMk id="11" creationId="{0962E203-17FB-E068-9628-970B520168D8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2" creationId="{B0D6448E-49A5-3685-0A75-81F97C6CB632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3" creationId="{8DEBB0A3-AFD5-6E92-8324-660F2EE974DB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4" creationId="{08B79F56-1384-2399-67B9-660A88A3EB59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5" creationId="{D26AD049-524C-3971-6830-CAE0E29A79F7}"/>
          </ac:spMkLst>
        </pc:spChg>
        <pc:spChg chg="add mod">
          <ac:chgData name="Richard Chalk" userId="287f8aa4f4de1d19" providerId="LiveId" clId="{6F62DC98-6C89-429A-9A76-3352FC6D3228}" dt="2023-06-05T05:40:42.025" v="3814" actId="1035"/>
          <ac:spMkLst>
            <pc:docMk/>
            <pc:sldMk cId="3011520015" sldId="364"/>
            <ac:spMk id="16" creationId="{4D979996-3275-6835-4A95-71A5C137B879}"/>
          </ac:spMkLst>
        </pc:spChg>
        <pc:spChg chg="add mod">
          <ac:chgData name="Richard Chalk" userId="287f8aa4f4de1d19" providerId="LiveId" clId="{6F62DC98-6C89-429A-9A76-3352FC6D3228}" dt="2023-06-05T07:25:22.317" v="5138" actId="1035"/>
          <ac:spMkLst>
            <pc:docMk/>
            <pc:sldMk cId="3011520015" sldId="364"/>
            <ac:spMk id="18" creationId="{1F64E2BA-DA8F-13DD-94A8-A511B578B1BB}"/>
          </ac:spMkLst>
        </pc:spChg>
        <pc:spChg chg="add mod">
          <ac:chgData name="Richard Chalk" userId="287f8aa4f4de1d19" providerId="LiveId" clId="{6F62DC98-6C89-429A-9A76-3352FC6D3228}" dt="2023-06-05T07:25:30.621" v="5160" actId="14100"/>
          <ac:spMkLst>
            <pc:docMk/>
            <pc:sldMk cId="3011520015" sldId="364"/>
            <ac:spMk id="19" creationId="{B38A703C-D46D-3CBF-9F06-9F5A2C6DD334}"/>
          </ac:spMkLst>
        </pc:spChg>
        <pc:spChg chg="mod">
          <ac:chgData name="Richard Chalk" userId="287f8aa4f4de1d19" providerId="LiveId" clId="{6F62DC98-6C89-429A-9A76-3352FC6D3228}" dt="2023-06-05T07:41:00.752" v="5389" actId="113"/>
          <ac:spMkLst>
            <pc:docMk/>
            <pc:sldMk cId="3011520015" sldId="364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5:40:54.639" v="3816" actId="1076"/>
          <ac:picMkLst>
            <pc:docMk/>
            <pc:sldMk cId="3011520015" sldId="364"/>
            <ac:picMk id="7" creationId="{557FCC8F-313A-DC42-2DE4-26E149ECAB69}"/>
          </ac:picMkLst>
        </pc:picChg>
        <pc:picChg chg="del">
          <ac:chgData name="Richard Chalk" userId="287f8aa4f4de1d19" providerId="LiveId" clId="{6F62DC98-6C89-429A-9A76-3352FC6D3228}" dt="2023-06-05T05:35:12.916" v="3495" actId="478"/>
          <ac:picMkLst>
            <pc:docMk/>
            <pc:sldMk cId="3011520015" sldId="364"/>
            <ac:picMk id="8" creationId="{E43D94EA-AA5E-76D8-BAFE-520EF4533E33}"/>
          </ac:picMkLst>
        </pc:picChg>
        <pc:picChg chg="add mod">
          <ac:chgData name="Richard Chalk" userId="287f8aa4f4de1d19" providerId="LiveId" clId="{6F62DC98-6C89-429A-9A76-3352FC6D3228}" dt="2023-06-05T07:25:18.866" v="5134" actId="1035"/>
          <ac:picMkLst>
            <pc:docMk/>
            <pc:sldMk cId="3011520015" sldId="364"/>
            <ac:picMk id="17" creationId="{184AA1B8-E89F-74D9-2F01-9A42657A8A97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8:01:35.441" v="5641" actId="14100"/>
        <pc:sldMkLst>
          <pc:docMk/>
          <pc:sldMk cId="3700136402" sldId="365"/>
        </pc:sldMkLst>
        <pc:spChg chg="add mod">
          <ac:chgData name="Richard Chalk" userId="287f8aa4f4de1d19" providerId="LiveId" clId="{6F62DC98-6C89-429A-9A76-3352FC6D3228}" dt="2023-06-05T07:59:07.928" v="5632" actId="1076"/>
          <ac:spMkLst>
            <pc:docMk/>
            <pc:sldMk cId="3700136402" sldId="365"/>
            <ac:spMk id="3" creationId="{CFD7BBBA-492B-1A9F-8137-53F1475D4E07}"/>
          </ac:spMkLst>
        </pc:spChg>
        <pc:spChg chg="mod">
          <ac:chgData name="Richard Chalk" userId="287f8aa4f4de1d19" providerId="LiveId" clId="{6F62DC98-6C89-429A-9A76-3352FC6D3228}" dt="2023-06-05T05:43:14.427" v="3831" actId="20577"/>
          <ac:spMkLst>
            <pc:docMk/>
            <pc:sldMk cId="3700136402" sldId="365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5T06:42:41.273" v="4588" actId="478"/>
          <ac:spMkLst>
            <pc:docMk/>
            <pc:sldMk cId="3700136402" sldId="365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2" creationId="{B0D6448E-49A5-3685-0A75-81F97C6CB632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3" creationId="{8DEBB0A3-AFD5-6E92-8324-660F2EE974DB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4" creationId="{08B79F56-1384-2399-67B9-660A88A3EB59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5" creationId="{D26AD049-524C-3971-6830-CAE0E29A79F7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6" creationId="{4D979996-3275-6835-4A95-71A5C137B879}"/>
          </ac:spMkLst>
        </pc:spChg>
        <pc:spChg chg="mod">
          <ac:chgData name="Richard Chalk" userId="287f8aa4f4de1d19" providerId="LiveId" clId="{6F62DC98-6C89-429A-9A76-3352FC6D3228}" dt="2023-06-05T08:01:35.441" v="5641" actId="14100"/>
          <ac:spMkLst>
            <pc:docMk/>
            <pc:sldMk cId="3700136402" sldId="365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5T07:59:13.080" v="5633" actId="1076"/>
          <ac:picMkLst>
            <pc:docMk/>
            <pc:sldMk cId="3700136402" sldId="365"/>
            <ac:picMk id="2" creationId="{9B859B4B-BFF9-DF79-B93A-1A7B9283A9B8}"/>
          </ac:picMkLst>
        </pc:picChg>
        <pc:picChg chg="del">
          <ac:chgData name="Richard Chalk" userId="287f8aa4f4de1d19" providerId="LiveId" clId="{6F62DC98-6C89-429A-9A76-3352FC6D3228}" dt="2023-06-05T05:43:18.246" v="3832" actId="478"/>
          <ac:picMkLst>
            <pc:docMk/>
            <pc:sldMk cId="3700136402" sldId="365"/>
            <ac:picMk id="7" creationId="{557FCC8F-313A-DC42-2DE4-26E149ECAB69}"/>
          </ac:picMkLst>
        </pc:picChg>
        <pc:picChg chg="add mod">
          <ac:chgData name="Richard Chalk" userId="287f8aa4f4de1d19" providerId="LiveId" clId="{6F62DC98-6C89-429A-9A76-3352FC6D3228}" dt="2023-06-05T07:59:07.928" v="5632" actId="1076"/>
          <ac:picMkLst>
            <pc:docMk/>
            <pc:sldMk cId="3700136402" sldId="365"/>
            <ac:picMk id="8" creationId="{3A4402FA-26CC-DE9B-AEE7-439A48A3D950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52:07.169" v="5429"/>
        <pc:sldMkLst>
          <pc:docMk/>
          <pc:sldMk cId="2476031484" sldId="366"/>
        </pc:sldMkLst>
        <pc:spChg chg="add mod">
          <ac:chgData name="Richard Chalk" userId="287f8aa4f4de1d19" providerId="LiveId" clId="{6F62DC98-6C89-429A-9A76-3352FC6D3228}" dt="2023-06-05T05:55:05.023" v="3984" actId="1582"/>
          <ac:spMkLst>
            <pc:docMk/>
            <pc:sldMk cId="2476031484" sldId="366"/>
            <ac:spMk id="2" creationId="{A6E742D2-7451-CD21-B793-60047D4296A7}"/>
          </ac:spMkLst>
        </pc:spChg>
        <pc:spChg chg="add del mod">
          <ac:chgData name="Richard Chalk" userId="287f8aa4f4de1d19" providerId="LiveId" clId="{6F62DC98-6C89-429A-9A76-3352FC6D3228}" dt="2023-06-05T05:55:40.934" v="4004" actId="478"/>
          <ac:spMkLst>
            <pc:docMk/>
            <pc:sldMk cId="2476031484" sldId="366"/>
            <ac:spMk id="3" creationId="{5FADD0F5-DAAB-1EA9-E0FA-BF6206450D5F}"/>
          </ac:spMkLst>
        </pc:spChg>
        <pc:spChg chg="mod">
          <ac:chgData name="Richard Chalk" userId="287f8aa4f4de1d19" providerId="LiveId" clId="{6F62DC98-6C89-429A-9A76-3352FC6D3228}" dt="2023-06-05T05:55:13.544" v="4000" actId="20577"/>
          <ac:spMkLst>
            <pc:docMk/>
            <pc:sldMk cId="2476031484" sldId="366"/>
            <ac:spMk id="4" creationId="{4771B46A-233B-C554-9461-6E930E187917}"/>
          </ac:spMkLst>
        </pc:spChg>
        <pc:spChg chg="mod">
          <ac:chgData name="Richard Chalk" userId="287f8aa4f4de1d19" providerId="LiveId" clId="{6F62DC98-6C89-429A-9A76-3352FC6D3228}" dt="2023-06-05T07:51:39.885" v="5417" actId="403"/>
          <ac:spMkLst>
            <pc:docMk/>
            <pc:sldMk cId="2476031484" sldId="366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2" creationId="{B0D6448E-49A5-3685-0A75-81F97C6CB632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3" creationId="{8DEBB0A3-AFD5-6E92-8324-660F2EE974DB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4" creationId="{08B79F56-1384-2399-67B9-660A88A3EB59}"/>
          </ac:spMkLst>
        </pc:spChg>
        <pc:spChg chg="mod">
          <ac:chgData name="Richard Chalk" userId="287f8aa4f4de1d19" providerId="LiveId" clId="{6F62DC98-6C89-429A-9A76-3352FC6D3228}" dt="2023-06-05T05:54:18.585" v="3971" actId="1036"/>
          <ac:spMkLst>
            <pc:docMk/>
            <pc:sldMk cId="2476031484" sldId="366"/>
            <ac:spMk id="15" creationId="{D26AD049-524C-3971-6830-CAE0E29A79F7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6" creationId="{4D979996-3275-6835-4A95-71A5C137B879}"/>
          </ac:spMkLst>
        </pc:spChg>
        <pc:spChg chg="mod">
          <ac:chgData name="Richard Chalk" userId="287f8aa4f4de1d19" providerId="LiveId" clId="{6F62DC98-6C89-429A-9A76-3352FC6D3228}" dt="2023-06-05T07:42:32.796" v="5400" actId="207"/>
          <ac:spMkLst>
            <pc:docMk/>
            <pc:sldMk cId="2476031484" sldId="366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5:54:06.132" v="3960" actId="1076"/>
          <ac:picMkLst>
            <pc:docMk/>
            <pc:sldMk cId="2476031484" sldId="366"/>
            <ac:picMk id="7" creationId="{557FCC8F-313A-DC42-2DE4-26E149ECAB69}"/>
          </ac:picMkLst>
        </pc:picChg>
        <pc:picChg chg="add del mod">
          <ac:chgData name="Richard Chalk" userId="287f8aa4f4de1d19" providerId="LiveId" clId="{6F62DC98-6C89-429A-9A76-3352FC6D3228}" dt="2023-06-05T05:55:40.934" v="4004" actId="478"/>
          <ac:picMkLst>
            <pc:docMk/>
            <pc:sldMk cId="2476031484" sldId="366"/>
            <ac:picMk id="8" creationId="{EEAE5DF8-F2A7-1DD0-B050-FE435D89A801}"/>
          </ac:picMkLst>
        </pc:picChg>
        <pc:picChg chg="add mod">
          <ac:chgData name="Richard Chalk" userId="287f8aa4f4de1d19" providerId="LiveId" clId="{6F62DC98-6C89-429A-9A76-3352FC6D3228}" dt="2023-06-05T07:42:12.152" v="5394" actId="1035"/>
          <ac:picMkLst>
            <pc:docMk/>
            <pc:sldMk cId="2476031484" sldId="366"/>
            <ac:picMk id="9" creationId="{2462FB84-116B-0B8F-C9B1-14834AD48E76}"/>
          </ac:picMkLst>
        </pc:picChg>
        <pc:picChg chg="add mod">
          <ac:chgData name="Richard Chalk" userId="287f8aa4f4de1d19" providerId="LiveId" clId="{6F62DC98-6C89-429A-9A76-3352FC6D3228}" dt="2023-06-05T07:42:15.907" v="5396" actId="1076"/>
          <ac:picMkLst>
            <pc:docMk/>
            <pc:sldMk cId="2476031484" sldId="366"/>
            <ac:picMk id="10" creationId="{BC4388AE-B7D6-72FF-4642-A29648FC78A0}"/>
          </ac:picMkLst>
        </pc:picChg>
        <pc:picChg chg="add mod">
          <ac:chgData name="Richard Chalk" userId="287f8aa4f4de1d19" providerId="LiveId" clId="{6F62DC98-6C89-429A-9A76-3352FC6D3228}" dt="2023-06-05T07:42:19.473" v="5398" actId="1076"/>
          <ac:picMkLst>
            <pc:docMk/>
            <pc:sldMk cId="2476031484" sldId="366"/>
            <ac:picMk id="17" creationId="{BFB34D64-604F-37F1-BE47-D395FBE3E5F3}"/>
          </ac:picMkLst>
        </pc:picChg>
      </pc:sldChg>
      <pc:sldChg chg="delSp modSp add mod modNotesTx">
        <pc:chgData name="Richard Chalk" userId="287f8aa4f4de1d19" providerId="LiveId" clId="{6F62DC98-6C89-429A-9A76-3352FC6D3228}" dt="2023-06-05T07:29:14.150" v="5308" actId="20577"/>
        <pc:sldMkLst>
          <pc:docMk/>
          <pc:sldMk cId="1505800507" sldId="367"/>
        </pc:sldMkLst>
        <pc:spChg chg="del mod">
          <ac:chgData name="Richard Chalk" userId="287f8aa4f4de1d19" providerId="LiveId" clId="{6F62DC98-6C89-429A-9A76-3352FC6D3228}" dt="2023-06-05T06:08:08.678" v="4448" actId="478"/>
          <ac:spMkLst>
            <pc:docMk/>
            <pc:sldMk cId="1505800507" sldId="367"/>
            <ac:spMk id="2" creationId="{A6E742D2-7451-CD21-B793-60047D4296A7}"/>
          </ac:spMkLst>
        </pc:spChg>
        <pc:spChg chg="mod">
          <ac:chgData name="Richard Chalk" userId="287f8aa4f4de1d19" providerId="LiveId" clId="{6F62DC98-6C89-429A-9A76-3352FC6D3228}" dt="2023-06-05T05:57:25.553" v="4099" actId="20577"/>
          <ac:spMkLst>
            <pc:docMk/>
            <pc:sldMk cId="1505800507" sldId="367"/>
            <ac:spMk id="4" creationId="{4771B46A-233B-C554-9461-6E930E187917}"/>
          </ac:spMkLst>
        </pc:spChg>
        <pc:spChg chg="mod">
          <ac:chgData name="Richard Chalk" userId="287f8aa4f4de1d19" providerId="LiveId" clId="{6F62DC98-6C89-429A-9A76-3352FC6D3228}" dt="2023-06-05T06:08:01.954" v="4433" actId="6549"/>
          <ac:spMkLst>
            <pc:docMk/>
            <pc:sldMk cId="1505800507" sldId="367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6:08:11.142" v="4449" actId="478"/>
          <ac:spMkLst>
            <pc:docMk/>
            <pc:sldMk cId="1505800507" sldId="367"/>
            <ac:spMk id="15" creationId="{D26AD049-524C-3971-6830-CAE0E29A79F7}"/>
          </ac:spMkLst>
        </pc:spChg>
        <pc:spChg chg="mod">
          <ac:chgData name="Richard Chalk" userId="287f8aa4f4de1d19" providerId="LiveId" clId="{6F62DC98-6C89-429A-9A76-3352FC6D3228}" dt="2023-06-05T07:29:14.150" v="5308" actId="20577"/>
          <ac:spMkLst>
            <pc:docMk/>
            <pc:sldMk cId="1505800507" sldId="367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6:08:16.415" v="4450" actId="1076"/>
          <ac:picMkLst>
            <pc:docMk/>
            <pc:sldMk cId="1505800507" sldId="367"/>
            <ac:picMk id="7" creationId="{557FCC8F-313A-DC42-2DE4-26E149ECAB69}"/>
          </ac:picMkLst>
        </pc:picChg>
      </pc:sldChg>
    </pc:docChg>
  </pc:docChgLst>
  <pc:docChgLst>
    <pc:chgData name="Richard Chalk" userId="287f8aa4f4de1d19" providerId="LiveId" clId="{5934C323-F763-4CD3-BAEF-A45943A9FCF0}"/>
    <pc:docChg chg="undo custSel addSld delSld modSld sldOrd">
      <pc:chgData name="Richard Chalk" userId="287f8aa4f4de1d19" providerId="LiveId" clId="{5934C323-F763-4CD3-BAEF-A45943A9FCF0}" dt="2023-08-22T05:25:14.959" v="7045" actId="20577"/>
      <pc:docMkLst>
        <pc:docMk/>
      </pc:docMkLst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61398895" sldId="257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0" sldId="258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977349605" sldId="260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256632380" sldId="265"/>
        </pc:sldMkLst>
      </pc:sldChg>
      <pc:sldChg chg="del">
        <pc:chgData name="Richard Chalk" userId="287f8aa4f4de1d19" providerId="LiveId" clId="{5934C323-F763-4CD3-BAEF-A45943A9FCF0}" dt="2023-08-21T10:56:42.220" v="10" actId="47"/>
        <pc:sldMkLst>
          <pc:docMk/>
          <pc:sldMk cId="243450459" sldId="267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071777541" sldId="268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0" sldId="299"/>
        </pc:sldMkLst>
      </pc:sldChg>
      <pc:sldChg chg="modSp mod">
        <pc:chgData name="Richard Chalk" userId="287f8aa4f4de1d19" providerId="LiveId" clId="{5934C323-F763-4CD3-BAEF-A45943A9FCF0}" dt="2023-08-21T10:56:35.501" v="9" actId="20577"/>
        <pc:sldMkLst>
          <pc:docMk/>
          <pc:sldMk cId="3213385662" sldId="309"/>
        </pc:sldMkLst>
        <pc:spChg chg="mod">
          <ac:chgData name="Richard Chalk" userId="287f8aa4f4de1d19" providerId="LiveId" clId="{5934C323-F763-4CD3-BAEF-A45943A9FCF0}" dt="2023-08-21T10:56:35.501" v="9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5934C323-F763-4CD3-BAEF-A45943A9FCF0}" dt="2023-08-21T10:56:42.220" v="10" actId="47"/>
        <pc:sldMkLst>
          <pc:docMk/>
          <pc:sldMk cId="3673019826" sldId="519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430383919" sldId="520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610650027" sldId="521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058803931" sldId="522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774553520" sldId="523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938680033" sldId="524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733208413" sldId="526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460914246" sldId="527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335650728" sldId="528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621538142" sldId="529"/>
        </pc:sldMkLst>
      </pc:sldChg>
      <pc:sldChg chg="addSp modSp mod modNotesTx">
        <pc:chgData name="Richard Chalk" userId="287f8aa4f4de1d19" providerId="LiveId" clId="{5934C323-F763-4CD3-BAEF-A45943A9FCF0}" dt="2023-08-22T05:06:01.477" v="6781" actId="113"/>
        <pc:sldMkLst>
          <pc:docMk/>
          <pc:sldMk cId="2331944968" sldId="530"/>
        </pc:sldMkLst>
        <pc:spChg chg="add mod">
          <ac:chgData name="Richard Chalk" userId="287f8aa4f4de1d19" providerId="LiveId" clId="{5934C323-F763-4CD3-BAEF-A45943A9FCF0}" dt="2023-08-22T05:06:01.477" v="6781" actId="113"/>
          <ac:spMkLst>
            <pc:docMk/>
            <pc:sldMk cId="2331944968" sldId="530"/>
            <ac:spMk id="10" creationId="{24A7D9D7-D6DE-4EDE-91E7-124B2A9E6261}"/>
          </ac:spMkLst>
        </pc:spChg>
        <pc:spChg chg="mod">
          <ac:chgData name="Richard Chalk" userId="287f8aa4f4de1d19" providerId="LiveId" clId="{5934C323-F763-4CD3-BAEF-A45943A9FCF0}" dt="2023-08-21T10:58:15.317" v="26" actId="113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5934C323-F763-4CD3-BAEF-A45943A9FCF0}" dt="2023-08-21T11:57:07.064" v="1451" actId="113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5934C323-F763-4CD3-BAEF-A45943A9FCF0}" dt="2023-08-21T10:58:21.902" v="59" actId="1035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5934C323-F763-4CD3-BAEF-A45943A9FCF0}" dt="2023-08-21T10:58:21.902" v="59" actId="1035"/>
          <ac:picMkLst>
            <pc:docMk/>
            <pc:sldMk cId="2331944968" sldId="530"/>
            <ac:picMk id="3" creationId="{00F42DEA-93D1-0D04-0FB8-52092F46A3C0}"/>
          </ac:picMkLst>
        </pc:picChg>
        <pc:picChg chg="add mod">
          <ac:chgData name="Richard Chalk" userId="287f8aa4f4de1d19" providerId="LiveId" clId="{5934C323-F763-4CD3-BAEF-A45943A9FCF0}" dt="2023-08-21T11:00:57.465" v="106" actId="1035"/>
          <ac:picMkLst>
            <pc:docMk/>
            <pc:sldMk cId="2331944968" sldId="530"/>
            <ac:picMk id="4" creationId="{0BCEACFA-CB23-6CE5-A425-AA82ECF8E9BE}"/>
          </ac:picMkLst>
        </pc:picChg>
        <pc:picChg chg="add mod">
          <ac:chgData name="Richard Chalk" userId="287f8aa4f4de1d19" providerId="LiveId" clId="{5934C323-F763-4CD3-BAEF-A45943A9FCF0}" dt="2023-08-21T11:40:42.140" v="983" actId="1036"/>
          <ac:picMkLst>
            <pc:docMk/>
            <pc:sldMk cId="2331944968" sldId="530"/>
            <ac:picMk id="11" creationId="{E79B11C4-BB81-6E36-779E-B994CE962663}"/>
          </ac:picMkLst>
        </pc:picChg>
        <pc:cxnChg chg="mod">
          <ac:chgData name="Richard Chalk" userId="287f8aa4f4de1d19" providerId="LiveId" clId="{5934C323-F763-4CD3-BAEF-A45943A9FCF0}" dt="2023-08-21T10:58:26.143" v="85" actId="1035"/>
          <ac:cxnSpMkLst>
            <pc:docMk/>
            <pc:sldMk cId="2331944968" sldId="530"/>
            <ac:cxnSpMk id="9" creationId="{A50E3248-F1C9-60C4-B00D-907E554C43F3}"/>
          </ac:cxnSpMkLst>
        </pc:cxnChg>
      </pc:sldChg>
      <pc:sldChg chg="del">
        <pc:chgData name="Richard Chalk" userId="287f8aa4f4de1d19" providerId="LiveId" clId="{5934C323-F763-4CD3-BAEF-A45943A9FCF0}" dt="2023-08-21T10:56:44.581" v="11" actId="47"/>
        <pc:sldMkLst>
          <pc:docMk/>
          <pc:sldMk cId="387256291" sldId="531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930755218" sldId="532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502136373" sldId="533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235889856" sldId="534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914032141" sldId="535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964049909" sldId="536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490169108" sldId="537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201188176" sldId="538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798859915" sldId="539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436339194" sldId="540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465289972" sldId="541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410027342" sldId="542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521131524" sldId="543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219555501" sldId="544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863898324" sldId="545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74902601" sldId="546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231557522" sldId="547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060264255" sldId="548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65777693" sldId="549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286993142" sldId="550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987867057" sldId="551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386524637" sldId="552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409899895" sldId="553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061833812" sldId="554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641276947" sldId="555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906989772" sldId="556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649149061" sldId="557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405349838" sldId="558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224119429" sldId="559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770896009" sldId="560"/>
        </pc:sldMkLst>
      </pc:sldChg>
      <pc:sldChg chg="addSp delSp modSp new del mod">
        <pc:chgData name="Richard Chalk" userId="287f8aa4f4de1d19" providerId="LiveId" clId="{5934C323-F763-4CD3-BAEF-A45943A9FCF0}" dt="2023-08-21T13:38:41.565" v="3707" actId="47"/>
        <pc:sldMkLst>
          <pc:docMk/>
          <pc:sldMk cId="3806593959" sldId="561"/>
        </pc:sldMkLst>
        <pc:spChg chg="del">
          <ac:chgData name="Richard Chalk" userId="287f8aa4f4de1d19" providerId="LiveId" clId="{5934C323-F763-4CD3-BAEF-A45943A9FCF0}" dt="2023-08-21T12:06:43.641" v="1579" actId="478"/>
          <ac:spMkLst>
            <pc:docMk/>
            <pc:sldMk cId="3806593959" sldId="561"/>
            <ac:spMk id="2" creationId="{8B1E9CF2-8441-7537-FE15-7F5BE4937D0C}"/>
          </ac:spMkLst>
        </pc:spChg>
        <pc:spChg chg="del">
          <ac:chgData name="Richard Chalk" userId="287f8aa4f4de1d19" providerId="LiveId" clId="{5934C323-F763-4CD3-BAEF-A45943A9FCF0}" dt="2023-08-21T12:06:40.643" v="1577" actId="478"/>
          <ac:spMkLst>
            <pc:docMk/>
            <pc:sldMk cId="3806593959" sldId="561"/>
            <ac:spMk id="3" creationId="{9CE17B36-AF1D-9DD1-E279-84C2032B58C3}"/>
          </ac:spMkLst>
        </pc:spChg>
        <pc:picChg chg="add mod">
          <ac:chgData name="Richard Chalk" userId="287f8aa4f4de1d19" providerId="LiveId" clId="{5934C323-F763-4CD3-BAEF-A45943A9FCF0}" dt="2023-08-21T12:06:41.964" v="1578"/>
          <ac:picMkLst>
            <pc:docMk/>
            <pc:sldMk cId="3806593959" sldId="561"/>
            <ac:picMk id="4" creationId="{40FD3CF5-96AE-8919-FB66-F60E27A5D565}"/>
          </ac:picMkLst>
        </pc:picChg>
        <pc:picChg chg="add del mod">
          <ac:chgData name="Richard Chalk" userId="287f8aa4f4de1d19" providerId="LiveId" clId="{5934C323-F763-4CD3-BAEF-A45943A9FCF0}" dt="2023-08-21T12:36:51.354" v="2706" actId="478"/>
          <ac:picMkLst>
            <pc:docMk/>
            <pc:sldMk cId="3806593959" sldId="561"/>
            <ac:picMk id="5" creationId="{6888E970-7194-7079-DFAF-9716331AF0E5}"/>
          </ac:picMkLst>
        </pc:picChg>
        <pc:picChg chg="add del mod">
          <ac:chgData name="Richard Chalk" userId="287f8aa4f4de1d19" providerId="LiveId" clId="{5934C323-F763-4CD3-BAEF-A45943A9FCF0}" dt="2023-08-21T12:55:29.379" v="2986" actId="478"/>
          <ac:picMkLst>
            <pc:docMk/>
            <pc:sldMk cId="3806593959" sldId="561"/>
            <ac:picMk id="6" creationId="{1FFDA97C-30B0-6292-2BC7-B048BFC9D160}"/>
          </ac:picMkLst>
        </pc:picChg>
        <pc:picChg chg="add mod">
          <ac:chgData name="Richard Chalk" userId="287f8aa4f4de1d19" providerId="LiveId" clId="{5934C323-F763-4CD3-BAEF-A45943A9FCF0}" dt="2023-08-21T12:55:32.577" v="2989" actId="1076"/>
          <ac:picMkLst>
            <pc:docMk/>
            <pc:sldMk cId="3806593959" sldId="561"/>
            <ac:picMk id="7" creationId="{F1E67B82-1159-D3C5-9D6F-E5551E152214}"/>
          </ac:picMkLst>
        </pc:picChg>
        <pc:picChg chg="add del mod">
          <ac:chgData name="Richard Chalk" userId="287f8aa4f4de1d19" providerId="LiveId" clId="{5934C323-F763-4CD3-BAEF-A45943A9FCF0}" dt="2023-08-21T12:06:38.698" v="1576" actId="478"/>
          <ac:picMkLst>
            <pc:docMk/>
            <pc:sldMk cId="3806593959" sldId="561"/>
            <ac:picMk id="7170" creationId="{5721FB43-CCA3-94E5-9BE2-E0D822DA241E}"/>
          </ac:picMkLst>
        </pc:picChg>
      </pc:sldChg>
      <pc:sldChg chg="addSp delSp modSp add mod">
        <pc:chgData name="Richard Chalk" userId="287f8aa4f4de1d19" providerId="LiveId" clId="{5934C323-F763-4CD3-BAEF-A45943A9FCF0}" dt="2023-08-21T11:57:59.921" v="1458" actId="6549"/>
        <pc:sldMkLst>
          <pc:docMk/>
          <pc:sldMk cId="2234091364" sldId="562"/>
        </pc:sldMkLst>
        <pc:spChg chg="mod">
          <ac:chgData name="Richard Chalk" userId="287f8aa4f4de1d19" providerId="LiveId" clId="{5934C323-F763-4CD3-BAEF-A45943A9FCF0}" dt="2023-08-21T11:57:59.921" v="1458" actId="6549"/>
          <ac:spMkLst>
            <pc:docMk/>
            <pc:sldMk cId="2234091364" sldId="562"/>
            <ac:spMk id="2" creationId="{2CED0939-2445-F1A3-21AE-0A535344DD5D}"/>
          </ac:spMkLst>
        </pc:spChg>
        <pc:spChg chg="mod ord">
          <ac:chgData name="Richard Chalk" userId="287f8aa4f4de1d19" providerId="LiveId" clId="{5934C323-F763-4CD3-BAEF-A45943A9FCF0}" dt="2023-08-21T11:13:08.176" v="271" actId="167"/>
          <ac:spMkLst>
            <pc:docMk/>
            <pc:sldMk cId="2234091364" sldId="562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1:01:49.780" v="124" actId="20577"/>
          <ac:spMkLst>
            <pc:docMk/>
            <pc:sldMk cId="2234091364" sldId="562"/>
            <ac:spMk id="7" creationId="{EBD62573-4B50-EAD6-8C7E-C3AE6A9F45B4}"/>
          </ac:spMkLst>
        </pc:spChg>
        <pc:spChg chg="del">
          <ac:chgData name="Richard Chalk" userId="287f8aa4f4de1d19" providerId="LiveId" clId="{5934C323-F763-4CD3-BAEF-A45943A9FCF0}" dt="2023-08-21T11:05:24.441" v="160" actId="478"/>
          <ac:spMkLst>
            <pc:docMk/>
            <pc:sldMk cId="2234091364" sldId="562"/>
            <ac:spMk id="11" creationId="{289240D9-2B35-5205-24FE-A65573DEA281}"/>
          </ac:spMkLst>
        </pc:spChg>
        <pc:spChg chg="add del mod">
          <ac:chgData name="Richard Chalk" userId="287f8aa4f4de1d19" providerId="LiveId" clId="{5934C323-F763-4CD3-BAEF-A45943A9FCF0}" dt="2023-08-21T11:02:24.478" v="130" actId="478"/>
          <ac:spMkLst>
            <pc:docMk/>
            <pc:sldMk cId="2234091364" sldId="562"/>
            <ac:spMk id="13" creationId="{BE93BD13-817A-5BFE-79C0-A78526F1D243}"/>
          </ac:spMkLst>
        </pc:spChg>
        <pc:spChg chg="add del">
          <ac:chgData name="Richard Chalk" userId="287f8aa4f4de1d19" providerId="LiveId" clId="{5934C323-F763-4CD3-BAEF-A45943A9FCF0}" dt="2023-08-21T11:02:30.976" v="132" actId="478"/>
          <ac:spMkLst>
            <pc:docMk/>
            <pc:sldMk cId="2234091364" sldId="562"/>
            <ac:spMk id="14" creationId="{2156D205-26AB-24FA-0E35-3169A6C1419E}"/>
          </ac:spMkLst>
        </pc:spChg>
        <pc:spChg chg="add del">
          <ac:chgData name="Richard Chalk" userId="287f8aa4f4de1d19" providerId="LiveId" clId="{5934C323-F763-4CD3-BAEF-A45943A9FCF0}" dt="2023-08-21T11:02:32.084" v="134" actId="478"/>
          <ac:spMkLst>
            <pc:docMk/>
            <pc:sldMk cId="2234091364" sldId="562"/>
            <ac:spMk id="15" creationId="{E96E5D32-05F8-B289-CE22-2410612B8DF6}"/>
          </ac:spMkLst>
        </pc:spChg>
        <pc:spChg chg="add del">
          <ac:chgData name="Richard Chalk" userId="287f8aa4f4de1d19" providerId="LiveId" clId="{5934C323-F763-4CD3-BAEF-A45943A9FCF0}" dt="2023-08-21T11:02:43.996" v="136" actId="478"/>
          <ac:spMkLst>
            <pc:docMk/>
            <pc:sldMk cId="2234091364" sldId="562"/>
            <ac:spMk id="16" creationId="{74E3F57C-5D8C-69A4-781C-152EB53B873F}"/>
          </ac:spMkLst>
        </pc:spChg>
        <pc:spChg chg="add del">
          <ac:chgData name="Richard Chalk" userId="287f8aa4f4de1d19" providerId="LiveId" clId="{5934C323-F763-4CD3-BAEF-A45943A9FCF0}" dt="2023-08-21T11:02:45.220" v="138" actId="478"/>
          <ac:spMkLst>
            <pc:docMk/>
            <pc:sldMk cId="2234091364" sldId="562"/>
            <ac:spMk id="17" creationId="{A39C35D1-98CC-2EB3-6F6E-2C6B00B111B9}"/>
          </ac:spMkLst>
        </pc:spChg>
        <pc:spChg chg="add del">
          <ac:chgData name="Richard Chalk" userId="287f8aa4f4de1d19" providerId="LiveId" clId="{5934C323-F763-4CD3-BAEF-A45943A9FCF0}" dt="2023-08-21T11:03:01.173" v="140" actId="478"/>
          <ac:spMkLst>
            <pc:docMk/>
            <pc:sldMk cId="2234091364" sldId="562"/>
            <ac:spMk id="18" creationId="{9152F479-B75E-8636-1CF1-B52FCA919835}"/>
          </ac:spMkLst>
        </pc:spChg>
        <pc:spChg chg="add mod">
          <ac:chgData name="Richard Chalk" userId="287f8aa4f4de1d19" providerId="LiveId" clId="{5934C323-F763-4CD3-BAEF-A45943A9FCF0}" dt="2023-08-21T11:09:30.615" v="233" actId="1582"/>
          <ac:spMkLst>
            <pc:docMk/>
            <pc:sldMk cId="2234091364" sldId="562"/>
            <ac:spMk id="19" creationId="{4B6D9EBB-1171-226E-489F-FDC3A539EDFD}"/>
          </ac:spMkLst>
        </pc:spChg>
        <pc:spChg chg="add mod">
          <ac:chgData name="Richard Chalk" userId="287f8aa4f4de1d19" providerId="LiveId" clId="{5934C323-F763-4CD3-BAEF-A45943A9FCF0}" dt="2023-08-21T11:09:36.628" v="235" actId="1076"/>
          <ac:spMkLst>
            <pc:docMk/>
            <pc:sldMk cId="2234091364" sldId="562"/>
            <ac:spMk id="20" creationId="{475C2E44-0639-E3D8-16F8-3AF465B63B29}"/>
          </ac:spMkLst>
        </pc:spChg>
        <pc:spChg chg="add mod">
          <ac:chgData name="Richard Chalk" userId="287f8aa4f4de1d19" providerId="LiveId" clId="{5934C323-F763-4CD3-BAEF-A45943A9FCF0}" dt="2023-08-21T11:09:44.683" v="241" actId="1038"/>
          <ac:spMkLst>
            <pc:docMk/>
            <pc:sldMk cId="2234091364" sldId="562"/>
            <ac:spMk id="21" creationId="{958E1C7A-6523-CBE0-8E5B-58FEE3005B01}"/>
          </ac:spMkLst>
        </pc:spChg>
        <pc:spChg chg="add mod">
          <ac:chgData name="Richard Chalk" userId="287f8aa4f4de1d19" providerId="LiveId" clId="{5934C323-F763-4CD3-BAEF-A45943A9FCF0}" dt="2023-08-21T11:10:23.124" v="247" actId="1076"/>
          <ac:spMkLst>
            <pc:docMk/>
            <pc:sldMk cId="2234091364" sldId="562"/>
            <ac:spMk id="22" creationId="{B8557DC8-54C2-D2C2-F1B0-5A841E5D343B}"/>
          </ac:spMkLst>
        </pc:spChg>
        <pc:spChg chg="add mod">
          <ac:chgData name="Richard Chalk" userId="287f8aa4f4de1d19" providerId="LiveId" clId="{5934C323-F763-4CD3-BAEF-A45943A9FCF0}" dt="2023-08-21T11:10:29.750" v="251" actId="20577"/>
          <ac:spMkLst>
            <pc:docMk/>
            <pc:sldMk cId="2234091364" sldId="562"/>
            <ac:spMk id="23" creationId="{9A3C3841-2CB5-4F0E-5FAB-18DAB2B7B606}"/>
          </ac:spMkLst>
        </pc:spChg>
        <pc:picChg chg="del">
          <ac:chgData name="Richard Chalk" userId="287f8aa4f4de1d19" providerId="LiveId" clId="{5934C323-F763-4CD3-BAEF-A45943A9FCF0}" dt="2023-08-21T11:01:52.288" v="125" actId="478"/>
          <ac:picMkLst>
            <pc:docMk/>
            <pc:sldMk cId="2234091364" sldId="562"/>
            <ac:picMk id="9" creationId="{3FD9DE2C-01D6-9D6D-26E4-DA2F4D182203}"/>
          </ac:picMkLst>
        </pc:picChg>
        <pc:picChg chg="del">
          <ac:chgData name="Richard Chalk" userId="287f8aa4f4de1d19" providerId="LiveId" clId="{5934C323-F763-4CD3-BAEF-A45943A9FCF0}" dt="2023-08-21T11:01:52.288" v="125" actId="478"/>
          <ac:picMkLst>
            <pc:docMk/>
            <pc:sldMk cId="2234091364" sldId="562"/>
            <ac:picMk id="10" creationId="{432DAA5A-3895-79F7-7F4A-288A8280420A}"/>
          </ac:picMkLst>
        </pc:picChg>
        <pc:picChg chg="del">
          <ac:chgData name="Richard Chalk" userId="287f8aa4f4de1d19" providerId="LiveId" clId="{5934C323-F763-4CD3-BAEF-A45943A9FCF0}" dt="2023-08-21T11:05:23.307" v="159" actId="478"/>
          <ac:picMkLst>
            <pc:docMk/>
            <pc:sldMk cId="2234091364" sldId="562"/>
            <ac:picMk id="12" creationId="{50999DFC-D2F1-6677-CFF7-1B436CB93C24}"/>
          </ac:picMkLst>
        </pc:picChg>
        <pc:picChg chg="add mod">
          <ac:chgData name="Richard Chalk" userId="287f8aa4f4de1d19" providerId="LiveId" clId="{5934C323-F763-4CD3-BAEF-A45943A9FCF0}" dt="2023-08-21T11:07:42.823" v="197" actId="14100"/>
          <ac:picMkLst>
            <pc:docMk/>
            <pc:sldMk cId="2234091364" sldId="562"/>
            <ac:picMk id="2060" creationId="{CF379B05-B71A-8576-4557-CE0644E1B050}"/>
          </ac:picMkLst>
        </pc:picChg>
        <pc:picChg chg="add mod">
          <ac:chgData name="Richard Chalk" userId="287f8aa4f4de1d19" providerId="LiveId" clId="{5934C323-F763-4CD3-BAEF-A45943A9FCF0}" dt="2023-08-21T11:07:00.404" v="188" actId="1036"/>
          <ac:picMkLst>
            <pc:docMk/>
            <pc:sldMk cId="2234091364" sldId="562"/>
            <ac:picMk id="2062" creationId="{5FD46EC7-308B-4097-A2B3-5D00DF717A72}"/>
          </ac:picMkLst>
        </pc:picChg>
        <pc:picChg chg="add mod">
          <ac:chgData name="Richard Chalk" userId="287f8aa4f4de1d19" providerId="LiveId" clId="{5934C323-F763-4CD3-BAEF-A45943A9FCF0}" dt="2023-08-21T11:09:08.525" v="229" actId="167"/>
          <ac:picMkLst>
            <pc:docMk/>
            <pc:sldMk cId="2234091364" sldId="562"/>
            <ac:picMk id="2064" creationId="{E09E6D79-D9B9-EF64-DD45-C6394DE1F136}"/>
          </ac:picMkLst>
        </pc:picChg>
      </pc:sldChg>
      <pc:sldChg chg="addSp delSp modSp add mod">
        <pc:chgData name="Richard Chalk" userId="287f8aa4f4de1d19" providerId="LiveId" clId="{5934C323-F763-4CD3-BAEF-A45943A9FCF0}" dt="2023-08-21T11:59:02.982" v="1466" actId="1035"/>
        <pc:sldMkLst>
          <pc:docMk/>
          <pc:sldMk cId="827592025" sldId="563"/>
        </pc:sldMkLst>
        <pc:spChg chg="mod">
          <ac:chgData name="Richard Chalk" userId="287f8aa4f4de1d19" providerId="LiveId" clId="{5934C323-F763-4CD3-BAEF-A45943A9FCF0}" dt="2023-08-21T11:58:22.227" v="1459" actId="20577"/>
          <ac:spMkLst>
            <pc:docMk/>
            <pc:sldMk cId="827592025" sldId="563"/>
            <ac:spMk id="2" creationId="{2CED0939-2445-F1A3-21AE-0A535344DD5D}"/>
          </ac:spMkLst>
        </pc:spChg>
        <pc:spChg chg="mod ord">
          <ac:chgData name="Richard Chalk" userId="287f8aa4f4de1d19" providerId="LiveId" clId="{5934C323-F763-4CD3-BAEF-A45943A9FCF0}" dt="2023-08-21T11:19:38.104" v="482" actId="14100"/>
          <ac:spMkLst>
            <pc:docMk/>
            <pc:sldMk cId="827592025" sldId="563"/>
            <ac:spMk id="3" creationId="{173D56EC-57A4-FE19-1901-5242223ADD72}"/>
          </ac:spMkLst>
        </pc:spChg>
        <pc:spChg chg="add mod">
          <ac:chgData name="Richard Chalk" userId="287f8aa4f4de1d19" providerId="LiveId" clId="{5934C323-F763-4CD3-BAEF-A45943A9FCF0}" dt="2023-08-21T11:13:22.778" v="282" actId="1036"/>
          <ac:spMkLst>
            <pc:docMk/>
            <pc:sldMk cId="827592025" sldId="563"/>
            <ac:spMk id="9" creationId="{BF856757-7318-FD9C-4EF6-5C15AA5E57C8}"/>
          </ac:spMkLst>
        </pc:spChg>
        <pc:spChg chg="add mod">
          <ac:chgData name="Richard Chalk" userId="287f8aa4f4de1d19" providerId="LiveId" clId="{5934C323-F763-4CD3-BAEF-A45943A9FCF0}" dt="2023-08-21T11:13:22.778" v="282" actId="1036"/>
          <ac:spMkLst>
            <pc:docMk/>
            <pc:sldMk cId="827592025" sldId="563"/>
            <ac:spMk id="10" creationId="{5F9CA859-3F1F-382C-BB61-9A5BBB31546A}"/>
          </ac:spMkLst>
        </pc:spChg>
        <pc:spChg chg="add mod">
          <ac:chgData name="Richard Chalk" userId="287f8aa4f4de1d19" providerId="LiveId" clId="{5934C323-F763-4CD3-BAEF-A45943A9FCF0}" dt="2023-08-21T11:13:22.778" v="282" actId="1036"/>
          <ac:spMkLst>
            <pc:docMk/>
            <pc:sldMk cId="827592025" sldId="563"/>
            <ac:spMk id="11" creationId="{8707B1DF-41A2-22FE-DC75-451A2BDEC182}"/>
          </ac:spMkLst>
        </pc:spChg>
        <pc:spChg chg="add del">
          <ac:chgData name="Richard Chalk" userId="287f8aa4f4de1d19" providerId="LiveId" clId="{5934C323-F763-4CD3-BAEF-A45943A9FCF0}" dt="2023-08-21T11:13:48.543" v="287" actId="478"/>
          <ac:spMkLst>
            <pc:docMk/>
            <pc:sldMk cId="827592025" sldId="563"/>
            <ac:spMk id="12" creationId="{58BB43B0-77AB-BD9C-646A-F408875C1F63}"/>
          </ac:spMkLst>
        </pc:spChg>
        <pc:spChg chg="add del">
          <ac:chgData name="Richard Chalk" userId="287f8aa4f4de1d19" providerId="LiveId" clId="{5934C323-F763-4CD3-BAEF-A45943A9FCF0}" dt="2023-08-21T11:13:49.418" v="289" actId="478"/>
          <ac:spMkLst>
            <pc:docMk/>
            <pc:sldMk cId="827592025" sldId="563"/>
            <ac:spMk id="13" creationId="{37C589A7-15AC-27F8-1065-9780A14964BB}"/>
          </ac:spMkLst>
        </pc:spChg>
        <pc:spChg chg="add del">
          <ac:chgData name="Richard Chalk" userId="287f8aa4f4de1d19" providerId="LiveId" clId="{5934C323-F763-4CD3-BAEF-A45943A9FCF0}" dt="2023-08-21T11:13:50.503" v="291" actId="478"/>
          <ac:spMkLst>
            <pc:docMk/>
            <pc:sldMk cId="827592025" sldId="563"/>
            <ac:spMk id="14" creationId="{E807FC7B-66D4-26F5-C121-B78E57EE6F7D}"/>
          </ac:spMkLst>
        </pc:spChg>
        <pc:spChg chg="add del">
          <ac:chgData name="Richard Chalk" userId="287f8aa4f4de1d19" providerId="LiveId" clId="{5934C323-F763-4CD3-BAEF-A45943A9FCF0}" dt="2023-08-21T11:13:55.092" v="293" actId="478"/>
          <ac:spMkLst>
            <pc:docMk/>
            <pc:sldMk cId="827592025" sldId="563"/>
            <ac:spMk id="15" creationId="{28879D31-4B41-FDEA-6782-91782BD1AAFC}"/>
          </ac:spMkLst>
        </pc:spChg>
        <pc:spChg chg="add del">
          <ac:chgData name="Richard Chalk" userId="287f8aa4f4de1d19" providerId="LiveId" clId="{5934C323-F763-4CD3-BAEF-A45943A9FCF0}" dt="2023-08-21T11:14:12.358" v="297" actId="478"/>
          <ac:spMkLst>
            <pc:docMk/>
            <pc:sldMk cId="827592025" sldId="563"/>
            <ac:spMk id="16" creationId="{B7A45322-B376-36AD-7CB0-4D7AA4AA227C}"/>
          </ac:spMkLst>
        </pc:spChg>
        <pc:spChg chg="del">
          <ac:chgData name="Richard Chalk" userId="287f8aa4f4de1d19" providerId="LiveId" clId="{5934C323-F763-4CD3-BAEF-A45943A9FCF0}" dt="2023-08-21T11:11:06.418" v="260" actId="478"/>
          <ac:spMkLst>
            <pc:docMk/>
            <pc:sldMk cId="827592025" sldId="563"/>
            <ac:spMk id="19" creationId="{4B6D9EBB-1171-226E-489F-FDC3A539EDFD}"/>
          </ac:spMkLst>
        </pc:spChg>
        <pc:spChg chg="del">
          <ac:chgData name="Richard Chalk" userId="287f8aa4f4de1d19" providerId="LiveId" clId="{5934C323-F763-4CD3-BAEF-A45943A9FCF0}" dt="2023-08-21T11:11:07.048" v="261" actId="478"/>
          <ac:spMkLst>
            <pc:docMk/>
            <pc:sldMk cId="827592025" sldId="563"/>
            <ac:spMk id="20" creationId="{475C2E44-0639-E3D8-16F8-3AF465B63B29}"/>
          </ac:spMkLst>
        </pc:spChg>
        <pc:spChg chg="del">
          <ac:chgData name="Richard Chalk" userId="287f8aa4f4de1d19" providerId="LiveId" clId="{5934C323-F763-4CD3-BAEF-A45943A9FCF0}" dt="2023-08-21T11:11:09.317" v="262" actId="478"/>
          <ac:spMkLst>
            <pc:docMk/>
            <pc:sldMk cId="827592025" sldId="563"/>
            <ac:spMk id="21" creationId="{958E1C7A-6523-CBE0-8E5B-58FEE3005B01}"/>
          </ac:spMkLst>
        </pc:spChg>
        <pc:spChg chg="del">
          <ac:chgData name="Richard Chalk" userId="287f8aa4f4de1d19" providerId="LiveId" clId="{5934C323-F763-4CD3-BAEF-A45943A9FCF0}" dt="2023-08-21T11:10:53.626" v="255" actId="478"/>
          <ac:spMkLst>
            <pc:docMk/>
            <pc:sldMk cId="827592025" sldId="563"/>
            <ac:spMk id="22" creationId="{B8557DC8-54C2-D2C2-F1B0-5A841E5D343B}"/>
          </ac:spMkLst>
        </pc:spChg>
        <pc:spChg chg="del">
          <ac:chgData name="Richard Chalk" userId="287f8aa4f4de1d19" providerId="LiveId" clId="{5934C323-F763-4CD3-BAEF-A45943A9FCF0}" dt="2023-08-21T11:11:10.730" v="263" actId="478"/>
          <ac:spMkLst>
            <pc:docMk/>
            <pc:sldMk cId="827592025" sldId="563"/>
            <ac:spMk id="23" creationId="{9A3C3841-2CB5-4F0E-5FAB-18DAB2B7B606}"/>
          </ac:spMkLst>
        </pc:spChg>
        <pc:picChg chg="add mod">
          <ac:chgData name="Richard Chalk" userId="287f8aa4f4de1d19" providerId="LiveId" clId="{5934C323-F763-4CD3-BAEF-A45943A9FCF0}" dt="2023-08-21T11:58:36.584" v="1460" actId="167"/>
          <ac:picMkLst>
            <pc:docMk/>
            <pc:sldMk cId="827592025" sldId="563"/>
            <ac:picMk id="8" creationId="{185D4B02-F1DC-3EF6-17D9-6EB19C497103}"/>
          </ac:picMkLst>
        </pc:picChg>
        <pc:picChg chg="add mod">
          <ac:chgData name="Richard Chalk" userId="287f8aa4f4de1d19" providerId="LiveId" clId="{5934C323-F763-4CD3-BAEF-A45943A9FCF0}" dt="2023-08-21T11:14:37.614" v="304" actId="1076"/>
          <ac:picMkLst>
            <pc:docMk/>
            <pc:sldMk cId="827592025" sldId="563"/>
            <ac:picMk id="17" creationId="{2889FBE6-6944-2378-08C2-317EDBC1A8E3}"/>
          </ac:picMkLst>
        </pc:picChg>
        <pc:picChg chg="add mod">
          <ac:chgData name="Richard Chalk" userId="287f8aa4f4de1d19" providerId="LiveId" clId="{5934C323-F763-4CD3-BAEF-A45943A9FCF0}" dt="2023-08-21T11:14:42.059" v="306" actId="1076"/>
          <ac:picMkLst>
            <pc:docMk/>
            <pc:sldMk cId="827592025" sldId="563"/>
            <ac:picMk id="18" creationId="{46426172-C078-A84D-9FB1-83D374686A11}"/>
          </ac:picMkLst>
        </pc:picChg>
        <pc:picChg chg="add mod">
          <ac:chgData name="Richard Chalk" userId="287f8aa4f4de1d19" providerId="LiveId" clId="{5934C323-F763-4CD3-BAEF-A45943A9FCF0}" dt="2023-08-21T11:59:02.982" v="1466" actId="1035"/>
          <ac:picMkLst>
            <pc:docMk/>
            <pc:sldMk cId="827592025" sldId="563"/>
            <ac:picMk id="24" creationId="{B1D3A776-6DEF-F1C0-1C36-3F0F254D81A1}"/>
          </ac:picMkLst>
        </pc:picChg>
        <pc:picChg chg="mod">
          <ac:chgData name="Richard Chalk" userId="287f8aa4f4de1d19" providerId="LiveId" clId="{5934C323-F763-4CD3-BAEF-A45943A9FCF0}" dt="2023-08-21T11:17:04.806" v="328" actId="166"/>
          <ac:picMkLst>
            <pc:docMk/>
            <pc:sldMk cId="827592025" sldId="563"/>
            <ac:picMk id="2060" creationId="{CF379B05-B71A-8576-4557-CE0644E1B050}"/>
          </ac:picMkLst>
        </pc:picChg>
        <pc:picChg chg="del">
          <ac:chgData name="Richard Chalk" userId="287f8aa4f4de1d19" providerId="LiveId" clId="{5934C323-F763-4CD3-BAEF-A45943A9FCF0}" dt="2023-08-21T11:10:52.513" v="254" actId="478"/>
          <ac:picMkLst>
            <pc:docMk/>
            <pc:sldMk cId="827592025" sldId="563"/>
            <ac:picMk id="2062" creationId="{5FD46EC7-308B-4097-A2B3-5D00DF717A72}"/>
          </ac:picMkLst>
        </pc:picChg>
        <pc:picChg chg="del">
          <ac:chgData name="Richard Chalk" userId="287f8aa4f4de1d19" providerId="LiveId" clId="{5934C323-F763-4CD3-BAEF-A45943A9FCF0}" dt="2023-08-21T11:11:05.259" v="259" actId="478"/>
          <ac:picMkLst>
            <pc:docMk/>
            <pc:sldMk cId="827592025" sldId="563"/>
            <ac:picMk id="2064" creationId="{E09E6D79-D9B9-EF64-DD45-C6394DE1F136}"/>
          </ac:picMkLst>
        </pc:picChg>
        <pc:picChg chg="add del">
          <ac:chgData name="Richard Chalk" userId="287f8aa4f4de1d19" providerId="LiveId" clId="{5934C323-F763-4CD3-BAEF-A45943A9FCF0}" dt="2023-08-21T11:14:04.131" v="295" actId="478"/>
          <ac:picMkLst>
            <pc:docMk/>
            <pc:sldMk cId="827592025" sldId="563"/>
            <ac:picMk id="3082" creationId="{65F9A604-DFC3-4183-6487-62436D3DC416}"/>
          </ac:picMkLst>
        </pc:picChg>
        <pc:picChg chg="add mod">
          <ac:chgData name="Richard Chalk" userId="287f8aa4f4de1d19" providerId="LiveId" clId="{5934C323-F763-4CD3-BAEF-A45943A9FCF0}" dt="2023-08-21T11:14:31.569" v="302" actId="1037"/>
          <ac:picMkLst>
            <pc:docMk/>
            <pc:sldMk cId="827592025" sldId="563"/>
            <ac:picMk id="3086" creationId="{DA4BBC48-E9F7-567A-0EF2-8FDCB345C2D4}"/>
          </ac:picMkLst>
        </pc:picChg>
        <pc:picChg chg="add mod">
          <ac:chgData name="Richard Chalk" userId="287f8aa4f4de1d19" providerId="LiveId" clId="{5934C323-F763-4CD3-BAEF-A45943A9FCF0}" dt="2023-08-21T11:17:15.015" v="342" actId="1036"/>
          <ac:picMkLst>
            <pc:docMk/>
            <pc:sldMk cId="827592025" sldId="563"/>
            <ac:picMk id="3088" creationId="{A05563A3-9713-F9FA-0F66-942415AA5A53}"/>
          </ac:picMkLst>
        </pc:picChg>
        <pc:picChg chg="add mod">
          <ac:chgData name="Richard Chalk" userId="287f8aa4f4de1d19" providerId="LiveId" clId="{5934C323-F763-4CD3-BAEF-A45943A9FCF0}" dt="2023-08-21T11:17:15.015" v="342" actId="1036"/>
          <ac:picMkLst>
            <pc:docMk/>
            <pc:sldMk cId="827592025" sldId="563"/>
            <ac:picMk id="3090" creationId="{38252DF0-76C1-D61A-3C33-42D03337BA12}"/>
          </ac:picMkLst>
        </pc:picChg>
      </pc:sldChg>
      <pc:sldChg chg="addSp delSp modSp add mod">
        <pc:chgData name="Richard Chalk" userId="287f8aa4f4de1d19" providerId="LiveId" clId="{5934C323-F763-4CD3-BAEF-A45943A9FCF0}" dt="2023-08-21T11:21:16.778" v="526" actId="207"/>
        <pc:sldMkLst>
          <pc:docMk/>
          <pc:sldMk cId="547955543" sldId="564"/>
        </pc:sldMkLst>
        <pc:spChg chg="mod">
          <ac:chgData name="Richard Chalk" userId="287f8aa4f4de1d19" providerId="LiveId" clId="{5934C323-F763-4CD3-BAEF-A45943A9FCF0}" dt="2023-08-21T11:19:18.198" v="480" actId="14100"/>
          <ac:spMkLst>
            <pc:docMk/>
            <pc:sldMk cId="547955543" sldId="564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1:21:16.778" v="526" actId="207"/>
          <ac:spMkLst>
            <pc:docMk/>
            <pc:sldMk cId="547955543" sldId="564"/>
            <ac:spMk id="3" creationId="{173D56EC-57A4-FE19-1901-5242223ADD72}"/>
          </ac:spMkLst>
        </pc:spChg>
        <pc:spChg chg="del">
          <ac:chgData name="Richard Chalk" userId="287f8aa4f4de1d19" providerId="LiveId" clId="{5934C323-F763-4CD3-BAEF-A45943A9FCF0}" dt="2023-08-21T11:17:28.141" v="345" actId="478"/>
          <ac:spMkLst>
            <pc:docMk/>
            <pc:sldMk cId="547955543" sldId="564"/>
            <ac:spMk id="9" creationId="{BF856757-7318-FD9C-4EF6-5C15AA5E57C8}"/>
          </ac:spMkLst>
        </pc:spChg>
        <pc:spChg chg="del">
          <ac:chgData name="Richard Chalk" userId="287f8aa4f4de1d19" providerId="LiveId" clId="{5934C323-F763-4CD3-BAEF-A45943A9FCF0}" dt="2023-08-21T11:17:28.141" v="345" actId="478"/>
          <ac:spMkLst>
            <pc:docMk/>
            <pc:sldMk cId="547955543" sldId="564"/>
            <ac:spMk id="10" creationId="{5F9CA859-3F1F-382C-BB61-9A5BBB31546A}"/>
          </ac:spMkLst>
        </pc:spChg>
        <pc:spChg chg="del">
          <ac:chgData name="Richard Chalk" userId="287f8aa4f4de1d19" providerId="LiveId" clId="{5934C323-F763-4CD3-BAEF-A45943A9FCF0}" dt="2023-08-21T11:17:28.141" v="345" actId="478"/>
          <ac:spMkLst>
            <pc:docMk/>
            <pc:sldMk cId="547955543" sldId="564"/>
            <ac:spMk id="11" creationId="{8707B1DF-41A2-22FE-DC75-451A2BDEC182}"/>
          </ac:spMkLst>
        </pc:spChg>
        <pc:picChg chg="del">
          <ac:chgData name="Richard Chalk" userId="287f8aa4f4de1d19" providerId="LiveId" clId="{5934C323-F763-4CD3-BAEF-A45943A9FCF0}" dt="2023-08-21T11:17:24.835" v="344" actId="478"/>
          <ac:picMkLst>
            <pc:docMk/>
            <pc:sldMk cId="547955543" sldId="564"/>
            <ac:picMk id="8" creationId="{185D4B02-F1DC-3EF6-17D9-6EB19C497103}"/>
          </ac:picMkLst>
        </pc:picChg>
        <pc:picChg chg="del">
          <ac:chgData name="Richard Chalk" userId="287f8aa4f4de1d19" providerId="LiveId" clId="{5934C323-F763-4CD3-BAEF-A45943A9FCF0}" dt="2023-08-21T11:17:28.141" v="345" actId="478"/>
          <ac:picMkLst>
            <pc:docMk/>
            <pc:sldMk cId="547955543" sldId="564"/>
            <ac:picMk id="17" creationId="{2889FBE6-6944-2378-08C2-317EDBC1A8E3}"/>
          </ac:picMkLst>
        </pc:picChg>
        <pc:picChg chg="del">
          <ac:chgData name="Richard Chalk" userId="287f8aa4f4de1d19" providerId="LiveId" clId="{5934C323-F763-4CD3-BAEF-A45943A9FCF0}" dt="2023-08-21T11:17:28.141" v="345" actId="478"/>
          <ac:picMkLst>
            <pc:docMk/>
            <pc:sldMk cId="547955543" sldId="564"/>
            <ac:picMk id="18" creationId="{46426172-C078-A84D-9FB1-83D374686A11}"/>
          </ac:picMkLst>
        </pc:picChg>
        <pc:picChg chg="del">
          <ac:chgData name="Richard Chalk" userId="287f8aa4f4de1d19" providerId="LiveId" clId="{5934C323-F763-4CD3-BAEF-A45943A9FCF0}" dt="2023-08-21T11:17:28.141" v="345" actId="478"/>
          <ac:picMkLst>
            <pc:docMk/>
            <pc:sldMk cId="547955543" sldId="564"/>
            <ac:picMk id="3086" creationId="{DA4BBC48-E9F7-567A-0EF2-8FDCB345C2D4}"/>
          </ac:picMkLst>
        </pc:picChg>
        <pc:picChg chg="del">
          <ac:chgData name="Richard Chalk" userId="287f8aa4f4de1d19" providerId="LiveId" clId="{5934C323-F763-4CD3-BAEF-A45943A9FCF0}" dt="2023-08-21T11:17:28.792" v="346" actId="478"/>
          <ac:picMkLst>
            <pc:docMk/>
            <pc:sldMk cId="547955543" sldId="564"/>
            <ac:picMk id="3088" creationId="{A05563A3-9713-F9FA-0F66-942415AA5A53}"/>
          </ac:picMkLst>
        </pc:picChg>
        <pc:picChg chg="del">
          <ac:chgData name="Richard Chalk" userId="287f8aa4f4de1d19" providerId="LiveId" clId="{5934C323-F763-4CD3-BAEF-A45943A9FCF0}" dt="2023-08-21T11:17:29.284" v="347" actId="478"/>
          <ac:picMkLst>
            <pc:docMk/>
            <pc:sldMk cId="547955543" sldId="564"/>
            <ac:picMk id="3090" creationId="{38252DF0-76C1-D61A-3C33-42D03337BA12}"/>
          </ac:picMkLst>
        </pc:picChg>
        <pc:picChg chg="add mod">
          <ac:chgData name="Richard Chalk" userId="287f8aa4f4de1d19" providerId="LiveId" clId="{5934C323-F763-4CD3-BAEF-A45943A9FCF0}" dt="2023-08-21T11:19:02.611" v="384" actId="1036"/>
          <ac:picMkLst>
            <pc:docMk/>
            <pc:sldMk cId="547955543" sldId="564"/>
            <ac:picMk id="4098" creationId="{E0F7F001-7397-6250-9612-D1C2A42E8D9E}"/>
          </ac:picMkLst>
        </pc:picChg>
        <pc:picChg chg="add del">
          <ac:chgData name="Richard Chalk" userId="287f8aa4f4de1d19" providerId="LiveId" clId="{5934C323-F763-4CD3-BAEF-A45943A9FCF0}" dt="2023-08-21T11:20:36.120" v="505" actId="478"/>
          <ac:picMkLst>
            <pc:docMk/>
            <pc:sldMk cId="547955543" sldId="564"/>
            <ac:picMk id="4100" creationId="{0E779CA3-54A0-E1DA-B728-B011583B2BD6}"/>
          </ac:picMkLst>
        </pc:picChg>
        <pc:picChg chg="add mod">
          <ac:chgData name="Richard Chalk" userId="287f8aa4f4de1d19" providerId="LiveId" clId="{5934C323-F763-4CD3-BAEF-A45943A9FCF0}" dt="2023-08-21T11:21:03.037" v="520" actId="1038"/>
          <ac:picMkLst>
            <pc:docMk/>
            <pc:sldMk cId="547955543" sldId="564"/>
            <ac:picMk id="4102" creationId="{9D5FEE9C-E3DA-742C-2674-A0C09BC29F50}"/>
          </ac:picMkLst>
        </pc:picChg>
      </pc:sldChg>
      <pc:sldChg chg="addSp delSp modSp add mod">
        <pc:chgData name="Richard Chalk" userId="287f8aa4f4de1d19" providerId="LiveId" clId="{5934C323-F763-4CD3-BAEF-A45943A9FCF0}" dt="2023-08-22T05:07:55.577" v="6784" actId="207"/>
        <pc:sldMkLst>
          <pc:docMk/>
          <pc:sldMk cId="3368179677" sldId="565"/>
        </pc:sldMkLst>
        <pc:spChg chg="mod">
          <ac:chgData name="Richard Chalk" userId="287f8aa4f4de1d19" providerId="LiveId" clId="{5934C323-F763-4CD3-BAEF-A45943A9FCF0}" dt="2023-08-22T05:07:38.045" v="6783" actId="14100"/>
          <ac:spMkLst>
            <pc:docMk/>
            <pc:sldMk cId="3368179677" sldId="565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2T05:07:55.577" v="6784" actId="207"/>
          <ac:spMkLst>
            <pc:docMk/>
            <pc:sldMk cId="3368179677" sldId="565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1:24:01.262" v="580" actId="20577"/>
          <ac:spMkLst>
            <pc:docMk/>
            <pc:sldMk cId="3368179677" sldId="565"/>
            <ac:spMk id="7" creationId="{EBD62573-4B50-EAD6-8C7E-C3AE6A9F45B4}"/>
          </ac:spMkLst>
        </pc:spChg>
        <pc:picChg chg="del">
          <ac:chgData name="Richard Chalk" userId="287f8aa4f4de1d19" providerId="LiveId" clId="{5934C323-F763-4CD3-BAEF-A45943A9FCF0}" dt="2023-08-21T11:24:25.519" v="581" actId="478"/>
          <ac:picMkLst>
            <pc:docMk/>
            <pc:sldMk cId="3368179677" sldId="565"/>
            <ac:picMk id="2060" creationId="{CF379B05-B71A-8576-4557-CE0644E1B050}"/>
          </ac:picMkLst>
        </pc:picChg>
        <pc:picChg chg="del">
          <ac:chgData name="Richard Chalk" userId="287f8aa4f4de1d19" providerId="LiveId" clId="{5934C323-F763-4CD3-BAEF-A45943A9FCF0}" dt="2023-08-21T11:26:28.629" v="588" actId="478"/>
          <ac:picMkLst>
            <pc:docMk/>
            <pc:sldMk cId="3368179677" sldId="565"/>
            <ac:picMk id="4098" creationId="{E0F7F001-7397-6250-9612-D1C2A42E8D9E}"/>
          </ac:picMkLst>
        </pc:picChg>
        <pc:picChg chg="del">
          <ac:chgData name="Richard Chalk" userId="287f8aa4f4de1d19" providerId="LiveId" clId="{5934C323-F763-4CD3-BAEF-A45943A9FCF0}" dt="2023-08-21T11:27:59.712" v="612" actId="478"/>
          <ac:picMkLst>
            <pc:docMk/>
            <pc:sldMk cId="3368179677" sldId="565"/>
            <ac:picMk id="4102" creationId="{9D5FEE9C-E3DA-742C-2674-A0C09BC29F50}"/>
          </ac:picMkLst>
        </pc:picChg>
        <pc:picChg chg="add mod">
          <ac:chgData name="Richard Chalk" userId="287f8aa4f4de1d19" providerId="LiveId" clId="{5934C323-F763-4CD3-BAEF-A45943A9FCF0}" dt="2023-08-21T11:24:40.532" v="587" actId="14100"/>
          <ac:picMkLst>
            <pc:docMk/>
            <pc:sldMk cId="3368179677" sldId="565"/>
            <ac:picMk id="5122" creationId="{2A732D72-A9E1-1098-B04C-07E239879893}"/>
          </ac:picMkLst>
        </pc:picChg>
        <pc:picChg chg="add mod">
          <ac:chgData name="Richard Chalk" userId="287f8aa4f4de1d19" providerId="LiveId" clId="{5934C323-F763-4CD3-BAEF-A45943A9FCF0}" dt="2023-08-21T11:28:36.361" v="617" actId="1076"/>
          <ac:picMkLst>
            <pc:docMk/>
            <pc:sldMk cId="3368179677" sldId="565"/>
            <ac:picMk id="5124" creationId="{F03974BB-2EB7-A458-CC49-2804B644CEE3}"/>
          </ac:picMkLst>
        </pc:picChg>
        <pc:picChg chg="add del">
          <ac:chgData name="Richard Chalk" userId="287f8aa4f4de1d19" providerId="LiveId" clId="{5934C323-F763-4CD3-BAEF-A45943A9FCF0}" dt="2023-08-21T11:29:02.994" v="619"/>
          <ac:picMkLst>
            <pc:docMk/>
            <pc:sldMk cId="3368179677" sldId="565"/>
            <ac:picMk id="5126" creationId="{85ACCA5B-8B8A-FE4D-CB11-8F5356056D69}"/>
          </ac:picMkLst>
        </pc:picChg>
      </pc:sldChg>
      <pc:sldChg chg="addSp delSp modSp add mod">
        <pc:chgData name="Richard Chalk" userId="287f8aa4f4de1d19" providerId="LiveId" clId="{5934C323-F763-4CD3-BAEF-A45943A9FCF0}" dt="2023-08-22T05:08:55.920" v="6810" actId="6549"/>
        <pc:sldMkLst>
          <pc:docMk/>
          <pc:sldMk cId="76646686" sldId="566"/>
        </pc:sldMkLst>
        <pc:spChg chg="mod ord">
          <ac:chgData name="Richard Chalk" userId="287f8aa4f4de1d19" providerId="LiveId" clId="{5934C323-F763-4CD3-BAEF-A45943A9FCF0}" dt="2023-08-21T13:49:20.387" v="4436" actId="554"/>
          <ac:spMkLst>
            <pc:docMk/>
            <pc:sldMk cId="76646686" sldId="566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2T05:08:55.920" v="6810" actId="6549"/>
          <ac:spMkLst>
            <pc:docMk/>
            <pc:sldMk cId="76646686" sldId="566"/>
            <ac:spMk id="3" creationId="{173D56EC-57A4-FE19-1901-5242223ADD72}"/>
          </ac:spMkLst>
        </pc:spChg>
        <pc:spChg chg="del">
          <ac:chgData name="Richard Chalk" userId="287f8aa4f4de1d19" providerId="LiveId" clId="{5934C323-F763-4CD3-BAEF-A45943A9FCF0}" dt="2023-08-21T11:33:10.464" v="697" actId="478"/>
          <ac:spMkLst>
            <pc:docMk/>
            <pc:sldMk cId="76646686" sldId="566"/>
            <ac:spMk id="6" creationId="{AA3DBEFE-0B36-E64D-9BC8-6CAB98AE791F}"/>
          </ac:spMkLst>
        </pc:spChg>
        <pc:spChg chg="add mod">
          <ac:chgData name="Richard Chalk" userId="287f8aa4f4de1d19" providerId="LiveId" clId="{5934C323-F763-4CD3-BAEF-A45943A9FCF0}" dt="2023-08-22T05:08:15.034" v="6786" actId="403"/>
          <ac:spMkLst>
            <pc:docMk/>
            <pc:sldMk cId="76646686" sldId="566"/>
            <ac:spMk id="12" creationId="{13E7B941-FBF5-D407-B245-E449A0F9F44B}"/>
          </ac:spMkLst>
        </pc:spChg>
        <pc:spChg chg="add mod">
          <ac:chgData name="Richard Chalk" userId="287f8aa4f4de1d19" providerId="LiveId" clId="{5934C323-F763-4CD3-BAEF-A45943A9FCF0}" dt="2023-08-21T11:33:21.377" v="700"/>
          <ac:spMkLst>
            <pc:docMk/>
            <pc:sldMk cId="76646686" sldId="566"/>
            <ac:spMk id="14" creationId="{9880C4C5-A9FC-042E-B55C-419B29BF01C7}"/>
          </ac:spMkLst>
        </pc:spChg>
        <pc:picChg chg="add del">
          <ac:chgData name="Richard Chalk" userId="287f8aa4f4de1d19" providerId="LiveId" clId="{5934C323-F763-4CD3-BAEF-A45943A9FCF0}" dt="2023-08-21T11:31:40.421" v="671" actId="478"/>
          <ac:picMkLst>
            <pc:docMk/>
            <pc:sldMk cId="76646686" sldId="566"/>
            <ac:picMk id="9" creationId="{C80AACAD-A67F-5493-5DC9-DA558CBF35C6}"/>
          </ac:picMkLst>
        </pc:picChg>
        <pc:picChg chg="add mod">
          <ac:chgData name="Richard Chalk" userId="287f8aa4f4de1d19" providerId="LiveId" clId="{5934C323-F763-4CD3-BAEF-A45943A9FCF0}" dt="2023-08-21T11:31:49.279" v="682" actId="1036"/>
          <ac:picMkLst>
            <pc:docMk/>
            <pc:sldMk cId="76646686" sldId="566"/>
            <ac:picMk id="11" creationId="{52DB56CE-0653-445C-2995-003193A0F725}"/>
          </ac:picMkLst>
        </pc:picChg>
        <pc:picChg chg="add mod">
          <ac:chgData name="Richard Chalk" userId="287f8aa4f4de1d19" providerId="LiveId" clId="{5934C323-F763-4CD3-BAEF-A45943A9FCF0}" dt="2023-08-22T05:08:12.690" v="6785" actId="1076"/>
          <ac:picMkLst>
            <pc:docMk/>
            <pc:sldMk cId="76646686" sldId="566"/>
            <ac:picMk id="13" creationId="{B443183C-DFA3-D935-593B-9680A806ADFD}"/>
          </ac:picMkLst>
        </pc:picChg>
        <pc:picChg chg="add mod">
          <ac:chgData name="Richard Chalk" userId="287f8aa4f4de1d19" providerId="LiveId" clId="{5934C323-F763-4CD3-BAEF-A45943A9FCF0}" dt="2023-08-21T11:35:28.277" v="849" actId="1036"/>
          <ac:picMkLst>
            <pc:docMk/>
            <pc:sldMk cId="76646686" sldId="566"/>
            <ac:picMk id="15" creationId="{C7D90CCC-643D-9A97-1B83-CECD2BCCC535}"/>
          </ac:picMkLst>
        </pc:picChg>
        <pc:picChg chg="del">
          <ac:chgData name="Richard Chalk" userId="287f8aa4f4de1d19" providerId="LiveId" clId="{5934C323-F763-4CD3-BAEF-A45943A9FCF0}" dt="2023-08-21T11:34:16.836" v="744" actId="478"/>
          <ac:picMkLst>
            <pc:docMk/>
            <pc:sldMk cId="76646686" sldId="566"/>
            <ac:picMk id="5124" creationId="{F03974BB-2EB7-A458-CC49-2804B644CEE3}"/>
          </ac:picMkLst>
        </pc:picChg>
        <pc:picChg chg="add del mod">
          <ac:chgData name="Richard Chalk" userId="287f8aa4f4de1d19" providerId="LiveId" clId="{5934C323-F763-4CD3-BAEF-A45943A9FCF0}" dt="2023-08-21T11:31:38.807" v="669" actId="478"/>
          <ac:picMkLst>
            <pc:docMk/>
            <pc:sldMk cId="76646686" sldId="566"/>
            <ac:picMk id="6146" creationId="{6751F7D9-0D78-3708-5A65-6FF7E287199B}"/>
          </ac:picMkLst>
        </pc:picChg>
      </pc:sldChg>
      <pc:sldChg chg="addSp delSp modSp add mod modNotesTx">
        <pc:chgData name="Richard Chalk" userId="287f8aa4f4de1d19" providerId="LiveId" clId="{5934C323-F763-4CD3-BAEF-A45943A9FCF0}" dt="2023-08-22T05:09:19.857" v="6811" actId="20577"/>
        <pc:sldMkLst>
          <pc:docMk/>
          <pc:sldMk cId="2193612831" sldId="567"/>
        </pc:sldMkLst>
        <pc:spChg chg="mod">
          <ac:chgData name="Richard Chalk" userId="287f8aa4f4de1d19" providerId="LiveId" clId="{5934C323-F763-4CD3-BAEF-A45943A9FCF0}" dt="2023-08-21T11:52:53.119" v="1373" actId="554"/>
          <ac:spMkLst>
            <pc:docMk/>
            <pc:sldMk cId="2193612831" sldId="567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2T05:09:19.857" v="6811" actId="20577"/>
          <ac:spMkLst>
            <pc:docMk/>
            <pc:sldMk cId="2193612831" sldId="567"/>
            <ac:spMk id="3" creationId="{173D56EC-57A4-FE19-1901-5242223ADD72}"/>
          </ac:spMkLst>
        </pc:spChg>
        <pc:spChg chg="del">
          <ac:chgData name="Richard Chalk" userId="287f8aa4f4de1d19" providerId="LiveId" clId="{5934C323-F763-4CD3-BAEF-A45943A9FCF0}" dt="2023-08-21T11:42:14.027" v="1007" actId="478"/>
          <ac:spMkLst>
            <pc:docMk/>
            <pc:sldMk cId="2193612831" sldId="567"/>
            <ac:spMk id="12" creationId="{13E7B941-FBF5-D407-B245-E449A0F9F44B}"/>
          </ac:spMkLst>
        </pc:spChg>
        <pc:spChg chg="add del">
          <ac:chgData name="Richard Chalk" userId="287f8aa4f4de1d19" providerId="LiveId" clId="{5934C323-F763-4CD3-BAEF-A45943A9FCF0}" dt="2023-08-21T11:50:58.152" v="1341" actId="478"/>
          <ac:spMkLst>
            <pc:docMk/>
            <pc:sldMk cId="2193612831" sldId="567"/>
            <ac:spMk id="16" creationId="{20B12BFE-9FB3-C090-5148-050AA752DBB5}"/>
          </ac:spMkLst>
        </pc:spChg>
        <pc:spChg chg="add del">
          <ac:chgData name="Richard Chalk" userId="287f8aa4f4de1d19" providerId="LiveId" clId="{5934C323-F763-4CD3-BAEF-A45943A9FCF0}" dt="2023-08-21T11:50:59.284" v="1343" actId="478"/>
          <ac:spMkLst>
            <pc:docMk/>
            <pc:sldMk cId="2193612831" sldId="567"/>
            <ac:spMk id="17" creationId="{846FC582-5CBF-5D9F-CC5F-16B297B94F84}"/>
          </ac:spMkLst>
        </pc:spChg>
        <pc:spChg chg="add del">
          <ac:chgData name="Richard Chalk" userId="287f8aa4f4de1d19" providerId="LiveId" clId="{5934C323-F763-4CD3-BAEF-A45943A9FCF0}" dt="2023-08-21T11:51:05.857" v="1345" actId="478"/>
          <ac:spMkLst>
            <pc:docMk/>
            <pc:sldMk cId="2193612831" sldId="567"/>
            <ac:spMk id="18" creationId="{4C4700E9-6100-1110-AA5B-BC53D1EDE4FB}"/>
          </ac:spMkLst>
        </pc:spChg>
        <pc:picChg chg="add mod">
          <ac:chgData name="Richard Chalk" userId="287f8aa4f4de1d19" providerId="LiveId" clId="{5934C323-F763-4CD3-BAEF-A45943A9FCF0}" dt="2023-08-21T11:48:36.840" v="1270" actId="1038"/>
          <ac:picMkLst>
            <pc:docMk/>
            <pc:sldMk cId="2193612831" sldId="567"/>
            <ac:picMk id="6" creationId="{CC1DC0CA-6568-7F2D-C00A-CBEC1B6B817F}"/>
          </ac:picMkLst>
        </pc:picChg>
        <pc:picChg chg="add mod">
          <ac:chgData name="Richard Chalk" userId="287f8aa4f4de1d19" providerId="LiveId" clId="{5934C323-F763-4CD3-BAEF-A45943A9FCF0}" dt="2023-08-21T11:48:36.840" v="1270" actId="1038"/>
          <ac:picMkLst>
            <pc:docMk/>
            <pc:sldMk cId="2193612831" sldId="567"/>
            <ac:picMk id="8" creationId="{E5E50703-BEEE-69B5-E0DC-27E151172110}"/>
          </ac:picMkLst>
        </pc:picChg>
        <pc:picChg chg="add mod">
          <ac:chgData name="Richard Chalk" userId="287f8aa4f4de1d19" providerId="LiveId" clId="{5934C323-F763-4CD3-BAEF-A45943A9FCF0}" dt="2023-08-21T11:48:22.632" v="1138" actId="1076"/>
          <ac:picMkLst>
            <pc:docMk/>
            <pc:sldMk cId="2193612831" sldId="567"/>
            <ac:picMk id="9" creationId="{534E56B0-ADF1-31B6-A315-FC889F85C5E0}"/>
          </ac:picMkLst>
        </pc:picChg>
        <pc:picChg chg="add mod">
          <ac:chgData name="Richard Chalk" userId="287f8aa4f4de1d19" providerId="LiveId" clId="{5934C323-F763-4CD3-BAEF-A45943A9FCF0}" dt="2023-08-21T11:48:53.570" v="1273" actId="1076"/>
          <ac:picMkLst>
            <pc:docMk/>
            <pc:sldMk cId="2193612831" sldId="567"/>
            <ac:picMk id="10" creationId="{A4CDF811-A158-1579-F806-61124CDB5F10}"/>
          </ac:picMkLst>
        </pc:picChg>
        <pc:picChg chg="del">
          <ac:chgData name="Richard Chalk" userId="287f8aa4f4de1d19" providerId="LiveId" clId="{5934C323-F763-4CD3-BAEF-A45943A9FCF0}" dt="2023-08-21T11:42:12.613" v="1006" actId="478"/>
          <ac:picMkLst>
            <pc:docMk/>
            <pc:sldMk cId="2193612831" sldId="567"/>
            <ac:picMk id="11" creationId="{52DB56CE-0653-445C-2995-003193A0F725}"/>
          </ac:picMkLst>
        </pc:picChg>
        <pc:picChg chg="del">
          <ac:chgData name="Richard Chalk" userId="287f8aa4f4de1d19" providerId="LiveId" clId="{5934C323-F763-4CD3-BAEF-A45943A9FCF0}" dt="2023-08-21T11:42:12.074" v="1005" actId="478"/>
          <ac:picMkLst>
            <pc:docMk/>
            <pc:sldMk cId="2193612831" sldId="567"/>
            <ac:picMk id="13" creationId="{B443183C-DFA3-D935-593B-9680A806ADFD}"/>
          </ac:picMkLst>
        </pc:picChg>
        <pc:picChg chg="del">
          <ac:chgData name="Richard Chalk" userId="287f8aa4f4de1d19" providerId="LiveId" clId="{5934C323-F763-4CD3-BAEF-A45943A9FCF0}" dt="2023-08-21T11:49:19.063" v="1274" actId="478"/>
          <ac:picMkLst>
            <pc:docMk/>
            <pc:sldMk cId="2193612831" sldId="567"/>
            <ac:picMk id="15" creationId="{C7D90CCC-643D-9A97-1B83-CECD2BCCC535}"/>
          </ac:picMkLst>
        </pc:picChg>
        <pc:picChg chg="add mod">
          <ac:chgData name="Richard Chalk" userId="287f8aa4f4de1d19" providerId="LiveId" clId="{5934C323-F763-4CD3-BAEF-A45943A9FCF0}" dt="2023-08-21T11:51:40.730" v="1352" actId="1037"/>
          <ac:picMkLst>
            <pc:docMk/>
            <pc:sldMk cId="2193612831" sldId="567"/>
            <ac:picMk id="20" creationId="{C82142F4-1FD0-EA64-8392-E03AE27BEDE8}"/>
          </ac:picMkLst>
        </pc:picChg>
      </pc:sldChg>
      <pc:sldChg chg="addSp delSp modSp add mod modNotesTx">
        <pc:chgData name="Richard Chalk" userId="287f8aa4f4de1d19" providerId="LiveId" clId="{5934C323-F763-4CD3-BAEF-A45943A9FCF0}" dt="2023-08-21T13:49:35.242" v="4437" actId="554"/>
        <pc:sldMkLst>
          <pc:docMk/>
          <pc:sldMk cId="2449342261" sldId="568"/>
        </pc:sldMkLst>
        <pc:spChg chg="mod">
          <ac:chgData name="Richard Chalk" userId="287f8aa4f4de1d19" providerId="LiveId" clId="{5934C323-F763-4CD3-BAEF-A45943A9FCF0}" dt="2023-08-21T13:49:35.242" v="4437" actId="554"/>
          <ac:spMkLst>
            <pc:docMk/>
            <pc:sldMk cId="2449342261" sldId="568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3:49:35.242" v="4437" actId="554"/>
          <ac:spMkLst>
            <pc:docMk/>
            <pc:sldMk cId="2449342261" sldId="568"/>
            <ac:spMk id="3" creationId="{173D56EC-57A4-FE19-1901-5242223ADD72}"/>
          </ac:spMkLst>
        </pc:spChg>
        <pc:picChg chg="del">
          <ac:chgData name="Richard Chalk" userId="287f8aa4f4de1d19" providerId="LiveId" clId="{5934C323-F763-4CD3-BAEF-A45943A9FCF0}" dt="2023-08-21T11:53:26.262" v="1379" actId="478"/>
          <ac:picMkLst>
            <pc:docMk/>
            <pc:sldMk cId="2449342261" sldId="568"/>
            <ac:picMk id="6" creationId="{CC1DC0CA-6568-7F2D-C00A-CBEC1B6B817F}"/>
          </ac:picMkLst>
        </pc:picChg>
        <pc:picChg chg="del">
          <ac:chgData name="Richard Chalk" userId="287f8aa4f4de1d19" providerId="LiveId" clId="{5934C323-F763-4CD3-BAEF-A45943A9FCF0}" dt="2023-08-21T11:53:25.630" v="1378" actId="478"/>
          <ac:picMkLst>
            <pc:docMk/>
            <pc:sldMk cId="2449342261" sldId="568"/>
            <ac:picMk id="8" creationId="{E5E50703-BEEE-69B5-E0DC-27E151172110}"/>
          </ac:picMkLst>
        </pc:picChg>
        <pc:picChg chg="del">
          <ac:chgData name="Richard Chalk" userId="287f8aa4f4de1d19" providerId="LiveId" clId="{5934C323-F763-4CD3-BAEF-A45943A9FCF0}" dt="2023-08-21T11:53:24.185" v="1376" actId="478"/>
          <ac:picMkLst>
            <pc:docMk/>
            <pc:sldMk cId="2449342261" sldId="568"/>
            <ac:picMk id="9" creationId="{534E56B0-ADF1-31B6-A315-FC889F85C5E0}"/>
          </ac:picMkLst>
        </pc:picChg>
        <pc:picChg chg="del">
          <ac:chgData name="Richard Chalk" userId="287f8aa4f4de1d19" providerId="LiveId" clId="{5934C323-F763-4CD3-BAEF-A45943A9FCF0}" dt="2023-08-21T11:53:25.044" v="1377" actId="478"/>
          <ac:picMkLst>
            <pc:docMk/>
            <pc:sldMk cId="2449342261" sldId="568"/>
            <ac:picMk id="10" creationId="{A4CDF811-A158-1579-F806-61124CDB5F10}"/>
          </ac:picMkLst>
        </pc:picChg>
        <pc:picChg chg="add mod">
          <ac:chgData name="Richard Chalk" userId="287f8aa4f4de1d19" providerId="LiveId" clId="{5934C323-F763-4CD3-BAEF-A45943A9FCF0}" dt="2023-08-21T11:54:25.429" v="1389" actId="1076"/>
          <ac:picMkLst>
            <pc:docMk/>
            <pc:sldMk cId="2449342261" sldId="568"/>
            <ac:picMk id="11" creationId="{8DCF1379-5F4A-B061-716D-0EDE1094916F}"/>
          </ac:picMkLst>
        </pc:picChg>
        <pc:picChg chg="add mod">
          <ac:chgData name="Richard Chalk" userId="287f8aa4f4de1d19" providerId="LiveId" clId="{5934C323-F763-4CD3-BAEF-A45943A9FCF0}" dt="2023-08-21T11:54:41.807" v="1419" actId="1035"/>
          <ac:picMkLst>
            <pc:docMk/>
            <pc:sldMk cId="2449342261" sldId="568"/>
            <ac:picMk id="12" creationId="{9EDA03C5-26AE-5129-4CD4-F7D0A08FF34E}"/>
          </ac:picMkLst>
        </pc:picChg>
      </pc:sldChg>
      <pc:sldChg chg="modSp add mod">
        <pc:chgData name="Richard Chalk" userId="287f8aa4f4de1d19" providerId="LiveId" clId="{5934C323-F763-4CD3-BAEF-A45943A9FCF0}" dt="2023-08-21T12:02:45.388" v="1508" actId="20577"/>
        <pc:sldMkLst>
          <pc:docMk/>
          <pc:sldMk cId="153444568" sldId="569"/>
        </pc:sldMkLst>
        <pc:spChg chg="mod">
          <ac:chgData name="Richard Chalk" userId="287f8aa4f4de1d19" providerId="LiveId" clId="{5934C323-F763-4CD3-BAEF-A45943A9FCF0}" dt="2023-08-21T12:02:45.388" v="1508" actId="20577"/>
          <ac:spMkLst>
            <pc:docMk/>
            <pc:sldMk cId="153444568" sldId="569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5934C323-F763-4CD3-BAEF-A45943A9FCF0}" dt="2023-08-21T12:03:02.392" v="1518" actId="20577"/>
        <pc:sldMkLst>
          <pc:docMk/>
          <pc:sldMk cId="812984466" sldId="570"/>
        </pc:sldMkLst>
        <pc:spChg chg="mod">
          <ac:chgData name="Richard Chalk" userId="287f8aa4f4de1d19" providerId="LiveId" clId="{5934C323-F763-4CD3-BAEF-A45943A9FCF0}" dt="2023-08-21T12:03:02.392" v="1518" actId="20577"/>
          <ac:spMkLst>
            <pc:docMk/>
            <pc:sldMk cId="812984466" sldId="570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5934C323-F763-4CD3-BAEF-A45943A9FCF0}" dt="2023-08-22T05:10:47.874" v="6813" actId="113"/>
        <pc:sldMkLst>
          <pc:docMk/>
          <pc:sldMk cId="3936792775" sldId="571"/>
        </pc:sldMkLst>
        <pc:spChg chg="mod">
          <ac:chgData name="Richard Chalk" userId="287f8aa4f4de1d19" providerId="LiveId" clId="{5934C323-F763-4CD3-BAEF-A45943A9FCF0}" dt="2023-08-22T05:10:28.151" v="6812" actId="20577"/>
          <ac:spMkLst>
            <pc:docMk/>
            <pc:sldMk cId="3936792775" sldId="571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2T05:10:47.874" v="6813" actId="113"/>
          <ac:spMkLst>
            <pc:docMk/>
            <pc:sldMk cId="3936792775" sldId="571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2:11:23.786" v="1966" actId="20577"/>
          <ac:spMkLst>
            <pc:docMk/>
            <pc:sldMk cId="3936792775" sldId="571"/>
            <ac:spMk id="7" creationId="{EBD62573-4B50-EAD6-8C7E-C3AE6A9F45B4}"/>
          </ac:spMkLst>
        </pc:spChg>
        <pc:spChg chg="add del">
          <ac:chgData name="Richard Chalk" userId="287f8aa4f4de1d19" providerId="LiveId" clId="{5934C323-F763-4CD3-BAEF-A45943A9FCF0}" dt="2023-08-21T12:10:03.284" v="1944" actId="478"/>
          <ac:spMkLst>
            <pc:docMk/>
            <pc:sldMk cId="3936792775" sldId="571"/>
            <ac:spMk id="17" creationId="{E3425341-4633-490A-DC4D-9EB26A562E5B}"/>
          </ac:spMkLst>
        </pc:spChg>
        <pc:spChg chg="add del">
          <ac:chgData name="Richard Chalk" userId="287f8aa4f4de1d19" providerId="LiveId" clId="{5934C323-F763-4CD3-BAEF-A45943A9FCF0}" dt="2023-08-21T12:10:04.323" v="1946" actId="478"/>
          <ac:spMkLst>
            <pc:docMk/>
            <pc:sldMk cId="3936792775" sldId="571"/>
            <ac:spMk id="18" creationId="{F9FDCF44-D343-DAC1-52FB-AE5D08DB4FC5}"/>
          </ac:spMkLst>
        </pc:spChg>
        <pc:spChg chg="add">
          <ac:chgData name="Richard Chalk" userId="287f8aa4f4de1d19" providerId="LiveId" clId="{5934C323-F763-4CD3-BAEF-A45943A9FCF0}" dt="2023-08-21T12:10:11.851" v="1947"/>
          <ac:spMkLst>
            <pc:docMk/>
            <pc:sldMk cId="3936792775" sldId="571"/>
            <ac:spMk id="19" creationId="{FF8B3153-59BE-A213-B158-67C46483CBD9}"/>
          </ac:spMkLst>
        </pc:spChg>
        <pc:picChg chg="del">
          <ac:chgData name="Richard Chalk" userId="287f8aa4f4de1d19" providerId="LiveId" clId="{5934C323-F763-4CD3-BAEF-A45943A9FCF0}" dt="2023-08-21T12:03:14.787" v="1521" actId="478"/>
          <ac:picMkLst>
            <pc:docMk/>
            <pc:sldMk cId="3936792775" sldId="571"/>
            <ac:picMk id="6" creationId="{CC1DC0CA-6568-7F2D-C00A-CBEC1B6B817F}"/>
          </ac:picMkLst>
        </pc:picChg>
        <pc:picChg chg="del">
          <ac:chgData name="Richard Chalk" userId="287f8aa4f4de1d19" providerId="LiveId" clId="{5934C323-F763-4CD3-BAEF-A45943A9FCF0}" dt="2023-08-21T12:03:14.787" v="1521" actId="478"/>
          <ac:picMkLst>
            <pc:docMk/>
            <pc:sldMk cId="3936792775" sldId="571"/>
            <ac:picMk id="8" creationId="{E5E50703-BEEE-69B5-E0DC-27E151172110}"/>
          </ac:picMkLst>
        </pc:picChg>
        <pc:picChg chg="del">
          <ac:chgData name="Richard Chalk" userId="287f8aa4f4de1d19" providerId="LiveId" clId="{5934C323-F763-4CD3-BAEF-A45943A9FCF0}" dt="2023-08-21T12:03:14.787" v="1521" actId="478"/>
          <ac:picMkLst>
            <pc:docMk/>
            <pc:sldMk cId="3936792775" sldId="571"/>
            <ac:picMk id="9" creationId="{534E56B0-ADF1-31B6-A315-FC889F85C5E0}"/>
          </ac:picMkLst>
        </pc:picChg>
        <pc:picChg chg="del">
          <ac:chgData name="Richard Chalk" userId="287f8aa4f4de1d19" providerId="LiveId" clId="{5934C323-F763-4CD3-BAEF-A45943A9FCF0}" dt="2023-08-21T12:03:14.787" v="1521" actId="478"/>
          <ac:picMkLst>
            <pc:docMk/>
            <pc:sldMk cId="3936792775" sldId="571"/>
            <ac:picMk id="10" creationId="{A4CDF811-A158-1579-F806-61124CDB5F10}"/>
          </ac:picMkLst>
        </pc:picChg>
        <pc:picChg chg="add del">
          <ac:chgData name="Richard Chalk" userId="287f8aa4f4de1d19" providerId="LiveId" clId="{5934C323-F763-4CD3-BAEF-A45943A9FCF0}" dt="2023-08-21T12:06:56.340" v="1581" actId="478"/>
          <ac:picMkLst>
            <pc:docMk/>
            <pc:sldMk cId="3936792775" sldId="571"/>
            <ac:picMk id="12" creationId="{E8656101-6D78-8159-160E-FF7BD2A678B5}"/>
          </ac:picMkLst>
        </pc:picChg>
        <pc:picChg chg="add mod">
          <ac:chgData name="Richard Chalk" userId="287f8aa4f4de1d19" providerId="LiveId" clId="{5934C323-F763-4CD3-BAEF-A45943A9FCF0}" dt="2023-08-21T12:07:05.527" v="1583" actId="1076"/>
          <ac:picMkLst>
            <pc:docMk/>
            <pc:sldMk cId="3936792775" sldId="571"/>
            <ac:picMk id="15" creationId="{CC930430-2787-5FEC-2FDB-F88FE74415B8}"/>
          </ac:picMkLst>
        </pc:picChg>
        <pc:picChg chg="add mod">
          <ac:chgData name="Richard Chalk" userId="287f8aa4f4de1d19" providerId="LiveId" clId="{5934C323-F763-4CD3-BAEF-A45943A9FCF0}" dt="2023-08-21T12:09:35.607" v="1940" actId="1035"/>
          <ac:picMkLst>
            <pc:docMk/>
            <pc:sldMk cId="3936792775" sldId="571"/>
            <ac:picMk id="16" creationId="{F44601B6-AE61-86CB-EC0E-15465E82120E}"/>
          </ac:picMkLst>
        </pc:picChg>
        <pc:picChg chg="del">
          <ac:chgData name="Richard Chalk" userId="287f8aa4f4de1d19" providerId="LiveId" clId="{5934C323-F763-4CD3-BAEF-A45943A9FCF0}" dt="2023-08-21T12:03:12.959" v="1520" actId="478"/>
          <ac:picMkLst>
            <pc:docMk/>
            <pc:sldMk cId="3936792775" sldId="571"/>
            <ac:picMk id="20" creationId="{C82142F4-1FD0-EA64-8392-E03AE27BEDE8}"/>
          </ac:picMkLst>
        </pc:picChg>
        <pc:picChg chg="add del">
          <ac:chgData name="Richard Chalk" userId="287f8aa4f4de1d19" providerId="LiveId" clId="{5934C323-F763-4CD3-BAEF-A45943A9FCF0}" dt="2023-08-21T12:10:45.585" v="1954" actId="478"/>
          <ac:picMkLst>
            <pc:docMk/>
            <pc:sldMk cId="3936792775" sldId="571"/>
            <ac:picMk id="22" creationId="{494E9EDC-FC64-4B58-8D98-A71DA8D3FBED}"/>
          </ac:picMkLst>
        </pc:picChg>
        <pc:picChg chg="add mod">
          <ac:chgData name="Richard Chalk" userId="287f8aa4f4de1d19" providerId="LiveId" clId="{5934C323-F763-4CD3-BAEF-A45943A9FCF0}" dt="2023-08-21T12:10:51.633" v="1961" actId="1035"/>
          <ac:picMkLst>
            <pc:docMk/>
            <pc:sldMk cId="3936792775" sldId="571"/>
            <ac:picMk id="24" creationId="{84C80783-E38C-634D-6EFB-812834044248}"/>
          </ac:picMkLst>
        </pc:picChg>
        <pc:picChg chg="add mod">
          <ac:chgData name="Richard Chalk" userId="287f8aa4f4de1d19" providerId="LiveId" clId="{5934C323-F763-4CD3-BAEF-A45943A9FCF0}" dt="2023-08-21T12:33:12.893" v="2651" actId="1036"/>
          <ac:picMkLst>
            <pc:docMk/>
            <pc:sldMk cId="3936792775" sldId="571"/>
            <ac:picMk id="25" creationId="{178D9606-EDAC-F6BE-618E-703988EC7C23}"/>
          </ac:picMkLst>
        </pc:picChg>
        <pc:picChg chg="add mod">
          <ac:chgData name="Richard Chalk" userId="287f8aa4f4de1d19" providerId="LiveId" clId="{5934C323-F763-4CD3-BAEF-A45943A9FCF0}" dt="2023-08-21T12:33:10.851" v="2648" actId="1038"/>
          <ac:picMkLst>
            <pc:docMk/>
            <pc:sldMk cId="3936792775" sldId="571"/>
            <ac:picMk id="26" creationId="{3D1C4FCB-2BED-98A6-6F4E-EE8BBCCD8723}"/>
          </ac:picMkLst>
        </pc:picChg>
        <pc:picChg chg="del">
          <ac:chgData name="Richard Chalk" userId="287f8aa4f4de1d19" providerId="LiveId" clId="{5934C323-F763-4CD3-BAEF-A45943A9FCF0}" dt="2023-08-21T12:10:01.761" v="1942" actId="478"/>
          <ac:picMkLst>
            <pc:docMk/>
            <pc:sldMk cId="3936792775" sldId="571"/>
            <ac:picMk id="5122" creationId="{2A732D72-A9E1-1098-B04C-07E239879893}"/>
          </ac:picMkLst>
        </pc:picChg>
        <pc:picChg chg="add del mod">
          <ac:chgData name="Richard Chalk" userId="287f8aa4f4de1d19" providerId="LiveId" clId="{5934C323-F763-4CD3-BAEF-A45943A9FCF0}" dt="2023-08-21T12:06:36.300" v="1575" actId="21"/>
          <ac:picMkLst>
            <pc:docMk/>
            <pc:sldMk cId="3936792775" sldId="571"/>
            <ac:picMk id="9218" creationId="{0D886B6B-999B-8ED0-ED9B-8E85DA9AF636}"/>
          </ac:picMkLst>
        </pc:picChg>
        <pc:picChg chg="add del mod">
          <ac:chgData name="Richard Chalk" userId="287f8aa4f4de1d19" providerId="LiveId" clId="{5934C323-F763-4CD3-BAEF-A45943A9FCF0}" dt="2023-08-21T12:10:27.926" v="1950" actId="21"/>
          <ac:picMkLst>
            <pc:docMk/>
            <pc:sldMk cId="3936792775" sldId="571"/>
            <ac:picMk id="9226" creationId="{FBAEADC6-8E33-BB15-E3CB-ACF4179218DB}"/>
          </ac:picMkLst>
        </pc:picChg>
      </pc:sldChg>
      <pc:sldChg chg="addSp delSp modSp add mod">
        <pc:chgData name="Richard Chalk" userId="287f8aa4f4de1d19" providerId="LiveId" clId="{5934C323-F763-4CD3-BAEF-A45943A9FCF0}" dt="2023-08-21T12:14:39.554" v="2072" actId="6549"/>
        <pc:sldMkLst>
          <pc:docMk/>
          <pc:sldMk cId="1259080634" sldId="572"/>
        </pc:sldMkLst>
        <pc:spChg chg="mod">
          <ac:chgData name="Richard Chalk" userId="287f8aa4f4de1d19" providerId="LiveId" clId="{5934C323-F763-4CD3-BAEF-A45943A9FCF0}" dt="2023-08-21T12:14:39.554" v="2072" actId="6549"/>
          <ac:spMkLst>
            <pc:docMk/>
            <pc:sldMk cId="1259080634" sldId="572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2:14:35.635" v="2071" actId="14100"/>
          <ac:spMkLst>
            <pc:docMk/>
            <pc:sldMk cId="1259080634" sldId="572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2:11:19.201" v="1965" actId="20577"/>
          <ac:spMkLst>
            <pc:docMk/>
            <pc:sldMk cId="1259080634" sldId="572"/>
            <ac:spMk id="7" creationId="{EBD62573-4B50-EAD6-8C7E-C3AE6A9F45B4}"/>
          </ac:spMkLst>
        </pc:spChg>
        <pc:picChg chg="add del mod">
          <ac:chgData name="Richard Chalk" userId="287f8aa4f4de1d19" providerId="LiveId" clId="{5934C323-F763-4CD3-BAEF-A45943A9FCF0}" dt="2023-08-21T12:14:11.665" v="2008" actId="478"/>
          <ac:picMkLst>
            <pc:docMk/>
            <pc:sldMk cId="1259080634" sldId="572"/>
            <ac:picMk id="6" creationId="{DD503A82-CA1D-F49B-8F0F-7CB13A36E8E0}"/>
          </ac:picMkLst>
        </pc:picChg>
        <pc:picChg chg="add mod">
          <ac:chgData name="Richard Chalk" userId="287f8aa4f4de1d19" providerId="LiveId" clId="{5934C323-F763-4CD3-BAEF-A45943A9FCF0}" dt="2023-08-21T12:14:23.133" v="2027" actId="1037"/>
          <ac:picMkLst>
            <pc:docMk/>
            <pc:sldMk cId="1259080634" sldId="572"/>
            <ac:picMk id="8" creationId="{7DCEB5E4-BC77-447A-6B91-9B985237F0D3}"/>
          </ac:picMkLst>
        </pc:picChg>
        <pc:picChg chg="del">
          <ac:chgData name="Richard Chalk" userId="287f8aa4f4de1d19" providerId="LiveId" clId="{5934C323-F763-4CD3-BAEF-A45943A9FCF0}" dt="2023-08-21T12:12:00.405" v="1969" actId="478"/>
          <ac:picMkLst>
            <pc:docMk/>
            <pc:sldMk cId="1259080634" sldId="572"/>
            <ac:picMk id="15" creationId="{CC930430-2787-5FEC-2FDB-F88FE74415B8}"/>
          </ac:picMkLst>
        </pc:picChg>
        <pc:picChg chg="del">
          <ac:chgData name="Richard Chalk" userId="287f8aa4f4de1d19" providerId="LiveId" clId="{5934C323-F763-4CD3-BAEF-A45943A9FCF0}" dt="2023-08-21T12:12:32.643" v="1978" actId="478"/>
          <ac:picMkLst>
            <pc:docMk/>
            <pc:sldMk cId="1259080634" sldId="572"/>
            <ac:picMk id="16" creationId="{F44601B6-AE61-86CB-EC0E-15465E82120E}"/>
          </ac:picMkLst>
        </pc:picChg>
        <pc:picChg chg="add mod">
          <ac:chgData name="Richard Chalk" userId="287f8aa4f4de1d19" providerId="LiveId" clId="{5934C323-F763-4CD3-BAEF-A45943A9FCF0}" dt="2023-08-21T12:13:34.275" v="1983" actId="1076"/>
          <ac:picMkLst>
            <pc:docMk/>
            <pc:sldMk cId="1259080634" sldId="572"/>
            <ac:picMk id="11266" creationId="{21113A39-F0AD-76CC-1A16-2991314366B0}"/>
          </ac:picMkLst>
        </pc:picChg>
      </pc:sldChg>
      <pc:sldChg chg="addSp delSp modSp add mod modNotesTx">
        <pc:chgData name="Richard Chalk" userId="287f8aa4f4de1d19" providerId="LiveId" clId="{5934C323-F763-4CD3-BAEF-A45943A9FCF0}" dt="2023-08-22T05:12:09.359" v="6817" actId="20577"/>
        <pc:sldMkLst>
          <pc:docMk/>
          <pc:sldMk cId="3804433913" sldId="573"/>
        </pc:sldMkLst>
        <pc:spChg chg="mod">
          <ac:chgData name="Richard Chalk" userId="287f8aa4f4de1d19" providerId="LiveId" clId="{5934C323-F763-4CD3-BAEF-A45943A9FCF0}" dt="2023-08-22T05:11:35.557" v="6815" actId="114"/>
          <ac:spMkLst>
            <pc:docMk/>
            <pc:sldMk cId="3804433913" sldId="573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2:19:50.954" v="2184" actId="207"/>
          <ac:spMkLst>
            <pc:docMk/>
            <pc:sldMk cId="3804433913" sldId="573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2:15:30.717" v="2080" actId="6549"/>
          <ac:spMkLst>
            <pc:docMk/>
            <pc:sldMk cId="3804433913" sldId="573"/>
            <ac:spMk id="7" creationId="{EBD62573-4B50-EAD6-8C7E-C3AE6A9F45B4}"/>
          </ac:spMkLst>
        </pc:spChg>
        <pc:spChg chg="del">
          <ac:chgData name="Richard Chalk" userId="287f8aa4f4de1d19" providerId="LiveId" clId="{5934C323-F763-4CD3-BAEF-A45943A9FCF0}" dt="2023-08-21T12:17:13.327" v="2106" actId="478"/>
          <ac:spMkLst>
            <pc:docMk/>
            <pc:sldMk cId="3804433913" sldId="573"/>
            <ac:spMk id="14" creationId="{9880C4C5-A9FC-042E-B55C-419B29BF01C7}"/>
          </ac:spMkLst>
        </pc:spChg>
        <pc:picChg chg="del">
          <ac:chgData name="Richard Chalk" userId="287f8aa4f4de1d19" providerId="LiveId" clId="{5934C323-F763-4CD3-BAEF-A45943A9FCF0}" dt="2023-08-21T12:19:45.426" v="2181" actId="478"/>
          <ac:picMkLst>
            <pc:docMk/>
            <pc:sldMk cId="3804433913" sldId="573"/>
            <ac:picMk id="5" creationId="{6325E9FD-CB31-18CC-9788-1DF96F31E1FE}"/>
          </ac:picMkLst>
        </pc:picChg>
        <pc:picChg chg="mod">
          <ac:chgData name="Richard Chalk" userId="287f8aa4f4de1d19" providerId="LiveId" clId="{5934C323-F763-4CD3-BAEF-A45943A9FCF0}" dt="2023-08-21T12:19:54.281" v="2199" actId="1035"/>
          <ac:picMkLst>
            <pc:docMk/>
            <pc:sldMk cId="3804433913" sldId="573"/>
            <ac:picMk id="8" creationId="{7DCEB5E4-BC77-447A-6B91-9B985237F0D3}"/>
          </ac:picMkLst>
        </pc:picChg>
        <pc:picChg chg="del">
          <ac:chgData name="Richard Chalk" userId="287f8aa4f4de1d19" providerId="LiveId" clId="{5934C323-F763-4CD3-BAEF-A45943A9FCF0}" dt="2023-08-21T12:15:47.258" v="2082" actId="478"/>
          <ac:picMkLst>
            <pc:docMk/>
            <pc:sldMk cId="3804433913" sldId="573"/>
            <ac:picMk id="11266" creationId="{21113A39-F0AD-76CC-1A16-2991314366B0}"/>
          </ac:picMkLst>
        </pc:picChg>
        <pc:picChg chg="add mod">
          <ac:chgData name="Richard Chalk" userId="287f8aa4f4de1d19" providerId="LiveId" clId="{5934C323-F763-4CD3-BAEF-A45943A9FCF0}" dt="2023-08-21T12:19:59.872" v="2223" actId="1035"/>
          <ac:picMkLst>
            <pc:docMk/>
            <pc:sldMk cId="3804433913" sldId="573"/>
            <ac:picMk id="12290" creationId="{2B640D0B-F076-6A63-CDF8-A6D76E4474D6}"/>
          </ac:picMkLst>
        </pc:picChg>
      </pc:sldChg>
      <pc:sldChg chg="addSp delSp modSp add mod modNotesTx">
        <pc:chgData name="Richard Chalk" userId="287f8aa4f4de1d19" providerId="LiveId" clId="{5934C323-F763-4CD3-BAEF-A45943A9FCF0}" dt="2023-08-22T05:14:14.234" v="6844" actId="20577"/>
        <pc:sldMkLst>
          <pc:docMk/>
          <pc:sldMk cId="310710140" sldId="574"/>
        </pc:sldMkLst>
        <pc:spChg chg="mod">
          <ac:chgData name="Richard Chalk" userId="287f8aa4f4de1d19" providerId="LiveId" clId="{5934C323-F763-4CD3-BAEF-A45943A9FCF0}" dt="2023-08-22T05:13:41.935" v="6822" actId="207"/>
          <ac:spMkLst>
            <pc:docMk/>
            <pc:sldMk cId="310710140" sldId="574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2:26:34.688" v="2486" actId="113"/>
          <ac:spMkLst>
            <pc:docMk/>
            <pc:sldMk cId="310710140" sldId="574"/>
            <ac:spMk id="3" creationId="{173D56EC-57A4-FE19-1901-5242223ADD72}"/>
          </ac:spMkLst>
        </pc:spChg>
        <pc:spChg chg="add mod">
          <ac:chgData name="Richard Chalk" userId="287f8aa4f4de1d19" providerId="LiveId" clId="{5934C323-F763-4CD3-BAEF-A45943A9FCF0}" dt="2023-08-22T05:12:59.409" v="6820" actId="1076"/>
          <ac:spMkLst>
            <pc:docMk/>
            <pc:sldMk cId="310710140" sldId="574"/>
            <ac:spMk id="5" creationId="{AECBBA94-6814-21E1-B55C-2DE1D50DE994}"/>
          </ac:spMkLst>
        </pc:spChg>
        <pc:spChg chg="add del mod">
          <ac:chgData name="Richard Chalk" userId="287f8aa4f4de1d19" providerId="LiveId" clId="{5934C323-F763-4CD3-BAEF-A45943A9FCF0}" dt="2023-08-21T12:26:25.831" v="2485" actId="478"/>
          <ac:spMkLst>
            <pc:docMk/>
            <pc:sldMk cId="310710140" sldId="574"/>
            <ac:spMk id="5" creationId="{C9753DC4-469F-1F83-2F6B-4AE1C78DB956}"/>
          </ac:spMkLst>
        </pc:spChg>
        <pc:spChg chg="add mod">
          <ac:chgData name="Richard Chalk" userId="287f8aa4f4de1d19" providerId="LiveId" clId="{5934C323-F763-4CD3-BAEF-A45943A9FCF0}" dt="2023-08-21T12:28:27.379" v="2510"/>
          <ac:spMkLst>
            <pc:docMk/>
            <pc:sldMk cId="310710140" sldId="574"/>
            <ac:spMk id="6" creationId="{CE563A66-8BAF-0553-B35E-EB9CF268CD83}"/>
          </ac:spMkLst>
        </pc:spChg>
        <pc:spChg chg="mod">
          <ac:chgData name="Richard Chalk" userId="287f8aa4f4de1d19" providerId="LiveId" clId="{5934C323-F763-4CD3-BAEF-A45943A9FCF0}" dt="2023-08-21T13:50:02.205" v="4444" actId="6549"/>
          <ac:spMkLst>
            <pc:docMk/>
            <pc:sldMk cId="310710140" sldId="574"/>
            <ac:spMk id="7" creationId="{EBD62573-4B50-EAD6-8C7E-C3AE6A9F45B4}"/>
          </ac:spMkLst>
        </pc:spChg>
        <pc:picChg chg="del">
          <ac:chgData name="Richard Chalk" userId="287f8aa4f4de1d19" providerId="LiveId" clId="{5934C323-F763-4CD3-BAEF-A45943A9FCF0}" dt="2023-08-21T12:23:16.832" v="2331" actId="478"/>
          <ac:picMkLst>
            <pc:docMk/>
            <pc:sldMk cId="310710140" sldId="574"/>
            <ac:picMk id="8" creationId="{7DCEB5E4-BC77-447A-6B91-9B985237F0D3}"/>
          </ac:picMkLst>
        </pc:picChg>
        <pc:picChg chg="del">
          <ac:chgData name="Richard Chalk" userId="287f8aa4f4de1d19" providerId="LiveId" clId="{5934C323-F763-4CD3-BAEF-A45943A9FCF0}" dt="2023-08-21T12:22:35.019" v="2288" actId="478"/>
          <ac:picMkLst>
            <pc:docMk/>
            <pc:sldMk cId="310710140" sldId="574"/>
            <ac:picMk id="12290" creationId="{2B640D0B-F076-6A63-CDF8-A6D76E4474D6}"/>
          </ac:picMkLst>
        </pc:picChg>
        <pc:picChg chg="add mod">
          <ac:chgData name="Richard Chalk" userId="287f8aa4f4de1d19" providerId="LiveId" clId="{5934C323-F763-4CD3-BAEF-A45943A9FCF0}" dt="2023-08-21T12:24:00.112" v="2336" actId="1076"/>
          <ac:picMkLst>
            <pc:docMk/>
            <pc:sldMk cId="310710140" sldId="574"/>
            <ac:picMk id="13314" creationId="{1CA9C92F-B575-13C3-C5FA-1DDBC40469C5}"/>
          </ac:picMkLst>
        </pc:picChg>
        <pc:picChg chg="add mod">
          <ac:chgData name="Richard Chalk" userId="287f8aa4f4de1d19" providerId="LiveId" clId="{5934C323-F763-4CD3-BAEF-A45943A9FCF0}" dt="2023-08-21T12:25:56.205" v="2481" actId="1036"/>
          <ac:picMkLst>
            <pc:docMk/>
            <pc:sldMk cId="310710140" sldId="574"/>
            <ac:picMk id="13316" creationId="{99BEF1CF-732D-7195-B00A-E06B1050BDC6}"/>
          </ac:picMkLst>
        </pc:picChg>
      </pc:sldChg>
      <pc:sldChg chg="addSp delSp modSp add mod modNotesTx">
        <pc:chgData name="Richard Chalk" userId="287f8aa4f4de1d19" providerId="LiveId" clId="{5934C323-F763-4CD3-BAEF-A45943A9FCF0}" dt="2023-08-22T05:14:50.607" v="6869" actId="1036"/>
        <pc:sldMkLst>
          <pc:docMk/>
          <pc:sldMk cId="2455627629" sldId="575"/>
        </pc:sldMkLst>
        <pc:spChg chg="mod">
          <ac:chgData name="Richard Chalk" userId="287f8aa4f4de1d19" providerId="LiveId" clId="{5934C323-F763-4CD3-BAEF-A45943A9FCF0}" dt="2023-08-22T05:14:45.964" v="6866" actId="20577"/>
          <ac:spMkLst>
            <pc:docMk/>
            <pc:sldMk cId="2455627629" sldId="575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2:32:08.702" v="2634" actId="207"/>
          <ac:spMkLst>
            <pc:docMk/>
            <pc:sldMk cId="2455627629" sldId="575"/>
            <ac:spMk id="3" creationId="{173D56EC-57A4-FE19-1901-5242223ADD72}"/>
          </ac:spMkLst>
        </pc:spChg>
        <pc:spChg chg="add mod">
          <ac:chgData name="Richard Chalk" userId="287f8aa4f4de1d19" providerId="LiveId" clId="{5934C323-F763-4CD3-BAEF-A45943A9FCF0}" dt="2023-08-21T12:28:28.948" v="2511"/>
          <ac:spMkLst>
            <pc:docMk/>
            <pc:sldMk cId="2455627629" sldId="575"/>
            <ac:spMk id="5" creationId="{2662B042-98BC-8899-2541-ACA94D4619A7}"/>
          </ac:spMkLst>
        </pc:spChg>
        <pc:spChg chg="mod">
          <ac:chgData name="Richard Chalk" userId="287f8aa4f4de1d19" providerId="LiveId" clId="{5934C323-F763-4CD3-BAEF-A45943A9FCF0}" dt="2023-08-21T12:27:07.191" v="2495" actId="20577"/>
          <ac:spMkLst>
            <pc:docMk/>
            <pc:sldMk cId="2455627629" sldId="575"/>
            <ac:spMk id="7" creationId="{EBD62573-4B50-EAD6-8C7E-C3AE6A9F45B4}"/>
          </ac:spMkLst>
        </pc:spChg>
        <pc:picChg chg="add mod">
          <ac:chgData name="Richard Chalk" userId="287f8aa4f4de1d19" providerId="LiveId" clId="{5934C323-F763-4CD3-BAEF-A45943A9FCF0}" dt="2023-08-21T12:28:35.800" v="2512"/>
          <ac:picMkLst>
            <pc:docMk/>
            <pc:sldMk cId="2455627629" sldId="575"/>
            <ac:picMk id="6" creationId="{7681918F-C943-2033-58EF-9C4D26B0A932}"/>
          </ac:picMkLst>
        </pc:picChg>
        <pc:picChg chg="del">
          <ac:chgData name="Richard Chalk" userId="287f8aa4f4de1d19" providerId="LiveId" clId="{5934C323-F763-4CD3-BAEF-A45943A9FCF0}" dt="2023-08-21T12:27:45.478" v="2502" actId="478"/>
          <ac:picMkLst>
            <pc:docMk/>
            <pc:sldMk cId="2455627629" sldId="575"/>
            <ac:picMk id="8" creationId="{7DCEB5E4-BC77-447A-6B91-9B985237F0D3}"/>
          </ac:picMkLst>
        </pc:picChg>
        <pc:picChg chg="add del mod">
          <ac:chgData name="Richard Chalk" userId="287f8aa4f4de1d19" providerId="LiveId" clId="{5934C323-F763-4CD3-BAEF-A45943A9FCF0}" dt="2023-08-21T12:34:05.185" v="2656"/>
          <ac:picMkLst>
            <pc:docMk/>
            <pc:sldMk cId="2455627629" sldId="575"/>
            <ac:picMk id="9" creationId="{2E5E5433-840D-E364-3970-A26252AD734A}"/>
          </ac:picMkLst>
        </pc:picChg>
        <pc:picChg chg="add del mod">
          <ac:chgData name="Richard Chalk" userId="287f8aa4f4de1d19" providerId="LiveId" clId="{5934C323-F763-4CD3-BAEF-A45943A9FCF0}" dt="2023-08-21T12:34:05.185" v="2656"/>
          <ac:picMkLst>
            <pc:docMk/>
            <pc:sldMk cId="2455627629" sldId="575"/>
            <ac:picMk id="10" creationId="{4EF9FCAD-164A-D040-F1B8-59AFA3A57378}"/>
          </ac:picMkLst>
        </pc:picChg>
        <pc:picChg chg="add mod">
          <ac:chgData name="Richard Chalk" userId="287f8aa4f4de1d19" providerId="LiveId" clId="{5934C323-F763-4CD3-BAEF-A45943A9FCF0}" dt="2023-08-22T05:14:50.607" v="6869" actId="1036"/>
          <ac:picMkLst>
            <pc:docMk/>
            <pc:sldMk cId="2455627629" sldId="575"/>
            <ac:picMk id="1026" creationId="{C0C4D268-3E2E-4086-4601-9C0D9A91DDC2}"/>
          </ac:picMkLst>
        </pc:picChg>
        <pc:picChg chg="del">
          <ac:chgData name="Richard Chalk" userId="287f8aa4f4de1d19" providerId="LiveId" clId="{5934C323-F763-4CD3-BAEF-A45943A9FCF0}" dt="2023-08-21T12:27:43.836" v="2501" actId="478"/>
          <ac:picMkLst>
            <pc:docMk/>
            <pc:sldMk cId="2455627629" sldId="575"/>
            <ac:picMk id="12290" creationId="{2B640D0B-F076-6A63-CDF8-A6D76E4474D6}"/>
          </ac:picMkLst>
        </pc:picChg>
        <pc:picChg chg="add mod">
          <ac:chgData name="Richard Chalk" userId="287f8aa4f4de1d19" providerId="LiveId" clId="{5934C323-F763-4CD3-BAEF-A45943A9FCF0}" dt="2023-08-21T12:29:29.594" v="2541" actId="1036"/>
          <ac:picMkLst>
            <pc:docMk/>
            <pc:sldMk cId="2455627629" sldId="575"/>
            <ac:picMk id="14338" creationId="{4C75CEA3-9144-BA84-2B32-DAB6F0356329}"/>
          </ac:picMkLst>
        </pc:picChg>
        <pc:picChg chg="add mod">
          <ac:chgData name="Richard Chalk" userId="287f8aa4f4de1d19" providerId="LiveId" clId="{5934C323-F763-4CD3-BAEF-A45943A9FCF0}" dt="2023-08-21T12:29:29.594" v="2541" actId="1036"/>
          <ac:picMkLst>
            <pc:docMk/>
            <pc:sldMk cId="2455627629" sldId="575"/>
            <ac:picMk id="14340" creationId="{CE04105E-41FC-E6FF-E25F-97AAD9529C36}"/>
          </ac:picMkLst>
        </pc:picChg>
        <pc:picChg chg="add mod">
          <ac:chgData name="Richard Chalk" userId="287f8aa4f4de1d19" providerId="LiveId" clId="{5934C323-F763-4CD3-BAEF-A45943A9FCF0}" dt="2023-08-21T12:32:11.088" v="2635" actId="1076"/>
          <ac:picMkLst>
            <pc:docMk/>
            <pc:sldMk cId="2455627629" sldId="575"/>
            <ac:picMk id="14342" creationId="{21905C7D-D9B0-1025-A5B4-F7605176601F}"/>
          </ac:picMkLst>
        </pc:picChg>
      </pc:sldChg>
      <pc:sldChg chg="addSp delSp modSp add mod modNotesTx">
        <pc:chgData name="Richard Chalk" userId="287f8aa4f4de1d19" providerId="LiveId" clId="{5934C323-F763-4CD3-BAEF-A45943A9FCF0}" dt="2023-08-22T05:17:06.800" v="6943" actId="1035"/>
        <pc:sldMkLst>
          <pc:docMk/>
          <pc:sldMk cId="115099994" sldId="576"/>
        </pc:sldMkLst>
        <pc:spChg chg="mod">
          <ac:chgData name="Richard Chalk" userId="287f8aa4f4de1d19" providerId="LiveId" clId="{5934C323-F763-4CD3-BAEF-A45943A9FCF0}" dt="2023-08-22T05:16:58.376" v="6925" actId="20577"/>
          <ac:spMkLst>
            <pc:docMk/>
            <pc:sldMk cId="115099994" sldId="576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2:37:33.468" v="2721" actId="207"/>
          <ac:spMkLst>
            <pc:docMk/>
            <pc:sldMk cId="115099994" sldId="576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2:34:16.891" v="2665" actId="20577"/>
          <ac:spMkLst>
            <pc:docMk/>
            <pc:sldMk cId="115099994" sldId="576"/>
            <ac:spMk id="7" creationId="{EBD62573-4B50-EAD6-8C7E-C3AE6A9F45B4}"/>
          </ac:spMkLst>
        </pc:spChg>
        <pc:spChg chg="add mod">
          <ac:chgData name="Richard Chalk" userId="287f8aa4f4de1d19" providerId="LiveId" clId="{5934C323-F763-4CD3-BAEF-A45943A9FCF0}" dt="2023-08-21T12:37:24.509" v="2719" actId="208"/>
          <ac:spMkLst>
            <pc:docMk/>
            <pc:sldMk cId="115099994" sldId="576"/>
            <ac:spMk id="10" creationId="{2321D519-3DB3-C002-A060-405ADF9D2012}"/>
          </ac:spMkLst>
        </pc:spChg>
        <pc:picChg chg="add mod">
          <ac:chgData name="Richard Chalk" userId="287f8aa4f4de1d19" providerId="LiveId" clId="{5934C323-F763-4CD3-BAEF-A45943A9FCF0}" dt="2023-08-21T12:37:12.430" v="2713" actId="1076"/>
          <ac:picMkLst>
            <pc:docMk/>
            <pc:sldMk cId="115099994" sldId="576"/>
            <ac:picMk id="9" creationId="{4507CD67-2CE2-02CD-239F-11F5ACC61FA1}"/>
          </ac:picMkLst>
        </pc:picChg>
        <pc:picChg chg="add mod">
          <ac:chgData name="Richard Chalk" userId="287f8aa4f4de1d19" providerId="LiveId" clId="{5934C323-F763-4CD3-BAEF-A45943A9FCF0}" dt="2023-08-22T05:17:06.800" v="6943" actId="1035"/>
          <ac:picMkLst>
            <pc:docMk/>
            <pc:sldMk cId="115099994" sldId="576"/>
            <ac:picMk id="2050" creationId="{FFDB36C3-4055-B1AB-4808-D5997E9E9245}"/>
          </ac:picMkLst>
        </pc:picChg>
        <pc:picChg chg="del">
          <ac:chgData name="Richard Chalk" userId="287f8aa4f4de1d19" providerId="LiveId" clId="{5934C323-F763-4CD3-BAEF-A45943A9FCF0}" dt="2023-08-21T12:34:22.468" v="2668" actId="478"/>
          <ac:picMkLst>
            <pc:docMk/>
            <pc:sldMk cId="115099994" sldId="576"/>
            <ac:picMk id="14338" creationId="{4C75CEA3-9144-BA84-2B32-DAB6F0356329}"/>
          </ac:picMkLst>
        </pc:picChg>
        <pc:picChg chg="del">
          <ac:chgData name="Richard Chalk" userId="287f8aa4f4de1d19" providerId="LiveId" clId="{5934C323-F763-4CD3-BAEF-A45943A9FCF0}" dt="2023-08-21T12:34:21.906" v="2667" actId="478"/>
          <ac:picMkLst>
            <pc:docMk/>
            <pc:sldMk cId="115099994" sldId="576"/>
            <ac:picMk id="14340" creationId="{CE04105E-41FC-E6FF-E25F-97AAD9529C36}"/>
          </ac:picMkLst>
        </pc:picChg>
        <pc:picChg chg="del">
          <ac:chgData name="Richard Chalk" userId="287f8aa4f4de1d19" providerId="LiveId" clId="{5934C323-F763-4CD3-BAEF-A45943A9FCF0}" dt="2023-08-21T12:34:21.299" v="2666" actId="478"/>
          <ac:picMkLst>
            <pc:docMk/>
            <pc:sldMk cId="115099994" sldId="576"/>
            <ac:picMk id="14342" creationId="{21905C7D-D9B0-1025-A5B4-F7605176601F}"/>
          </ac:picMkLst>
        </pc:picChg>
        <pc:picChg chg="add del mod">
          <ac:chgData name="Richard Chalk" userId="287f8aa4f4de1d19" providerId="LiveId" clId="{5934C323-F763-4CD3-BAEF-A45943A9FCF0}" dt="2023-08-21T12:36:48.778" v="2705" actId="21"/>
          <ac:picMkLst>
            <pc:docMk/>
            <pc:sldMk cId="115099994" sldId="576"/>
            <ac:picMk id="15362" creationId="{C537DC39-5D20-D428-95A6-2CFEF1564948}"/>
          </ac:picMkLst>
        </pc:picChg>
      </pc:sldChg>
      <pc:sldChg chg="addSp delSp modSp add mod modNotesTx">
        <pc:chgData name="Richard Chalk" userId="287f8aa4f4de1d19" providerId="LiveId" clId="{5934C323-F763-4CD3-BAEF-A45943A9FCF0}" dt="2023-08-21T12:50:48.388" v="2899" actId="20577"/>
        <pc:sldMkLst>
          <pc:docMk/>
          <pc:sldMk cId="1505778862" sldId="577"/>
        </pc:sldMkLst>
        <pc:spChg chg="mod">
          <ac:chgData name="Richard Chalk" userId="287f8aa4f4de1d19" providerId="LiveId" clId="{5934C323-F763-4CD3-BAEF-A45943A9FCF0}" dt="2023-08-21T12:45:27.726" v="2834" actId="207"/>
          <ac:spMkLst>
            <pc:docMk/>
            <pc:sldMk cId="1505778862" sldId="577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2:49:39.845" v="2879" actId="207"/>
          <ac:spMkLst>
            <pc:docMk/>
            <pc:sldMk cId="1505778862" sldId="577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2:39:08.025" v="2730" actId="6549"/>
          <ac:spMkLst>
            <pc:docMk/>
            <pc:sldMk cId="1505778862" sldId="577"/>
            <ac:spMk id="7" creationId="{EBD62573-4B50-EAD6-8C7E-C3AE6A9F45B4}"/>
          </ac:spMkLst>
        </pc:spChg>
        <pc:spChg chg="del">
          <ac:chgData name="Richard Chalk" userId="287f8aa4f4de1d19" providerId="LiveId" clId="{5934C323-F763-4CD3-BAEF-A45943A9FCF0}" dt="2023-08-21T12:40:22.331" v="2746" actId="478"/>
          <ac:spMkLst>
            <pc:docMk/>
            <pc:sldMk cId="1505778862" sldId="577"/>
            <ac:spMk id="10" creationId="{2321D519-3DB3-C002-A060-405ADF9D2012}"/>
          </ac:spMkLst>
        </pc:spChg>
        <pc:picChg chg="add mod">
          <ac:chgData name="Richard Chalk" userId="287f8aa4f4de1d19" providerId="LiveId" clId="{5934C323-F763-4CD3-BAEF-A45943A9FCF0}" dt="2023-08-21T12:39:55.966" v="2738" actId="1076"/>
          <ac:picMkLst>
            <pc:docMk/>
            <pc:sldMk cId="1505778862" sldId="577"/>
            <ac:picMk id="8" creationId="{34A99942-90B1-F4D1-BA8C-8EF89B9D067D}"/>
          </ac:picMkLst>
        </pc:picChg>
        <pc:picChg chg="del">
          <ac:chgData name="Richard Chalk" userId="287f8aa4f4de1d19" providerId="LiveId" clId="{5934C323-F763-4CD3-BAEF-A45943A9FCF0}" dt="2023-08-21T12:39:09.593" v="2731" actId="478"/>
          <ac:picMkLst>
            <pc:docMk/>
            <pc:sldMk cId="1505778862" sldId="577"/>
            <ac:picMk id="9" creationId="{4507CD67-2CE2-02CD-239F-11F5ACC61FA1}"/>
          </ac:picMkLst>
        </pc:picChg>
        <pc:picChg chg="add mod">
          <ac:chgData name="Richard Chalk" userId="287f8aa4f4de1d19" providerId="LiveId" clId="{5934C323-F763-4CD3-BAEF-A45943A9FCF0}" dt="2023-08-21T12:39:58.666" v="2739" actId="1076"/>
          <ac:picMkLst>
            <pc:docMk/>
            <pc:sldMk cId="1505778862" sldId="577"/>
            <ac:picMk id="11" creationId="{A7E498F9-3857-82E7-ABD2-BE85F4429358}"/>
          </ac:picMkLst>
        </pc:picChg>
        <pc:picChg chg="add mod">
          <ac:chgData name="Richard Chalk" userId="287f8aa4f4de1d19" providerId="LiveId" clId="{5934C323-F763-4CD3-BAEF-A45943A9FCF0}" dt="2023-08-21T12:44:05.306" v="2814" actId="1076"/>
          <ac:picMkLst>
            <pc:docMk/>
            <pc:sldMk cId="1505778862" sldId="577"/>
            <ac:picMk id="16386" creationId="{49428704-4AC7-184D-1378-C16414DDD74C}"/>
          </ac:picMkLst>
        </pc:picChg>
        <pc:picChg chg="add mod">
          <ac:chgData name="Richard Chalk" userId="287f8aa4f4de1d19" providerId="LiveId" clId="{5934C323-F763-4CD3-BAEF-A45943A9FCF0}" dt="2023-08-21T12:44:19.785" v="2818" actId="1076"/>
          <ac:picMkLst>
            <pc:docMk/>
            <pc:sldMk cId="1505778862" sldId="577"/>
            <ac:picMk id="16388" creationId="{7BB5EEDE-D9E3-D20E-D59E-8192B516486D}"/>
          </ac:picMkLst>
        </pc:picChg>
        <pc:picChg chg="add mod">
          <ac:chgData name="Richard Chalk" userId="287f8aa4f4de1d19" providerId="LiveId" clId="{5934C323-F763-4CD3-BAEF-A45943A9FCF0}" dt="2023-08-21T12:44:38.878" v="2821" actId="1076"/>
          <ac:picMkLst>
            <pc:docMk/>
            <pc:sldMk cId="1505778862" sldId="577"/>
            <ac:picMk id="16390" creationId="{FC0713E3-8577-0307-2108-FB055904C0F1}"/>
          </ac:picMkLst>
        </pc:picChg>
        <pc:picChg chg="add mod">
          <ac:chgData name="Richard Chalk" userId="287f8aa4f4de1d19" providerId="LiveId" clId="{5934C323-F763-4CD3-BAEF-A45943A9FCF0}" dt="2023-08-21T12:45:06.685" v="2828" actId="1076"/>
          <ac:picMkLst>
            <pc:docMk/>
            <pc:sldMk cId="1505778862" sldId="577"/>
            <ac:picMk id="16392" creationId="{7B797AA5-19E3-CA25-FE12-C053BE455D20}"/>
          </ac:picMkLst>
        </pc:picChg>
      </pc:sldChg>
      <pc:sldChg chg="addSp delSp modSp add mod modNotesTx">
        <pc:chgData name="Richard Chalk" userId="287f8aa4f4de1d19" providerId="LiveId" clId="{5934C323-F763-4CD3-BAEF-A45943A9FCF0}" dt="2023-08-21T12:57:01.844" v="3025" actId="20577"/>
        <pc:sldMkLst>
          <pc:docMk/>
          <pc:sldMk cId="2430921688" sldId="578"/>
        </pc:sldMkLst>
        <pc:spChg chg="mod">
          <ac:chgData name="Richard Chalk" userId="287f8aa4f4de1d19" providerId="LiveId" clId="{5934C323-F763-4CD3-BAEF-A45943A9FCF0}" dt="2023-08-21T12:57:01.844" v="3025" actId="20577"/>
          <ac:spMkLst>
            <pc:docMk/>
            <pc:sldMk cId="2430921688" sldId="578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2:55:50.990" v="2994" actId="20577"/>
          <ac:spMkLst>
            <pc:docMk/>
            <pc:sldMk cId="2430921688" sldId="578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2:56:40.584" v="3002" actId="6549"/>
          <ac:spMkLst>
            <pc:docMk/>
            <pc:sldMk cId="2430921688" sldId="578"/>
            <ac:spMk id="7" creationId="{EBD62573-4B50-EAD6-8C7E-C3AE6A9F45B4}"/>
          </ac:spMkLst>
        </pc:spChg>
        <pc:spChg chg="add del mod">
          <ac:chgData name="Richard Chalk" userId="287f8aa4f4de1d19" providerId="LiveId" clId="{5934C323-F763-4CD3-BAEF-A45943A9FCF0}" dt="2023-08-21T12:55:17.557" v="2979" actId="478"/>
          <ac:spMkLst>
            <pc:docMk/>
            <pc:sldMk cId="2430921688" sldId="578"/>
            <ac:spMk id="8" creationId="{FAE67129-4186-7EB1-B666-D9D9E641B37E}"/>
          </ac:spMkLst>
        </pc:spChg>
        <pc:spChg chg="del">
          <ac:chgData name="Richard Chalk" userId="287f8aa4f4de1d19" providerId="LiveId" clId="{5934C323-F763-4CD3-BAEF-A45943A9FCF0}" dt="2023-08-21T12:51:46.011" v="2902" actId="478"/>
          <ac:spMkLst>
            <pc:docMk/>
            <pc:sldMk cId="2430921688" sldId="578"/>
            <ac:spMk id="10" creationId="{2321D519-3DB3-C002-A060-405ADF9D2012}"/>
          </ac:spMkLst>
        </pc:spChg>
        <pc:spChg chg="add del mod">
          <ac:chgData name="Richard Chalk" userId="287f8aa4f4de1d19" providerId="LiveId" clId="{5934C323-F763-4CD3-BAEF-A45943A9FCF0}" dt="2023-08-21T12:55:18.387" v="2981" actId="478"/>
          <ac:spMkLst>
            <pc:docMk/>
            <pc:sldMk cId="2430921688" sldId="578"/>
            <ac:spMk id="11" creationId="{89344E4F-B40D-97BC-3B81-FBC484FC072C}"/>
          </ac:spMkLst>
        </pc:spChg>
        <pc:spChg chg="add del mod">
          <ac:chgData name="Richard Chalk" userId="287f8aa4f4de1d19" providerId="LiveId" clId="{5934C323-F763-4CD3-BAEF-A45943A9FCF0}" dt="2023-08-21T12:55:19.218" v="2983" actId="478"/>
          <ac:spMkLst>
            <pc:docMk/>
            <pc:sldMk cId="2430921688" sldId="578"/>
            <ac:spMk id="12" creationId="{CB37DDCB-937A-37FA-BA6B-D1048EDA0D96}"/>
          </ac:spMkLst>
        </pc:spChg>
        <pc:picChg chg="del">
          <ac:chgData name="Richard Chalk" userId="287f8aa4f4de1d19" providerId="LiveId" clId="{5934C323-F763-4CD3-BAEF-A45943A9FCF0}" dt="2023-08-21T12:51:50.631" v="2904" actId="478"/>
          <ac:picMkLst>
            <pc:docMk/>
            <pc:sldMk cId="2430921688" sldId="578"/>
            <ac:picMk id="9" creationId="{4507CD67-2CE2-02CD-239F-11F5ACC61FA1}"/>
          </ac:picMkLst>
        </pc:picChg>
        <pc:picChg chg="add mod">
          <ac:chgData name="Richard Chalk" userId="287f8aa4f4de1d19" providerId="LiveId" clId="{5934C323-F763-4CD3-BAEF-A45943A9FCF0}" dt="2023-08-21T12:56:09.354" v="2998" actId="1076"/>
          <ac:picMkLst>
            <pc:docMk/>
            <pc:sldMk cId="2430921688" sldId="578"/>
            <ac:picMk id="14" creationId="{485781EF-8EA8-EAE2-C0E0-89A413972A3B}"/>
          </ac:picMkLst>
        </pc:picChg>
        <pc:picChg chg="add mod">
          <ac:chgData name="Richard Chalk" userId="287f8aa4f4de1d19" providerId="LiveId" clId="{5934C323-F763-4CD3-BAEF-A45943A9FCF0}" dt="2023-08-21T12:53:32.968" v="2947" actId="1076"/>
          <ac:picMkLst>
            <pc:docMk/>
            <pc:sldMk cId="2430921688" sldId="578"/>
            <ac:picMk id="17410" creationId="{47C3B78F-DC29-72C1-DFD1-34C7BE66DE53}"/>
          </ac:picMkLst>
        </pc:picChg>
        <pc:picChg chg="add mod">
          <ac:chgData name="Richard Chalk" userId="287f8aa4f4de1d19" providerId="LiveId" clId="{5934C323-F763-4CD3-BAEF-A45943A9FCF0}" dt="2023-08-21T12:53:52.002" v="2950" actId="1076"/>
          <ac:picMkLst>
            <pc:docMk/>
            <pc:sldMk cId="2430921688" sldId="578"/>
            <ac:picMk id="17412" creationId="{516CAC53-CFFF-C6AD-0EE2-AB45791BE22E}"/>
          </ac:picMkLst>
        </pc:picChg>
        <pc:picChg chg="add mod">
          <ac:chgData name="Richard Chalk" userId="287f8aa4f4de1d19" providerId="LiveId" clId="{5934C323-F763-4CD3-BAEF-A45943A9FCF0}" dt="2023-08-21T12:54:11.098" v="2953" actId="1076"/>
          <ac:picMkLst>
            <pc:docMk/>
            <pc:sldMk cId="2430921688" sldId="578"/>
            <ac:picMk id="17414" creationId="{16BDF96D-5F4C-2299-5941-D27C48DCB29D}"/>
          </ac:picMkLst>
        </pc:picChg>
        <pc:picChg chg="add del">
          <ac:chgData name="Richard Chalk" userId="287f8aa4f4de1d19" providerId="LiveId" clId="{5934C323-F763-4CD3-BAEF-A45943A9FCF0}" dt="2023-08-21T12:55:27.098" v="2985" actId="21"/>
          <ac:picMkLst>
            <pc:docMk/>
            <pc:sldMk cId="2430921688" sldId="578"/>
            <ac:picMk id="17422" creationId="{3C9412A8-72E2-6A49-5F3B-6392FDF687DD}"/>
          </ac:picMkLst>
        </pc:picChg>
        <pc:picChg chg="add mod">
          <ac:chgData name="Richard Chalk" userId="287f8aa4f4de1d19" providerId="LiveId" clId="{5934C323-F763-4CD3-BAEF-A45943A9FCF0}" dt="2023-08-21T12:56:07.553" v="2997" actId="1076"/>
          <ac:picMkLst>
            <pc:docMk/>
            <pc:sldMk cId="2430921688" sldId="578"/>
            <ac:picMk id="17424" creationId="{A3D87BC3-502E-C406-75C2-5C1241F12F81}"/>
          </ac:picMkLst>
        </pc:picChg>
        <pc:picChg chg="add mod">
          <ac:chgData name="Richard Chalk" userId="287f8aa4f4de1d19" providerId="LiveId" clId="{5934C323-F763-4CD3-BAEF-A45943A9FCF0}" dt="2023-08-21T12:56:34.433" v="3001" actId="1076"/>
          <ac:picMkLst>
            <pc:docMk/>
            <pc:sldMk cId="2430921688" sldId="578"/>
            <ac:picMk id="17426" creationId="{A62E7B66-B8B9-4281-1C06-8EDF0C6F911D}"/>
          </ac:picMkLst>
        </pc:picChg>
      </pc:sldChg>
      <pc:sldChg chg="addSp delSp modSp add mod modNotesTx">
        <pc:chgData name="Richard Chalk" userId="287f8aa4f4de1d19" providerId="LiveId" clId="{5934C323-F763-4CD3-BAEF-A45943A9FCF0}" dt="2023-08-22T05:20:01.105" v="6949" actId="207"/>
        <pc:sldMkLst>
          <pc:docMk/>
          <pc:sldMk cId="2043739831" sldId="579"/>
        </pc:sldMkLst>
        <pc:spChg chg="mod">
          <ac:chgData name="Richard Chalk" userId="287f8aa4f4de1d19" providerId="LiveId" clId="{5934C323-F763-4CD3-BAEF-A45943A9FCF0}" dt="2023-08-22T05:19:42.415" v="6944" actId="113"/>
          <ac:spMkLst>
            <pc:docMk/>
            <pc:sldMk cId="2043739831" sldId="579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2T05:20:01.105" v="6949" actId="207"/>
          <ac:spMkLst>
            <pc:docMk/>
            <pc:sldMk cId="2043739831" sldId="579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2:57:54.191" v="3044" actId="20577"/>
          <ac:spMkLst>
            <pc:docMk/>
            <pc:sldMk cId="2043739831" sldId="579"/>
            <ac:spMk id="7" creationId="{EBD62573-4B50-EAD6-8C7E-C3AE6A9F45B4}"/>
          </ac:spMkLst>
        </pc:spChg>
        <pc:picChg chg="del">
          <ac:chgData name="Richard Chalk" userId="287f8aa4f4de1d19" providerId="LiveId" clId="{5934C323-F763-4CD3-BAEF-A45943A9FCF0}" dt="2023-08-21T12:58:02.284" v="3048" actId="478"/>
          <ac:picMkLst>
            <pc:docMk/>
            <pc:sldMk cId="2043739831" sldId="579"/>
            <ac:picMk id="14" creationId="{485781EF-8EA8-EAE2-C0E0-89A413972A3B}"/>
          </ac:picMkLst>
        </pc:picChg>
        <pc:picChg chg="del">
          <ac:chgData name="Richard Chalk" userId="287f8aa4f4de1d19" providerId="LiveId" clId="{5934C323-F763-4CD3-BAEF-A45943A9FCF0}" dt="2023-08-21T12:58:01.400" v="3047" actId="478"/>
          <ac:picMkLst>
            <pc:docMk/>
            <pc:sldMk cId="2043739831" sldId="579"/>
            <ac:picMk id="17410" creationId="{47C3B78F-DC29-72C1-DFD1-34C7BE66DE53}"/>
          </ac:picMkLst>
        </pc:picChg>
        <pc:picChg chg="del">
          <ac:chgData name="Richard Chalk" userId="287f8aa4f4de1d19" providerId="LiveId" clId="{5934C323-F763-4CD3-BAEF-A45943A9FCF0}" dt="2023-08-21T12:58:00.885" v="3046" actId="478"/>
          <ac:picMkLst>
            <pc:docMk/>
            <pc:sldMk cId="2043739831" sldId="579"/>
            <ac:picMk id="17412" creationId="{516CAC53-CFFF-C6AD-0EE2-AB45791BE22E}"/>
          </ac:picMkLst>
        </pc:picChg>
        <pc:picChg chg="del">
          <ac:chgData name="Richard Chalk" userId="287f8aa4f4de1d19" providerId="LiveId" clId="{5934C323-F763-4CD3-BAEF-A45943A9FCF0}" dt="2023-08-21T12:58:00.210" v="3045" actId="478"/>
          <ac:picMkLst>
            <pc:docMk/>
            <pc:sldMk cId="2043739831" sldId="579"/>
            <ac:picMk id="17414" creationId="{16BDF96D-5F4C-2299-5941-D27C48DCB29D}"/>
          </ac:picMkLst>
        </pc:picChg>
        <pc:picChg chg="del">
          <ac:chgData name="Richard Chalk" userId="287f8aa4f4de1d19" providerId="LiveId" clId="{5934C323-F763-4CD3-BAEF-A45943A9FCF0}" dt="2023-08-21T12:58:02.778" v="3049" actId="478"/>
          <ac:picMkLst>
            <pc:docMk/>
            <pc:sldMk cId="2043739831" sldId="579"/>
            <ac:picMk id="17424" creationId="{A3D87BC3-502E-C406-75C2-5C1241F12F81}"/>
          </ac:picMkLst>
        </pc:picChg>
        <pc:picChg chg="del">
          <ac:chgData name="Richard Chalk" userId="287f8aa4f4de1d19" providerId="LiveId" clId="{5934C323-F763-4CD3-BAEF-A45943A9FCF0}" dt="2023-08-21T12:58:03.316" v="3050" actId="478"/>
          <ac:picMkLst>
            <pc:docMk/>
            <pc:sldMk cId="2043739831" sldId="579"/>
            <ac:picMk id="17426" creationId="{A62E7B66-B8B9-4281-1C06-8EDF0C6F911D}"/>
          </ac:picMkLst>
        </pc:picChg>
        <pc:picChg chg="add mod">
          <ac:chgData name="Richard Chalk" userId="287f8aa4f4de1d19" providerId="LiveId" clId="{5934C323-F763-4CD3-BAEF-A45943A9FCF0}" dt="2023-08-21T13:02:36.116" v="3117" actId="1035"/>
          <ac:picMkLst>
            <pc:docMk/>
            <pc:sldMk cId="2043739831" sldId="579"/>
            <ac:picMk id="18434" creationId="{726EE0D4-10BB-AAA8-AE8F-A5078ED24EA3}"/>
          </ac:picMkLst>
        </pc:picChg>
        <pc:picChg chg="add del mod">
          <ac:chgData name="Richard Chalk" userId="287f8aa4f4de1d19" providerId="LiveId" clId="{5934C323-F763-4CD3-BAEF-A45943A9FCF0}" dt="2023-08-21T13:00:31.712" v="3096" actId="478"/>
          <ac:picMkLst>
            <pc:docMk/>
            <pc:sldMk cId="2043739831" sldId="579"/>
            <ac:picMk id="18436" creationId="{356170DE-C7D3-151B-5D79-0D9AFF475870}"/>
          </ac:picMkLst>
        </pc:picChg>
        <pc:picChg chg="add mod">
          <ac:chgData name="Richard Chalk" userId="287f8aa4f4de1d19" providerId="LiveId" clId="{5934C323-F763-4CD3-BAEF-A45943A9FCF0}" dt="2023-08-21T13:03:40.382" v="3155" actId="1035"/>
          <ac:picMkLst>
            <pc:docMk/>
            <pc:sldMk cId="2043739831" sldId="579"/>
            <ac:picMk id="18438" creationId="{4E48D11D-0ACF-5608-2109-C607B7D14391}"/>
          </ac:picMkLst>
        </pc:picChg>
        <pc:picChg chg="add mod">
          <ac:chgData name="Richard Chalk" userId="287f8aa4f4de1d19" providerId="LiveId" clId="{5934C323-F763-4CD3-BAEF-A45943A9FCF0}" dt="2023-08-21T13:05:11.071" v="3223" actId="1036"/>
          <ac:picMkLst>
            <pc:docMk/>
            <pc:sldMk cId="2043739831" sldId="579"/>
            <ac:picMk id="18440" creationId="{21563430-53DA-5250-7904-D83A2BD10799}"/>
          </ac:picMkLst>
        </pc:picChg>
      </pc:sldChg>
      <pc:sldChg chg="addSp delSp modSp add mod">
        <pc:chgData name="Richard Chalk" userId="287f8aa4f4de1d19" providerId="LiveId" clId="{5934C323-F763-4CD3-BAEF-A45943A9FCF0}" dt="2023-08-22T05:21:03.735" v="6957" actId="1076"/>
        <pc:sldMkLst>
          <pc:docMk/>
          <pc:sldMk cId="3666566581" sldId="580"/>
        </pc:sldMkLst>
        <pc:spChg chg="mod">
          <ac:chgData name="Richard Chalk" userId="287f8aa4f4de1d19" providerId="LiveId" clId="{5934C323-F763-4CD3-BAEF-A45943A9FCF0}" dt="2023-08-21T13:10:53.815" v="3321" actId="14100"/>
          <ac:spMkLst>
            <pc:docMk/>
            <pc:sldMk cId="3666566581" sldId="580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2T05:20:47.591" v="6954" actId="207"/>
          <ac:spMkLst>
            <pc:docMk/>
            <pc:sldMk cId="3666566581" sldId="580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3:50:22.867" v="4449" actId="20577"/>
          <ac:spMkLst>
            <pc:docMk/>
            <pc:sldMk cId="3666566581" sldId="580"/>
            <ac:spMk id="7" creationId="{EBD62573-4B50-EAD6-8C7E-C3AE6A9F45B4}"/>
          </ac:spMkLst>
        </pc:spChg>
        <pc:spChg chg="add mod">
          <ac:chgData name="Richard Chalk" userId="287f8aa4f4de1d19" providerId="LiveId" clId="{5934C323-F763-4CD3-BAEF-A45943A9FCF0}" dt="2023-08-22T05:21:03.735" v="6957" actId="1076"/>
          <ac:spMkLst>
            <pc:docMk/>
            <pc:sldMk cId="3666566581" sldId="580"/>
            <ac:spMk id="8" creationId="{1995A102-2697-5123-664B-F4E0BCEAEF8F}"/>
          </ac:spMkLst>
        </pc:spChg>
        <pc:picChg chg="add mod">
          <ac:chgData name="Richard Chalk" userId="287f8aa4f4de1d19" providerId="LiveId" clId="{5934C323-F763-4CD3-BAEF-A45943A9FCF0}" dt="2023-08-22T05:21:03.735" v="6957" actId="1076"/>
          <ac:picMkLst>
            <pc:docMk/>
            <pc:sldMk cId="3666566581" sldId="580"/>
            <ac:picMk id="9" creationId="{B8BEB7F3-13A9-FDC8-94D4-9690433FC4E8}"/>
          </ac:picMkLst>
        </pc:picChg>
        <pc:picChg chg="del">
          <ac:chgData name="Richard Chalk" userId="287f8aa4f4de1d19" providerId="LiveId" clId="{5934C323-F763-4CD3-BAEF-A45943A9FCF0}" dt="2023-08-21T13:06:53.414" v="3270" actId="478"/>
          <ac:picMkLst>
            <pc:docMk/>
            <pc:sldMk cId="3666566581" sldId="580"/>
            <ac:picMk id="18434" creationId="{726EE0D4-10BB-AAA8-AE8F-A5078ED24EA3}"/>
          </ac:picMkLst>
        </pc:picChg>
        <pc:picChg chg="del">
          <ac:chgData name="Richard Chalk" userId="287f8aa4f4de1d19" providerId="LiveId" clId="{5934C323-F763-4CD3-BAEF-A45943A9FCF0}" dt="2023-08-21T13:06:50.771" v="3268" actId="478"/>
          <ac:picMkLst>
            <pc:docMk/>
            <pc:sldMk cId="3666566581" sldId="580"/>
            <ac:picMk id="18438" creationId="{4E48D11D-0ACF-5608-2109-C607B7D14391}"/>
          </ac:picMkLst>
        </pc:picChg>
        <pc:picChg chg="del">
          <ac:chgData name="Richard Chalk" userId="287f8aa4f4de1d19" providerId="LiveId" clId="{5934C323-F763-4CD3-BAEF-A45943A9FCF0}" dt="2023-08-21T13:06:52.735" v="3269" actId="478"/>
          <ac:picMkLst>
            <pc:docMk/>
            <pc:sldMk cId="3666566581" sldId="580"/>
            <ac:picMk id="18440" creationId="{21563430-53DA-5250-7904-D83A2BD10799}"/>
          </ac:picMkLst>
        </pc:picChg>
        <pc:picChg chg="add mod">
          <ac:chgData name="Richard Chalk" userId="287f8aa4f4de1d19" providerId="LiveId" clId="{5934C323-F763-4CD3-BAEF-A45943A9FCF0}" dt="2023-08-21T13:10:59.349" v="3324" actId="1076"/>
          <ac:picMkLst>
            <pc:docMk/>
            <pc:sldMk cId="3666566581" sldId="580"/>
            <ac:picMk id="19458" creationId="{6B02D2C3-8229-5A1E-A5AF-55A8AA4AE50A}"/>
          </ac:picMkLst>
        </pc:picChg>
      </pc:sldChg>
      <pc:sldChg chg="modSp add mod">
        <pc:chgData name="Richard Chalk" userId="287f8aa4f4de1d19" providerId="LiveId" clId="{5934C323-F763-4CD3-BAEF-A45943A9FCF0}" dt="2023-08-21T13:12:09.409" v="3338" actId="20577"/>
        <pc:sldMkLst>
          <pc:docMk/>
          <pc:sldMk cId="389484842" sldId="581"/>
        </pc:sldMkLst>
        <pc:spChg chg="mod">
          <ac:chgData name="Richard Chalk" userId="287f8aa4f4de1d19" providerId="LiveId" clId="{5934C323-F763-4CD3-BAEF-A45943A9FCF0}" dt="2023-08-21T13:12:09.409" v="3338" actId="20577"/>
          <ac:spMkLst>
            <pc:docMk/>
            <pc:sldMk cId="389484842" sldId="581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5934C323-F763-4CD3-BAEF-A45943A9FCF0}" dt="2023-08-21T18:57:54.440" v="6492" actId="1036"/>
        <pc:sldMkLst>
          <pc:docMk/>
          <pc:sldMk cId="1972126245" sldId="582"/>
        </pc:sldMkLst>
        <pc:spChg chg="mod">
          <ac:chgData name="Richard Chalk" userId="287f8aa4f4de1d19" providerId="LiveId" clId="{5934C323-F763-4CD3-BAEF-A45943A9FCF0}" dt="2023-08-21T18:57:41.739" v="6464" actId="403"/>
          <ac:spMkLst>
            <pc:docMk/>
            <pc:sldMk cId="1972126245" sldId="582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8:57:51.009" v="6483" actId="403"/>
          <ac:spMkLst>
            <pc:docMk/>
            <pc:sldMk cId="1972126245" sldId="582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3:27:47.630" v="3359" actId="20577"/>
          <ac:spMkLst>
            <pc:docMk/>
            <pc:sldMk cId="1972126245" sldId="582"/>
            <ac:spMk id="7" creationId="{EBD62573-4B50-EAD6-8C7E-C3AE6A9F45B4}"/>
          </ac:spMkLst>
        </pc:spChg>
        <pc:spChg chg="del">
          <ac:chgData name="Richard Chalk" userId="287f8aa4f4de1d19" providerId="LiveId" clId="{5934C323-F763-4CD3-BAEF-A45943A9FCF0}" dt="2023-08-21T13:27:32.904" v="3347" actId="478"/>
          <ac:spMkLst>
            <pc:docMk/>
            <pc:sldMk cId="1972126245" sldId="582"/>
            <ac:spMk id="8" creationId="{1995A102-2697-5123-664B-F4E0BCEAEF8F}"/>
          </ac:spMkLst>
        </pc:spChg>
        <pc:spChg chg="add mod">
          <ac:chgData name="Richard Chalk" userId="287f8aa4f4de1d19" providerId="LiveId" clId="{5934C323-F763-4CD3-BAEF-A45943A9FCF0}" dt="2023-08-21T18:57:10.911" v="6461" actId="1076"/>
          <ac:spMkLst>
            <pc:docMk/>
            <pc:sldMk cId="1972126245" sldId="582"/>
            <ac:spMk id="9" creationId="{693B85FD-09BE-9564-7D28-5A6227928681}"/>
          </ac:spMkLst>
        </pc:spChg>
        <pc:spChg chg="add del">
          <ac:chgData name="Richard Chalk" userId="287f8aa4f4de1d19" providerId="LiveId" clId="{5934C323-F763-4CD3-BAEF-A45943A9FCF0}" dt="2023-08-21T13:26:35.963" v="3341" actId="478"/>
          <ac:spMkLst>
            <pc:docMk/>
            <pc:sldMk cId="1972126245" sldId="582"/>
            <ac:spMk id="10" creationId="{AB35883E-BBE4-6417-D1A8-ED843464383B}"/>
          </ac:spMkLst>
        </pc:spChg>
        <pc:picChg chg="add mod">
          <ac:chgData name="Richard Chalk" userId="287f8aa4f4de1d19" providerId="LiveId" clId="{5934C323-F763-4CD3-BAEF-A45943A9FCF0}" dt="2023-08-21T17:31:03.758" v="4559" actId="1035"/>
          <ac:picMkLst>
            <pc:docMk/>
            <pc:sldMk cId="1972126245" sldId="582"/>
            <ac:picMk id="8" creationId="{7BBC5B68-6038-F2BA-A831-FB6A156DD6E8}"/>
          </ac:picMkLst>
        </pc:picChg>
        <pc:picChg chg="del">
          <ac:chgData name="Richard Chalk" userId="287f8aa4f4de1d19" providerId="LiveId" clId="{5934C323-F763-4CD3-BAEF-A45943A9FCF0}" dt="2023-08-21T13:27:31.375" v="3346" actId="478"/>
          <ac:picMkLst>
            <pc:docMk/>
            <pc:sldMk cId="1972126245" sldId="582"/>
            <ac:picMk id="9" creationId="{B8BEB7F3-13A9-FDC8-94D4-9690433FC4E8}"/>
          </ac:picMkLst>
        </pc:picChg>
        <pc:picChg chg="add mod">
          <ac:chgData name="Richard Chalk" userId="287f8aa4f4de1d19" providerId="LiveId" clId="{5934C323-F763-4CD3-BAEF-A45943A9FCF0}" dt="2023-08-21T13:28:52.218" v="3379" actId="1036"/>
          <ac:picMkLst>
            <pc:docMk/>
            <pc:sldMk cId="1972126245" sldId="582"/>
            <ac:picMk id="11" creationId="{E3649C5A-3555-53B6-2B3B-712EC7C691E8}"/>
          </ac:picMkLst>
        </pc:picChg>
        <pc:picChg chg="add mod">
          <ac:chgData name="Richard Chalk" userId="287f8aa4f4de1d19" providerId="LiveId" clId="{5934C323-F763-4CD3-BAEF-A45943A9FCF0}" dt="2023-08-21T18:57:47.231" v="6481" actId="1035"/>
          <ac:picMkLst>
            <pc:docMk/>
            <pc:sldMk cId="1972126245" sldId="582"/>
            <ac:picMk id="12" creationId="{1E8625BE-8E4A-201D-A6CF-5275A8CA577A}"/>
          </ac:picMkLst>
        </pc:picChg>
        <pc:picChg chg="add mod">
          <ac:chgData name="Richard Chalk" userId="287f8aa4f4de1d19" providerId="LiveId" clId="{5934C323-F763-4CD3-BAEF-A45943A9FCF0}" dt="2023-08-21T18:57:54.440" v="6492" actId="1036"/>
          <ac:picMkLst>
            <pc:docMk/>
            <pc:sldMk cId="1972126245" sldId="582"/>
            <ac:picMk id="13" creationId="{F9EEF8BE-39D3-CFD3-CB22-0EBF37C26F62}"/>
          </ac:picMkLst>
        </pc:picChg>
        <pc:picChg chg="del">
          <ac:chgData name="Richard Chalk" userId="287f8aa4f4de1d19" providerId="LiveId" clId="{5934C323-F763-4CD3-BAEF-A45943A9FCF0}" dt="2023-08-21T13:27:00.523" v="3342" actId="478"/>
          <ac:picMkLst>
            <pc:docMk/>
            <pc:sldMk cId="1972126245" sldId="582"/>
            <ac:picMk id="24" creationId="{84C80783-E38C-634D-6EFB-812834044248}"/>
          </ac:picMkLst>
        </pc:picChg>
        <pc:picChg chg="del">
          <ac:chgData name="Richard Chalk" userId="287f8aa4f4de1d19" providerId="LiveId" clId="{5934C323-F763-4CD3-BAEF-A45943A9FCF0}" dt="2023-08-21T13:27:49.670" v="3360" actId="478"/>
          <ac:picMkLst>
            <pc:docMk/>
            <pc:sldMk cId="1972126245" sldId="582"/>
            <ac:picMk id="19458" creationId="{6B02D2C3-8229-5A1E-A5AF-55A8AA4AE50A}"/>
          </ac:picMkLst>
        </pc:picChg>
        <pc:picChg chg="add del mod">
          <ac:chgData name="Richard Chalk" userId="287f8aa4f4de1d19" providerId="LiveId" clId="{5934C323-F763-4CD3-BAEF-A45943A9FCF0}" dt="2023-08-21T17:30:55.540" v="4537" actId="478"/>
          <ac:picMkLst>
            <pc:docMk/>
            <pc:sldMk cId="1972126245" sldId="582"/>
            <ac:picMk id="20482" creationId="{1461D918-D3CF-1DB9-A5E0-AA950CA48FA6}"/>
          </ac:picMkLst>
        </pc:picChg>
      </pc:sldChg>
      <pc:sldChg chg="addSp delSp modSp add mod modNotesTx">
        <pc:chgData name="Richard Chalk" userId="287f8aa4f4de1d19" providerId="LiveId" clId="{5934C323-F763-4CD3-BAEF-A45943A9FCF0}" dt="2023-08-21T18:58:01.299" v="6494" actId="403"/>
        <pc:sldMkLst>
          <pc:docMk/>
          <pc:sldMk cId="932619517" sldId="583"/>
        </pc:sldMkLst>
        <pc:spChg chg="mod">
          <ac:chgData name="Richard Chalk" userId="287f8aa4f4de1d19" providerId="LiveId" clId="{5934C323-F763-4CD3-BAEF-A45943A9FCF0}" dt="2023-08-21T13:35:06.649" v="3625" actId="6549"/>
          <ac:spMkLst>
            <pc:docMk/>
            <pc:sldMk cId="932619517" sldId="583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8:58:01.299" v="6494" actId="403"/>
          <ac:spMkLst>
            <pc:docMk/>
            <pc:sldMk cId="932619517" sldId="583"/>
            <ac:spMk id="3" creationId="{173D56EC-57A4-FE19-1901-5242223ADD72}"/>
          </ac:spMkLst>
        </pc:spChg>
        <pc:spChg chg="add mod">
          <ac:chgData name="Richard Chalk" userId="287f8aa4f4de1d19" providerId="LiveId" clId="{5934C323-F763-4CD3-BAEF-A45943A9FCF0}" dt="2023-08-21T18:57:17.440" v="6462"/>
          <ac:spMkLst>
            <pc:docMk/>
            <pc:sldMk cId="932619517" sldId="583"/>
            <ac:spMk id="9" creationId="{BA90811B-FD80-96A0-0612-4D39DEF99466}"/>
          </ac:spMkLst>
        </pc:spChg>
        <pc:picChg chg="add mod">
          <ac:chgData name="Richard Chalk" userId="287f8aa4f4de1d19" providerId="LiveId" clId="{5934C323-F763-4CD3-BAEF-A45943A9FCF0}" dt="2023-08-21T17:31:08.383" v="4561"/>
          <ac:picMkLst>
            <pc:docMk/>
            <pc:sldMk cId="932619517" sldId="583"/>
            <ac:picMk id="8" creationId="{B13D3626-12F5-1EA3-01F7-B6BBED31658F}"/>
          </ac:picMkLst>
        </pc:picChg>
        <pc:picChg chg="mod">
          <ac:chgData name="Richard Chalk" userId="287f8aa4f4de1d19" providerId="LiveId" clId="{5934C323-F763-4CD3-BAEF-A45943A9FCF0}" dt="2023-08-21T13:31:34.288" v="3516" actId="1037"/>
          <ac:picMkLst>
            <pc:docMk/>
            <pc:sldMk cId="932619517" sldId="583"/>
            <ac:picMk id="11" creationId="{E3649C5A-3555-53B6-2B3B-712EC7C691E8}"/>
          </ac:picMkLst>
        </pc:picChg>
        <pc:picChg chg="del">
          <ac:chgData name="Richard Chalk" userId="287f8aa4f4de1d19" providerId="LiveId" clId="{5934C323-F763-4CD3-BAEF-A45943A9FCF0}" dt="2023-08-21T13:31:51.939" v="3543" actId="478"/>
          <ac:picMkLst>
            <pc:docMk/>
            <pc:sldMk cId="932619517" sldId="583"/>
            <ac:picMk id="12" creationId="{1E8625BE-8E4A-201D-A6CF-5275A8CA577A}"/>
          </ac:picMkLst>
        </pc:picChg>
        <pc:picChg chg="del">
          <ac:chgData name="Richard Chalk" userId="287f8aa4f4de1d19" providerId="LiveId" clId="{5934C323-F763-4CD3-BAEF-A45943A9FCF0}" dt="2023-08-21T13:35:40.408" v="3636" actId="478"/>
          <ac:picMkLst>
            <pc:docMk/>
            <pc:sldMk cId="932619517" sldId="583"/>
            <ac:picMk id="13" creationId="{F9EEF8BE-39D3-CFD3-CB22-0EBF37C26F62}"/>
          </ac:picMkLst>
        </pc:picChg>
        <pc:picChg chg="del">
          <ac:chgData name="Richard Chalk" userId="287f8aa4f4de1d19" providerId="LiveId" clId="{5934C323-F763-4CD3-BAEF-A45943A9FCF0}" dt="2023-08-21T17:31:07.916" v="4560" actId="478"/>
          <ac:picMkLst>
            <pc:docMk/>
            <pc:sldMk cId="932619517" sldId="583"/>
            <ac:picMk id="20482" creationId="{1461D918-D3CF-1DB9-A5E0-AA950CA48FA6}"/>
          </ac:picMkLst>
        </pc:picChg>
      </pc:sldChg>
      <pc:sldChg chg="addSp delSp modSp add mod modNotesTx">
        <pc:chgData name="Richard Chalk" userId="287f8aa4f4de1d19" providerId="LiveId" clId="{5934C323-F763-4CD3-BAEF-A45943A9FCF0}" dt="2023-08-21T18:54:56.370" v="6432" actId="113"/>
        <pc:sldMkLst>
          <pc:docMk/>
          <pc:sldMk cId="2056719165" sldId="584"/>
        </pc:sldMkLst>
        <pc:spChg chg="mod">
          <ac:chgData name="Richard Chalk" userId="287f8aa4f4de1d19" providerId="LiveId" clId="{5934C323-F763-4CD3-BAEF-A45943A9FCF0}" dt="2023-08-21T17:29:14.884" v="4535" actId="20577"/>
          <ac:spMkLst>
            <pc:docMk/>
            <pc:sldMk cId="2056719165" sldId="584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8:54:56.370" v="6432" actId="113"/>
          <ac:spMkLst>
            <pc:docMk/>
            <pc:sldMk cId="2056719165" sldId="584"/>
            <ac:spMk id="7" creationId="{EBD62573-4B50-EAD6-8C7E-C3AE6A9F45B4}"/>
          </ac:spMkLst>
        </pc:spChg>
        <pc:spChg chg="mod">
          <ac:chgData name="Richard Chalk" userId="287f8aa4f4de1d19" providerId="LiveId" clId="{5934C323-F763-4CD3-BAEF-A45943A9FCF0}" dt="2023-08-21T17:28:53.726" v="4518" actId="1037"/>
          <ac:spMkLst>
            <pc:docMk/>
            <pc:sldMk cId="2056719165" sldId="584"/>
            <ac:spMk id="12" creationId="{0F47BC57-5C51-0D45-F0AF-DF977E1D8B04}"/>
          </ac:spMkLst>
        </pc:spChg>
        <pc:picChg chg="add mod">
          <ac:chgData name="Richard Chalk" userId="287f8aa4f4de1d19" providerId="LiveId" clId="{5934C323-F763-4CD3-BAEF-A45943A9FCF0}" dt="2023-08-21T17:28:42.549" v="4492" actId="1076"/>
          <ac:picMkLst>
            <pc:docMk/>
            <pc:sldMk cId="2056719165" sldId="584"/>
            <ac:picMk id="1026" creationId="{76183A66-65B6-3BC2-2C67-FCC7C9C20361}"/>
          </ac:picMkLst>
        </pc:picChg>
        <pc:picChg chg="del">
          <ac:chgData name="Richard Chalk" userId="287f8aa4f4de1d19" providerId="LiveId" clId="{5934C323-F763-4CD3-BAEF-A45943A9FCF0}" dt="2023-08-21T13:44:21.869" v="4150" actId="478"/>
          <ac:picMkLst>
            <pc:docMk/>
            <pc:sldMk cId="2056719165" sldId="584"/>
            <ac:picMk id="6146" creationId="{E8467F65-5A75-AC94-9752-587D7A7F4816}"/>
          </ac:picMkLst>
        </pc:picChg>
        <pc:picChg chg="del">
          <ac:chgData name="Richard Chalk" userId="287f8aa4f4de1d19" providerId="LiveId" clId="{5934C323-F763-4CD3-BAEF-A45943A9FCF0}" dt="2023-08-21T13:44:23.564" v="4152" actId="478"/>
          <ac:picMkLst>
            <pc:docMk/>
            <pc:sldMk cId="2056719165" sldId="584"/>
            <ac:picMk id="6148" creationId="{58864DC8-EDBB-83FB-5E13-28DFFCED493D}"/>
          </ac:picMkLst>
        </pc:picChg>
        <pc:picChg chg="del">
          <ac:chgData name="Richard Chalk" userId="287f8aa4f4de1d19" providerId="LiveId" clId="{5934C323-F763-4CD3-BAEF-A45943A9FCF0}" dt="2023-08-21T13:44:22.681" v="4151" actId="478"/>
          <ac:picMkLst>
            <pc:docMk/>
            <pc:sldMk cId="2056719165" sldId="584"/>
            <ac:picMk id="6152" creationId="{6FD94AB1-8DA1-A380-8181-F7892E15942F}"/>
          </ac:picMkLst>
        </pc:picChg>
        <pc:picChg chg="del">
          <ac:chgData name="Richard Chalk" userId="287f8aa4f4de1d19" providerId="LiveId" clId="{5934C323-F763-4CD3-BAEF-A45943A9FCF0}" dt="2023-08-21T13:44:24.242" v="4153" actId="478"/>
          <ac:picMkLst>
            <pc:docMk/>
            <pc:sldMk cId="2056719165" sldId="584"/>
            <ac:picMk id="6158" creationId="{D0D0F5D9-E089-6829-6E34-488DAB23E6A0}"/>
          </ac:picMkLst>
        </pc:picChg>
        <pc:picChg chg="add mod">
          <ac:chgData name="Richard Chalk" userId="287f8aa4f4de1d19" providerId="LiveId" clId="{5934C323-F763-4CD3-BAEF-A45943A9FCF0}" dt="2023-08-21T13:45:42.844" v="4169" actId="1076"/>
          <ac:picMkLst>
            <pc:docMk/>
            <pc:sldMk cId="2056719165" sldId="584"/>
            <ac:picMk id="21506" creationId="{111204AC-4AB0-9459-9E73-12B044C0A4BD}"/>
          </ac:picMkLst>
        </pc:picChg>
        <pc:picChg chg="add mod">
          <ac:chgData name="Richard Chalk" userId="287f8aa4f4de1d19" providerId="LiveId" clId="{5934C323-F763-4CD3-BAEF-A45943A9FCF0}" dt="2023-08-21T13:45:38.394" v="4167" actId="1076"/>
          <ac:picMkLst>
            <pc:docMk/>
            <pc:sldMk cId="2056719165" sldId="584"/>
            <ac:picMk id="21508" creationId="{B9315BDC-612E-0674-C75C-E75E237A6158}"/>
          </ac:picMkLst>
        </pc:picChg>
        <pc:picChg chg="add mod">
          <ac:chgData name="Richard Chalk" userId="287f8aa4f4de1d19" providerId="LiveId" clId="{5934C323-F763-4CD3-BAEF-A45943A9FCF0}" dt="2023-08-21T13:45:18.366" v="4162" actId="1076"/>
          <ac:picMkLst>
            <pc:docMk/>
            <pc:sldMk cId="2056719165" sldId="584"/>
            <ac:picMk id="21510" creationId="{99C11063-3AA3-D051-6403-77DE23B11848}"/>
          </ac:picMkLst>
        </pc:picChg>
        <pc:picChg chg="add mod">
          <ac:chgData name="Richard Chalk" userId="287f8aa4f4de1d19" providerId="LiveId" clId="{5934C323-F763-4CD3-BAEF-A45943A9FCF0}" dt="2023-08-21T13:45:46.181" v="4171" actId="1035"/>
          <ac:picMkLst>
            <pc:docMk/>
            <pc:sldMk cId="2056719165" sldId="584"/>
            <ac:picMk id="21512" creationId="{EECB9095-9221-BD12-08F1-F114B3CAA19F}"/>
          </ac:picMkLst>
        </pc:picChg>
        <pc:picChg chg="add mod">
          <ac:chgData name="Richard Chalk" userId="287f8aa4f4de1d19" providerId="LiveId" clId="{5934C323-F763-4CD3-BAEF-A45943A9FCF0}" dt="2023-08-21T13:46:04.517" v="4176" actId="1076"/>
          <ac:picMkLst>
            <pc:docMk/>
            <pc:sldMk cId="2056719165" sldId="584"/>
            <ac:picMk id="21514" creationId="{F4752FF5-F6EF-2D78-D776-A897C6149227}"/>
          </ac:picMkLst>
        </pc:picChg>
      </pc:sldChg>
      <pc:sldChg chg="modSp add mod ord">
        <pc:chgData name="Richard Chalk" userId="287f8aa4f4de1d19" providerId="LiveId" clId="{5934C323-F763-4CD3-BAEF-A45943A9FCF0}" dt="2023-08-21T17:55:43.727" v="4911" actId="20577"/>
        <pc:sldMkLst>
          <pc:docMk/>
          <pc:sldMk cId="314543341" sldId="585"/>
        </pc:sldMkLst>
        <pc:spChg chg="mod">
          <ac:chgData name="Richard Chalk" userId="287f8aa4f4de1d19" providerId="LiveId" clId="{5934C323-F763-4CD3-BAEF-A45943A9FCF0}" dt="2023-08-21T17:55:43.727" v="4911" actId="20577"/>
          <ac:spMkLst>
            <pc:docMk/>
            <pc:sldMk cId="314543341" sldId="585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5934C323-F763-4CD3-BAEF-A45943A9FCF0}" dt="2023-08-21T17:30:27.701" v="4536" actId="47"/>
        <pc:sldMkLst>
          <pc:docMk/>
          <pc:sldMk cId="882952650" sldId="585"/>
        </pc:sldMkLst>
        <pc:spChg chg="mod">
          <ac:chgData name="Richard Chalk" userId="287f8aa4f4de1d19" providerId="LiveId" clId="{5934C323-F763-4CD3-BAEF-A45943A9FCF0}" dt="2023-08-21T13:38:34.102" v="3706" actId="20577"/>
          <ac:spMkLst>
            <pc:docMk/>
            <pc:sldMk cId="882952650" sldId="585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5934C323-F763-4CD3-BAEF-A45943A9FCF0}" dt="2023-08-21T17:55:58.767" v="4913" actId="207"/>
        <pc:sldMkLst>
          <pc:docMk/>
          <pc:sldMk cId="1602901148" sldId="586"/>
        </pc:sldMkLst>
        <pc:spChg chg="mod">
          <ac:chgData name="Richard Chalk" userId="287f8aa4f4de1d19" providerId="LiveId" clId="{5934C323-F763-4CD3-BAEF-A45943A9FCF0}" dt="2023-08-21T17:55:58.767" v="4913" actId="207"/>
          <ac:spMkLst>
            <pc:docMk/>
            <pc:sldMk cId="1602901148" sldId="586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7:43:40.332" v="4734" actId="14100"/>
          <ac:spMkLst>
            <pc:docMk/>
            <pc:sldMk cId="1602901148" sldId="586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7:38:16.363" v="4615" actId="20577"/>
          <ac:spMkLst>
            <pc:docMk/>
            <pc:sldMk cId="1602901148" sldId="586"/>
            <ac:spMk id="7" creationId="{EBD62573-4B50-EAD6-8C7E-C3AE6A9F45B4}"/>
          </ac:spMkLst>
        </pc:spChg>
        <pc:picChg chg="del">
          <ac:chgData name="Richard Chalk" userId="287f8aa4f4de1d19" providerId="LiveId" clId="{5934C323-F763-4CD3-BAEF-A45943A9FCF0}" dt="2023-08-21T17:36:45.622" v="4613" actId="478"/>
          <ac:picMkLst>
            <pc:docMk/>
            <pc:sldMk cId="1602901148" sldId="586"/>
            <ac:picMk id="8" creationId="{B13D3626-12F5-1EA3-01F7-B6BBED31658F}"/>
          </ac:picMkLst>
        </pc:picChg>
        <pc:picChg chg="del">
          <ac:chgData name="Richard Chalk" userId="287f8aa4f4de1d19" providerId="LiveId" clId="{5934C323-F763-4CD3-BAEF-A45943A9FCF0}" dt="2023-08-21T17:38:31.132" v="4616" actId="478"/>
          <ac:picMkLst>
            <pc:docMk/>
            <pc:sldMk cId="1602901148" sldId="586"/>
            <ac:picMk id="11" creationId="{E3649C5A-3555-53B6-2B3B-712EC7C691E8}"/>
          </ac:picMkLst>
        </pc:picChg>
        <pc:picChg chg="add mod">
          <ac:chgData name="Richard Chalk" userId="287f8aa4f4de1d19" providerId="LiveId" clId="{5934C323-F763-4CD3-BAEF-A45943A9FCF0}" dt="2023-08-21T17:44:25.627" v="4752" actId="1038"/>
          <ac:picMkLst>
            <pc:docMk/>
            <pc:sldMk cId="1602901148" sldId="586"/>
            <ac:picMk id="1026" creationId="{28F826B8-3AC3-276C-F97D-5938436BE330}"/>
          </ac:picMkLst>
        </pc:picChg>
      </pc:sldChg>
      <pc:sldChg chg="addSp modSp add mod modNotesTx">
        <pc:chgData name="Richard Chalk" userId="287f8aa4f4de1d19" providerId="LiveId" clId="{5934C323-F763-4CD3-BAEF-A45943A9FCF0}" dt="2023-08-21T18:00:17.236" v="4944" actId="1038"/>
        <pc:sldMkLst>
          <pc:docMk/>
          <pc:sldMk cId="1792503660" sldId="587"/>
        </pc:sldMkLst>
        <pc:spChg chg="mod">
          <ac:chgData name="Richard Chalk" userId="287f8aa4f4de1d19" providerId="LiveId" clId="{5934C323-F763-4CD3-BAEF-A45943A9FCF0}" dt="2023-08-21T17:49:02.387" v="4830" actId="207"/>
          <ac:spMkLst>
            <pc:docMk/>
            <pc:sldMk cId="1792503660" sldId="587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8:00:12.523" v="4936" actId="6549"/>
          <ac:spMkLst>
            <pc:docMk/>
            <pc:sldMk cId="1792503660" sldId="587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7:44:40.267" v="4755" actId="6549"/>
          <ac:spMkLst>
            <pc:docMk/>
            <pc:sldMk cId="1792503660" sldId="587"/>
            <ac:spMk id="7" creationId="{EBD62573-4B50-EAD6-8C7E-C3AE6A9F45B4}"/>
          </ac:spMkLst>
        </pc:spChg>
        <pc:picChg chg="add mod">
          <ac:chgData name="Richard Chalk" userId="287f8aa4f4de1d19" providerId="LiveId" clId="{5934C323-F763-4CD3-BAEF-A45943A9FCF0}" dt="2023-08-21T17:49:58.829" v="4843" actId="1036"/>
          <ac:picMkLst>
            <pc:docMk/>
            <pc:sldMk cId="1792503660" sldId="587"/>
            <ac:picMk id="8" creationId="{FD71F8FF-F27D-7EED-E6DC-D5BC8BA0AF05}"/>
          </ac:picMkLst>
        </pc:picChg>
        <pc:picChg chg="add mod">
          <ac:chgData name="Richard Chalk" userId="287f8aa4f4de1d19" providerId="LiveId" clId="{5934C323-F763-4CD3-BAEF-A45943A9FCF0}" dt="2023-08-21T18:00:17.236" v="4944" actId="1038"/>
          <ac:picMkLst>
            <pc:docMk/>
            <pc:sldMk cId="1792503660" sldId="587"/>
            <ac:picMk id="9" creationId="{3881512D-E337-2422-1E3E-9CCAD18F2EF7}"/>
          </ac:picMkLst>
        </pc:picChg>
      </pc:sldChg>
      <pc:sldChg chg="addSp delSp modSp add mod">
        <pc:chgData name="Richard Chalk" userId="287f8aa4f4de1d19" providerId="LiveId" clId="{5934C323-F763-4CD3-BAEF-A45943A9FCF0}" dt="2023-08-21T18:03:28.082" v="5035" actId="207"/>
        <pc:sldMkLst>
          <pc:docMk/>
          <pc:sldMk cId="2179093385" sldId="588"/>
        </pc:sldMkLst>
        <pc:spChg chg="mod">
          <ac:chgData name="Richard Chalk" userId="287f8aa4f4de1d19" providerId="LiveId" clId="{5934C323-F763-4CD3-BAEF-A45943A9FCF0}" dt="2023-08-21T18:00:37.751" v="4947" actId="14100"/>
          <ac:spMkLst>
            <pc:docMk/>
            <pc:sldMk cId="2179093385" sldId="588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8:03:28.082" v="5035" actId="207"/>
          <ac:spMkLst>
            <pc:docMk/>
            <pc:sldMk cId="2179093385" sldId="588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7:50:38.143" v="4866" actId="6549"/>
          <ac:spMkLst>
            <pc:docMk/>
            <pc:sldMk cId="2179093385" sldId="588"/>
            <ac:spMk id="7" creationId="{EBD62573-4B50-EAD6-8C7E-C3AE6A9F45B4}"/>
          </ac:spMkLst>
        </pc:spChg>
        <pc:spChg chg="add mod">
          <ac:chgData name="Richard Chalk" userId="287f8aa4f4de1d19" providerId="LiveId" clId="{5934C323-F763-4CD3-BAEF-A45943A9FCF0}" dt="2023-08-21T18:01:43.304" v="5020" actId="1036"/>
          <ac:spMkLst>
            <pc:docMk/>
            <pc:sldMk cId="2179093385" sldId="588"/>
            <ac:spMk id="9" creationId="{FE7AB174-1066-F7AC-8816-3BEA032DC877}"/>
          </ac:spMkLst>
        </pc:spChg>
        <pc:picChg chg="del">
          <ac:chgData name="Richard Chalk" userId="287f8aa4f4de1d19" providerId="LiveId" clId="{5934C323-F763-4CD3-BAEF-A45943A9FCF0}" dt="2023-08-21T17:52:18.069" v="4897" actId="478"/>
          <ac:picMkLst>
            <pc:docMk/>
            <pc:sldMk cId="2179093385" sldId="588"/>
            <ac:picMk id="8" creationId="{FD71F8FF-F27D-7EED-E6DC-D5BC8BA0AF05}"/>
          </ac:picMkLst>
        </pc:picChg>
        <pc:picChg chg="add mod">
          <ac:chgData name="Richard Chalk" userId="287f8aa4f4de1d19" providerId="LiveId" clId="{5934C323-F763-4CD3-BAEF-A45943A9FCF0}" dt="2023-08-21T18:00:59.484" v="4950" actId="1076"/>
          <ac:picMkLst>
            <pc:docMk/>
            <pc:sldMk cId="2179093385" sldId="588"/>
            <ac:picMk id="2050" creationId="{5658FA61-473F-8214-DE12-32378A3E3E17}"/>
          </ac:picMkLst>
        </pc:picChg>
        <pc:picChg chg="add mod">
          <ac:chgData name="Richard Chalk" userId="287f8aa4f4de1d19" providerId="LiveId" clId="{5934C323-F763-4CD3-BAEF-A45943A9FCF0}" dt="2023-08-21T18:01:32.779" v="5009" actId="1035"/>
          <ac:picMkLst>
            <pc:docMk/>
            <pc:sldMk cId="2179093385" sldId="588"/>
            <ac:picMk id="2052" creationId="{8964F4B3-5836-D177-FAC9-47F159B60918}"/>
          </ac:picMkLst>
        </pc:picChg>
      </pc:sldChg>
      <pc:sldChg chg="addSp delSp modSp add mod modNotesTx">
        <pc:chgData name="Richard Chalk" userId="287f8aa4f4de1d19" providerId="LiveId" clId="{5934C323-F763-4CD3-BAEF-A45943A9FCF0}" dt="2023-08-21T18:18:58.309" v="5378"/>
        <pc:sldMkLst>
          <pc:docMk/>
          <pc:sldMk cId="3814449958" sldId="589"/>
        </pc:sldMkLst>
        <pc:spChg chg="mod">
          <ac:chgData name="Richard Chalk" userId="287f8aa4f4de1d19" providerId="LiveId" clId="{5934C323-F763-4CD3-BAEF-A45943A9FCF0}" dt="2023-08-21T18:16:24.179" v="5326" actId="14100"/>
          <ac:spMkLst>
            <pc:docMk/>
            <pc:sldMk cId="3814449958" sldId="589"/>
            <ac:spMk id="2" creationId="{2CED0939-2445-F1A3-21AE-0A535344DD5D}"/>
          </ac:spMkLst>
        </pc:spChg>
        <pc:spChg chg="del">
          <ac:chgData name="Richard Chalk" userId="287f8aa4f4de1d19" providerId="LiveId" clId="{5934C323-F763-4CD3-BAEF-A45943A9FCF0}" dt="2023-08-21T18:08:28.569" v="5073" actId="478"/>
          <ac:spMkLst>
            <pc:docMk/>
            <pc:sldMk cId="3814449958" sldId="589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8:05:24.611" v="5045" actId="113"/>
          <ac:spMkLst>
            <pc:docMk/>
            <pc:sldMk cId="3814449958" sldId="589"/>
            <ac:spMk id="7" creationId="{EBD62573-4B50-EAD6-8C7E-C3AE6A9F45B4}"/>
          </ac:spMkLst>
        </pc:spChg>
        <pc:spChg chg="del">
          <ac:chgData name="Richard Chalk" userId="287f8aa4f4de1d19" providerId="LiveId" clId="{5934C323-F763-4CD3-BAEF-A45943A9FCF0}" dt="2023-08-21T18:03:55.922" v="5038" actId="478"/>
          <ac:spMkLst>
            <pc:docMk/>
            <pc:sldMk cId="3814449958" sldId="589"/>
            <ac:spMk id="9" creationId="{FE7AB174-1066-F7AC-8816-3BEA032DC877}"/>
          </ac:spMkLst>
        </pc:spChg>
        <pc:spChg chg="add mod">
          <ac:chgData name="Richard Chalk" userId="287f8aa4f4de1d19" providerId="LiveId" clId="{5934C323-F763-4CD3-BAEF-A45943A9FCF0}" dt="2023-08-21T18:09:47.431" v="5146" actId="20577"/>
          <ac:spMkLst>
            <pc:docMk/>
            <pc:sldMk cId="3814449958" sldId="589"/>
            <ac:spMk id="11" creationId="{7DE09999-6D64-0D0E-0CB2-562F8BDA67FF}"/>
          </ac:spMkLst>
        </pc:spChg>
        <pc:picChg chg="add mod">
          <ac:chgData name="Richard Chalk" userId="287f8aa4f4de1d19" providerId="LiveId" clId="{5934C323-F763-4CD3-BAEF-A45943A9FCF0}" dt="2023-08-21T18:10:13.442" v="5188" actId="1036"/>
          <ac:picMkLst>
            <pc:docMk/>
            <pc:sldMk cId="3814449958" sldId="589"/>
            <ac:picMk id="12" creationId="{111A85F3-A3A6-477D-7872-A2C828DB2AA1}"/>
          </ac:picMkLst>
        </pc:picChg>
        <pc:picChg chg="add mod">
          <ac:chgData name="Richard Chalk" userId="287f8aa4f4de1d19" providerId="LiveId" clId="{5934C323-F763-4CD3-BAEF-A45943A9FCF0}" dt="2023-08-21T18:10:08.056" v="5156" actId="1076"/>
          <ac:picMkLst>
            <pc:docMk/>
            <pc:sldMk cId="3814449958" sldId="589"/>
            <ac:picMk id="13" creationId="{2731005D-D616-8003-3535-F68B17997BD0}"/>
          </ac:picMkLst>
        </pc:picChg>
        <pc:picChg chg="add del">
          <ac:chgData name="Richard Chalk" userId="287f8aa4f4de1d19" providerId="LiveId" clId="{5934C323-F763-4CD3-BAEF-A45943A9FCF0}" dt="2023-08-21T18:15:49.117" v="5205" actId="478"/>
          <ac:picMkLst>
            <pc:docMk/>
            <pc:sldMk cId="3814449958" sldId="589"/>
            <ac:picMk id="15" creationId="{7B3DF556-E2E8-773B-082C-55A9D87B50AF}"/>
          </ac:picMkLst>
        </pc:picChg>
        <pc:picChg chg="add mod">
          <ac:chgData name="Richard Chalk" userId="287f8aa4f4de1d19" providerId="LiveId" clId="{5934C323-F763-4CD3-BAEF-A45943A9FCF0}" dt="2023-08-21T18:16:34.844" v="5360" actId="1036"/>
          <ac:picMkLst>
            <pc:docMk/>
            <pc:sldMk cId="3814449958" sldId="589"/>
            <ac:picMk id="17" creationId="{882205B3-43FE-BFEA-D758-E8180F9EF803}"/>
          </ac:picMkLst>
        </pc:picChg>
        <pc:picChg chg="del">
          <ac:chgData name="Richard Chalk" userId="287f8aa4f4de1d19" providerId="LiveId" clId="{5934C323-F763-4CD3-BAEF-A45943A9FCF0}" dt="2023-08-21T18:05:18.997" v="5044" actId="478"/>
          <ac:picMkLst>
            <pc:docMk/>
            <pc:sldMk cId="3814449958" sldId="589"/>
            <ac:picMk id="1026" creationId="{28F826B8-3AC3-276C-F97D-5938436BE330}"/>
          </ac:picMkLst>
        </pc:picChg>
        <pc:picChg chg="del">
          <ac:chgData name="Richard Chalk" userId="287f8aa4f4de1d19" providerId="LiveId" clId="{5934C323-F763-4CD3-BAEF-A45943A9FCF0}" dt="2023-08-21T18:03:55.060" v="5037" actId="478"/>
          <ac:picMkLst>
            <pc:docMk/>
            <pc:sldMk cId="3814449958" sldId="589"/>
            <ac:picMk id="2050" creationId="{5658FA61-473F-8214-DE12-32378A3E3E17}"/>
          </ac:picMkLst>
        </pc:picChg>
        <pc:picChg chg="del">
          <ac:chgData name="Richard Chalk" userId="287f8aa4f4de1d19" providerId="LiveId" clId="{5934C323-F763-4CD3-BAEF-A45943A9FCF0}" dt="2023-08-21T18:03:56.484" v="5039" actId="478"/>
          <ac:picMkLst>
            <pc:docMk/>
            <pc:sldMk cId="3814449958" sldId="589"/>
            <ac:picMk id="2052" creationId="{8964F4B3-5836-D177-FAC9-47F159B60918}"/>
          </ac:picMkLst>
        </pc:picChg>
        <pc:picChg chg="add del mod">
          <ac:chgData name="Richard Chalk" userId="287f8aa4f4de1d19" providerId="LiveId" clId="{5934C323-F763-4CD3-BAEF-A45943A9FCF0}" dt="2023-08-21T18:07:48.039" v="5072" actId="478"/>
          <ac:picMkLst>
            <pc:docMk/>
            <pc:sldMk cId="3814449958" sldId="589"/>
            <ac:picMk id="4098" creationId="{2511BCC3-199B-D425-4014-E7695F124CA5}"/>
          </ac:picMkLst>
        </pc:picChg>
        <pc:picChg chg="add mod">
          <ac:chgData name="Richard Chalk" userId="287f8aa4f4de1d19" providerId="LiveId" clId="{5934C323-F763-4CD3-BAEF-A45943A9FCF0}" dt="2023-08-21T18:08:45.226" v="5078" actId="1076"/>
          <ac:picMkLst>
            <pc:docMk/>
            <pc:sldMk cId="3814449958" sldId="589"/>
            <ac:picMk id="4100" creationId="{3E062D7E-12AE-D4AF-6F50-B2A03F9F05DE}"/>
          </ac:picMkLst>
        </pc:picChg>
        <pc:picChg chg="add del mod">
          <ac:chgData name="Richard Chalk" userId="287f8aa4f4de1d19" providerId="LiveId" clId="{5934C323-F763-4CD3-BAEF-A45943A9FCF0}" dt="2023-08-21T18:11:59.420" v="5201" actId="21"/>
          <ac:picMkLst>
            <pc:docMk/>
            <pc:sldMk cId="3814449958" sldId="589"/>
            <ac:picMk id="4102" creationId="{DE3F4849-4B47-209E-BEF4-C0AA75B16D48}"/>
          </ac:picMkLst>
        </pc:picChg>
        <pc:cxnChg chg="mod">
          <ac:chgData name="Richard Chalk" userId="287f8aa4f4de1d19" providerId="LiveId" clId="{5934C323-F763-4CD3-BAEF-A45943A9FCF0}" dt="2023-08-21T18:08:48.438" v="5079" actId="14100"/>
          <ac:cxnSpMkLst>
            <pc:docMk/>
            <pc:sldMk cId="3814449958" sldId="589"/>
            <ac:cxnSpMk id="4" creationId="{8E10E644-46F5-F891-B4EC-377F5D56B5D8}"/>
          </ac:cxnSpMkLst>
        </pc:cxnChg>
      </pc:sldChg>
      <pc:sldChg chg="addSp delSp modSp new del mod">
        <pc:chgData name="Richard Chalk" userId="287f8aa4f4de1d19" providerId="LiveId" clId="{5934C323-F763-4CD3-BAEF-A45943A9FCF0}" dt="2023-08-21T18:53:03.288" v="6413" actId="47"/>
        <pc:sldMkLst>
          <pc:docMk/>
          <pc:sldMk cId="977859495" sldId="590"/>
        </pc:sldMkLst>
        <pc:spChg chg="del">
          <ac:chgData name="Richard Chalk" userId="287f8aa4f4de1d19" providerId="LiveId" clId="{5934C323-F763-4CD3-BAEF-A45943A9FCF0}" dt="2023-08-21T18:11:56.561" v="5200" actId="478"/>
          <ac:spMkLst>
            <pc:docMk/>
            <pc:sldMk cId="977859495" sldId="590"/>
            <ac:spMk id="2" creationId="{63DA45CF-0236-C15D-DD37-CF727421AB40}"/>
          </ac:spMkLst>
        </pc:spChg>
        <pc:spChg chg="del">
          <ac:chgData name="Richard Chalk" userId="287f8aa4f4de1d19" providerId="LiveId" clId="{5934C323-F763-4CD3-BAEF-A45943A9FCF0}" dt="2023-08-21T18:11:55.516" v="5199" actId="478"/>
          <ac:spMkLst>
            <pc:docMk/>
            <pc:sldMk cId="977859495" sldId="590"/>
            <ac:spMk id="3" creationId="{B41B7E9F-BD96-7ACB-DC21-D0DBCBF6E341}"/>
          </ac:spMkLst>
        </pc:spChg>
        <pc:picChg chg="add mod">
          <ac:chgData name="Richard Chalk" userId="287f8aa4f4de1d19" providerId="LiveId" clId="{5934C323-F763-4CD3-BAEF-A45943A9FCF0}" dt="2023-08-21T18:12:03.274" v="5203" actId="1076"/>
          <ac:picMkLst>
            <pc:docMk/>
            <pc:sldMk cId="977859495" sldId="590"/>
            <ac:picMk id="4" creationId="{6719DE71-223B-6DB8-FD25-6ABF56AC6F15}"/>
          </ac:picMkLst>
        </pc:picChg>
      </pc:sldChg>
      <pc:sldChg chg="addSp delSp modSp add mod modNotesTx">
        <pc:chgData name="Richard Chalk" userId="287f8aa4f4de1d19" providerId="LiveId" clId="{5934C323-F763-4CD3-BAEF-A45943A9FCF0}" dt="2023-08-21T18:27:48.918" v="6000" actId="6549"/>
        <pc:sldMkLst>
          <pc:docMk/>
          <pc:sldMk cId="1822320657" sldId="591"/>
        </pc:sldMkLst>
        <pc:spChg chg="mod">
          <ac:chgData name="Richard Chalk" userId="287f8aa4f4de1d19" providerId="LiveId" clId="{5934C323-F763-4CD3-BAEF-A45943A9FCF0}" dt="2023-08-21T18:25:51.855" v="5982" actId="6549"/>
          <ac:spMkLst>
            <pc:docMk/>
            <pc:sldMk cId="1822320657" sldId="591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8:27:48.918" v="6000" actId="6549"/>
          <ac:spMkLst>
            <pc:docMk/>
            <pc:sldMk cId="1822320657" sldId="591"/>
            <ac:spMk id="3" creationId="{173D56EC-57A4-FE19-1901-5242223ADD72}"/>
          </ac:spMkLst>
        </pc:spChg>
        <pc:spChg chg="del">
          <ac:chgData name="Richard Chalk" userId="287f8aa4f4de1d19" providerId="LiveId" clId="{5934C323-F763-4CD3-BAEF-A45943A9FCF0}" dt="2023-08-21T18:17:21.892" v="5362" actId="478"/>
          <ac:spMkLst>
            <pc:docMk/>
            <pc:sldMk cId="1822320657" sldId="591"/>
            <ac:spMk id="7" creationId="{EBD62573-4B50-EAD6-8C7E-C3AE6A9F45B4}"/>
          </ac:spMkLst>
        </pc:spChg>
        <pc:spChg chg="add mod">
          <ac:chgData name="Richard Chalk" userId="287f8aa4f4de1d19" providerId="LiveId" clId="{5934C323-F763-4CD3-BAEF-A45943A9FCF0}" dt="2023-08-21T18:17:22.223" v="5363"/>
          <ac:spMkLst>
            <pc:docMk/>
            <pc:sldMk cId="1822320657" sldId="591"/>
            <ac:spMk id="8" creationId="{2CF4B672-D675-8E45-0A9B-9620C89C8330}"/>
          </ac:spMkLst>
        </pc:spChg>
        <pc:picChg chg="del">
          <ac:chgData name="Richard Chalk" userId="287f8aa4f4de1d19" providerId="LiveId" clId="{5934C323-F763-4CD3-BAEF-A45943A9FCF0}" dt="2023-08-21T18:17:24.198" v="5364" actId="478"/>
          <ac:picMkLst>
            <pc:docMk/>
            <pc:sldMk cId="1822320657" sldId="591"/>
            <ac:picMk id="1026" creationId="{28F826B8-3AC3-276C-F97D-5938436BE330}"/>
          </ac:picMkLst>
        </pc:picChg>
        <pc:picChg chg="add del">
          <ac:chgData name="Richard Chalk" userId="287f8aa4f4de1d19" providerId="LiveId" clId="{5934C323-F763-4CD3-BAEF-A45943A9FCF0}" dt="2023-08-21T18:19:47.487" v="5380" actId="478"/>
          <ac:picMkLst>
            <pc:docMk/>
            <pc:sldMk cId="1822320657" sldId="591"/>
            <ac:picMk id="5122" creationId="{E3203909-DAE0-17C6-7F24-10D597C5CAA8}"/>
          </ac:picMkLst>
        </pc:picChg>
        <pc:picChg chg="add del">
          <ac:chgData name="Richard Chalk" userId="287f8aa4f4de1d19" providerId="LiveId" clId="{5934C323-F763-4CD3-BAEF-A45943A9FCF0}" dt="2023-08-21T18:20:01.699" v="5382" actId="478"/>
          <ac:picMkLst>
            <pc:docMk/>
            <pc:sldMk cId="1822320657" sldId="591"/>
            <ac:picMk id="5124" creationId="{D20A946C-784B-4F12-5C0C-BAF08CFCE269}"/>
          </ac:picMkLst>
        </pc:picChg>
        <pc:picChg chg="add del">
          <ac:chgData name="Richard Chalk" userId="287f8aa4f4de1d19" providerId="LiveId" clId="{5934C323-F763-4CD3-BAEF-A45943A9FCF0}" dt="2023-08-21T18:20:37.296" v="5384" actId="478"/>
          <ac:picMkLst>
            <pc:docMk/>
            <pc:sldMk cId="1822320657" sldId="591"/>
            <ac:picMk id="5126" creationId="{AA079DA9-2208-CE59-726C-D38EBAFD53F5}"/>
          </ac:picMkLst>
        </pc:picChg>
        <pc:picChg chg="add del mod">
          <ac:chgData name="Richard Chalk" userId="287f8aa4f4de1d19" providerId="LiveId" clId="{5934C323-F763-4CD3-BAEF-A45943A9FCF0}" dt="2023-08-21T18:22:07.730" v="5673" actId="478"/>
          <ac:picMkLst>
            <pc:docMk/>
            <pc:sldMk cId="1822320657" sldId="591"/>
            <ac:picMk id="5128" creationId="{3069AD97-DC16-15C4-686A-72866C4811E8}"/>
          </ac:picMkLst>
        </pc:picChg>
        <pc:picChg chg="add mod">
          <ac:chgData name="Richard Chalk" userId="287f8aa4f4de1d19" providerId="LiveId" clId="{5934C323-F763-4CD3-BAEF-A45943A9FCF0}" dt="2023-08-21T18:23:05.043" v="5866" actId="1036"/>
          <ac:picMkLst>
            <pc:docMk/>
            <pc:sldMk cId="1822320657" sldId="591"/>
            <ac:picMk id="5130" creationId="{3EB59B5C-9091-ABCD-34C1-132D5EBB9784}"/>
          </ac:picMkLst>
        </pc:picChg>
        <pc:picChg chg="add mod">
          <ac:chgData name="Richard Chalk" userId="287f8aa4f4de1d19" providerId="LiveId" clId="{5934C323-F763-4CD3-BAEF-A45943A9FCF0}" dt="2023-08-21T18:24:44.333" v="5970" actId="1036"/>
          <ac:picMkLst>
            <pc:docMk/>
            <pc:sldMk cId="1822320657" sldId="591"/>
            <ac:picMk id="5132" creationId="{87713AB4-6DC4-3C84-0DD0-145A5CC9B4DA}"/>
          </ac:picMkLst>
        </pc:picChg>
        <pc:picChg chg="add mod">
          <ac:chgData name="Richard Chalk" userId="287f8aa4f4de1d19" providerId="LiveId" clId="{5934C323-F763-4CD3-BAEF-A45943A9FCF0}" dt="2023-08-21T18:27:45.203" v="5998" actId="1035"/>
          <ac:picMkLst>
            <pc:docMk/>
            <pc:sldMk cId="1822320657" sldId="591"/>
            <ac:picMk id="5134" creationId="{F443B36A-D852-0A05-8CCB-FC625F817AA0}"/>
          </ac:picMkLst>
        </pc:picChg>
      </pc:sldChg>
      <pc:sldChg chg="addSp delSp modSp add mod modNotesTx">
        <pc:chgData name="Richard Chalk" userId="287f8aa4f4de1d19" providerId="LiveId" clId="{5934C323-F763-4CD3-BAEF-A45943A9FCF0}" dt="2023-08-21T18:36:36.382" v="6163" actId="113"/>
        <pc:sldMkLst>
          <pc:docMk/>
          <pc:sldMk cId="3326316476" sldId="592"/>
        </pc:sldMkLst>
        <pc:spChg chg="mod">
          <ac:chgData name="Richard Chalk" userId="287f8aa4f4de1d19" providerId="LiveId" clId="{5934C323-F763-4CD3-BAEF-A45943A9FCF0}" dt="2023-08-21T18:35:57.800" v="6162" actId="20577"/>
          <ac:spMkLst>
            <pc:docMk/>
            <pc:sldMk cId="3326316476" sldId="592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8:36:36.382" v="6163" actId="113"/>
          <ac:spMkLst>
            <pc:docMk/>
            <pc:sldMk cId="3326316476" sldId="592"/>
            <ac:spMk id="3" creationId="{173D56EC-57A4-FE19-1901-5242223ADD72}"/>
          </ac:spMkLst>
        </pc:spChg>
        <pc:picChg chg="del">
          <ac:chgData name="Richard Chalk" userId="287f8aa4f4de1d19" providerId="LiveId" clId="{5934C323-F763-4CD3-BAEF-A45943A9FCF0}" dt="2023-08-21T18:28:39.180" v="6008" actId="478"/>
          <ac:picMkLst>
            <pc:docMk/>
            <pc:sldMk cId="3326316476" sldId="592"/>
            <ac:picMk id="5130" creationId="{3EB59B5C-9091-ABCD-34C1-132D5EBB9784}"/>
          </ac:picMkLst>
        </pc:picChg>
        <pc:picChg chg="del">
          <ac:chgData name="Richard Chalk" userId="287f8aa4f4de1d19" providerId="LiveId" clId="{5934C323-F763-4CD3-BAEF-A45943A9FCF0}" dt="2023-08-21T18:28:37.781" v="6006" actId="478"/>
          <ac:picMkLst>
            <pc:docMk/>
            <pc:sldMk cId="3326316476" sldId="592"/>
            <ac:picMk id="5132" creationId="{87713AB4-6DC4-3C84-0DD0-145A5CC9B4DA}"/>
          </ac:picMkLst>
        </pc:picChg>
        <pc:picChg chg="del">
          <ac:chgData name="Richard Chalk" userId="287f8aa4f4de1d19" providerId="LiveId" clId="{5934C323-F763-4CD3-BAEF-A45943A9FCF0}" dt="2023-08-21T18:28:38.527" v="6007" actId="478"/>
          <ac:picMkLst>
            <pc:docMk/>
            <pc:sldMk cId="3326316476" sldId="592"/>
            <ac:picMk id="5134" creationId="{F443B36A-D852-0A05-8CCB-FC625F817AA0}"/>
          </ac:picMkLst>
        </pc:picChg>
        <pc:picChg chg="add mod">
          <ac:chgData name="Richard Chalk" userId="287f8aa4f4de1d19" providerId="LiveId" clId="{5934C323-F763-4CD3-BAEF-A45943A9FCF0}" dt="2023-08-21T18:33:12.433" v="6089" actId="1076"/>
          <ac:picMkLst>
            <pc:docMk/>
            <pc:sldMk cId="3326316476" sldId="592"/>
            <ac:picMk id="7170" creationId="{EBB461CA-69A5-EE7B-C695-FB8110DA8626}"/>
          </ac:picMkLst>
        </pc:picChg>
        <pc:picChg chg="add mod">
          <ac:chgData name="Richard Chalk" userId="287f8aa4f4de1d19" providerId="LiveId" clId="{5934C323-F763-4CD3-BAEF-A45943A9FCF0}" dt="2023-08-21T18:35:52.537" v="6160" actId="1038"/>
          <ac:picMkLst>
            <pc:docMk/>
            <pc:sldMk cId="3326316476" sldId="592"/>
            <ac:picMk id="7172" creationId="{628430A9-3624-9F14-0DF0-7AC9F30AEC44}"/>
          </ac:picMkLst>
        </pc:picChg>
      </pc:sldChg>
      <pc:sldChg chg="addSp delSp modSp add mod ord modNotesTx">
        <pc:chgData name="Richard Chalk" userId="287f8aa4f4de1d19" providerId="LiveId" clId="{5934C323-F763-4CD3-BAEF-A45943A9FCF0}" dt="2023-08-22T05:25:04.574" v="7036"/>
        <pc:sldMkLst>
          <pc:docMk/>
          <pc:sldMk cId="2360885169" sldId="593"/>
        </pc:sldMkLst>
        <pc:spChg chg="mod">
          <ac:chgData name="Richard Chalk" userId="287f8aa4f4de1d19" providerId="LiveId" clId="{5934C323-F763-4CD3-BAEF-A45943A9FCF0}" dt="2023-08-22T05:24:14.296" v="7034" actId="6549"/>
          <ac:spMkLst>
            <pc:docMk/>
            <pc:sldMk cId="2360885169" sldId="593"/>
            <ac:spMk id="2" creationId="{2CED0939-2445-F1A3-21AE-0A535344DD5D}"/>
          </ac:spMkLst>
        </pc:spChg>
        <pc:spChg chg="mod ord">
          <ac:chgData name="Richard Chalk" userId="287f8aa4f4de1d19" providerId="LiveId" clId="{5934C323-F763-4CD3-BAEF-A45943A9FCF0}" dt="2023-08-22T05:23:46.962" v="6971" actId="167"/>
          <ac:spMkLst>
            <pc:docMk/>
            <pc:sldMk cId="2360885169" sldId="593"/>
            <ac:spMk id="7" creationId="{EBD62573-4B50-EAD6-8C7E-C3AE6A9F45B4}"/>
          </ac:spMkLst>
        </pc:spChg>
        <pc:spChg chg="add mod ord">
          <ac:chgData name="Richard Chalk" userId="287f8aa4f4de1d19" providerId="LiveId" clId="{5934C323-F763-4CD3-BAEF-A45943A9FCF0}" dt="2023-08-21T18:52:51.432" v="6410" actId="14100"/>
          <ac:spMkLst>
            <pc:docMk/>
            <pc:sldMk cId="2360885169" sldId="593"/>
            <ac:spMk id="9" creationId="{DD605CF6-1579-03B0-FB10-C9802505F49F}"/>
          </ac:spMkLst>
        </pc:spChg>
        <pc:spChg chg="del">
          <ac:chgData name="Richard Chalk" userId="287f8aa4f4de1d19" providerId="LiveId" clId="{5934C323-F763-4CD3-BAEF-A45943A9FCF0}" dt="2023-08-21T18:47:03.376" v="6185" actId="478"/>
          <ac:spMkLst>
            <pc:docMk/>
            <pc:sldMk cId="2360885169" sldId="593"/>
            <ac:spMk id="10" creationId="{20F146F1-1B27-9D07-DCD0-2A2DFC9885D3}"/>
          </ac:spMkLst>
        </pc:spChg>
        <pc:spChg chg="del">
          <ac:chgData name="Richard Chalk" userId="287f8aa4f4de1d19" providerId="LiveId" clId="{5934C323-F763-4CD3-BAEF-A45943A9FCF0}" dt="2023-08-21T18:47:02.170" v="6184" actId="478"/>
          <ac:spMkLst>
            <pc:docMk/>
            <pc:sldMk cId="2360885169" sldId="593"/>
            <ac:spMk id="12" creationId="{0F47BC57-5C51-0D45-F0AF-DF977E1D8B04}"/>
          </ac:spMkLst>
        </pc:spChg>
        <pc:picChg chg="del">
          <ac:chgData name="Richard Chalk" userId="287f8aa4f4de1d19" providerId="LiveId" clId="{5934C323-F763-4CD3-BAEF-A45943A9FCF0}" dt="2023-08-21T18:44:09.475" v="6170" actId="478"/>
          <ac:picMkLst>
            <pc:docMk/>
            <pc:sldMk cId="2360885169" sldId="593"/>
            <ac:picMk id="3" creationId="{A78A0620-E6F9-BC1A-F1E5-E0D0E7E2B772}"/>
          </ac:picMkLst>
        </pc:picChg>
        <pc:picChg chg="del">
          <ac:chgData name="Richard Chalk" userId="287f8aa4f4de1d19" providerId="LiveId" clId="{5934C323-F763-4CD3-BAEF-A45943A9FCF0}" dt="2023-08-21T18:49:22.887" v="6311" actId="478"/>
          <ac:picMkLst>
            <pc:docMk/>
            <pc:sldMk cId="2360885169" sldId="593"/>
            <ac:picMk id="5" creationId="{6325E9FD-CB31-18CC-9788-1DF96F31E1FE}"/>
          </ac:picMkLst>
        </pc:picChg>
        <pc:picChg chg="add mod">
          <ac:chgData name="Richard Chalk" userId="287f8aa4f4de1d19" providerId="LiveId" clId="{5934C323-F763-4CD3-BAEF-A45943A9FCF0}" dt="2023-08-21T18:52:57.161" v="6411" actId="1076"/>
          <ac:picMkLst>
            <pc:docMk/>
            <pc:sldMk cId="2360885169" sldId="593"/>
            <ac:picMk id="8" creationId="{84032B04-C679-85D5-0D07-DFE356BA2B62}"/>
          </ac:picMkLst>
        </pc:picChg>
        <pc:picChg chg="mod">
          <ac:chgData name="Richard Chalk" userId="287f8aa4f4de1d19" providerId="LiveId" clId="{5934C323-F763-4CD3-BAEF-A45943A9FCF0}" dt="2023-08-21T18:52:59.606" v="6412" actId="1076"/>
          <ac:picMkLst>
            <pc:docMk/>
            <pc:sldMk cId="2360885169" sldId="593"/>
            <ac:picMk id="11" creationId="{21790CD6-316D-D2A2-3645-51BE3E024507}"/>
          </ac:picMkLst>
        </pc:picChg>
        <pc:picChg chg="add mod">
          <ac:chgData name="Richard Chalk" userId="287f8aa4f4de1d19" providerId="LiveId" clId="{5934C323-F763-4CD3-BAEF-A45943A9FCF0}" dt="2023-08-22T05:23:51.912" v="7012" actId="1038"/>
          <ac:picMkLst>
            <pc:docMk/>
            <pc:sldMk cId="2360885169" sldId="593"/>
            <ac:picMk id="13" creationId="{E5E6D180-F765-0C69-D36D-9D1B14063076}"/>
          </ac:picMkLst>
        </pc:picChg>
        <pc:picChg chg="del">
          <ac:chgData name="Richard Chalk" userId="287f8aa4f4de1d19" providerId="LiveId" clId="{5934C323-F763-4CD3-BAEF-A45943A9FCF0}" dt="2023-08-21T18:47:04.143" v="6186" actId="478"/>
          <ac:picMkLst>
            <pc:docMk/>
            <pc:sldMk cId="2360885169" sldId="593"/>
            <ac:picMk id="1026" creationId="{76183A66-65B6-3BC2-2C67-FCC7C9C20361}"/>
          </ac:picMkLst>
        </pc:picChg>
        <pc:picChg chg="add mod">
          <ac:chgData name="Richard Chalk" userId="287f8aa4f4de1d19" providerId="LiveId" clId="{5934C323-F763-4CD3-BAEF-A45943A9FCF0}" dt="2023-08-21T18:54:47.319" v="6431" actId="14100"/>
          <ac:picMkLst>
            <pc:docMk/>
            <pc:sldMk cId="2360885169" sldId="593"/>
            <ac:picMk id="8194" creationId="{906F6ED9-8749-01B4-3D5F-F5FD9091BA75}"/>
          </ac:picMkLst>
        </pc:picChg>
        <pc:picChg chg="del">
          <ac:chgData name="Richard Chalk" userId="287f8aa4f4de1d19" providerId="LiveId" clId="{5934C323-F763-4CD3-BAEF-A45943A9FCF0}" dt="2023-08-21T18:47:05.510" v="6187" actId="478"/>
          <ac:picMkLst>
            <pc:docMk/>
            <pc:sldMk cId="2360885169" sldId="593"/>
            <ac:picMk id="21506" creationId="{111204AC-4AB0-9459-9E73-12B044C0A4BD}"/>
          </ac:picMkLst>
        </pc:picChg>
        <pc:picChg chg="del">
          <ac:chgData name="Richard Chalk" userId="287f8aa4f4de1d19" providerId="LiveId" clId="{5934C323-F763-4CD3-BAEF-A45943A9FCF0}" dt="2023-08-21T18:47:05.510" v="6187" actId="478"/>
          <ac:picMkLst>
            <pc:docMk/>
            <pc:sldMk cId="2360885169" sldId="593"/>
            <ac:picMk id="21508" creationId="{B9315BDC-612E-0674-C75C-E75E237A6158}"/>
          </ac:picMkLst>
        </pc:picChg>
        <pc:picChg chg="del">
          <ac:chgData name="Richard Chalk" userId="287f8aa4f4de1d19" providerId="LiveId" clId="{5934C323-F763-4CD3-BAEF-A45943A9FCF0}" dt="2023-08-21T18:47:05.510" v="6187" actId="478"/>
          <ac:picMkLst>
            <pc:docMk/>
            <pc:sldMk cId="2360885169" sldId="593"/>
            <ac:picMk id="21510" creationId="{99C11063-3AA3-D051-6403-77DE23B11848}"/>
          </ac:picMkLst>
        </pc:picChg>
        <pc:picChg chg="del">
          <ac:chgData name="Richard Chalk" userId="287f8aa4f4de1d19" providerId="LiveId" clId="{5934C323-F763-4CD3-BAEF-A45943A9FCF0}" dt="2023-08-21T18:47:05.510" v="6187" actId="478"/>
          <ac:picMkLst>
            <pc:docMk/>
            <pc:sldMk cId="2360885169" sldId="593"/>
            <ac:picMk id="21512" creationId="{EECB9095-9221-BD12-08F1-F114B3CAA19F}"/>
          </ac:picMkLst>
        </pc:picChg>
        <pc:picChg chg="del">
          <ac:chgData name="Richard Chalk" userId="287f8aa4f4de1d19" providerId="LiveId" clId="{5934C323-F763-4CD3-BAEF-A45943A9FCF0}" dt="2023-08-21T18:47:05.510" v="6187" actId="478"/>
          <ac:picMkLst>
            <pc:docMk/>
            <pc:sldMk cId="2360885169" sldId="593"/>
            <ac:picMk id="21514" creationId="{F4752FF5-F6EF-2D78-D776-A897C6149227}"/>
          </ac:picMkLst>
        </pc:picChg>
      </pc:sldChg>
      <pc:sldChg chg="modSp add mod">
        <pc:chgData name="Richard Chalk" userId="287f8aa4f4de1d19" providerId="LiveId" clId="{5934C323-F763-4CD3-BAEF-A45943A9FCF0}" dt="2023-08-22T04:56:53.389" v="6499" actId="20577"/>
        <pc:sldMkLst>
          <pc:docMk/>
          <pc:sldMk cId="2902942770" sldId="594"/>
        </pc:sldMkLst>
        <pc:spChg chg="mod">
          <ac:chgData name="Richard Chalk" userId="287f8aa4f4de1d19" providerId="LiveId" clId="{5934C323-F763-4CD3-BAEF-A45943A9FCF0}" dt="2023-08-22T04:56:53.389" v="6499" actId="20577"/>
          <ac:spMkLst>
            <pc:docMk/>
            <pc:sldMk cId="2902942770" sldId="59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5934C323-F763-4CD3-BAEF-A45943A9FCF0}" dt="2023-08-22T05:04:48.657" v="6780" actId="113"/>
        <pc:sldMkLst>
          <pc:docMk/>
          <pc:sldMk cId="2670814064" sldId="595"/>
        </pc:sldMkLst>
        <pc:spChg chg="mod">
          <ac:chgData name="Richard Chalk" userId="287f8aa4f4de1d19" providerId="LiveId" clId="{5934C323-F763-4CD3-BAEF-A45943A9FCF0}" dt="2023-08-22T05:03:08.554" v="6747" actId="14100"/>
          <ac:spMkLst>
            <pc:docMk/>
            <pc:sldMk cId="2670814064" sldId="595"/>
            <ac:spMk id="2" creationId="{2CED0939-2445-F1A3-21AE-0A535344DD5D}"/>
          </ac:spMkLst>
        </pc:spChg>
        <pc:spChg chg="add mod">
          <ac:chgData name="Richard Chalk" userId="287f8aa4f4de1d19" providerId="LiveId" clId="{5934C323-F763-4CD3-BAEF-A45943A9FCF0}" dt="2023-08-22T04:59:41.301" v="6692" actId="14100"/>
          <ac:spMkLst>
            <pc:docMk/>
            <pc:sldMk cId="2670814064" sldId="595"/>
            <ac:spMk id="5" creationId="{B4D4AB91-606A-5D97-0798-AE69B65F334E}"/>
          </ac:spMkLst>
        </pc:spChg>
        <pc:spChg chg="mod">
          <ac:chgData name="Richard Chalk" userId="287f8aa4f4de1d19" providerId="LiveId" clId="{5934C323-F763-4CD3-BAEF-A45943A9FCF0}" dt="2023-08-22T05:01:17.839" v="6719" actId="113"/>
          <ac:spMkLst>
            <pc:docMk/>
            <pc:sldMk cId="2670814064" sldId="595"/>
            <ac:spMk id="7" creationId="{EBD62573-4B50-EAD6-8C7E-C3AE6A9F45B4}"/>
          </ac:spMkLst>
        </pc:spChg>
        <pc:spChg chg="mod">
          <ac:chgData name="Richard Chalk" userId="287f8aa4f4de1d19" providerId="LiveId" clId="{5934C323-F763-4CD3-BAEF-A45943A9FCF0}" dt="2023-08-22T05:04:01.255" v="6764" actId="14100"/>
          <ac:spMkLst>
            <pc:docMk/>
            <pc:sldMk cId="2670814064" sldId="595"/>
            <ac:spMk id="9" creationId="{DD605CF6-1579-03B0-FB10-C9802505F49F}"/>
          </ac:spMkLst>
        </pc:spChg>
        <pc:picChg chg="del">
          <ac:chgData name="Richard Chalk" userId="287f8aa4f4de1d19" providerId="LiveId" clId="{5934C323-F763-4CD3-BAEF-A45943A9FCF0}" dt="2023-08-22T04:57:28.710" v="6523" actId="478"/>
          <ac:picMkLst>
            <pc:docMk/>
            <pc:sldMk cId="2670814064" sldId="595"/>
            <ac:picMk id="8" creationId="{84032B04-C679-85D5-0D07-DFE356BA2B62}"/>
          </ac:picMkLst>
        </pc:picChg>
        <pc:picChg chg="del">
          <ac:chgData name="Richard Chalk" userId="287f8aa4f4de1d19" providerId="LiveId" clId="{5934C323-F763-4CD3-BAEF-A45943A9FCF0}" dt="2023-08-22T04:57:28.080" v="6522" actId="478"/>
          <ac:picMkLst>
            <pc:docMk/>
            <pc:sldMk cId="2670814064" sldId="595"/>
            <ac:picMk id="11" creationId="{21790CD6-316D-D2A2-3645-51BE3E024507}"/>
          </ac:picMkLst>
        </pc:picChg>
        <pc:picChg chg="add mod">
          <ac:chgData name="Richard Chalk" userId="287f8aa4f4de1d19" providerId="LiveId" clId="{5934C323-F763-4CD3-BAEF-A45943A9FCF0}" dt="2023-08-22T04:59:48.906" v="6709" actId="1035"/>
          <ac:picMkLst>
            <pc:docMk/>
            <pc:sldMk cId="2670814064" sldId="595"/>
            <ac:picMk id="12" creationId="{3206972B-8F03-3655-EA47-97961433EA6C}"/>
          </ac:picMkLst>
        </pc:picChg>
        <pc:picChg chg="del">
          <ac:chgData name="Richard Chalk" userId="287f8aa4f4de1d19" providerId="LiveId" clId="{5934C323-F763-4CD3-BAEF-A45943A9FCF0}" dt="2023-08-22T04:57:14.859" v="6502" actId="478"/>
          <ac:picMkLst>
            <pc:docMk/>
            <pc:sldMk cId="2670814064" sldId="595"/>
            <ac:picMk id="13" creationId="{E5E6D180-F765-0C69-D36D-9D1B14063076}"/>
          </ac:picMkLst>
        </pc:picChg>
        <pc:picChg chg="add mod">
          <ac:chgData name="Richard Chalk" userId="287f8aa4f4de1d19" providerId="LiveId" clId="{5934C323-F763-4CD3-BAEF-A45943A9FCF0}" dt="2023-08-22T04:59:44.805" v="6698" actId="1035"/>
          <ac:picMkLst>
            <pc:docMk/>
            <pc:sldMk cId="2670814064" sldId="595"/>
            <ac:picMk id="14" creationId="{9C090E65-9AD9-263B-4F31-79FE7E061338}"/>
          </ac:picMkLst>
        </pc:picChg>
        <pc:picChg chg="del">
          <ac:chgData name="Richard Chalk" userId="287f8aa4f4de1d19" providerId="LiveId" clId="{5934C323-F763-4CD3-BAEF-A45943A9FCF0}" dt="2023-08-22T04:57:14.859" v="6502" actId="478"/>
          <ac:picMkLst>
            <pc:docMk/>
            <pc:sldMk cId="2670814064" sldId="595"/>
            <ac:picMk id="8194" creationId="{906F6ED9-8749-01B4-3D5F-F5FD9091BA75}"/>
          </ac:picMkLst>
        </pc:picChg>
        <pc:cxnChg chg="mod">
          <ac:chgData name="Richard Chalk" userId="287f8aa4f4de1d19" providerId="LiveId" clId="{5934C323-F763-4CD3-BAEF-A45943A9FCF0}" dt="2023-08-22T04:58:44.494" v="6615" actId="1038"/>
          <ac:cxnSpMkLst>
            <pc:docMk/>
            <pc:sldMk cId="2670814064" sldId="595"/>
            <ac:cxnSpMk id="4" creationId="{8E10E644-46F5-F891-B4EC-377F5D56B5D8}"/>
          </ac:cxnSpMkLst>
        </pc:cxnChg>
      </pc:sldChg>
      <pc:sldChg chg="modSp add mod">
        <pc:chgData name="Richard Chalk" userId="287f8aa4f4de1d19" providerId="LiveId" clId="{5934C323-F763-4CD3-BAEF-A45943A9FCF0}" dt="2023-08-22T05:25:14.959" v="7045" actId="20577"/>
        <pc:sldMkLst>
          <pc:docMk/>
          <pc:sldMk cId="3592761595" sldId="596"/>
        </pc:sldMkLst>
        <pc:spChg chg="mod">
          <ac:chgData name="Richard Chalk" userId="287f8aa4f4de1d19" providerId="LiveId" clId="{5934C323-F763-4CD3-BAEF-A45943A9FCF0}" dt="2023-08-22T05:25:14.959" v="7045" actId="20577"/>
          <ac:spMkLst>
            <pc:docMk/>
            <pc:sldMk cId="3592761595" sldId="596"/>
            <ac:spMk id="118" creationId="{00000000-0000-0000-0000-000000000000}"/>
          </ac:spMkLst>
        </pc:spChg>
      </pc:sldChg>
    </pc:docChg>
  </pc:docChgLst>
  <pc:docChgLst>
    <pc:chgData name="Richard Chalk" userId="287f8aa4f4de1d19" providerId="LiveId" clId="{2B8EF38D-F199-4A46-BF3A-8383621CB477}"/>
    <pc:docChg chg="undo custSel addSld delSld modSld sldOrd">
      <pc:chgData name="Richard Chalk" userId="287f8aa4f4de1d19" providerId="LiveId" clId="{2B8EF38D-F199-4A46-BF3A-8383621CB477}" dt="2023-06-30T05:26:45.855" v="7539" actId="207"/>
      <pc:docMkLst>
        <pc:docMk/>
      </pc:docMkLst>
      <pc:sldChg chg="delSp modSp mod">
        <pc:chgData name="Richard Chalk" userId="287f8aa4f4de1d19" providerId="LiveId" clId="{2B8EF38D-F199-4A46-BF3A-8383621CB477}" dt="2023-06-27T19:46:12.742" v="6972" actId="113"/>
        <pc:sldMkLst>
          <pc:docMk/>
          <pc:sldMk cId="0" sldId="299"/>
        </pc:sldMkLst>
        <pc:spChg chg="del">
          <ac:chgData name="Richard Chalk" userId="287f8aa4f4de1d19" providerId="LiveId" clId="{2B8EF38D-F199-4A46-BF3A-8383621CB477}" dt="2023-06-27T05:24:47.360" v="151" actId="478"/>
          <ac:spMkLst>
            <pc:docMk/>
            <pc:sldMk cId="0" sldId="299"/>
            <ac:spMk id="8" creationId="{7A08CD1E-4C90-50E0-01D6-BAB4795911B6}"/>
          </ac:spMkLst>
        </pc:spChg>
        <pc:spChg chg="mod">
          <ac:chgData name="Richard Chalk" userId="287f8aa4f4de1d19" providerId="LiveId" clId="{2B8EF38D-F199-4A46-BF3A-8383621CB477}" dt="2023-06-27T05:24:30.924" v="150" actId="20577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2B8EF38D-F199-4A46-BF3A-8383621CB477}" dt="2023-06-27T19:46:12.742" v="6972" actId="113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B8EF38D-F199-4A46-BF3A-8383621CB477}" dt="2023-06-27T05:25:50.907" v="202" actId="478"/>
          <ac:picMkLst>
            <pc:docMk/>
            <pc:sldMk cId="0" sldId="299"/>
            <ac:picMk id="21" creationId="{1B8AA42F-ACD4-7A8D-2D04-74F65ED2DCB1}"/>
          </ac:picMkLst>
        </pc:picChg>
        <pc:picChg chg="mod">
          <ac:chgData name="Richard Chalk" userId="287f8aa4f4de1d19" providerId="LiveId" clId="{2B8EF38D-F199-4A46-BF3A-8383621CB477}" dt="2023-06-27T05:24:26.915" v="148" actId="1037"/>
          <ac:picMkLst>
            <pc:docMk/>
            <pc:sldMk cId="0" sldId="299"/>
            <ac:picMk id="22" creationId="{53FCFF29-1F86-5077-300D-DF8167D1E2EF}"/>
          </ac:picMkLst>
        </pc:picChg>
      </pc:sldChg>
      <pc:sldChg chg="modSp mod">
        <pc:chgData name="Richard Chalk" userId="287f8aa4f4de1d19" providerId="LiveId" clId="{2B8EF38D-F199-4A46-BF3A-8383621CB477}" dt="2023-06-27T05:20:58.747" v="11" actId="20577"/>
        <pc:sldMkLst>
          <pc:docMk/>
          <pc:sldMk cId="3213385662" sldId="309"/>
        </pc:sldMkLst>
        <pc:spChg chg="mod">
          <ac:chgData name="Richard Chalk" userId="287f8aa4f4de1d19" providerId="LiveId" clId="{2B8EF38D-F199-4A46-BF3A-8383621CB477}" dt="2023-06-27T05:20:58.747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2B8EF38D-F199-4A46-BF3A-8383621CB477}" dt="2023-06-27T14:34:11.076" v="6169"/>
        <pc:sldMkLst>
          <pc:docMk/>
          <pc:sldMk cId="2114022562" sldId="382"/>
        </pc:sldMkLst>
        <pc:spChg chg="add del mod">
          <ac:chgData name="Richard Chalk" userId="287f8aa4f4de1d19" providerId="LiveId" clId="{2B8EF38D-F199-4A46-BF3A-8383621CB477}" dt="2023-06-27T13:15:44.758" v="4129" actId="478"/>
          <ac:spMkLst>
            <pc:docMk/>
            <pc:sldMk cId="2114022562" sldId="382"/>
            <ac:spMk id="2" creationId="{5817A5A0-C241-207F-873E-601A2D270C2F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6" creationId="{F638FA4B-661B-DB96-C35F-957F1D44DD79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7" creationId="{42D76D80-E41E-5A19-BFA7-B691B009E6C2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8" creationId="{F70A803B-DCC1-55F7-74F6-85D4DDF8679D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9" creationId="{F0C8511C-D8D8-1032-A193-C4296DEDC4E5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0" creationId="{05A48DB6-EA47-0587-77D5-ED41856D6EEA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1" creationId="{1C4BA9F4-587C-2266-D0BD-8CDC5082CE1A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2" creationId="{3DB36E48-4EF1-869D-FDC3-78F353DBE937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3" creationId="{F61A159D-BAB7-C28F-73B3-327C5C08EBC8}"/>
          </ac:spMkLst>
        </pc:spChg>
        <pc:spChg chg="mod">
          <ac:chgData name="Richard Chalk" userId="287f8aa4f4de1d19" providerId="LiveId" clId="{2B8EF38D-F199-4A46-BF3A-8383621CB477}" dt="2023-06-27T14:34:11.076" v="6169"/>
          <ac:spMkLst>
            <pc:docMk/>
            <pc:sldMk cId="2114022562" sldId="382"/>
            <ac:spMk id="658" creationId="{00000000-0000-0000-0000-000000000000}"/>
          </ac:spMkLst>
        </pc:spChg>
        <pc:picChg chg="add del">
          <ac:chgData name="Richard Chalk" userId="287f8aa4f4de1d19" providerId="LiveId" clId="{2B8EF38D-F199-4A46-BF3A-8383621CB477}" dt="2023-06-27T13:30:25.235" v="4324" actId="478"/>
          <ac:picMkLst>
            <pc:docMk/>
            <pc:sldMk cId="2114022562" sldId="382"/>
            <ac:picMk id="3" creationId="{39D0F1A2-0780-E24F-19A1-712286291FB7}"/>
          </ac:picMkLst>
        </pc:picChg>
        <pc:picChg chg="add del mod">
          <ac:chgData name="Richard Chalk" userId="287f8aa4f4de1d19" providerId="LiveId" clId="{2B8EF38D-F199-4A46-BF3A-8383621CB477}" dt="2023-06-27T14:33:57.576" v="6168" actId="478"/>
          <ac:picMkLst>
            <pc:docMk/>
            <pc:sldMk cId="2114022562" sldId="382"/>
            <ac:picMk id="8" creationId="{E5607B56-ABC4-3CC2-B18D-157B93F6F12C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2" creationId="{A81FE7F7-0A9A-CD08-7784-233453E23036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3" creationId="{EDC39734-E8EA-00A9-A859-30B9B66F8837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6" creationId="{ADC36088-711C-79F8-8748-AEE627C738AB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7" creationId="{DF4D34D9-967E-2654-C619-76110BAD8E6C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8" creationId="{5423F255-3008-E4D5-63D3-E1A709858FA7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9" creationId="{F702EE85-FD2D-F24D-D336-539C1CED4375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20" creationId="{6ABF20FB-1338-8009-784F-426CC3796880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21" creationId="{87EDA3DF-2653-C9B7-656C-871C25C8BFB5}"/>
          </ac:picMkLst>
        </pc:picChg>
        <pc:picChg chg="del mod">
          <ac:chgData name="Richard Chalk" userId="287f8aa4f4de1d19" providerId="LiveId" clId="{2B8EF38D-F199-4A46-BF3A-8383621CB477}" dt="2023-06-27T13:22:53.178" v="4198" actId="478"/>
          <ac:picMkLst>
            <pc:docMk/>
            <pc:sldMk cId="2114022562" sldId="382"/>
            <ac:picMk id="24" creationId="{BD886426-51C3-1143-DD73-66063CC9B776}"/>
          </ac:picMkLst>
        </pc:picChg>
        <pc:picChg chg="del mod">
          <ac:chgData name="Richard Chalk" userId="287f8aa4f4de1d19" providerId="LiveId" clId="{2B8EF38D-F199-4A46-BF3A-8383621CB477}" dt="2023-06-27T13:22:54.545" v="4199" actId="478"/>
          <ac:picMkLst>
            <pc:docMk/>
            <pc:sldMk cId="2114022562" sldId="382"/>
            <ac:picMk id="25" creationId="{D6F011CB-AF44-EB06-19E4-4BF115CA687C}"/>
          </ac:picMkLst>
        </pc:picChg>
        <pc:picChg chg="add del mod">
          <ac:chgData name="Richard Chalk" userId="287f8aa4f4de1d19" providerId="LiveId" clId="{2B8EF38D-F199-4A46-BF3A-8383621CB477}" dt="2023-06-27T13:30:23.460" v="4322" actId="478"/>
          <ac:picMkLst>
            <pc:docMk/>
            <pc:sldMk cId="2114022562" sldId="382"/>
            <ac:picMk id="1026" creationId="{681B1308-480D-8AA3-0A26-CFC442D8187C}"/>
          </ac:picMkLst>
        </pc:picChg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892267867" sldId="474"/>
        </pc:sldMkLst>
      </pc:sldChg>
      <pc:sldChg chg="addSp delSp modSp add del mod">
        <pc:chgData name="Richard Chalk" userId="287f8aa4f4de1d19" providerId="LiveId" clId="{2B8EF38D-F199-4A46-BF3A-8383621CB477}" dt="2023-06-30T05:26:45.855" v="7539" actId="207"/>
        <pc:sldMkLst>
          <pc:docMk/>
          <pc:sldMk cId="563439124" sldId="475"/>
        </pc:sldMkLst>
        <pc:spChg chg="add mod">
          <ac:chgData name="Richard Chalk" userId="287f8aa4f4de1d19" providerId="LiveId" clId="{2B8EF38D-F199-4A46-BF3A-8383621CB477}" dt="2023-06-30T05:26:45.855" v="7539" actId="207"/>
          <ac:spMkLst>
            <pc:docMk/>
            <pc:sldMk cId="563439124" sldId="475"/>
            <ac:spMk id="2" creationId="{D38A2874-AB16-9AD3-BABF-E7CFCE36C4F2}"/>
          </ac:spMkLst>
        </pc:spChg>
        <pc:spChg chg="del">
          <ac:chgData name="Richard Chalk" userId="287f8aa4f4de1d19" providerId="LiveId" clId="{2B8EF38D-F199-4A46-BF3A-8383621CB477}" dt="2023-06-30T05:25:38.059" v="7533" actId="478"/>
          <ac:spMkLst>
            <pc:docMk/>
            <pc:sldMk cId="563439124" sldId="475"/>
            <ac:spMk id="19" creationId="{69553549-72ED-2138-823F-AB6566B8077A}"/>
          </ac:spMkLst>
        </pc:spChg>
        <pc:picChg chg="del">
          <ac:chgData name="Richard Chalk" userId="287f8aa4f4de1d19" providerId="LiveId" clId="{2B8EF38D-F199-4A46-BF3A-8383621CB477}" dt="2023-06-30T05:25:36.655" v="7532" actId="478"/>
          <ac:picMkLst>
            <pc:docMk/>
            <pc:sldMk cId="563439124" sldId="475"/>
            <ac:picMk id="20" creationId="{0AB3BCD2-6FD1-72EC-C87D-3F00A078A0F3}"/>
          </ac:picMkLst>
        </pc:picChg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4031707558" sldId="476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3854563775" sldId="477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3481574009" sldId="478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2744653544" sldId="479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2344539393" sldId="480"/>
        </pc:sldMkLst>
      </pc:sldChg>
      <pc:sldChg chg="addSp delSp modSp mod ord modNotesTx">
        <pc:chgData name="Richard Chalk" userId="287f8aa4f4de1d19" providerId="LiveId" clId="{2B8EF38D-F199-4A46-BF3A-8383621CB477}" dt="2023-06-27T20:09:00.054" v="7512" actId="20577"/>
        <pc:sldMkLst>
          <pc:docMk/>
          <pc:sldMk cId="2036756973" sldId="481"/>
        </pc:sldMkLst>
        <pc:spChg chg="mod">
          <ac:chgData name="Richard Chalk" userId="287f8aa4f4de1d19" providerId="LiveId" clId="{2B8EF38D-F199-4A46-BF3A-8383621CB477}" dt="2023-06-27T20:09:00.054" v="7512" actId="20577"/>
          <ac:spMkLst>
            <pc:docMk/>
            <pc:sldMk cId="2036756973" sldId="481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6:40:54.638" v="6672" actId="113"/>
          <ac:spMkLst>
            <pc:docMk/>
            <pc:sldMk cId="2036756973" sldId="481"/>
            <ac:spMk id="3" creationId="{173D56EC-57A4-FE19-1901-5242223ADD72}"/>
          </ac:spMkLst>
        </pc:spChg>
        <pc:spChg chg="del">
          <ac:chgData name="Richard Chalk" userId="287f8aa4f4de1d19" providerId="LiveId" clId="{2B8EF38D-F199-4A46-BF3A-8383621CB477}" dt="2023-06-27T16:36:16.941" v="6653" actId="478"/>
          <ac:spMkLst>
            <pc:docMk/>
            <pc:sldMk cId="2036756973" sldId="481"/>
            <ac:spMk id="6" creationId="{AA3DBEFE-0B36-E64D-9BC8-6CAB98AE791F}"/>
          </ac:spMkLst>
        </pc:spChg>
        <pc:spChg chg="mod">
          <ac:chgData name="Richard Chalk" userId="287f8aa4f4de1d19" providerId="LiveId" clId="{2B8EF38D-F199-4A46-BF3A-8383621CB477}" dt="2023-06-27T12:46:27.444" v="4122" actId="20577"/>
          <ac:spMkLst>
            <pc:docMk/>
            <pc:sldMk cId="2036756973" sldId="481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15:22:13.730" v="6234" actId="478"/>
          <ac:spMkLst>
            <pc:docMk/>
            <pc:sldMk cId="2036756973" sldId="481"/>
            <ac:spMk id="8" creationId="{B95AA0FD-51A2-900C-DA46-96027AAFB65A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5" creationId="{224494BA-550F-E31C-2124-83DDE4ED3720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7" creationId="{B26AB41B-4B6F-4DD4-94E4-D10A41809965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8" creationId="{2792C14D-24DC-AFA9-E3FF-6129920D5213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9" creationId="{4912EBB0-76F4-9205-033F-A70FDEFC0A24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20" creationId="{2A59015F-9B46-EFE3-3A35-A5D6592A6630}"/>
          </ac:spMkLst>
        </pc:spChg>
        <pc:picChg chg="add mod">
          <ac:chgData name="Richard Chalk" userId="287f8aa4f4de1d19" providerId="LiveId" clId="{2B8EF38D-F199-4A46-BF3A-8383621CB477}" dt="2023-06-27T15:27:06.848" v="6397" actId="1076"/>
          <ac:picMkLst>
            <pc:docMk/>
            <pc:sldMk cId="2036756973" sldId="481"/>
            <ac:picMk id="9" creationId="{32DF6D44-B182-EFD2-374E-4BBF4D070D38}"/>
          </ac:picMkLst>
        </pc:picChg>
        <pc:picChg chg="del">
          <ac:chgData name="Richard Chalk" userId="287f8aa4f4de1d19" providerId="LiveId" clId="{2B8EF38D-F199-4A46-BF3A-8383621CB477}" dt="2023-06-27T15:27:03.785" v="6395" actId="478"/>
          <ac:picMkLst>
            <pc:docMk/>
            <pc:sldMk cId="2036756973" sldId="481"/>
            <ac:picMk id="10" creationId="{62C8EA3D-8CA7-9E89-8F8D-33F2C192B73F}"/>
          </ac:picMkLst>
        </pc:picChg>
        <pc:picChg chg="del">
          <ac:chgData name="Richard Chalk" userId="287f8aa4f4de1d19" providerId="LiveId" clId="{2B8EF38D-F199-4A46-BF3A-8383621CB477}" dt="2023-06-27T15:22:16.986" v="6235" actId="478"/>
          <ac:picMkLst>
            <pc:docMk/>
            <pc:sldMk cId="2036756973" sldId="481"/>
            <ac:picMk id="12" creationId="{11805E21-785A-35E6-4E26-81D769067897}"/>
          </ac:picMkLst>
        </pc:picChg>
        <pc:picChg chg="add mod">
          <ac:chgData name="Richard Chalk" userId="287f8aa4f4de1d19" providerId="LiveId" clId="{2B8EF38D-F199-4A46-BF3A-8383621CB477}" dt="2023-06-27T15:27:24.009" v="6400" actId="1076"/>
          <ac:picMkLst>
            <pc:docMk/>
            <pc:sldMk cId="2036756973" sldId="481"/>
            <ac:picMk id="2050" creationId="{F9266B3F-397F-4713-459E-E52C5ACD1BD1}"/>
          </ac:picMkLst>
        </pc:picChg>
      </pc:sldChg>
      <pc:sldChg chg="addSp delSp modSp new del">
        <pc:chgData name="Richard Chalk" userId="287f8aa4f4de1d19" providerId="LiveId" clId="{2B8EF38D-F199-4A46-BF3A-8383621CB477}" dt="2023-06-27T12:35:31.931" v="3931" actId="47"/>
        <pc:sldMkLst>
          <pc:docMk/>
          <pc:sldMk cId="169907434" sldId="482"/>
        </pc:sldMkLst>
        <pc:picChg chg="add del mod">
          <ac:chgData name="Richard Chalk" userId="287f8aa4f4de1d19" providerId="LiveId" clId="{2B8EF38D-F199-4A46-BF3A-8383621CB477}" dt="2023-06-27T09:26:26.780" v="1813" actId="478"/>
          <ac:picMkLst>
            <pc:docMk/>
            <pc:sldMk cId="169907434" sldId="482"/>
            <ac:picMk id="4" creationId="{35E1A057-2579-A66A-EF19-AAF1FD2B17B5}"/>
          </ac:picMkLst>
        </pc:picChg>
        <pc:picChg chg="add mod">
          <ac:chgData name="Richard Chalk" userId="287f8aa4f4de1d19" providerId="LiveId" clId="{2B8EF38D-F199-4A46-BF3A-8383621CB477}" dt="2023-06-27T09:26:28.250" v="1815" actId="1076"/>
          <ac:picMkLst>
            <pc:docMk/>
            <pc:sldMk cId="169907434" sldId="482"/>
            <ac:picMk id="5" creationId="{B8905603-0717-B390-6B37-B9CCC9412CC7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2:37:03.111" v="3993" actId="20577"/>
        <pc:sldMkLst>
          <pc:docMk/>
          <pc:sldMk cId="1319024975" sldId="483"/>
        </pc:sldMkLst>
        <pc:spChg chg="add mod">
          <ac:chgData name="Richard Chalk" userId="287f8aa4f4de1d19" providerId="LiveId" clId="{2B8EF38D-F199-4A46-BF3A-8383621CB477}" dt="2023-06-27T09:19:31.038" v="1722" actId="1035"/>
          <ac:spMkLst>
            <pc:docMk/>
            <pc:sldMk cId="1319024975" sldId="483"/>
            <ac:spMk id="4" creationId="{C59B6E37-88CF-04BB-6312-3CAC0D7FDFFA}"/>
          </ac:spMkLst>
        </pc:spChg>
        <pc:spChg chg="mod">
          <ac:chgData name="Richard Chalk" userId="287f8aa4f4de1d19" providerId="LiveId" clId="{2B8EF38D-F199-4A46-BF3A-8383621CB477}" dt="2023-06-27T05:28:40.003" v="288" actId="5793"/>
          <ac:spMkLst>
            <pc:docMk/>
            <pc:sldMk cId="1319024975" sldId="483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09:19:37.700" v="1735" actId="1035"/>
          <ac:spMkLst>
            <pc:docMk/>
            <pc:sldMk cId="1319024975" sldId="483"/>
            <ac:spMk id="8" creationId="{38EF6CD7-D08C-822A-968F-FF44094FA0C5}"/>
          </ac:spMkLst>
        </pc:spChg>
        <pc:spChg chg="add mod">
          <ac:chgData name="Richard Chalk" userId="287f8aa4f4de1d19" providerId="LiveId" clId="{2B8EF38D-F199-4A46-BF3A-8383621CB477}" dt="2023-06-27T12:36:56.530" v="3971" actId="207"/>
          <ac:spMkLst>
            <pc:docMk/>
            <pc:sldMk cId="1319024975" sldId="483"/>
            <ac:spMk id="9" creationId="{26D40B01-6AE6-77B1-256D-1EC3CAF09D19}"/>
          </ac:spMkLst>
        </pc:spChg>
        <pc:spChg chg="add del mod">
          <ac:chgData name="Richard Chalk" userId="287f8aa4f4de1d19" providerId="LiveId" clId="{2B8EF38D-F199-4A46-BF3A-8383621CB477}" dt="2023-06-27T05:40:58.095" v="629"/>
          <ac:spMkLst>
            <pc:docMk/>
            <pc:sldMk cId="1319024975" sldId="483"/>
            <ac:spMk id="10" creationId="{6FF00B54-E5BD-0391-FA81-0680B9B35AF7}"/>
          </ac:spMkLst>
        </pc:spChg>
        <pc:spChg chg="add del mod">
          <ac:chgData name="Richard Chalk" userId="287f8aa4f4de1d19" providerId="LiveId" clId="{2B8EF38D-F199-4A46-BF3A-8383621CB477}" dt="2023-06-27T05:47:35.010" v="652" actId="478"/>
          <ac:spMkLst>
            <pc:docMk/>
            <pc:sldMk cId="1319024975" sldId="483"/>
            <ac:spMk id="11" creationId="{F64519A8-8CE6-3C33-D55A-C7D380E229CA}"/>
          </ac:spMkLst>
        </pc:spChg>
        <pc:spChg chg="del">
          <ac:chgData name="Richard Chalk" userId="287f8aa4f4de1d19" providerId="LiveId" clId="{2B8EF38D-F199-4A46-BF3A-8383621CB477}" dt="2023-06-27T05:28:33.265" v="272" actId="478"/>
          <ac:spMkLst>
            <pc:docMk/>
            <pc:sldMk cId="1319024975" sldId="483"/>
            <ac:spMk id="16" creationId="{96566620-CF4E-3E72-DF17-BDE7523AD6EA}"/>
          </ac:spMkLst>
        </pc:spChg>
        <pc:spChg chg="del">
          <ac:chgData name="Richard Chalk" userId="287f8aa4f4de1d19" providerId="LiveId" clId="{2B8EF38D-F199-4A46-BF3A-8383621CB477}" dt="2023-06-27T05:28:43.832" v="289" actId="478"/>
          <ac:spMkLst>
            <pc:docMk/>
            <pc:sldMk cId="1319024975" sldId="483"/>
            <ac:spMk id="18" creationId="{CBF4E8CD-055F-8FAC-58DB-DB42DE1E6C1D}"/>
          </ac:spMkLst>
        </pc:spChg>
        <pc:spChg chg="del mod">
          <ac:chgData name="Richard Chalk" userId="287f8aa4f4de1d19" providerId="LiveId" clId="{2B8EF38D-F199-4A46-BF3A-8383621CB477}" dt="2023-06-27T05:29:04.612" v="330" actId="478"/>
          <ac:spMkLst>
            <pc:docMk/>
            <pc:sldMk cId="1319024975" sldId="483"/>
            <ac:spMk id="658" creationId="{00000000-0000-0000-0000-000000000000}"/>
          </ac:spMkLst>
        </pc:spChg>
        <pc:picChg chg="add mod">
          <ac:chgData name="Richard Chalk" userId="287f8aa4f4de1d19" providerId="LiveId" clId="{2B8EF38D-F199-4A46-BF3A-8383621CB477}" dt="2023-06-27T06:02:12.073" v="1204" actId="1036"/>
          <ac:picMkLst>
            <pc:docMk/>
            <pc:sldMk cId="1319024975" sldId="483"/>
            <ac:picMk id="3" creationId="{C2B4F5D3-86C4-375C-0EA0-93312FA8E23E}"/>
          </ac:picMkLst>
        </pc:picChg>
        <pc:picChg chg="add del mod">
          <ac:chgData name="Richard Chalk" userId="287f8aa4f4de1d19" providerId="LiveId" clId="{2B8EF38D-F199-4A46-BF3A-8383621CB477}" dt="2023-06-27T05:47:35.010" v="652" actId="478"/>
          <ac:picMkLst>
            <pc:docMk/>
            <pc:sldMk cId="1319024975" sldId="483"/>
            <ac:picMk id="12" creationId="{267354F5-3343-B16C-64E1-8B3BFB325C9D}"/>
          </ac:picMkLst>
        </pc:picChg>
        <pc:picChg chg="del">
          <ac:chgData name="Richard Chalk" userId="287f8aa4f4de1d19" providerId="LiveId" clId="{2B8EF38D-F199-4A46-BF3A-8383621CB477}" dt="2023-06-27T05:28:33.265" v="272" actId="478"/>
          <ac:picMkLst>
            <pc:docMk/>
            <pc:sldMk cId="1319024975" sldId="483"/>
            <ac:picMk id="17" creationId="{229C80BF-A635-6C84-B4E9-10BA8B4465FD}"/>
          </ac:picMkLst>
        </pc:picChg>
        <pc:picChg chg="del">
          <ac:chgData name="Richard Chalk" userId="287f8aa4f4de1d19" providerId="LiveId" clId="{2B8EF38D-F199-4A46-BF3A-8383621CB477}" dt="2023-06-27T05:28:50.289" v="318" actId="478"/>
          <ac:picMkLst>
            <pc:docMk/>
            <pc:sldMk cId="1319024975" sldId="483"/>
            <ac:picMk id="22" creationId="{53FCFF29-1F86-5077-300D-DF8167D1E2EF}"/>
          </ac:picMkLst>
        </pc:picChg>
      </pc:sldChg>
      <pc:sldChg chg="addSp delSp modSp add mod ord modNotesTx">
        <pc:chgData name="Richard Chalk" userId="287f8aa4f4de1d19" providerId="LiveId" clId="{2B8EF38D-F199-4A46-BF3A-8383621CB477}" dt="2023-06-27T19:47:01.228" v="6981" actId="20577"/>
        <pc:sldMkLst>
          <pc:docMk/>
          <pc:sldMk cId="4156328404" sldId="484"/>
        </pc:sldMkLst>
        <pc:spChg chg="mod">
          <ac:chgData name="Richard Chalk" userId="287f8aa4f4de1d19" providerId="LiveId" clId="{2B8EF38D-F199-4A46-BF3A-8383621CB477}" dt="2023-06-27T19:46:31.548" v="6976" actId="20577"/>
          <ac:spMkLst>
            <pc:docMk/>
            <pc:sldMk cId="4156328404" sldId="484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9:47:01.228" v="6981" actId="20577"/>
          <ac:spMkLst>
            <pc:docMk/>
            <pc:sldMk cId="4156328404" sldId="484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5:35:02.994" v="491" actId="20577"/>
          <ac:spMkLst>
            <pc:docMk/>
            <pc:sldMk cId="4156328404" sldId="484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05:37:07.651" v="524" actId="478"/>
          <ac:spMkLst>
            <pc:docMk/>
            <pc:sldMk cId="4156328404" sldId="484"/>
            <ac:spMk id="13" creationId="{5CF27FB5-ED98-C38F-CDBF-D46947BB8F14}"/>
          </ac:spMkLst>
        </pc:spChg>
        <pc:picChg chg="add del mod">
          <ac:chgData name="Richard Chalk" userId="287f8aa4f4de1d19" providerId="LiveId" clId="{2B8EF38D-F199-4A46-BF3A-8383621CB477}" dt="2023-06-27T05:34:27.087" v="486" actId="478"/>
          <ac:picMkLst>
            <pc:docMk/>
            <pc:sldMk cId="4156328404" sldId="484"/>
            <ac:picMk id="8" creationId="{5C2FEE95-F1D5-47F2-20CD-2EDF37DFA0A9}"/>
          </ac:picMkLst>
        </pc:picChg>
        <pc:picChg chg="del">
          <ac:chgData name="Richard Chalk" userId="287f8aa4f4de1d19" providerId="LiveId" clId="{2B8EF38D-F199-4A46-BF3A-8383621CB477}" dt="2023-06-27T05:35:18.592" v="494" actId="478"/>
          <ac:picMkLst>
            <pc:docMk/>
            <pc:sldMk cId="4156328404" sldId="484"/>
            <ac:picMk id="9" creationId="{7004119C-2EEA-FFA0-C122-6888D8A1EB13}"/>
          </ac:picMkLst>
        </pc:picChg>
        <pc:picChg chg="del">
          <ac:chgData name="Richard Chalk" userId="287f8aa4f4de1d19" providerId="LiveId" clId="{2B8EF38D-F199-4A46-BF3A-8383621CB477}" dt="2023-06-27T05:37:28.003" v="526" actId="478"/>
          <ac:picMkLst>
            <pc:docMk/>
            <pc:sldMk cId="4156328404" sldId="484"/>
            <ac:picMk id="10" creationId="{8468BF85-5761-0A34-326E-206C9D75D00D}"/>
          </ac:picMkLst>
        </pc:picChg>
        <pc:picChg chg="del">
          <ac:chgData name="Richard Chalk" userId="287f8aa4f4de1d19" providerId="LiveId" clId="{2B8EF38D-F199-4A46-BF3A-8383621CB477}" dt="2023-06-27T05:37:09.888" v="525" actId="478"/>
          <ac:picMkLst>
            <pc:docMk/>
            <pc:sldMk cId="4156328404" sldId="484"/>
            <ac:picMk id="11" creationId="{FB8FC169-B893-869F-1AE2-8B680A6044DA}"/>
          </ac:picMkLst>
        </pc:picChg>
        <pc:picChg chg="add mod">
          <ac:chgData name="Richard Chalk" userId="287f8aa4f4de1d19" providerId="LiveId" clId="{2B8EF38D-F199-4A46-BF3A-8383621CB477}" dt="2023-06-27T05:36:00.937" v="512" actId="1038"/>
          <ac:picMkLst>
            <pc:docMk/>
            <pc:sldMk cId="4156328404" sldId="484"/>
            <ac:picMk id="12" creationId="{7A7D72AE-7E57-C71E-1753-E7C9F7ED3A93}"/>
          </ac:picMkLst>
        </pc:picChg>
        <pc:picChg chg="del">
          <ac:chgData name="Richard Chalk" userId="287f8aa4f4de1d19" providerId="LiveId" clId="{2B8EF38D-F199-4A46-BF3A-8383621CB477}" dt="2023-06-27T05:37:07.651" v="524" actId="478"/>
          <ac:picMkLst>
            <pc:docMk/>
            <pc:sldMk cId="4156328404" sldId="484"/>
            <ac:picMk id="14" creationId="{F3EEE21B-D3CD-1AE1-F19A-A094EFFCA046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1:26.762" v="7065" actId="6549"/>
        <pc:sldMkLst>
          <pc:docMk/>
          <pc:sldMk cId="1536480318" sldId="485"/>
        </pc:sldMkLst>
        <pc:spChg chg="mod">
          <ac:chgData name="Richard Chalk" userId="287f8aa4f4de1d19" providerId="LiveId" clId="{2B8EF38D-F199-4A46-BF3A-8383621CB477}" dt="2023-06-27T06:03:36.946" v="1245" actId="207"/>
          <ac:spMkLst>
            <pc:docMk/>
            <pc:sldMk cId="1536480318" sldId="485"/>
            <ac:spMk id="2" creationId="{2CED0939-2445-F1A3-21AE-0A535344DD5D}"/>
          </ac:spMkLst>
        </pc:spChg>
        <pc:spChg chg="del mod">
          <ac:chgData name="Richard Chalk" userId="287f8aa4f4de1d19" providerId="LiveId" clId="{2B8EF38D-F199-4A46-BF3A-8383621CB477}" dt="2023-06-27T05:59:52.414" v="1033" actId="478"/>
          <ac:spMkLst>
            <pc:docMk/>
            <pc:sldMk cId="1536480318" sldId="485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5:48:02.688" v="663" actId="20577"/>
          <ac:spMkLst>
            <pc:docMk/>
            <pc:sldMk cId="1536480318" sldId="485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06:01:06.996" v="1135" actId="207"/>
          <ac:spMkLst>
            <pc:docMk/>
            <pc:sldMk cId="1536480318" sldId="485"/>
            <ac:spMk id="13" creationId="{D1B501A1-7D15-98FC-7701-F46C48B64ECD}"/>
          </ac:spMkLst>
        </pc:spChg>
        <pc:spChg chg="add mod">
          <ac:chgData name="Richard Chalk" userId="287f8aa4f4de1d19" providerId="LiveId" clId="{2B8EF38D-F199-4A46-BF3A-8383621CB477}" dt="2023-06-27T06:02:40.513" v="1207" actId="14100"/>
          <ac:spMkLst>
            <pc:docMk/>
            <pc:sldMk cId="1536480318" sldId="485"/>
            <ac:spMk id="15" creationId="{5A51FC35-4B34-9E2E-6FA8-CFBCBD08248F}"/>
          </ac:spMkLst>
        </pc:spChg>
        <pc:spChg chg="add mod">
          <ac:chgData name="Richard Chalk" userId="287f8aa4f4de1d19" providerId="LiveId" clId="{2B8EF38D-F199-4A46-BF3A-8383621CB477}" dt="2023-06-27T06:03:10.922" v="1230" actId="1037"/>
          <ac:spMkLst>
            <pc:docMk/>
            <pc:sldMk cId="1536480318" sldId="485"/>
            <ac:spMk id="16" creationId="{45A03B51-2AB7-D345-91A6-9FC2F529E564}"/>
          </ac:spMkLst>
        </pc:spChg>
        <pc:spChg chg="add mod">
          <ac:chgData name="Richard Chalk" userId="287f8aa4f4de1d19" providerId="LiveId" clId="{2B8EF38D-F199-4A46-BF3A-8383621CB477}" dt="2023-06-27T06:03:17.282" v="1241" actId="1037"/>
          <ac:spMkLst>
            <pc:docMk/>
            <pc:sldMk cId="1536480318" sldId="485"/>
            <ac:spMk id="17" creationId="{79A053A8-5885-A64C-38B3-B8105D6BD749}"/>
          </ac:spMkLst>
        </pc:spChg>
        <pc:picChg chg="add mod">
          <ac:chgData name="Richard Chalk" userId="287f8aa4f4de1d19" providerId="LiveId" clId="{2B8EF38D-F199-4A46-BF3A-8383621CB477}" dt="2023-06-27T06:00:32.738" v="1127" actId="1035"/>
          <ac:picMkLst>
            <pc:docMk/>
            <pc:sldMk cId="1536480318" sldId="485"/>
            <ac:picMk id="8" creationId="{15AD79BB-BA7D-05B6-ED13-FC8EAD47FF44}"/>
          </ac:picMkLst>
        </pc:picChg>
        <pc:picChg chg="add mod">
          <ac:chgData name="Richard Chalk" userId="287f8aa4f4de1d19" providerId="LiveId" clId="{2B8EF38D-F199-4A46-BF3A-8383621CB477}" dt="2023-06-27T06:00:42.336" v="1129" actId="1076"/>
          <ac:picMkLst>
            <pc:docMk/>
            <pc:sldMk cId="1536480318" sldId="485"/>
            <ac:picMk id="10" creationId="{F9C6E67F-F14D-B4E7-94FD-0FF6B208B99A}"/>
          </ac:picMkLst>
        </pc:picChg>
        <pc:picChg chg="add mod">
          <ac:chgData name="Richard Chalk" userId="287f8aa4f4de1d19" providerId="LiveId" clId="{2B8EF38D-F199-4A46-BF3A-8383621CB477}" dt="2023-06-27T12:36:23.262" v="3962" actId="1037"/>
          <ac:picMkLst>
            <pc:docMk/>
            <pc:sldMk cId="1536480318" sldId="485"/>
            <ac:picMk id="11" creationId="{7591CF3C-0E81-C0E3-3DC7-5B10D545F525}"/>
          </ac:picMkLst>
        </pc:picChg>
        <pc:picChg chg="del">
          <ac:chgData name="Richard Chalk" userId="287f8aa4f4de1d19" providerId="LiveId" clId="{2B8EF38D-F199-4A46-BF3A-8383621CB477}" dt="2023-06-27T05:48:05.867" v="664" actId="478"/>
          <ac:picMkLst>
            <pc:docMk/>
            <pc:sldMk cId="1536480318" sldId="485"/>
            <ac:picMk id="12" creationId="{7A7D72AE-7E57-C71E-1753-E7C9F7ED3A93}"/>
          </ac:picMkLst>
        </pc:picChg>
        <pc:picChg chg="add mod">
          <ac:chgData name="Richard Chalk" userId="287f8aa4f4de1d19" providerId="LiveId" clId="{2B8EF38D-F199-4A46-BF3A-8383621CB477}" dt="2023-06-27T06:00:45.696" v="1130" actId="1076"/>
          <ac:picMkLst>
            <pc:docMk/>
            <pc:sldMk cId="1536480318" sldId="485"/>
            <ac:picMk id="14" creationId="{F74CA690-A90F-B27E-4793-4DD15AC37633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3:19.462" v="7071" actId="20577"/>
        <pc:sldMkLst>
          <pc:docMk/>
          <pc:sldMk cId="2382668309" sldId="486"/>
        </pc:sldMkLst>
        <pc:spChg chg="mod">
          <ac:chgData name="Richard Chalk" userId="287f8aa4f4de1d19" providerId="LiveId" clId="{2B8EF38D-F199-4A46-BF3A-8383621CB477}" dt="2023-06-27T19:53:10.169" v="7067" actId="113"/>
          <ac:spMkLst>
            <pc:docMk/>
            <pc:sldMk cId="2382668309" sldId="486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9:53:19.462" v="7071" actId="20577"/>
          <ac:spMkLst>
            <pc:docMk/>
            <pc:sldMk cId="2382668309" sldId="486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9:23:45.489" v="1786" actId="20577"/>
          <ac:spMkLst>
            <pc:docMk/>
            <pc:sldMk cId="2382668309" sldId="486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2:38:04.479" v="4020" actId="1038"/>
          <ac:spMkLst>
            <pc:docMk/>
            <pc:sldMk cId="2382668309" sldId="486"/>
            <ac:spMk id="13" creationId="{7F22F0FE-05A8-5D55-F7D2-1DF2D42368A6}"/>
          </ac:spMkLst>
        </pc:spChg>
        <pc:spChg chg="add mod">
          <ac:chgData name="Richard Chalk" userId="287f8aa4f4de1d19" providerId="LiveId" clId="{2B8EF38D-F199-4A46-BF3A-8383621CB477}" dt="2023-06-27T19:52:52.805" v="7066" actId="688"/>
          <ac:spMkLst>
            <pc:docMk/>
            <pc:sldMk cId="2382668309" sldId="486"/>
            <ac:spMk id="14" creationId="{346433D7-D030-1DB5-5666-C47E6241165F}"/>
          </ac:spMkLst>
        </pc:spChg>
        <pc:spChg chg="add del">
          <ac:chgData name="Richard Chalk" userId="287f8aa4f4de1d19" providerId="LiveId" clId="{2B8EF38D-F199-4A46-BF3A-8383621CB477}" dt="2023-06-27T12:40:19.303" v="4034" actId="478"/>
          <ac:spMkLst>
            <pc:docMk/>
            <pc:sldMk cId="2382668309" sldId="486"/>
            <ac:spMk id="15" creationId="{E844CFDB-A07E-A2B7-4B0D-E609CE97A53C}"/>
          </ac:spMkLst>
        </pc:spChg>
        <pc:spChg chg="add del">
          <ac:chgData name="Richard Chalk" userId="287f8aa4f4de1d19" providerId="LiveId" clId="{2B8EF38D-F199-4A46-BF3A-8383621CB477}" dt="2023-06-27T12:40:28.480" v="4040"/>
          <ac:spMkLst>
            <pc:docMk/>
            <pc:sldMk cId="2382668309" sldId="486"/>
            <ac:spMk id="16" creationId="{AA1F3C33-8636-CE8D-D66C-D4248BED346F}"/>
          </ac:spMkLst>
        </pc:spChg>
        <pc:spChg chg="add del">
          <ac:chgData name="Richard Chalk" userId="287f8aa4f4de1d19" providerId="LiveId" clId="{2B8EF38D-F199-4A46-BF3A-8383621CB477}" dt="2023-06-27T12:40:26.944" v="4038"/>
          <ac:spMkLst>
            <pc:docMk/>
            <pc:sldMk cId="2382668309" sldId="486"/>
            <ac:spMk id="17" creationId="{878A035E-8A34-F90B-F653-F860A1DFC841}"/>
          </ac:spMkLst>
        </pc:spChg>
        <pc:spChg chg="add mod">
          <ac:chgData name="Richard Chalk" userId="287f8aa4f4de1d19" providerId="LiveId" clId="{2B8EF38D-F199-4A46-BF3A-8383621CB477}" dt="2023-06-27T12:41:17.590" v="4084" actId="1076"/>
          <ac:spMkLst>
            <pc:docMk/>
            <pc:sldMk cId="2382668309" sldId="486"/>
            <ac:spMk id="18" creationId="{17C74C20-291C-E3C0-5FBA-85C188C19E8D}"/>
          </ac:spMkLst>
        </pc:spChg>
        <pc:picChg chg="add mod">
          <ac:chgData name="Richard Chalk" userId="287f8aa4f4de1d19" providerId="LiveId" clId="{2B8EF38D-F199-4A46-BF3A-8383621CB477}" dt="2023-06-27T09:29:06.181" v="1894" actId="14100"/>
          <ac:picMkLst>
            <pc:docMk/>
            <pc:sldMk cId="2382668309" sldId="486"/>
            <ac:picMk id="9" creationId="{3823605B-9487-A129-E066-4BE5F495105C}"/>
          </ac:picMkLst>
        </pc:picChg>
        <pc:picChg chg="add mod">
          <ac:chgData name="Richard Chalk" userId="287f8aa4f4de1d19" providerId="LiveId" clId="{2B8EF38D-F199-4A46-BF3A-8383621CB477}" dt="2023-06-27T09:27:13.774" v="1841" actId="1038"/>
          <ac:picMkLst>
            <pc:docMk/>
            <pc:sldMk cId="2382668309" sldId="486"/>
            <ac:picMk id="11" creationId="{65CE08CB-641E-2FA1-A5CF-82F7A8DDF25E}"/>
          </ac:picMkLst>
        </pc:picChg>
        <pc:picChg chg="del">
          <ac:chgData name="Richard Chalk" userId="287f8aa4f4de1d19" providerId="LiveId" clId="{2B8EF38D-F199-4A46-BF3A-8383621CB477}" dt="2023-06-27T09:23:47.953" v="1787" actId="478"/>
          <ac:picMkLst>
            <pc:docMk/>
            <pc:sldMk cId="2382668309" sldId="486"/>
            <ac:picMk id="12" creationId="{7A7D72AE-7E57-C71E-1753-E7C9F7ED3A93}"/>
          </ac:picMkLst>
        </pc:picChg>
        <pc:picChg chg="add mod">
          <ac:chgData name="Richard Chalk" userId="287f8aa4f4de1d19" providerId="LiveId" clId="{2B8EF38D-F199-4A46-BF3A-8383621CB477}" dt="2023-06-27T12:41:17.590" v="4084" actId="1076"/>
          <ac:picMkLst>
            <pc:docMk/>
            <pc:sldMk cId="2382668309" sldId="486"/>
            <ac:picMk id="19" creationId="{82367BFE-F30F-77E5-6743-13F5AA7E7331}"/>
          </ac:picMkLst>
        </pc:picChg>
        <pc:picChg chg="add del mod">
          <ac:chgData name="Richard Chalk" userId="287f8aa4f4de1d19" providerId="LiveId" clId="{2B8EF38D-F199-4A46-BF3A-8383621CB477}" dt="2023-06-27T09:24:21.704" v="1795" actId="21"/>
          <ac:picMkLst>
            <pc:docMk/>
            <pc:sldMk cId="2382668309" sldId="486"/>
            <ac:picMk id="1026" creationId="{6F4FC876-27B1-5818-D26B-F548C7921AA5}"/>
          </ac:picMkLst>
        </pc:picChg>
        <pc:picChg chg="add del mod">
          <ac:chgData name="Richard Chalk" userId="287f8aa4f4de1d19" providerId="LiveId" clId="{2B8EF38D-F199-4A46-BF3A-8383621CB477}" dt="2023-06-27T09:26:24.104" v="1812" actId="21"/>
          <ac:picMkLst>
            <pc:docMk/>
            <pc:sldMk cId="2382668309" sldId="486"/>
            <ac:picMk id="1028" creationId="{B141EFF6-5C1E-4203-6F2E-F6AC06C09222}"/>
          </ac:picMkLst>
        </pc:picChg>
        <pc:picChg chg="add del mod">
          <ac:chgData name="Richard Chalk" userId="287f8aa4f4de1d19" providerId="LiveId" clId="{2B8EF38D-F199-4A46-BF3A-8383621CB477}" dt="2023-06-27T12:39:18.654" v="4024" actId="478"/>
          <ac:picMkLst>
            <pc:docMk/>
            <pc:sldMk cId="2382668309" sldId="486"/>
            <ac:picMk id="1030" creationId="{679510FD-EE18-DA3A-8A50-8BCE8B8D4645}"/>
          </ac:picMkLst>
        </pc:picChg>
        <pc:picChg chg="add del">
          <ac:chgData name="Richard Chalk" userId="287f8aa4f4de1d19" providerId="LiveId" clId="{2B8EF38D-F199-4A46-BF3A-8383621CB477}" dt="2023-06-27T12:39:24.875" v="4026" actId="478"/>
          <ac:picMkLst>
            <pc:docMk/>
            <pc:sldMk cId="2382668309" sldId="486"/>
            <ac:picMk id="1032" creationId="{91FA5DFC-5582-D59A-D7FF-058629E0955B}"/>
          </ac:picMkLst>
        </pc:picChg>
        <pc:picChg chg="add del mod">
          <ac:chgData name="Richard Chalk" userId="287f8aa4f4de1d19" providerId="LiveId" clId="{2B8EF38D-F199-4A46-BF3A-8383621CB477}" dt="2023-06-27T12:40:17.295" v="4032" actId="478"/>
          <ac:picMkLst>
            <pc:docMk/>
            <pc:sldMk cId="2382668309" sldId="486"/>
            <ac:picMk id="1034" creationId="{1B8C6F95-D062-124A-B9C6-BA7CBBD622F7}"/>
          </ac:picMkLst>
        </pc:picChg>
        <pc:picChg chg="add mod">
          <ac:chgData name="Richard Chalk" userId="287f8aa4f4de1d19" providerId="LiveId" clId="{2B8EF38D-F199-4A46-BF3A-8383621CB477}" dt="2023-06-27T12:40:49.480" v="4064" actId="1035"/>
          <ac:picMkLst>
            <pc:docMk/>
            <pc:sldMk cId="2382668309" sldId="486"/>
            <ac:picMk id="1042" creationId="{334E627C-9CC7-0ED6-647D-BF41653E786F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4:13.731" v="7090" actId="113"/>
        <pc:sldMkLst>
          <pc:docMk/>
          <pc:sldMk cId="2256032000" sldId="487"/>
        </pc:sldMkLst>
        <pc:spChg chg="mod">
          <ac:chgData name="Richard Chalk" userId="287f8aa4f4de1d19" providerId="LiveId" clId="{2B8EF38D-F199-4A46-BF3A-8383621CB477}" dt="2023-06-27T19:54:13.731" v="7090" actId="113"/>
          <ac:spMkLst>
            <pc:docMk/>
            <pc:sldMk cId="2256032000" sldId="487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09:41:47.162" v="2250" actId="1036"/>
          <ac:spMkLst>
            <pc:docMk/>
            <pc:sldMk cId="2256032000" sldId="487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9:32:58.432" v="2026" actId="20577"/>
          <ac:spMkLst>
            <pc:docMk/>
            <pc:sldMk cId="2256032000" sldId="487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09:32:13.609" v="1996" actId="478"/>
          <ac:spMkLst>
            <pc:docMk/>
            <pc:sldMk cId="2256032000" sldId="487"/>
            <ac:spMk id="8" creationId="{773403AA-2784-4010-A8B4-4F5944C3D820}"/>
          </ac:spMkLst>
        </pc:spChg>
        <pc:spChg chg="add mod">
          <ac:chgData name="Richard Chalk" userId="287f8aa4f4de1d19" providerId="LiveId" clId="{2B8EF38D-F199-4A46-BF3A-8383621CB477}" dt="2023-06-27T09:41:43.115" v="2238" actId="14100"/>
          <ac:spMkLst>
            <pc:docMk/>
            <pc:sldMk cId="2256032000" sldId="487"/>
            <ac:spMk id="10" creationId="{70678C4E-BAF0-E136-7086-FB1AE3B07438}"/>
          </ac:spMkLst>
        </pc:spChg>
        <pc:picChg chg="del">
          <ac:chgData name="Richard Chalk" userId="287f8aa4f4de1d19" providerId="LiveId" clId="{2B8EF38D-F199-4A46-BF3A-8383621CB477}" dt="2023-06-27T09:30:05.999" v="1922" actId="478"/>
          <ac:picMkLst>
            <pc:docMk/>
            <pc:sldMk cId="2256032000" sldId="487"/>
            <ac:picMk id="11" creationId="{65CE08CB-641E-2FA1-A5CF-82F7A8DDF25E}"/>
          </ac:picMkLst>
        </pc:picChg>
      </pc:sldChg>
      <pc:sldChg chg="add del">
        <pc:chgData name="Richard Chalk" userId="287f8aa4f4de1d19" providerId="LiveId" clId="{2B8EF38D-F199-4A46-BF3A-8383621CB477}" dt="2023-06-27T09:40:24.633" v="2174"/>
        <pc:sldMkLst>
          <pc:docMk/>
          <pc:sldMk cId="1259729985" sldId="488"/>
        </pc:sldMkLst>
      </pc:sldChg>
      <pc:sldChg chg="addSp delSp modSp add mod modNotesTx">
        <pc:chgData name="Richard Chalk" userId="287f8aa4f4de1d19" providerId="LiveId" clId="{2B8EF38D-F199-4A46-BF3A-8383621CB477}" dt="2023-06-27T20:03:25.958" v="7316" actId="14100"/>
        <pc:sldMkLst>
          <pc:docMk/>
          <pc:sldMk cId="4050212863" sldId="488"/>
        </pc:sldMkLst>
        <pc:spChg chg="mod">
          <ac:chgData name="Richard Chalk" userId="287f8aa4f4de1d19" providerId="LiveId" clId="{2B8EF38D-F199-4A46-BF3A-8383621CB477}" dt="2023-06-27T20:03:01.163" v="7304" actId="6549"/>
          <ac:spMkLst>
            <pc:docMk/>
            <pc:sldMk cId="4050212863" sldId="488"/>
            <ac:spMk id="2" creationId="{2CED0939-2445-F1A3-21AE-0A535344DD5D}"/>
          </ac:spMkLst>
        </pc:spChg>
        <pc:spChg chg="del">
          <ac:chgData name="Richard Chalk" userId="287f8aa4f4de1d19" providerId="LiveId" clId="{2B8EF38D-F199-4A46-BF3A-8383621CB477}" dt="2023-06-27T12:21:29.051" v="3627" actId="478"/>
          <ac:spMkLst>
            <pc:docMk/>
            <pc:sldMk cId="4050212863" sldId="488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0:55:17.604" v="2515" actId="20577"/>
          <ac:spMkLst>
            <pc:docMk/>
            <pc:sldMk cId="4050212863" sldId="488"/>
            <ac:spMk id="7" creationId="{EBD62573-4B50-EAD6-8C7E-C3AE6A9F45B4}"/>
          </ac:spMkLst>
        </pc:spChg>
        <pc:spChg chg="add del">
          <ac:chgData name="Richard Chalk" userId="287f8aa4f4de1d19" providerId="LiveId" clId="{2B8EF38D-F199-4A46-BF3A-8383621CB477}" dt="2023-06-27T12:18:56.002" v="3600" actId="478"/>
          <ac:spMkLst>
            <pc:docMk/>
            <pc:sldMk cId="4050212863" sldId="488"/>
            <ac:spMk id="8" creationId="{527C59FE-9190-09A3-106A-2E9F923F44FC}"/>
          </ac:spMkLst>
        </pc:spChg>
        <pc:spChg chg="mod">
          <ac:chgData name="Richard Chalk" userId="287f8aa4f4de1d19" providerId="LiveId" clId="{2B8EF38D-F199-4A46-BF3A-8383621CB477}" dt="2023-06-27T20:03:25.958" v="7316" actId="14100"/>
          <ac:spMkLst>
            <pc:docMk/>
            <pc:sldMk cId="4050212863" sldId="488"/>
            <ac:spMk id="10" creationId="{70678C4E-BAF0-E136-7086-FB1AE3B07438}"/>
          </ac:spMkLst>
        </pc:spChg>
      </pc:sldChg>
      <pc:sldChg chg="delSp modSp add mod ord modNotesTx">
        <pc:chgData name="Richard Chalk" userId="287f8aa4f4de1d19" providerId="LiveId" clId="{2B8EF38D-F199-4A46-BF3A-8383621CB477}" dt="2023-06-27T19:58:27.720" v="7150" actId="20577"/>
        <pc:sldMkLst>
          <pc:docMk/>
          <pc:sldMk cId="628926321" sldId="489"/>
        </pc:sldMkLst>
        <pc:spChg chg="mod">
          <ac:chgData name="Richard Chalk" userId="287f8aa4f4de1d19" providerId="LiveId" clId="{2B8EF38D-F199-4A46-BF3A-8383621CB477}" dt="2023-06-27T10:58:53.597" v="2569" actId="14100"/>
          <ac:spMkLst>
            <pc:docMk/>
            <pc:sldMk cId="628926321" sldId="489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1:00:04.973" v="2610" actId="1036"/>
          <ac:spMkLst>
            <pc:docMk/>
            <pc:sldMk cId="628926321" sldId="489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0:55:14.633" v="2513" actId="20577"/>
          <ac:spMkLst>
            <pc:docMk/>
            <pc:sldMk cId="628926321" sldId="489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0:55:34.109" v="2516" actId="478"/>
          <ac:spMkLst>
            <pc:docMk/>
            <pc:sldMk cId="628926321" sldId="489"/>
            <ac:spMk id="8" creationId="{527C59FE-9190-09A3-106A-2E9F923F44FC}"/>
          </ac:spMkLst>
        </pc:spChg>
        <pc:spChg chg="mod">
          <ac:chgData name="Richard Chalk" userId="287f8aa4f4de1d19" providerId="LiveId" clId="{2B8EF38D-F199-4A46-BF3A-8383621CB477}" dt="2023-06-27T11:01:54.695" v="2676" actId="20577"/>
          <ac:spMkLst>
            <pc:docMk/>
            <pc:sldMk cId="628926321" sldId="489"/>
            <ac:spMk id="10" creationId="{70678C4E-BAF0-E136-7086-FB1AE3B07438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04:37.575" v="7338" actId="6549"/>
        <pc:sldMkLst>
          <pc:docMk/>
          <pc:sldMk cId="255559091" sldId="490"/>
        </pc:sldMkLst>
        <pc:spChg chg="del mod">
          <ac:chgData name="Richard Chalk" userId="287f8aa4f4de1d19" providerId="LiveId" clId="{2B8EF38D-F199-4A46-BF3A-8383621CB477}" dt="2023-06-27T11:20:28.286" v="3075" actId="478"/>
          <ac:spMkLst>
            <pc:docMk/>
            <pc:sldMk cId="255559091" sldId="490"/>
            <ac:spMk id="2" creationId="{2CED0939-2445-F1A3-21AE-0A535344DD5D}"/>
          </ac:spMkLst>
        </pc:spChg>
        <pc:spChg chg="del mod">
          <ac:chgData name="Richard Chalk" userId="287f8aa4f4de1d19" providerId="LiveId" clId="{2B8EF38D-F199-4A46-BF3A-8383621CB477}" dt="2023-06-27T11:20:14.841" v="3072" actId="478"/>
          <ac:spMkLst>
            <pc:docMk/>
            <pc:sldMk cId="255559091" sldId="490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13:01.782" v="2994" actId="20577"/>
          <ac:spMkLst>
            <pc:docMk/>
            <pc:sldMk cId="255559091" sldId="490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09:43:07.677" v="2270" actId="478"/>
          <ac:spMkLst>
            <pc:docMk/>
            <pc:sldMk cId="255559091" sldId="490"/>
            <ac:spMk id="8" creationId="{34B94215-E08C-B6E3-6573-6E88FB92C0B9}"/>
          </ac:spMkLst>
        </pc:spChg>
        <pc:spChg chg="del mod">
          <ac:chgData name="Richard Chalk" userId="287f8aa4f4de1d19" providerId="LiveId" clId="{2B8EF38D-F199-4A46-BF3A-8383621CB477}" dt="2023-06-27T11:17:01.169" v="3035" actId="478"/>
          <ac:spMkLst>
            <pc:docMk/>
            <pc:sldMk cId="255559091" sldId="490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1:20:22.658" v="3074" actId="14100"/>
          <ac:spMkLst>
            <pc:docMk/>
            <pc:sldMk cId="255559091" sldId="490"/>
            <ac:spMk id="11" creationId="{34D08F20-1074-DBCC-BF90-B576C54E8BFD}"/>
          </ac:spMkLst>
        </pc:spChg>
        <pc:spChg chg="add del mod">
          <ac:chgData name="Richard Chalk" userId="287f8aa4f4de1d19" providerId="LiveId" clId="{2B8EF38D-F199-4A46-BF3A-8383621CB477}" dt="2023-06-27T11:17:03.927" v="3037" actId="478"/>
          <ac:spMkLst>
            <pc:docMk/>
            <pc:sldMk cId="255559091" sldId="490"/>
            <ac:spMk id="12" creationId="{D77069C5-6D8B-A5A2-0A2C-95C0235406C5}"/>
          </ac:spMkLst>
        </pc:spChg>
        <pc:spChg chg="add mod ord">
          <ac:chgData name="Richard Chalk" userId="287f8aa4f4de1d19" providerId="LiveId" clId="{2B8EF38D-F199-4A46-BF3A-8383621CB477}" dt="2023-06-27T13:51:27.343" v="4859" actId="167"/>
          <ac:spMkLst>
            <pc:docMk/>
            <pc:sldMk cId="255559091" sldId="490"/>
            <ac:spMk id="15" creationId="{1FA934E4-F09D-A434-225B-0A01DB2E1161}"/>
          </ac:spMkLst>
        </pc:spChg>
        <pc:spChg chg="add mod">
          <ac:chgData name="Richard Chalk" userId="287f8aa4f4de1d19" providerId="LiveId" clId="{2B8EF38D-F199-4A46-BF3A-8383621CB477}" dt="2023-06-27T20:04:37.575" v="7338" actId="6549"/>
          <ac:spMkLst>
            <pc:docMk/>
            <pc:sldMk cId="255559091" sldId="490"/>
            <ac:spMk id="16" creationId="{4EF0A85C-D886-A44B-95BD-661462D7E04F}"/>
          </ac:spMkLst>
        </pc:spChg>
        <pc:spChg chg="add mod">
          <ac:chgData name="Richard Chalk" userId="287f8aa4f4de1d19" providerId="LiveId" clId="{2B8EF38D-F199-4A46-BF3A-8383621CB477}" dt="2023-06-27T11:23:46.923" v="3149" actId="207"/>
          <ac:spMkLst>
            <pc:docMk/>
            <pc:sldMk cId="255559091" sldId="490"/>
            <ac:spMk id="17" creationId="{37BA4E78-FAF2-81F6-F0DE-FADD7CF9FD45}"/>
          </ac:spMkLst>
        </pc:spChg>
        <pc:picChg chg="del">
          <ac:chgData name="Richard Chalk" userId="287f8aa4f4de1d19" providerId="LiveId" clId="{2B8EF38D-F199-4A46-BF3A-8383621CB477}" dt="2023-06-27T11:13:14.783" v="2996" actId="478"/>
          <ac:picMkLst>
            <pc:docMk/>
            <pc:sldMk cId="255559091" sldId="490"/>
            <ac:picMk id="9" creationId="{3823605B-9487-A129-E066-4BE5F495105C}"/>
          </ac:picMkLst>
        </pc:picChg>
        <pc:picChg chg="add del mod">
          <ac:chgData name="Richard Chalk" userId="287f8aa4f4de1d19" providerId="LiveId" clId="{2B8EF38D-F199-4A46-BF3A-8383621CB477}" dt="2023-06-27T11:17:02.813" v="3036" actId="478"/>
          <ac:picMkLst>
            <pc:docMk/>
            <pc:sldMk cId="255559091" sldId="490"/>
            <ac:picMk id="13" creationId="{84B1B04A-EB95-C207-060F-D8A15823FAA3}"/>
          </ac:picMkLst>
        </pc:picChg>
        <pc:picChg chg="add mod">
          <ac:chgData name="Richard Chalk" userId="287f8aa4f4de1d19" providerId="LiveId" clId="{2B8EF38D-F199-4A46-BF3A-8383621CB477}" dt="2023-06-27T11:23:37.262" v="3147" actId="1038"/>
          <ac:picMkLst>
            <pc:docMk/>
            <pc:sldMk cId="255559091" sldId="490"/>
            <ac:picMk id="18" creationId="{04E8523B-2D3A-5106-90D9-D228D396E8DD}"/>
          </ac:picMkLst>
        </pc:picChg>
        <pc:picChg chg="add mod">
          <ac:chgData name="Richard Chalk" userId="287f8aa4f4de1d19" providerId="LiveId" clId="{2B8EF38D-F199-4A46-BF3A-8383621CB477}" dt="2023-06-27T12:44:34.755" v="4112" actId="1076"/>
          <ac:picMkLst>
            <pc:docMk/>
            <pc:sldMk cId="255559091" sldId="490"/>
            <ac:picMk id="19" creationId="{F1DFF061-5D21-29D1-832D-A70CD532744E}"/>
          </ac:picMkLst>
        </pc:picChg>
        <pc:picChg chg="add mod">
          <ac:chgData name="Richard Chalk" userId="287f8aa4f4de1d19" providerId="LiveId" clId="{2B8EF38D-F199-4A46-BF3A-8383621CB477}" dt="2023-06-27T11:14:59.467" v="3033" actId="1076"/>
          <ac:picMkLst>
            <pc:docMk/>
            <pc:sldMk cId="255559091" sldId="490"/>
            <ac:picMk id="5122" creationId="{90D0A473-D405-919F-9E9B-C6193D90BA9D}"/>
          </ac:picMkLst>
        </pc:picChg>
      </pc:sldChg>
      <pc:sldChg chg="addSp modSp add mod modNotesTx">
        <pc:chgData name="Richard Chalk" userId="287f8aa4f4de1d19" providerId="LiveId" clId="{2B8EF38D-F199-4A46-BF3A-8383621CB477}" dt="2023-06-27T19:58:44.116" v="7154" actId="6549"/>
        <pc:sldMkLst>
          <pc:docMk/>
          <pc:sldMk cId="3352906070" sldId="491"/>
        </pc:sldMkLst>
        <pc:spChg chg="mod">
          <ac:chgData name="Richard Chalk" userId="287f8aa4f4de1d19" providerId="LiveId" clId="{2B8EF38D-F199-4A46-BF3A-8383621CB477}" dt="2023-06-27T11:05:45.902" v="2809" actId="21"/>
          <ac:spMkLst>
            <pc:docMk/>
            <pc:sldMk cId="3352906070" sldId="491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1:03:04.908" v="2736" actId="1076"/>
          <ac:spMkLst>
            <pc:docMk/>
            <pc:sldMk cId="3352906070" sldId="491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02:46.239" v="2686" actId="20577"/>
          <ac:spMkLst>
            <pc:docMk/>
            <pc:sldMk cId="3352906070" sldId="491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1:03:30.258" v="2742" actId="1036"/>
          <ac:spMkLst>
            <pc:docMk/>
            <pc:sldMk cId="3352906070" sldId="491"/>
            <ac:spMk id="8" creationId="{E876B843-BF2C-1B5A-5F38-B413E5D7E333}"/>
          </ac:spMkLst>
        </pc:spChg>
        <pc:spChg chg="mod">
          <ac:chgData name="Richard Chalk" userId="287f8aa4f4de1d19" providerId="LiveId" clId="{2B8EF38D-F199-4A46-BF3A-8383621CB477}" dt="2023-06-27T11:12:14.746" v="2988" actId="207"/>
          <ac:spMkLst>
            <pc:docMk/>
            <pc:sldMk cId="3352906070" sldId="491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1:03:43.413" v="2754" actId="14100"/>
          <ac:spMkLst>
            <pc:docMk/>
            <pc:sldMk cId="3352906070" sldId="491"/>
            <ac:spMk id="11" creationId="{02396AB6-21FA-B98A-9F8E-308091E73037}"/>
          </ac:spMkLst>
        </pc:spChg>
        <pc:spChg chg="add mod">
          <ac:chgData name="Richard Chalk" userId="287f8aa4f4de1d19" providerId="LiveId" clId="{2B8EF38D-F199-4A46-BF3A-8383621CB477}" dt="2023-06-27T19:57:36.465" v="7139" actId="207"/>
          <ac:spMkLst>
            <pc:docMk/>
            <pc:sldMk cId="3352906070" sldId="491"/>
            <ac:spMk id="12" creationId="{C75D2F0D-0F66-F215-F2D1-98DC0E79E735}"/>
          </ac:spMkLst>
        </pc:spChg>
        <pc:spChg chg="add mod">
          <ac:chgData name="Richard Chalk" userId="287f8aa4f4de1d19" providerId="LiveId" clId="{2B8EF38D-F199-4A46-BF3A-8383621CB477}" dt="2023-06-27T11:06:14.075" v="2838" actId="571"/>
          <ac:spMkLst>
            <pc:docMk/>
            <pc:sldMk cId="3352906070" sldId="491"/>
            <ac:spMk id="14" creationId="{613EA306-1946-B22B-EC68-46C1E6E4DB6E}"/>
          </ac:spMkLst>
        </pc:spChg>
        <pc:picChg chg="add mod">
          <ac:chgData name="Richard Chalk" userId="287f8aa4f4de1d19" providerId="LiveId" clId="{2B8EF38D-F199-4A46-BF3A-8383621CB477}" dt="2023-06-27T11:06:16.127" v="2839" actId="1076"/>
          <ac:picMkLst>
            <pc:docMk/>
            <pc:sldMk cId="3352906070" sldId="491"/>
            <ac:picMk id="13" creationId="{5751411A-3D5E-D4D0-F767-3744B28A760A}"/>
          </ac:picMkLst>
        </pc:picChg>
        <pc:picChg chg="add mod">
          <ac:chgData name="Richard Chalk" userId="287f8aa4f4de1d19" providerId="LiveId" clId="{2B8EF38D-F199-4A46-BF3A-8383621CB477}" dt="2023-06-27T11:06:14.075" v="2838" actId="571"/>
          <ac:picMkLst>
            <pc:docMk/>
            <pc:sldMk cId="3352906070" sldId="491"/>
            <ac:picMk id="15" creationId="{96A1DA4E-8DA1-1887-BB50-FB8D1B08224E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1:31:50.851" v="3449" actId="20577"/>
        <pc:sldMkLst>
          <pc:docMk/>
          <pc:sldMk cId="1117678555" sldId="492"/>
        </pc:sldMkLst>
        <pc:spChg chg="mod">
          <ac:chgData name="Richard Chalk" userId="287f8aa4f4de1d19" providerId="LiveId" clId="{2B8EF38D-F199-4A46-BF3A-8383621CB477}" dt="2023-06-27T11:14:28.393" v="3015" actId="14100"/>
          <ac:spMkLst>
            <pc:docMk/>
            <pc:sldMk cId="1117678555" sldId="492"/>
            <ac:spMk id="10" creationId="{70678C4E-BAF0-E136-7086-FB1AE3B07438}"/>
          </ac:spMkLst>
        </pc:spChg>
        <pc:spChg chg="mod">
          <ac:chgData name="Richard Chalk" userId="287f8aa4f4de1d19" providerId="LiveId" clId="{2B8EF38D-F199-4A46-BF3A-8383621CB477}" dt="2023-06-27T11:14:31.814" v="3030" actId="1036"/>
          <ac:spMkLst>
            <pc:docMk/>
            <pc:sldMk cId="1117678555" sldId="492"/>
            <ac:spMk id="12" creationId="{D77069C5-6D8B-A5A2-0A2C-95C0235406C5}"/>
          </ac:spMkLst>
        </pc:spChg>
        <pc:picChg chg="del">
          <ac:chgData name="Richard Chalk" userId="287f8aa4f4de1d19" providerId="LiveId" clId="{2B8EF38D-F199-4A46-BF3A-8383621CB477}" dt="2023-06-27T11:13:12.011" v="2995" actId="478"/>
          <ac:picMkLst>
            <pc:docMk/>
            <pc:sldMk cId="1117678555" sldId="492"/>
            <ac:picMk id="9" creationId="{3823605B-9487-A129-E066-4BE5F495105C}"/>
          </ac:picMkLst>
        </pc:picChg>
        <pc:picChg chg="mod">
          <ac:chgData name="Richard Chalk" userId="287f8aa4f4de1d19" providerId="LiveId" clId="{2B8EF38D-F199-4A46-BF3A-8383621CB477}" dt="2023-06-27T11:14:31.814" v="3030" actId="1036"/>
          <ac:picMkLst>
            <pc:docMk/>
            <pc:sldMk cId="1117678555" sldId="492"/>
            <ac:picMk id="13" creationId="{84B1B04A-EB95-C207-060F-D8A15823FAA3}"/>
          </ac:picMkLst>
        </pc:picChg>
        <pc:picChg chg="add mod">
          <ac:chgData name="Richard Chalk" userId="287f8aa4f4de1d19" providerId="LiveId" clId="{2B8EF38D-F199-4A46-BF3A-8383621CB477}" dt="2023-06-27T11:14:21.864" v="3013" actId="1037"/>
          <ac:picMkLst>
            <pc:docMk/>
            <pc:sldMk cId="1117678555" sldId="492"/>
            <ac:picMk id="3074" creationId="{DE7F0387-66D6-7936-EFD1-ACEB2C57AD62}"/>
          </ac:picMkLst>
        </pc:picChg>
      </pc:sldChg>
      <pc:sldChg chg="addSp delSp modSp add mod modNotesTx">
        <pc:chgData name="Richard Chalk" userId="287f8aa4f4de1d19" providerId="LiveId" clId="{2B8EF38D-F199-4A46-BF3A-8383621CB477}" dt="2023-06-27T20:02:13.222" v="7301" actId="20577"/>
        <pc:sldMkLst>
          <pc:docMk/>
          <pc:sldMk cId="2769621280" sldId="493"/>
        </pc:sldMkLst>
        <pc:spChg chg="del">
          <ac:chgData name="Richard Chalk" userId="287f8aa4f4de1d19" providerId="LiveId" clId="{2B8EF38D-F199-4A46-BF3A-8383621CB477}" dt="2023-06-27T12:12:24.631" v="3470" actId="478"/>
          <ac:spMkLst>
            <pc:docMk/>
            <pc:sldMk cId="2769621280" sldId="493"/>
            <ac:spMk id="2" creationId="{2CED0939-2445-F1A3-21AE-0A535344DD5D}"/>
          </ac:spMkLst>
        </pc:spChg>
        <pc:spChg chg="del">
          <ac:chgData name="Richard Chalk" userId="287f8aa4f4de1d19" providerId="LiveId" clId="{2B8EF38D-F199-4A46-BF3A-8383621CB477}" dt="2023-06-27T12:12:03.383" v="3465" actId="478"/>
          <ac:spMkLst>
            <pc:docMk/>
            <pc:sldMk cId="2769621280" sldId="493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32:06.628" v="3457" actId="6549"/>
          <ac:spMkLst>
            <pc:docMk/>
            <pc:sldMk cId="2769621280" sldId="493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2:12:30.193" v="3474" actId="478"/>
          <ac:spMkLst>
            <pc:docMk/>
            <pc:sldMk cId="2769621280" sldId="493"/>
            <ac:spMk id="8" creationId="{E876B843-BF2C-1B5A-5F38-B413E5D7E333}"/>
          </ac:spMkLst>
        </pc:spChg>
        <pc:spChg chg="mod">
          <ac:chgData name="Richard Chalk" userId="287f8aa4f4de1d19" providerId="LiveId" clId="{2B8EF38D-F199-4A46-BF3A-8383621CB477}" dt="2023-06-27T20:00:59.916" v="7201" actId="20577"/>
          <ac:spMkLst>
            <pc:docMk/>
            <pc:sldMk cId="2769621280" sldId="493"/>
            <ac:spMk id="10" creationId="{70678C4E-BAF0-E136-7086-FB1AE3B07438}"/>
          </ac:spMkLst>
        </pc:spChg>
        <pc:spChg chg="del">
          <ac:chgData name="Richard Chalk" userId="287f8aa4f4de1d19" providerId="LiveId" clId="{2B8EF38D-F199-4A46-BF3A-8383621CB477}" dt="2023-06-27T12:12:29.078" v="3473" actId="478"/>
          <ac:spMkLst>
            <pc:docMk/>
            <pc:sldMk cId="2769621280" sldId="493"/>
            <ac:spMk id="11" creationId="{02396AB6-21FA-B98A-9F8E-308091E73037}"/>
          </ac:spMkLst>
        </pc:spChg>
        <pc:spChg chg="del">
          <ac:chgData name="Richard Chalk" userId="287f8aa4f4de1d19" providerId="LiveId" clId="{2B8EF38D-F199-4A46-BF3A-8383621CB477}" dt="2023-06-27T12:12:27.058" v="3471" actId="478"/>
          <ac:spMkLst>
            <pc:docMk/>
            <pc:sldMk cId="2769621280" sldId="493"/>
            <ac:spMk id="12" creationId="{C75D2F0D-0F66-F215-F2D1-98DC0E79E735}"/>
          </ac:spMkLst>
        </pc:spChg>
        <pc:spChg chg="add del mod">
          <ac:chgData name="Richard Chalk" userId="287f8aa4f4de1d19" providerId="LiveId" clId="{2B8EF38D-F199-4A46-BF3A-8383621CB477}" dt="2023-06-27T12:10:36.951" v="3458" actId="478"/>
          <ac:spMkLst>
            <pc:docMk/>
            <pc:sldMk cId="2769621280" sldId="493"/>
            <ac:spMk id="14" creationId="{FE62AD75-00C1-3E03-7AB0-4BDCFE8E573B}"/>
          </ac:spMkLst>
        </pc:spChg>
        <pc:spChg chg="add mod">
          <ac:chgData name="Richard Chalk" userId="287f8aa4f4de1d19" providerId="LiveId" clId="{2B8EF38D-F199-4A46-BF3A-8383621CB477}" dt="2023-06-27T20:00:22.417" v="7199" actId="113"/>
          <ac:spMkLst>
            <pc:docMk/>
            <pc:sldMk cId="2769621280" sldId="493"/>
            <ac:spMk id="15" creationId="{7181E606-72EF-DADD-BE9B-A6EFBDB7D8E5}"/>
          </ac:spMkLst>
        </pc:spChg>
        <pc:spChg chg="add mod">
          <ac:chgData name="Richard Chalk" userId="287f8aa4f4de1d19" providerId="LiveId" clId="{2B8EF38D-F199-4A46-BF3A-8383621CB477}" dt="2023-06-27T12:16:32.419" v="3577" actId="1582"/>
          <ac:spMkLst>
            <pc:docMk/>
            <pc:sldMk cId="2769621280" sldId="493"/>
            <ac:spMk id="17" creationId="{A096FBC8-5924-C302-4C29-C26B59B2FA09}"/>
          </ac:spMkLst>
        </pc:spChg>
        <pc:spChg chg="add mod">
          <ac:chgData name="Richard Chalk" userId="287f8aa4f4de1d19" providerId="LiveId" clId="{2B8EF38D-F199-4A46-BF3A-8383621CB477}" dt="2023-06-27T12:17:28.892" v="3599" actId="1076"/>
          <ac:spMkLst>
            <pc:docMk/>
            <pc:sldMk cId="2769621280" sldId="493"/>
            <ac:spMk id="18" creationId="{45136A56-B2D2-F0E0-6339-39CABD299D40}"/>
          </ac:spMkLst>
        </pc:spChg>
        <pc:picChg chg="del">
          <ac:chgData name="Richard Chalk" userId="287f8aa4f4de1d19" providerId="LiveId" clId="{2B8EF38D-F199-4A46-BF3A-8383621CB477}" dt="2023-06-27T12:12:27.734" v="3472" actId="478"/>
          <ac:picMkLst>
            <pc:docMk/>
            <pc:sldMk cId="2769621280" sldId="493"/>
            <ac:picMk id="13" creationId="{5751411A-3D5E-D4D0-F767-3744B28A760A}"/>
          </ac:picMkLst>
        </pc:picChg>
        <pc:picChg chg="add mod">
          <ac:chgData name="Richard Chalk" userId="287f8aa4f4de1d19" providerId="LiveId" clId="{2B8EF38D-F199-4A46-BF3A-8383621CB477}" dt="2023-06-27T19:59:58.969" v="7175" actId="1035"/>
          <ac:picMkLst>
            <pc:docMk/>
            <pc:sldMk cId="2769621280" sldId="493"/>
            <ac:picMk id="16" creationId="{2ECBF2CC-DF50-2BF9-8AF2-D5F0A2995D81}"/>
          </ac:picMkLst>
        </pc:picChg>
        <pc:picChg chg="add mod">
          <ac:chgData name="Richard Chalk" userId="287f8aa4f4de1d19" providerId="LiveId" clId="{2B8EF38D-F199-4A46-BF3A-8383621CB477}" dt="2023-06-27T12:17:28.892" v="3599" actId="1076"/>
          <ac:picMkLst>
            <pc:docMk/>
            <pc:sldMk cId="2769621280" sldId="493"/>
            <ac:picMk id="19" creationId="{27AF10DB-776B-B210-AA77-B130AE40596E}"/>
          </ac:picMkLst>
        </pc:picChg>
        <pc:cxnChg chg="del">
          <ac:chgData name="Richard Chalk" userId="287f8aa4f4de1d19" providerId="LiveId" clId="{2B8EF38D-F199-4A46-BF3A-8383621CB477}" dt="2023-06-27T12:11:52.252" v="3461" actId="478"/>
          <ac:cxnSpMkLst>
            <pc:docMk/>
            <pc:sldMk cId="2769621280" sldId="493"/>
            <ac:cxnSpMk id="4" creationId="{8E10E644-46F5-F891-B4EC-377F5D56B5D8}"/>
          </ac:cxnSpMkLst>
        </pc:cxnChg>
      </pc:sldChg>
      <pc:sldChg chg="addSp modSp add mod modNotesTx">
        <pc:chgData name="Richard Chalk" userId="287f8aa4f4de1d19" providerId="LiveId" clId="{2B8EF38D-F199-4A46-BF3A-8383621CB477}" dt="2023-06-27T20:03:51.002" v="7317" actId="14100"/>
        <pc:sldMkLst>
          <pc:docMk/>
          <pc:sldMk cId="549357373" sldId="494"/>
        </pc:sldMkLst>
        <pc:spChg chg="mod">
          <ac:chgData name="Richard Chalk" userId="287f8aa4f4de1d19" providerId="LiveId" clId="{2B8EF38D-F199-4A46-BF3A-8383621CB477}" dt="2023-06-27T12:29:15.611" v="3795" actId="14100"/>
          <ac:spMkLst>
            <pc:docMk/>
            <pc:sldMk cId="549357373" sldId="494"/>
            <ac:spMk id="2" creationId="{2CED0939-2445-F1A3-21AE-0A535344DD5D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3" creationId="{33E834B0-BB8C-989F-58A5-7325A4DBF555}"/>
          </ac:spMkLst>
        </pc:spChg>
        <pc:spChg chg="mod">
          <ac:chgData name="Richard Chalk" userId="287f8aa4f4de1d19" providerId="LiveId" clId="{2B8EF38D-F199-4A46-BF3A-8383621CB477}" dt="2023-06-27T12:24:26.125" v="3687" actId="20577"/>
          <ac:spMkLst>
            <pc:docMk/>
            <pc:sldMk cId="549357373" sldId="494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8" creationId="{B7A899BA-29AA-8F0C-03AA-32904715A0E3}"/>
          </ac:spMkLst>
        </pc:spChg>
        <pc:spChg chg="mod">
          <ac:chgData name="Richard Chalk" userId="287f8aa4f4de1d19" providerId="LiveId" clId="{2B8EF38D-F199-4A46-BF3A-8383621CB477}" dt="2023-06-27T20:03:51.002" v="7317" actId="14100"/>
          <ac:spMkLst>
            <pc:docMk/>
            <pc:sldMk cId="549357373" sldId="494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11" creationId="{86692164-53F2-A035-C997-F89EFF421E92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12:07.705" v="7513" actId="207"/>
        <pc:sldMkLst>
          <pc:docMk/>
          <pc:sldMk cId="2968679684" sldId="495"/>
        </pc:sldMkLst>
        <pc:spChg chg="add del">
          <ac:chgData name="Richard Chalk" userId="287f8aa4f4de1d19" providerId="LiveId" clId="{2B8EF38D-F199-4A46-BF3A-8383621CB477}" dt="2023-06-27T13:31:39.215" v="4329" actId="478"/>
          <ac:spMkLst>
            <pc:docMk/>
            <pc:sldMk cId="2968679684" sldId="495"/>
            <ac:spMk id="2" creationId="{A03A268F-3CAF-F939-1630-AAA7657DEBF5}"/>
          </ac:spMkLst>
        </pc:spChg>
        <pc:spChg chg="add mod">
          <ac:chgData name="Richard Chalk" userId="287f8aa4f4de1d19" providerId="LiveId" clId="{2B8EF38D-F199-4A46-BF3A-8383621CB477}" dt="2023-06-27T13:57:24.221" v="5079" actId="20577"/>
          <ac:spMkLst>
            <pc:docMk/>
            <pc:sldMk cId="2968679684" sldId="495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3:36:48.149" v="4388" actId="20577"/>
          <ac:spMkLst>
            <pc:docMk/>
            <pc:sldMk cId="2968679684" sldId="495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1" creationId="{34D08F20-1074-DBCC-BF90-B576C54E8BFD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5" creationId="{1FA934E4-F09D-A434-225B-0A01DB2E1161}"/>
          </ac:spMkLst>
        </pc:spChg>
        <pc:spChg chg="mod">
          <ac:chgData name="Richard Chalk" userId="287f8aa4f4de1d19" providerId="LiveId" clId="{2B8EF38D-F199-4A46-BF3A-8383621CB477}" dt="2023-06-27T20:12:07.705" v="7513" actId="207"/>
          <ac:spMkLst>
            <pc:docMk/>
            <pc:sldMk cId="2968679684" sldId="495"/>
            <ac:spMk id="16" creationId="{4EF0A85C-D886-A44B-95BD-661462D7E04F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7" creationId="{37BA4E78-FAF2-81F6-F0DE-FADD7CF9FD45}"/>
          </ac:spMkLst>
        </pc:spChg>
        <pc:picChg chg="del">
          <ac:chgData name="Richard Chalk" userId="287f8aa4f4de1d19" providerId="LiveId" clId="{2B8EF38D-F199-4A46-BF3A-8383621CB477}" dt="2023-06-27T13:35:33.712" v="4369" actId="478"/>
          <ac:picMkLst>
            <pc:docMk/>
            <pc:sldMk cId="2968679684" sldId="495"/>
            <ac:picMk id="18" creationId="{04E8523B-2D3A-5106-90D9-D228D396E8DD}"/>
          </ac:picMkLst>
        </pc:picChg>
        <pc:picChg chg="del">
          <ac:chgData name="Richard Chalk" userId="287f8aa4f4de1d19" providerId="LiveId" clId="{2B8EF38D-F199-4A46-BF3A-8383621CB477}" dt="2023-06-27T13:35:40.832" v="4371" actId="478"/>
          <ac:picMkLst>
            <pc:docMk/>
            <pc:sldMk cId="2968679684" sldId="495"/>
            <ac:picMk id="5122" creationId="{90D0A473-D405-919F-9E9B-C6193D90BA9D}"/>
          </ac:picMkLst>
        </pc:picChg>
      </pc:sldChg>
      <pc:sldChg chg="addSp delSp modSp add mod ord modNotesTx">
        <pc:chgData name="Richard Chalk" userId="287f8aa4f4de1d19" providerId="LiveId" clId="{2B8EF38D-F199-4A46-BF3A-8383621CB477}" dt="2023-06-27T20:15:53.626" v="7518" actId="6549"/>
        <pc:sldMkLst>
          <pc:docMk/>
          <pc:sldMk cId="2368880565" sldId="496"/>
        </pc:sldMkLst>
        <pc:spChg chg="add del">
          <ac:chgData name="Richard Chalk" userId="287f8aa4f4de1d19" providerId="LiveId" clId="{2B8EF38D-F199-4A46-BF3A-8383621CB477}" dt="2023-06-27T14:23:41.743" v="5700" actId="478"/>
          <ac:spMkLst>
            <pc:docMk/>
            <pc:sldMk cId="2368880565" sldId="496"/>
            <ac:spMk id="2" creationId="{A03A268F-3CAF-F939-1630-AAA7657DEBF5}"/>
          </ac:spMkLst>
        </pc:spChg>
        <pc:spChg chg="mod">
          <ac:chgData name="Richard Chalk" userId="287f8aa4f4de1d19" providerId="LiveId" clId="{2B8EF38D-F199-4A46-BF3A-8383621CB477}" dt="2023-06-27T12:36:01.197" v="3948" actId="20577"/>
          <ac:spMkLst>
            <pc:docMk/>
            <pc:sldMk cId="2368880565" sldId="496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20:06:22.789" v="7340" actId="6549"/>
          <ac:spMkLst>
            <pc:docMk/>
            <pc:sldMk cId="2368880565" sldId="496"/>
            <ac:spMk id="8" creationId="{00A6E542-CFBE-5F57-A400-F74E7AD5A080}"/>
          </ac:spMkLst>
        </pc:spChg>
        <pc:spChg chg="del">
          <ac:chgData name="Richard Chalk" userId="287f8aa4f4de1d19" providerId="LiveId" clId="{2B8EF38D-F199-4A46-BF3A-8383621CB477}" dt="2023-06-27T14:25:37.824" v="5751" actId="478"/>
          <ac:spMkLst>
            <pc:docMk/>
            <pc:sldMk cId="2368880565" sldId="496"/>
            <ac:spMk id="11" creationId="{34D08F20-1074-DBCC-BF90-B576C54E8BFD}"/>
          </ac:spMkLst>
        </pc:spChg>
        <pc:spChg chg="del">
          <ac:chgData name="Richard Chalk" userId="287f8aa4f4de1d19" providerId="LiveId" clId="{2B8EF38D-F199-4A46-BF3A-8383621CB477}" dt="2023-06-27T14:25:35.973" v="5750" actId="478"/>
          <ac:spMkLst>
            <pc:docMk/>
            <pc:sldMk cId="2368880565" sldId="496"/>
            <ac:spMk id="15" creationId="{1FA934E4-F09D-A434-225B-0A01DB2E1161}"/>
          </ac:spMkLst>
        </pc:spChg>
        <pc:spChg chg="mod">
          <ac:chgData name="Richard Chalk" userId="287f8aa4f4de1d19" providerId="LiveId" clId="{2B8EF38D-F199-4A46-BF3A-8383621CB477}" dt="2023-06-27T14:28:58.915" v="5909" actId="113"/>
          <ac:spMkLst>
            <pc:docMk/>
            <pc:sldMk cId="2368880565" sldId="496"/>
            <ac:spMk id="16" creationId="{4EF0A85C-D886-A44B-95BD-661462D7E04F}"/>
          </ac:spMkLst>
        </pc:spChg>
        <pc:spChg chg="del">
          <ac:chgData name="Richard Chalk" userId="287f8aa4f4de1d19" providerId="LiveId" clId="{2B8EF38D-F199-4A46-BF3A-8383621CB477}" dt="2023-06-27T14:24:24.766" v="5704" actId="478"/>
          <ac:spMkLst>
            <pc:docMk/>
            <pc:sldMk cId="2368880565" sldId="496"/>
            <ac:spMk id="17" creationId="{37BA4E78-FAF2-81F6-F0DE-FADD7CF9FD45}"/>
          </ac:spMkLst>
        </pc:spChg>
        <pc:picChg chg="add mod">
          <ac:chgData name="Richard Chalk" userId="287f8aa4f4de1d19" providerId="LiveId" clId="{2B8EF38D-F199-4A46-BF3A-8383621CB477}" dt="2023-06-27T14:23:52.326" v="5702"/>
          <ac:picMkLst>
            <pc:docMk/>
            <pc:sldMk cId="2368880565" sldId="496"/>
            <ac:picMk id="3" creationId="{E6F120F5-354C-B2EB-3EB2-2BFD6A2024C7}"/>
          </ac:picMkLst>
        </pc:picChg>
        <pc:picChg chg="del">
          <ac:chgData name="Richard Chalk" userId="287f8aa4f4de1d19" providerId="LiveId" clId="{2B8EF38D-F199-4A46-BF3A-8383621CB477}" dt="2023-06-27T14:24:23.492" v="5703" actId="478"/>
          <ac:picMkLst>
            <pc:docMk/>
            <pc:sldMk cId="2368880565" sldId="496"/>
            <ac:picMk id="18" creationId="{04E8523B-2D3A-5106-90D9-D228D396E8DD}"/>
          </ac:picMkLst>
        </pc:picChg>
        <pc:picChg chg="del">
          <ac:chgData name="Richard Chalk" userId="287f8aa4f4de1d19" providerId="LiveId" clId="{2B8EF38D-F199-4A46-BF3A-8383621CB477}" dt="2023-06-27T14:23:43.502" v="5701" actId="478"/>
          <ac:picMkLst>
            <pc:docMk/>
            <pc:sldMk cId="2368880565" sldId="496"/>
            <ac:picMk id="5122" creationId="{90D0A473-D405-919F-9E9B-C6193D90BA9D}"/>
          </ac:picMkLst>
        </pc:picChg>
        <pc:cxnChg chg="del">
          <ac:chgData name="Richard Chalk" userId="287f8aa4f4de1d19" providerId="LiveId" clId="{2B8EF38D-F199-4A46-BF3A-8383621CB477}" dt="2023-06-27T14:26:38.566" v="5764" actId="478"/>
          <ac:cxnSpMkLst>
            <pc:docMk/>
            <pc:sldMk cId="2368880565" sldId="496"/>
            <ac:cxnSpMk id="4" creationId="{8E10E644-46F5-F891-B4EC-377F5D56B5D8}"/>
          </ac:cxnSpMkLst>
        </pc:cxnChg>
        <pc:cxnChg chg="add mod">
          <ac:chgData name="Richard Chalk" userId="287f8aa4f4de1d19" providerId="LiveId" clId="{2B8EF38D-F199-4A46-BF3A-8383621CB477}" dt="2023-06-27T14:28:49.598" v="5908" actId="1037"/>
          <ac:cxnSpMkLst>
            <pc:docMk/>
            <pc:sldMk cId="2368880565" sldId="496"/>
            <ac:cxnSpMk id="9" creationId="{5E950C6B-A52F-CD33-B327-A6DC18D6427E}"/>
          </ac:cxnSpMkLst>
        </pc:cxnChg>
      </pc:sldChg>
      <pc:sldChg chg="addSp delSp modSp add mod modNotesTx">
        <pc:chgData name="Richard Chalk" userId="287f8aa4f4de1d19" providerId="LiveId" clId="{2B8EF38D-F199-4A46-BF3A-8383621CB477}" dt="2023-06-27T17:06:41.355" v="6969"/>
        <pc:sldMkLst>
          <pc:docMk/>
          <pc:sldMk cId="759386070" sldId="497"/>
        </pc:sldMkLst>
        <pc:spChg chg="mod">
          <ac:chgData name="Richard Chalk" userId="287f8aa4f4de1d19" providerId="LiveId" clId="{2B8EF38D-F199-4A46-BF3A-8383621CB477}" dt="2023-06-27T16:55:37.292" v="6900" actId="113"/>
          <ac:spMkLst>
            <pc:docMk/>
            <pc:sldMk cId="759386070" sldId="497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6:56:49.472" v="6945" actId="20577"/>
          <ac:spMkLst>
            <pc:docMk/>
            <pc:sldMk cId="759386070" sldId="497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2:46:37.749" v="4127" actId="20577"/>
          <ac:spMkLst>
            <pc:docMk/>
            <pc:sldMk cId="759386070" sldId="497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6:42:57.421" v="6674" actId="478"/>
          <ac:spMkLst>
            <pc:docMk/>
            <pc:sldMk cId="759386070" sldId="497"/>
            <ac:spMk id="8" creationId="{B95AA0FD-51A2-900C-DA46-96027AAFB65A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5" creationId="{224494BA-550F-E31C-2124-83DDE4ED3720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7" creationId="{B26AB41B-4B6F-4DD4-94E4-D10A41809965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8" creationId="{2792C14D-24DC-AFA9-E3FF-6129920D5213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9" creationId="{4912EBB0-76F4-9205-033F-A70FDEFC0A24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20" creationId="{2A59015F-9B46-EFE3-3A35-A5D6592A6630}"/>
          </ac:spMkLst>
        </pc:spChg>
        <pc:picChg chg="add mod">
          <ac:chgData name="Richard Chalk" userId="287f8aa4f4de1d19" providerId="LiveId" clId="{2B8EF38D-F199-4A46-BF3A-8383621CB477}" dt="2023-06-27T16:43:14.123" v="6676"/>
          <ac:picMkLst>
            <pc:docMk/>
            <pc:sldMk cId="759386070" sldId="497"/>
            <ac:picMk id="9" creationId="{D032BFC8-516D-46AF-5F51-086BB1BF8065}"/>
          </ac:picMkLst>
        </pc:picChg>
        <pc:picChg chg="del">
          <ac:chgData name="Richard Chalk" userId="287f8aa4f4de1d19" providerId="LiveId" clId="{2B8EF38D-F199-4A46-BF3A-8383621CB477}" dt="2023-06-27T16:43:13.793" v="6675" actId="478"/>
          <ac:picMkLst>
            <pc:docMk/>
            <pc:sldMk cId="759386070" sldId="497"/>
            <ac:picMk id="10" creationId="{62C8EA3D-8CA7-9E89-8F8D-33F2C192B73F}"/>
          </ac:picMkLst>
        </pc:picChg>
        <pc:picChg chg="add mod">
          <ac:chgData name="Richard Chalk" userId="287f8aa4f4de1d19" providerId="LiveId" clId="{2B8EF38D-F199-4A46-BF3A-8383621CB477}" dt="2023-06-27T16:57:01.105" v="6948" actId="1076"/>
          <ac:picMkLst>
            <pc:docMk/>
            <pc:sldMk cId="759386070" sldId="497"/>
            <ac:picMk id="11" creationId="{21790CD6-316D-D2A2-3645-51BE3E024507}"/>
          </ac:picMkLst>
        </pc:picChg>
        <pc:picChg chg="del">
          <ac:chgData name="Richard Chalk" userId="287f8aa4f4de1d19" providerId="LiveId" clId="{2B8EF38D-F199-4A46-BF3A-8383621CB477}" dt="2023-06-27T16:46:13.371" v="6741" actId="478"/>
          <ac:picMkLst>
            <pc:docMk/>
            <pc:sldMk cId="759386070" sldId="497"/>
            <ac:picMk id="12" creationId="{11805E21-785A-35E6-4E26-81D769067897}"/>
          </ac:picMkLst>
        </pc:picChg>
        <pc:picChg chg="add mod">
          <ac:chgData name="Richard Chalk" userId="287f8aa4f4de1d19" providerId="LiveId" clId="{2B8EF38D-F199-4A46-BF3A-8383621CB477}" dt="2023-06-27T16:46:22.791" v="6749" actId="1035"/>
          <ac:picMkLst>
            <pc:docMk/>
            <pc:sldMk cId="759386070" sldId="497"/>
            <ac:picMk id="4098" creationId="{BF4ACAB2-61C4-66A0-7692-149FC5B8E968}"/>
          </ac:picMkLst>
        </pc:picChg>
      </pc:sldChg>
      <pc:sldChg chg="addSp modSp add mod">
        <pc:chgData name="Richard Chalk" userId="287f8aa4f4de1d19" providerId="LiveId" clId="{2B8EF38D-F199-4A46-BF3A-8383621CB477}" dt="2023-06-27T14:14:04.599" v="5601" actId="1036"/>
        <pc:sldMkLst>
          <pc:docMk/>
          <pc:sldMk cId="1846627694" sldId="498"/>
        </pc:sldMkLst>
        <pc:spChg chg="add mod">
          <ac:chgData name="Richard Chalk" userId="287f8aa4f4de1d19" providerId="LiveId" clId="{2B8EF38D-F199-4A46-BF3A-8383621CB477}" dt="2023-06-27T14:01:27.770" v="5135" actId="1038"/>
          <ac:spMkLst>
            <pc:docMk/>
            <pc:sldMk cId="1846627694" sldId="498"/>
            <ac:spMk id="2" creationId="{B76DE59C-2EF6-C849-C5F2-883F28CB2D10}"/>
          </ac:spMkLst>
        </pc:spChg>
        <pc:spChg chg="mod">
          <ac:chgData name="Richard Chalk" userId="287f8aa4f4de1d19" providerId="LiveId" clId="{2B8EF38D-F199-4A46-BF3A-8383621CB477}" dt="2023-06-27T14:01:09.678" v="5116" actId="14100"/>
          <ac:spMkLst>
            <pc:docMk/>
            <pc:sldMk cId="1846627694" sldId="498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3:47:27.520" v="4505" actId="20577"/>
          <ac:spMkLst>
            <pc:docMk/>
            <pc:sldMk cId="1846627694" sldId="498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3:55:54.069" v="5051" actId="403"/>
          <ac:spMkLst>
            <pc:docMk/>
            <pc:sldMk cId="1846627694" sldId="498"/>
            <ac:spMk id="8" creationId="{DF004F94-F5FF-62C5-0749-151CDAA54777}"/>
          </ac:spMkLst>
        </pc:spChg>
        <pc:spChg chg="add mod">
          <ac:chgData name="Richard Chalk" userId="287f8aa4f4de1d19" providerId="LiveId" clId="{2B8EF38D-F199-4A46-BF3A-8383621CB477}" dt="2023-06-27T13:55:10.295" v="5048" actId="1036"/>
          <ac:spMkLst>
            <pc:docMk/>
            <pc:sldMk cId="1846627694" sldId="498"/>
            <ac:spMk id="9" creationId="{15470247-125F-2151-26B3-D100263E4FE4}"/>
          </ac:spMkLst>
        </pc:spChg>
        <pc:spChg chg="add mod">
          <ac:chgData name="Richard Chalk" userId="287f8aa4f4de1d19" providerId="LiveId" clId="{2B8EF38D-F199-4A46-BF3A-8383621CB477}" dt="2023-06-27T14:13:56.892" v="5594" actId="14100"/>
          <ac:spMkLst>
            <pc:docMk/>
            <pc:sldMk cId="1846627694" sldId="498"/>
            <ac:spMk id="10" creationId="{60EA2332-8EFC-302C-35D3-49C7644E708D}"/>
          </ac:spMkLst>
        </pc:spChg>
        <pc:spChg chg="add mod">
          <ac:chgData name="Richard Chalk" userId="287f8aa4f4de1d19" providerId="LiveId" clId="{2B8EF38D-F199-4A46-BF3A-8383621CB477}" dt="2023-06-27T14:14:04.599" v="5601" actId="1036"/>
          <ac:spMkLst>
            <pc:docMk/>
            <pc:sldMk cId="1846627694" sldId="498"/>
            <ac:spMk id="11" creationId="{74D6E478-BA18-556C-6829-86AB26FA0DDA}"/>
          </ac:spMkLst>
        </pc:spChg>
        <pc:spChg chg="mod">
          <ac:chgData name="Richard Chalk" userId="287f8aa4f4de1d19" providerId="LiveId" clId="{2B8EF38D-F199-4A46-BF3A-8383621CB477}" dt="2023-06-27T14:01:23.001" v="5123" actId="20577"/>
          <ac:spMkLst>
            <pc:docMk/>
            <pc:sldMk cId="1846627694" sldId="498"/>
            <ac:spMk id="16" creationId="{4EF0A85C-D886-A44B-95BD-661462D7E04F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16:19.481" v="7528" actId="20577"/>
        <pc:sldMkLst>
          <pc:docMk/>
          <pc:sldMk cId="3481731746" sldId="499"/>
        </pc:sldMkLst>
        <pc:spChg chg="del">
          <ac:chgData name="Richard Chalk" userId="287f8aa4f4de1d19" providerId="LiveId" clId="{2B8EF38D-F199-4A46-BF3A-8383621CB477}" dt="2023-06-27T14:03:31.273" v="5170" actId="478"/>
          <ac:spMkLst>
            <pc:docMk/>
            <pc:sldMk cId="3481731746" sldId="499"/>
            <ac:spMk id="2" creationId="{B76DE59C-2EF6-C849-C5F2-883F28CB2D10}"/>
          </ac:spMkLst>
        </pc:spChg>
        <pc:spChg chg="mod">
          <ac:chgData name="Richard Chalk" userId="287f8aa4f4de1d19" providerId="LiveId" clId="{2B8EF38D-F199-4A46-BF3A-8383621CB477}" dt="2023-06-27T20:14:06.860" v="7517" actId="207"/>
          <ac:spMkLst>
            <pc:docMk/>
            <pc:sldMk cId="3481731746" sldId="499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4:02:15.200" v="5152" actId="6549"/>
          <ac:spMkLst>
            <pc:docMk/>
            <pc:sldMk cId="3481731746" sldId="499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4:09:09.423" v="5391" actId="478"/>
          <ac:spMkLst>
            <pc:docMk/>
            <pc:sldMk cId="3481731746" sldId="499"/>
            <ac:spMk id="8" creationId="{DF004F94-F5FF-62C5-0749-151CDAA54777}"/>
          </ac:spMkLst>
        </pc:spChg>
        <pc:spChg chg="del">
          <ac:chgData name="Richard Chalk" userId="287f8aa4f4de1d19" providerId="LiveId" clId="{2B8EF38D-F199-4A46-BF3A-8383621CB477}" dt="2023-06-27T14:09:10.468" v="5392" actId="478"/>
          <ac:spMkLst>
            <pc:docMk/>
            <pc:sldMk cId="3481731746" sldId="499"/>
            <ac:spMk id="9" creationId="{15470247-125F-2151-26B3-D100263E4FE4}"/>
          </ac:spMkLst>
        </pc:spChg>
        <pc:spChg chg="add mod">
          <ac:chgData name="Richard Chalk" userId="287f8aa4f4de1d19" providerId="LiveId" clId="{2B8EF38D-F199-4A46-BF3A-8383621CB477}" dt="2023-06-27T14:07:43.588" v="5390" actId="1038"/>
          <ac:spMkLst>
            <pc:docMk/>
            <pc:sldMk cId="3481731746" sldId="499"/>
            <ac:spMk id="10" creationId="{B51B9175-6A56-4FC6-C362-D5112B47381B}"/>
          </ac:spMkLst>
        </pc:spChg>
        <pc:spChg chg="mod">
          <ac:chgData name="Richard Chalk" userId="287f8aa4f4de1d19" providerId="LiveId" clId="{2B8EF38D-F199-4A46-BF3A-8383621CB477}" dt="2023-06-27T14:07:31.955" v="5381" actId="14100"/>
          <ac:spMkLst>
            <pc:docMk/>
            <pc:sldMk cId="3481731746" sldId="499"/>
            <ac:spMk id="16" creationId="{4EF0A85C-D886-A44B-95BD-661462D7E04F}"/>
          </ac:spMkLst>
        </pc:spChg>
        <pc:picChg chg="add mod">
          <ac:chgData name="Richard Chalk" userId="287f8aa4f4de1d19" providerId="LiveId" clId="{2B8EF38D-F199-4A46-BF3A-8383621CB477}" dt="2023-06-27T14:07:43.588" v="5390" actId="1038"/>
          <ac:picMkLst>
            <pc:docMk/>
            <pc:sldMk cId="3481731746" sldId="499"/>
            <ac:picMk id="11" creationId="{F39E0618-58FB-3D74-EE72-E919BD231969}"/>
          </ac:picMkLst>
        </pc:picChg>
      </pc:sldChg>
      <pc:sldChg chg="addSp modSp add mod">
        <pc:chgData name="Richard Chalk" userId="287f8aa4f4de1d19" providerId="LiveId" clId="{2B8EF38D-F199-4A46-BF3A-8383621CB477}" dt="2023-06-27T20:17:34.998" v="7530" actId="207"/>
        <pc:sldMkLst>
          <pc:docMk/>
          <pc:sldMk cId="2590251995" sldId="500"/>
        </pc:sldMkLst>
        <pc:spChg chg="add mod">
          <ac:chgData name="Richard Chalk" userId="287f8aa4f4de1d19" providerId="LiveId" clId="{2B8EF38D-F199-4A46-BF3A-8383621CB477}" dt="2023-06-27T14:22:48.374" v="5693" actId="20577"/>
          <ac:spMkLst>
            <pc:docMk/>
            <pc:sldMk cId="2590251995" sldId="500"/>
            <ac:spMk id="2" creationId="{EDBBC4DA-7B1C-9230-C5E4-7C6403275FC7}"/>
          </ac:spMkLst>
        </pc:spChg>
        <pc:spChg chg="mod">
          <ac:chgData name="Richard Chalk" userId="287f8aa4f4de1d19" providerId="LiveId" clId="{2B8EF38D-F199-4A46-BF3A-8383621CB477}" dt="2023-06-27T14:23:17.300" v="5698" actId="20577"/>
          <ac:spMkLst>
            <pc:docMk/>
            <pc:sldMk cId="2590251995" sldId="500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4:18:33.141" v="5622" actId="20577"/>
          <ac:spMkLst>
            <pc:docMk/>
            <pc:sldMk cId="2590251995" sldId="500"/>
            <ac:spMk id="7" creationId="{EBD62573-4B50-EAD6-8C7E-C3AE6A9F45B4}"/>
          </ac:spMkLst>
        </pc:spChg>
        <pc:spChg chg="mod">
          <ac:chgData name="Richard Chalk" userId="287f8aa4f4de1d19" providerId="LiveId" clId="{2B8EF38D-F199-4A46-BF3A-8383621CB477}" dt="2023-06-27T20:17:34.998" v="7530" actId="207"/>
          <ac:spMkLst>
            <pc:docMk/>
            <pc:sldMk cId="2590251995" sldId="500"/>
            <ac:spMk id="16" creationId="{4EF0A85C-D886-A44B-95BD-661462D7E04F}"/>
          </ac:spMkLst>
        </pc:spChg>
        <pc:picChg chg="add mod">
          <ac:chgData name="Richard Chalk" userId="287f8aa4f4de1d19" providerId="LiveId" clId="{2B8EF38D-F199-4A46-BF3A-8383621CB477}" dt="2023-06-27T14:22:36.734" v="5691" actId="1076"/>
          <ac:picMkLst>
            <pc:docMk/>
            <pc:sldMk cId="2590251995" sldId="500"/>
            <ac:picMk id="8" creationId="{C52DAC80-D2DD-BA97-785D-A97A5784707F}"/>
          </ac:picMkLst>
        </pc:picChg>
        <pc:picChg chg="add mod">
          <ac:chgData name="Richard Chalk" userId="287f8aa4f4de1d19" providerId="LiveId" clId="{2B8EF38D-F199-4A46-BF3A-8383621CB477}" dt="2023-06-27T14:23:19.604" v="5699" actId="1076"/>
          <ac:picMkLst>
            <pc:docMk/>
            <pc:sldMk cId="2590251995" sldId="500"/>
            <ac:picMk id="9" creationId="{56780568-7A6E-14F7-8F4E-45873FCF705A}"/>
          </ac:picMkLst>
        </pc:picChg>
      </pc:sldChg>
      <pc:sldChg chg="delSp modSp add mod modNotesTx">
        <pc:chgData name="Richard Chalk" userId="287f8aa4f4de1d19" providerId="LiveId" clId="{2B8EF38D-F199-4A46-BF3A-8383621CB477}" dt="2023-06-27T14:38:30.803" v="6233" actId="207"/>
        <pc:sldMkLst>
          <pc:docMk/>
          <pc:sldMk cId="672458676" sldId="501"/>
        </pc:sldMkLst>
        <pc:spChg chg="mod">
          <ac:chgData name="Richard Chalk" userId="287f8aa4f4de1d19" providerId="LiveId" clId="{2B8EF38D-F199-4A46-BF3A-8383621CB477}" dt="2023-06-27T14:31:32.777" v="6144"/>
          <ac:spMkLst>
            <pc:docMk/>
            <pc:sldMk cId="672458676" sldId="501"/>
            <ac:spMk id="4" creationId="{4771B46A-233B-C554-9461-6E930E187917}"/>
          </ac:spMkLst>
        </pc:spChg>
        <pc:spChg chg="mod">
          <ac:chgData name="Richard Chalk" userId="287f8aa4f4de1d19" providerId="LiveId" clId="{2B8EF38D-F199-4A46-BF3A-8383621CB477}" dt="2023-06-27T14:38:30.803" v="6233" actId="207"/>
          <ac:spMkLst>
            <pc:docMk/>
            <pc:sldMk cId="672458676" sldId="501"/>
            <ac:spMk id="658" creationId="{00000000-0000-0000-0000-000000000000}"/>
          </ac:spMkLst>
        </pc:spChg>
        <pc:picChg chg="del">
          <ac:chgData name="Richard Chalk" userId="287f8aa4f4de1d19" providerId="LiveId" clId="{2B8EF38D-F199-4A46-BF3A-8383621CB477}" dt="2023-06-27T14:34:24.201" v="6170" actId="478"/>
          <ac:picMkLst>
            <pc:docMk/>
            <pc:sldMk cId="672458676" sldId="501"/>
            <ac:picMk id="8" creationId="{E5607B56-ABC4-3CC2-B18D-157B93F6F12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482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Titta på YT video tillsammans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===================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33891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Dont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Cheat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!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========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https://gist.github.com/RichardChalk/551b197b9fedc474dd327c44f65a88b4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28495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TIPS!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Man brukar lägga externa .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jar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filer i ”</a:t>
            </a:r>
            <a:r>
              <a:rPr lang="sv-SE" sz="3600" b="1" i="0" dirty="0" err="1">
                <a:solidFill>
                  <a:srgbClr val="D1D5DB"/>
                </a:solidFill>
                <a:effectLst/>
                <a:latin typeface="Söhne"/>
              </a:rPr>
              <a:t>lib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” mappen!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TIPS2!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Här finns det lite kod som skriver endast ut Namn och Epost!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(Visa denna kod i mån av tid!)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https://gist.github.com/RichardChalk/5efa8648c6780cdd2d812e27df37ef86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01564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6813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Titta på YT video tillsammans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===================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5400" b="1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5400" b="1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1" i="0" dirty="0">
                <a:solidFill>
                  <a:srgbClr val="D1D5DB"/>
                </a:solidFill>
                <a:effectLst/>
                <a:latin typeface="Söhne"/>
              </a:rPr>
              <a:t>*</a:t>
            </a:r>
            <a:r>
              <a:rPr lang="sv-SE" sz="5400" b="1" i="0" dirty="0" err="1">
                <a:solidFill>
                  <a:srgbClr val="D1D5DB"/>
                </a:solidFill>
                <a:effectLst/>
                <a:latin typeface="Söhne"/>
              </a:rPr>
              <a:t>Markup</a:t>
            </a:r>
            <a:r>
              <a:rPr lang="sv-SE" sz="5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sv-SE" sz="5400" b="1" i="0" dirty="0" err="1">
                <a:solidFill>
                  <a:srgbClr val="D1D5DB"/>
                </a:solidFill>
                <a:effectLst/>
                <a:latin typeface="Söhne"/>
              </a:rPr>
              <a:t>language</a:t>
            </a:r>
            <a:r>
              <a:rPr lang="sv-SE" sz="5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=============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…är ett sätt att koda ett dokument som kombinerar text med ytterligare koder för att definiera struktur,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presentation eller betydelse. Dessa koder kallas ofta för taggar.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Huvudsyftet med ett märkspråk är att ge en standardiserad metod för att beskriva och representera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strukturerad information, och det används ofta inom områden som webbutveckling, dokumenthantering och datautbyte.</a:t>
            </a: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56753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Dont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Cheat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!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========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>
                <a:solidFill>
                  <a:srgbClr val="D1D5DB"/>
                </a:solidFill>
                <a:effectLst/>
                <a:latin typeface="Söhne"/>
              </a:rPr>
              <a:t>https://gist.github.com/RichardChalk/df363221539ed2bf832fd1363baa2550</a:t>
            </a: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11873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*"dokumentutbyte"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Refererar till processen att dela, skicka eller ta emot dokument mellan olika system,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organisationer eller individer.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Detta kan ske i flera olika format och över olika plattformar eller nätverk.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I sammanhanget av dataformat som JSON och XML, handlar dokumentutbyte ofta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om att överföra strukturerad information - som kan vara i form av rapporter,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datauppsättningar, konfigurationsfiler eller andra typer av dokument –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mellan olika dataprogram eller databehandlingssystem.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54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XML är särskilt populärt för detta ändamål eftersom det tillåter en noggrann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representation av komplexa datamodeller och bevarar datastrukturer under utbytet.</a:t>
            </a: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866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TIPS!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Man brukar lägga externa .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jar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filer i ”</a:t>
            </a:r>
            <a:r>
              <a:rPr lang="sv-SE" sz="3600" b="1" i="0" dirty="0" err="1">
                <a:solidFill>
                  <a:srgbClr val="D1D5DB"/>
                </a:solidFill>
                <a:effectLst/>
                <a:latin typeface="Söhne"/>
              </a:rPr>
              <a:t>lib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” mappen!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TIPS2!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Man brukar lägga klasser i sin </a:t>
            </a:r>
            <a:r>
              <a:rPr lang="sv-SE" sz="3600" b="1" i="0" dirty="0">
                <a:solidFill>
                  <a:srgbClr val="D1D5DB"/>
                </a:solidFill>
                <a:effectLst/>
                <a:latin typeface="Söhne"/>
              </a:rPr>
              <a:t>egen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fil!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82547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3038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Vi tittar på YT videon tillsammans!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70587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6478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* Köket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======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utför det arbete som krävs för att förbereda din beställning.</a:t>
            </a: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93146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274204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3364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269861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162228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686545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75701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4821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622835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42269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Vi tittar på YT videon tillsammans!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66100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507071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870622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942291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90918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328554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712300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586538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725009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458057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39604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45939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335478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652760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307577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50054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Dont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Cheat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!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========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https://gist.github.com/RichardChalk/988e0073be727b93e6c9f55e2b0b9e31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17560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Titta på YT video tillsammans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===================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04617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Dont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Cheat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!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========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https://gist.github.com/RichardChalk/ab5ac97b5500a98a695b1009777474e3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9768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Dont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Cheat</a:t>
            </a: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========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https://gist.github.com/RichardChalk/f92b7338e59639fda83db00f2f88ae83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60134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Dont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Cheat</a:t>
            </a: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========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https://gist.github.com/RichardChalk/2bca0eafb343865ea1eeca27867e5dab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58329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098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7mj-p1Os6QA&amp;ab_channel=CSRocks" TargetMode="External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5.png"/><Relationship Id="rId3" Type="http://schemas.openxmlformats.org/officeDocument/2006/relationships/image" Target="../media/image18.jpeg"/><Relationship Id="rId7" Type="http://schemas.openxmlformats.org/officeDocument/2006/relationships/hyperlink" Target="https://gist.github.com/RichardChalk/6399194e5ec886090aa87a6d6b08bc7d" TargetMode="External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java2s.com/Code/Jar/o/Downloadorgjsonjar.htm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jpeg"/><Relationship Id="rId15" Type="http://schemas.openxmlformats.org/officeDocument/2006/relationships/image" Target="../media/image30.png"/><Relationship Id="rId10" Type="http://schemas.openxmlformats.org/officeDocument/2006/relationships/image" Target="../media/image22.png"/><Relationship Id="rId4" Type="http://schemas.openxmlformats.org/officeDocument/2006/relationships/image" Target="../media/image29.png"/><Relationship Id="rId9" Type="http://schemas.openxmlformats.org/officeDocument/2006/relationships/image" Target="../media/image21.png"/><Relationship Id="rId1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tZE-O5KTwCY&amp;ab_channel=PradeepRaj%28pradeepverse%29%F0%9F%8C%8C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3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5.png"/><Relationship Id="rId3" Type="http://schemas.openxmlformats.org/officeDocument/2006/relationships/image" Target="../media/image34.png"/><Relationship Id="rId7" Type="http://schemas.openxmlformats.org/officeDocument/2006/relationships/hyperlink" Target="https://gist.github.com/RichardChalk/e4f25c41684d4b13870fd5df2445535a" TargetMode="External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11" Type="http://schemas.openxmlformats.org/officeDocument/2006/relationships/image" Target="../media/image23.png"/><Relationship Id="rId5" Type="http://schemas.openxmlformats.org/officeDocument/2006/relationships/image" Target="../media/image18.jpeg"/><Relationship Id="rId10" Type="http://schemas.openxmlformats.org/officeDocument/2006/relationships/image" Target="../media/image22.png"/><Relationship Id="rId4" Type="http://schemas.openxmlformats.org/officeDocument/2006/relationships/hyperlink" Target="https://jar-download.com/artifacts/org.simpleframework/simple-xml/2.7.1/source-code" TargetMode="External"/><Relationship Id="rId9" Type="http://schemas.openxmlformats.org/officeDocument/2006/relationships/image" Target="../media/image21.png"/><Relationship Id="rId1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.png"/><Relationship Id="rId10" Type="http://schemas.openxmlformats.org/officeDocument/2006/relationships/image" Target="../media/image40.png"/><Relationship Id="rId4" Type="http://schemas.openxmlformats.org/officeDocument/2006/relationships/image" Target="../media/image2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ByGJQzlzxQg&amp;ab_channel=AaronJack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youtube.com/watch?v=wR0jg0eQsZA&amp;ab_channel=LucidSoftwar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8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5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Nidycleg0cY&amp;ab_channel=BindspaceTechnologies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s://my.visualstudio.com/Downloads?q=visual%20studio%202019&amp;wt.mc_id=o~msft~vscom~older-downloads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jpeg"/><Relationship Id="rId11" Type="http://schemas.openxmlformats.org/officeDocument/2006/relationships/hyperlink" Target="https://www.youtube.com/watch?v=NGzieSedvuM&amp;t=1006s&amp;ab_channel=LearnSSIS" TargetMode="External"/><Relationship Id="rId5" Type="http://schemas.openxmlformats.org/officeDocument/2006/relationships/image" Target="../media/image2.png"/><Relationship Id="rId10" Type="http://schemas.openxmlformats.org/officeDocument/2006/relationships/image" Target="../media/image4.png"/><Relationship Id="rId4" Type="http://schemas.openxmlformats.org/officeDocument/2006/relationships/hyperlink" Target="https://marketplace.visualstudio.com/items?itemName=SSIS.SqlServerIntegrationServicesProjects" TargetMode="External"/><Relationship Id="rId9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B51_K0e4ZAs&amp;ab_channel=TrustedGains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jpeg"/><Relationship Id="rId4" Type="http://schemas.openxmlformats.org/officeDocument/2006/relationships/image" Target="../media/image5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jpeg"/><Relationship Id="rId5" Type="http://schemas.openxmlformats.org/officeDocument/2006/relationships/image" Target="../media/image51.jpe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jpeg"/><Relationship Id="rId5" Type="http://schemas.openxmlformats.org/officeDocument/2006/relationships/image" Target="../media/image54.jpeg"/><Relationship Id="rId4" Type="http://schemas.openxmlformats.org/officeDocument/2006/relationships/image" Target="../media/image5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1I21j3zY_x0&amp;list=PLibFkFfWWTKoH0ekID8h797oS4FSvWRPc&amp;ab_channel=Christopher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Lxe4cu3rx7Y&amp;t=179s&amp;ab_channel=Christopher" TargetMode="External"/><Relationship Id="rId3" Type="http://schemas.openxmlformats.org/officeDocument/2006/relationships/hyperlink" Target="https://varigence.com/BimlExpress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23.png"/><Relationship Id="rId10" Type="http://schemas.openxmlformats.org/officeDocument/2006/relationships/image" Target="../media/image61.png"/><Relationship Id="rId4" Type="http://schemas.openxmlformats.org/officeDocument/2006/relationships/image" Target="../media/image2.png"/><Relationship Id="rId9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7.png"/><Relationship Id="rId4" Type="http://schemas.openxmlformats.org/officeDocument/2006/relationships/image" Target="../media/image54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0.png"/><Relationship Id="rId7" Type="http://schemas.openxmlformats.org/officeDocument/2006/relationships/image" Target="../media/image6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0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33.png"/><Relationship Id="rId4" Type="http://schemas.openxmlformats.org/officeDocument/2006/relationships/image" Target="../media/image2.png"/><Relationship Id="rId9" Type="http://schemas.openxmlformats.org/officeDocument/2006/relationships/image" Target="../media/image5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9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73.png"/><Relationship Id="rId5" Type="http://schemas.openxmlformats.org/officeDocument/2006/relationships/image" Target="../media/image36.png"/><Relationship Id="rId10" Type="http://schemas.openxmlformats.org/officeDocument/2006/relationships/image" Target="../media/image72.png"/><Relationship Id="rId4" Type="http://schemas.openxmlformats.org/officeDocument/2006/relationships/image" Target="../media/image69.png"/><Relationship Id="rId9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n8qz0wZ8Z0c&amp;ab_channel=ProgrammingHacks" TargetMode="External"/><Relationship Id="rId5" Type="http://schemas.openxmlformats.org/officeDocument/2006/relationships/image" Target="../media/image13.gif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jpeg"/><Relationship Id="rId7" Type="http://schemas.openxmlformats.org/officeDocument/2006/relationships/image" Target="../media/image21.png"/><Relationship Id="rId12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2.png"/><Relationship Id="rId10" Type="http://schemas.openxmlformats.org/officeDocument/2006/relationships/image" Target="../media/image24.png"/><Relationship Id="rId4" Type="http://schemas.openxmlformats.org/officeDocument/2006/relationships/hyperlink" Target="https://gist.github.com/RichardChalk/0fb8a3898b5c96ec66a8ab69c1912df1" TargetMode="External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5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jpeg"/><Relationship Id="rId5" Type="http://schemas.openxmlformats.org/officeDocument/2006/relationships/image" Target="../media/image9.png"/><Relationship Id="rId10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Datakällor &amp; Format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3385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90"/>
            <a:ext cx="5680372" cy="368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När?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Det används ofta för att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skicka data mellan en server och en webbklient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samt för att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lagra konfigurationsdata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inställningar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4816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Vad?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JSON är ett lättviktigt format som är lätt att läsa och skriva för människor samtidigt som det är enkelt för maskiner att tolka och generera.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JSON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formatet är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textbaserat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representerar data som en samling av </a:t>
            </a: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key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/</a:t>
            </a: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value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par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(i likhet med objekt i JavaScript), vilket gör det särskilt lämpligt för överföring av data i webbapplikationer.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  <a:endParaRPr lang="sv-SE" sz="4400" b="0" i="0" u="none" strike="noStrike" cap="none" dirty="0">
              <a:solidFill>
                <a:srgbClr val="1D9A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Document, file, json, programer, text, type icon - Download on Iconfinder">
            <a:extLst>
              <a:ext uri="{FF2B5EF4-FFF2-40B4-BE49-F238E27FC236}">
                <a16:creationId xmlns:a16="http://schemas.microsoft.com/office/drawing/2014/main" id="{EB3E6B07-90DE-73C5-239C-A59FC1B0A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417" y="156312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ow to Read JSON Data and Insert it into a Database Training Page |  Fortra's GoAnywhere">
            <a:extLst>
              <a:ext uri="{FF2B5EF4-FFF2-40B4-BE49-F238E27FC236}">
                <a16:creationId xmlns:a16="http://schemas.microsoft.com/office/drawing/2014/main" id="{A0697DCA-4551-0E69-9CE5-B7D32CCF9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245" y="3399363"/>
            <a:ext cx="3719172" cy="3001437"/>
          </a:xfrm>
          <a:prstGeom prst="rect">
            <a:avLst/>
          </a:prstGeom>
          <a:solidFill>
            <a:srgbClr val="1D9A78"/>
          </a:solidFill>
          <a:ln w="38100">
            <a:solidFill>
              <a:srgbClr val="1D9A78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4E3141-630D-27C1-9BEF-F6CF912387C1}"/>
              </a:ext>
            </a:extLst>
          </p:cNvPr>
          <p:cNvSpPr txBox="1"/>
          <p:nvPr/>
        </p:nvSpPr>
        <p:spPr>
          <a:xfrm>
            <a:off x="9576164" y="284010"/>
            <a:ext cx="13149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Watch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me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!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2" descr="Youtube icon - Free download on Iconfinder">
            <a:extLst>
              <a:ext uri="{FF2B5EF4-FFF2-40B4-BE49-F238E27FC236}">
                <a16:creationId xmlns:a16="http://schemas.microsoft.com/office/drawing/2014/main" id="{C835AAD8-7FFB-D479-964E-959120A6D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750" y="718"/>
            <a:ext cx="1314994" cy="131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577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5199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en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JSON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fil som heter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CustomerData.json</a:t>
            </a:r>
            <a:endParaRPr lang="sv-SE" sz="28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Se till att dessa </a:t>
            </a:r>
            <a:r>
              <a:rPr lang="sv-SE" sz="28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attributer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finns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en-US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CustomerId</a:t>
            </a:r>
            <a:r>
              <a:rPr lang="en-US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FirstName	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en-US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SurName</a:t>
            </a:r>
            <a:r>
              <a:rPr lang="en-US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Age	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Email	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City	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en-US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CustomerSince</a:t>
            </a:r>
            <a:endParaRPr lang="sv-SE" sz="28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minst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10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kunder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Övning - JSON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15 Minute Timer – 123Timer">
            <a:extLst>
              <a:ext uri="{FF2B5EF4-FFF2-40B4-BE49-F238E27FC236}">
                <a16:creationId xmlns:a16="http://schemas.microsoft.com/office/drawing/2014/main" id="{C621E278-E123-5951-7A87-2D8718F8E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285" y="4626270"/>
            <a:ext cx="1572724" cy="157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024C87-93B5-6433-2ED0-5E7216967CF7}"/>
              </a:ext>
            </a:extLst>
          </p:cNvPr>
          <p:cNvSpPr txBox="1"/>
          <p:nvPr/>
        </p:nvSpPr>
        <p:spPr>
          <a:xfrm>
            <a:off x="6906525" y="1681686"/>
            <a:ext cx="4639701" cy="2246769"/>
          </a:xfrm>
          <a:custGeom>
            <a:avLst/>
            <a:gdLst>
              <a:gd name="connsiteX0" fmla="*/ 0 w 4639701"/>
              <a:gd name="connsiteY0" fmla="*/ 0 h 2246769"/>
              <a:gd name="connsiteX1" fmla="*/ 4639701 w 4639701"/>
              <a:gd name="connsiteY1" fmla="*/ 0 h 2246769"/>
              <a:gd name="connsiteX2" fmla="*/ 4639701 w 4639701"/>
              <a:gd name="connsiteY2" fmla="*/ 2246769 h 2246769"/>
              <a:gd name="connsiteX3" fmla="*/ 0 w 4639701"/>
              <a:gd name="connsiteY3" fmla="*/ 2246769 h 2246769"/>
              <a:gd name="connsiteX4" fmla="*/ 0 w 4639701"/>
              <a:gd name="connsiteY4" fmla="*/ 0 h 22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9701" h="2246769" fill="none" extrusionOk="0">
                <a:moveTo>
                  <a:pt x="0" y="0"/>
                </a:moveTo>
                <a:cubicBezTo>
                  <a:pt x="1046872" y="102978"/>
                  <a:pt x="3435676" y="101137"/>
                  <a:pt x="4639701" y="0"/>
                </a:cubicBezTo>
                <a:cubicBezTo>
                  <a:pt x="4723956" y="853981"/>
                  <a:pt x="4677196" y="1939484"/>
                  <a:pt x="4639701" y="2246769"/>
                </a:cubicBezTo>
                <a:cubicBezTo>
                  <a:pt x="2895326" y="2311276"/>
                  <a:pt x="685201" y="2235784"/>
                  <a:pt x="0" y="2246769"/>
                </a:cubicBezTo>
                <a:cubicBezTo>
                  <a:pt x="-128310" y="1811765"/>
                  <a:pt x="79521" y="627067"/>
                  <a:pt x="0" y="0"/>
                </a:cubicBezTo>
                <a:close/>
              </a:path>
              <a:path w="4639701" h="2246769" stroke="0" extrusionOk="0">
                <a:moveTo>
                  <a:pt x="0" y="0"/>
                </a:moveTo>
                <a:cubicBezTo>
                  <a:pt x="1435856" y="-951"/>
                  <a:pt x="3098500" y="36535"/>
                  <a:pt x="4639701" y="0"/>
                </a:cubicBezTo>
                <a:cubicBezTo>
                  <a:pt x="4652118" y="346665"/>
                  <a:pt x="4572310" y="1444189"/>
                  <a:pt x="4639701" y="2246769"/>
                </a:cubicBezTo>
                <a:cubicBezTo>
                  <a:pt x="4069532" y="2309090"/>
                  <a:pt x="1530484" y="2282277"/>
                  <a:pt x="0" y="2246769"/>
                </a:cubicBezTo>
                <a:cubicBezTo>
                  <a:pt x="-167970" y="1258024"/>
                  <a:pt x="152726" y="79787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Hitta på datat själv eller använd Google. </a:t>
            </a:r>
          </a:p>
          <a:p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 finns många olika sajter för att skapa dummy data…</a:t>
            </a:r>
          </a:p>
          <a:p>
            <a:endParaRPr lang="sv-SE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Eller varför inte</a:t>
            </a:r>
          </a:p>
          <a:p>
            <a:endParaRPr lang="sv-SE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6544F0-EA64-9A60-31D4-AF24AAAB7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1322" y="1228229"/>
            <a:ext cx="853514" cy="876376"/>
          </a:xfrm>
          <a:prstGeom prst="rect">
            <a:avLst/>
          </a:prstGeom>
        </p:spPr>
      </p:pic>
      <p:pic>
        <p:nvPicPr>
          <p:cNvPr id="5122" name="Picture 2" descr="ChatGPT icon PNG and SVG Vector Free Download">
            <a:extLst>
              <a:ext uri="{FF2B5EF4-FFF2-40B4-BE49-F238E27FC236}">
                <a16:creationId xmlns:a16="http://schemas.microsoft.com/office/drawing/2014/main" id="{9F85B811-24FD-C93F-3365-C1FBD27E0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644" y="3167140"/>
            <a:ext cx="463440" cy="4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2ADAA42F-FBE9-B769-DDD9-0D912B2C5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658" y="4626270"/>
            <a:ext cx="2546568" cy="169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ustomers, group, team, user, user group icon - Free download">
            <a:extLst>
              <a:ext uri="{FF2B5EF4-FFF2-40B4-BE49-F238E27FC236}">
                <a16:creationId xmlns:a16="http://schemas.microsoft.com/office/drawing/2014/main" id="{891E5E58-8478-BED5-0B1E-F7D8BE093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570" y="3289663"/>
            <a:ext cx="1974960" cy="19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Document, file, json, programer, text, type icon - Download on Iconfinder">
            <a:extLst>
              <a:ext uri="{FF2B5EF4-FFF2-40B4-BE49-F238E27FC236}">
                <a16:creationId xmlns:a16="http://schemas.microsoft.com/office/drawing/2014/main" id="{ED55FD1D-C30A-455C-E757-7F59D6F8A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417" y="156312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Document, file, json, programer, text, type icon - Download on Iconfinder">
            <a:extLst>
              <a:ext uri="{FF2B5EF4-FFF2-40B4-BE49-F238E27FC236}">
                <a16:creationId xmlns:a16="http://schemas.microsoft.com/office/drawing/2014/main" id="{15EFC75B-51AA-4770-AD72-7ABE01860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932" y="3218212"/>
            <a:ext cx="543369" cy="54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948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501D51FE-E256-17A4-A499-35220E5CD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000" y="5558481"/>
            <a:ext cx="1539024" cy="102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W001 Varning &amp; W001 Varning &amp; W001 Varning &amp; W001 Varning &amp; W001 Varning &amp; W001 Varning">
            <a:extLst>
              <a:ext uri="{FF2B5EF4-FFF2-40B4-BE49-F238E27FC236}">
                <a16:creationId xmlns:a16="http://schemas.microsoft.com/office/drawing/2014/main" id="{37B8BE88-8BB6-6C4B-0C2F-D3C4A7E4A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948" y="1589005"/>
            <a:ext cx="860181" cy="86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ava Logo | Java programming, Java programming language ...">
            <a:extLst>
              <a:ext uri="{FF2B5EF4-FFF2-40B4-BE49-F238E27FC236}">
                <a16:creationId xmlns:a16="http://schemas.microsoft.com/office/drawing/2014/main" id="{FF01391F-402B-364E-16CD-CA33ABACA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2" y="2661813"/>
            <a:ext cx="1060056" cy="106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89"/>
            <a:ext cx="5680372" cy="3949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1.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Ladda ner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org.json.jar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fil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6"/>
              </a:rPr>
              <a:t>här</a:t>
            </a: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Annars fungerar inte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appen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</a:t>
            </a: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Inkludera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org.json.jar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 din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app</a:t>
            </a: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b="1" strike="noStrike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b="1" strike="noStrike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Övning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Får koden att funka med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din JSON</a:t>
            </a: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3549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Vad? 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 ska du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läsa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från din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nyskapade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JSON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fil.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Hur?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Denna gång ska vi använda Java som språk.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 tittar på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7"/>
              </a:rPr>
              <a:t>denna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kod som skriver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ut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samtliga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kunder tillsammans!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Läs JSON </a:t>
            </a:r>
            <a:r>
              <a:rPr lang="sv-SE" sz="4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sz="4400" b="1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oogle Shape;568;p32">
            <a:extLst>
              <a:ext uri="{FF2B5EF4-FFF2-40B4-BE49-F238E27FC236}">
                <a16:creationId xmlns:a16="http://schemas.microsoft.com/office/drawing/2014/main" id="{E0026000-79A4-9B2A-0216-D2387B6169A4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26934" y="507731"/>
            <a:ext cx="1992783" cy="899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 descr="book icon, read icon, reading icon, learning icon, study icon">
            <a:extLst>
              <a:ext uri="{FF2B5EF4-FFF2-40B4-BE49-F238E27FC236}">
                <a16:creationId xmlns:a16="http://schemas.microsoft.com/office/drawing/2014/main" id="{C3448F88-C743-3D8A-6497-E66456CD1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952" y="106243"/>
            <a:ext cx="1186532" cy="118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book icon, read icon, reading icon, learning icon, study icon">
            <a:extLst>
              <a:ext uri="{FF2B5EF4-FFF2-40B4-BE49-F238E27FC236}">
                <a16:creationId xmlns:a16="http://schemas.microsoft.com/office/drawing/2014/main" id="{7D78A853-8062-72AF-76E1-DCD5728C6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71" y="1526036"/>
            <a:ext cx="897274" cy="89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02EAF2-799A-E0E4-A299-2CA1C010C4C7}"/>
              </a:ext>
            </a:extLst>
          </p:cNvPr>
          <p:cNvSpPr txBox="1"/>
          <p:nvPr/>
        </p:nvSpPr>
        <p:spPr>
          <a:xfrm>
            <a:off x="1384668" y="5286984"/>
            <a:ext cx="4029306" cy="1200329"/>
          </a:xfrm>
          <a:custGeom>
            <a:avLst/>
            <a:gdLst>
              <a:gd name="connsiteX0" fmla="*/ 0 w 4029306"/>
              <a:gd name="connsiteY0" fmla="*/ 0 h 1200329"/>
              <a:gd name="connsiteX1" fmla="*/ 4029306 w 4029306"/>
              <a:gd name="connsiteY1" fmla="*/ 0 h 1200329"/>
              <a:gd name="connsiteX2" fmla="*/ 4029306 w 4029306"/>
              <a:gd name="connsiteY2" fmla="*/ 1200329 h 1200329"/>
              <a:gd name="connsiteX3" fmla="*/ 0 w 4029306"/>
              <a:gd name="connsiteY3" fmla="*/ 1200329 h 1200329"/>
              <a:gd name="connsiteX4" fmla="*/ 0 w 4029306"/>
              <a:gd name="connsiteY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9306" h="1200329" fill="none" extrusionOk="0">
                <a:moveTo>
                  <a:pt x="0" y="0"/>
                </a:moveTo>
                <a:cubicBezTo>
                  <a:pt x="881435" y="102978"/>
                  <a:pt x="3249194" y="101137"/>
                  <a:pt x="4029306" y="0"/>
                </a:cubicBezTo>
                <a:cubicBezTo>
                  <a:pt x="4102084" y="363681"/>
                  <a:pt x="4089823" y="858969"/>
                  <a:pt x="4029306" y="1200329"/>
                </a:cubicBezTo>
                <a:cubicBezTo>
                  <a:pt x="2385255" y="1264836"/>
                  <a:pt x="1734366" y="1189344"/>
                  <a:pt x="0" y="1200329"/>
                </a:cubicBezTo>
                <a:cubicBezTo>
                  <a:pt x="17375" y="677863"/>
                  <a:pt x="10377" y="342504"/>
                  <a:pt x="0" y="0"/>
                </a:cubicBezTo>
                <a:close/>
              </a:path>
              <a:path w="4029306" h="1200329" stroke="0" extrusionOk="0">
                <a:moveTo>
                  <a:pt x="0" y="0"/>
                </a:moveTo>
                <a:cubicBezTo>
                  <a:pt x="2001777" y="-951"/>
                  <a:pt x="3334393" y="36535"/>
                  <a:pt x="4029306" y="0"/>
                </a:cubicBezTo>
                <a:cubicBezTo>
                  <a:pt x="4010886" y="191408"/>
                  <a:pt x="4031254" y="993247"/>
                  <a:pt x="4029306" y="1200329"/>
                </a:cubicBezTo>
                <a:cubicBezTo>
                  <a:pt x="2918469" y="1262650"/>
                  <a:pt x="1502828" y="1235837"/>
                  <a:pt x="0" y="1200329"/>
                </a:cubicBezTo>
                <a:cubicBezTo>
                  <a:pt x="33688" y="981164"/>
                  <a:pt x="78938" y="25441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Jag kommer att visa ett </a:t>
            </a:r>
            <a:r>
              <a:rPr lang="sv-SE" sz="1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enkelt</a:t>
            </a:r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exempel där jag använder vanlig Java-kod </a:t>
            </a:r>
            <a:r>
              <a:rPr lang="sv-SE" sz="1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plus</a:t>
            </a:r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ett externt bibliotek som heter </a:t>
            </a:r>
            <a:r>
              <a:rPr lang="sv-SE" sz="1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org.json</a:t>
            </a:r>
            <a:endParaRPr lang="sv-SE" sz="18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40D3757B-EA41-1F0D-FA76-37B2DBEFAB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66" y="4885510"/>
            <a:ext cx="713060" cy="713060"/>
          </a:xfrm>
          <a:prstGeom prst="rect">
            <a:avLst/>
          </a:prstGeom>
        </p:spPr>
      </p:pic>
      <p:pic>
        <p:nvPicPr>
          <p:cNvPr id="2052" name="Picture 4" descr="GitHub Logo and symbol, meaning, history, PNG, brand">
            <a:extLst>
              <a:ext uri="{FF2B5EF4-FFF2-40B4-BE49-F238E27FC236}">
                <a16:creationId xmlns:a16="http://schemas.microsoft.com/office/drawing/2014/main" id="{1BDB0575-3387-6323-7353-471398623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" y="4178089"/>
            <a:ext cx="1186532" cy="66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15 Minute Timer – 123Timer">
            <a:extLst>
              <a:ext uri="{FF2B5EF4-FFF2-40B4-BE49-F238E27FC236}">
                <a16:creationId xmlns:a16="http://schemas.microsoft.com/office/drawing/2014/main" id="{D4492855-DDDF-50ED-BE20-D46433252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226" y="5551944"/>
            <a:ext cx="966879" cy="96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Java Logo | Java programming, Java programming language ...">
            <a:extLst>
              <a:ext uri="{FF2B5EF4-FFF2-40B4-BE49-F238E27FC236}">
                <a16:creationId xmlns:a16="http://schemas.microsoft.com/office/drawing/2014/main" id="{A4A367F7-584F-747C-27D3-1AB97C3D3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628" y="147814"/>
            <a:ext cx="1060056" cy="106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ocument, file, json, programer, text, type icon - Download on Iconfinder">
            <a:extLst>
              <a:ext uri="{FF2B5EF4-FFF2-40B4-BE49-F238E27FC236}">
                <a16:creationId xmlns:a16="http://schemas.microsoft.com/office/drawing/2014/main" id="{5AD49932-2DFD-D27A-E214-47554629E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417" y="156312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31E543F-CD47-F839-2E15-A43D590A1BC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26829" y="2677926"/>
            <a:ext cx="3278777" cy="166919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2685CAD-7EB2-323D-71C1-5A9558B475E0}"/>
              </a:ext>
            </a:extLst>
          </p:cNvPr>
          <p:cNvSpPr/>
          <p:nvPr/>
        </p:nvSpPr>
        <p:spPr>
          <a:xfrm>
            <a:off x="8626829" y="3740945"/>
            <a:ext cx="3278777" cy="60324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E7AF528-45B1-C88F-36EA-39A1DB54A649}"/>
              </a:ext>
            </a:extLst>
          </p:cNvPr>
          <p:cNvSpPr/>
          <p:nvPr/>
        </p:nvSpPr>
        <p:spPr>
          <a:xfrm>
            <a:off x="7480666" y="3862868"/>
            <a:ext cx="923109" cy="3695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6155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XML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2670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90"/>
            <a:ext cx="5796138" cy="185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När?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XML används ofta för att representera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komplexa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datastrukturer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såsom de man hittar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konfigurationsfiler</a:t>
            </a: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5199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Vad?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Ett verktyg för att beskriva och överföra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strukturerad data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Det är självbeskrivande och tillåter skaparen att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definiera sina egna </a:t>
            </a:r>
            <a:r>
              <a:rPr lang="sv-SE" sz="28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&lt;taggar&gt;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dokumentstruktur.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Kan enkelt representera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hierarkiska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datastrukturer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gör det till ett populärt val i många olika sammanhang, från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webbutveckling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till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programkonfiguration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XML</a:t>
            </a:r>
            <a:endParaRPr lang="sv-SE" sz="4400" b="0" i="0" u="none" strike="noStrike" cap="none" dirty="0">
              <a:solidFill>
                <a:srgbClr val="1D9A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4" descr="Free Xml File Icon - Download in Colored Outline Style">
            <a:extLst>
              <a:ext uri="{FF2B5EF4-FFF2-40B4-BE49-F238E27FC236}">
                <a16:creationId xmlns:a16="http://schemas.microsoft.com/office/drawing/2014/main" id="{AB112A14-B12B-6B1F-001E-A8AB98F93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519" y="78702"/>
            <a:ext cx="1086394" cy="108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XML Files: What They Are &amp; How to Open Them">
            <a:extLst>
              <a:ext uri="{FF2B5EF4-FFF2-40B4-BE49-F238E27FC236}">
                <a16:creationId xmlns:a16="http://schemas.microsoft.com/office/drawing/2014/main" id="{56968456-2EEA-D3A5-B087-282CFD98F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120" y="3431179"/>
            <a:ext cx="4304882" cy="294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F440A7F-EAB9-B24A-3663-0A3F665E580F}"/>
              </a:ext>
            </a:extLst>
          </p:cNvPr>
          <p:cNvSpPr/>
          <p:nvPr/>
        </p:nvSpPr>
        <p:spPr>
          <a:xfrm>
            <a:off x="6836229" y="3317966"/>
            <a:ext cx="2847702" cy="3174994"/>
          </a:xfrm>
          <a:prstGeom prst="rect">
            <a:avLst/>
          </a:prstGeom>
          <a:noFill/>
          <a:ln w="38100">
            <a:solidFill>
              <a:srgbClr val="1D9A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D12741-87AE-DFE2-159B-83522F0644BA}"/>
              </a:ext>
            </a:extLst>
          </p:cNvPr>
          <p:cNvSpPr txBox="1"/>
          <p:nvPr/>
        </p:nvSpPr>
        <p:spPr>
          <a:xfrm>
            <a:off x="10080822" y="3584979"/>
            <a:ext cx="1884986" cy="1477328"/>
          </a:xfrm>
          <a:custGeom>
            <a:avLst/>
            <a:gdLst>
              <a:gd name="connsiteX0" fmla="*/ 0 w 1884986"/>
              <a:gd name="connsiteY0" fmla="*/ 0 h 1477328"/>
              <a:gd name="connsiteX1" fmla="*/ 1884986 w 1884986"/>
              <a:gd name="connsiteY1" fmla="*/ 0 h 1477328"/>
              <a:gd name="connsiteX2" fmla="*/ 1884986 w 1884986"/>
              <a:gd name="connsiteY2" fmla="*/ 1477328 h 1477328"/>
              <a:gd name="connsiteX3" fmla="*/ 0 w 1884986"/>
              <a:gd name="connsiteY3" fmla="*/ 1477328 h 1477328"/>
              <a:gd name="connsiteX4" fmla="*/ 0 w 1884986"/>
              <a:gd name="connsiteY4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4986" h="1477328" fill="none" extrusionOk="0">
                <a:moveTo>
                  <a:pt x="0" y="0"/>
                </a:moveTo>
                <a:cubicBezTo>
                  <a:pt x="696451" y="156432"/>
                  <a:pt x="1118165" y="-24591"/>
                  <a:pt x="1884986" y="0"/>
                </a:cubicBezTo>
                <a:cubicBezTo>
                  <a:pt x="1899594" y="429551"/>
                  <a:pt x="2003673" y="850751"/>
                  <a:pt x="1884986" y="1477328"/>
                </a:cubicBezTo>
                <a:cubicBezTo>
                  <a:pt x="1675200" y="1565737"/>
                  <a:pt x="623103" y="1516475"/>
                  <a:pt x="0" y="1477328"/>
                </a:cubicBezTo>
                <a:cubicBezTo>
                  <a:pt x="108785" y="740995"/>
                  <a:pt x="-31173" y="627273"/>
                  <a:pt x="0" y="0"/>
                </a:cubicBezTo>
                <a:close/>
              </a:path>
              <a:path w="1884986" h="1477328" stroke="0" extrusionOk="0">
                <a:moveTo>
                  <a:pt x="0" y="0"/>
                </a:moveTo>
                <a:cubicBezTo>
                  <a:pt x="727064" y="159831"/>
                  <a:pt x="1194384" y="-132303"/>
                  <a:pt x="1884986" y="0"/>
                </a:cubicBezTo>
                <a:cubicBezTo>
                  <a:pt x="1974596" y="293396"/>
                  <a:pt x="1812144" y="799837"/>
                  <a:pt x="1884986" y="1477328"/>
                </a:cubicBezTo>
                <a:cubicBezTo>
                  <a:pt x="1217336" y="1510980"/>
                  <a:pt x="244493" y="1580570"/>
                  <a:pt x="0" y="1477328"/>
                </a:cubicBezTo>
                <a:cubicBezTo>
                  <a:pt x="-90962" y="861088"/>
                  <a:pt x="87248" y="65009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sv-SE" sz="1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markup</a:t>
            </a:r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1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sv-SE" sz="1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därför liknar </a:t>
            </a:r>
            <a:r>
              <a:rPr lang="sv-SE" sz="1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A84D870-CF42-02A0-8066-C7F5F93738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200" y="3183505"/>
            <a:ext cx="713060" cy="713060"/>
          </a:xfrm>
          <a:prstGeom prst="rect">
            <a:avLst/>
          </a:prstGeom>
        </p:spPr>
      </p:pic>
      <p:pic>
        <p:nvPicPr>
          <p:cNvPr id="1026" name="Picture 2" descr="HTML icon PNG and SVG Vector Free Download">
            <a:extLst>
              <a:ext uri="{FF2B5EF4-FFF2-40B4-BE49-F238E27FC236}">
                <a16:creationId xmlns:a16="http://schemas.microsoft.com/office/drawing/2014/main" id="{F27F0AAF-2AEF-54DA-8451-2D2BC960B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3655" y="4450316"/>
            <a:ext cx="543333" cy="61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60265B-B8C6-305E-5A7C-EE3469411832}"/>
              </a:ext>
            </a:extLst>
          </p:cNvPr>
          <p:cNvSpPr txBox="1"/>
          <p:nvPr/>
        </p:nvSpPr>
        <p:spPr>
          <a:xfrm>
            <a:off x="9576164" y="284010"/>
            <a:ext cx="13149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Watch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me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!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2" descr="Youtube icon - Free download on Iconfinder">
            <a:extLst>
              <a:ext uri="{FF2B5EF4-FFF2-40B4-BE49-F238E27FC236}">
                <a16:creationId xmlns:a16="http://schemas.microsoft.com/office/drawing/2014/main" id="{81D47B6B-5634-8328-5F0B-51CE7FA28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750" y="718"/>
            <a:ext cx="1314994" cy="131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985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5199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en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XML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fil som heter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CustomerData.xml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Se till att dessa </a:t>
            </a:r>
            <a:r>
              <a:rPr lang="sv-SE" sz="28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attributer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finns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en-US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CustomerId</a:t>
            </a:r>
            <a:r>
              <a:rPr lang="en-US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FirstName	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en-US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SurName</a:t>
            </a:r>
            <a:r>
              <a:rPr lang="en-US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Age	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Email	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City	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en-US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CustomerSince</a:t>
            </a:r>
            <a:endParaRPr lang="sv-SE" sz="28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minst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10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kunder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Övning - XML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15 Minute Timer – 123Timer">
            <a:extLst>
              <a:ext uri="{FF2B5EF4-FFF2-40B4-BE49-F238E27FC236}">
                <a16:creationId xmlns:a16="http://schemas.microsoft.com/office/drawing/2014/main" id="{C621E278-E123-5951-7A87-2D8718F8E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285" y="4626270"/>
            <a:ext cx="1572724" cy="157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024C87-93B5-6433-2ED0-5E7216967CF7}"/>
              </a:ext>
            </a:extLst>
          </p:cNvPr>
          <p:cNvSpPr txBox="1"/>
          <p:nvPr/>
        </p:nvSpPr>
        <p:spPr>
          <a:xfrm>
            <a:off x="6906525" y="1681686"/>
            <a:ext cx="4639701" cy="2246769"/>
          </a:xfrm>
          <a:custGeom>
            <a:avLst/>
            <a:gdLst>
              <a:gd name="connsiteX0" fmla="*/ 0 w 4639701"/>
              <a:gd name="connsiteY0" fmla="*/ 0 h 2246769"/>
              <a:gd name="connsiteX1" fmla="*/ 4639701 w 4639701"/>
              <a:gd name="connsiteY1" fmla="*/ 0 h 2246769"/>
              <a:gd name="connsiteX2" fmla="*/ 4639701 w 4639701"/>
              <a:gd name="connsiteY2" fmla="*/ 2246769 h 2246769"/>
              <a:gd name="connsiteX3" fmla="*/ 0 w 4639701"/>
              <a:gd name="connsiteY3" fmla="*/ 2246769 h 2246769"/>
              <a:gd name="connsiteX4" fmla="*/ 0 w 4639701"/>
              <a:gd name="connsiteY4" fmla="*/ 0 h 22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9701" h="2246769" fill="none" extrusionOk="0">
                <a:moveTo>
                  <a:pt x="0" y="0"/>
                </a:moveTo>
                <a:cubicBezTo>
                  <a:pt x="1046872" y="102978"/>
                  <a:pt x="3435676" y="101137"/>
                  <a:pt x="4639701" y="0"/>
                </a:cubicBezTo>
                <a:cubicBezTo>
                  <a:pt x="4723956" y="853981"/>
                  <a:pt x="4677196" y="1939484"/>
                  <a:pt x="4639701" y="2246769"/>
                </a:cubicBezTo>
                <a:cubicBezTo>
                  <a:pt x="2895326" y="2311276"/>
                  <a:pt x="685201" y="2235784"/>
                  <a:pt x="0" y="2246769"/>
                </a:cubicBezTo>
                <a:cubicBezTo>
                  <a:pt x="-128310" y="1811765"/>
                  <a:pt x="79521" y="627067"/>
                  <a:pt x="0" y="0"/>
                </a:cubicBezTo>
                <a:close/>
              </a:path>
              <a:path w="4639701" h="2246769" stroke="0" extrusionOk="0">
                <a:moveTo>
                  <a:pt x="0" y="0"/>
                </a:moveTo>
                <a:cubicBezTo>
                  <a:pt x="1435856" y="-951"/>
                  <a:pt x="3098500" y="36535"/>
                  <a:pt x="4639701" y="0"/>
                </a:cubicBezTo>
                <a:cubicBezTo>
                  <a:pt x="4652118" y="346665"/>
                  <a:pt x="4572310" y="1444189"/>
                  <a:pt x="4639701" y="2246769"/>
                </a:cubicBezTo>
                <a:cubicBezTo>
                  <a:pt x="4069532" y="2309090"/>
                  <a:pt x="1530484" y="2282277"/>
                  <a:pt x="0" y="2246769"/>
                </a:cubicBezTo>
                <a:cubicBezTo>
                  <a:pt x="-167970" y="1258024"/>
                  <a:pt x="152726" y="79787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Hitta på datat själv eller använd Google. </a:t>
            </a:r>
          </a:p>
          <a:p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 finns många olika sajter för att skapa dummy data…</a:t>
            </a:r>
          </a:p>
          <a:p>
            <a:endParaRPr lang="sv-SE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Eller varför inte</a:t>
            </a:r>
          </a:p>
          <a:p>
            <a:endParaRPr lang="sv-SE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6544F0-EA64-9A60-31D4-AF24AAAB7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1322" y="1228229"/>
            <a:ext cx="853514" cy="876376"/>
          </a:xfrm>
          <a:prstGeom prst="rect">
            <a:avLst/>
          </a:prstGeom>
        </p:spPr>
      </p:pic>
      <p:pic>
        <p:nvPicPr>
          <p:cNvPr id="5122" name="Picture 2" descr="ChatGPT icon PNG and SVG Vector Free Download">
            <a:extLst>
              <a:ext uri="{FF2B5EF4-FFF2-40B4-BE49-F238E27FC236}">
                <a16:creationId xmlns:a16="http://schemas.microsoft.com/office/drawing/2014/main" id="{9F85B811-24FD-C93F-3365-C1FBD27E0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644" y="3167140"/>
            <a:ext cx="463440" cy="4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2ADAA42F-FBE9-B769-DDD9-0D912B2C5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658" y="4626270"/>
            <a:ext cx="2546568" cy="169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ustomers, group, team, user, user group icon - Free download">
            <a:extLst>
              <a:ext uri="{FF2B5EF4-FFF2-40B4-BE49-F238E27FC236}">
                <a16:creationId xmlns:a16="http://schemas.microsoft.com/office/drawing/2014/main" id="{891E5E58-8478-BED5-0B1E-F7D8BE093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570" y="3289663"/>
            <a:ext cx="1974960" cy="19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Free Xml File Icon - Download in Colored Outline Style">
            <a:extLst>
              <a:ext uri="{FF2B5EF4-FFF2-40B4-BE49-F238E27FC236}">
                <a16:creationId xmlns:a16="http://schemas.microsoft.com/office/drawing/2014/main" id="{0374CE2A-2F87-C82F-BD9A-647F56039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519" y="78702"/>
            <a:ext cx="1086394" cy="108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Free Xml File Icon - Download in Colored Outline Style">
            <a:extLst>
              <a:ext uri="{FF2B5EF4-FFF2-40B4-BE49-F238E27FC236}">
                <a16:creationId xmlns:a16="http://schemas.microsoft.com/office/drawing/2014/main" id="{8C44F624-1E32-23DD-98E3-2219C3892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533" y="316714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769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89"/>
            <a:ext cx="5796138" cy="526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Komplexa datastrukturer: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 att hantera </a:t>
            </a:r>
            <a:r>
              <a:rPr lang="sv-SE" sz="20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komplexa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data med </a:t>
            </a:r>
            <a:r>
              <a:rPr lang="sv-SE" sz="20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djupa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0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hierarkier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omfattande attribut och metadata. Kan anpassas för att beskriva nästan vilken datastruktur som helst.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Industristandarder och dokumentutbyte: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Används ofta i industriella applikationer där </a:t>
            </a:r>
            <a:r>
              <a:rPr lang="sv-SE" sz="20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standardisering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viktig. Det är också ett populärt val för dokumentutbyte</a:t>
            </a:r>
            <a:r>
              <a:rPr lang="sv-SE" sz="20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lagring.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 Webbtjänster och SOAP-baserade tjänster: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Webbtjänster, särskilt de som använder </a:t>
            </a:r>
            <a:r>
              <a:rPr lang="sv-SE" sz="20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SOAP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(</a:t>
            </a:r>
            <a:r>
              <a:rPr lang="sv-SE" sz="20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imple </a:t>
            </a:r>
            <a:r>
              <a:rPr lang="sv-SE" sz="20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</a:t>
            </a: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bject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0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ccess </a:t>
            </a:r>
            <a:r>
              <a:rPr lang="sv-SE" sz="20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</a:t>
            </a: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rotocol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). Det erbjuder stränga standarder och säkerhetsfunktioner som är viktiga i företagsmiljöer.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4. Där schemavalidering krävs: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XML stöder komplexa scheman och </a:t>
            </a:r>
            <a:r>
              <a:rPr lang="sv-SE" sz="20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valideringsregler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(DTD och XML Schema), vilket gör det möjligt att definiera och validera datastrukturen och innehållet.</a:t>
            </a: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5199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Webbapplikationer och </a:t>
            </a:r>
            <a:r>
              <a:rPr lang="sv-SE" sz="20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API:er</a:t>
            </a:r>
            <a:r>
              <a:rPr lang="sv-SE" sz="20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 är standardformatet för att skicka data mellan en server och en webbklient, särskilt i </a:t>
            </a:r>
            <a:r>
              <a:rPr lang="sv-SE" sz="20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RESTful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0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API:er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Dess lättviktighet gör det snabbt att tolka och effektivt över nätverk.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Data med enkel eller platt struktur: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 datamängder som </a:t>
            </a:r>
            <a:r>
              <a:rPr lang="sv-SE" sz="20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 kräver komplexa hierarkier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eller attribut.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 JavaScript-baserade system: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Eftersom JSON är baserat på JavaScript, är det ett </a:t>
            </a:r>
            <a:r>
              <a:rPr lang="sv-SE" sz="20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naturligt val för system och applikationer som är byggda med JavaScript 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eller dess ramverk (som Node.js, </a:t>
            </a: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Angular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React).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4. Konfigurationsfiler: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JSON används ofta för </a:t>
            </a:r>
            <a:r>
              <a:rPr lang="sv-SE" sz="20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konfigurationsfiler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moderna utvecklingsmiljöer, där dess läsbarhet och enkelhet är värdefulla.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4" descr="Free Xml File Icon - Download in Colored Outline Style">
            <a:extLst>
              <a:ext uri="{FF2B5EF4-FFF2-40B4-BE49-F238E27FC236}">
                <a16:creationId xmlns:a16="http://schemas.microsoft.com/office/drawing/2014/main" id="{AB112A14-B12B-6B1F-001E-A8AB98F93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991" y="222051"/>
            <a:ext cx="1086394" cy="108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Document, file, json, programer, text, type icon - Download on Iconfinder">
            <a:extLst>
              <a:ext uri="{FF2B5EF4-FFF2-40B4-BE49-F238E27FC236}">
                <a16:creationId xmlns:a16="http://schemas.microsoft.com/office/drawing/2014/main" id="{DB02CE5E-FE92-CD03-3653-3EE4CDB6C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812" y="222051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1B3D46-B35E-BD9A-A864-D4CB7694E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060" y="208399"/>
            <a:ext cx="878135" cy="100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92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F5A4B67-A3DD-8281-BD0A-5A42EFDE2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271" y="2624081"/>
            <a:ext cx="3294605" cy="1730208"/>
          </a:xfrm>
          <a:prstGeom prst="rect">
            <a:avLst/>
          </a:prstGeom>
        </p:spPr>
      </p:pic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89"/>
            <a:ext cx="5680372" cy="3949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Ladda ner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simple.xml.jar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fil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4"/>
              </a:rPr>
              <a:t>här</a:t>
            </a: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(annars fungerar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appen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!)</a:t>
            </a: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</a:t>
            </a: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Inkludera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simple.xml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 din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app</a:t>
            </a: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b="1" strike="noStrike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b="1" strike="noStrike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Övning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Får koden att funka med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din XML</a:t>
            </a:r>
          </a:p>
        </p:txBody>
      </p:sp>
      <p:pic>
        <p:nvPicPr>
          <p:cNvPr id="17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501D51FE-E256-17A4-A499-35220E5CD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000" y="5558481"/>
            <a:ext cx="1539024" cy="102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ava Logo | Java programming, Java programming language ...">
            <a:extLst>
              <a:ext uri="{FF2B5EF4-FFF2-40B4-BE49-F238E27FC236}">
                <a16:creationId xmlns:a16="http://schemas.microsoft.com/office/drawing/2014/main" id="{FF01391F-402B-364E-16CD-CA33ABACA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2" y="2661813"/>
            <a:ext cx="1060056" cy="106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3549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Vad? 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 ska du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läsa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från din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nyskapade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XML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fil.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Hur?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Denna gång ska vi använda Java som språk (lite mer komplext).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 tittar på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7"/>
              </a:rPr>
              <a:t>denna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kod som skriver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ut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samtliga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kunder tillsammans!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Läs XML </a:t>
            </a:r>
            <a:r>
              <a:rPr lang="sv-SE" sz="4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sz="4400" b="1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oogle Shape;568;p32">
            <a:extLst>
              <a:ext uri="{FF2B5EF4-FFF2-40B4-BE49-F238E27FC236}">
                <a16:creationId xmlns:a16="http://schemas.microsoft.com/office/drawing/2014/main" id="{E0026000-79A4-9B2A-0216-D2387B6169A4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26934" y="507731"/>
            <a:ext cx="1992783" cy="899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 descr="book icon, read icon, reading icon, learning icon, study icon">
            <a:extLst>
              <a:ext uri="{FF2B5EF4-FFF2-40B4-BE49-F238E27FC236}">
                <a16:creationId xmlns:a16="http://schemas.microsoft.com/office/drawing/2014/main" id="{C3448F88-C743-3D8A-6497-E66456CD1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952" y="106243"/>
            <a:ext cx="1186532" cy="118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book icon, read icon, reading icon, learning icon, study icon">
            <a:extLst>
              <a:ext uri="{FF2B5EF4-FFF2-40B4-BE49-F238E27FC236}">
                <a16:creationId xmlns:a16="http://schemas.microsoft.com/office/drawing/2014/main" id="{7D78A853-8062-72AF-76E1-DCD5728C6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71" y="1526036"/>
            <a:ext cx="897274" cy="89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02EAF2-799A-E0E4-A299-2CA1C010C4C7}"/>
              </a:ext>
            </a:extLst>
          </p:cNvPr>
          <p:cNvSpPr txBox="1"/>
          <p:nvPr/>
        </p:nvSpPr>
        <p:spPr>
          <a:xfrm>
            <a:off x="1384668" y="5286984"/>
            <a:ext cx="4029306" cy="1200329"/>
          </a:xfrm>
          <a:custGeom>
            <a:avLst/>
            <a:gdLst>
              <a:gd name="connsiteX0" fmla="*/ 0 w 4029306"/>
              <a:gd name="connsiteY0" fmla="*/ 0 h 1200329"/>
              <a:gd name="connsiteX1" fmla="*/ 4029306 w 4029306"/>
              <a:gd name="connsiteY1" fmla="*/ 0 h 1200329"/>
              <a:gd name="connsiteX2" fmla="*/ 4029306 w 4029306"/>
              <a:gd name="connsiteY2" fmla="*/ 1200329 h 1200329"/>
              <a:gd name="connsiteX3" fmla="*/ 0 w 4029306"/>
              <a:gd name="connsiteY3" fmla="*/ 1200329 h 1200329"/>
              <a:gd name="connsiteX4" fmla="*/ 0 w 4029306"/>
              <a:gd name="connsiteY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9306" h="1200329" fill="none" extrusionOk="0">
                <a:moveTo>
                  <a:pt x="0" y="0"/>
                </a:moveTo>
                <a:cubicBezTo>
                  <a:pt x="881435" y="102978"/>
                  <a:pt x="3249194" y="101137"/>
                  <a:pt x="4029306" y="0"/>
                </a:cubicBezTo>
                <a:cubicBezTo>
                  <a:pt x="4102084" y="363681"/>
                  <a:pt x="4089823" y="858969"/>
                  <a:pt x="4029306" y="1200329"/>
                </a:cubicBezTo>
                <a:cubicBezTo>
                  <a:pt x="2385255" y="1264836"/>
                  <a:pt x="1734366" y="1189344"/>
                  <a:pt x="0" y="1200329"/>
                </a:cubicBezTo>
                <a:cubicBezTo>
                  <a:pt x="17375" y="677863"/>
                  <a:pt x="10377" y="342504"/>
                  <a:pt x="0" y="0"/>
                </a:cubicBezTo>
                <a:close/>
              </a:path>
              <a:path w="4029306" h="1200329" stroke="0" extrusionOk="0">
                <a:moveTo>
                  <a:pt x="0" y="0"/>
                </a:moveTo>
                <a:cubicBezTo>
                  <a:pt x="2001777" y="-951"/>
                  <a:pt x="3334393" y="36535"/>
                  <a:pt x="4029306" y="0"/>
                </a:cubicBezTo>
                <a:cubicBezTo>
                  <a:pt x="4010886" y="191408"/>
                  <a:pt x="4031254" y="993247"/>
                  <a:pt x="4029306" y="1200329"/>
                </a:cubicBezTo>
                <a:cubicBezTo>
                  <a:pt x="2918469" y="1262650"/>
                  <a:pt x="1502828" y="1235837"/>
                  <a:pt x="0" y="1200329"/>
                </a:cubicBezTo>
                <a:cubicBezTo>
                  <a:pt x="33688" y="981164"/>
                  <a:pt x="78938" y="25441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Jag kommer att visa ett </a:t>
            </a:r>
            <a:r>
              <a:rPr lang="sv-SE" sz="1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enkelt</a:t>
            </a:r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exempel där jag använder vanlig Java-kod </a:t>
            </a:r>
            <a:r>
              <a:rPr lang="sv-SE" sz="1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plus</a:t>
            </a:r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ett externt bibliotek som heter </a:t>
            </a:r>
            <a:r>
              <a:rPr lang="sv-SE" sz="1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simple-</a:t>
            </a:r>
            <a:r>
              <a:rPr lang="sv-SE" sz="1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xml</a:t>
            </a:r>
            <a:endParaRPr lang="sv-SE" sz="18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40D3757B-EA41-1F0D-FA76-37B2DBEFAB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66" y="4885510"/>
            <a:ext cx="713060" cy="713060"/>
          </a:xfrm>
          <a:prstGeom prst="rect">
            <a:avLst/>
          </a:prstGeom>
        </p:spPr>
      </p:pic>
      <p:pic>
        <p:nvPicPr>
          <p:cNvPr id="2052" name="Picture 4" descr="GitHub Logo and symbol, meaning, history, PNG, brand">
            <a:extLst>
              <a:ext uri="{FF2B5EF4-FFF2-40B4-BE49-F238E27FC236}">
                <a16:creationId xmlns:a16="http://schemas.microsoft.com/office/drawing/2014/main" id="{1BDB0575-3387-6323-7353-471398623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" y="4186796"/>
            <a:ext cx="1186532" cy="66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15 Minute Timer – 123Timer">
            <a:extLst>
              <a:ext uri="{FF2B5EF4-FFF2-40B4-BE49-F238E27FC236}">
                <a16:creationId xmlns:a16="http://schemas.microsoft.com/office/drawing/2014/main" id="{D4492855-DDDF-50ED-BE20-D46433252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226" y="5551944"/>
            <a:ext cx="966879" cy="96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Java Logo | Java programming, Java programming language ...">
            <a:extLst>
              <a:ext uri="{FF2B5EF4-FFF2-40B4-BE49-F238E27FC236}">
                <a16:creationId xmlns:a16="http://schemas.microsoft.com/office/drawing/2014/main" id="{A4A367F7-584F-747C-27D3-1AB97C3D3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628" y="147814"/>
            <a:ext cx="1060056" cy="106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2685CAD-7EB2-323D-71C1-5A9558B475E0}"/>
              </a:ext>
            </a:extLst>
          </p:cNvPr>
          <p:cNvSpPr/>
          <p:nvPr/>
        </p:nvSpPr>
        <p:spPr>
          <a:xfrm>
            <a:off x="8626829" y="3740945"/>
            <a:ext cx="3278777" cy="60324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E7AF528-45B1-C88F-36EA-39A1DB54A649}"/>
              </a:ext>
            </a:extLst>
          </p:cNvPr>
          <p:cNvSpPr/>
          <p:nvPr/>
        </p:nvSpPr>
        <p:spPr>
          <a:xfrm>
            <a:off x="7480666" y="3862868"/>
            <a:ext cx="923109" cy="3695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2" name="Picture 14" descr="Free Xml File Icon - Download in Colored Outline Style">
            <a:extLst>
              <a:ext uri="{FF2B5EF4-FFF2-40B4-BE49-F238E27FC236}">
                <a16:creationId xmlns:a16="http://schemas.microsoft.com/office/drawing/2014/main" id="{71C0853F-FB14-31B4-9F3F-79AD46194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519" y="78702"/>
            <a:ext cx="1086394" cy="108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355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Integrera Externa Datakällor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1064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ourcing and Managing External Data | CC CDQ">
            <a:extLst>
              <a:ext uri="{FF2B5EF4-FFF2-40B4-BE49-F238E27FC236}">
                <a16:creationId xmlns:a16="http://schemas.microsoft.com/office/drawing/2014/main" id="{59F19F06-3660-A04D-B322-7C7BAAC57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480" y="3631444"/>
            <a:ext cx="2623668" cy="262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8" name="Google Shape;658;p44"/>
          <p:cNvSpPr/>
          <p:nvPr/>
        </p:nvSpPr>
        <p:spPr>
          <a:xfrm>
            <a:off x="852840" y="2921933"/>
            <a:ext cx="5746570" cy="3374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Dessa externa källor kan erbjuda värdefull information för… 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Affärsanalyser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Beslutsfattande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automatisering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av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processer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tre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stora datakällor är…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filer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har vi redan pratat om)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Externa Datakällor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4E8CD-055F-8FAC-58DB-DB42DE1E6C1D}"/>
              </a:ext>
            </a:extLst>
          </p:cNvPr>
          <p:cNvSpPr txBox="1"/>
          <p:nvPr/>
        </p:nvSpPr>
        <p:spPr>
          <a:xfrm>
            <a:off x="984070" y="1562863"/>
            <a:ext cx="98493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Externa datakällor 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är data som </a:t>
            </a:r>
            <a:r>
              <a:rPr lang="sv-SE" sz="28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samlas in och lagras utanför en organisations interna system</a:t>
            </a:r>
          </a:p>
        </p:txBody>
      </p:sp>
      <p:pic>
        <p:nvPicPr>
          <p:cNvPr id="2" name="Picture 2" descr="This Week: Reminder —">
            <a:extLst>
              <a:ext uri="{FF2B5EF4-FFF2-40B4-BE49-F238E27FC236}">
                <a16:creationId xmlns:a16="http://schemas.microsoft.com/office/drawing/2014/main" id="{1798266B-4E23-1125-CABF-2421F7B57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95" y="1807284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is Week: Reminder —">
            <a:extLst>
              <a:ext uri="{FF2B5EF4-FFF2-40B4-BE49-F238E27FC236}">
                <a16:creationId xmlns:a16="http://schemas.microsoft.com/office/drawing/2014/main" id="{00F42DEA-93D1-0D04-0FB8-52092F46A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803092" y="1819162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0E3248-F1C9-60C4-B00D-907E554C43F3}"/>
              </a:ext>
            </a:extLst>
          </p:cNvPr>
          <p:cNvCxnSpPr>
            <a:cxnSpLocks/>
          </p:cNvCxnSpPr>
          <p:nvPr/>
        </p:nvCxnSpPr>
        <p:spPr>
          <a:xfrm>
            <a:off x="1271451" y="2756631"/>
            <a:ext cx="93355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pi - Free computer icons">
            <a:extLst>
              <a:ext uri="{FF2B5EF4-FFF2-40B4-BE49-F238E27FC236}">
                <a16:creationId xmlns:a16="http://schemas.microsoft.com/office/drawing/2014/main" id="{494BD373-3FD8-4842-AF17-B2A2A1F63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160" y="3244528"/>
            <a:ext cx="996697" cy="99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ile - Free icons">
            <a:extLst>
              <a:ext uri="{FF2B5EF4-FFF2-40B4-BE49-F238E27FC236}">
                <a16:creationId xmlns:a16="http://schemas.microsoft.com/office/drawing/2014/main" id="{8113FAAE-DE29-675B-C164-7730C0F3E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95" y="5653855"/>
            <a:ext cx="921408" cy="92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atabase Special Flat icon">
            <a:extLst>
              <a:ext uri="{FF2B5EF4-FFF2-40B4-BE49-F238E27FC236}">
                <a16:creationId xmlns:a16="http://schemas.microsoft.com/office/drawing/2014/main" id="{9C8B517F-7431-B464-5390-6C0A5D385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94" y="4493938"/>
            <a:ext cx="921409" cy="92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658;p44">
            <a:extLst>
              <a:ext uri="{FF2B5EF4-FFF2-40B4-BE49-F238E27FC236}">
                <a16:creationId xmlns:a16="http://schemas.microsoft.com/office/drawing/2014/main" id="{BA377888-90BF-A287-5D61-0091BDD0B2BE}"/>
              </a:ext>
            </a:extLst>
          </p:cNvPr>
          <p:cNvSpPr/>
          <p:nvPr/>
        </p:nvSpPr>
        <p:spPr>
          <a:xfrm>
            <a:off x="7562797" y="3475992"/>
            <a:ext cx="2038403" cy="297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API:er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Databaser</a:t>
            </a:r>
            <a:endParaRPr lang="sv-SE" sz="26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Filer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CD68585-71A8-EC74-95F5-D0F416EB8263}"/>
              </a:ext>
            </a:extLst>
          </p:cNvPr>
          <p:cNvSpPr/>
          <p:nvPr/>
        </p:nvSpPr>
        <p:spPr>
          <a:xfrm>
            <a:off x="5116366" y="5415347"/>
            <a:ext cx="921408" cy="6022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28" name="Picture 4" descr="How to Integrate External Data Sources with BigQuery | by Soumendra Mishra  | Google Cloud - Community | Medium">
            <a:extLst>
              <a:ext uri="{FF2B5EF4-FFF2-40B4-BE49-F238E27FC236}">
                <a16:creationId xmlns:a16="http://schemas.microsoft.com/office/drawing/2014/main" id="{F2E84B04-A905-9550-DE44-AA5C9132A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920" y="149594"/>
            <a:ext cx="1061228" cy="106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C28720-FD40-81E3-42EA-B100FB3456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6102" y="5459562"/>
            <a:ext cx="606738" cy="62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3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 Värld av Data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6960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A7C6C61-6637-A67A-71F8-C9D8EA45B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290" y="3940234"/>
            <a:ext cx="2931332" cy="2918167"/>
          </a:xfrm>
          <a:prstGeom prst="rect">
            <a:avLst/>
          </a:prstGeom>
        </p:spPr>
      </p:pic>
      <p:sp>
        <p:nvSpPr>
          <p:cNvPr id="658" name="Google Shape;658;p44"/>
          <p:cNvSpPr/>
          <p:nvPr/>
        </p:nvSpPr>
        <p:spPr>
          <a:xfrm>
            <a:off x="852840" y="3322531"/>
            <a:ext cx="11339160" cy="317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Du är på en restaurang. Du har en meny med olika maträtter att välja mellan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(men du har </a:t>
            </a:r>
            <a:r>
              <a:rPr lang="sv-SE" sz="22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direkt tillgång till köket).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Istället kommunicerar du din beställning till köket via servitören.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Menyn</a:t>
            </a:r>
            <a:r>
              <a:rPr lang="sv-SE" sz="22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representerar </a:t>
            </a:r>
            <a:r>
              <a:rPr lang="sv-SE" sz="22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API:ets</a:t>
            </a:r>
            <a:r>
              <a:rPr lang="sv-SE" sz="22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dokumentation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– den listar alla de "</a:t>
            </a:r>
            <a:r>
              <a:rPr lang="sv-SE" sz="22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anrop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som du kan begära.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Servitören</a:t>
            </a:r>
            <a:r>
              <a:rPr lang="sv-SE" sz="22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agerar som </a:t>
            </a:r>
            <a:r>
              <a:rPr lang="sv-SE" sz="22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API:et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– hen tar din beställning ("</a:t>
            </a:r>
            <a:r>
              <a:rPr lang="sv-SE" sz="22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förfrågan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")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och förmedlar den till köket.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 </a:t>
            </a:r>
            <a:r>
              <a:rPr lang="sv-SE" sz="22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Sedan kommer servitören tillbaka med maten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("</a:t>
            </a:r>
            <a:r>
              <a:rPr lang="sv-SE" sz="22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responsen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4. Köket*</a:t>
            </a:r>
            <a:r>
              <a:rPr lang="sv-SE" sz="22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som servern eller tjänst som </a:t>
            </a:r>
            <a:r>
              <a:rPr lang="sv-SE" sz="22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API:et</a:t>
            </a:r>
            <a:r>
              <a:rPr lang="sv-SE" sz="22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kommunicerar med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</p:txBody>
      </p: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sv-SE" sz="44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Vad är </a:t>
            </a:r>
            <a:r>
              <a:rPr lang="sv-SE" sz="4400" b="0" i="0" u="none" strike="noStrike" cap="none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en API?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4E8CD-055F-8FAC-58DB-DB42DE1E6C1D}"/>
              </a:ext>
            </a:extLst>
          </p:cNvPr>
          <p:cNvSpPr txBox="1"/>
          <p:nvPr/>
        </p:nvSpPr>
        <p:spPr>
          <a:xfrm>
            <a:off x="984070" y="1562863"/>
            <a:ext cx="984939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sv-SE" sz="28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sv-SE" sz="2800" b="1" i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sv-SE" sz="2800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pplication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b="1" i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sv-SE" sz="2800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rogramming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nterface) kan förklaras som en uppsättning regler som tillåter olika mjukvaruprogram att kommunicera med varandra</a:t>
            </a:r>
          </a:p>
        </p:txBody>
      </p:sp>
      <p:pic>
        <p:nvPicPr>
          <p:cNvPr id="2" name="Picture 2" descr="This Week: Reminder —">
            <a:extLst>
              <a:ext uri="{FF2B5EF4-FFF2-40B4-BE49-F238E27FC236}">
                <a16:creationId xmlns:a16="http://schemas.microsoft.com/office/drawing/2014/main" id="{1798266B-4E23-1125-CABF-2421F7B57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95" y="2033710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is Week: Reminder —">
            <a:extLst>
              <a:ext uri="{FF2B5EF4-FFF2-40B4-BE49-F238E27FC236}">
                <a16:creationId xmlns:a16="http://schemas.microsoft.com/office/drawing/2014/main" id="{00F42DEA-93D1-0D04-0FB8-52092F46A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803092" y="2045588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329E322-4836-B711-A004-CFF57ED07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543" y="451244"/>
            <a:ext cx="1321661" cy="5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77F281-A947-A97F-F970-14C3D7FFAE2B}"/>
              </a:ext>
            </a:extLst>
          </p:cNvPr>
          <p:cNvSpPr txBox="1"/>
          <p:nvPr/>
        </p:nvSpPr>
        <p:spPr>
          <a:xfrm>
            <a:off x="9493792" y="485992"/>
            <a:ext cx="12351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Intro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0E3248-F1C9-60C4-B00D-907E554C43F3}"/>
              </a:ext>
            </a:extLst>
          </p:cNvPr>
          <p:cNvCxnSpPr>
            <a:cxnSpLocks/>
          </p:cNvCxnSpPr>
          <p:nvPr/>
        </p:nvCxnSpPr>
        <p:spPr>
          <a:xfrm>
            <a:off x="1271451" y="3157230"/>
            <a:ext cx="93355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Api - Free computer icons">
            <a:extLst>
              <a:ext uri="{FF2B5EF4-FFF2-40B4-BE49-F238E27FC236}">
                <a16:creationId xmlns:a16="http://schemas.microsoft.com/office/drawing/2014/main" id="{1E0AB9F7-9719-8E02-9624-A6837A91D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001" y="218475"/>
            <a:ext cx="996697" cy="99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944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/>
          <p:nvPr/>
        </p:nvSpPr>
        <p:spPr>
          <a:xfrm>
            <a:off x="852840" y="3879877"/>
            <a:ext cx="10816646" cy="2257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 sammanhanget med webbplatser och applikationer, när människor refererar till en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databas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pratar de ofta om ett datorprogram som låter dem interagera med sin databas.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Dessa program, mer formellt kända som ett </a:t>
            </a:r>
            <a:r>
              <a:rPr lang="sv-SE" sz="24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database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manangement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systems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(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DBMS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), är ofta installerade på en virtuell privat server och kan nås på distans.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Vad är en databas?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4E8CD-055F-8FAC-58DB-DB42DE1E6C1D}"/>
              </a:ext>
            </a:extLst>
          </p:cNvPr>
          <p:cNvSpPr txBox="1"/>
          <p:nvPr/>
        </p:nvSpPr>
        <p:spPr>
          <a:xfrm>
            <a:off x="984070" y="1562863"/>
            <a:ext cx="984939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Generellt sett är en databas vilken </a:t>
            </a:r>
            <a:r>
              <a:rPr lang="sv-SE" sz="28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logiskt modellerad samling av information 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 helst. En databas behöver </a:t>
            </a:r>
            <a:r>
              <a:rPr lang="sv-SE" sz="28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nödvändigtvis lagras på en dator, och saker som en stapel med patientfiler på ett sjukhus räknas som exempel på en databas</a:t>
            </a:r>
          </a:p>
        </p:txBody>
      </p:sp>
      <p:pic>
        <p:nvPicPr>
          <p:cNvPr id="2" name="Picture 2" descr="This Week: Reminder —">
            <a:extLst>
              <a:ext uri="{FF2B5EF4-FFF2-40B4-BE49-F238E27FC236}">
                <a16:creationId xmlns:a16="http://schemas.microsoft.com/office/drawing/2014/main" id="{1798266B-4E23-1125-CABF-2421F7B57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95" y="2460433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is Week: Reminder —">
            <a:extLst>
              <a:ext uri="{FF2B5EF4-FFF2-40B4-BE49-F238E27FC236}">
                <a16:creationId xmlns:a16="http://schemas.microsoft.com/office/drawing/2014/main" id="{00F42DEA-93D1-0D04-0FB8-52092F46A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803092" y="2472311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0E3248-F1C9-60C4-B00D-907E554C43F3}"/>
              </a:ext>
            </a:extLst>
          </p:cNvPr>
          <p:cNvCxnSpPr>
            <a:cxnSpLocks/>
          </p:cNvCxnSpPr>
          <p:nvPr/>
        </p:nvCxnSpPr>
        <p:spPr>
          <a:xfrm>
            <a:off x="1271451" y="3714576"/>
            <a:ext cx="93355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Database Special Flat icon">
            <a:extLst>
              <a:ext uri="{FF2B5EF4-FFF2-40B4-BE49-F238E27FC236}">
                <a16:creationId xmlns:a16="http://schemas.microsoft.com/office/drawing/2014/main" id="{2B3DD6D6-7D20-AF36-7738-13E4FD41C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615" y="266678"/>
            <a:ext cx="921409" cy="92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F851A51-B54F-BA7C-5F99-9A395D39A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543" y="451244"/>
            <a:ext cx="1321661" cy="5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0637CB-2F58-3C70-833D-8F60EDBBF0FF}"/>
              </a:ext>
            </a:extLst>
          </p:cNvPr>
          <p:cNvSpPr txBox="1"/>
          <p:nvPr/>
        </p:nvSpPr>
        <p:spPr>
          <a:xfrm>
            <a:off x="9493792" y="485992"/>
            <a:ext cx="12351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Intro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89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90"/>
            <a:ext cx="5680372" cy="4881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Tex: En applikation utvecklad i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Java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kan ha svårigheter att samverka smidigt med en tjänst som är byggd med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.NET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Lösningar: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Använda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standardiserade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</a:t>
            </a:r>
            <a:r>
              <a:rPr lang="sv-SE" sz="28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API:er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mellanprogramvara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som kan översätta mellan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olika format, eller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uppgradera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/standardisera system för att vara kompatibla med varandra.</a:t>
            </a: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328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Kompatibilitetsproblem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När man integrerar externa datakällor, kan det uppstå kompatibilitetsproblem mellan olika system eller programvaror.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Dessa problem kan bero på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olikheter i teknologier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programmeringsspråk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databasformat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eller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arkitekturer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Utmaningar</a:t>
            </a:r>
            <a:endParaRPr lang="sv-SE" sz="4400" b="0" i="0" u="none" strike="noStrike" cap="none" dirty="0">
              <a:solidFill>
                <a:srgbClr val="1D9A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A6360D5-5934-2975-6168-F83192A74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3398" y="91032"/>
            <a:ext cx="2331922" cy="1310754"/>
          </a:xfrm>
          <a:prstGeom prst="rect">
            <a:avLst/>
          </a:prstGeom>
        </p:spPr>
      </p:pic>
      <p:pic>
        <p:nvPicPr>
          <p:cNvPr id="3076" name="Picture 4" descr="Free Java Logo Icon - Download in Flat Style">
            <a:extLst>
              <a:ext uri="{FF2B5EF4-FFF2-40B4-BE49-F238E27FC236}">
                <a16:creationId xmlns:a16="http://schemas.microsoft.com/office/drawing/2014/main" id="{EAAA0D8C-5020-AC13-AB20-E3271A71D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45" y="4740125"/>
            <a:ext cx="1660675" cy="166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 Sharp (C#) &quot; Icon - Download for free – Iconduck">
            <a:extLst>
              <a:ext uri="{FF2B5EF4-FFF2-40B4-BE49-F238E27FC236}">
                <a16:creationId xmlns:a16="http://schemas.microsoft.com/office/drawing/2014/main" id="{19BA5C36-C386-48BE-9BAF-83093454B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592" y="4944717"/>
            <a:ext cx="1242911" cy="139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roken heart Detailed Rounded Lineal color icon">
            <a:extLst>
              <a:ext uri="{FF2B5EF4-FFF2-40B4-BE49-F238E27FC236}">
                <a16:creationId xmlns:a16="http://schemas.microsoft.com/office/drawing/2014/main" id="{C4CA5567-9F82-45BE-D6BD-5EA1C6A9B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845" y="5148483"/>
            <a:ext cx="995805" cy="99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olution - Free marketing icons">
            <a:extLst>
              <a:ext uri="{FF2B5EF4-FFF2-40B4-BE49-F238E27FC236}">
                <a16:creationId xmlns:a16="http://schemas.microsoft.com/office/drawing/2014/main" id="{E0A54D74-0723-BAE2-B216-25969C8F2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948" y="4059895"/>
            <a:ext cx="1325161" cy="132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065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90"/>
            <a:ext cx="5680372" cy="4820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Lösningar: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Implementera robusta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autentiserings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auktoriseringsmetoder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kryptera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under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överföring och lagring.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Regelbundet genomföra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säkerhetsgranskningar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och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tester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för att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identifiera och åtgärda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eventuella sårbarheter.</a:t>
            </a: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39"/>
            <a:ext cx="5547961" cy="4820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Säkerhetsrisker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Integration av externa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datakällor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ökar riskerna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 dataintrång och obehörig åtkomst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eftersom data måste överföras över nätverk och mellan olika system.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Detta kräver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starka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säkerhetsprotokoll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för att skydda känslig information.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Utmaningar</a:t>
            </a:r>
            <a:endParaRPr lang="sv-SE" sz="4400" b="0" i="0" u="none" strike="noStrike" cap="none" dirty="0">
              <a:solidFill>
                <a:srgbClr val="1D9A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A6360D5-5934-2975-6168-F83192A74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3398" y="91032"/>
            <a:ext cx="2331922" cy="13107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BED35E-9C84-B6A0-18E0-F934AFCBD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2948" y="1964208"/>
            <a:ext cx="1884367" cy="42121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15CE56-100C-5EF7-F595-D5F2728663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845" y="2097470"/>
            <a:ext cx="1214863" cy="102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82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90"/>
            <a:ext cx="5680372" cy="4881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Att konvertera data mellan dessa format kan vara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tidskrävande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komplicerat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särskilt för stora eller komplexa datamängder.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Lösningar: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Använda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datakonverteringsverktyg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eller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mellanprogramvara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som automatiskt kan omvandla data till önskat format. Det är också viktigt att standardisera dataformat där det är möjligt.</a:t>
            </a: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1"/>
            <a:ext cx="5547961" cy="351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Dataformatkonvertering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Olika system och applikationer använder ofta olika dataformat, vilket kan skapa problem när data ska utbytas mellan dem.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Tex: kan en extern källa ge data i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XML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format medan ditt system förväntar sig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JSON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Utmaningar</a:t>
            </a:r>
            <a:endParaRPr lang="sv-SE" sz="4400" b="0" i="0" u="none" strike="noStrike" cap="none" dirty="0">
              <a:solidFill>
                <a:srgbClr val="1D9A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A6360D5-5934-2975-6168-F83192A74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3398" y="91032"/>
            <a:ext cx="2331922" cy="1310754"/>
          </a:xfrm>
          <a:prstGeom prst="rect">
            <a:avLst/>
          </a:prstGeom>
        </p:spPr>
      </p:pic>
      <p:pic>
        <p:nvPicPr>
          <p:cNvPr id="9" name="Picture 8" descr="Broken heart Detailed Rounded Lineal color icon">
            <a:extLst>
              <a:ext uri="{FF2B5EF4-FFF2-40B4-BE49-F238E27FC236}">
                <a16:creationId xmlns:a16="http://schemas.microsoft.com/office/drawing/2014/main" id="{5ABD3615-ACE6-7FF8-DAEB-6DF22708E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845" y="5148483"/>
            <a:ext cx="995805" cy="99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Document, file, json, programer, text, type icon - Download on Iconfinder">
            <a:extLst>
              <a:ext uri="{FF2B5EF4-FFF2-40B4-BE49-F238E27FC236}">
                <a16:creationId xmlns:a16="http://schemas.microsoft.com/office/drawing/2014/main" id="{E0E22870-5BD4-736A-1868-6F89D2A5E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620" y="514848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Free Xml File Icon - Download in Colored Outline Style">
            <a:extLst>
              <a:ext uri="{FF2B5EF4-FFF2-40B4-BE49-F238E27FC236}">
                <a16:creationId xmlns:a16="http://schemas.microsoft.com/office/drawing/2014/main" id="{0CFC19D9-8372-D606-0B61-24620852B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284" y="5135419"/>
            <a:ext cx="1068074" cy="106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570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89"/>
            <a:ext cx="5680372" cy="446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Lösningar: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Optimera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dataförfrågningar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bearbetning, använda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cachelagring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för att minska belastningen på nätverket, och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se över systemets arkitektur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för att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säkerställa att det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kan hantera den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förväntade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datalasten. </a:t>
            </a: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4881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Prestandafrågor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Integration av externa datakällor kan påverka systemets prestanda, särskilt när det gäller att hämta och bearbeta stora mängder data eller när data hämtas i realtid.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Fördröjningar i dataåtkomst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eller bearbetning kan leda till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långsammare responstider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och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sämre användarupplevelse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Utmaningar</a:t>
            </a:r>
            <a:endParaRPr lang="sv-SE" sz="4400" b="0" i="0" u="none" strike="noStrike" cap="none" dirty="0">
              <a:solidFill>
                <a:srgbClr val="1D9A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A6360D5-5934-2975-6168-F83192A74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3398" y="91032"/>
            <a:ext cx="2331922" cy="1310754"/>
          </a:xfrm>
          <a:prstGeom prst="rect">
            <a:avLst/>
          </a:prstGeom>
        </p:spPr>
      </p:pic>
      <p:pic>
        <p:nvPicPr>
          <p:cNvPr id="3074" name="Picture 2" descr="Slow Sign">
            <a:extLst>
              <a:ext uri="{FF2B5EF4-FFF2-40B4-BE49-F238E27FC236}">
                <a16:creationId xmlns:a16="http://schemas.microsoft.com/office/drawing/2014/main" id="{B53848AE-E582-8F43-25C5-A862DFE90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86" y="4787828"/>
            <a:ext cx="1232263" cy="123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Optimize - Free business icons">
            <a:extLst>
              <a:ext uri="{FF2B5EF4-FFF2-40B4-BE49-F238E27FC236}">
                <a16:creationId xmlns:a16="http://schemas.microsoft.com/office/drawing/2014/main" id="{3DCB8C11-75B8-6FE3-AC31-669D179AC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055" y="3790986"/>
            <a:ext cx="2470474" cy="247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452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924387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Automatisering av Dataextraktion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(2 exempel)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8998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1. SSIS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6594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/>
          <p:nvPr/>
        </p:nvSpPr>
        <p:spPr>
          <a:xfrm>
            <a:off x="852840" y="3171313"/>
            <a:ext cx="8450293" cy="323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är ett kraftfullt verktyg för att…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xtrahera, </a:t>
            </a:r>
            <a:r>
              <a:rPr lang="sv-SE" sz="20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ransformera och </a:t>
            </a:r>
            <a:r>
              <a:rPr lang="sv-SE" sz="20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adda (</a:t>
            </a:r>
            <a:r>
              <a:rPr lang="sv-SE" sz="20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ETL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 data. </a:t>
            </a:r>
            <a:b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</a:b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SSIS används ofta för att bygga </a:t>
            </a:r>
            <a:r>
              <a:rPr lang="sv-SE" sz="20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dataintegrations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0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datamigreringslösningar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0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ger användarna möjlighet att skapa arbetsflöden, som kallas </a:t>
            </a:r>
            <a:r>
              <a:rPr lang="sv-SE" sz="20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SSIS-paket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där de kan definiera olika steg och uppgifter för att hantera data.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Dessa paket kan innehålla logik för datarensning, aggregering, och mycket mer.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0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SSIS erbjuder även en visuell designmiljö (</a:t>
            </a:r>
            <a:r>
              <a:rPr lang="sv-SE" sz="20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GUI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), vilket gör det lättare att bygga och underhålla dataintegrationsprocesser.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I ett nötskal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4E8CD-055F-8FAC-58DB-DB42DE1E6C1D}"/>
              </a:ext>
            </a:extLst>
          </p:cNvPr>
          <p:cNvSpPr txBox="1"/>
          <p:nvPr/>
        </p:nvSpPr>
        <p:spPr>
          <a:xfrm>
            <a:off x="984070" y="1562863"/>
            <a:ext cx="984939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SSIS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eller </a:t>
            </a:r>
            <a:r>
              <a:rPr lang="sv-SE" sz="28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QL </a:t>
            </a:r>
            <a:r>
              <a:rPr lang="sv-SE" sz="28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erver </a:t>
            </a:r>
            <a:r>
              <a:rPr lang="sv-SE" sz="28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ntegration </a:t>
            </a:r>
            <a:r>
              <a:rPr lang="sv-SE" sz="28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ervices, är en komponent i Microsoft SQL Server som används för att utföra en rad </a:t>
            </a:r>
            <a:r>
              <a:rPr lang="sv-SE" sz="28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dataintegrationsuppgifter</a:t>
            </a:r>
          </a:p>
        </p:txBody>
      </p:sp>
      <p:pic>
        <p:nvPicPr>
          <p:cNvPr id="2" name="Picture 2" descr="This Week: Reminder —">
            <a:extLst>
              <a:ext uri="{FF2B5EF4-FFF2-40B4-BE49-F238E27FC236}">
                <a16:creationId xmlns:a16="http://schemas.microsoft.com/office/drawing/2014/main" id="{1798266B-4E23-1125-CABF-2421F7B57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06" y="2008390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is Week: Reminder —">
            <a:extLst>
              <a:ext uri="{FF2B5EF4-FFF2-40B4-BE49-F238E27FC236}">
                <a16:creationId xmlns:a16="http://schemas.microsoft.com/office/drawing/2014/main" id="{00F42DEA-93D1-0D04-0FB8-52092F46A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527584" y="2001256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329E322-4836-B711-A004-CFF57ED07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312" y="451244"/>
            <a:ext cx="1321661" cy="5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77F281-A947-A97F-F970-14C3D7FFAE2B}"/>
              </a:ext>
            </a:extLst>
          </p:cNvPr>
          <p:cNvSpPr txBox="1"/>
          <p:nvPr/>
        </p:nvSpPr>
        <p:spPr>
          <a:xfrm>
            <a:off x="10545000" y="277049"/>
            <a:ext cx="12351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SSIS Intro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0E3248-F1C9-60C4-B00D-907E554C43F3}"/>
              </a:ext>
            </a:extLst>
          </p:cNvPr>
          <p:cNvCxnSpPr>
            <a:cxnSpLocks/>
          </p:cNvCxnSpPr>
          <p:nvPr/>
        </p:nvCxnSpPr>
        <p:spPr>
          <a:xfrm>
            <a:off x="705393" y="3122395"/>
            <a:ext cx="93355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SQL Server Integration Services packages automation tools ...">
            <a:extLst>
              <a:ext uri="{FF2B5EF4-FFF2-40B4-BE49-F238E27FC236}">
                <a16:creationId xmlns:a16="http://schemas.microsoft.com/office/drawing/2014/main" id="{1640A7CA-325B-304E-4519-23CA842E9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424" y="3406458"/>
            <a:ext cx="27241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228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434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SSIS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är en </a:t>
            </a:r>
            <a:r>
              <a:rPr lang="sv-SE" sz="28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add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-on till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Visual Studio Community 2019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Installera VS 2019 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3"/>
              </a:rPr>
              <a:t>här</a:t>
            </a: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 att kunna skapa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SSIS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projekt måste man ladda ner 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4"/>
              </a:rPr>
              <a:t>denna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add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-on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Prova att bygga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ett paket om ni vill!</a:t>
            </a: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Hur?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89"/>
            <a:ext cx="5680372" cy="187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Denna intro är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endast teoretisk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 pratar om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varför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man använder SSIS och vad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är bra till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 </a:t>
            </a:r>
            <a:b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</a:b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Praktiken kommer på arbetsplatsen!</a:t>
            </a:r>
            <a:endParaRPr lang="sv-SE" sz="2800" b="1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SQL Server Integration Services packages automation tools ...">
            <a:extLst>
              <a:ext uri="{FF2B5EF4-FFF2-40B4-BE49-F238E27FC236}">
                <a16:creationId xmlns:a16="http://schemas.microsoft.com/office/drawing/2014/main" id="{2DC57087-D01D-D4C9-9BBF-4CC908E34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490" y="38186"/>
            <a:ext cx="1568288" cy="149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25E383-FF1A-5C4B-75DC-374F44F01DE5}"/>
              </a:ext>
            </a:extLst>
          </p:cNvPr>
          <p:cNvSpPr txBox="1"/>
          <p:nvPr/>
        </p:nvSpPr>
        <p:spPr>
          <a:xfrm>
            <a:off x="1985554" y="3015207"/>
            <a:ext cx="2954254" cy="923330"/>
          </a:xfrm>
          <a:custGeom>
            <a:avLst/>
            <a:gdLst>
              <a:gd name="connsiteX0" fmla="*/ 0 w 2954254"/>
              <a:gd name="connsiteY0" fmla="*/ 0 h 923330"/>
              <a:gd name="connsiteX1" fmla="*/ 2954254 w 2954254"/>
              <a:gd name="connsiteY1" fmla="*/ 0 h 923330"/>
              <a:gd name="connsiteX2" fmla="*/ 2954254 w 2954254"/>
              <a:gd name="connsiteY2" fmla="*/ 923330 h 923330"/>
              <a:gd name="connsiteX3" fmla="*/ 0 w 2954254"/>
              <a:gd name="connsiteY3" fmla="*/ 923330 h 923330"/>
              <a:gd name="connsiteX4" fmla="*/ 0 w 2954254"/>
              <a:gd name="connsiteY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4254" h="923330" fill="none" extrusionOk="0">
                <a:moveTo>
                  <a:pt x="0" y="0"/>
                </a:moveTo>
                <a:cubicBezTo>
                  <a:pt x="1045344" y="102978"/>
                  <a:pt x="1549115" y="101137"/>
                  <a:pt x="2954254" y="0"/>
                </a:cubicBezTo>
                <a:cubicBezTo>
                  <a:pt x="2885762" y="370935"/>
                  <a:pt x="2890121" y="718843"/>
                  <a:pt x="2954254" y="923330"/>
                </a:cubicBezTo>
                <a:cubicBezTo>
                  <a:pt x="2376186" y="987837"/>
                  <a:pt x="807474" y="912345"/>
                  <a:pt x="0" y="923330"/>
                </a:cubicBezTo>
                <a:cubicBezTo>
                  <a:pt x="-40795" y="541767"/>
                  <a:pt x="18687" y="132479"/>
                  <a:pt x="0" y="0"/>
                </a:cubicBezTo>
                <a:close/>
              </a:path>
              <a:path w="2954254" h="923330" stroke="0" extrusionOk="0">
                <a:moveTo>
                  <a:pt x="0" y="0"/>
                </a:moveTo>
                <a:cubicBezTo>
                  <a:pt x="331104" y="-951"/>
                  <a:pt x="2404814" y="36535"/>
                  <a:pt x="2954254" y="0"/>
                </a:cubicBezTo>
                <a:cubicBezTo>
                  <a:pt x="2960764" y="163033"/>
                  <a:pt x="2931272" y="595431"/>
                  <a:pt x="2954254" y="923330"/>
                </a:cubicBezTo>
                <a:cubicBezTo>
                  <a:pt x="2442108" y="985651"/>
                  <a:pt x="918108" y="958838"/>
                  <a:pt x="0" y="923330"/>
                </a:cubicBezTo>
                <a:cubicBezTo>
                  <a:pt x="-74342" y="805799"/>
                  <a:pt x="-29091" y="45047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OBS: Fungerar </a:t>
            </a:r>
            <a:r>
              <a:rPr lang="sv-SE" sz="1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endast</a:t>
            </a:r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med </a:t>
            </a:r>
          </a:p>
          <a:p>
            <a:r>
              <a:rPr lang="sv-SE" sz="1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 2019</a:t>
            </a:r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sv-SE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E3945595-1A03-87F6-3143-68159ACE06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200" y="2613733"/>
            <a:ext cx="713060" cy="713060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C0DA3A95-7C17-312D-388A-E02E7513C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87" y="1567886"/>
            <a:ext cx="781594" cy="78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SIS Data Flow Source &amp; Destination for Active Directory - Visual Studio  Marketplace">
            <a:extLst>
              <a:ext uri="{FF2B5EF4-FFF2-40B4-BE49-F238E27FC236}">
                <a16:creationId xmlns:a16="http://schemas.microsoft.com/office/drawing/2014/main" id="{71D02821-5E0D-35AB-27B7-7B1157DE2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287" y="3467370"/>
            <a:ext cx="5024102" cy="297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04A49375-3968-C043-21CF-2B090BF51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883" y="5459701"/>
            <a:ext cx="1321661" cy="5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4B869F-AC3D-257B-1DE4-6C584A50737A}"/>
              </a:ext>
            </a:extLst>
          </p:cNvPr>
          <p:cNvSpPr txBox="1"/>
          <p:nvPr/>
        </p:nvSpPr>
        <p:spPr>
          <a:xfrm>
            <a:off x="5130797" y="5315778"/>
            <a:ext cx="10161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1"/>
              </a:rPr>
              <a:t>SSIS </a:t>
            </a:r>
            <a:r>
              <a:rPr lang="sv-SE"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1"/>
              </a:rPr>
              <a:t>Build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F71B5B8-FABB-FFAC-4E50-235AA963799A}"/>
              </a:ext>
            </a:extLst>
          </p:cNvPr>
          <p:cNvSpPr/>
          <p:nvPr/>
        </p:nvSpPr>
        <p:spPr>
          <a:xfrm>
            <a:off x="3370216" y="5442283"/>
            <a:ext cx="387392" cy="3314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941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/>
          <p:nvPr/>
        </p:nvSpPr>
        <p:spPr>
          <a:xfrm>
            <a:off x="852841" y="2921931"/>
            <a:ext cx="6250649" cy="365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Varje format har unika egenskaper som gör det lämpligt för specifika användnings-områden. Två av de populäraste: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5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.CSV</a:t>
            </a: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formatet är idealiskt för </a:t>
            </a:r>
            <a:r>
              <a:rPr lang="sv-SE" sz="25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enkel</a:t>
            </a: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5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datalagring</a:t>
            </a: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är lätt att använda i </a:t>
            </a:r>
            <a:r>
              <a:rPr lang="sv-SE" sz="25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kalkylprogram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5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JSON</a:t>
            </a: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mer lämpat för </a:t>
            </a:r>
            <a:r>
              <a:rPr lang="sv-SE" sz="25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webbaserad</a:t>
            </a: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dataöverföring tack vare dess lättviktighet och kompatibilitet med webbteknologier. 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I ett nötskal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4E8CD-055F-8FAC-58DB-DB42DE1E6C1D}"/>
              </a:ext>
            </a:extLst>
          </p:cNvPr>
          <p:cNvSpPr txBox="1"/>
          <p:nvPr/>
        </p:nvSpPr>
        <p:spPr>
          <a:xfrm>
            <a:off x="984070" y="1562863"/>
            <a:ext cx="98493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en värld där data är det nya </a:t>
            </a:r>
            <a:r>
              <a:rPr lang="sv-SE" sz="2800" b="1" i="1" dirty="0">
                <a:solidFill>
                  <a:srgbClr val="FFAB3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guldet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är förståelsen av</a:t>
            </a:r>
          </a:p>
          <a:p>
            <a:pPr algn="ctr"/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olika datakällor </a:t>
            </a:r>
            <a:r>
              <a:rPr lang="sv-SE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och format </a:t>
            </a:r>
            <a:r>
              <a:rPr lang="sv-SE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avgörande</a:t>
            </a:r>
          </a:p>
        </p:txBody>
      </p:sp>
      <p:pic>
        <p:nvPicPr>
          <p:cNvPr id="2" name="Picture 2" descr="This Week: Reminder —">
            <a:extLst>
              <a:ext uri="{FF2B5EF4-FFF2-40B4-BE49-F238E27FC236}">
                <a16:creationId xmlns:a16="http://schemas.microsoft.com/office/drawing/2014/main" id="{1798266B-4E23-1125-CABF-2421F7B57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342" y="1807284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is Week: Reminder —">
            <a:extLst>
              <a:ext uri="{FF2B5EF4-FFF2-40B4-BE49-F238E27FC236}">
                <a16:creationId xmlns:a16="http://schemas.microsoft.com/office/drawing/2014/main" id="{00F42DEA-93D1-0D04-0FB8-52092F46A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402494" y="1819162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329E322-4836-B711-A004-CFF57ED07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508" y="451244"/>
            <a:ext cx="1321661" cy="5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77F281-A947-A97F-F970-14C3D7FFAE2B}"/>
              </a:ext>
            </a:extLst>
          </p:cNvPr>
          <p:cNvSpPr txBox="1"/>
          <p:nvPr/>
        </p:nvSpPr>
        <p:spPr>
          <a:xfrm>
            <a:off x="9763756" y="485992"/>
            <a:ext cx="2139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Intro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0E3248-F1C9-60C4-B00D-907E554C43F3}"/>
              </a:ext>
            </a:extLst>
          </p:cNvPr>
          <p:cNvCxnSpPr>
            <a:cxnSpLocks/>
          </p:cNvCxnSpPr>
          <p:nvPr/>
        </p:nvCxnSpPr>
        <p:spPr>
          <a:xfrm>
            <a:off x="1271451" y="2756631"/>
            <a:ext cx="93355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500g Gold Bar Cast Bullion Fine Gold The Royal Mint">
            <a:extLst>
              <a:ext uri="{FF2B5EF4-FFF2-40B4-BE49-F238E27FC236}">
                <a16:creationId xmlns:a16="http://schemas.microsoft.com/office/drawing/2014/main" id="{C1A3219A-932D-7198-91BC-103A31849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934" y="1545896"/>
            <a:ext cx="1029093" cy="102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orld Globe 9.8&quot; Blue Illume Earth Globe 360° Rotation World Globe Night  Light Built-in LED Globes Of The World with Wooden Stand (25cm) World Globe  (World Globe) : Amazon.se: Tools &amp; Home">
            <a:extLst>
              <a:ext uri="{FF2B5EF4-FFF2-40B4-BE49-F238E27FC236}">
                <a16:creationId xmlns:a16="http://schemas.microsoft.com/office/drawing/2014/main" id="{F6829737-DDDC-1961-04EA-72CE94FBC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434" y="2870979"/>
            <a:ext cx="275669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xt - Free files and folders icons">
            <a:extLst>
              <a:ext uri="{FF2B5EF4-FFF2-40B4-BE49-F238E27FC236}">
                <a16:creationId xmlns:a16="http://schemas.microsoft.com/office/drawing/2014/main" id="{C787EAD6-3635-5464-94C0-14B9D6D6D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167" y="2903263"/>
            <a:ext cx="1086394" cy="108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cument, file, json, programer, text, type icon - Download on Iconfinder">
            <a:extLst>
              <a:ext uri="{FF2B5EF4-FFF2-40B4-BE49-F238E27FC236}">
                <a16:creationId xmlns:a16="http://schemas.microsoft.com/office/drawing/2014/main" id="{57581A45-8CC0-4AD2-3530-3C3F15412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937" y="4172938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sv - Free files and folders icons">
            <a:extLst>
              <a:ext uri="{FF2B5EF4-FFF2-40B4-BE49-F238E27FC236}">
                <a16:creationId xmlns:a16="http://schemas.microsoft.com/office/drawing/2014/main" id="{2A715CA7-CEEE-C3D6-AC2E-714B81E92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89" y="5335157"/>
            <a:ext cx="1086394" cy="108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ee Xml File Icon - Download in Colored Outline Style">
            <a:extLst>
              <a:ext uri="{FF2B5EF4-FFF2-40B4-BE49-F238E27FC236}">
                <a16:creationId xmlns:a16="http://schemas.microsoft.com/office/drawing/2014/main" id="{6D66E84D-1BF5-8DEC-2003-C4FD06C1B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674" y="5338682"/>
            <a:ext cx="1068074" cy="106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ree icon &quot;Microsoft Excel icon&quot;">
            <a:extLst>
              <a:ext uri="{FF2B5EF4-FFF2-40B4-BE49-F238E27FC236}">
                <a16:creationId xmlns:a16="http://schemas.microsoft.com/office/drawing/2014/main" id="{6859C7CF-60F7-5CA6-B731-332ECF206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081" y="4181647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EED0F206-6C2F-98EE-4B24-E81A915F3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048" y="2912147"/>
            <a:ext cx="1113092" cy="111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55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4944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Användning av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SSIS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kan vara mycket fördelaktigt för olika scenarier inom datahantering och bearbetning: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Dataintegration: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SSIS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utmärkt för att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integrera data från olika källor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kan hantera data från olika databaser, filsystem, och andra datakällor, och förena dem i en databas eller data </a:t>
            </a:r>
            <a:r>
              <a:rPr lang="sv-SE" sz="28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warehouse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Varför?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88"/>
            <a:ext cx="5680372" cy="526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ETL-processer: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SSIS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speciellt utformad för ETL-uppgifter.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kan effektivt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extrahera data från källor, transformera data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(t.ex. genom rensning, aggregering, beräkningar) och sedan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ladda den bearbetade </a:t>
            </a: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datan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målsystem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 Automatisering av arbetsflöden: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Kan automatisera komplexa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arbetsflöden för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datahantering. Inkluderande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schemaläggning av uppgifter</a:t>
            </a: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SQL Server Integration Services packages automation tools ...">
            <a:extLst>
              <a:ext uri="{FF2B5EF4-FFF2-40B4-BE49-F238E27FC236}">
                <a16:creationId xmlns:a16="http://schemas.microsoft.com/office/drawing/2014/main" id="{2DC57087-D01D-D4C9-9BBF-4CC908E34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490" y="38186"/>
            <a:ext cx="1568288" cy="149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dvantage Accreditation | Flexible Training Accreditation">
            <a:extLst>
              <a:ext uri="{FF2B5EF4-FFF2-40B4-BE49-F238E27FC236}">
                <a16:creationId xmlns:a16="http://schemas.microsoft.com/office/drawing/2014/main" id="{48A14DE3-EA02-E179-F8BA-3C414C238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26" y="459452"/>
            <a:ext cx="3515547" cy="102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e Ultimate Wall Clock - 14&quot; Atomic, Black, Easy to Read, Perfect for  Home, Office, School, Indoor / Outdoor: Buy Online at Best Price in UAE -  Amazon.ae">
            <a:extLst>
              <a:ext uri="{FF2B5EF4-FFF2-40B4-BE49-F238E27FC236}">
                <a16:creationId xmlns:a16="http://schemas.microsoft.com/office/drawing/2014/main" id="{18CBB51B-24C8-4D00-2E51-BB2C57402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73" y="5146767"/>
            <a:ext cx="914109" cy="91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748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Pay per Head Cheap Services: What are they, how to get them">
            <a:extLst>
              <a:ext uri="{FF2B5EF4-FFF2-40B4-BE49-F238E27FC236}">
                <a16:creationId xmlns:a16="http://schemas.microsoft.com/office/drawing/2014/main" id="{215058F2-951E-3E74-EEBB-49319F919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136" y="4131883"/>
            <a:ext cx="2454184" cy="160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4944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4. Datakvalitet och rensning: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SSIS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innehåller funktioner för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datakvalitetskontroll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rensning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vilket är kritiskt för att upprätthålla hög dataintegritet i affärssystem.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5. Effektivitet och Prestanda: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SSIS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optimerat för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hög prestanda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datahanterings-operationer, vilket är särskilt viktigt för stora datamängder.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Varför?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88"/>
            <a:ext cx="5680372" cy="4831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6. Anpassningsbar: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Du kan utöka och anpassa SSIS för att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möta specifika behov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till exempel genom att skriva anpassade skript eller integrera med andra Microsoft-produkter.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7. Kostnadseffektivt: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Eftersom SSIS är en del av SQL Server-paketet, behöver organisationer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som redan använder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SQL Server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 investera i separat ETL-programvara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SQL Server Integration Services packages automation tools ...">
            <a:extLst>
              <a:ext uri="{FF2B5EF4-FFF2-40B4-BE49-F238E27FC236}">
                <a16:creationId xmlns:a16="http://schemas.microsoft.com/office/drawing/2014/main" id="{2DC57087-D01D-D4C9-9BBF-4CC908E34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490" y="38186"/>
            <a:ext cx="1568288" cy="149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dvantage Accreditation | Flexible Training Accreditation">
            <a:extLst>
              <a:ext uri="{FF2B5EF4-FFF2-40B4-BE49-F238E27FC236}">
                <a16:creationId xmlns:a16="http://schemas.microsoft.com/office/drawing/2014/main" id="{48A14DE3-EA02-E179-F8BA-3C414C238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26" y="459452"/>
            <a:ext cx="3515547" cy="102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Optimizing Employee Performance: The Ultimate Management System I Ciel HR">
            <a:extLst>
              <a:ext uri="{FF2B5EF4-FFF2-40B4-BE49-F238E27FC236}">
                <a16:creationId xmlns:a16="http://schemas.microsoft.com/office/drawing/2014/main" id="{E1A93B92-D2AA-437F-6966-45E49089E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85" y="4063957"/>
            <a:ext cx="2095500" cy="130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467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40" y="2020096"/>
            <a:ext cx="3205354" cy="3953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8. GUI: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SSIS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erbjuder ett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grafiskt gränssnitt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 att designa ETL-processer, vilket gör det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mer tillgängligt för användare som inte är programmerare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Varför?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2" descr="SQL Server Integration Services packages automation tools ...">
            <a:extLst>
              <a:ext uri="{FF2B5EF4-FFF2-40B4-BE49-F238E27FC236}">
                <a16:creationId xmlns:a16="http://schemas.microsoft.com/office/drawing/2014/main" id="{2DC57087-D01D-D4C9-9BBF-4CC908E34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490" y="38186"/>
            <a:ext cx="1568288" cy="149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dvantage Accreditation | Flexible Training Accreditation">
            <a:extLst>
              <a:ext uri="{FF2B5EF4-FFF2-40B4-BE49-F238E27FC236}">
                <a16:creationId xmlns:a16="http://schemas.microsoft.com/office/drawing/2014/main" id="{48A14DE3-EA02-E179-F8BA-3C414C238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26" y="459452"/>
            <a:ext cx="3515547" cy="102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ETL with Microsoft SSIS: First steps and common issues - Clariba website">
            <a:extLst>
              <a:ext uri="{FF2B5EF4-FFF2-40B4-BE49-F238E27FC236}">
                <a16:creationId xmlns:a16="http://schemas.microsoft.com/office/drawing/2014/main" id="{1F9636A2-84CF-6700-3333-6923CBFC5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938" y="1784612"/>
            <a:ext cx="8058098" cy="454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 descr="Thumbs Up Vector Art, Icons, and Graphics for Free Download">
            <a:extLst>
              <a:ext uri="{FF2B5EF4-FFF2-40B4-BE49-F238E27FC236}">
                <a16:creationId xmlns:a16="http://schemas.microsoft.com/office/drawing/2014/main" id="{086389C1-2091-F423-09B8-7C876E470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37" y="4900945"/>
            <a:ext cx="796126" cy="79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1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2. BIML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7619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/>
          <p:nvPr/>
        </p:nvSpPr>
        <p:spPr>
          <a:xfrm>
            <a:off x="852840" y="3171313"/>
            <a:ext cx="8450293" cy="323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Genom att använda </a:t>
            </a:r>
            <a:r>
              <a:rPr lang="sv-SE" sz="20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BIML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kan utvecklare definiera hur data ska </a:t>
            </a:r>
            <a:r>
              <a:rPr lang="sv-SE" sz="20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extraheras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0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transformeras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0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laddas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(</a:t>
            </a:r>
            <a:r>
              <a:rPr lang="sv-SE" sz="20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ETL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 med hjälp av </a:t>
            </a:r>
            <a:r>
              <a:rPr lang="sv-SE" sz="20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XML-baserade skript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Detta gör det möjligt att </a:t>
            </a:r>
            <a:r>
              <a:rPr lang="sv-SE" sz="20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snabbare och mer effektivt skapa och hantera SQL SSIS paket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0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Fördelen med BIML är att det </a:t>
            </a:r>
            <a:r>
              <a:rPr lang="sv-SE" sz="20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förenklar och automatiserar upprepat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arbete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vilket gör det lättare att upprätthålla och uppdatera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ETL-processer.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Detta kan vara särskilt användbart i stora och komplexa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 </a:t>
            </a: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warehouse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-projekt där ändringar och uppdateringar är frekventa.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I ett nötskal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4E8CD-055F-8FAC-58DB-DB42DE1E6C1D}"/>
              </a:ext>
            </a:extLst>
          </p:cNvPr>
          <p:cNvSpPr txBox="1"/>
          <p:nvPr/>
        </p:nvSpPr>
        <p:spPr>
          <a:xfrm>
            <a:off x="984070" y="1562863"/>
            <a:ext cx="984939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BIML 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står för </a:t>
            </a:r>
            <a:r>
              <a:rPr lang="sv-SE" sz="28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usiness </a:t>
            </a:r>
            <a:r>
              <a:rPr lang="sv-SE" sz="2800" b="1" i="1" dirty="0" err="1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sv-SE" sz="2800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ntelligence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b="1" i="1" dirty="0" err="1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sv-SE" sz="2800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arkup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b="1" i="1" dirty="0" err="1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sv-SE" sz="2800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anguage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ctr"/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 är ett språk som används för att </a:t>
            </a:r>
            <a:r>
              <a:rPr lang="sv-SE" sz="28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modellera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v-SE" sz="28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konstruera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</a:t>
            </a:r>
            <a:r>
              <a:rPr lang="sv-SE" sz="28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automatisera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BI-lösningar</a:t>
            </a:r>
          </a:p>
        </p:txBody>
      </p:sp>
      <p:pic>
        <p:nvPicPr>
          <p:cNvPr id="2" name="Picture 2" descr="This Week: Reminder —">
            <a:extLst>
              <a:ext uri="{FF2B5EF4-FFF2-40B4-BE49-F238E27FC236}">
                <a16:creationId xmlns:a16="http://schemas.microsoft.com/office/drawing/2014/main" id="{1798266B-4E23-1125-CABF-2421F7B57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06" y="2008390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is Week: Reminder —">
            <a:extLst>
              <a:ext uri="{FF2B5EF4-FFF2-40B4-BE49-F238E27FC236}">
                <a16:creationId xmlns:a16="http://schemas.microsoft.com/office/drawing/2014/main" id="{00F42DEA-93D1-0D04-0FB8-52092F46A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527584" y="2001256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329E322-4836-B711-A004-CFF57ED07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312" y="451244"/>
            <a:ext cx="1321661" cy="5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77F281-A947-A97F-F970-14C3D7FFAE2B}"/>
              </a:ext>
            </a:extLst>
          </p:cNvPr>
          <p:cNvSpPr txBox="1"/>
          <p:nvPr/>
        </p:nvSpPr>
        <p:spPr>
          <a:xfrm>
            <a:off x="10545000" y="277049"/>
            <a:ext cx="12351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BIML Intro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0E3248-F1C9-60C4-B00D-907E554C43F3}"/>
              </a:ext>
            </a:extLst>
          </p:cNvPr>
          <p:cNvCxnSpPr>
            <a:cxnSpLocks/>
          </p:cNvCxnSpPr>
          <p:nvPr/>
        </p:nvCxnSpPr>
        <p:spPr>
          <a:xfrm>
            <a:off x="705393" y="3122395"/>
            <a:ext cx="93355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Varigence Support Documentation">
            <a:extLst>
              <a:ext uri="{FF2B5EF4-FFF2-40B4-BE49-F238E27FC236}">
                <a16:creationId xmlns:a16="http://schemas.microsoft.com/office/drawing/2014/main" id="{42555050-7720-A0A4-DBD0-407FD4B1F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018" y="4958448"/>
            <a:ext cx="36957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441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48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BIML Express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är en </a:t>
            </a:r>
            <a:r>
              <a:rPr lang="sv-SE" sz="28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add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-on till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Visual Studio Community 2019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 att kunna skapa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BIML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filer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måste man ladda ner 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3"/>
              </a:rPr>
              <a:t>denna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add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-on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Bygga en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fil om ni vill!</a:t>
            </a: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Hur?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89"/>
            <a:ext cx="5680372" cy="187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Denna intro är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endast teoretisk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 pratar om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varför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man använder   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och vad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är bra till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 </a:t>
            </a:r>
            <a:b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</a:b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Praktiken kommer på arbetsplatsen!</a:t>
            </a:r>
            <a:endParaRPr lang="sv-SE" sz="2800" b="1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25E383-FF1A-5C4B-75DC-374F44F01DE5}"/>
              </a:ext>
            </a:extLst>
          </p:cNvPr>
          <p:cNvSpPr txBox="1"/>
          <p:nvPr/>
        </p:nvSpPr>
        <p:spPr>
          <a:xfrm>
            <a:off x="1985554" y="2797486"/>
            <a:ext cx="2954254" cy="923330"/>
          </a:xfrm>
          <a:custGeom>
            <a:avLst/>
            <a:gdLst>
              <a:gd name="connsiteX0" fmla="*/ 0 w 2954254"/>
              <a:gd name="connsiteY0" fmla="*/ 0 h 923330"/>
              <a:gd name="connsiteX1" fmla="*/ 2954254 w 2954254"/>
              <a:gd name="connsiteY1" fmla="*/ 0 h 923330"/>
              <a:gd name="connsiteX2" fmla="*/ 2954254 w 2954254"/>
              <a:gd name="connsiteY2" fmla="*/ 923330 h 923330"/>
              <a:gd name="connsiteX3" fmla="*/ 0 w 2954254"/>
              <a:gd name="connsiteY3" fmla="*/ 923330 h 923330"/>
              <a:gd name="connsiteX4" fmla="*/ 0 w 2954254"/>
              <a:gd name="connsiteY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4254" h="923330" fill="none" extrusionOk="0">
                <a:moveTo>
                  <a:pt x="0" y="0"/>
                </a:moveTo>
                <a:cubicBezTo>
                  <a:pt x="1045344" y="102978"/>
                  <a:pt x="1549115" y="101137"/>
                  <a:pt x="2954254" y="0"/>
                </a:cubicBezTo>
                <a:cubicBezTo>
                  <a:pt x="2885762" y="370935"/>
                  <a:pt x="2890121" y="718843"/>
                  <a:pt x="2954254" y="923330"/>
                </a:cubicBezTo>
                <a:cubicBezTo>
                  <a:pt x="2376186" y="987837"/>
                  <a:pt x="807474" y="912345"/>
                  <a:pt x="0" y="923330"/>
                </a:cubicBezTo>
                <a:cubicBezTo>
                  <a:pt x="-40795" y="541767"/>
                  <a:pt x="18687" y="132479"/>
                  <a:pt x="0" y="0"/>
                </a:cubicBezTo>
                <a:close/>
              </a:path>
              <a:path w="2954254" h="923330" stroke="0" extrusionOk="0">
                <a:moveTo>
                  <a:pt x="0" y="0"/>
                </a:moveTo>
                <a:cubicBezTo>
                  <a:pt x="331104" y="-951"/>
                  <a:pt x="2404814" y="36535"/>
                  <a:pt x="2954254" y="0"/>
                </a:cubicBezTo>
                <a:cubicBezTo>
                  <a:pt x="2960764" y="163033"/>
                  <a:pt x="2931272" y="595431"/>
                  <a:pt x="2954254" y="923330"/>
                </a:cubicBezTo>
                <a:cubicBezTo>
                  <a:pt x="2442108" y="985651"/>
                  <a:pt x="918108" y="958838"/>
                  <a:pt x="0" y="923330"/>
                </a:cubicBezTo>
                <a:cubicBezTo>
                  <a:pt x="-74342" y="805799"/>
                  <a:pt x="-29091" y="45047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OBS: Fungerar </a:t>
            </a:r>
            <a:r>
              <a:rPr lang="sv-SE" sz="1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endast</a:t>
            </a:r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med </a:t>
            </a:r>
          </a:p>
          <a:p>
            <a:r>
              <a:rPr lang="sv-SE" sz="1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 2019</a:t>
            </a:r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sv-SE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E3945595-1A03-87F6-3143-68159ACE06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200" y="2396012"/>
            <a:ext cx="713060" cy="713060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C0DA3A95-7C17-312D-388A-E02E7513C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87" y="1567886"/>
            <a:ext cx="781594" cy="78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04A49375-3968-C043-21CF-2B090BF51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182" y="5459701"/>
            <a:ext cx="1321661" cy="5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4B869F-AC3D-257B-1DE4-6C584A50737A}"/>
              </a:ext>
            </a:extLst>
          </p:cNvPr>
          <p:cNvSpPr txBox="1"/>
          <p:nvPr/>
        </p:nvSpPr>
        <p:spPr>
          <a:xfrm>
            <a:off x="5331096" y="5315778"/>
            <a:ext cx="10161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BIML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Build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F71B5B8-FABB-FFAC-4E50-235AA963799A}"/>
              </a:ext>
            </a:extLst>
          </p:cNvPr>
          <p:cNvSpPr/>
          <p:nvPr/>
        </p:nvSpPr>
        <p:spPr>
          <a:xfrm>
            <a:off x="2551611" y="5442283"/>
            <a:ext cx="1205997" cy="3314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1" name="Picture 2" descr="Varigence Support Documentation">
            <a:extLst>
              <a:ext uri="{FF2B5EF4-FFF2-40B4-BE49-F238E27FC236}">
                <a16:creationId xmlns:a16="http://schemas.microsoft.com/office/drawing/2014/main" id="{905E4DDE-CA60-38BD-81A8-34D0FCBBC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148" y="207763"/>
            <a:ext cx="2101027" cy="70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Varigence Support Documentation">
            <a:extLst>
              <a:ext uri="{FF2B5EF4-FFF2-40B4-BE49-F238E27FC236}">
                <a16:creationId xmlns:a16="http://schemas.microsoft.com/office/drawing/2014/main" id="{1BF4CC5A-84AE-ED10-4984-AB5D789EF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320" y="2386986"/>
            <a:ext cx="1068001" cy="35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Varigence Support Documentation">
            <a:extLst>
              <a:ext uri="{FF2B5EF4-FFF2-40B4-BE49-F238E27FC236}">
                <a16:creationId xmlns:a16="http://schemas.microsoft.com/office/drawing/2014/main" id="{6D8FB945-DE08-A222-EB53-5DBE3A25B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10" y="5807441"/>
            <a:ext cx="1068001" cy="35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233591C-3996-17D5-F1B5-B06004CAC3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82948" y="3429000"/>
            <a:ext cx="5481399" cy="28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6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4944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Användningen av               kan vara särskilt fördelaktig i vissa situationer, tex. inom områdena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BI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 </a:t>
            </a: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Warehouse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  <a:b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</a:b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Automatisering av SSIS-paket: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b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</a:b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BIML gör det möjligt att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automatisera skapandet av SSIS paket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Användbart när du hanterar ett stort antal paket, eftersom det minskar den tid som krävs för att manuellt skapa och underhålla dem.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Varför?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88"/>
            <a:ext cx="5680372" cy="4785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Konsistens och standardisering: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Säkerställa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högre grad av konsistens och standardisering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över dina ETL-processer. Detta hjälper till att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minska fel och ökar kvaliteten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på din dataintegration.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 Förenklad ändringshantering: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stora data </a:t>
            </a:r>
            <a:r>
              <a:rPr lang="sv-SE" sz="28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warehouse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projekt där ändringar är frekventa,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underlättar BIML processen att uppdatera och modifiera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ETL-processer.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dvantage Accreditation | Flexible Training Accreditation">
            <a:extLst>
              <a:ext uri="{FF2B5EF4-FFF2-40B4-BE49-F238E27FC236}">
                <a16:creationId xmlns:a16="http://schemas.microsoft.com/office/drawing/2014/main" id="{48A14DE3-EA02-E179-F8BA-3C414C238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26" y="459452"/>
            <a:ext cx="3515547" cy="102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Varigence Support Documentation">
            <a:extLst>
              <a:ext uri="{FF2B5EF4-FFF2-40B4-BE49-F238E27FC236}">
                <a16:creationId xmlns:a16="http://schemas.microsoft.com/office/drawing/2014/main" id="{2505837D-27F4-351B-AC01-DF930B2E7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148" y="207763"/>
            <a:ext cx="2101027" cy="70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Varigence Support Documentation">
            <a:extLst>
              <a:ext uri="{FF2B5EF4-FFF2-40B4-BE49-F238E27FC236}">
                <a16:creationId xmlns:a16="http://schemas.microsoft.com/office/drawing/2014/main" id="{11242226-D790-6513-C573-2CBF2F30C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893" y="1535687"/>
            <a:ext cx="1068001" cy="35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oogle Shape;481;p21">
            <a:extLst>
              <a:ext uri="{FF2B5EF4-FFF2-40B4-BE49-F238E27FC236}">
                <a16:creationId xmlns:a16="http://schemas.microsoft.com/office/drawing/2014/main" id="{F5DAD7F0-951F-390B-65BD-1D30FB4574B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14748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4944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4. Ökad produktivitet: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BIML kan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öka utvecklarnas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produktivitet genom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att minska mängden repetitivt kodningsarbete. Detta frigör tid för mer komplexa och värdeskapande uppgifter.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5. Plattformsoberoende: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Eftersom BIML är en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XML-baserad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markeringsspråk, är det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plattformsoberoende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Varför?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88"/>
            <a:ext cx="5680372" cy="2730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6. Lättare att lära och använda: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 de som redan är bekanta med XML och SQL, är BIML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relativt enkelt att lära sig och använda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vilket gör det tillgängligt för en bredare grupp av utvecklare och dataanalytiker.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dvantage Accreditation | Flexible Training Accreditation">
            <a:extLst>
              <a:ext uri="{FF2B5EF4-FFF2-40B4-BE49-F238E27FC236}">
                <a16:creationId xmlns:a16="http://schemas.microsoft.com/office/drawing/2014/main" id="{48A14DE3-EA02-E179-F8BA-3C414C238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26" y="459452"/>
            <a:ext cx="3515547" cy="102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Optimizing Employee Performance: The Ultimate Management System I Ciel HR">
            <a:extLst>
              <a:ext uri="{FF2B5EF4-FFF2-40B4-BE49-F238E27FC236}">
                <a16:creationId xmlns:a16="http://schemas.microsoft.com/office/drawing/2014/main" id="{E1A93B92-D2AA-437F-6966-45E49089E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75" y="1979939"/>
            <a:ext cx="2095500" cy="130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Varigence Support Documentation">
            <a:extLst>
              <a:ext uri="{FF2B5EF4-FFF2-40B4-BE49-F238E27FC236}">
                <a16:creationId xmlns:a16="http://schemas.microsoft.com/office/drawing/2014/main" id="{A9B0DAC5-C999-1530-F963-5C6E62532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148" y="207763"/>
            <a:ext cx="2101027" cy="70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What is easy to do and easy to learn? - Quora">
            <a:extLst>
              <a:ext uri="{FF2B5EF4-FFF2-40B4-BE49-F238E27FC236}">
                <a16:creationId xmlns:a16="http://schemas.microsoft.com/office/drawing/2014/main" id="{15E11E1D-08BE-82DD-8E27-DB17E1556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243" y="4116066"/>
            <a:ext cx="4216326" cy="237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929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601478" y="2390825"/>
            <a:ext cx="5268099" cy="3034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Är ett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XML-baserat markeringsspråk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som används för att definiera dataintegration och ETL-processer.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används för att generera SSIS-paket och andra BI-lösningar på ett automatiserat sätt.</a:t>
            </a:r>
          </a:p>
        </p:txBody>
      </p: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BIML       SSIS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2" descr="Varigence Support Documentation">
            <a:extLst>
              <a:ext uri="{FF2B5EF4-FFF2-40B4-BE49-F238E27FC236}">
                <a16:creationId xmlns:a16="http://schemas.microsoft.com/office/drawing/2014/main" id="{2505837D-27F4-351B-AC01-DF930B2E7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363" y="1709270"/>
            <a:ext cx="2101027" cy="70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oogle Shape;481;p21">
            <a:extLst>
              <a:ext uri="{FF2B5EF4-FFF2-40B4-BE49-F238E27FC236}">
                <a16:creationId xmlns:a16="http://schemas.microsoft.com/office/drawing/2014/main" id="{F5DAD7F0-951F-390B-65BD-1D30FB4574B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A06A1C-8EBF-1FAB-77F5-B9B422A3E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0636" y="10291"/>
            <a:ext cx="1432684" cy="1638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50C4F2-8019-9591-1A8C-AED2C41DA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5834" y="643335"/>
            <a:ext cx="630159" cy="72066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1192CE7-ECEF-200A-BFDE-EBF3C381CA2C}"/>
              </a:ext>
            </a:extLst>
          </p:cNvPr>
          <p:cNvSpPr/>
          <p:nvPr/>
        </p:nvSpPr>
        <p:spPr>
          <a:xfrm>
            <a:off x="522512" y="1638179"/>
            <a:ext cx="5416731" cy="469516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761790-CA8A-508D-234A-1858DEF01985}"/>
              </a:ext>
            </a:extLst>
          </p:cNvPr>
          <p:cNvSpPr/>
          <p:nvPr/>
        </p:nvSpPr>
        <p:spPr>
          <a:xfrm>
            <a:off x="6173791" y="1638179"/>
            <a:ext cx="5416731" cy="469516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1266" name="Picture 2" descr="What is SSIS? Its advantages and disadvantages - Business and GxP compliant  solutions, services by Sarjen">
            <a:extLst>
              <a:ext uri="{FF2B5EF4-FFF2-40B4-BE49-F238E27FC236}">
                <a16:creationId xmlns:a16="http://schemas.microsoft.com/office/drawing/2014/main" id="{4693038E-00FD-E44E-AAFC-444D11B51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680" y="1676679"/>
            <a:ext cx="2107957" cy="71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658;p44">
            <a:extLst>
              <a:ext uri="{FF2B5EF4-FFF2-40B4-BE49-F238E27FC236}">
                <a16:creationId xmlns:a16="http://schemas.microsoft.com/office/drawing/2014/main" id="{067F8576-83EC-3B10-DA80-41ADD40DBC0C}"/>
              </a:ext>
            </a:extLst>
          </p:cNvPr>
          <p:cNvSpPr/>
          <p:nvPr/>
        </p:nvSpPr>
        <p:spPr>
          <a:xfrm>
            <a:off x="6243459" y="2390825"/>
            <a:ext cx="5268099" cy="315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Är en plattform för data-integration och ETL som är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del av Microsoft SQL Server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SSIS tillhandahåller verktyg och funktioner för att extrahera, transformera och ladda data mellan olika datakällor.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F5AE72-ECB3-A1FB-D2E1-CDB5D19F68D1}"/>
              </a:ext>
            </a:extLst>
          </p:cNvPr>
          <p:cNvSpPr txBox="1"/>
          <p:nvPr/>
        </p:nvSpPr>
        <p:spPr>
          <a:xfrm>
            <a:off x="3784061" y="654024"/>
            <a:ext cx="45723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b="1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800" b="1" i="0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 och Användningsområde</a:t>
            </a:r>
            <a:r>
              <a:rPr lang="sv-SE" sz="2800" b="0" i="0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sv-SE" sz="2800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713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601478" y="2390825"/>
            <a:ext cx="5268099" cy="3034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Fokuserar på att definiera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ETL-processer på en högre abstraktionsnivå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Gör det möjligt att skriva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mindre kod och automatisera skapandet av SSIS-paket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</p:txBody>
      </p: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BIML       SSIS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2" descr="Varigence Support Documentation">
            <a:extLst>
              <a:ext uri="{FF2B5EF4-FFF2-40B4-BE49-F238E27FC236}">
                <a16:creationId xmlns:a16="http://schemas.microsoft.com/office/drawing/2014/main" id="{2505837D-27F4-351B-AC01-DF930B2E7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363" y="1709270"/>
            <a:ext cx="2101027" cy="70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oogle Shape;481;p21">
            <a:extLst>
              <a:ext uri="{FF2B5EF4-FFF2-40B4-BE49-F238E27FC236}">
                <a16:creationId xmlns:a16="http://schemas.microsoft.com/office/drawing/2014/main" id="{F5DAD7F0-951F-390B-65BD-1D30FB4574B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A06A1C-8EBF-1FAB-77F5-B9B422A3E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0636" y="10291"/>
            <a:ext cx="1432684" cy="1638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50C4F2-8019-9591-1A8C-AED2C41DA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5834" y="643335"/>
            <a:ext cx="630159" cy="72066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1192CE7-ECEF-200A-BFDE-EBF3C381CA2C}"/>
              </a:ext>
            </a:extLst>
          </p:cNvPr>
          <p:cNvSpPr/>
          <p:nvPr/>
        </p:nvSpPr>
        <p:spPr>
          <a:xfrm>
            <a:off x="522512" y="1638179"/>
            <a:ext cx="5416731" cy="469516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761790-CA8A-508D-234A-1858DEF01985}"/>
              </a:ext>
            </a:extLst>
          </p:cNvPr>
          <p:cNvSpPr/>
          <p:nvPr/>
        </p:nvSpPr>
        <p:spPr>
          <a:xfrm>
            <a:off x="6173791" y="1638179"/>
            <a:ext cx="5416731" cy="469516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1266" name="Picture 2" descr="What is SSIS? Its advantages and disadvantages - Business and GxP compliant  solutions, services by Sarjen">
            <a:extLst>
              <a:ext uri="{FF2B5EF4-FFF2-40B4-BE49-F238E27FC236}">
                <a16:creationId xmlns:a16="http://schemas.microsoft.com/office/drawing/2014/main" id="{4693038E-00FD-E44E-AAFC-444D11B51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680" y="1676679"/>
            <a:ext cx="2107957" cy="71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658;p44">
            <a:extLst>
              <a:ext uri="{FF2B5EF4-FFF2-40B4-BE49-F238E27FC236}">
                <a16:creationId xmlns:a16="http://schemas.microsoft.com/office/drawing/2014/main" id="{067F8576-83EC-3B10-DA80-41ADD40DBC0C}"/>
              </a:ext>
            </a:extLst>
          </p:cNvPr>
          <p:cNvSpPr/>
          <p:nvPr/>
        </p:nvSpPr>
        <p:spPr>
          <a:xfrm>
            <a:off x="6243459" y="2390825"/>
            <a:ext cx="5268099" cy="315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Används för att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manuellt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och konfigurera ETL-paket genom en grafisk användargränssnitt (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GUI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 eller genom att skriva kod i språk som      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F5AE72-ECB3-A1FB-D2E1-CDB5D19F68D1}"/>
              </a:ext>
            </a:extLst>
          </p:cNvPr>
          <p:cNvSpPr txBox="1"/>
          <p:nvPr/>
        </p:nvSpPr>
        <p:spPr>
          <a:xfrm>
            <a:off x="3784061" y="1072039"/>
            <a:ext cx="45723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b="1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sv-SE" sz="2800" b="1" i="0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Utvecklingsprocess:</a:t>
            </a:r>
            <a:endParaRPr lang="sv-SE" sz="2800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D90C282E-2215-D610-81D8-36B05C95B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89" y="4171407"/>
            <a:ext cx="379307" cy="42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28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CSV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04605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601478" y="2390824"/>
            <a:ext cx="5268099" cy="3496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Underlättar effektivt och snabbt skapande av SSIS-paket, särskilt när det handlar om stora eller komplexa ETL-projekt.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är också användbart för att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standardisera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återanvända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ETL-komponenter.</a:t>
            </a:r>
          </a:p>
        </p:txBody>
      </p: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BIML       SSIS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2" descr="Varigence Support Documentation">
            <a:extLst>
              <a:ext uri="{FF2B5EF4-FFF2-40B4-BE49-F238E27FC236}">
                <a16:creationId xmlns:a16="http://schemas.microsoft.com/office/drawing/2014/main" id="{2505837D-27F4-351B-AC01-DF930B2E7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363" y="1709270"/>
            <a:ext cx="2101027" cy="70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oogle Shape;481;p21">
            <a:extLst>
              <a:ext uri="{FF2B5EF4-FFF2-40B4-BE49-F238E27FC236}">
                <a16:creationId xmlns:a16="http://schemas.microsoft.com/office/drawing/2014/main" id="{F5DAD7F0-951F-390B-65BD-1D30FB4574B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A06A1C-8EBF-1FAB-77F5-B9B422A3E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0636" y="10291"/>
            <a:ext cx="1432684" cy="1638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50C4F2-8019-9591-1A8C-AED2C41DA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5834" y="643335"/>
            <a:ext cx="630159" cy="72066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1192CE7-ECEF-200A-BFDE-EBF3C381CA2C}"/>
              </a:ext>
            </a:extLst>
          </p:cNvPr>
          <p:cNvSpPr/>
          <p:nvPr/>
        </p:nvSpPr>
        <p:spPr>
          <a:xfrm>
            <a:off x="522512" y="1638179"/>
            <a:ext cx="5416731" cy="469516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761790-CA8A-508D-234A-1858DEF01985}"/>
              </a:ext>
            </a:extLst>
          </p:cNvPr>
          <p:cNvSpPr/>
          <p:nvPr/>
        </p:nvSpPr>
        <p:spPr>
          <a:xfrm>
            <a:off x="6173791" y="1638179"/>
            <a:ext cx="5416731" cy="469516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1266" name="Picture 2" descr="What is SSIS? Its advantages and disadvantages - Business and GxP compliant  solutions, services by Sarjen">
            <a:extLst>
              <a:ext uri="{FF2B5EF4-FFF2-40B4-BE49-F238E27FC236}">
                <a16:creationId xmlns:a16="http://schemas.microsoft.com/office/drawing/2014/main" id="{4693038E-00FD-E44E-AAFC-444D11B51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680" y="1676679"/>
            <a:ext cx="2107957" cy="71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658;p44">
            <a:extLst>
              <a:ext uri="{FF2B5EF4-FFF2-40B4-BE49-F238E27FC236}">
                <a16:creationId xmlns:a16="http://schemas.microsoft.com/office/drawing/2014/main" id="{067F8576-83EC-3B10-DA80-41ADD40DBC0C}"/>
              </a:ext>
            </a:extLst>
          </p:cNvPr>
          <p:cNvSpPr/>
          <p:nvPr/>
        </p:nvSpPr>
        <p:spPr>
          <a:xfrm>
            <a:off x="6243459" y="2390825"/>
            <a:ext cx="5268099" cy="315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Är mer inriktad på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detaljerad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konfiguration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genomförande av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individuella ETL-uppgifter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processer.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Kräver en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hel del klickande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40253-6567-4750-22A7-3A973565747A}"/>
              </a:ext>
            </a:extLst>
          </p:cNvPr>
          <p:cNvSpPr txBox="1"/>
          <p:nvPr/>
        </p:nvSpPr>
        <p:spPr>
          <a:xfrm>
            <a:off x="4010485" y="654024"/>
            <a:ext cx="41196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b="1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sv-SE" sz="2800" b="1" i="0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Effektivitet och Skalbarhet:</a:t>
            </a:r>
            <a:endParaRPr lang="sv-SE" sz="2800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63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601478" y="2390824"/>
            <a:ext cx="5268099" cy="3496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Uppmuntrar återanvändning              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genom att definiera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mallar och mönster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som kan användas för att generera flera SSIS-paket.</a:t>
            </a:r>
          </a:p>
        </p:txBody>
      </p: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BIML       SSIS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2" descr="Varigence Support Documentation">
            <a:extLst>
              <a:ext uri="{FF2B5EF4-FFF2-40B4-BE49-F238E27FC236}">
                <a16:creationId xmlns:a16="http://schemas.microsoft.com/office/drawing/2014/main" id="{2505837D-27F4-351B-AC01-DF930B2E7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363" y="1709270"/>
            <a:ext cx="2101027" cy="70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oogle Shape;481;p21">
            <a:extLst>
              <a:ext uri="{FF2B5EF4-FFF2-40B4-BE49-F238E27FC236}">
                <a16:creationId xmlns:a16="http://schemas.microsoft.com/office/drawing/2014/main" id="{F5DAD7F0-951F-390B-65BD-1D30FB4574B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A06A1C-8EBF-1FAB-77F5-B9B422A3E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0636" y="10291"/>
            <a:ext cx="1432684" cy="1638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50C4F2-8019-9591-1A8C-AED2C41DA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5834" y="643335"/>
            <a:ext cx="630159" cy="72066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1192CE7-ECEF-200A-BFDE-EBF3C381CA2C}"/>
              </a:ext>
            </a:extLst>
          </p:cNvPr>
          <p:cNvSpPr/>
          <p:nvPr/>
        </p:nvSpPr>
        <p:spPr>
          <a:xfrm>
            <a:off x="522512" y="1638179"/>
            <a:ext cx="5416731" cy="469516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761790-CA8A-508D-234A-1858DEF01985}"/>
              </a:ext>
            </a:extLst>
          </p:cNvPr>
          <p:cNvSpPr/>
          <p:nvPr/>
        </p:nvSpPr>
        <p:spPr>
          <a:xfrm>
            <a:off x="6173791" y="1638179"/>
            <a:ext cx="5416731" cy="469516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1266" name="Picture 2" descr="What is SSIS? Its advantages and disadvantages - Business and GxP compliant  solutions, services by Sarjen">
            <a:extLst>
              <a:ext uri="{FF2B5EF4-FFF2-40B4-BE49-F238E27FC236}">
                <a16:creationId xmlns:a16="http://schemas.microsoft.com/office/drawing/2014/main" id="{4693038E-00FD-E44E-AAFC-444D11B51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680" y="1676679"/>
            <a:ext cx="2107957" cy="71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658;p44">
            <a:extLst>
              <a:ext uri="{FF2B5EF4-FFF2-40B4-BE49-F238E27FC236}">
                <a16:creationId xmlns:a16="http://schemas.microsoft.com/office/drawing/2014/main" id="{067F8576-83EC-3B10-DA80-41ADD40DBC0C}"/>
              </a:ext>
            </a:extLst>
          </p:cNvPr>
          <p:cNvSpPr/>
          <p:nvPr/>
        </p:nvSpPr>
        <p:spPr>
          <a:xfrm>
            <a:off x="6243459" y="2390825"/>
            <a:ext cx="5268099" cy="315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Stödjer återanvändning genom att tillåta sparande och återanvändning av paketdelar,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men det kräver mer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manuellt arbete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jämfört med BIML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  <a:endParaRPr lang="sv-SE" sz="2800" b="1" strike="noStrike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A30B53-F06F-391A-C0A6-13D0A4EDF9E8}"/>
              </a:ext>
            </a:extLst>
          </p:cNvPr>
          <p:cNvSpPr txBox="1"/>
          <p:nvPr/>
        </p:nvSpPr>
        <p:spPr>
          <a:xfrm>
            <a:off x="3784061" y="1072039"/>
            <a:ext cx="45723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b="1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sv-SE" sz="2800" b="1" i="0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Återanvändbarhet:</a:t>
            </a:r>
            <a:endParaRPr lang="sv-SE" sz="2800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14" name="Picture 2" descr="German initiative aims to encourage reusable packaging | Post &amp; Parcel">
            <a:extLst>
              <a:ext uri="{FF2B5EF4-FFF2-40B4-BE49-F238E27FC236}">
                <a16:creationId xmlns:a16="http://schemas.microsoft.com/office/drawing/2014/main" id="{1C471F3D-CC62-5C39-AF92-5853E62E0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57" y="2874804"/>
            <a:ext cx="1462706" cy="132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German initiative aims to encourage reusable packaging | Post &amp; Parcel">
            <a:extLst>
              <a:ext uri="{FF2B5EF4-FFF2-40B4-BE49-F238E27FC236}">
                <a16:creationId xmlns:a16="http://schemas.microsoft.com/office/drawing/2014/main" id="{AD85A6D9-6000-F343-8B37-2E5B59852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144" y="3741310"/>
            <a:ext cx="1462706" cy="132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Download RED CROSS Free PNG transparent image and clipart">
            <a:extLst>
              <a:ext uri="{FF2B5EF4-FFF2-40B4-BE49-F238E27FC236}">
                <a16:creationId xmlns:a16="http://schemas.microsoft.com/office/drawing/2014/main" id="{F2169AD7-AB1D-13D8-292E-7439A0035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937" y="3789702"/>
            <a:ext cx="1230415" cy="121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4239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601478" y="2390824"/>
            <a:ext cx="5268099" cy="3496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Kan användas i kombination med andra verktyg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teknologier för att automatisera och förbättra BI-lösningar.</a:t>
            </a:r>
          </a:p>
        </p:txBody>
      </p: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BIML       SSIS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2" descr="Varigence Support Documentation">
            <a:extLst>
              <a:ext uri="{FF2B5EF4-FFF2-40B4-BE49-F238E27FC236}">
                <a16:creationId xmlns:a16="http://schemas.microsoft.com/office/drawing/2014/main" id="{2505837D-27F4-351B-AC01-DF930B2E7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363" y="1709270"/>
            <a:ext cx="2101027" cy="70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oogle Shape;481;p21">
            <a:extLst>
              <a:ext uri="{FF2B5EF4-FFF2-40B4-BE49-F238E27FC236}">
                <a16:creationId xmlns:a16="http://schemas.microsoft.com/office/drawing/2014/main" id="{F5DAD7F0-951F-390B-65BD-1D30FB4574B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A06A1C-8EBF-1FAB-77F5-B9B422A3E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0636" y="10291"/>
            <a:ext cx="1432684" cy="1638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50C4F2-8019-9591-1A8C-AED2C41DA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5834" y="643335"/>
            <a:ext cx="630159" cy="72066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1192CE7-ECEF-200A-BFDE-EBF3C381CA2C}"/>
              </a:ext>
            </a:extLst>
          </p:cNvPr>
          <p:cNvSpPr/>
          <p:nvPr/>
        </p:nvSpPr>
        <p:spPr>
          <a:xfrm>
            <a:off x="522512" y="1638179"/>
            <a:ext cx="5416731" cy="469516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761790-CA8A-508D-234A-1858DEF01985}"/>
              </a:ext>
            </a:extLst>
          </p:cNvPr>
          <p:cNvSpPr/>
          <p:nvPr/>
        </p:nvSpPr>
        <p:spPr>
          <a:xfrm>
            <a:off x="6173791" y="1638179"/>
            <a:ext cx="5416731" cy="469516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1266" name="Picture 2" descr="What is SSIS? Its advantages and disadvantages - Business and GxP compliant  solutions, services by Sarjen">
            <a:extLst>
              <a:ext uri="{FF2B5EF4-FFF2-40B4-BE49-F238E27FC236}">
                <a16:creationId xmlns:a16="http://schemas.microsoft.com/office/drawing/2014/main" id="{4693038E-00FD-E44E-AAFC-444D11B51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680" y="1676679"/>
            <a:ext cx="2107957" cy="71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658;p44">
            <a:extLst>
              <a:ext uri="{FF2B5EF4-FFF2-40B4-BE49-F238E27FC236}">
                <a16:creationId xmlns:a16="http://schemas.microsoft.com/office/drawing/2014/main" id="{067F8576-83EC-3B10-DA80-41ADD40DBC0C}"/>
              </a:ext>
            </a:extLst>
          </p:cNvPr>
          <p:cNvSpPr/>
          <p:nvPr/>
        </p:nvSpPr>
        <p:spPr>
          <a:xfrm>
            <a:off x="6243459" y="2390825"/>
            <a:ext cx="5268099" cy="315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Är starkt integrerad med Microsofts SQL Server-ekosystem men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är mer begränsad när det gäller integration med icke-Microsoft-produkter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  <a:endParaRPr lang="sv-SE" sz="2800" b="1" strike="noStrike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FB0A8-E751-D60E-C01A-77AA30D3497B}"/>
              </a:ext>
            </a:extLst>
          </p:cNvPr>
          <p:cNvSpPr txBox="1"/>
          <p:nvPr/>
        </p:nvSpPr>
        <p:spPr>
          <a:xfrm>
            <a:off x="4010485" y="654024"/>
            <a:ext cx="41196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b="1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sv-SE" sz="2800" b="1" i="0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Integration med </a:t>
            </a:r>
          </a:p>
          <a:p>
            <a:pPr algn="ctr"/>
            <a:r>
              <a:rPr lang="sv-SE" sz="2800" b="1" i="0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Andra Verktyg:</a:t>
            </a:r>
            <a:endParaRPr lang="sv-SE" sz="2800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366" name="Picture 6" descr="System integration - Free computer icons">
            <a:extLst>
              <a:ext uri="{FF2B5EF4-FFF2-40B4-BE49-F238E27FC236}">
                <a16:creationId xmlns:a16="http://schemas.microsoft.com/office/drawing/2014/main" id="{04AF1727-042D-3E8A-E72B-822F37441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866" y="3929128"/>
            <a:ext cx="2181039" cy="218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 descr="What is a Microsoft account? The pros and cons of Microsoft accounts">
            <a:extLst>
              <a:ext uri="{FF2B5EF4-FFF2-40B4-BE49-F238E27FC236}">
                <a16:creationId xmlns:a16="http://schemas.microsoft.com/office/drawing/2014/main" id="{0C246C35-9DD5-3DFC-751A-84A941ADE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6" y="4577716"/>
            <a:ext cx="3546566" cy="13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Thumbs Up Vector Art, Icons, and Graphics for Free Download">
            <a:extLst>
              <a:ext uri="{FF2B5EF4-FFF2-40B4-BE49-F238E27FC236}">
                <a16:creationId xmlns:a16="http://schemas.microsoft.com/office/drawing/2014/main" id="{2CB99E10-E85A-C4D9-94E5-CE004DC9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739977" y="4729527"/>
            <a:ext cx="1065919" cy="106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Thumbs Up Vector Art, Icons, and Graphics for Free Download">
            <a:extLst>
              <a:ext uri="{FF2B5EF4-FFF2-40B4-BE49-F238E27FC236}">
                <a16:creationId xmlns:a16="http://schemas.microsoft.com/office/drawing/2014/main" id="{26F9C558-4C4B-3582-321C-C9AC7838E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994" y="4686861"/>
            <a:ext cx="1065919" cy="106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9125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98303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90"/>
            <a:ext cx="5680372" cy="2460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Denna läxa är lite mer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komplex!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Använd gärna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Stackoverflow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en bra resurs.</a:t>
            </a: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1"/>
            <a:ext cx="5547961" cy="3468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Väder API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 nämnde också 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API:er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tidigare. </a:t>
            </a:r>
            <a:b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</a:b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Nu ska ni få arbeta mot en.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Skapa en Java 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app</a:t>
            </a:r>
            <a:endParaRPr lang="sv-SE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Anropa en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valfri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Väder API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(tex. </a:t>
            </a:r>
            <a:r>
              <a:rPr lang="sv-SE" sz="26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openweathermap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Skriv ut </a:t>
            </a:r>
            <a:r>
              <a:rPr lang="sv-SE" sz="26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location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temperatur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till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terminalen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Homework &amp; Spelling Tasks | Blakedown Primary School">
            <a:extLst>
              <a:ext uri="{FF2B5EF4-FFF2-40B4-BE49-F238E27FC236}">
                <a16:creationId xmlns:a16="http://schemas.microsoft.com/office/drawing/2014/main" id="{502AF6FD-B557-604A-9FF7-76A9D6932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47" y="430089"/>
            <a:ext cx="48006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pi - Free computer icons">
            <a:extLst>
              <a:ext uri="{FF2B5EF4-FFF2-40B4-BE49-F238E27FC236}">
                <a16:creationId xmlns:a16="http://schemas.microsoft.com/office/drawing/2014/main" id="{D3379C1F-C0C7-FEB0-C81B-7E6BEA7CB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743" y="144277"/>
            <a:ext cx="996697" cy="99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80740D-6008-27E2-D56B-CD4B61B2E4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8505" y="5282885"/>
            <a:ext cx="5240600" cy="9942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6FD7D7-8BEE-F220-4465-21FE164377D9}"/>
              </a:ext>
            </a:extLst>
          </p:cNvPr>
          <p:cNvSpPr txBox="1"/>
          <p:nvPr/>
        </p:nvSpPr>
        <p:spPr>
          <a:xfrm>
            <a:off x="1210492" y="4813278"/>
            <a:ext cx="4500782" cy="1477328"/>
          </a:xfrm>
          <a:custGeom>
            <a:avLst/>
            <a:gdLst>
              <a:gd name="connsiteX0" fmla="*/ 0 w 4500782"/>
              <a:gd name="connsiteY0" fmla="*/ 0 h 1477328"/>
              <a:gd name="connsiteX1" fmla="*/ 4500782 w 4500782"/>
              <a:gd name="connsiteY1" fmla="*/ 0 h 1477328"/>
              <a:gd name="connsiteX2" fmla="*/ 4500782 w 4500782"/>
              <a:gd name="connsiteY2" fmla="*/ 1477328 h 1477328"/>
              <a:gd name="connsiteX3" fmla="*/ 0 w 4500782"/>
              <a:gd name="connsiteY3" fmla="*/ 1477328 h 1477328"/>
              <a:gd name="connsiteX4" fmla="*/ 0 w 4500782"/>
              <a:gd name="connsiteY4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00782" h="1477328" fill="none" extrusionOk="0">
                <a:moveTo>
                  <a:pt x="0" y="0"/>
                </a:moveTo>
                <a:cubicBezTo>
                  <a:pt x="811092" y="102978"/>
                  <a:pt x="3701151" y="101137"/>
                  <a:pt x="4500782" y="0"/>
                </a:cubicBezTo>
                <a:cubicBezTo>
                  <a:pt x="4515390" y="429551"/>
                  <a:pt x="4619469" y="850751"/>
                  <a:pt x="4500782" y="1477328"/>
                </a:cubicBezTo>
                <a:cubicBezTo>
                  <a:pt x="3634937" y="1541835"/>
                  <a:pt x="1766808" y="1466343"/>
                  <a:pt x="0" y="1477328"/>
                </a:cubicBezTo>
                <a:cubicBezTo>
                  <a:pt x="108785" y="740995"/>
                  <a:pt x="-31173" y="627273"/>
                  <a:pt x="0" y="0"/>
                </a:cubicBezTo>
                <a:close/>
              </a:path>
              <a:path w="4500782" h="1477328" stroke="0" extrusionOk="0">
                <a:moveTo>
                  <a:pt x="0" y="0"/>
                </a:moveTo>
                <a:cubicBezTo>
                  <a:pt x="1847412" y="-951"/>
                  <a:pt x="3245395" y="36535"/>
                  <a:pt x="4500782" y="0"/>
                </a:cubicBezTo>
                <a:cubicBezTo>
                  <a:pt x="4590392" y="293396"/>
                  <a:pt x="4427940" y="799837"/>
                  <a:pt x="4500782" y="1477328"/>
                </a:cubicBezTo>
                <a:cubicBezTo>
                  <a:pt x="2917551" y="1539649"/>
                  <a:pt x="2067681" y="1512836"/>
                  <a:pt x="0" y="1477328"/>
                </a:cubicBezTo>
                <a:cubicBezTo>
                  <a:pt x="-90962" y="861088"/>
                  <a:pt x="87248" y="65009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De flesta API returnerar </a:t>
            </a:r>
            <a:r>
              <a:rPr lang="sv-SE" sz="1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Kanske vore en bra idé att använda </a:t>
            </a:r>
          </a:p>
          <a:p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ett externt bibliotek såsom </a:t>
            </a:r>
          </a:p>
          <a:p>
            <a:r>
              <a:rPr lang="sv-SE" sz="1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org.json.jar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ADB045-C53C-69B2-F9A6-4B0CBBB5F8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6369" y="4359821"/>
            <a:ext cx="853514" cy="876376"/>
          </a:xfrm>
          <a:prstGeom prst="rect">
            <a:avLst/>
          </a:prstGeom>
        </p:spPr>
      </p:pic>
      <p:pic>
        <p:nvPicPr>
          <p:cNvPr id="14" name="Picture 13" descr="Document, file, json, programer, text, type icon - Download on Iconfinder">
            <a:extLst>
              <a:ext uri="{FF2B5EF4-FFF2-40B4-BE49-F238E27FC236}">
                <a16:creationId xmlns:a16="http://schemas.microsoft.com/office/drawing/2014/main" id="{C4D339EC-C4CC-F9AF-0233-649B404F4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38" y="5208815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6514AB-3EFA-7ADE-8A66-3E233E03AC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1319" y="1680765"/>
            <a:ext cx="1820121" cy="99777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832FCCB-B210-D370-B808-D7924B447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829" y="2947308"/>
            <a:ext cx="9715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21F628C-15A6-8465-C776-268DAA96A3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73877" y="4106434"/>
            <a:ext cx="3769855" cy="899068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33DF728-0A9E-CECA-21FC-969B3B9B7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956" y="2360022"/>
            <a:ext cx="1344012" cy="45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1DF1C57-3AF6-D6C7-1593-9F22BC6CBE46}"/>
              </a:ext>
            </a:extLst>
          </p:cNvPr>
          <p:cNvSpPr/>
          <p:nvPr/>
        </p:nvSpPr>
        <p:spPr>
          <a:xfrm>
            <a:off x="9420480" y="5868487"/>
            <a:ext cx="1214476" cy="3912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AE25A0-B718-ABAC-0E4C-A9885F63378C}"/>
              </a:ext>
            </a:extLst>
          </p:cNvPr>
          <p:cNvSpPr/>
          <p:nvPr/>
        </p:nvSpPr>
        <p:spPr>
          <a:xfrm>
            <a:off x="10700671" y="5868487"/>
            <a:ext cx="890438" cy="3912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0" name="Picture 10" descr="Thumbs Up Vector Art, Icons, and Graphics for Free Download">
            <a:extLst>
              <a:ext uri="{FF2B5EF4-FFF2-40B4-BE49-F238E27FC236}">
                <a16:creationId xmlns:a16="http://schemas.microsoft.com/office/drawing/2014/main" id="{0AACB52A-AF89-EA17-33E4-AAE89BE5B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307" y="2098875"/>
            <a:ext cx="522294" cy="52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8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90"/>
            <a:ext cx="5680372" cy="368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När?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Det är idealiskt för enklare datamängder där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strukturen är uniform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inte behöver innehålla komplexa hierarkier eller attribut.</a:t>
            </a: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5199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Vad?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CSV är ett enkelt filformat som används för att lagra </a:t>
            </a: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tabulär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data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(som i en databas) i enkel textform. Varje rad i filen motsvarar en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data-post</a:t>
            </a:r>
            <a:endParaRPr lang="sv-SE" sz="2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Varje kolumn motsvarar en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attribut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separerat med ett kommatecken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CSV formatet är populärt på grund av dess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enkelhet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breda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kompatibilitet med kalkylprogram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databasprogram och textredigerare. 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CSV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0" descr="Csv - Free files and folders icons">
            <a:extLst>
              <a:ext uri="{FF2B5EF4-FFF2-40B4-BE49-F238E27FC236}">
                <a16:creationId xmlns:a16="http://schemas.microsoft.com/office/drawing/2014/main" id="{A96B8727-34E3-A9F8-AE60-645D5B149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752" y="156312"/>
            <a:ext cx="1086394" cy="108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SV File Support | Progress DataDirect">
            <a:extLst>
              <a:ext uri="{FF2B5EF4-FFF2-40B4-BE49-F238E27FC236}">
                <a16:creationId xmlns:a16="http://schemas.microsoft.com/office/drawing/2014/main" id="{A9C93019-113C-1BEF-4323-6770E00FB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23" y="4053694"/>
            <a:ext cx="4833019" cy="219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619D6B-03AB-5F5B-F2D1-E1C88CD376EC}"/>
              </a:ext>
            </a:extLst>
          </p:cNvPr>
          <p:cNvSpPr txBox="1"/>
          <p:nvPr/>
        </p:nvSpPr>
        <p:spPr>
          <a:xfrm>
            <a:off x="9576164" y="284010"/>
            <a:ext cx="13149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Watch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me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!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2" descr="Youtube icon - Free download on Iconfinder">
            <a:extLst>
              <a:ext uri="{FF2B5EF4-FFF2-40B4-BE49-F238E27FC236}">
                <a16:creationId xmlns:a16="http://schemas.microsoft.com/office/drawing/2014/main" id="{225E116D-88CF-9277-8BE4-331749A0A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750" y="718"/>
            <a:ext cx="1314994" cy="131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41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5199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en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CSV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fil som heter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CustomerData.csv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Se till att dessa </a:t>
            </a:r>
            <a:r>
              <a:rPr lang="sv-SE" sz="28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attributer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finns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en-US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CustomerId</a:t>
            </a:r>
            <a:r>
              <a:rPr lang="en-US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FirstName	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en-US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SurName</a:t>
            </a:r>
            <a:r>
              <a:rPr lang="en-US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Age	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Email	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City	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en-US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CustomerSince</a:t>
            </a:r>
            <a:endParaRPr lang="sv-SE" sz="28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minst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10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kunder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Övning – Skapa CSV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0" descr="Csv - Free files and folders icons">
            <a:extLst>
              <a:ext uri="{FF2B5EF4-FFF2-40B4-BE49-F238E27FC236}">
                <a16:creationId xmlns:a16="http://schemas.microsoft.com/office/drawing/2014/main" id="{A96B8727-34E3-A9F8-AE60-645D5B149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752" y="156312"/>
            <a:ext cx="1086394" cy="108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15 Minute Timer – 123Timer">
            <a:extLst>
              <a:ext uri="{FF2B5EF4-FFF2-40B4-BE49-F238E27FC236}">
                <a16:creationId xmlns:a16="http://schemas.microsoft.com/office/drawing/2014/main" id="{C621E278-E123-5951-7A87-2D8718F8E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285" y="4626270"/>
            <a:ext cx="1572724" cy="157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024C87-93B5-6433-2ED0-5E7216967CF7}"/>
              </a:ext>
            </a:extLst>
          </p:cNvPr>
          <p:cNvSpPr txBox="1"/>
          <p:nvPr/>
        </p:nvSpPr>
        <p:spPr>
          <a:xfrm>
            <a:off x="6906525" y="1681686"/>
            <a:ext cx="4639701" cy="2246769"/>
          </a:xfrm>
          <a:custGeom>
            <a:avLst/>
            <a:gdLst>
              <a:gd name="connsiteX0" fmla="*/ 0 w 4639701"/>
              <a:gd name="connsiteY0" fmla="*/ 0 h 2246769"/>
              <a:gd name="connsiteX1" fmla="*/ 4639701 w 4639701"/>
              <a:gd name="connsiteY1" fmla="*/ 0 h 2246769"/>
              <a:gd name="connsiteX2" fmla="*/ 4639701 w 4639701"/>
              <a:gd name="connsiteY2" fmla="*/ 2246769 h 2246769"/>
              <a:gd name="connsiteX3" fmla="*/ 0 w 4639701"/>
              <a:gd name="connsiteY3" fmla="*/ 2246769 h 2246769"/>
              <a:gd name="connsiteX4" fmla="*/ 0 w 4639701"/>
              <a:gd name="connsiteY4" fmla="*/ 0 h 22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9701" h="2246769" fill="none" extrusionOk="0">
                <a:moveTo>
                  <a:pt x="0" y="0"/>
                </a:moveTo>
                <a:cubicBezTo>
                  <a:pt x="1046872" y="102978"/>
                  <a:pt x="3435676" y="101137"/>
                  <a:pt x="4639701" y="0"/>
                </a:cubicBezTo>
                <a:cubicBezTo>
                  <a:pt x="4723956" y="853981"/>
                  <a:pt x="4677196" y="1939484"/>
                  <a:pt x="4639701" y="2246769"/>
                </a:cubicBezTo>
                <a:cubicBezTo>
                  <a:pt x="2895326" y="2311276"/>
                  <a:pt x="685201" y="2235784"/>
                  <a:pt x="0" y="2246769"/>
                </a:cubicBezTo>
                <a:cubicBezTo>
                  <a:pt x="-128310" y="1811765"/>
                  <a:pt x="79521" y="627067"/>
                  <a:pt x="0" y="0"/>
                </a:cubicBezTo>
                <a:close/>
              </a:path>
              <a:path w="4639701" h="2246769" stroke="0" extrusionOk="0">
                <a:moveTo>
                  <a:pt x="0" y="0"/>
                </a:moveTo>
                <a:cubicBezTo>
                  <a:pt x="1435856" y="-951"/>
                  <a:pt x="3098500" y="36535"/>
                  <a:pt x="4639701" y="0"/>
                </a:cubicBezTo>
                <a:cubicBezTo>
                  <a:pt x="4652118" y="346665"/>
                  <a:pt x="4572310" y="1444189"/>
                  <a:pt x="4639701" y="2246769"/>
                </a:cubicBezTo>
                <a:cubicBezTo>
                  <a:pt x="4069532" y="2309090"/>
                  <a:pt x="1530484" y="2282277"/>
                  <a:pt x="0" y="2246769"/>
                </a:cubicBezTo>
                <a:cubicBezTo>
                  <a:pt x="-167970" y="1258024"/>
                  <a:pt x="152726" y="79787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Hitta på datat själv eller använd Google. </a:t>
            </a:r>
          </a:p>
          <a:p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 finns många olika sajter för att skapa dummy data…</a:t>
            </a:r>
          </a:p>
          <a:p>
            <a:endParaRPr lang="sv-SE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Eller varför inte</a:t>
            </a:r>
          </a:p>
          <a:p>
            <a:endParaRPr lang="sv-SE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6544F0-EA64-9A60-31D4-AF24AAAB71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1322" y="1228229"/>
            <a:ext cx="853514" cy="876376"/>
          </a:xfrm>
          <a:prstGeom prst="rect">
            <a:avLst/>
          </a:prstGeom>
        </p:spPr>
      </p:pic>
      <p:pic>
        <p:nvPicPr>
          <p:cNvPr id="5122" name="Picture 2" descr="ChatGPT icon PNG and SVG Vector Free Download">
            <a:extLst>
              <a:ext uri="{FF2B5EF4-FFF2-40B4-BE49-F238E27FC236}">
                <a16:creationId xmlns:a16="http://schemas.microsoft.com/office/drawing/2014/main" id="{9F85B811-24FD-C93F-3365-C1FBD27E0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644" y="3167140"/>
            <a:ext cx="463440" cy="4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2ADAA42F-FBE9-B769-DDD9-0D912B2C5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658" y="4626270"/>
            <a:ext cx="2546568" cy="169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ustomers, group, team, user, user group icon - Free download">
            <a:extLst>
              <a:ext uri="{FF2B5EF4-FFF2-40B4-BE49-F238E27FC236}">
                <a16:creationId xmlns:a16="http://schemas.microsoft.com/office/drawing/2014/main" id="{891E5E58-8478-BED5-0B1E-F7D8BE093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570" y="3289663"/>
            <a:ext cx="1974960" cy="197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Csv - Free files and folders icons">
            <a:extLst>
              <a:ext uri="{FF2B5EF4-FFF2-40B4-BE49-F238E27FC236}">
                <a16:creationId xmlns:a16="http://schemas.microsoft.com/office/drawing/2014/main" id="{49A9CB46-7FA0-96A5-25A5-375CA30A9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103" y="3101086"/>
            <a:ext cx="646169" cy="64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57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Java Logo | Java programming, Java programming language ...">
            <a:extLst>
              <a:ext uri="{FF2B5EF4-FFF2-40B4-BE49-F238E27FC236}">
                <a16:creationId xmlns:a16="http://schemas.microsoft.com/office/drawing/2014/main" id="{FF01391F-402B-364E-16CD-CA33ABACA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2" y="2661813"/>
            <a:ext cx="1060056" cy="106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90"/>
            <a:ext cx="5680372" cy="3169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Övning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Får koden att fungera med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din CSV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Den första raden i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CSV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filen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innehåller kolumnrubriker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Skriv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ut den!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Skriv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endast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ut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förnamnet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epost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denna gång!</a:t>
            </a: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3126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Vad? 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 ska du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läsa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från din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nyskapade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CSV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fil.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Hur?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Denna gång ska vi använda Java som språk.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 tittar på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4"/>
              </a:rPr>
              <a:t>denna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kod tillsammans!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Läs CSV </a:t>
            </a:r>
            <a:r>
              <a:rPr lang="sv-SE" sz="4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sz="4400" b="1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0" descr="Csv - Free files and folders icons">
            <a:extLst>
              <a:ext uri="{FF2B5EF4-FFF2-40B4-BE49-F238E27FC236}">
                <a16:creationId xmlns:a16="http://schemas.microsoft.com/office/drawing/2014/main" id="{A96B8727-34E3-A9F8-AE60-645D5B149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752" y="156312"/>
            <a:ext cx="1086394" cy="108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oogle Shape;568;p32">
            <a:extLst>
              <a:ext uri="{FF2B5EF4-FFF2-40B4-BE49-F238E27FC236}">
                <a16:creationId xmlns:a16="http://schemas.microsoft.com/office/drawing/2014/main" id="{E0026000-79A4-9B2A-0216-D2387B6169A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26934" y="507731"/>
            <a:ext cx="1992783" cy="899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 descr="book icon, read icon, reading icon, learning icon, study icon">
            <a:extLst>
              <a:ext uri="{FF2B5EF4-FFF2-40B4-BE49-F238E27FC236}">
                <a16:creationId xmlns:a16="http://schemas.microsoft.com/office/drawing/2014/main" id="{C3448F88-C743-3D8A-6497-E66456CD1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952" y="106243"/>
            <a:ext cx="1186532" cy="118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book icon, read icon, reading icon, learning icon, study icon">
            <a:extLst>
              <a:ext uri="{FF2B5EF4-FFF2-40B4-BE49-F238E27FC236}">
                <a16:creationId xmlns:a16="http://schemas.microsoft.com/office/drawing/2014/main" id="{7D78A853-8062-72AF-76E1-DCD5728C6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71" y="1526036"/>
            <a:ext cx="897274" cy="89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02EAF2-799A-E0E4-A299-2CA1C010C4C7}"/>
              </a:ext>
            </a:extLst>
          </p:cNvPr>
          <p:cNvSpPr txBox="1"/>
          <p:nvPr/>
        </p:nvSpPr>
        <p:spPr>
          <a:xfrm>
            <a:off x="1384668" y="4982183"/>
            <a:ext cx="4029306" cy="1200329"/>
          </a:xfrm>
          <a:custGeom>
            <a:avLst/>
            <a:gdLst>
              <a:gd name="connsiteX0" fmla="*/ 0 w 4029306"/>
              <a:gd name="connsiteY0" fmla="*/ 0 h 1200329"/>
              <a:gd name="connsiteX1" fmla="*/ 4029306 w 4029306"/>
              <a:gd name="connsiteY1" fmla="*/ 0 h 1200329"/>
              <a:gd name="connsiteX2" fmla="*/ 4029306 w 4029306"/>
              <a:gd name="connsiteY2" fmla="*/ 1200329 h 1200329"/>
              <a:gd name="connsiteX3" fmla="*/ 0 w 4029306"/>
              <a:gd name="connsiteY3" fmla="*/ 1200329 h 1200329"/>
              <a:gd name="connsiteX4" fmla="*/ 0 w 4029306"/>
              <a:gd name="connsiteY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9306" h="1200329" fill="none" extrusionOk="0">
                <a:moveTo>
                  <a:pt x="0" y="0"/>
                </a:moveTo>
                <a:cubicBezTo>
                  <a:pt x="881435" y="102978"/>
                  <a:pt x="3249194" y="101137"/>
                  <a:pt x="4029306" y="0"/>
                </a:cubicBezTo>
                <a:cubicBezTo>
                  <a:pt x="4102084" y="363681"/>
                  <a:pt x="4089823" y="858969"/>
                  <a:pt x="4029306" y="1200329"/>
                </a:cubicBezTo>
                <a:cubicBezTo>
                  <a:pt x="2385255" y="1264836"/>
                  <a:pt x="1734366" y="1189344"/>
                  <a:pt x="0" y="1200329"/>
                </a:cubicBezTo>
                <a:cubicBezTo>
                  <a:pt x="17375" y="677863"/>
                  <a:pt x="10377" y="342504"/>
                  <a:pt x="0" y="0"/>
                </a:cubicBezTo>
                <a:close/>
              </a:path>
              <a:path w="4029306" h="1200329" stroke="0" extrusionOk="0">
                <a:moveTo>
                  <a:pt x="0" y="0"/>
                </a:moveTo>
                <a:cubicBezTo>
                  <a:pt x="2001777" y="-951"/>
                  <a:pt x="3334393" y="36535"/>
                  <a:pt x="4029306" y="0"/>
                </a:cubicBezTo>
                <a:cubicBezTo>
                  <a:pt x="4010886" y="191408"/>
                  <a:pt x="4031254" y="993247"/>
                  <a:pt x="4029306" y="1200329"/>
                </a:cubicBezTo>
                <a:cubicBezTo>
                  <a:pt x="2918469" y="1262650"/>
                  <a:pt x="1502828" y="1235837"/>
                  <a:pt x="0" y="1200329"/>
                </a:cubicBezTo>
                <a:cubicBezTo>
                  <a:pt x="33688" y="981164"/>
                  <a:pt x="78938" y="25441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Jag kommer att visa ett </a:t>
            </a:r>
            <a:r>
              <a:rPr lang="sv-SE" sz="1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enkelt</a:t>
            </a:r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exempel där jag använder vanlig Java-kod </a:t>
            </a:r>
            <a:r>
              <a:rPr lang="sv-SE" sz="1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utan</a:t>
            </a:r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externa bibliotek.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40D3757B-EA41-1F0D-FA76-37B2DBEFAB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66" y="4580709"/>
            <a:ext cx="713060" cy="713060"/>
          </a:xfrm>
          <a:prstGeom prst="rect">
            <a:avLst/>
          </a:prstGeom>
        </p:spPr>
      </p:pic>
      <p:pic>
        <p:nvPicPr>
          <p:cNvPr id="2052" name="Picture 4" descr="GitHub Logo and symbol, meaning, history, PNG, brand">
            <a:extLst>
              <a:ext uri="{FF2B5EF4-FFF2-40B4-BE49-F238E27FC236}">
                <a16:creationId xmlns:a16="http://schemas.microsoft.com/office/drawing/2014/main" id="{1BDB0575-3387-6323-7353-471398623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" y="3960372"/>
            <a:ext cx="1186532" cy="66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15 Minute Timer – 123Timer">
            <a:extLst>
              <a:ext uri="{FF2B5EF4-FFF2-40B4-BE49-F238E27FC236}">
                <a16:creationId xmlns:a16="http://schemas.microsoft.com/office/drawing/2014/main" id="{D4492855-DDDF-50ED-BE20-D46433252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896" y="4752596"/>
            <a:ext cx="1572724" cy="157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501D51FE-E256-17A4-A499-35220E5CD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620" y="4703088"/>
            <a:ext cx="2546568" cy="169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Java Logo | Java programming, Java programming language ...">
            <a:extLst>
              <a:ext uri="{FF2B5EF4-FFF2-40B4-BE49-F238E27FC236}">
                <a16:creationId xmlns:a16="http://schemas.microsoft.com/office/drawing/2014/main" id="{A4A367F7-584F-747C-27D3-1AB97C3D3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628" y="147814"/>
            <a:ext cx="1060056" cy="106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9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2141FE3-DCAB-6EDF-5C5C-45BA2CBF7EAE}"/>
              </a:ext>
            </a:extLst>
          </p:cNvPr>
          <p:cNvGrpSpPr/>
          <p:nvPr/>
        </p:nvGrpSpPr>
        <p:grpSpPr>
          <a:xfrm>
            <a:off x="3635237" y="5067378"/>
            <a:ext cx="2403353" cy="1382742"/>
            <a:chOff x="3635237" y="5067378"/>
            <a:chExt cx="2403353" cy="1382742"/>
          </a:xfrm>
        </p:grpSpPr>
        <p:pic>
          <p:nvPicPr>
            <p:cNvPr id="3076" name="Picture 4" descr="Simple Check TM web page">
              <a:extLst>
                <a:ext uri="{FF2B5EF4-FFF2-40B4-BE49-F238E27FC236}">
                  <a16:creationId xmlns:a16="http://schemas.microsoft.com/office/drawing/2014/main" id="{62B6172D-8471-F368-83A6-81CB46D2A4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237" y="5067378"/>
              <a:ext cx="2403353" cy="1333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AD331B-3B48-37A3-7050-334F36B25F45}"/>
                </a:ext>
              </a:extLst>
            </p:cNvPr>
            <p:cNvSpPr/>
            <p:nvPr/>
          </p:nvSpPr>
          <p:spPr>
            <a:xfrm>
              <a:off x="5686700" y="5930537"/>
              <a:ext cx="226420" cy="5195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90"/>
            <a:ext cx="5680372" cy="1572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Övning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Refactor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din </a:t>
            </a: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Java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kod så att den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fungerar med </a:t>
            </a:r>
            <a:r>
              <a:rPr lang="sv-SE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Python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398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Vad? 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 ska du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läsa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från din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nyskapade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CSV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fil.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Hur?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Denna gång ska du använda </a:t>
            </a:r>
            <a:r>
              <a:rPr lang="sv-SE" sz="2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Python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som språk.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pratas mycket om att </a:t>
            </a:r>
            <a:r>
              <a:rPr lang="sv-SE" sz="28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Python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ska vara så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enkel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Men stämmer det?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Läs CSV </a:t>
            </a:r>
            <a:r>
              <a:rPr lang="sv-SE" sz="44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0" descr="Csv - Free files and folders icons">
            <a:extLst>
              <a:ext uri="{FF2B5EF4-FFF2-40B4-BE49-F238E27FC236}">
                <a16:creationId xmlns:a16="http://schemas.microsoft.com/office/drawing/2014/main" id="{A96B8727-34E3-A9F8-AE60-645D5B149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752" y="156312"/>
            <a:ext cx="1086394" cy="108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book icon, read icon, reading icon, learning icon, study icon">
            <a:extLst>
              <a:ext uri="{FF2B5EF4-FFF2-40B4-BE49-F238E27FC236}">
                <a16:creationId xmlns:a16="http://schemas.microsoft.com/office/drawing/2014/main" id="{C3448F88-C743-3D8A-6497-E66456CD1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952" y="106243"/>
            <a:ext cx="1186532" cy="118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book icon, read icon, reading icon, learning icon, study icon">
            <a:extLst>
              <a:ext uri="{FF2B5EF4-FFF2-40B4-BE49-F238E27FC236}">
                <a16:creationId xmlns:a16="http://schemas.microsoft.com/office/drawing/2014/main" id="{7D78A853-8062-72AF-76E1-DCD5728C6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71" y="1526036"/>
            <a:ext cx="897274" cy="89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02EAF2-799A-E0E4-A299-2CA1C010C4C7}"/>
              </a:ext>
            </a:extLst>
          </p:cNvPr>
          <p:cNvSpPr txBox="1"/>
          <p:nvPr/>
        </p:nvSpPr>
        <p:spPr>
          <a:xfrm>
            <a:off x="7267361" y="3162734"/>
            <a:ext cx="4029306" cy="1200329"/>
          </a:xfrm>
          <a:custGeom>
            <a:avLst/>
            <a:gdLst>
              <a:gd name="connsiteX0" fmla="*/ 0 w 4029306"/>
              <a:gd name="connsiteY0" fmla="*/ 0 h 1200329"/>
              <a:gd name="connsiteX1" fmla="*/ 4029306 w 4029306"/>
              <a:gd name="connsiteY1" fmla="*/ 0 h 1200329"/>
              <a:gd name="connsiteX2" fmla="*/ 4029306 w 4029306"/>
              <a:gd name="connsiteY2" fmla="*/ 1200329 h 1200329"/>
              <a:gd name="connsiteX3" fmla="*/ 0 w 4029306"/>
              <a:gd name="connsiteY3" fmla="*/ 1200329 h 1200329"/>
              <a:gd name="connsiteX4" fmla="*/ 0 w 4029306"/>
              <a:gd name="connsiteY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9306" h="1200329" fill="none" extrusionOk="0">
                <a:moveTo>
                  <a:pt x="0" y="0"/>
                </a:moveTo>
                <a:cubicBezTo>
                  <a:pt x="881435" y="102978"/>
                  <a:pt x="3249194" y="101137"/>
                  <a:pt x="4029306" y="0"/>
                </a:cubicBezTo>
                <a:cubicBezTo>
                  <a:pt x="4102084" y="363681"/>
                  <a:pt x="4089823" y="858969"/>
                  <a:pt x="4029306" y="1200329"/>
                </a:cubicBezTo>
                <a:cubicBezTo>
                  <a:pt x="2385255" y="1264836"/>
                  <a:pt x="1734366" y="1189344"/>
                  <a:pt x="0" y="1200329"/>
                </a:cubicBezTo>
                <a:cubicBezTo>
                  <a:pt x="17375" y="677863"/>
                  <a:pt x="10377" y="342504"/>
                  <a:pt x="0" y="0"/>
                </a:cubicBezTo>
                <a:close/>
              </a:path>
              <a:path w="4029306" h="1200329" stroke="0" extrusionOk="0">
                <a:moveTo>
                  <a:pt x="0" y="0"/>
                </a:moveTo>
                <a:cubicBezTo>
                  <a:pt x="2001777" y="-951"/>
                  <a:pt x="3334393" y="36535"/>
                  <a:pt x="4029306" y="0"/>
                </a:cubicBezTo>
                <a:cubicBezTo>
                  <a:pt x="4010886" y="191408"/>
                  <a:pt x="4031254" y="993247"/>
                  <a:pt x="4029306" y="1200329"/>
                </a:cubicBezTo>
                <a:cubicBezTo>
                  <a:pt x="2918469" y="1262650"/>
                  <a:pt x="1502828" y="1235837"/>
                  <a:pt x="0" y="1200329"/>
                </a:cubicBezTo>
                <a:cubicBezTo>
                  <a:pt x="33688" y="981164"/>
                  <a:pt x="78938" y="25441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Gör det så </a:t>
            </a:r>
            <a:r>
              <a:rPr lang="sv-SE" sz="1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enkelt</a:t>
            </a:r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som möjligt med </a:t>
            </a:r>
            <a:r>
              <a:rPr lang="sv-S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Pythons</a:t>
            </a:r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1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inbyggd</a:t>
            </a:r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funktionalitet! </a:t>
            </a:r>
          </a:p>
          <a:p>
            <a:r>
              <a:rPr lang="sv-SE" sz="1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Utan</a:t>
            </a:r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externa bibliotek.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40D3757B-EA41-1F0D-FA76-37B2DBEFAB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059" y="2761260"/>
            <a:ext cx="713060" cy="713060"/>
          </a:xfrm>
          <a:prstGeom prst="rect">
            <a:avLst/>
          </a:prstGeom>
        </p:spPr>
      </p:pic>
      <p:pic>
        <p:nvPicPr>
          <p:cNvPr id="16" name="Picture 2" descr="15 Minute Timer – 123Timer">
            <a:extLst>
              <a:ext uri="{FF2B5EF4-FFF2-40B4-BE49-F238E27FC236}">
                <a16:creationId xmlns:a16="http://schemas.microsoft.com/office/drawing/2014/main" id="{D4492855-DDDF-50ED-BE20-D46433252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896" y="4752596"/>
            <a:ext cx="1572724" cy="157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501D51FE-E256-17A4-A499-35220E5CD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620" y="4703088"/>
            <a:ext cx="2546568" cy="169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2190847-9744-0380-2217-7F51AC497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237" y="293248"/>
            <a:ext cx="820541" cy="89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28EBF67-1F9C-02B0-E1ED-8D577D4D7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2" y="2897629"/>
            <a:ext cx="669635" cy="73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9AF09BB6-19AF-3D0C-DD73-A689D2697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36" y="4419066"/>
            <a:ext cx="623173" cy="62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13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455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9939</TotalTime>
  <Words>3691</Words>
  <Application>Microsoft Office PowerPoint</Application>
  <PresentationFormat>Widescreen</PresentationFormat>
  <Paragraphs>573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Richard Chalk</cp:lastModifiedBy>
  <cp:revision>1</cp:revision>
  <dcterms:created xsi:type="dcterms:W3CDTF">2020-11-22T13:16:43Z</dcterms:created>
  <dcterms:modified xsi:type="dcterms:W3CDTF">2024-01-15T16:34:26Z</dcterms:modified>
</cp:coreProperties>
</file>