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1" r:id="rId1"/>
  </p:sldMasterIdLst>
  <p:notesMasterIdLst>
    <p:notesMasterId r:id="rId16"/>
  </p:notesMasterIdLst>
  <p:sldIdLst>
    <p:sldId id="309" r:id="rId2"/>
    <p:sldId id="632" r:id="rId3"/>
    <p:sldId id="684" r:id="rId4"/>
    <p:sldId id="635" r:id="rId5"/>
    <p:sldId id="675" r:id="rId6"/>
    <p:sldId id="676" r:id="rId7"/>
    <p:sldId id="708" r:id="rId8"/>
    <p:sldId id="711" r:id="rId9"/>
    <p:sldId id="710" r:id="rId10"/>
    <p:sldId id="706" r:id="rId11"/>
    <p:sldId id="707" r:id="rId12"/>
    <p:sldId id="709" r:id="rId13"/>
    <p:sldId id="685" r:id="rId14"/>
    <p:sldId id="686" r:id="rId1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82" roundtripDataSignature="AMtx7mh4tLYp1sGNGNvpY7HLkhLQwiTEu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9A78"/>
    <a:srgbClr val="FFFFFF"/>
    <a:srgbClr val="177C60"/>
    <a:srgbClr val="41239F"/>
    <a:srgbClr val="7E9F1A"/>
    <a:srgbClr val="FFAB36"/>
    <a:srgbClr val="ED4A79"/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38BB78E-4019-48B3-A418-42592288ECDD}" v="140" dt="2024-05-27T04:31:34.80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23" autoAdjust="0"/>
    <p:restoredTop sz="88793" autoAdjust="0"/>
  </p:normalViewPr>
  <p:slideViewPr>
    <p:cSldViewPr snapToGrid="0">
      <p:cViewPr varScale="1">
        <p:scale>
          <a:sx n="88" d="100"/>
          <a:sy n="88" d="100"/>
        </p:scale>
        <p:origin x="101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85" Type="http://schemas.openxmlformats.org/officeDocument/2006/relationships/theme" Target="theme/theme1.xml"/><Relationship Id="rId3" Type="http://schemas.openxmlformats.org/officeDocument/2006/relationships/slide" Target="slides/slide2.xml"/><Relationship Id="rId8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83" Type="http://schemas.openxmlformats.org/officeDocument/2006/relationships/presProps" Target="presProps.xml"/><Relationship Id="rId88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8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82" Type="http://customschemas.google.com/relationships/presentationmetadata" Target="metadata"/><Relationship Id="rId10" Type="http://schemas.openxmlformats.org/officeDocument/2006/relationships/slide" Target="slides/slide9.xml"/><Relationship Id="rId86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chard Chalk" userId="287f8aa4f4de1d19" providerId="LiveId" clId="{55E7E3B9-B10D-4359-B24D-A161F0BE15F2}"/>
    <pc:docChg chg="undo custSel addSld delSld modSld sldOrd">
      <pc:chgData name="Richard Chalk" userId="287f8aa4f4de1d19" providerId="LiveId" clId="{55E7E3B9-B10D-4359-B24D-A161F0BE15F2}" dt="2024-02-29T05:56:40.645" v="10102"/>
      <pc:docMkLst>
        <pc:docMk/>
      </pc:docMkLst>
      <pc:sldChg chg="del">
        <pc:chgData name="Richard Chalk" userId="287f8aa4f4de1d19" providerId="LiveId" clId="{55E7E3B9-B10D-4359-B24D-A161F0BE15F2}" dt="2024-02-22T12:35:25.001" v="7796" actId="47"/>
        <pc:sldMkLst>
          <pc:docMk/>
          <pc:sldMk cId="61398895" sldId="257"/>
        </pc:sldMkLst>
      </pc:sldChg>
      <pc:sldChg chg="del">
        <pc:chgData name="Richard Chalk" userId="287f8aa4f4de1d19" providerId="LiveId" clId="{55E7E3B9-B10D-4359-B24D-A161F0BE15F2}" dt="2024-02-22T12:35:25.001" v="7796" actId="47"/>
        <pc:sldMkLst>
          <pc:docMk/>
          <pc:sldMk cId="0" sldId="258"/>
        </pc:sldMkLst>
      </pc:sldChg>
      <pc:sldChg chg="del">
        <pc:chgData name="Richard Chalk" userId="287f8aa4f4de1d19" providerId="LiveId" clId="{55E7E3B9-B10D-4359-B24D-A161F0BE15F2}" dt="2024-02-22T12:35:25.001" v="7796" actId="47"/>
        <pc:sldMkLst>
          <pc:docMk/>
          <pc:sldMk cId="3977349605" sldId="260"/>
        </pc:sldMkLst>
      </pc:sldChg>
      <pc:sldChg chg="del">
        <pc:chgData name="Richard Chalk" userId="287f8aa4f4de1d19" providerId="LiveId" clId="{55E7E3B9-B10D-4359-B24D-A161F0BE15F2}" dt="2024-02-22T12:35:25.001" v="7796" actId="47"/>
        <pc:sldMkLst>
          <pc:docMk/>
          <pc:sldMk cId="1256632380" sldId="265"/>
        </pc:sldMkLst>
      </pc:sldChg>
      <pc:sldChg chg="del">
        <pc:chgData name="Richard Chalk" userId="287f8aa4f4de1d19" providerId="LiveId" clId="{55E7E3B9-B10D-4359-B24D-A161F0BE15F2}" dt="2024-02-22T12:35:25.001" v="7796" actId="47"/>
        <pc:sldMkLst>
          <pc:docMk/>
          <pc:sldMk cId="2071777541" sldId="268"/>
        </pc:sldMkLst>
      </pc:sldChg>
      <pc:sldChg chg="del">
        <pc:chgData name="Richard Chalk" userId="287f8aa4f4de1d19" providerId="LiveId" clId="{55E7E3B9-B10D-4359-B24D-A161F0BE15F2}" dt="2024-02-22T12:35:25.001" v="7796" actId="47"/>
        <pc:sldMkLst>
          <pc:docMk/>
          <pc:sldMk cId="0" sldId="299"/>
        </pc:sldMkLst>
      </pc:sldChg>
      <pc:sldChg chg="modSp mod">
        <pc:chgData name="Richard Chalk" userId="287f8aa4f4de1d19" providerId="LiveId" clId="{55E7E3B9-B10D-4359-B24D-A161F0BE15F2}" dt="2024-02-20T04:55:54.532" v="20" actId="20577"/>
        <pc:sldMkLst>
          <pc:docMk/>
          <pc:sldMk cId="3213385662" sldId="309"/>
        </pc:sldMkLst>
        <pc:spChg chg="mod">
          <ac:chgData name="Richard Chalk" userId="287f8aa4f4de1d19" providerId="LiveId" clId="{55E7E3B9-B10D-4359-B24D-A161F0BE15F2}" dt="2024-02-20T04:55:54.532" v="20" actId="20577"/>
          <ac:spMkLst>
            <pc:docMk/>
            <pc:sldMk cId="3213385662" sldId="309"/>
            <ac:spMk id="118" creationId="{00000000-0000-0000-0000-000000000000}"/>
          </ac:spMkLst>
        </pc:spChg>
      </pc:sldChg>
      <pc:sldChg chg="del">
        <pc:chgData name="Richard Chalk" userId="287f8aa4f4de1d19" providerId="LiveId" clId="{55E7E3B9-B10D-4359-B24D-A161F0BE15F2}" dt="2024-02-20T04:55:56.995" v="21" actId="47"/>
        <pc:sldMkLst>
          <pc:docMk/>
          <pc:sldMk cId="3673019826" sldId="519"/>
        </pc:sldMkLst>
      </pc:sldChg>
      <pc:sldChg chg="del">
        <pc:chgData name="Richard Chalk" userId="287f8aa4f4de1d19" providerId="LiveId" clId="{55E7E3B9-B10D-4359-B24D-A161F0BE15F2}" dt="2024-02-22T12:35:25.001" v="7796" actId="47"/>
        <pc:sldMkLst>
          <pc:docMk/>
          <pc:sldMk cId="430383919" sldId="520"/>
        </pc:sldMkLst>
      </pc:sldChg>
      <pc:sldChg chg="del">
        <pc:chgData name="Richard Chalk" userId="287f8aa4f4de1d19" providerId="LiveId" clId="{55E7E3B9-B10D-4359-B24D-A161F0BE15F2}" dt="2024-02-22T12:35:25.001" v="7796" actId="47"/>
        <pc:sldMkLst>
          <pc:docMk/>
          <pc:sldMk cId="610650027" sldId="521"/>
        </pc:sldMkLst>
      </pc:sldChg>
      <pc:sldChg chg="del">
        <pc:chgData name="Richard Chalk" userId="287f8aa4f4de1d19" providerId="LiveId" clId="{55E7E3B9-B10D-4359-B24D-A161F0BE15F2}" dt="2024-02-22T12:35:25.001" v="7796" actId="47"/>
        <pc:sldMkLst>
          <pc:docMk/>
          <pc:sldMk cId="1058803931" sldId="522"/>
        </pc:sldMkLst>
      </pc:sldChg>
      <pc:sldChg chg="del">
        <pc:chgData name="Richard Chalk" userId="287f8aa4f4de1d19" providerId="LiveId" clId="{55E7E3B9-B10D-4359-B24D-A161F0BE15F2}" dt="2024-02-22T12:35:25.001" v="7796" actId="47"/>
        <pc:sldMkLst>
          <pc:docMk/>
          <pc:sldMk cId="2774553520" sldId="523"/>
        </pc:sldMkLst>
      </pc:sldChg>
      <pc:sldChg chg="del">
        <pc:chgData name="Richard Chalk" userId="287f8aa4f4de1d19" providerId="LiveId" clId="{55E7E3B9-B10D-4359-B24D-A161F0BE15F2}" dt="2024-02-22T12:35:25.001" v="7796" actId="47"/>
        <pc:sldMkLst>
          <pc:docMk/>
          <pc:sldMk cId="3938680033" sldId="524"/>
        </pc:sldMkLst>
      </pc:sldChg>
      <pc:sldChg chg="del">
        <pc:chgData name="Richard Chalk" userId="287f8aa4f4de1d19" providerId="LiveId" clId="{55E7E3B9-B10D-4359-B24D-A161F0BE15F2}" dt="2024-02-22T12:35:25.001" v="7796" actId="47"/>
        <pc:sldMkLst>
          <pc:docMk/>
          <pc:sldMk cId="733208413" sldId="526"/>
        </pc:sldMkLst>
      </pc:sldChg>
      <pc:sldChg chg="del">
        <pc:chgData name="Richard Chalk" userId="287f8aa4f4de1d19" providerId="LiveId" clId="{55E7E3B9-B10D-4359-B24D-A161F0BE15F2}" dt="2024-02-22T12:35:25.001" v="7796" actId="47"/>
        <pc:sldMkLst>
          <pc:docMk/>
          <pc:sldMk cId="460914246" sldId="527"/>
        </pc:sldMkLst>
      </pc:sldChg>
      <pc:sldChg chg="del">
        <pc:chgData name="Richard Chalk" userId="287f8aa4f4de1d19" providerId="LiveId" clId="{55E7E3B9-B10D-4359-B24D-A161F0BE15F2}" dt="2024-02-22T12:35:25.001" v="7796" actId="47"/>
        <pc:sldMkLst>
          <pc:docMk/>
          <pc:sldMk cId="3335650728" sldId="528"/>
        </pc:sldMkLst>
      </pc:sldChg>
      <pc:sldChg chg="del">
        <pc:chgData name="Richard Chalk" userId="287f8aa4f4de1d19" providerId="LiveId" clId="{55E7E3B9-B10D-4359-B24D-A161F0BE15F2}" dt="2024-02-22T12:35:25.001" v="7796" actId="47"/>
        <pc:sldMkLst>
          <pc:docMk/>
          <pc:sldMk cId="3621538142" sldId="529"/>
        </pc:sldMkLst>
      </pc:sldChg>
      <pc:sldChg chg="del">
        <pc:chgData name="Richard Chalk" userId="287f8aa4f4de1d19" providerId="LiveId" clId="{55E7E3B9-B10D-4359-B24D-A161F0BE15F2}" dt="2024-02-22T12:35:25.001" v="7796" actId="47"/>
        <pc:sldMkLst>
          <pc:docMk/>
          <pc:sldMk cId="2331944968" sldId="530"/>
        </pc:sldMkLst>
      </pc:sldChg>
      <pc:sldChg chg="del">
        <pc:chgData name="Richard Chalk" userId="287f8aa4f4de1d19" providerId="LiveId" clId="{55E7E3B9-B10D-4359-B24D-A161F0BE15F2}" dt="2024-02-22T12:35:25.001" v="7796" actId="47"/>
        <pc:sldMkLst>
          <pc:docMk/>
          <pc:sldMk cId="387256291" sldId="531"/>
        </pc:sldMkLst>
      </pc:sldChg>
      <pc:sldChg chg="del">
        <pc:chgData name="Richard Chalk" userId="287f8aa4f4de1d19" providerId="LiveId" clId="{55E7E3B9-B10D-4359-B24D-A161F0BE15F2}" dt="2024-02-22T12:35:25.001" v="7796" actId="47"/>
        <pc:sldMkLst>
          <pc:docMk/>
          <pc:sldMk cId="1930755218" sldId="532"/>
        </pc:sldMkLst>
      </pc:sldChg>
      <pc:sldChg chg="del">
        <pc:chgData name="Richard Chalk" userId="287f8aa4f4de1d19" providerId="LiveId" clId="{55E7E3B9-B10D-4359-B24D-A161F0BE15F2}" dt="2024-02-22T12:35:25.001" v="7796" actId="47"/>
        <pc:sldMkLst>
          <pc:docMk/>
          <pc:sldMk cId="502136373" sldId="533"/>
        </pc:sldMkLst>
      </pc:sldChg>
      <pc:sldChg chg="del">
        <pc:chgData name="Richard Chalk" userId="287f8aa4f4de1d19" providerId="LiveId" clId="{55E7E3B9-B10D-4359-B24D-A161F0BE15F2}" dt="2024-02-22T12:35:25.001" v="7796" actId="47"/>
        <pc:sldMkLst>
          <pc:docMk/>
          <pc:sldMk cId="1235889856" sldId="534"/>
        </pc:sldMkLst>
      </pc:sldChg>
      <pc:sldChg chg="del">
        <pc:chgData name="Richard Chalk" userId="287f8aa4f4de1d19" providerId="LiveId" clId="{55E7E3B9-B10D-4359-B24D-A161F0BE15F2}" dt="2024-02-22T12:35:25.001" v="7796" actId="47"/>
        <pc:sldMkLst>
          <pc:docMk/>
          <pc:sldMk cId="2914032141" sldId="535"/>
        </pc:sldMkLst>
      </pc:sldChg>
      <pc:sldChg chg="del">
        <pc:chgData name="Richard Chalk" userId="287f8aa4f4de1d19" providerId="LiveId" clId="{55E7E3B9-B10D-4359-B24D-A161F0BE15F2}" dt="2024-02-22T12:35:25.001" v="7796" actId="47"/>
        <pc:sldMkLst>
          <pc:docMk/>
          <pc:sldMk cId="1964049909" sldId="536"/>
        </pc:sldMkLst>
      </pc:sldChg>
      <pc:sldChg chg="del">
        <pc:chgData name="Richard Chalk" userId="287f8aa4f4de1d19" providerId="LiveId" clId="{55E7E3B9-B10D-4359-B24D-A161F0BE15F2}" dt="2024-02-22T12:35:25.001" v="7796" actId="47"/>
        <pc:sldMkLst>
          <pc:docMk/>
          <pc:sldMk cId="490169108" sldId="537"/>
        </pc:sldMkLst>
      </pc:sldChg>
      <pc:sldChg chg="del">
        <pc:chgData name="Richard Chalk" userId="287f8aa4f4de1d19" providerId="LiveId" clId="{55E7E3B9-B10D-4359-B24D-A161F0BE15F2}" dt="2024-02-22T12:35:25.001" v="7796" actId="47"/>
        <pc:sldMkLst>
          <pc:docMk/>
          <pc:sldMk cId="1201188176" sldId="538"/>
        </pc:sldMkLst>
      </pc:sldChg>
      <pc:sldChg chg="del">
        <pc:chgData name="Richard Chalk" userId="287f8aa4f4de1d19" providerId="LiveId" clId="{55E7E3B9-B10D-4359-B24D-A161F0BE15F2}" dt="2024-02-22T12:35:25.001" v="7796" actId="47"/>
        <pc:sldMkLst>
          <pc:docMk/>
          <pc:sldMk cId="1798859915" sldId="539"/>
        </pc:sldMkLst>
      </pc:sldChg>
      <pc:sldChg chg="del">
        <pc:chgData name="Richard Chalk" userId="287f8aa4f4de1d19" providerId="LiveId" clId="{55E7E3B9-B10D-4359-B24D-A161F0BE15F2}" dt="2024-02-22T12:35:25.001" v="7796" actId="47"/>
        <pc:sldMkLst>
          <pc:docMk/>
          <pc:sldMk cId="3436339194" sldId="540"/>
        </pc:sldMkLst>
      </pc:sldChg>
      <pc:sldChg chg="del">
        <pc:chgData name="Richard Chalk" userId="287f8aa4f4de1d19" providerId="LiveId" clId="{55E7E3B9-B10D-4359-B24D-A161F0BE15F2}" dt="2024-02-22T12:35:25.001" v="7796" actId="47"/>
        <pc:sldMkLst>
          <pc:docMk/>
          <pc:sldMk cId="3465289972" sldId="541"/>
        </pc:sldMkLst>
      </pc:sldChg>
      <pc:sldChg chg="del">
        <pc:chgData name="Richard Chalk" userId="287f8aa4f4de1d19" providerId="LiveId" clId="{55E7E3B9-B10D-4359-B24D-A161F0BE15F2}" dt="2024-02-22T12:35:25.001" v="7796" actId="47"/>
        <pc:sldMkLst>
          <pc:docMk/>
          <pc:sldMk cId="2410027342" sldId="542"/>
        </pc:sldMkLst>
      </pc:sldChg>
      <pc:sldChg chg="del">
        <pc:chgData name="Richard Chalk" userId="287f8aa4f4de1d19" providerId="LiveId" clId="{55E7E3B9-B10D-4359-B24D-A161F0BE15F2}" dt="2024-02-22T12:35:25.001" v="7796" actId="47"/>
        <pc:sldMkLst>
          <pc:docMk/>
          <pc:sldMk cId="2521131524" sldId="543"/>
        </pc:sldMkLst>
      </pc:sldChg>
      <pc:sldChg chg="del">
        <pc:chgData name="Richard Chalk" userId="287f8aa4f4de1d19" providerId="LiveId" clId="{55E7E3B9-B10D-4359-B24D-A161F0BE15F2}" dt="2024-02-22T12:35:25.001" v="7796" actId="47"/>
        <pc:sldMkLst>
          <pc:docMk/>
          <pc:sldMk cId="3219555501" sldId="544"/>
        </pc:sldMkLst>
      </pc:sldChg>
      <pc:sldChg chg="del">
        <pc:chgData name="Richard Chalk" userId="287f8aa4f4de1d19" providerId="LiveId" clId="{55E7E3B9-B10D-4359-B24D-A161F0BE15F2}" dt="2024-02-22T12:35:25.001" v="7796" actId="47"/>
        <pc:sldMkLst>
          <pc:docMk/>
          <pc:sldMk cId="2863898324" sldId="545"/>
        </pc:sldMkLst>
      </pc:sldChg>
      <pc:sldChg chg="del">
        <pc:chgData name="Richard Chalk" userId="287f8aa4f4de1d19" providerId="LiveId" clId="{55E7E3B9-B10D-4359-B24D-A161F0BE15F2}" dt="2024-02-22T12:35:25.001" v="7796" actId="47"/>
        <pc:sldMkLst>
          <pc:docMk/>
          <pc:sldMk cId="174902601" sldId="546"/>
        </pc:sldMkLst>
      </pc:sldChg>
      <pc:sldChg chg="del">
        <pc:chgData name="Richard Chalk" userId="287f8aa4f4de1d19" providerId="LiveId" clId="{55E7E3B9-B10D-4359-B24D-A161F0BE15F2}" dt="2024-02-22T12:35:25.001" v="7796" actId="47"/>
        <pc:sldMkLst>
          <pc:docMk/>
          <pc:sldMk cId="2231557522" sldId="547"/>
        </pc:sldMkLst>
      </pc:sldChg>
      <pc:sldChg chg="del">
        <pc:chgData name="Richard Chalk" userId="287f8aa4f4de1d19" providerId="LiveId" clId="{55E7E3B9-B10D-4359-B24D-A161F0BE15F2}" dt="2024-02-22T12:35:25.001" v="7796" actId="47"/>
        <pc:sldMkLst>
          <pc:docMk/>
          <pc:sldMk cId="1060264255" sldId="548"/>
        </pc:sldMkLst>
      </pc:sldChg>
      <pc:sldChg chg="del">
        <pc:chgData name="Richard Chalk" userId="287f8aa4f4de1d19" providerId="LiveId" clId="{55E7E3B9-B10D-4359-B24D-A161F0BE15F2}" dt="2024-02-22T12:35:25.001" v="7796" actId="47"/>
        <pc:sldMkLst>
          <pc:docMk/>
          <pc:sldMk cId="265777693" sldId="549"/>
        </pc:sldMkLst>
      </pc:sldChg>
      <pc:sldChg chg="del">
        <pc:chgData name="Richard Chalk" userId="287f8aa4f4de1d19" providerId="LiveId" clId="{55E7E3B9-B10D-4359-B24D-A161F0BE15F2}" dt="2024-02-22T12:35:25.001" v="7796" actId="47"/>
        <pc:sldMkLst>
          <pc:docMk/>
          <pc:sldMk cId="2286993142" sldId="550"/>
        </pc:sldMkLst>
      </pc:sldChg>
      <pc:sldChg chg="del">
        <pc:chgData name="Richard Chalk" userId="287f8aa4f4de1d19" providerId="LiveId" clId="{55E7E3B9-B10D-4359-B24D-A161F0BE15F2}" dt="2024-02-22T12:35:25.001" v="7796" actId="47"/>
        <pc:sldMkLst>
          <pc:docMk/>
          <pc:sldMk cId="3987867057" sldId="551"/>
        </pc:sldMkLst>
      </pc:sldChg>
      <pc:sldChg chg="del">
        <pc:chgData name="Richard Chalk" userId="287f8aa4f4de1d19" providerId="LiveId" clId="{55E7E3B9-B10D-4359-B24D-A161F0BE15F2}" dt="2024-02-22T12:35:25.001" v="7796" actId="47"/>
        <pc:sldMkLst>
          <pc:docMk/>
          <pc:sldMk cId="1386524637" sldId="552"/>
        </pc:sldMkLst>
      </pc:sldChg>
      <pc:sldChg chg="del">
        <pc:chgData name="Richard Chalk" userId="287f8aa4f4de1d19" providerId="LiveId" clId="{55E7E3B9-B10D-4359-B24D-A161F0BE15F2}" dt="2024-02-22T12:35:25.001" v="7796" actId="47"/>
        <pc:sldMkLst>
          <pc:docMk/>
          <pc:sldMk cId="3409899895" sldId="553"/>
        </pc:sldMkLst>
      </pc:sldChg>
      <pc:sldChg chg="del">
        <pc:chgData name="Richard Chalk" userId="287f8aa4f4de1d19" providerId="LiveId" clId="{55E7E3B9-B10D-4359-B24D-A161F0BE15F2}" dt="2024-02-22T12:35:25.001" v="7796" actId="47"/>
        <pc:sldMkLst>
          <pc:docMk/>
          <pc:sldMk cId="1061833812" sldId="554"/>
        </pc:sldMkLst>
      </pc:sldChg>
      <pc:sldChg chg="del">
        <pc:chgData name="Richard Chalk" userId="287f8aa4f4de1d19" providerId="LiveId" clId="{55E7E3B9-B10D-4359-B24D-A161F0BE15F2}" dt="2024-02-22T12:35:25.001" v="7796" actId="47"/>
        <pc:sldMkLst>
          <pc:docMk/>
          <pc:sldMk cId="3641276947" sldId="555"/>
        </pc:sldMkLst>
      </pc:sldChg>
      <pc:sldChg chg="del">
        <pc:chgData name="Richard Chalk" userId="287f8aa4f4de1d19" providerId="LiveId" clId="{55E7E3B9-B10D-4359-B24D-A161F0BE15F2}" dt="2024-02-22T12:35:25.001" v="7796" actId="47"/>
        <pc:sldMkLst>
          <pc:docMk/>
          <pc:sldMk cId="2906989772" sldId="556"/>
        </pc:sldMkLst>
      </pc:sldChg>
      <pc:sldChg chg="del">
        <pc:chgData name="Richard Chalk" userId="287f8aa4f4de1d19" providerId="LiveId" clId="{55E7E3B9-B10D-4359-B24D-A161F0BE15F2}" dt="2024-02-22T12:35:25.001" v="7796" actId="47"/>
        <pc:sldMkLst>
          <pc:docMk/>
          <pc:sldMk cId="2649149061" sldId="557"/>
        </pc:sldMkLst>
      </pc:sldChg>
      <pc:sldChg chg="del">
        <pc:chgData name="Richard Chalk" userId="287f8aa4f4de1d19" providerId="LiveId" clId="{55E7E3B9-B10D-4359-B24D-A161F0BE15F2}" dt="2024-02-22T12:35:25.001" v="7796" actId="47"/>
        <pc:sldMkLst>
          <pc:docMk/>
          <pc:sldMk cId="3405349838" sldId="558"/>
        </pc:sldMkLst>
      </pc:sldChg>
      <pc:sldChg chg="del">
        <pc:chgData name="Richard Chalk" userId="287f8aa4f4de1d19" providerId="LiveId" clId="{55E7E3B9-B10D-4359-B24D-A161F0BE15F2}" dt="2024-02-22T12:35:25.001" v="7796" actId="47"/>
        <pc:sldMkLst>
          <pc:docMk/>
          <pc:sldMk cId="3224119429" sldId="559"/>
        </pc:sldMkLst>
      </pc:sldChg>
      <pc:sldChg chg="del">
        <pc:chgData name="Richard Chalk" userId="287f8aa4f4de1d19" providerId="LiveId" clId="{55E7E3B9-B10D-4359-B24D-A161F0BE15F2}" dt="2024-02-22T12:35:25.001" v="7796" actId="47"/>
        <pc:sldMkLst>
          <pc:docMk/>
          <pc:sldMk cId="770896009" sldId="560"/>
        </pc:sldMkLst>
      </pc:sldChg>
      <pc:sldChg chg="del">
        <pc:chgData name="Richard Chalk" userId="287f8aa4f4de1d19" providerId="LiveId" clId="{55E7E3B9-B10D-4359-B24D-A161F0BE15F2}" dt="2024-02-22T12:35:25.001" v="7796" actId="47"/>
        <pc:sldMkLst>
          <pc:docMk/>
          <pc:sldMk cId="1641380131" sldId="563"/>
        </pc:sldMkLst>
      </pc:sldChg>
      <pc:sldChg chg="del">
        <pc:chgData name="Richard Chalk" userId="287f8aa4f4de1d19" providerId="LiveId" clId="{55E7E3B9-B10D-4359-B24D-A161F0BE15F2}" dt="2024-02-22T12:35:25.001" v="7796" actId="47"/>
        <pc:sldMkLst>
          <pc:docMk/>
          <pc:sldMk cId="2724860761" sldId="565"/>
        </pc:sldMkLst>
      </pc:sldChg>
      <pc:sldChg chg="addSp delSp modSp add mod modNotesTx">
        <pc:chgData name="Richard Chalk" userId="287f8aa4f4de1d19" providerId="LiveId" clId="{55E7E3B9-B10D-4359-B24D-A161F0BE15F2}" dt="2024-02-22T06:07:28.012" v="6913" actId="1037"/>
        <pc:sldMkLst>
          <pc:docMk/>
          <pc:sldMk cId="3601761925" sldId="625"/>
        </pc:sldMkLst>
        <pc:spChg chg="mod">
          <ac:chgData name="Richard Chalk" userId="287f8aa4f4de1d19" providerId="LiveId" clId="{55E7E3B9-B10D-4359-B24D-A161F0BE15F2}" dt="2024-02-21T19:44:44.267" v="5755" actId="207"/>
          <ac:spMkLst>
            <pc:docMk/>
            <pc:sldMk cId="3601761925" sldId="625"/>
            <ac:spMk id="2" creationId="{2CED0939-2445-F1A3-21AE-0A535344DD5D}"/>
          </ac:spMkLst>
        </pc:spChg>
        <pc:spChg chg="mod">
          <ac:chgData name="Richard Chalk" userId="287f8aa4f4de1d19" providerId="LiveId" clId="{55E7E3B9-B10D-4359-B24D-A161F0BE15F2}" dt="2024-02-21T19:41:33.601" v="5550" actId="6549"/>
          <ac:spMkLst>
            <pc:docMk/>
            <pc:sldMk cId="3601761925" sldId="625"/>
            <ac:spMk id="3" creationId="{173D56EC-57A4-FE19-1901-5242223ADD72}"/>
          </ac:spMkLst>
        </pc:spChg>
        <pc:spChg chg="add del mod">
          <ac:chgData name="Richard Chalk" userId="287f8aa4f4de1d19" providerId="LiveId" clId="{55E7E3B9-B10D-4359-B24D-A161F0BE15F2}" dt="2024-02-21T19:41:05.777" v="5506" actId="478"/>
          <ac:spMkLst>
            <pc:docMk/>
            <pc:sldMk cId="3601761925" sldId="625"/>
            <ac:spMk id="9" creationId="{78B3E1DE-6248-A7E2-B07C-3C2420EE39DB}"/>
          </ac:spMkLst>
        </pc:spChg>
        <pc:spChg chg="mod">
          <ac:chgData name="Richard Chalk" userId="287f8aa4f4de1d19" providerId="LiveId" clId="{55E7E3B9-B10D-4359-B24D-A161F0BE15F2}" dt="2024-02-21T19:42:11.455" v="5582" actId="207"/>
          <ac:spMkLst>
            <pc:docMk/>
            <pc:sldMk cId="3601761925" sldId="625"/>
            <ac:spMk id="12" creationId="{3DCD3819-43E3-5C2C-F839-A4AFD4691EC9}"/>
          </ac:spMkLst>
        </pc:spChg>
        <pc:picChg chg="mod">
          <ac:chgData name="Richard Chalk" userId="287f8aa4f4de1d19" providerId="LiveId" clId="{55E7E3B9-B10D-4359-B24D-A161F0BE15F2}" dt="2024-02-22T06:07:28.012" v="6913" actId="1037"/>
          <ac:picMkLst>
            <pc:docMk/>
            <pc:sldMk cId="3601761925" sldId="625"/>
            <ac:picMk id="10" creationId="{BF370856-D70E-ECC8-2D88-40BD6539B7DD}"/>
          </ac:picMkLst>
        </pc:picChg>
        <pc:picChg chg="del">
          <ac:chgData name="Richard Chalk" userId="287f8aa4f4de1d19" providerId="LiveId" clId="{55E7E3B9-B10D-4359-B24D-A161F0BE15F2}" dt="2024-02-21T19:42:00.446" v="5569" actId="478"/>
          <ac:picMkLst>
            <pc:docMk/>
            <pc:sldMk cId="3601761925" sldId="625"/>
            <ac:picMk id="14" creationId="{CA6EC781-3EC5-7BF8-9129-CE128D2917E2}"/>
          </ac:picMkLst>
        </pc:picChg>
        <pc:picChg chg="del">
          <ac:chgData name="Richard Chalk" userId="287f8aa4f4de1d19" providerId="LiveId" clId="{55E7E3B9-B10D-4359-B24D-A161F0BE15F2}" dt="2024-02-21T19:41:57.671" v="5567" actId="478"/>
          <ac:picMkLst>
            <pc:docMk/>
            <pc:sldMk cId="3601761925" sldId="625"/>
            <ac:picMk id="15" creationId="{E5F7C46D-B839-B622-CF32-A8C07104E3C7}"/>
          </ac:picMkLst>
        </pc:picChg>
        <pc:picChg chg="del">
          <ac:chgData name="Richard Chalk" userId="287f8aa4f4de1d19" providerId="LiveId" clId="{55E7E3B9-B10D-4359-B24D-A161F0BE15F2}" dt="2024-02-21T19:42:00.446" v="5569" actId="478"/>
          <ac:picMkLst>
            <pc:docMk/>
            <pc:sldMk cId="3601761925" sldId="625"/>
            <ac:picMk id="16" creationId="{9B5AE99B-2D49-B384-308A-07AC815A187A}"/>
          </ac:picMkLst>
        </pc:picChg>
        <pc:picChg chg="add mod">
          <ac:chgData name="Richard Chalk" userId="287f8aa4f4de1d19" providerId="LiveId" clId="{55E7E3B9-B10D-4359-B24D-A161F0BE15F2}" dt="2024-02-21T19:41:57.992" v="5568"/>
          <ac:picMkLst>
            <pc:docMk/>
            <pc:sldMk cId="3601761925" sldId="625"/>
            <ac:picMk id="17" creationId="{46FF2A81-3EE8-E0E7-102F-CBEEC7948212}"/>
          </ac:picMkLst>
        </pc:picChg>
        <pc:picChg chg="add mod">
          <ac:chgData name="Richard Chalk" userId="287f8aa4f4de1d19" providerId="LiveId" clId="{55E7E3B9-B10D-4359-B24D-A161F0BE15F2}" dt="2024-02-21T19:44:51.581" v="5772" actId="1035"/>
          <ac:picMkLst>
            <pc:docMk/>
            <pc:sldMk cId="3601761925" sldId="625"/>
            <ac:picMk id="18" creationId="{82B81B76-A813-DE6F-F596-214634F28A2B}"/>
          </ac:picMkLst>
        </pc:picChg>
        <pc:picChg chg="add mod">
          <ac:chgData name="Richard Chalk" userId="287f8aa4f4de1d19" providerId="LiveId" clId="{55E7E3B9-B10D-4359-B24D-A161F0BE15F2}" dt="2024-02-21T19:44:03.487" v="5747" actId="1037"/>
          <ac:picMkLst>
            <pc:docMk/>
            <pc:sldMk cId="3601761925" sldId="625"/>
            <ac:picMk id="1026" creationId="{60F925CD-D02A-2EC3-3E03-3279D9E9396F}"/>
          </ac:picMkLst>
        </pc:picChg>
        <pc:picChg chg="mod">
          <ac:chgData name="Richard Chalk" userId="287f8aa4f4de1d19" providerId="LiveId" clId="{55E7E3B9-B10D-4359-B24D-A161F0BE15F2}" dt="2024-02-21T19:43:27.648" v="5689" actId="1036"/>
          <ac:picMkLst>
            <pc:docMk/>
            <pc:sldMk cId="3601761925" sldId="625"/>
            <ac:picMk id="3074" creationId="{B73ECF33-CD70-86E7-8061-2A42D488DE8D}"/>
          </ac:picMkLst>
        </pc:picChg>
      </pc:sldChg>
      <pc:sldChg chg="del">
        <pc:chgData name="Richard Chalk" userId="287f8aa4f4de1d19" providerId="LiveId" clId="{55E7E3B9-B10D-4359-B24D-A161F0BE15F2}" dt="2024-02-22T12:35:25.001" v="7796" actId="47"/>
        <pc:sldMkLst>
          <pc:docMk/>
          <pc:sldMk cId="430477262" sldId="630"/>
        </pc:sldMkLst>
      </pc:sldChg>
      <pc:sldChg chg="del">
        <pc:chgData name="Richard Chalk" userId="287f8aa4f4de1d19" providerId="LiveId" clId="{55E7E3B9-B10D-4359-B24D-A161F0BE15F2}" dt="2024-02-22T12:35:25.001" v="7796" actId="47"/>
        <pc:sldMkLst>
          <pc:docMk/>
          <pc:sldMk cId="3713115469" sldId="631"/>
        </pc:sldMkLst>
      </pc:sldChg>
      <pc:sldChg chg="addSp delSp modSp add mod">
        <pc:chgData name="Richard Chalk" userId="287f8aa4f4de1d19" providerId="LiveId" clId="{55E7E3B9-B10D-4359-B24D-A161F0BE15F2}" dt="2024-02-20T05:21:35.033" v="540" actId="1038"/>
        <pc:sldMkLst>
          <pc:docMk/>
          <pc:sldMk cId="4229020536" sldId="632"/>
        </pc:sldMkLst>
        <pc:spChg chg="mod">
          <ac:chgData name="Richard Chalk" userId="287f8aa4f4de1d19" providerId="LiveId" clId="{55E7E3B9-B10D-4359-B24D-A161F0BE15F2}" dt="2024-02-20T05:21:35.033" v="540" actId="1038"/>
          <ac:spMkLst>
            <pc:docMk/>
            <pc:sldMk cId="4229020536" sldId="632"/>
            <ac:spMk id="8" creationId="{9977F281-A947-A97F-F970-14C3D7FFAE2B}"/>
          </ac:spMkLst>
        </pc:spChg>
        <pc:spChg chg="mod">
          <ac:chgData name="Richard Chalk" userId="287f8aa4f4de1d19" providerId="LiveId" clId="{55E7E3B9-B10D-4359-B24D-A161F0BE15F2}" dt="2024-02-20T05:00:58.203" v="33" actId="207"/>
          <ac:spMkLst>
            <pc:docMk/>
            <pc:sldMk cId="4229020536" sldId="632"/>
            <ac:spMk id="18" creationId="{CBF4E8CD-055F-8FAC-58DB-DB42DE1E6C1D}"/>
          </ac:spMkLst>
        </pc:spChg>
        <pc:spChg chg="add mod">
          <ac:chgData name="Richard Chalk" userId="287f8aa4f4de1d19" providerId="LiveId" clId="{55E7E3B9-B10D-4359-B24D-A161F0BE15F2}" dt="2024-02-20T05:20:14.717" v="423" actId="1037"/>
          <ac:spMkLst>
            <pc:docMk/>
            <pc:sldMk cId="4229020536" sldId="632"/>
            <ac:spMk id="20" creationId="{BAE60A94-AB05-E59E-DA1C-DD2ED371D538}"/>
          </ac:spMkLst>
        </pc:spChg>
        <pc:spChg chg="mod">
          <ac:chgData name="Richard Chalk" userId="287f8aa4f4de1d19" providerId="LiveId" clId="{55E7E3B9-B10D-4359-B24D-A161F0BE15F2}" dt="2024-02-20T05:07:22.207" v="374" actId="6549"/>
          <ac:spMkLst>
            <pc:docMk/>
            <pc:sldMk cId="4229020536" sldId="632"/>
            <ac:spMk id="658" creationId="{00000000-0000-0000-0000-000000000000}"/>
          </ac:spMkLst>
        </pc:spChg>
        <pc:grpChg chg="mod">
          <ac:chgData name="Richard Chalk" userId="287f8aa4f4de1d19" providerId="LiveId" clId="{55E7E3B9-B10D-4359-B24D-A161F0BE15F2}" dt="2024-02-20T05:05:25.625" v="343" actId="1038"/>
          <ac:grpSpMkLst>
            <pc:docMk/>
            <pc:sldMk cId="4229020536" sldId="632"/>
            <ac:grpSpMk id="4" creationId="{94A8D931-E469-3687-71E2-898BAA394248}"/>
          </ac:grpSpMkLst>
        </pc:grpChg>
        <pc:picChg chg="mod">
          <ac:chgData name="Richard Chalk" userId="287f8aa4f4de1d19" providerId="LiveId" clId="{55E7E3B9-B10D-4359-B24D-A161F0BE15F2}" dt="2024-02-20T05:01:07.752" v="102" actId="1037"/>
          <ac:picMkLst>
            <pc:docMk/>
            <pc:sldMk cId="4229020536" sldId="632"/>
            <ac:picMk id="2" creationId="{1798266B-4E23-1125-CABF-2421F7B57CB6}"/>
          </ac:picMkLst>
        </pc:picChg>
        <pc:picChg chg="mod">
          <ac:chgData name="Richard Chalk" userId="287f8aa4f4de1d19" providerId="LiveId" clId="{55E7E3B9-B10D-4359-B24D-A161F0BE15F2}" dt="2024-02-20T05:01:01.788" v="57" actId="1037"/>
          <ac:picMkLst>
            <pc:docMk/>
            <pc:sldMk cId="4229020536" sldId="632"/>
            <ac:picMk id="3" creationId="{00F42DEA-93D1-0D04-0FB8-52092F46A3C0}"/>
          </ac:picMkLst>
        </pc:picChg>
        <pc:picChg chg="del mod">
          <ac:chgData name="Richard Chalk" userId="287f8aa4f4de1d19" providerId="LiveId" clId="{55E7E3B9-B10D-4359-B24D-A161F0BE15F2}" dt="2024-02-20T05:07:48.224" v="377" actId="478"/>
          <ac:picMkLst>
            <pc:docMk/>
            <pc:sldMk cId="4229020536" sldId="632"/>
            <ac:picMk id="10" creationId="{22BE0701-C975-23EA-133B-3F413E5A2BD7}"/>
          </ac:picMkLst>
        </pc:picChg>
        <pc:picChg chg="del">
          <ac:chgData name="Richard Chalk" userId="287f8aa4f4de1d19" providerId="LiveId" clId="{55E7E3B9-B10D-4359-B24D-A161F0BE15F2}" dt="2024-02-20T05:02:19.279" v="121" actId="478"/>
          <ac:picMkLst>
            <pc:docMk/>
            <pc:sldMk cId="4229020536" sldId="632"/>
            <ac:picMk id="11" creationId="{A4E7E31E-82EE-8AFB-90E2-E8EE0B6160D9}"/>
          </ac:picMkLst>
        </pc:picChg>
        <pc:picChg chg="add mod">
          <ac:chgData name="Richard Chalk" userId="287f8aa4f4de1d19" providerId="LiveId" clId="{55E7E3B9-B10D-4359-B24D-A161F0BE15F2}" dt="2024-02-20T05:03:05.698" v="285" actId="1036"/>
          <ac:picMkLst>
            <pc:docMk/>
            <pc:sldMk cId="4229020536" sldId="632"/>
            <ac:picMk id="12" creationId="{F4130693-074F-F3C3-EF9D-EDF500226EE0}"/>
          </ac:picMkLst>
        </pc:picChg>
        <pc:picChg chg="add mod">
          <ac:chgData name="Richard Chalk" userId="287f8aa4f4de1d19" providerId="LiveId" clId="{55E7E3B9-B10D-4359-B24D-A161F0BE15F2}" dt="2024-02-20T05:07:14.263" v="353" actId="1035"/>
          <ac:picMkLst>
            <pc:docMk/>
            <pc:sldMk cId="4229020536" sldId="632"/>
            <ac:picMk id="21" creationId="{DB0827D5-44A4-EAD3-DAC5-55B7347888B2}"/>
          </ac:picMkLst>
        </pc:picChg>
        <pc:picChg chg="add mod">
          <ac:chgData name="Richard Chalk" userId="287f8aa4f4de1d19" providerId="LiveId" clId="{55E7E3B9-B10D-4359-B24D-A161F0BE15F2}" dt="2024-02-20T05:07:59.609" v="398" actId="1037"/>
          <ac:picMkLst>
            <pc:docMk/>
            <pc:sldMk cId="4229020536" sldId="632"/>
            <ac:picMk id="23" creationId="{4998B78B-7BCF-67EC-CB1F-2E89B429A996}"/>
          </ac:picMkLst>
        </pc:picChg>
        <pc:picChg chg="mod">
          <ac:chgData name="Richard Chalk" userId="287f8aa4f4de1d19" providerId="LiveId" clId="{55E7E3B9-B10D-4359-B24D-A161F0BE15F2}" dt="2024-02-20T05:21:35.033" v="540" actId="1038"/>
          <ac:picMkLst>
            <pc:docMk/>
            <pc:sldMk cId="4229020536" sldId="632"/>
            <ac:picMk id="1026" creationId="{4329E322-4836-B711-A004-CFF57ED07855}"/>
          </ac:picMkLst>
        </pc:picChg>
        <pc:picChg chg="add mod">
          <ac:chgData name="Richard Chalk" userId="287f8aa4f4de1d19" providerId="LiveId" clId="{55E7E3B9-B10D-4359-B24D-A161F0BE15F2}" dt="2024-02-20T05:20:14.717" v="423" actId="1037"/>
          <ac:picMkLst>
            <pc:docMk/>
            <pc:sldMk cId="4229020536" sldId="632"/>
            <ac:picMk id="1028" creationId="{F0AFA532-EEB1-43CB-1471-4A6ADC0E0CB8}"/>
          </ac:picMkLst>
        </pc:picChg>
        <pc:picChg chg="add mod">
          <ac:chgData name="Richard Chalk" userId="287f8aa4f4de1d19" providerId="LiveId" clId="{55E7E3B9-B10D-4359-B24D-A161F0BE15F2}" dt="2024-02-20T05:21:27.635" v="487" actId="1035"/>
          <ac:picMkLst>
            <pc:docMk/>
            <pc:sldMk cId="4229020536" sldId="632"/>
            <ac:picMk id="1030" creationId="{3718EF03-A9A5-29C2-0D78-48D2E6A8B410}"/>
          </ac:picMkLst>
        </pc:picChg>
      </pc:sldChg>
      <pc:sldChg chg="new del">
        <pc:chgData name="Richard Chalk" userId="287f8aa4f4de1d19" providerId="LiveId" clId="{55E7E3B9-B10D-4359-B24D-A161F0BE15F2}" dt="2024-02-22T12:35:25.001" v="7796" actId="47"/>
        <pc:sldMkLst>
          <pc:docMk/>
          <pc:sldMk cId="1145957312" sldId="633"/>
        </pc:sldMkLst>
      </pc:sldChg>
      <pc:sldChg chg="addSp delSp modSp add mod setBg">
        <pc:chgData name="Richard Chalk" userId="287f8aa4f4de1d19" providerId="LiveId" clId="{55E7E3B9-B10D-4359-B24D-A161F0BE15F2}" dt="2024-02-28T19:34:10.427" v="9608" actId="790"/>
        <pc:sldMkLst>
          <pc:docMk/>
          <pc:sldMk cId="2670341202" sldId="634"/>
        </pc:sldMkLst>
        <pc:spChg chg="del mod">
          <ac:chgData name="Richard Chalk" userId="287f8aa4f4de1d19" providerId="LiveId" clId="{55E7E3B9-B10D-4359-B24D-A161F0BE15F2}" dt="2024-02-28T19:25:44.727" v="9400" actId="478"/>
          <ac:spMkLst>
            <pc:docMk/>
            <pc:sldMk cId="2670341202" sldId="634"/>
            <ac:spMk id="2" creationId="{2CED0939-2445-F1A3-21AE-0A535344DD5D}"/>
          </ac:spMkLst>
        </pc:spChg>
        <pc:spChg chg="del mod">
          <ac:chgData name="Richard Chalk" userId="287f8aa4f4de1d19" providerId="LiveId" clId="{55E7E3B9-B10D-4359-B24D-A161F0BE15F2}" dt="2024-02-28T19:25:47.236" v="9401" actId="478"/>
          <ac:spMkLst>
            <pc:docMk/>
            <pc:sldMk cId="2670341202" sldId="634"/>
            <ac:spMk id="3" creationId="{173D56EC-57A4-FE19-1901-5242223ADD72}"/>
          </ac:spMkLst>
        </pc:spChg>
        <pc:spChg chg="del">
          <ac:chgData name="Richard Chalk" userId="287f8aa4f4de1d19" providerId="LiveId" clId="{55E7E3B9-B10D-4359-B24D-A161F0BE15F2}" dt="2024-02-28T19:28:06.821" v="9418" actId="478"/>
          <ac:spMkLst>
            <pc:docMk/>
            <pc:sldMk cId="2670341202" sldId="634"/>
            <ac:spMk id="6" creationId="{AA3DBEFE-0B36-E64D-9BC8-6CAB98AE791F}"/>
          </ac:spMkLst>
        </pc:spChg>
        <pc:spChg chg="del mod">
          <ac:chgData name="Richard Chalk" userId="287f8aa4f4de1d19" providerId="LiveId" clId="{55E7E3B9-B10D-4359-B24D-A161F0BE15F2}" dt="2024-02-28T19:25:42.588" v="9399" actId="478"/>
          <ac:spMkLst>
            <pc:docMk/>
            <pc:sldMk cId="2670341202" sldId="634"/>
            <ac:spMk id="7" creationId="{EBD62573-4B50-EAD6-8C7E-C3AE6A9F45B4}"/>
          </ac:spMkLst>
        </pc:spChg>
        <pc:spChg chg="add mod ord">
          <ac:chgData name="Richard Chalk" userId="287f8aa4f4de1d19" providerId="LiveId" clId="{55E7E3B9-B10D-4359-B24D-A161F0BE15F2}" dt="2024-02-28T19:34:10.427" v="9608" actId="790"/>
          <ac:spMkLst>
            <pc:docMk/>
            <pc:sldMk cId="2670341202" sldId="634"/>
            <ac:spMk id="9" creationId="{AB09D6E8-7317-7311-D08C-9024F4479E27}"/>
          </ac:spMkLst>
        </pc:spChg>
        <pc:spChg chg="del mod ord">
          <ac:chgData name="Richard Chalk" userId="287f8aa4f4de1d19" providerId="LiveId" clId="{55E7E3B9-B10D-4359-B24D-A161F0BE15F2}" dt="2024-02-28T19:25:51.210" v="9404" actId="478"/>
          <ac:spMkLst>
            <pc:docMk/>
            <pc:sldMk cId="2670341202" sldId="634"/>
            <ac:spMk id="11" creationId="{289240D9-2B35-5205-24FE-A65573DEA281}"/>
          </ac:spMkLst>
        </pc:spChg>
        <pc:spChg chg="add del mod">
          <ac:chgData name="Richard Chalk" userId="287f8aa4f4de1d19" providerId="LiveId" clId="{55E7E3B9-B10D-4359-B24D-A161F0BE15F2}" dt="2024-02-28T19:25:51.210" v="9404" actId="478"/>
          <ac:spMkLst>
            <pc:docMk/>
            <pc:sldMk cId="2670341202" sldId="634"/>
            <ac:spMk id="13" creationId="{106A651B-6273-9B43-DFF3-11C002EEC16F}"/>
          </ac:spMkLst>
        </pc:spChg>
        <pc:spChg chg="add del mod">
          <ac:chgData name="Richard Chalk" userId="287f8aa4f4de1d19" providerId="LiveId" clId="{55E7E3B9-B10D-4359-B24D-A161F0BE15F2}" dt="2024-02-28T19:25:51.210" v="9404" actId="478"/>
          <ac:spMkLst>
            <pc:docMk/>
            <pc:sldMk cId="2670341202" sldId="634"/>
            <ac:spMk id="14" creationId="{9CD6ACDE-0127-112B-D9F2-4D7CEC03BADE}"/>
          </ac:spMkLst>
        </pc:spChg>
        <pc:spChg chg="add del mod">
          <ac:chgData name="Richard Chalk" userId="287f8aa4f4de1d19" providerId="LiveId" clId="{55E7E3B9-B10D-4359-B24D-A161F0BE15F2}" dt="2024-02-28T19:25:51.210" v="9404" actId="478"/>
          <ac:spMkLst>
            <pc:docMk/>
            <pc:sldMk cId="2670341202" sldId="634"/>
            <ac:spMk id="15" creationId="{6982F944-793D-5BF8-C6D8-367ACC300BBF}"/>
          </ac:spMkLst>
        </pc:spChg>
        <pc:spChg chg="add del">
          <ac:chgData name="Richard Chalk" userId="287f8aa4f4de1d19" providerId="LiveId" clId="{55E7E3B9-B10D-4359-B24D-A161F0BE15F2}" dt="2024-02-28T19:28:17.937" v="9420" actId="26606"/>
          <ac:spMkLst>
            <pc:docMk/>
            <pc:sldMk cId="2670341202" sldId="634"/>
            <ac:spMk id="1031" creationId="{5D9FC6AC-4A12-4825-8ABE-0732B8EF4D16}"/>
          </ac:spMkLst>
        </pc:spChg>
        <pc:spChg chg="add del">
          <ac:chgData name="Richard Chalk" userId="287f8aa4f4de1d19" providerId="LiveId" clId="{55E7E3B9-B10D-4359-B24D-A161F0BE15F2}" dt="2024-02-28T19:28:20.997" v="9422" actId="26606"/>
          <ac:spMkLst>
            <pc:docMk/>
            <pc:sldMk cId="2670341202" sldId="634"/>
            <ac:spMk id="1033" creationId="{E2384209-CB15-4CDF-9D31-C44FD9A3F20D}"/>
          </ac:spMkLst>
        </pc:spChg>
        <pc:spChg chg="add del">
          <ac:chgData name="Richard Chalk" userId="287f8aa4f4de1d19" providerId="LiveId" clId="{55E7E3B9-B10D-4359-B24D-A161F0BE15F2}" dt="2024-02-28T19:28:20.997" v="9422" actId="26606"/>
          <ac:spMkLst>
            <pc:docMk/>
            <pc:sldMk cId="2670341202" sldId="634"/>
            <ac:spMk id="1034" creationId="{AB8C311F-7253-4AED-9701-7FC0708C41C7}"/>
          </ac:spMkLst>
        </pc:spChg>
        <pc:spChg chg="add del">
          <ac:chgData name="Richard Chalk" userId="287f8aa4f4de1d19" providerId="LiveId" clId="{55E7E3B9-B10D-4359-B24D-A161F0BE15F2}" dt="2024-02-28T19:28:20.997" v="9422" actId="26606"/>
          <ac:spMkLst>
            <pc:docMk/>
            <pc:sldMk cId="2670341202" sldId="634"/>
            <ac:spMk id="1035" creationId="{2633B3B5-CC90-43F0-8714-D31D1F3F0209}"/>
          </ac:spMkLst>
        </pc:spChg>
        <pc:spChg chg="add del">
          <ac:chgData name="Richard Chalk" userId="287f8aa4f4de1d19" providerId="LiveId" clId="{55E7E3B9-B10D-4359-B24D-A161F0BE15F2}" dt="2024-02-28T19:28:20.997" v="9422" actId="26606"/>
          <ac:spMkLst>
            <pc:docMk/>
            <pc:sldMk cId="2670341202" sldId="634"/>
            <ac:spMk id="1037" creationId="{A8D57A06-A426-446D-B02C-A2DC6B62E45E}"/>
          </ac:spMkLst>
        </pc:spChg>
        <pc:spChg chg="add del">
          <ac:chgData name="Richard Chalk" userId="287f8aa4f4de1d19" providerId="LiveId" clId="{55E7E3B9-B10D-4359-B24D-A161F0BE15F2}" dt="2024-02-28T19:28:27.542" v="9424" actId="26606"/>
          <ac:spMkLst>
            <pc:docMk/>
            <pc:sldMk cId="2670341202" sldId="634"/>
            <ac:spMk id="1039" creationId="{206E56BB-C8E6-4F70-B8BF-921C4912D6DE}"/>
          </ac:spMkLst>
        </pc:spChg>
        <pc:spChg chg="add del">
          <ac:chgData name="Richard Chalk" userId="287f8aa4f4de1d19" providerId="LiveId" clId="{55E7E3B9-B10D-4359-B24D-A161F0BE15F2}" dt="2024-02-28T19:28:27.542" v="9424" actId="26606"/>
          <ac:spMkLst>
            <pc:docMk/>
            <pc:sldMk cId="2670341202" sldId="634"/>
            <ac:spMk id="1040" creationId="{99643316-AB20-4DD1-8578-B5D7F033C0A3}"/>
          </ac:spMkLst>
        </pc:spChg>
        <pc:spChg chg="add del">
          <ac:chgData name="Richard Chalk" userId="287f8aa4f4de1d19" providerId="LiveId" clId="{55E7E3B9-B10D-4359-B24D-A161F0BE15F2}" dt="2024-02-28T19:28:45.806" v="9426" actId="26606"/>
          <ac:spMkLst>
            <pc:docMk/>
            <pc:sldMk cId="2670341202" sldId="634"/>
            <ac:spMk id="1042" creationId="{8950AD4C-6AF3-49F8-94E1-DBCAFB39478B}"/>
          </ac:spMkLst>
        </pc:spChg>
        <pc:spChg chg="add del">
          <ac:chgData name="Richard Chalk" userId="287f8aa4f4de1d19" providerId="LiveId" clId="{55E7E3B9-B10D-4359-B24D-A161F0BE15F2}" dt="2024-02-28T19:28:45.806" v="9426" actId="26606"/>
          <ac:spMkLst>
            <pc:docMk/>
            <pc:sldMk cId="2670341202" sldId="634"/>
            <ac:spMk id="1043" creationId="{8DBEAE55-3EA1-41D7-A212-5F7D8986C1F2}"/>
          </ac:spMkLst>
        </pc:spChg>
        <pc:spChg chg="add del">
          <ac:chgData name="Richard Chalk" userId="287f8aa4f4de1d19" providerId="LiveId" clId="{55E7E3B9-B10D-4359-B24D-A161F0BE15F2}" dt="2024-02-28T19:28:45.806" v="9426" actId="26606"/>
          <ac:spMkLst>
            <pc:docMk/>
            <pc:sldMk cId="2670341202" sldId="634"/>
            <ac:spMk id="1044" creationId="{CFC5F0E7-644F-4101-BE72-12825CF537E7}"/>
          </ac:spMkLst>
        </pc:spChg>
        <pc:spChg chg="add del">
          <ac:chgData name="Richard Chalk" userId="287f8aa4f4de1d19" providerId="LiveId" clId="{55E7E3B9-B10D-4359-B24D-A161F0BE15F2}" dt="2024-02-28T19:28:45.806" v="9426" actId="26606"/>
          <ac:spMkLst>
            <pc:docMk/>
            <pc:sldMk cId="2670341202" sldId="634"/>
            <ac:spMk id="1045" creationId="{B1F9B6B4-B0C4-45C6-A086-901C960D03E7}"/>
          </ac:spMkLst>
        </pc:spChg>
        <pc:spChg chg="add del">
          <ac:chgData name="Richard Chalk" userId="287f8aa4f4de1d19" providerId="LiveId" clId="{55E7E3B9-B10D-4359-B24D-A161F0BE15F2}" dt="2024-02-28T19:31:28.561" v="9551" actId="26606"/>
          <ac:spMkLst>
            <pc:docMk/>
            <pc:sldMk cId="2670341202" sldId="634"/>
            <ac:spMk id="1047" creationId="{5D9FC6AC-4A12-4825-8ABE-0732B8EF4D16}"/>
          </ac:spMkLst>
        </pc:spChg>
        <pc:spChg chg="add">
          <ac:chgData name="Richard Chalk" userId="287f8aa4f4de1d19" providerId="LiveId" clId="{55E7E3B9-B10D-4359-B24D-A161F0BE15F2}" dt="2024-02-28T19:31:28.561" v="9551" actId="26606"/>
          <ac:spMkLst>
            <pc:docMk/>
            <pc:sldMk cId="2670341202" sldId="634"/>
            <ac:spMk id="1052" creationId="{04812C46-200A-4DEB-A05E-3ED6C68C2387}"/>
          </ac:spMkLst>
        </pc:spChg>
        <pc:spChg chg="add">
          <ac:chgData name="Richard Chalk" userId="287f8aa4f4de1d19" providerId="LiveId" clId="{55E7E3B9-B10D-4359-B24D-A161F0BE15F2}" dt="2024-02-28T19:31:28.561" v="9551" actId="26606"/>
          <ac:spMkLst>
            <pc:docMk/>
            <pc:sldMk cId="2670341202" sldId="634"/>
            <ac:spMk id="1054" creationId="{D1EA859B-E555-4109-94F3-6700E046E008}"/>
          </ac:spMkLst>
        </pc:spChg>
        <pc:picChg chg="del">
          <ac:chgData name="Richard Chalk" userId="287f8aa4f4de1d19" providerId="LiveId" clId="{55E7E3B9-B10D-4359-B24D-A161F0BE15F2}" dt="2024-02-28T19:28:03.921" v="9417" actId="478"/>
          <ac:picMkLst>
            <pc:docMk/>
            <pc:sldMk cId="2670341202" sldId="634"/>
            <ac:picMk id="5" creationId="{6325E9FD-CB31-18CC-9788-1DF96F31E1FE}"/>
          </ac:picMkLst>
        </pc:picChg>
        <pc:picChg chg="add del mod">
          <ac:chgData name="Richard Chalk" userId="287f8aa4f4de1d19" providerId="LiveId" clId="{55E7E3B9-B10D-4359-B24D-A161F0BE15F2}" dt="2024-02-28T19:28:03.921" v="9417" actId="478"/>
          <ac:picMkLst>
            <pc:docMk/>
            <pc:sldMk cId="2670341202" sldId="634"/>
            <ac:picMk id="8" creationId="{7EEC0A06-EF50-8999-8FDF-BA254C125B48}"/>
          </ac:picMkLst>
        </pc:picChg>
        <pc:picChg chg="del">
          <ac:chgData name="Richard Chalk" userId="287f8aa4f4de1d19" providerId="LiveId" clId="{55E7E3B9-B10D-4359-B24D-A161F0BE15F2}" dt="2024-02-20T05:21:40.178" v="541" actId="478"/>
          <ac:picMkLst>
            <pc:docMk/>
            <pc:sldMk cId="2670341202" sldId="634"/>
            <ac:picMk id="9" creationId="{3FD9DE2C-01D6-9D6D-26E4-DA2F4D182203}"/>
          </ac:picMkLst>
        </pc:picChg>
        <pc:picChg chg="del">
          <ac:chgData name="Richard Chalk" userId="287f8aa4f4de1d19" providerId="LiveId" clId="{55E7E3B9-B10D-4359-B24D-A161F0BE15F2}" dt="2024-02-20T05:21:40.178" v="541" actId="478"/>
          <ac:picMkLst>
            <pc:docMk/>
            <pc:sldMk cId="2670341202" sldId="634"/>
            <ac:picMk id="10" creationId="{432DAA5A-3895-79F7-7F4A-288A8280420A}"/>
          </ac:picMkLst>
        </pc:picChg>
        <pc:picChg chg="add mod">
          <ac:chgData name="Richard Chalk" userId="287f8aa4f4de1d19" providerId="LiveId" clId="{55E7E3B9-B10D-4359-B24D-A161F0BE15F2}" dt="2024-02-28T19:31:39.177" v="9553"/>
          <ac:picMkLst>
            <pc:docMk/>
            <pc:sldMk cId="2670341202" sldId="634"/>
            <ac:picMk id="10" creationId="{DE1F39D3-358B-7FA4-C23F-5E5E2514E5F8}"/>
          </ac:picMkLst>
        </pc:picChg>
        <pc:picChg chg="del mod ord">
          <ac:chgData name="Richard Chalk" userId="287f8aa4f4de1d19" providerId="LiveId" clId="{55E7E3B9-B10D-4359-B24D-A161F0BE15F2}" dt="2024-02-28T19:25:49.104" v="9403" actId="478"/>
          <ac:picMkLst>
            <pc:docMk/>
            <pc:sldMk cId="2670341202" sldId="634"/>
            <ac:picMk id="12" creationId="{50999DFC-D2F1-6677-CFF7-1B436CB93C24}"/>
          </ac:picMkLst>
        </pc:picChg>
        <pc:picChg chg="add mod">
          <ac:chgData name="Richard Chalk" userId="287f8aa4f4de1d19" providerId="LiveId" clId="{55E7E3B9-B10D-4359-B24D-A161F0BE15F2}" dt="2024-02-28T19:31:39.177" v="9553"/>
          <ac:picMkLst>
            <pc:docMk/>
            <pc:sldMk cId="2670341202" sldId="634"/>
            <ac:picMk id="16" creationId="{2179F2C0-2CB7-01DE-2FE7-05CEE45E2200}"/>
          </ac:picMkLst>
        </pc:picChg>
        <pc:picChg chg="add mod">
          <ac:chgData name="Richard Chalk" userId="287f8aa4f4de1d19" providerId="LiveId" clId="{55E7E3B9-B10D-4359-B24D-A161F0BE15F2}" dt="2024-02-28T19:33:16.243" v="9606" actId="1076"/>
          <ac:picMkLst>
            <pc:docMk/>
            <pc:sldMk cId="2670341202" sldId="634"/>
            <ac:picMk id="17" creationId="{9FCE1291-2CFF-0228-E235-441BD96CC563}"/>
          </ac:picMkLst>
        </pc:picChg>
        <pc:picChg chg="add del mod">
          <ac:chgData name="Richard Chalk" userId="287f8aa4f4de1d19" providerId="LiveId" clId="{55E7E3B9-B10D-4359-B24D-A161F0BE15F2}" dt="2024-02-28T19:31:19.987" v="9549" actId="478"/>
          <ac:picMkLst>
            <pc:docMk/>
            <pc:sldMk cId="2670341202" sldId="634"/>
            <ac:picMk id="1026" creationId="{99AB3E6E-6FC0-B441-F4B6-E3C073A87FD1}"/>
          </ac:picMkLst>
        </pc:picChg>
        <pc:picChg chg="add mod">
          <ac:chgData name="Richard Chalk" userId="287f8aa4f4de1d19" providerId="LiveId" clId="{55E7E3B9-B10D-4359-B24D-A161F0BE15F2}" dt="2024-02-28T19:31:28.561" v="9551" actId="26606"/>
          <ac:picMkLst>
            <pc:docMk/>
            <pc:sldMk cId="2670341202" sldId="634"/>
            <ac:picMk id="1028" creationId="{5BF90917-597A-01D6-6A3A-4894C4A6B925}"/>
          </ac:picMkLst>
        </pc:picChg>
        <pc:picChg chg="add del mod">
          <ac:chgData name="Richard Chalk" userId="287f8aa4f4de1d19" providerId="LiveId" clId="{55E7E3B9-B10D-4359-B24D-A161F0BE15F2}" dt="2024-02-28T19:25:48.078" v="9402" actId="478"/>
          <ac:picMkLst>
            <pc:docMk/>
            <pc:sldMk cId="2670341202" sldId="634"/>
            <ac:picMk id="2050" creationId="{4A0D8651-EDC7-2176-DC22-631C99139452}"/>
          </ac:picMkLst>
        </pc:picChg>
        <pc:cxnChg chg="del">
          <ac:chgData name="Richard Chalk" userId="287f8aa4f4de1d19" providerId="LiveId" clId="{55E7E3B9-B10D-4359-B24D-A161F0BE15F2}" dt="2024-02-28T19:25:52.513" v="9405" actId="478"/>
          <ac:cxnSpMkLst>
            <pc:docMk/>
            <pc:sldMk cId="2670341202" sldId="634"/>
            <ac:cxnSpMk id="4" creationId="{8E10E644-46F5-F891-B4EC-377F5D56B5D8}"/>
          </ac:cxnSpMkLst>
        </pc:cxnChg>
      </pc:sldChg>
      <pc:sldChg chg="addSp delSp modSp add mod">
        <pc:chgData name="Richard Chalk" userId="287f8aa4f4de1d19" providerId="LiveId" clId="{55E7E3B9-B10D-4359-B24D-A161F0BE15F2}" dt="2024-02-29T05:56:40.645" v="10102"/>
        <pc:sldMkLst>
          <pc:docMk/>
          <pc:sldMk cId="230308643" sldId="635"/>
        </pc:sldMkLst>
        <pc:spChg chg="mod">
          <ac:chgData name="Richard Chalk" userId="287f8aa4f4de1d19" providerId="LiveId" clId="{55E7E3B9-B10D-4359-B24D-A161F0BE15F2}" dt="2024-02-28T19:46:35.708" v="10023" actId="207"/>
          <ac:spMkLst>
            <pc:docMk/>
            <pc:sldMk cId="230308643" sldId="635"/>
            <ac:spMk id="2" creationId="{BB46170B-48CD-292A-F50B-D03B7E32A747}"/>
          </ac:spMkLst>
        </pc:spChg>
        <pc:spChg chg="add del mod">
          <ac:chgData name="Richard Chalk" userId="287f8aa4f4de1d19" providerId="LiveId" clId="{55E7E3B9-B10D-4359-B24D-A161F0BE15F2}" dt="2024-02-29T05:56:40.645" v="10102"/>
          <ac:spMkLst>
            <pc:docMk/>
            <pc:sldMk cId="230308643" sldId="635"/>
            <ac:spMk id="3" creationId="{696961BD-B7F4-C65F-08A3-B53B0D64A58E}"/>
          </ac:spMkLst>
        </pc:spChg>
        <pc:spChg chg="del">
          <ac:chgData name="Richard Chalk" userId="287f8aa4f4de1d19" providerId="LiveId" clId="{55E7E3B9-B10D-4359-B24D-A161F0BE15F2}" dt="2024-02-20T05:29:16.238" v="804" actId="478"/>
          <ac:spMkLst>
            <pc:docMk/>
            <pc:sldMk cId="230308643" sldId="635"/>
            <ac:spMk id="3" creationId="{CFF252C3-8D5C-EC84-D7C1-90AB877D5D6D}"/>
          </ac:spMkLst>
        </pc:spChg>
        <pc:spChg chg="add del mod">
          <ac:chgData name="Richard Chalk" userId="287f8aa4f4de1d19" providerId="LiveId" clId="{55E7E3B9-B10D-4359-B24D-A161F0BE15F2}" dt="2024-02-28T19:34:46.592" v="9634" actId="20577"/>
          <ac:spMkLst>
            <pc:docMk/>
            <pc:sldMk cId="230308643" sldId="635"/>
            <ac:spMk id="7" creationId="{1197E70E-E03D-FB45-8582-2E540DAAADCF}"/>
          </ac:spMkLst>
        </pc:spChg>
        <pc:spChg chg="add mod">
          <ac:chgData name="Richard Chalk" userId="287f8aa4f4de1d19" providerId="LiveId" clId="{55E7E3B9-B10D-4359-B24D-A161F0BE15F2}" dt="2024-02-29T05:56:33.817" v="10098" actId="207"/>
          <ac:spMkLst>
            <pc:docMk/>
            <pc:sldMk cId="230308643" sldId="635"/>
            <ac:spMk id="9" creationId="{A6B2503E-9359-FA8B-4573-68797F657036}"/>
          </ac:spMkLst>
        </pc:spChg>
        <pc:spChg chg="add del mod">
          <ac:chgData name="Richard Chalk" userId="287f8aa4f4de1d19" providerId="LiveId" clId="{55E7E3B9-B10D-4359-B24D-A161F0BE15F2}" dt="2024-02-28T19:34:30.793" v="9610" actId="478"/>
          <ac:spMkLst>
            <pc:docMk/>
            <pc:sldMk cId="230308643" sldId="635"/>
            <ac:spMk id="10" creationId="{35347195-7304-E74A-FD6C-688963756222}"/>
          </ac:spMkLst>
        </pc:spChg>
        <pc:spChg chg="add mod">
          <ac:chgData name="Richard Chalk" userId="287f8aa4f4de1d19" providerId="LiveId" clId="{55E7E3B9-B10D-4359-B24D-A161F0BE15F2}" dt="2024-02-29T05:56:36.824" v="10099" actId="207"/>
          <ac:spMkLst>
            <pc:docMk/>
            <pc:sldMk cId="230308643" sldId="635"/>
            <ac:spMk id="10" creationId="{B7727292-CCD8-34CC-2ED4-96AF65C1CB71}"/>
          </ac:spMkLst>
        </pc:spChg>
        <pc:spChg chg="add mod">
          <ac:chgData name="Richard Chalk" userId="287f8aa4f4de1d19" providerId="LiveId" clId="{55E7E3B9-B10D-4359-B24D-A161F0BE15F2}" dt="2024-02-29T05:56:40.217" v="10100" actId="207"/>
          <ac:spMkLst>
            <pc:docMk/>
            <pc:sldMk cId="230308643" sldId="635"/>
            <ac:spMk id="11" creationId="{83A31A76-F652-6B6B-D519-A90D1040746F}"/>
          </ac:spMkLst>
        </pc:spChg>
        <pc:spChg chg="del">
          <ac:chgData name="Richard Chalk" userId="287f8aa4f4de1d19" providerId="LiveId" clId="{55E7E3B9-B10D-4359-B24D-A161F0BE15F2}" dt="2024-02-20T05:27:45.876" v="765" actId="478"/>
          <ac:spMkLst>
            <pc:docMk/>
            <pc:sldMk cId="230308643" sldId="635"/>
            <ac:spMk id="11" creationId="{C31E38DF-0E06-CC40-3019-E4A8DFC1C665}"/>
          </ac:spMkLst>
        </pc:spChg>
        <pc:spChg chg="del">
          <ac:chgData name="Richard Chalk" userId="287f8aa4f4de1d19" providerId="LiveId" clId="{55E7E3B9-B10D-4359-B24D-A161F0BE15F2}" dt="2024-02-20T05:28:46.054" v="803" actId="478"/>
          <ac:spMkLst>
            <pc:docMk/>
            <pc:sldMk cId="230308643" sldId="635"/>
            <ac:spMk id="13" creationId="{20EE840F-D58E-E0F7-FB94-A86D57981D9E}"/>
          </ac:spMkLst>
        </pc:spChg>
        <pc:spChg chg="del">
          <ac:chgData name="Richard Chalk" userId="287f8aa4f4de1d19" providerId="LiveId" clId="{55E7E3B9-B10D-4359-B24D-A161F0BE15F2}" dt="2024-02-20T05:28:44.398" v="802" actId="478"/>
          <ac:spMkLst>
            <pc:docMk/>
            <pc:sldMk cId="230308643" sldId="635"/>
            <ac:spMk id="14" creationId="{73924C72-A46C-1BF6-2AB7-31162053F6BA}"/>
          </ac:spMkLst>
        </pc:spChg>
        <pc:spChg chg="add del mod">
          <ac:chgData name="Richard Chalk" userId="287f8aa4f4de1d19" providerId="LiveId" clId="{55E7E3B9-B10D-4359-B24D-A161F0BE15F2}" dt="2024-02-28T19:34:30.793" v="9610" actId="478"/>
          <ac:spMkLst>
            <pc:docMk/>
            <pc:sldMk cId="230308643" sldId="635"/>
            <ac:spMk id="15" creationId="{E491DA85-6901-1B88-14E0-47DF19FFCE37}"/>
          </ac:spMkLst>
        </pc:spChg>
        <pc:spChg chg="add del mod">
          <ac:chgData name="Richard Chalk" userId="287f8aa4f4de1d19" providerId="LiveId" clId="{55E7E3B9-B10D-4359-B24D-A161F0BE15F2}" dt="2024-02-28T19:34:30.793" v="9610" actId="478"/>
          <ac:spMkLst>
            <pc:docMk/>
            <pc:sldMk cId="230308643" sldId="635"/>
            <ac:spMk id="16" creationId="{73672674-7532-716E-D9A8-824EA67D8C45}"/>
          </ac:spMkLst>
        </pc:spChg>
        <pc:spChg chg="add del mod">
          <ac:chgData name="Richard Chalk" userId="287f8aa4f4de1d19" providerId="LiveId" clId="{55E7E3B9-B10D-4359-B24D-A161F0BE15F2}" dt="2024-02-28T19:34:30.793" v="9610" actId="478"/>
          <ac:spMkLst>
            <pc:docMk/>
            <pc:sldMk cId="230308643" sldId="635"/>
            <ac:spMk id="17" creationId="{C068285A-A9E4-D726-8741-B508DAAC93A0}"/>
          </ac:spMkLst>
        </pc:spChg>
        <pc:spChg chg="add del mod">
          <ac:chgData name="Richard Chalk" userId="287f8aa4f4de1d19" providerId="LiveId" clId="{55E7E3B9-B10D-4359-B24D-A161F0BE15F2}" dt="2024-02-28T19:34:37.665" v="9614" actId="478"/>
          <ac:spMkLst>
            <pc:docMk/>
            <pc:sldMk cId="230308643" sldId="635"/>
            <ac:spMk id="18" creationId="{41EF38E9-4C37-249A-D0AB-B4D1F2BC1044}"/>
          </ac:spMkLst>
        </pc:spChg>
        <pc:graphicFrameChg chg="add mod">
          <ac:chgData name="Richard Chalk" userId="287f8aa4f4de1d19" providerId="LiveId" clId="{55E7E3B9-B10D-4359-B24D-A161F0BE15F2}" dt="2024-02-29T05:56:26.117" v="10097"/>
          <ac:graphicFrameMkLst>
            <pc:docMk/>
            <pc:sldMk cId="230308643" sldId="635"/>
            <ac:graphicFrameMk id="12" creationId="{55965F30-52FB-EDF8-F0B3-46F2098622D1}"/>
          </ac:graphicFrameMkLst>
        </pc:graphicFrameChg>
        <pc:picChg chg="add del mod">
          <ac:chgData name="Richard Chalk" userId="287f8aa4f4de1d19" providerId="LiveId" clId="{55E7E3B9-B10D-4359-B24D-A161F0BE15F2}" dt="2024-02-28T19:44:26.487" v="9850" actId="478"/>
          <ac:picMkLst>
            <pc:docMk/>
            <pc:sldMk cId="230308643" sldId="635"/>
            <ac:picMk id="9" creationId="{60CF9C0A-2CF1-D179-7614-05A64BABA1DE}"/>
          </ac:picMkLst>
        </pc:picChg>
        <pc:picChg chg="del">
          <ac:chgData name="Richard Chalk" userId="287f8aa4f4de1d19" providerId="LiveId" clId="{55E7E3B9-B10D-4359-B24D-A161F0BE15F2}" dt="2024-02-20T05:27:45.876" v="765" actId="478"/>
          <ac:picMkLst>
            <pc:docMk/>
            <pc:sldMk cId="230308643" sldId="635"/>
            <ac:picMk id="12" creationId="{2EA2E64B-E17A-2D67-5151-6FC7480FB92B}"/>
          </ac:picMkLst>
        </pc:picChg>
        <pc:picChg chg="add mod">
          <ac:chgData name="Richard Chalk" userId="287f8aa4f4de1d19" providerId="LiveId" clId="{55E7E3B9-B10D-4359-B24D-A161F0BE15F2}" dt="2024-02-28T19:45:18.389" v="9928" actId="1076"/>
          <ac:picMkLst>
            <pc:docMk/>
            <pc:sldMk cId="230308643" sldId="635"/>
            <ac:picMk id="13" creationId="{7A88F2A0-DD20-7119-BF07-04A5246C9F3F}"/>
          </ac:picMkLst>
        </pc:picChg>
        <pc:picChg chg="add del mod">
          <ac:chgData name="Richard Chalk" userId="287f8aa4f4de1d19" providerId="LiveId" clId="{55E7E3B9-B10D-4359-B24D-A161F0BE15F2}" dt="2024-02-28T19:34:37.665" v="9614" actId="478"/>
          <ac:picMkLst>
            <pc:docMk/>
            <pc:sldMk cId="230308643" sldId="635"/>
            <ac:picMk id="19" creationId="{C0CAD312-6A93-113E-7238-9B4CFDC12BE1}"/>
          </ac:picMkLst>
        </pc:picChg>
        <pc:picChg chg="add mod">
          <ac:chgData name="Richard Chalk" userId="287f8aa4f4de1d19" providerId="LiveId" clId="{55E7E3B9-B10D-4359-B24D-A161F0BE15F2}" dt="2024-02-28T19:39:57.514" v="9671" actId="1076"/>
          <ac:picMkLst>
            <pc:docMk/>
            <pc:sldMk cId="230308643" sldId="635"/>
            <ac:picMk id="2050" creationId="{35CF0B5B-FAF2-E54C-1924-5CD7F4065FAC}"/>
          </ac:picMkLst>
        </pc:picChg>
        <pc:picChg chg="del">
          <ac:chgData name="Richard Chalk" userId="287f8aa4f4de1d19" providerId="LiveId" clId="{55E7E3B9-B10D-4359-B24D-A161F0BE15F2}" dt="2024-02-20T05:28:42.419" v="801" actId="478"/>
          <ac:picMkLst>
            <pc:docMk/>
            <pc:sldMk cId="230308643" sldId="635"/>
            <ac:picMk id="2050" creationId="{6D77791D-13E5-12EB-AE37-B1E9C8EFC7B9}"/>
          </ac:picMkLst>
        </pc:picChg>
        <pc:picChg chg="add mod">
          <ac:chgData name="Richard Chalk" userId="287f8aa4f4de1d19" providerId="LiveId" clId="{55E7E3B9-B10D-4359-B24D-A161F0BE15F2}" dt="2024-02-28T19:40:18.486" v="9684" actId="1038"/>
          <ac:picMkLst>
            <pc:docMk/>
            <pc:sldMk cId="230308643" sldId="635"/>
            <ac:picMk id="2052" creationId="{6AFF66BA-FBB9-4F1F-816B-A5B3ED3A7ED2}"/>
          </ac:picMkLst>
        </pc:picChg>
        <pc:picChg chg="add mod">
          <ac:chgData name="Richard Chalk" userId="287f8aa4f4de1d19" providerId="LiveId" clId="{55E7E3B9-B10D-4359-B24D-A161F0BE15F2}" dt="2024-02-28T19:40:53.213" v="9687" actId="1076"/>
          <ac:picMkLst>
            <pc:docMk/>
            <pc:sldMk cId="230308643" sldId="635"/>
            <ac:picMk id="2054" creationId="{E64CE7ED-2806-D5BF-F1F6-937DF6760F31}"/>
          </ac:picMkLst>
        </pc:picChg>
        <pc:picChg chg="add mod">
          <ac:chgData name="Richard Chalk" userId="287f8aa4f4de1d19" providerId="LiveId" clId="{55E7E3B9-B10D-4359-B24D-A161F0BE15F2}" dt="2024-02-28T19:47:04.958" v="10035" actId="1038"/>
          <ac:picMkLst>
            <pc:docMk/>
            <pc:sldMk cId="230308643" sldId="635"/>
            <ac:picMk id="2056" creationId="{43A50581-E237-AE29-8FF6-723E63FBCABF}"/>
          </ac:picMkLst>
        </pc:picChg>
        <pc:picChg chg="add del mod">
          <ac:chgData name="Richard Chalk" userId="287f8aa4f4de1d19" providerId="LiveId" clId="{55E7E3B9-B10D-4359-B24D-A161F0BE15F2}" dt="2024-02-28T19:34:30.793" v="9610" actId="478"/>
          <ac:picMkLst>
            <pc:docMk/>
            <pc:sldMk cId="230308643" sldId="635"/>
            <ac:picMk id="3074" creationId="{0DCC2079-B0E0-6D9F-76DC-B33AB91EE764}"/>
          </ac:picMkLst>
        </pc:picChg>
        <pc:picChg chg="add del mod">
          <ac:chgData name="Richard Chalk" userId="287f8aa4f4de1d19" providerId="LiveId" clId="{55E7E3B9-B10D-4359-B24D-A161F0BE15F2}" dt="2024-02-28T19:34:30.793" v="9610" actId="478"/>
          <ac:picMkLst>
            <pc:docMk/>
            <pc:sldMk cId="230308643" sldId="635"/>
            <ac:picMk id="3076" creationId="{B4577543-4852-5F9E-4920-7F72F7262105}"/>
          </ac:picMkLst>
        </pc:picChg>
        <pc:picChg chg="add del mod">
          <ac:chgData name="Richard Chalk" userId="287f8aa4f4de1d19" providerId="LiveId" clId="{55E7E3B9-B10D-4359-B24D-A161F0BE15F2}" dt="2024-02-28T19:34:30.793" v="9610" actId="478"/>
          <ac:picMkLst>
            <pc:docMk/>
            <pc:sldMk cId="230308643" sldId="635"/>
            <ac:picMk id="3078" creationId="{3E30A77F-3173-633F-58CF-016961FDCA93}"/>
          </ac:picMkLst>
        </pc:picChg>
        <pc:picChg chg="add del mod">
          <ac:chgData name="Richard Chalk" userId="287f8aa4f4de1d19" providerId="LiveId" clId="{55E7E3B9-B10D-4359-B24D-A161F0BE15F2}" dt="2024-02-28T19:34:30.793" v="9610" actId="478"/>
          <ac:picMkLst>
            <pc:docMk/>
            <pc:sldMk cId="230308643" sldId="635"/>
            <ac:picMk id="3080" creationId="{68F8BA00-F0BF-7BC9-580E-4FBBC678FB1E}"/>
          </ac:picMkLst>
        </pc:picChg>
        <pc:picChg chg="add del mod">
          <ac:chgData name="Richard Chalk" userId="287f8aa4f4de1d19" providerId="LiveId" clId="{55E7E3B9-B10D-4359-B24D-A161F0BE15F2}" dt="2024-02-28T19:34:32.770" v="9611" actId="478"/>
          <ac:picMkLst>
            <pc:docMk/>
            <pc:sldMk cId="230308643" sldId="635"/>
            <ac:picMk id="3082" creationId="{F30FE4E5-2C48-AD0A-E951-DC913D1E3D42}"/>
          </ac:picMkLst>
        </pc:picChg>
      </pc:sldChg>
      <pc:sldChg chg="addSp delSp modSp add mod">
        <pc:chgData name="Richard Chalk" userId="287f8aa4f4de1d19" providerId="LiveId" clId="{55E7E3B9-B10D-4359-B24D-A161F0BE15F2}" dt="2024-02-20T05:41:24.194" v="1391" actId="20577"/>
        <pc:sldMkLst>
          <pc:docMk/>
          <pc:sldMk cId="3619668104" sldId="636"/>
        </pc:sldMkLst>
        <pc:spChg chg="mod">
          <ac:chgData name="Richard Chalk" userId="287f8aa4f4de1d19" providerId="LiveId" clId="{55E7E3B9-B10D-4359-B24D-A161F0BE15F2}" dt="2024-02-20T05:39:26.222" v="1251" actId="554"/>
          <ac:spMkLst>
            <pc:docMk/>
            <pc:sldMk cId="3619668104" sldId="636"/>
            <ac:spMk id="2" creationId="{19521851-2001-76BA-67BC-A60BB68F2977}"/>
          </ac:spMkLst>
        </pc:spChg>
        <pc:spChg chg="del">
          <ac:chgData name="Richard Chalk" userId="287f8aa4f4de1d19" providerId="LiveId" clId="{55E7E3B9-B10D-4359-B24D-A161F0BE15F2}" dt="2024-02-20T05:39:03.177" v="1247" actId="478"/>
          <ac:spMkLst>
            <pc:docMk/>
            <pc:sldMk cId="3619668104" sldId="636"/>
            <ac:spMk id="10" creationId="{0B8CE211-FADF-84A4-DCDD-C7429EEAC288}"/>
          </ac:spMkLst>
        </pc:spChg>
        <pc:spChg chg="add mod">
          <ac:chgData name="Richard Chalk" userId="287f8aa4f4de1d19" providerId="LiveId" clId="{55E7E3B9-B10D-4359-B24D-A161F0BE15F2}" dt="2024-02-20T05:41:24.194" v="1391" actId="20577"/>
          <ac:spMkLst>
            <pc:docMk/>
            <pc:sldMk cId="3619668104" sldId="636"/>
            <ac:spMk id="11" creationId="{193DBE62-B972-739D-A49F-786426AEB0E9}"/>
          </ac:spMkLst>
        </pc:spChg>
        <pc:spChg chg="del">
          <ac:chgData name="Richard Chalk" userId="287f8aa4f4de1d19" providerId="LiveId" clId="{55E7E3B9-B10D-4359-B24D-A161F0BE15F2}" dt="2024-02-20T05:39:01.604" v="1246" actId="478"/>
          <ac:spMkLst>
            <pc:docMk/>
            <pc:sldMk cId="3619668104" sldId="636"/>
            <ac:spMk id="15" creationId="{395C98AA-11D2-7AE7-49F1-9121512E576F}"/>
          </ac:spMkLst>
        </pc:spChg>
        <pc:spChg chg="del">
          <ac:chgData name="Richard Chalk" userId="287f8aa4f4de1d19" providerId="LiveId" clId="{55E7E3B9-B10D-4359-B24D-A161F0BE15F2}" dt="2024-02-20T05:39:04.952" v="1248" actId="478"/>
          <ac:spMkLst>
            <pc:docMk/>
            <pc:sldMk cId="3619668104" sldId="636"/>
            <ac:spMk id="16" creationId="{ADE6963A-5C46-672A-AFFE-8D7458137463}"/>
          </ac:spMkLst>
        </pc:spChg>
        <pc:spChg chg="del">
          <ac:chgData name="Richard Chalk" userId="287f8aa4f4de1d19" providerId="LiveId" clId="{55E7E3B9-B10D-4359-B24D-A161F0BE15F2}" dt="2024-02-20T05:38:59.698" v="1245" actId="478"/>
          <ac:spMkLst>
            <pc:docMk/>
            <pc:sldMk cId="3619668104" sldId="636"/>
            <ac:spMk id="17" creationId="{8C2B94A9-DEFE-97C2-07D5-C9C205673CA2}"/>
          </ac:spMkLst>
        </pc:spChg>
        <pc:picChg chg="add mod">
          <ac:chgData name="Richard Chalk" userId="287f8aa4f4de1d19" providerId="LiveId" clId="{55E7E3B9-B10D-4359-B24D-A161F0BE15F2}" dt="2024-02-20T05:38:35.946" v="1217" actId="1035"/>
          <ac:picMkLst>
            <pc:docMk/>
            <pc:sldMk cId="3619668104" sldId="636"/>
            <ac:picMk id="3" creationId="{13FF04D5-F38D-A16A-D72E-F965EBCF47C9}"/>
          </ac:picMkLst>
        </pc:picChg>
        <pc:picChg chg="del">
          <ac:chgData name="Richard Chalk" userId="287f8aa4f4de1d19" providerId="LiveId" clId="{55E7E3B9-B10D-4359-B24D-A161F0BE15F2}" dt="2024-02-20T05:37:24.601" v="1130" actId="478"/>
          <ac:picMkLst>
            <pc:docMk/>
            <pc:sldMk cId="3619668104" sldId="636"/>
            <ac:picMk id="9" creationId="{1B80884E-F276-018D-E2EE-3F34D1E6C528}"/>
          </ac:picMkLst>
        </pc:picChg>
        <pc:picChg chg="add mod">
          <ac:chgData name="Richard Chalk" userId="287f8aa4f4de1d19" providerId="LiveId" clId="{55E7E3B9-B10D-4359-B24D-A161F0BE15F2}" dt="2024-02-20T05:41:19.643" v="1366" actId="1035"/>
          <ac:picMkLst>
            <pc:docMk/>
            <pc:sldMk cId="3619668104" sldId="636"/>
            <ac:picMk id="12" creationId="{6F21366C-A697-0288-8286-AE0973A51F21}"/>
          </ac:picMkLst>
        </pc:picChg>
        <pc:picChg chg="mod">
          <ac:chgData name="Richard Chalk" userId="287f8aa4f4de1d19" providerId="LiveId" clId="{55E7E3B9-B10D-4359-B24D-A161F0BE15F2}" dt="2024-02-20T05:39:47.460" v="1258" actId="167"/>
          <ac:picMkLst>
            <pc:docMk/>
            <pc:sldMk cId="3619668104" sldId="636"/>
            <ac:picMk id="3074" creationId="{2F81FA16-5124-C090-2C6F-541461E30459}"/>
          </ac:picMkLst>
        </pc:picChg>
        <pc:picChg chg="mod">
          <ac:chgData name="Richard Chalk" userId="287f8aa4f4de1d19" providerId="LiveId" clId="{55E7E3B9-B10D-4359-B24D-A161F0BE15F2}" dt="2024-02-20T05:39:52.590" v="1262" actId="1036"/>
          <ac:picMkLst>
            <pc:docMk/>
            <pc:sldMk cId="3619668104" sldId="636"/>
            <ac:picMk id="3076" creationId="{B5E312F7-65D0-7FD8-1CE2-524FC6FB70A4}"/>
          </ac:picMkLst>
        </pc:picChg>
        <pc:picChg chg="del">
          <ac:chgData name="Richard Chalk" userId="287f8aa4f4de1d19" providerId="LiveId" clId="{55E7E3B9-B10D-4359-B24D-A161F0BE15F2}" dt="2024-02-20T05:38:56.329" v="1244" actId="478"/>
          <ac:picMkLst>
            <pc:docMk/>
            <pc:sldMk cId="3619668104" sldId="636"/>
            <ac:picMk id="3078" creationId="{72161DA7-53C1-E567-FD84-6470C5FCF998}"/>
          </ac:picMkLst>
        </pc:picChg>
        <pc:picChg chg="del">
          <ac:chgData name="Richard Chalk" userId="287f8aa4f4de1d19" providerId="LiveId" clId="{55E7E3B9-B10D-4359-B24D-A161F0BE15F2}" dt="2024-02-20T05:38:56.329" v="1244" actId="478"/>
          <ac:picMkLst>
            <pc:docMk/>
            <pc:sldMk cId="3619668104" sldId="636"/>
            <ac:picMk id="3080" creationId="{405A09B2-618C-31B6-0A4F-AB150BFE6848}"/>
          </ac:picMkLst>
        </pc:picChg>
        <pc:picChg chg="del">
          <ac:chgData name="Richard Chalk" userId="287f8aa4f4de1d19" providerId="LiveId" clId="{55E7E3B9-B10D-4359-B24D-A161F0BE15F2}" dt="2024-02-20T05:38:56.329" v="1244" actId="478"/>
          <ac:picMkLst>
            <pc:docMk/>
            <pc:sldMk cId="3619668104" sldId="636"/>
            <ac:picMk id="3082" creationId="{6E1233CA-574D-5033-8A13-890FDC3DAE62}"/>
          </ac:picMkLst>
        </pc:picChg>
      </pc:sldChg>
      <pc:sldChg chg="addSp delSp modSp add mod">
        <pc:chgData name="Richard Chalk" userId="287f8aa4f4de1d19" providerId="LiveId" clId="{55E7E3B9-B10D-4359-B24D-A161F0BE15F2}" dt="2024-02-20T05:46:31.006" v="1885" actId="14100"/>
        <pc:sldMkLst>
          <pc:docMk/>
          <pc:sldMk cId="2748712550" sldId="637"/>
        </pc:sldMkLst>
        <pc:spChg chg="mod ord">
          <ac:chgData name="Richard Chalk" userId="287f8aa4f4de1d19" providerId="LiveId" clId="{55E7E3B9-B10D-4359-B24D-A161F0BE15F2}" dt="2024-02-20T05:43:36.475" v="1626" actId="113"/>
          <ac:spMkLst>
            <pc:docMk/>
            <pc:sldMk cId="2748712550" sldId="637"/>
            <ac:spMk id="2" creationId="{2ED7E3C9-E610-C2AE-43E1-3011D82E46CB}"/>
          </ac:spMkLst>
        </pc:spChg>
        <pc:spChg chg="mod">
          <ac:chgData name="Richard Chalk" userId="287f8aa4f4de1d19" providerId="LiveId" clId="{55E7E3B9-B10D-4359-B24D-A161F0BE15F2}" dt="2024-02-20T05:46:31.006" v="1885" actId="14100"/>
          <ac:spMkLst>
            <pc:docMk/>
            <pc:sldMk cId="2748712550" sldId="637"/>
            <ac:spMk id="11" creationId="{BABD7D60-8EE9-F4C7-AB35-E6923CB85FED}"/>
          </ac:spMkLst>
        </pc:spChg>
        <pc:picChg chg="mod">
          <ac:chgData name="Richard Chalk" userId="287f8aa4f4de1d19" providerId="LiveId" clId="{55E7E3B9-B10D-4359-B24D-A161F0BE15F2}" dt="2024-02-20T05:42:35.066" v="1492" actId="1035"/>
          <ac:picMkLst>
            <pc:docMk/>
            <pc:sldMk cId="2748712550" sldId="637"/>
            <ac:picMk id="3" creationId="{B65B4706-E416-4EBB-412F-887D2F7AE5AD}"/>
          </ac:picMkLst>
        </pc:picChg>
        <pc:picChg chg="add mod">
          <ac:chgData name="Richard Chalk" userId="287f8aa4f4de1d19" providerId="LiveId" clId="{55E7E3B9-B10D-4359-B24D-A161F0BE15F2}" dt="2024-02-20T05:41:49.395" v="1399" actId="1038"/>
          <ac:picMkLst>
            <pc:docMk/>
            <pc:sldMk cId="2748712550" sldId="637"/>
            <ac:picMk id="9" creationId="{D3084B88-933D-F477-453C-41C1E5D3856A}"/>
          </ac:picMkLst>
        </pc:picChg>
        <pc:picChg chg="add mod">
          <ac:chgData name="Richard Chalk" userId="287f8aa4f4de1d19" providerId="LiveId" clId="{55E7E3B9-B10D-4359-B24D-A161F0BE15F2}" dt="2024-02-20T05:45:18.228" v="1758" actId="14100"/>
          <ac:picMkLst>
            <pc:docMk/>
            <pc:sldMk cId="2748712550" sldId="637"/>
            <ac:picMk id="10" creationId="{1E5378B8-DABD-693C-E51F-8F5B180DD7DB}"/>
          </ac:picMkLst>
        </pc:picChg>
        <pc:picChg chg="mod">
          <ac:chgData name="Richard Chalk" userId="287f8aa4f4de1d19" providerId="LiveId" clId="{55E7E3B9-B10D-4359-B24D-A161F0BE15F2}" dt="2024-02-20T05:44:58.360" v="1755" actId="1036"/>
          <ac:picMkLst>
            <pc:docMk/>
            <pc:sldMk cId="2748712550" sldId="637"/>
            <ac:picMk id="12" creationId="{83DA3002-9C1C-FF5A-5A1A-C39BB0AA83B2}"/>
          </ac:picMkLst>
        </pc:picChg>
        <pc:picChg chg="del">
          <ac:chgData name="Richard Chalk" userId="287f8aa4f4de1d19" providerId="LiveId" clId="{55E7E3B9-B10D-4359-B24D-A161F0BE15F2}" dt="2024-02-20T05:41:41.667" v="1394" actId="478"/>
          <ac:picMkLst>
            <pc:docMk/>
            <pc:sldMk cId="2748712550" sldId="637"/>
            <ac:picMk id="3074" creationId="{E7FD4AD1-1656-36FD-29F5-8D91417D1411}"/>
          </ac:picMkLst>
        </pc:picChg>
        <pc:picChg chg="del">
          <ac:chgData name="Richard Chalk" userId="287f8aa4f4de1d19" providerId="LiveId" clId="{55E7E3B9-B10D-4359-B24D-A161F0BE15F2}" dt="2024-02-20T05:41:41.667" v="1394" actId="478"/>
          <ac:picMkLst>
            <pc:docMk/>
            <pc:sldMk cId="2748712550" sldId="637"/>
            <ac:picMk id="3076" creationId="{3297378E-85ED-D40A-7943-F79C25CA1060}"/>
          </ac:picMkLst>
        </pc:picChg>
      </pc:sldChg>
      <pc:sldChg chg="addSp delSp modSp add mod">
        <pc:chgData name="Richard Chalk" userId="287f8aa4f4de1d19" providerId="LiveId" clId="{55E7E3B9-B10D-4359-B24D-A161F0BE15F2}" dt="2024-02-20T06:01:35.516" v="2227" actId="14100"/>
        <pc:sldMkLst>
          <pc:docMk/>
          <pc:sldMk cId="1488974394" sldId="638"/>
        </pc:sldMkLst>
        <pc:spChg chg="mod">
          <ac:chgData name="Richard Chalk" userId="287f8aa4f4de1d19" providerId="LiveId" clId="{55E7E3B9-B10D-4359-B24D-A161F0BE15F2}" dt="2024-02-20T05:52:01.277" v="1998" actId="113"/>
          <ac:spMkLst>
            <pc:docMk/>
            <pc:sldMk cId="1488974394" sldId="638"/>
            <ac:spMk id="2" creationId="{F9E6E77C-C2CC-8B32-331F-C7419ECBFB0C}"/>
          </ac:spMkLst>
        </pc:spChg>
        <pc:spChg chg="del">
          <ac:chgData name="Richard Chalk" userId="287f8aa4f4de1d19" providerId="LiveId" clId="{55E7E3B9-B10D-4359-B24D-A161F0BE15F2}" dt="2024-02-20T05:47:02.113" v="1888" actId="478"/>
          <ac:spMkLst>
            <pc:docMk/>
            <pc:sldMk cId="1488974394" sldId="638"/>
            <ac:spMk id="11" creationId="{18ED7244-B7A5-1633-48A1-D74C241ACB97}"/>
          </ac:spMkLst>
        </pc:spChg>
        <pc:spChg chg="add mod">
          <ac:chgData name="Richard Chalk" userId="287f8aa4f4de1d19" providerId="LiveId" clId="{55E7E3B9-B10D-4359-B24D-A161F0BE15F2}" dt="2024-02-20T06:01:00.989" v="2223" actId="207"/>
          <ac:spMkLst>
            <pc:docMk/>
            <pc:sldMk cId="1488974394" sldId="638"/>
            <ac:spMk id="15" creationId="{FBA2D00A-4A9C-5E1F-2CA8-AC3622673D55}"/>
          </ac:spMkLst>
        </pc:spChg>
        <pc:picChg chg="del">
          <ac:chgData name="Richard Chalk" userId="287f8aa4f4de1d19" providerId="LiveId" clId="{55E7E3B9-B10D-4359-B24D-A161F0BE15F2}" dt="2024-02-20T05:47:17.997" v="1892" actId="478"/>
          <ac:picMkLst>
            <pc:docMk/>
            <pc:sldMk cId="1488974394" sldId="638"/>
            <ac:picMk id="9" creationId="{D5C11584-F5A1-962F-F059-BAC316B12DD7}"/>
          </ac:picMkLst>
        </pc:picChg>
        <pc:picChg chg="del">
          <ac:chgData name="Richard Chalk" userId="287f8aa4f4de1d19" providerId="LiveId" clId="{55E7E3B9-B10D-4359-B24D-A161F0BE15F2}" dt="2024-02-20T05:46:59.542" v="1887" actId="478"/>
          <ac:picMkLst>
            <pc:docMk/>
            <pc:sldMk cId="1488974394" sldId="638"/>
            <ac:picMk id="10" creationId="{F05B4B04-1082-FD74-993F-E57F076DC424}"/>
          </ac:picMkLst>
        </pc:picChg>
        <pc:picChg chg="del">
          <ac:chgData name="Richard Chalk" userId="287f8aa4f4de1d19" providerId="LiveId" clId="{55E7E3B9-B10D-4359-B24D-A161F0BE15F2}" dt="2024-02-20T05:47:04.919" v="1889" actId="478"/>
          <ac:picMkLst>
            <pc:docMk/>
            <pc:sldMk cId="1488974394" sldId="638"/>
            <ac:picMk id="12" creationId="{F73B8571-53FE-C040-01B7-6A4DABC063CD}"/>
          </ac:picMkLst>
        </pc:picChg>
        <pc:picChg chg="add mod">
          <ac:chgData name="Richard Chalk" userId="287f8aa4f4de1d19" providerId="LiveId" clId="{55E7E3B9-B10D-4359-B24D-A161F0BE15F2}" dt="2024-02-20T05:47:10.341" v="1891" actId="1076"/>
          <ac:picMkLst>
            <pc:docMk/>
            <pc:sldMk cId="1488974394" sldId="638"/>
            <ac:picMk id="13" creationId="{9311B804-F217-B58C-B7E7-11C90EBBA301}"/>
          </ac:picMkLst>
        </pc:picChg>
        <pc:picChg chg="add mod">
          <ac:chgData name="Richard Chalk" userId="287f8aa4f4de1d19" providerId="LiveId" clId="{55E7E3B9-B10D-4359-B24D-A161F0BE15F2}" dt="2024-02-20T05:48:19.712" v="1995" actId="1038"/>
          <ac:picMkLst>
            <pc:docMk/>
            <pc:sldMk cId="1488974394" sldId="638"/>
            <ac:picMk id="14" creationId="{2FB58793-9E54-A29A-A3D9-5376F0905F29}"/>
          </ac:picMkLst>
        </pc:picChg>
        <pc:picChg chg="add mod">
          <ac:chgData name="Richard Chalk" userId="287f8aa4f4de1d19" providerId="LiveId" clId="{55E7E3B9-B10D-4359-B24D-A161F0BE15F2}" dt="2024-02-20T05:52:52.855" v="2106" actId="1036"/>
          <ac:picMkLst>
            <pc:docMk/>
            <pc:sldMk cId="1488974394" sldId="638"/>
            <ac:picMk id="16" creationId="{4B0B640A-964B-8A7C-33A9-F05B4D60EEA0}"/>
          </ac:picMkLst>
        </pc:picChg>
        <pc:picChg chg="add del mod">
          <ac:chgData name="Richard Chalk" userId="287f8aa4f4de1d19" providerId="LiveId" clId="{55E7E3B9-B10D-4359-B24D-A161F0BE15F2}" dt="2024-02-20T05:53:44.673" v="2112" actId="478"/>
          <ac:picMkLst>
            <pc:docMk/>
            <pc:sldMk cId="1488974394" sldId="638"/>
            <ac:picMk id="18" creationId="{DDEF0828-CB17-E83B-27E6-886ED064B436}"/>
          </ac:picMkLst>
        </pc:picChg>
        <pc:picChg chg="add mod">
          <ac:chgData name="Richard Chalk" userId="287f8aa4f4de1d19" providerId="LiveId" clId="{55E7E3B9-B10D-4359-B24D-A161F0BE15F2}" dt="2024-02-20T05:54:46.208" v="2122" actId="1076"/>
          <ac:picMkLst>
            <pc:docMk/>
            <pc:sldMk cId="1488974394" sldId="638"/>
            <ac:picMk id="19" creationId="{9D1B0FA7-1136-C44F-1014-9AE2D3B789BB}"/>
          </ac:picMkLst>
        </pc:picChg>
        <pc:picChg chg="add mod">
          <ac:chgData name="Richard Chalk" userId="287f8aa4f4de1d19" providerId="LiveId" clId="{55E7E3B9-B10D-4359-B24D-A161F0BE15F2}" dt="2024-02-20T05:54:57.486" v="2124" actId="1076"/>
          <ac:picMkLst>
            <pc:docMk/>
            <pc:sldMk cId="1488974394" sldId="638"/>
            <ac:picMk id="20" creationId="{125591E7-3128-078F-346C-6CBBD97FAAC9}"/>
          </ac:picMkLst>
        </pc:picChg>
        <pc:picChg chg="add mod">
          <ac:chgData name="Richard Chalk" userId="287f8aa4f4de1d19" providerId="LiveId" clId="{55E7E3B9-B10D-4359-B24D-A161F0BE15F2}" dt="2024-02-20T05:55:03.879" v="2128" actId="1076"/>
          <ac:picMkLst>
            <pc:docMk/>
            <pc:sldMk cId="1488974394" sldId="638"/>
            <ac:picMk id="21" creationId="{F7C541CB-6470-4806-9026-9530925C23E9}"/>
          </ac:picMkLst>
        </pc:picChg>
        <pc:picChg chg="add mod">
          <ac:chgData name="Richard Chalk" userId="287f8aa4f4de1d19" providerId="LiveId" clId="{55E7E3B9-B10D-4359-B24D-A161F0BE15F2}" dt="2024-02-20T05:55:07.747" v="2130" actId="1076"/>
          <ac:picMkLst>
            <pc:docMk/>
            <pc:sldMk cId="1488974394" sldId="638"/>
            <ac:picMk id="22" creationId="{7FBF598E-D450-73AA-7957-9148299B2FAC}"/>
          </ac:picMkLst>
        </pc:picChg>
        <pc:picChg chg="add mod">
          <ac:chgData name="Richard Chalk" userId="287f8aa4f4de1d19" providerId="LiveId" clId="{55E7E3B9-B10D-4359-B24D-A161F0BE15F2}" dt="2024-02-20T05:55:19.858" v="2135" actId="1035"/>
          <ac:picMkLst>
            <pc:docMk/>
            <pc:sldMk cId="1488974394" sldId="638"/>
            <ac:picMk id="23" creationId="{F979A8E8-05CF-08D0-948C-2E2EF1F0577C}"/>
          </ac:picMkLst>
        </pc:picChg>
        <pc:picChg chg="add mod">
          <ac:chgData name="Richard Chalk" userId="287f8aa4f4de1d19" providerId="LiveId" clId="{55E7E3B9-B10D-4359-B24D-A161F0BE15F2}" dt="2024-02-20T05:55:30.312" v="2137" actId="1076"/>
          <ac:picMkLst>
            <pc:docMk/>
            <pc:sldMk cId="1488974394" sldId="638"/>
            <ac:picMk id="24" creationId="{0CDEF3A9-9D81-2D3C-530E-88B901E2BD3A}"/>
          </ac:picMkLst>
        </pc:picChg>
        <pc:picChg chg="add del">
          <ac:chgData name="Richard Chalk" userId="287f8aa4f4de1d19" providerId="LiveId" clId="{55E7E3B9-B10D-4359-B24D-A161F0BE15F2}" dt="2024-02-20T05:53:33.908" v="2108" actId="478"/>
          <ac:picMkLst>
            <pc:docMk/>
            <pc:sldMk cId="1488974394" sldId="638"/>
            <ac:picMk id="4098" creationId="{3ED4A2F3-7598-C844-5429-6C747FC7EEF2}"/>
          </ac:picMkLst>
        </pc:picChg>
        <pc:picChg chg="add del mod">
          <ac:chgData name="Richard Chalk" userId="287f8aa4f4de1d19" providerId="LiveId" clId="{55E7E3B9-B10D-4359-B24D-A161F0BE15F2}" dt="2024-02-20T05:53:55.646" v="2115" actId="478"/>
          <ac:picMkLst>
            <pc:docMk/>
            <pc:sldMk cId="1488974394" sldId="638"/>
            <ac:picMk id="4100" creationId="{EA338276-6DC0-BB00-1552-D6B58A2565DB}"/>
          </ac:picMkLst>
        </pc:picChg>
        <pc:picChg chg="add mod">
          <ac:chgData name="Richard Chalk" userId="287f8aa4f4de1d19" providerId="LiveId" clId="{55E7E3B9-B10D-4359-B24D-A161F0BE15F2}" dt="2024-02-20T05:54:16.619" v="2118" actId="1076"/>
          <ac:picMkLst>
            <pc:docMk/>
            <pc:sldMk cId="1488974394" sldId="638"/>
            <ac:picMk id="4102" creationId="{021E83DC-641B-E72A-EA6D-67F77594D5DE}"/>
          </ac:picMkLst>
        </pc:picChg>
        <pc:picChg chg="add mod">
          <ac:chgData name="Richard Chalk" userId="287f8aa4f4de1d19" providerId="LiveId" clId="{55E7E3B9-B10D-4359-B24D-A161F0BE15F2}" dt="2024-02-20T06:01:35.516" v="2227" actId="14100"/>
          <ac:picMkLst>
            <pc:docMk/>
            <pc:sldMk cId="1488974394" sldId="638"/>
            <ac:picMk id="4104" creationId="{ADF499F4-282D-A0CE-41C3-EBED8869C04A}"/>
          </ac:picMkLst>
        </pc:picChg>
      </pc:sldChg>
      <pc:sldChg chg="addSp delSp modSp add del mod">
        <pc:chgData name="Richard Chalk" userId="287f8aa4f4de1d19" providerId="LiveId" clId="{55E7E3B9-B10D-4359-B24D-A161F0BE15F2}" dt="2024-02-20T06:35:30.166" v="2463" actId="47"/>
        <pc:sldMkLst>
          <pc:docMk/>
          <pc:sldMk cId="1505702217" sldId="639"/>
        </pc:sldMkLst>
        <pc:spChg chg="mod">
          <ac:chgData name="Richard Chalk" userId="287f8aa4f4de1d19" providerId="LiveId" clId="{55E7E3B9-B10D-4359-B24D-A161F0BE15F2}" dt="2024-02-20T05:56:56.030" v="2175" actId="20577"/>
          <ac:spMkLst>
            <pc:docMk/>
            <pc:sldMk cId="1505702217" sldId="639"/>
            <ac:spMk id="7" creationId="{27282D8E-06B2-DB6C-8F67-A78B7027D39D}"/>
          </ac:spMkLst>
        </pc:spChg>
        <pc:spChg chg="add del">
          <ac:chgData name="Richard Chalk" userId="287f8aa4f4de1d19" providerId="LiveId" clId="{55E7E3B9-B10D-4359-B24D-A161F0BE15F2}" dt="2024-02-20T06:29:40.603" v="2230" actId="478"/>
          <ac:spMkLst>
            <pc:docMk/>
            <pc:sldMk cId="1505702217" sldId="639"/>
            <ac:spMk id="9" creationId="{98EB35EC-F996-A3CD-A8A5-A478A584C36B}"/>
          </ac:spMkLst>
        </pc:spChg>
      </pc:sldChg>
      <pc:sldChg chg="modSp add mod">
        <pc:chgData name="Richard Chalk" userId="287f8aa4f4de1d19" providerId="LiveId" clId="{55E7E3B9-B10D-4359-B24D-A161F0BE15F2}" dt="2024-02-20T05:56:39.232" v="2166" actId="20577"/>
        <pc:sldMkLst>
          <pc:docMk/>
          <pc:sldMk cId="2429607484" sldId="640"/>
        </pc:sldMkLst>
        <pc:spChg chg="mod">
          <ac:chgData name="Richard Chalk" userId="287f8aa4f4de1d19" providerId="LiveId" clId="{55E7E3B9-B10D-4359-B24D-A161F0BE15F2}" dt="2024-02-20T05:56:39.232" v="2166" actId="20577"/>
          <ac:spMkLst>
            <pc:docMk/>
            <pc:sldMk cId="2429607484" sldId="640"/>
            <ac:spMk id="118" creationId="{FBE14242-6703-C08D-028E-ECB22D280C64}"/>
          </ac:spMkLst>
        </pc:spChg>
      </pc:sldChg>
      <pc:sldChg chg="addSp delSp modSp add mod modNotesTx">
        <pc:chgData name="Richard Chalk" userId="287f8aa4f4de1d19" providerId="LiveId" clId="{55E7E3B9-B10D-4359-B24D-A161F0BE15F2}" dt="2024-02-20T08:33:06.547" v="2753" actId="207"/>
        <pc:sldMkLst>
          <pc:docMk/>
          <pc:sldMk cId="3377948885" sldId="641"/>
        </pc:sldMkLst>
        <pc:spChg chg="mod ord">
          <ac:chgData name="Richard Chalk" userId="287f8aa4f4de1d19" providerId="LiveId" clId="{55E7E3B9-B10D-4359-B24D-A161F0BE15F2}" dt="2024-02-20T08:33:06.547" v="2753" actId="207"/>
          <ac:spMkLst>
            <pc:docMk/>
            <pc:sldMk cId="3377948885" sldId="641"/>
            <ac:spMk id="2" creationId="{30C43EDF-A468-E736-4E52-87CD82ABBFB6}"/>
          </ac:spMkLst>
        </pc:spChg>
        <pc:spChg chg="mod">
          <ac:chgData name="Richard Chalk" userId="287f8aa4f4de1d19" providerId="LiveId" clId="{55E7E3B9-B10D-4359-B24D-A161F0BE15F2}" dt="2024-02-20T08:32:53.864" v="2752" actId="6549"/>
          <ac:spMkLst>
            <pc:docMk/>
            <pc:sldMk cId="3377948885" sldId="641"/>
            <ac:spMk id="7" creationId="{3834A8CF-E37B-946D-8812-B639C4526269}"/>
          </ac:spMkLst>
        </pc:spChg>
        <pc:spChg chg="del">
          <ac:chgData name="Richard Chalk" userId="287f8aa4f4de1d19" providerId="LiveId" clId="{55E7E3B9-B10D-4359-B24D-A161F0BE15F2}" dt="2024-02-20T06:36:59.865" v="2464" actId="478"/>
          <ac:spMkLst>
            <pc:docMk/>
            <pc:sldMk cId="3377948885" sldId="641"/>
            <ac:spMk id="9" creationId="{330A842F-A71C-537B-58A2-965B5A4D6E4D}"/>
          </ac:spMkLst>
        </pc:spChg>
        <pc:spChg chg="mod">
          <ac:chgData name="Richard Chalk" userId="287f8aa4f4de1d19" providerId="LiveId" clId="{55E7E3B9-B10D-4359-B24D-A161F0BE15F2}" dt="2024-02-20T08:26:29.332" v="2751" actId="207"/>
          <ac:spMkLst>
            <pc:docMk/>
            <pc:sldMk cId="3377948885" sldId="641"/>
            <ac:spMk id="11" creationId="{ADF08E06-2413-1733-A25F-D94758AED07A}"/>
          </ac:spMkLst>
        </pc:spChg>
        <pc:picChg chg="del">
          <ac:chgData name="Richard Chalk" userId="287f8aa4f4de1d19" providerId="LiveId" clId="{55E7E3B9-B10D-4359-B24D-A161F0BE15F2}" dt="2024-02-20T06:37:06.515" v="2466" actId="478"/>
          <ac:picMkLst>
            <pc:docMk/>
            <pc:sldMk cId="3377948885" sldId="641"/>
            <ac:picMk id="3" creationId="{AD821733-99F9-B925-AFA2-B164A59EE5D8}"/>
          </ac:picMkLst>
        </pc:picChg>
        <pc:picChg chg="del">
          <ac:chgData name="Richard Chalk" userId="287f8aa4f4de1d19" providerId="LiveId" clId="{55E7E3B9-B10D-4359-B24D-A161F0BE15F2}" dt="2024-02-20T06:38:37.906" v="2490" actId="478"/>
          <ac:picMkLst>
            <pc:docMk/>
            <pc:sldMk cId="3377948885" sldId="641"/>
            <ac:picMk id="12" creationId="{7F6B3D42-8232-2D23-573B-AAA2FD6EDAD6}"/>
          </ac:picMkLst>
        </pc:picChg>
        <pc:picChg chg="del">
          <ac:chgData name="Richard Chalk" userId="287f8aa4f4de1d19" providerId="LiveId" clId="{55E7E3B9-B10D-4359-B24D-A161F0BE15F2}" dt="2024-02-20T06:37:15.574" v="2470" actId="478"/>
          <ac:picMkLst>
            <pc:docMk/>
            <pc:sldMk cId="3377948885" sldId="641"/>
            <ac:picMk id="3074" creationId="{AAC8F524-979E-7031-FF41-AF5F481C8A55}"/>
          </ac:picMkLst>
        </pc:picChg>
        <pc:picChg chg="del">
          <ac:chgData name="Richard Chalk" userId="287f8aa4f4de1d19" providerId="LiveId" clId="{55E7E3B9-B10D-4359-B24D-A161F0BE15F2}" dt="2024-02-20T06:38:32.786" v="2488" actId="478"/>
          <ac:picMkLst>
            <pc:docMk/>
            <pc:sldMk cId="3377948885" sldId="641"/>
            <ac:picMk id="3076" creationId="{E05E12FB-EDC6-72C9-3CA7-338022D2C0F3}"/>
          </ac:picMkLst>
        </pc:picChg>
        <pc:picChg chg="add del">
          <ac:chgData name="Richard Chalk" userId="287f8aa4f4de1d19" providerId="LiveId" clId="{55E7E3B9-B10D-4359-B24D-A161F0BE15F2}" dt="2024-02-20T06:39:32.318" v="2502" actId="478"/>
          <ac:picMkLst>
            <pc:docMk/>
            <pc:sldMk cId="3377948885" sldId="641"/>
            <ac:picMk id="11266" creationId="{5D157290-7335-A5C0-ECD5-8005FC869C9D}"/>
          </ac:picMkLst>
        </pc:picChg>
        <pc:picChg chg="add mod">
          <ac:chgData name="Richard Chalk" userId="287f8aa4f4de1d19" providerId="LiveId" clId="{55E7E3B9-B10D-4359-B24D-A161F0BE15F2}" dt="2024-02-20T06:39:47.505" v="2512" actId="1076"/>
          <ac:picMkLst>
            <pc:docMk/>
            <pc:sldMk cId="3377948885" sldId="641"/>
            <ac:picMk id="11268" creationId="{95809487-8745-E7EA-FA65-F71161B55110}"/>
          </ac:picMkLst>
        </pc:picChg>
      </pc:sldChg>
      <pc:sldChg chg="modSp add del mod">
        <pc:chgData name="Richard Chalk" userId="287f8aa4f4de1d19" providerId="LiveId" clId="{55E7E3B9-B10D-4359-B24D-A161F0BE15F2}" dt="2024-02-21T05:35:45.718" v="3381" actId="47"/>
        <pc:sldMkLst>
          <pc:docMk/>
          <pc:sldMk cId="74805548" sldId="642"/>
        </pc:sldMkLst>
        <pc:spChg chg="mod">
          <ac:chgData name="Richard Chalk" userId="287f8aa4f4de1d19" providerId="LiveId" clId="{55E7E3B9-B10D-4359-B24D-A161F0BE15F2}" dt="2024-02-20T05:57:58.149" v="2187" actId="20577"/>
          <ac:spMkLst>
            <pc:docMk/>
            <pc:sldMk cId="74805548" sldId="642"/>
            <ac:spMk id="7" creationId="{B595B058-515D-6DCD-BE6F-3E909B0DAB03}"/>
          </ac:spMkLst>
        </pc:spChg>
      </pc:sldChg>
      <pc:sldChg chg="addSp delSp modSp add mod">
        <pc:chgData name="Richard Chalk" userId="287f8aa4f4de1d19" providerId="LiveId" clId="{55E7E3B9-B10D-4359-B24D-A161F0BE15F2}" dt="2024-02-21T05:51:44.354" v="3998" actId="1036"/>
        <pc:sldMkLst>
          <pc:docMk/>
          <pc:sldMk cId="1456782335" sldId="643"/>
        </pc:sldMkLst>
        <pc:spChg chg="mod ord">
          <ac:chgData name="Richard Chalk" userId="287f8aa4f4de1d19" providerId="LiveId" clId="{55E7E3B9-B10D-4359-B24D-A161F0BE15F2}" dt="2024-02-21T05:45:12.348" v="3630" actId="207"/>
          <ac:spMkLst>
            <pc:docMk/>
            <pc:sldMk cId="1456782335" sldId="643"/>
            <ac:spMk id="2" creationId="{37C85A76-2B36-92E0-4CD2-01D3D3CD242F}"/>
          </ac:spMkLst>
        </pc:spChg>
        <pc:spChg chg="mod">
          <ac:chgData name="Richard Chalk" userId="287f8aa4f4de1d19" providerId="LiveId" clId="{55E7E3B9-B10D-4359-B24D-A161F0BE15F2}" dt="2024-02-21T05:36:54.082" v="3396" actId="20577"/>
          <ac:spMkLst>
            <pc:docMk/>
            <pc:sldMk cId="1456782335" sldId="643"/>
            <ac:spMk id="7" creationId="{B582EB6A-FE48-D4C8-4E34-35423E37D405}"/>
          </ac:spMkLst>
        </pc:spChg>
        <pc:spChg chg="del">
          <ac:chgData name="Richard Chalk" userId="287f8aa4f4de1d19" providerId="LiveId" clId="{55E7E3B9-B10D-4359-B24D-A161F0BE15F2}" dt="2024-02-21T05:36:07.203" v="3382" actId="478"/>
          <ac:spMkLst>
            <pc:docMk/>
            <pc:sldMk cId="1456782335" sldId="643"/>
            <ac:spMk id="9" creationId="{4039BC8E-C348-86AD-5E68-129166D5E7AB}"/>
          </ac:spMkLst>
        </pc:spChg>
        <pc:spChg chg="mod">
          <ac:chgData name="Richard Chalk" userId="287f8aa4f4de1d19" providerId="LiveId" clId="{55E7E3B9-B10D-4359-B24D-A161F0BE15F2}" dt="2024-02-21T05:45:19.756" v="3631" actId="207"/>
          <ac:spMkLst>
            <pc:docMk/>
            <pc:sldMk cId="1456782335" sldId="643"/>
            <ac:spMk id="11" creationId="{73B217D2-5DEC-8AEB-B2F5-B91277DAAC70}"/>
          </ac:spMkLst>
        </pc:spChg>
        <pc:spChg chg="add mod">
          <ac:chgData name="Richard Chalk" userId="287f8aa4f4de1d19" providerId="LiveId" clId="{55E7E3B9-B10D-4359-B24D-A161F0BE15F2}" dt="2024-02-21T05:41:54.866" v="3538" actId="207"/>
          <ac:spMkLst>
            <pc:docMk/>
            <pc:sldMk cId="1456782335" sldId="643"/>
            <ac:spMk id="15" creationId="{9CD46EEA-2A29-A79C-F5CC-785449073190}"/>
          </ac:spMkLst>
        </pc:spChg>
        <pc:picChg chg="del">
          <ac:chgData name="Richard Chalk" userId="287f8aa4f4de1d19" providerId="LiveId" clId="{55E7E3B9-B10D-4359-B24D-A161F0BE15F2}" dt="2024-02-21T05:37:08.105" v="3403" actId="478"/>
          <ac:picMkLst>
            <pc:docMk/>
            <pc:sldMk cId="1456782335" sldId="643"/>
            <ac:picMk id="3" creationId="{DA838DFE-DAAF-7500-5BB4-F9FFC4E5458C}"/>
          </ac:picMkLst>
        </pc:picChg>
        <pc:picChg chg="add mod">
          <ac:chgData name="Richard Chalk" userId="287f8aa4f4de1d19" providerId="LiveId" clId="{55E7E3B9-B10D-4359-B24D-A161F0BE15F2}" dt="2024-02-21T05:37:26.993" v="3433" actId="1035"/>
          <ac:picMkLst>
            <pc:docMk/>
            <pc:sldMk cId="1456782335" sldId="643"/>
            <ac:picMk id="10" creationId="{BC9C434B-A267-478C-8534-CA8CDB7903E3}"/>
          </ac:picMkLst>
        </pc:picChg>
        <pc:picChg chg="del">
          <ac:chgData name="Richard Chalk" userId="287f8aa4f4de1d19" providerId="LiveId" clId="{55E7E3B9-B10D-4359-B24D-A161F0BE15F2}" dt="2024-02-21T05:37:07.266" v="3402" actId="478"/>
          <ac:picMkLst>
            <pc:docMk/>
            <pc:sldMk cId="1456782335" sldId="643"/>
            <ac:picMk id="12" creationId="{60C1731E-67EA-C8F6-0482-DF157BD688A4}"/>
          </ac:picMkLst>
        </pc:picChg>
        <pc:picChg chg="add mod">
          <ac:chgData name="Richard Chalk" userId="287f8aa4f4de1d19" providerId="LiveId" clId="{55E7E3B9-B10D-4359-B24D-A161F0BE15F2}" dt="2024-02-21T05:36:57.002" v="3398" actId="1037"/>
          <ac:picMkLst>
            <pc:docMk/>
            <pc:sldMk cId="1456782335" sldId="643"/>
            <ac:picMk id="13" creationId="{7E345BA0-9101-2E9A-EEB9-C594D4EF155C}"/>
          </ac:picMkLst>
        </pc:picChg>
        <pc:picChg chg="add mod">
          <ac:chgData name="Richard Chalk" userId="287f8aa4f4de1d19" providerId="LiveId" clId="{55E7E3B9-B10D-4359-B24D-A161F0BE15F2}" dt="2024-02-21T05:51:44.354" v="3998" actId="1036"/>
          <ac:picMkLst>
            <pc:docMk/>
            <pc:sldMk cId="1456782335" sldId="643"/>
            <ac:picMk id="16" creationId="{B5D17A7D-0E09-46B8-1C69-740D0C65828F}"/>
          </ac:picMkLst>
        </pc:picChg>
        <pc:picChg chg="add mod">
          <ac:chgData name="Richard Chalk" userId="287f8aa4f4de1d19" providerId="LiveId" clId="{55E7E3B9-B10D-4359-B24D-A161F0BE15F2}" dt="2024-02-21T05:51:44.354" v="3998" actId="1036"/>
          <ac:picMkLst>
            <pc:docMk/>
            <pc:sldMk cId="1456782335" sldId="643"/>
            <ac:picMk id="17" creationId="{F4DDD0DD-CDE4-5C69-A3BA-91AF350A79BC}"/>
          </ac:picMkLst>
        </pc:picChg>
        <pc:picChg chg="del">
          <ac:chgData name="Richard Chalk" userId="287f8aa4f4de1d19" providerId="LiveId" clId="{55E7E3B9-B10D-4359-B24D-A161F0BE15F2}" dt="2024-02-21T05:37:04.027" v="3400" actId="478"/>
          <ac:picMkLst>
            <pc:docMk/>
            <pc:sldMk cId="1456782335" sldId="643"/>
            <ac:picMk id="3074" creationId="{447D82C3-5F9F-24B3-1A46-E76BD14589C2}"/>
          </ac:picMkLst>
        </pc:picChg>
        <pc:picChg chg="del">
          <ac:chgData name="Richard Chalk" userId="287f8aa4f4de1d19" providerId="LiveId" clId="{55E7E3B9-B10D-4359-B24D-A161F0BE15F2}" dt="2024-02-21T05:37:06.199" v="3401" actId="478"/>
          <ac:picMkLst>
            <pc:docMk/>
            <pc:sldMk cId="1456782335" sldId="643"/>
            <ac:picMk id="3076" creationId="{CFCB72C1-6DAE-7E32-009D-27F01617BE2F}"/>
          </ac:picMkLst>
        </pc:picChg>
        <pc:picChg chg="add del mod">
          <ac:chgData name="Richard Chalk" userId="287f8aa4f4de1d19" providerId="LiveId" clId="{55E7E3B9-B10D-4359-B24D-A161F0BE15F2}" dt="2024-02-21T05:49:40.777" v="3726" actId="478"/>
          <ac:picMkLst>
            <pc:docMk/>
            <pc:sldMk cId="1456782335" sldId="643"/>
            <ac:picMk id="3078" creationId="{1170F0D2-DCFC-7491-A822-C32F69153723}"/>
          </ac:picMkLst>
        </pc:picChg>
        <pc:picChg chg="add mod">
          <ac:chgData name="Richard Chalk" userId="287f8aa4f4de1d19" providerId="LiveId" clId="{55E7E3B9-B10D-4359-B24D-A161F0BE15F2}" dt="2024-02-21T05:51:44.354" v="3998" actId="1036"/>
          <ac:picMkLst>
            <pc:docMk/>
            <pc:sldMk cId="1456782335" sldId="643"/>
            <ac:picMk id="3080" creationId="{C98CC9C9-A285-1E81-F235-86E8D1F93B13}"/>
          </ac:picMkLst>
        </pc:picChg>
        <pc:picChg chg="add mod">
          <ac:chgData name="Richard Chalk" userId="287f8aa4f4de1d19" providerId="LiveId" clId="{55E7E3B9-B10D-4359-B24D-A161F0BE15F2}" dt="2024-02-21T05:51:39.147" v="3981" actId="1036"/>
          <ac:picMkLst>
            <pc:docMk/>
            <pc:sldMk cId="1456782335" sldId="643"/>
            <ac:picMk id="3082" creationId="{80758F7E-18E1-C1D2-659A-D25D4840CAB4}"/>
          </ac:picMkLst>
        </pc:picChg>
        <pc:picChg chg="add mod">
          <ac:chgData name="Richard Chalk" userId="287f8aa4f4de1d19" providerId="LiveId" clId="{55E7E3B9-B10D-4359-B24D-A161F0BE15F2}" dt="2024-02-21T05:51:39.147" v="3981" actId="1036"/>
          <ac:picMkLst>
            <pc:docMk/>
            <pc:sldMk cId="1456782335" sldId="643"/>
            <ac:picMk id="3084" creationId="{76FF1863-427A-0F50-D339-8522F3A9A686}"/>
          </ac:picMkLst>
        </pc:picChg>
        <pc:picChg chg="add mod">
          <ac:chgData name="Richard Chalk" userId="287f8aa4f4de1d19" providerId="LiveId" clId="{55E7E3B9-B10D-4359-B24D-A161F0BE15F2}" dt="2024-02-21T05:51:39.147" v="3981" actId="1036"/>
          <ac:picMkLst>
            <pc:docMk/>
            <pc:sldMk cId="1456782335" sldId="643"/>
            <ac:picMk id="3086" creationId="{7BBBF6FC-92FF-4150-E77C-B56F6FACCB17}"/>
          </ac:picMkLst>
        </pc:picChg>
        <pc:cxnChg chg="mod">
          <ac:chgData name="Richard Chalk" userId="287f8aa4f4de1d19" providerId="LiveId" clId="{55E7E3B9-B10D-4359-B24D-A161F0BE15F2}" dt="2024-02-21T05:41:17.317" v="3514" actId="14100"/>
          <ac:cxnSpMkLst>
            <pc:docMk/>
            <pc:sldMk cId="1456782335" sldId="643"/>
            <ac:cxnSpMk id="4" creationId="{9547818F-5499-874C-7FB4-D2E4A79B3802}"/>
          </ac:cxnSpMkLst>
        </pc:cxnChg>
      </pc:sldChg>
      <pc:sldChg chg="addSp delSp modSp add del mod">
        <pc:chgData name="Richard Chalk" userId="287f8aa4f4de1d19" providerId="LiveId" clId="{55E7E3B9-B10D-4359-B24D-A161F0BE15F2}" dt="2024-02-21T05:54:59.089" v="4019" actId="47"/>
        <pc:sldMkLst>
          <pc:docMk/>
          <pc:sldMk cId="257715169" sldId="644"/>
        </pc:sldMkLst>
        <pc:spChg chg="ord">
          <ac:chgData name="Richard Chalk" userId="287f8aa4f4de1d19" providerId="LiveId" clId="{55E7E3B9-B10D-4359-B24D-A161F0BE15F2}" dt="2024-02-21T05:52:36.747" v="4005" actId="167"/>
          <ac:spMkLst>
            <pc:docMk/>
            <pc:sldMk cId="257715169" sldId="644"/>
            <ac:spMk id="2" creationId="{1604A4CF-5682-229E-8F07-52FA22EF4B25}"/>
          </ac:spMkLst>
        </pc:spChg>
        <pc:spChg chg="mod">
          <ac:chgData name="Richard Chalk" userId="287f8aa4f4de1d19" providerId="LiveId" clId="{55E7E3B9-B10D-4359-B24D-A161F0BE15F2}" dt="2024-02-20T05:59:03.425" v="2199" actId="20577"/>
          <ac:spMkLst>
            <pc:docMk/>
            <pc:sldMk cId="257715169" sldId="644"/>
            <ac:spMk id="7" creationId="{C14D0C5B-43E4-7E2E-98DD-BD6018A1BF00}"/>
          </ac:spMkLst>
        </pc:spChg>
        <pc:spChg chg="del">
          <ac:chgData name="Richard Chalk" userId="287f8aa4f4de1d19" providerId="LiveId" clId="{55E7E3B9-B10D-4359-B24D-A161F0BE15F2}" dt="2024-02-21T05:52:27.036" v="4004" actId="478"/>
          <ac:spMkLst>
            <pc:docMk/>
            <pc:sldMk cId="257715169" sldId="644"/>
            <ac:spMk id="9" creationId="{BC6AF828-C0B3-A32F-D7D8-79E972251573}"/>
          </ac:spMkLst>
        </pc:spChg>
        <pc:picChg chg="del">
          <ac:chgData name="Richard Chalk" userId="287f8aa4f4de1d19" providerId="LiveId" clId="{55E7E3B9-B10D-4359-B24D-A161F0BE15F2}" dt="2024-02-21T05:52:42.001" v="4009" actId="478"/>
          <ac:picMkLst>
            <pc:docMk/>
            <pc:sldMk cId="257715169" sldId="644"/>
            <ac:picMk id="3" creationId="{27799966-99CC-03CD-2C40-EAEB788BEC08}"/>
          </ac:picMkLst>
        </pc:picChg>
        <pc:picChg chg="add mod">
          <ac:chgData name="Richard Chalk" userId="287f8aa4f4de1d19" providerId="LiveId" clId="{55E7E3B9-B10D-4359-B24D-A161F0BE15F2}" dt="2024-02-21T05:52:49.590" v="4011" actId="1076"/>
          <ac:picMkLst>
            <pc:docMk/>
            <pc:sldMk cId="257715169" sldId="644"/>
            <ac:picMk id="10" creationId="{590927B4-4AD7-30BA-C61E-AB965789AA59}"/>
          </ac:picMkLst>
        </pc:picChg>
        <pc:picChg chg="del">
          <ac:chgData name="Richard Chalk" userId="287f8aa4f4de1d19" providerId="LiveId" clId="{55E7E3B9-B10D-4359-B24D-A161F0BE15F2}" dt="2024-02-21T05:52:40.805" v="4008" actId="478"/>
          <ac:picMkLst>
            <pc:docMk/>
            <pc:sldMk cId="257715169" sldId="644"/>
            <ac:picMk id="12" creationId="{8151E29A-A48F-D2D7-BA63-471507107CFD}"/>
          </ac:picMkLst>
        </pc:picChg>
        <pc:picChg chg="del">
          <ac:chgData name="Richard Chalk" userId="287f8aa4f4de1d19" providerId="LiveId" clId="{55E7E3B9-B10D-4359-B24D-A161F0BE15F2}" dt="2024-02-21T05:52:37.926" v="4006" actId="478"/>
          <ac:picMkLst>
            <pc:docMk/>
            <pc:sldMk cId="257715169" sldId="644"/>
            <ac:picMk id="3074" creationId="{8D59AACC-6E89-F44D-4581-7BD2A0B9A2C4}"/>
          </ac:picMkLst>
        </pc:picChg>
        <pc:picChg chg="del">
          <ac:chgData name="Richard Chalk" userId="287f8aa4f4de1d19" providerId="LiveId" clId="{55E7E3B9-B10D-4359-B24D-A161F0BE15F2}" dt="2024-02-21T05:52:39.858" v="4007" actId="478"/>
          <ac:picMkLst>
            <pc:docMk/>
            <pc:sldMk cId="257715169" sldId="644"/>
            <ac:picMk id="3076" creationId="{779FC8A4-2285-3A03-81C3-3149B30BE887}"/>
          </ac:picMkLst>
        </pc:picChg>
      </pc:sldChg>
      <pc:sldChg chg="addSp delSp modSp add mod modNotesTx">
        <pc:chgData name="Richard Chalk" userId="287f8aa4f4de1d19" providerId="LiveId" clId="{55E7E3B9-B10D-4359-B24D-A161F0BE15F2}" dt="2024-02-22T18:46:37.546" v="8147" actId="1037"/>
        <pc:sldMkLst>
          <pc:docMk/>
          <pc:sldMk cId="950277813" sldId="645"/>
        </pc:sldMkLst>
        <pc:spChg chg="mod">
          <ac:chgData name="Richard Chalk" userId="287f8aa4f4de1d19" providerId="LiveId" clId="{55E7E3B9-B10D-4359-B24D-A161F0BE15F2}" dt="2024-02-22T18:40:44.034" v="8012" actId="113"/>
          <ac:spMkLst>
            <pc:docMk/>
            <pc:sldMk cId="950277813" sldId="645"/>
            <ac:spMk id="2" creationId="{2CED0939-2445-F1A3-21AE-0A535344DD5D}"/>
          </ac:spMkLst>
        </pc:spChg>
        <pc:spChg chg="del mod">
          <ac:chgData name="Richard Chalk" userId="287f8aa4f4de1d19" providerId="LiveId" clId="{55E7E3B9-B10D-4359-B24D-A161F0BE15F2}" dt="2024-02-22T12:27:15.860" v="7089" actId="478"/>
          <ac:spMkLst>
            <pc:docMk/>
            <pc:sldMk cId="950277813" sldId="645"/>
            <ac:spMk id="7" creationId="{EBD62573-4B50-EAD6-8C7E-C3AE6A9F45B4}"/>
          </ac:spMkLst>
        </pc:spChg>
        <pc:spChg chg="add del mod">
          <ac:chgData name="Richard Chalk" userId="287f8aa4f4de1d19" providerId="LiveId" clId="{55E7E3B9-B10D-4359-B24D-A161F0BE15F2}" dt="2024-02-22T12:25:32.576" v="7065" actId="478"/>
          <ac:spMkLst>
            <pc:docMk/>
            <pc:sldMk cId="950277813" sldId="645"/>
            <ac:spMk id="8" creationId="{AA40C333-5B8D-46B2-5DB8-2053AA77B19A}"/>
          </ac:spMkLst>
        </pc:spChg>
        <pc:spChg chg="del">
          <ac:chgData name="Richard Chalk" userId="287f8aa4f4de1d19" providerId="LiveId" clId="{55E7E3B9-B10D-4359-B24D-A161F0BE15F2}" dt="2024-02-22T12:26:43.588" v="7087" actId="478"/>
          <ac:spMkLst>
            <pc:docMk/>
            <pc:sldMk cId="950277813" sldId="645"/>
            <ac:spMk id="12" creationId="{0F47BC57-5C51-0D45-F0AF-DF977E1D8B04}"/>
          </ac:spMkLst>
        </pc:spChg>
        <pc:spChg chg="add mod">
          <ac:chgData name="Richard Chalk" userId="287f8aa4f4de1d19" providerId="LiveId" clId="{55E7E3B9-B10D-4359-B24D-A161F0BE15F2}" dt="2024-02-22T18:46:37.546" v="8147" actId="1037"/>
          <ac:spMkLst>
            <pc:docMk/>
            <pc:sldMk cId="950277813" sldId="645"/>
            <ac:spMk id="16" creationId="{507376B2-5672-0D42-A50F-3B901BE0B058}"/>
          </ac:spMkLst>
        </pc:spChg>
        <pc:spChg chg="add mod">
          <ac:chgData name="Richard Chalk" userId="287f8aa4f4de1d19" providerId="LiveId" clId="{55E7E3B9-B10D-4359-B24D-A161F0BE15F2}" dt="2024-02-22T18:46:02.954" v="8081" actId="1038"/>
          <ac:spMkLst>
            <pc:docMk/>
            <pc:sldMk cId="950277813" sldId="645"/>
            <ac:spMk id="17" creationId="{112D5327-70BF-D5C3-9F34-25C7AEA12661}"/>
          </ac:spMkLst>
        </pc:spChg>
        <pc:spChg chg="add del mod">
          <ac:chgData name="Richard Chalk" userId="287f8aa4f4de1d19" providerId="LiveId" clId="{55E7E3B9-B10D-4359-B24D-A161F0BE15F2}" dt="2024-02-22T18:46:05.441" v="8082" actId="478"/>
          <ac:spMkLst>
            <pc:docMk/>
            <pc:sldMk cId="950277813" sldId="645"/>
            <ac:spMk id="20" creationId="{0105D28C-8D62-C9EB-8DFE-9753F1405E1C}"/>
          </ac:spMkLst>
        </pc:spChg>
        <pc:spChg chg="add mod">
          <ac:chgData name="Richard Chalk" userId="287f8aa4f4de1d19" providerId="LiveId" clId="{55E7E3B9-B10D-4359-B24D-A161F0BE15F2}" dt="2024-02-22T18:45:56.392" v="8068" actId="1038"/>
          <ac:spMkLst>
            <pc:docMk/>
            <pc:sldMk cId="950277813" sldId="645"/>
            <ac:spMk id="21" creationId="{66E41BB6-E4C7-0347-7875-4A68F538D1D7}"/>
          </ac:spMkLst>
        </pc:spChg>
        <pc:spChg chg="add mod">
          <ac:chgData name="Richard Chalk" userId="287f8aa4f4de1d19" providerId="LiveId" clId="{55E7E3B9-B10D-4359-B24D-A161F0BE15F2}" dt="2024-02-22T18:46:23.214" v="8101" actId="1037"/>
          <ac:spMkLst>
            <pc:docMk/>
            <pc:sldMk cId="950277813" sldId="645"/>
            <ac:spMk id="22" creationId="{3CFD561E-2EE8-D036-F018-6C43A158A76E}"/>
          </ac:spMkLst>
        </pc:spChg>
        <pc:picChg chg="del">
          <ac:chgData name="Richard Chalk" userId="287f8aa4f4de1d19" providerId="LiveId" clId="{55E7E3B9-B10D-4359-B24D-A161F0BE15F2}" dt="2024-02-22T12:26:46.411" v="7088" actId="478"/>
          <ac:picMkLst>
            <pc:docMk/>
            <pc:sldMk cId="950277813" sldId="645"/>
            <ac:picMk id="3" creationId="{A78A0620-E6F9-BC1A-F1E5-E0D0E7E2B772}"/>
          </ac:picMkLst>
        </pc:picChg>
        <pc:picChg chg="add mod">
          <ac:chgData name="Richard Chalk" userId="287f8aa4f4de1d19" providerId="LiveId" clId="{55E7E3B9-B10D-4359-B24D-A161F0BE15F2}" dt="2024-02-22T18:45:56.392" v="8068" actId="1038"/>
          <ac:picMkLst>
            <pc:docMk/>
            <pc:sldMk cId="950277813" sldId="645"/>
            <ac:picMk id="9" creationId="{B4942DED-FBFF-B291-23D2-CEE381903749}"/>
          </ac:picMkLst>
        </pc:picChg>
        <pc:picChg chg="mod">
          <ac:chgData name="Richard Chalk" userId="287f8aa4f4de1d19" providerId="LiveId" clId="{55E7E3B9-B10D-4359-B24D-A161F0BE15F2}" dt="2024-02-22T12:33:59.401" v="7731" actId="1076"/>
          <ac:picMkLst>
            <pc:docMk/>
            <pc:sldMk cId="950277813" sldId="645"/>
            <ac:picMk id="11" creationId="{21790CD6-316D-D2A2-3645-51BE3E024507}"/>
          </ac:picMkLst>
        </pc:picChg>
        <pc:picChg chg="add mod">
          <ac:chgData name="Richard Chalk" userId="287f8aa4f4de1d19" providerId="LiveId" clId="{55E7E3B9-B10D-4359-B24D-A161F0BE15F2}" dt="2024-02-22T12:27:20.523" v="7091" actId="1076"/>
          <ac:picMkLst>
            <pc:docMk/>
            <pc:sldMk cId="950277813" sldId="645"/>
            <ac:picMk id="13" creationId="{2E0DBDE3-BB4E-D163-4B00-37298F69907D}"/>
          </ac:picMkLst>
        </pc:picChg>
        <pc:picChg chg="add mod">
          <ac:chgData name="Richard Chalk" userId="287f8aa4f4de1d19" providerId="LiveId" clId="{55E7E3B9-B10D-4359-B24D-A161F0BE15F2}" dt="2024-02-22T12:29:47.701" v="7453"/>
          <ac:picMkLst>
            <pc:docMk/>
            <pc:sldMk cId="950277813" sldId="645"/>
            <ac:picMk id="14" creationId="{3913CFE0-9989-F361-A481-D52EEF0CF036}"/>
          </ac:picMkLst>
        </pc:picChg>
        <pc:picChg chg="add mod">
          <ac:chgData name="Richard Chalk" userId="287f8aa4f4de1d19" providerId="LiveId" clId="{55E7E3B9-B10D-4359-B24D-A161F0BE15F2}" dt="2024-02-22T18:46:37.546" v="8147" actId="1037"/>
          <ac:picMkLst>
            <pc:docMk/>
            <pc:sldMk cId="950277813" sldId="645"/>
            <ac:picMk id="18" creationId="{30E3170F-A6C0-650F-C719-063AAD5489EB}"/>
          </ac:picMkLst>
        </pc:picChg>
        <pc:picChg chg="add mod">
          <ac:chgData name="Richard Chalk" userId="287f8aa4f4de1d19" providerId="LiveId" clId="{55E7E3B9-B10D-4359-B24D-A161F0BE15F2}" dt="2024-02-22T12:34:33.582" v="7746" actId="1038"/>
          <ac:picMkLst>
            <pc:docMk/>
            <pc:sldMk cId="950277813" sldId="645"/>
            <ac:picMk id="19" creationId="{A71ED5A7-ACAD-3386-D641-0C280990ACBA}"/>
          </ac:picMkLst>
        </pc:picChg>
        <pc:picChg chg="add mod">
          <ac:chgData name="Richard Chalk" userId="287f8aa4f4de1d19" providerId="LiveId" clId="{55E7E3B9-B10D-4359-B24D-A161F0BE15F2}" dt="2024-02-22T12:26:40.284" v="7086" actId="1038"/>
          <ac:picMkLst>
            <pc:docMk/>
            <pc:sldMk cId="950277813" sldId="645"/>
            <ac:picMk id="2050" creationId="{DD000D22-E1ED-B111-6B85-82F8075CE953}"/>
          </ac:picMkLst>
        </pc:picChg>
        <pc:picChg chg="add del mod">
          <ac:chgData name="Richard Chalk" userId="287f8aa4f4de1d19" providerId="LiveId" clId="{55E7E3B9-B10D-4359-B24D-A161F0BE15F2}" dt="2024-02-22T12:32:33.616" v="7573" actId="478"/>
          <ac:picMkLst>
            <pc:docMk/>
            <pc:sldMk cId="950277813" sldId="645"/>
            <ac:picMk id="2052" creationId="{DAA73D62-B23B-DCFD-2E47-D64AA874F424}"/>
          </ac:picMkLst>
        </pc:picChg>
        <pc:picChg chg="del">
          <ac:chgData name="Richard Chalk" userId="287f8aa4f4de1d19" providerId="LiveId" clId="{55E7E3B9-B10D-4359-B24D-A161F0BE15F2}" dt="2024-02-22T12:25:46.879" v="7069" actId="478"/>
          <ac:picMkLst>
            <pc:docMk/>
            <pc:sldMk cId="950277813" sldId="645"/>
            <ac:picMk id="6146" creationId="{E8467F65-5A75-AC94-9752-587D7A7F4816}"/>
          </ac:picMkLst>
        </pc:picChg>
        <pc:picChg chg="del">
          <ac:chgData name="Richard Chalk" userId="287f8aa4f4de1d19" providerId="LiveId" clId="{55E7E3B9-B10D-4359-B24D-A161F0BE15F2}" dt="2024-02-22T12:25:46.879" v="7069" actId="478"/>
          <ac:picMkLst>
            <pc:docMk/>
            <pc:sldMk cId="950277813" sldId="645"/>
            <ac:picMk id="6148" creationId="{58864DC8-EDBB-83FB-5E13-28DFFCED493D}"/>
          </ac:picMkLst>
        </pc:picChg>
        <pc:picChg chg="del">
          <ac:chgData name="Richard Chalk" userId="287f8aa4f4de1d19" providerId="LiveId" clId="{55E7E3B9-B10D-4359-B24D-A161F0BE15F2}" dt="2024-02-22T12:25:46.879" v="7069" actId="478"/>
          <ac:picMkLst>
            <pc:docMk/>
            <pc:sldMk cId="950277813" sldId="645"/>
            <ac:picMk id="6152" creationId="{6FD94AB1-8DA1-A380-8181-F7892E15942F}"/>
          </ac:picMkLst>
        </pc:picChg>
        <pc:picChg chg="del">
          <ac:chgData name="Richard Chalk" userId="287f8aa4f4de1d19" providerId="LiveId" clId="{55E7E3B9-B10D-4359-B24D-A161F0BE15F2}" dt="2024-02-22T12:25:46.879" v="7069" actId="478"/>
          <ac:picMkLst>
            <pc:docMk/>
            <pc:sldMk cId="950277813" sldId="645"/>
            <ac:picMk id="6158" creationId="{D0D0F5D9-E089-6829-6E34-488DAB23E6A0}"/>
          </ac:picMkLst>
        </pc:picChg>
      </pc:sldChg>
      <pc:sldChg chg="modSp add mod ord">
        <pc:chgData name="Richard Chalk" userId="287f8aa4f4de1d19" providerId="LiveId" clId="{55E7E3B9-B10D-4359-B24D-A161F0BE15F2}" dt="2024-02-21T05:54:49.766" v="4017" actId="20577"/>
        <pc:sldMkLst>
          <pc:docMk/>
          <pc:sldMk cId="1658202632" sldId="646"/>
        </pc:sldMkLst>
        <pc:spChg chg="mod">
          <ac:chgData name="Richard Chalk" userId="287f8aa4f4de1d19" providerId="LiveId" clId="{55E7E3B9-B10D-4359-B24D-A161F0BE15F2}" dt="2024-02-21T05:54:49.766" v="4017" actId="20577"/>
          <ac:spMkLst>
            <pc:docMk/>
            <pc:sldMk cId="1658202632" sldId="646"/>
            <ac:spMk id="118" creationId="{F0D0A623-FC3A-3C61-0341-33A1C44B66EF}"/>
          </ac:spMkLst>
        </pc:spChg>
      </pc:sldChg>
      <pc:sldChg chg="addSp delSp modSp add mod modNotesTx">
        <pc:chgData name="Richard Chalk" userId="287f8aa4f4de1d19" providerId="LiveId" clId="{55E7E3B9-B10D-4359-B24D-A161F0BE15F2}" dt="2024-02-22T12:34:55.329" v="7795" actId="6549"/>
        <pc:sldMkLst>
          <pc:docMk/>
          <pc:sldMk cId="1136056112" sldId="647"/>
        </pc:sldMkLst>
        <pc:spChg chg="del">
          <ac:chgData name="Richard Chalk" userId="287f8aa4f4de1d19" providerId="LiveId" clId="{55E7E3B9-B10D-4359-B24D-A161F0BE15F2}" dt="2024-02-21T19:53:42.393" v="5908" actId="478"/>
          <ac:spMkLst>
            <pc:docMk/>
            <pc:sldMk cId="1136056112" sldId="647"/>
            <ac:spMk id="9" creationId="{4711E27A-9FED-009E-19F3-DA48C19A4FFF}"/>
          </ac:spMkLst>
        </pc:spChg>
        <pc:spChg chg="del">
          <ac:chgData name="Richard Chalk" userId="287f8aa4f4de1d19" providerId="LiveId" clId="{55E7E3B9-B10D-4359-B24D-A161F0BE15F2}" dt="2024-02-21T19:53:42.393" v="5908" actId="478"/>
          <ac:spMkLst>
            <pc:docMk/>
            <pc:sldMk cId="1136056112" sldId="647"/>
            <ac:spMk id="11" creationId="{9A182F15-CB8F-57C7-88FE-DB9C539B1001}"/>
          </ac:spMkLst>
        </pc:spChg>
        <pc:spChg chg="del">
          <ac:chgData name="Richard Chalk" userId="287f8aa4f4de1d19" providerId="LiveId" clId="{55E7E3B9-B10D-4359-B24D-A161F0BE15F2}" dt="2024-02-21T19:53:44.543" v="5909" actId="478"/>
          <ac:spMkLst>
            <pc:docMk/>
            <pc:sldMk cId="1136056112" sldId="647"/>
            <ac:spMk id="12" creationId="{9BD21671-9A14-85BB-4CC7-9FE96B661AE5}"/>
          </ac:spMkLst>
        </pc:spChg>
        <pc:spChg chg="add del mod">
          <ac:chgData name="Richard Chalk" userId="287f8aa4f4de1d19" providerId="LiveId" clId="{55E7E3B9-B10D-4359-B24D-A161F0BE15F2}" dt="2024-02-21T19:49:44.589" v="5773" actId="478"/>
          <ac:spMkLst>
            <pc:docMk/>
            <pc:sldMk cId="1136056112" sldId="647"/>
            <ac:spMk id="13" creationId="{980CEB1A-7C5B-002F-1050-2C80D421E360}"/>
          </ac:spMkLst>
        </pc:spChg>
        <pc:spChg chg="del">
          <ac:chgData name="Richard Chalk" userId="287f8aa4f4de1d19" providerId="LiveId" clId="{55E7E3B9-B10D-4359-B24D-A161F0BE15F2}" dt="2024-02-21T19:53:48.339" v="5911" actId="478"/>
          <ac:spMkLst>
            <pc:docMk/>
            <pc:sldMk cId="1136056112" sldId="647"/>
            <ac:spMk id="14" creationId="{49FB1A69-132E-04ED-9A7F-0C8518C18331}"/>
          </ac:spMkLst>
        </pc:spChg>
        <pc:spChg chg="mod">
          <ac:chgData name="Richard Chalk" userId="287f8aa4f4de1d19" providerId="LiveId" clId="{55E7E3B9-B10D-4359-B24D-A161F0BE15F2}" dt="2024-02-20T05:59:48.642" v="2209" actId="6549"/>
          <ac:spMkLst>
            <pc:docMk/>
            <pc:sldMk cId="1136056112" sldId="647"/>
            <ac:spMk id="152" creationId="{00000000-0000-0000-0000-000000000000}"/>
          </ac:spMkLst>
        </pc:spChg>
        <pc:spChg chg="mod">
          <ac:chgData name="Richard Chalk" userId="287f8aa4f4de1d19" providerId="LiveId" clId="{55E7E3B9-B10D-4359-B24D-A161F0BE15F2}" dt="2024-02-22T06:05:34.890" v="6870" actId="207"/>
          <ac:spMkLst>
            <pc:docMk/>
            <pc:sldMk cId="1136056112" sldId="647"/>
            <ac:spMk id="159" creationId="{00000000-0000-0000-0000-000000000000}"/>
          </ac:spMkLst>
        </pc:spChg>
        <pc:grpChg chg="del">
          <ac:chgData name="Richard Chalk" userId="287f8aa4f4de1d19" providerId="LiveId" clId="{55E7E3B9-B10D-4359-B24D-A161F0BE15F2}" dt="2024-02-21T19:53:46.723" v="5910" actId="478"/>
          <ac:grpSpMkLst>
            <pc:docMk/>
            <pc:sldMk cId="1136056112" sldId="647"/>
            <ac:grpSpMk id="6" creationId="{7308CB4A-F4E5-69D5-DEB8-062FCE06CE10}"/>
          </ac:grpSpMkLst>
        </pc:grpChg>
        <pc:picChg chg="del">
          <ac:chgData name="Richard Chalk" userId="287f8aa4f4de1d19" providerId="LiveId" clId="{55E7E3B9-B10D-4359-B24D-A161F0BE15F2}" dt="2024-02-21T19:53:46.723" v="5910" actId="478"/>
          <ac:picMkLst>
            <pc:docMk/>
            <pc:sldMk cId="1136056112" sldId="647"/>
            <ac:picMk id="2" creationId="{C91A7F54-BEB5-7C16-669C-4848CEA05DCF}"/>
          </ac:picMkLst>
        </pc:picChg>
        <pc:picChg chg="del">
          <ac:chgData name="Richard Chalk" userId="287f8aa4f4de1d19" providerId="LiveId" clId="{55E7E3B9-B10D-4359-B24D-A161F0BE15F2}" dt="2024-02-21T19:53:46.723" v="5910" actId="478"/>
          <ac:picMkLst>
            <pc:docMk/>
            <pc:sldMk cId="1136056112" sldId="647"/>
            <ac:picMk id="5" creationId="{CDEC0F47-627B-CBCC-7804-83056BC102FD}"/>
          </ac:picMkLst>
        </pc:picChg>
        <pc:picChg chg="del">
          <ac:chgData name="Richard Chalk" userId="287f8aa4f4de1d19" providerId="LiveId" clId="{55E7E3B9-B10D-4359-B24D-A161F0BE15F2}" dt="2024-02-21T19:53:42.393" v="5908" actId="478"/>
          <ac:picMkLst>
            <pc:docMk/>
            <pc:sldMk cId="1136056112" sldId="647"/>
            <ac:picMk id="10" creationId="{C59F8F17-0478-EA1B-85F6-0876915872FD}"/>
          </ac:picMkLst>
        </pc:picChg>
        <pc:picChg chg="del">
          <ac:chgData name="Richard Chalk" userId="287f8aa4f4de1d19" providerId="LiveId" clId="{55E7E3B9-B10D-4359-B24D-A161F0BE15F2}" dt="2024-02-21T19:53:44.543" v="5909" actId="478"/>
          <ac:picMkLst>
            <pc:docMk/>
            <pc:sldMk cId="1136056112" sldId="647"/>
            <ac:picMk id="15" creationId="{47B0B4BC-9807-8284-C3E4-59206DC7E932}"/>
          </ac:picMkLst>
        </pc:picChg>
        <pc:picChg chg="add mod">
          <ac:chgData name="Richard Chalk" userId="287f8aa4f4de1d19" providerId="LiveId" clId="{55E7E3B9-B10D-4359-B24D-A161F0BE15F2}" dt="2024-02-21T19:53:52.651" v="5912"/>
          <ac:picMkLst>
            <pc:docMk/>
            <pc:sldMk cId="1136056112" sldId="647"/>
            <ac:picMk id="16" creationId="{245D57BB-A2B8-BB6C-275E-2F3D40B1C2C9}"/>
          </ac:picMkLst>
        </pc:picChg>
        <pc:picChg chg="add mod">
          <ac:chgData name="Richard Chalk" userId="287f8aa4f4de1d19" providerId="LiveId" clId="{55E7E3B9-B10D-4359-B24D-A161F0BE15F2}" dt="2024-02-21T19:54:03.563" v="5915" actId="1076"/>
          <ac:picMkLst>
            <pc:docMk/>
            <pc:sldMk cId="1136056112" sldId="647"/>
            <ac:picMk id="17" creationId="{DAC214C0-14A5-A66D-5A27-738CE3E0F64B}"/>
          </ac:picMkLst>
        </pc:picChg>
        <pc:picChg chg="add mod">
          <ac:chgData name="Richard Chalk" userId="287f8aa4f4de1d19" providerId="LiveId" clId="{55E7E3B9-B10D-4359-B24D-A161F0BE15F2}" dt="2024-02-22T05:36:48.630" v="6663" actId="1037"/>
          <ac:picMkLst>
            <pc:docMk/>
            <pc:sldMk cId="1136056112" sldId="647"/>
            <ac:picMk id="18" creationId="{CE197BBD-7001-16C7-1A0A-B88E8E2F69B7}"/>
          </ac:picMkLst>
        </pc:picChg>
        <pc:picChg chg="add mod">
          <ac:chgData name="Richard Chalk" userId="287f8aa4f4de1d19" providerId="LiveId" clId="{55E7E3B9-B10D-4359-B24D-A161F0BE15F2}" dt="2024-02-22T05:36:57.851" v="6686" actId="1038"/>
          <ac:picMkLst>
            <pc:docMk/>
            <pc:sldMk cId="1136056112" sldId="647"/>
            <ac:picMk id="19" creationId="{CA9DAC44-1608-BB3F-1A5B-70FADF3B99E5}"/>
          </ac:picMkLst>
        </pc:picChg>
        <pc:picChg chg="add mod">
          <ac:chgData name="Richard Chalk" userId="287f8aa4f4de1d19" providerId="LiveId" clId="{55E7E3B9-B10D-4359-B24D-A161F0BE15F2}" dt="2024-02-22T05:36:54.725" v="6671" actId="1035"/>
          <ac:picMkLst>
            <pc:docMk/>
            <pc:sldMk cId="1136056112" sldId="647"/>
            <ac:picMk id="20" creationId="{7B4CAA6B-6B82-16D9-1789-79644E96CA55}"/>
          </ac:picMkLst>
        </pc:picChg>
      </pc:sldChg>
      <pc:sldChg chg="addSp delSp modSp add mod">
        <pc:chgData name="Richard Chalk" userId="287f8aa4f4de1d19" providerId="LiveId" clId="{55E7E3B9-B10D-4359-B24D-A161F0BE15F2}" dt="2024-02-20T06:34:46.798" v="2462" actId="1036"/>
        <pc:sldMkLst>
          <pc:docMk/>
          <pc:sldMk cId="1052996071" sldId="648"/>
        </pc:sldMkLst>
        <pc:spChg chg="mod">
          <ac:chgData name="Richard Chalk" userId="287f8aa4f4de1d19" providerId="LiveId" clId="{55E7E3B9-B10D-4359-B24D-A161F0BE15F2}" dt="2024-02-20T06:30:43.382" v="2290" actId="207"/>
          <ac:spMkLst>
            <pc:docMk/>
            <pc:sldMk cId="1052996071" sldId="648"/>
            <ac:spMk id="18" creationId="{6DBEF3BB-A85C-4D25-1DB4-7ED532B29640}"/>
          </ac:spMkLst>
        </pc:spChg>
        <pc:spChg chg="mod">
          <ac:chgData name="Richard Chalk" userId="287f8aa4f4de1d19" providerId="LiveId" clId="{55E7E3B9-B10D-4359-B24D-A161F0BE15F2}" dt="2024-02-20T06:31:59.944" v="2354" actId="1038"/>
          <ac:spMkLst>
            <pc:docMk/>
            <pc:sldMk cId="1052996071" sldId="648"/>
            <ac:spMk id="20" creationId="{B76427E2-DFEC-A3B3-BF87-E748D0717DF8}"/>
          </ac:spMkLst>
        </pc:spChg>
        <pc:spChg chg="mod">
          <ac:chgData name="Richard Chalk" userId="287f8aa4f4de1d19" providerId="LiveId" clId="{55E7E3B9-B10D-4359-B24D-A161F0BE15F2}" dt="2024-02-20T06:32:46.268" v="2369" actId="207"/>
          <ac:spMkLst>
            <pc:docMk/>
            <pc:sldMk cId="1052996071" sldId="648"/>
            <ac:spMk id="658" creationId="{B91E8102-E629-43D9-9B47-F8BA69801370}"/>
          </ac:spMkLst>
        </pc:spChg>
        <pc:picChg chg="add mod">
          <ac:chgData name="Richard Chalk" userId="287f8aa4f4de1d19" providerId="LiveId" clId="{55E7E3B9-B10D-4359-B24D-A161F0BE15F2}" dt="2024-02-20T06:32:25.845" v="2367" actId="1035"/>
          <ac:picMkLst>
            <pc:docMk/>
            <pc:sldMk cId="1052996071" sldId="648"/>
            <ac:picMk id="10" creationId="{AAFBEFC7-E5DF-87B2-EB7F-85947D134D05}"/>
          </ac:picMkLst>
        </pc:picChg>
        <pc:picChg chg="del">
          <ac:chgData name="Richard Chalk" userId="287f8aa4f4de1d19" providerId="LiveId" clId="{55E7E3B9-B10D-4359-B24D-A161F0BE15F2}" dt="2024-02-20T06:31:14.194" v="2295" actId="478"/>
          <ac:picMkLst>
            <pc:docMk/>
            <pc:sldMk cId="1052996071" sldId="648"/>
            <ac:picMk id="12" creationId="{1B142F88-CC7E-F534-3F2A-50E2282F6CC2}"/>
          </ac:picMkLst>
        </pc:picChg>
        <pc:picChg chg="del">
          <ac:chgData name="Richard Chalk" userId="287f8aa4f4de1d19" providerId="LiveId" clId="{55E7E3B9-B10D-4359-B24D-A161F0BE15F2}" dt="2024-02-20T06:31:02.999" v="2292" actId="478"/>
          <ac:picMkLst>
            <pc:docMk/>
            <pc:sldMk cId="1052996071" sldId="648"/>
            <ac:picMk id="21" creationId="{4E59B3C4-F1C6-864F-5F71-A240F1D0A43E}"/>
          </ac:picMkLst>
        </pc:picChg>
        <pc:picChg chg="del">
          <ac:chgData name="Richard Chalk" userId="287f8aa4f4de1d19" providerId="LiveId" clId="{55E7E3B9-B10D-4359-B24D-A161F0BE15F2}" dt="2024-02-20T06:31:07.829" v="2293" actId="478"/>
          <ac:picMkLst>
            <pc:docMk/>
            <pc:sldMk cId="1052996071" sldId="648"/>
            <ac:picMk id="23" creationId="{8635B2B4-F02B-D148-1E6C-40213906DF08}"/>
          </ac:picMkLst>
        </pc:picChg>
        <pc:picChg chg="mod">
          <ac:chgData name="Richard Chalk" userId="287f8aa4f4de1d19" providerId="LiveId" clId="{55E7E3B9-B10D-4359-B24D-A161F0BE15F2}" dt="2024-02-20T06:31:59.944" v="2354" actId="1038"/>
          <ac:picMkLst>
            <pc:docMk/>
            <pc:sldMk cId="1052996071" sldId="648"/>
            <ac:picMk id="1028" creationId="{63E79A06-30D8-A852-59D5-F508D376D1C1}"/>
          </ac:picMkLst>
        </pc:picChg>
        <pc:cxnChg chg="mod">
          <ac:chgData name="Richard Chalk" userId="287f8aa4f4de1d19" providerId="LiveId" clId="{55E7E3B9-B10D-4359-B24D-A161F0BE15F2}" dt="2024-02-20T06:34:46.798" v="2462" actId="1036"/>
          <ac:cxnSpMkLst>
            <pc:docMk/>
            <pc:sldMk cId="1052996071" sldId="648"/>
            <ac:cxnSpMk id="9" creationId="{0C46BE9F-B693-E7A7-10BC-0DE9AC95C00B}"/>
          </ac:cxnSpMkLst>
        </pc:cxnChg>
      </pc:sldChg>
      <pc:sldChg chg="addSp delSp modSp add mod modNotesTx">
        <pc:chgData name="Richard Chalk" userId="287f8aa4f4de1d19" providerId="LiveId" clId="{55E7E3B9-B10D-4359-B24D-A161F0BE15F2}" dt="2024-02-21T05:31:36.864" v="3096" actId="20577"/>
        <pc:sldMkLst>
          <pc:docMk/>
          <pc:sldMk cId="3394070938" sldId="649"/>
        </pc:sldMkLst>
        <pc:spChg chg="mod">
          <ac:chgData name="Richard Chalk" userId="287f8aa4f4de1d19" providerId="LiveId" clId="{55E7E3B9-B10D-4359-B24D-A161F0BE15F2}" dt="2024-02-21T05:29:24.893" v="2820" actId="207"/>
          <ac:spMkLst>
            <pc:docMk/>
            <pc:sldMk cId="3394070938" sldId="649"/>
            <ac:spMk id="2" creationId="{357F618B-CE97-4DF7-79E3-F8DA99F3F074}"/>
          </ac:spMkLst>
        </pc:spChg>
        <pc:spChg chg="mod">
          <ac:chgData name="Richard Chalk" userId="287f8aa4f4de1d19" providerId="LiveId" clId="{55E7E3B9-B10D-4359-B24D-A161F0BE15F2}" dt="2024-02-21T05:29:30.563" v="2823" actId="20577"/>
          <ac:spMkLst>
            <pc:docMk/>
            <pc:sldMk cId="3394070938" sldId="649"/>
            <ac:spMk id="7" creationId="{3E2B06D7-2F0A-DB99-679D-E69136C71C2E}"/>
          </ac:spMkLst>
        </pc:spChg>
        <pc:spChg chg="mod">
          <ac:chgData name="Richard Chalk" userId="287f8aa4f4de1d19" providerId="LiveId" clId="{55E7E3B9-B10D-4359-B24D-A161F0BE15F2}" dt="2024-02-21T05:31:36.864" v="3096" actId="20577"/>
          <ac:spMkLst>
            <pc:docMk/>
            <pc:sldMk cId="3394070938" sldId="649"/>
            <ac:spMk id="11" creationId="{AE74F9C0-462C-BB00-E9B8-2CCCC3E4ADA2}"/>
          </ac:spMkLst>
        </pc:spChg>
        <pc:picChg chg="add mod">
          <ac:chgData name="Richard Chalk" userId="287f8aa4f4de1d19" providerId="LiveId" clId="{55E7E3B9-B10D-4359-B24D-A161F0BE15F2}" dt="2024-02-21T05:31:33.110" v="3075" actId="1076"/>
          <ac:picMkLst>
            <pc:docMk/>
            <pc:sldMk cId="3394070938" sldId="649"/>
            <ac:picMk id="3" creationId="{7D5C5D90-5A5B-2253-7B92-C4946C6281C6}"/>
          </ac:picMkLst>
        </pc:picChg>
        <pc:picChg chg="add mod">
          <ac:chgData name="Richard Chalk" userId="287f8aa4f4de1d19" providerId="LiveId" clId="{55E7E3B9-B10D-4359-B24D-A161F0BE15F2}" dt="2024-02-21T05:29:11.435" v="2817" actId="1035"/>
          <ac:picMkLst>
            <pc:docMk/>
            <pc:sldMk cId="3394070938" sldId="649"/>
            <ac:picMk id="1026" creationId="{43720FE2-60FD-F93F-CB56-252BA15FB2F2}"/>
          </ac:picMkLst>
        </pc:picChg>
        <pc:picChg chg="add del mod">
          <ac:chgData name="Richard Chalk" userId="287f8aa4f4de1d19" providerId="LiveId" clId="{55E7E3B9-B10D-4359-B24D-A161F0BE15F2}" dt="2024-02-21T05:30:00.554" v="2829" actId="478"/>
          <ac:picMkLst>
            <pc:docMk/>
            <pc:sldMk cId="3394070938" sldId="649"/>
            <ac:picMk id="1028" creationId="{993C3910-333F-4ACD-45D0-848EB3507AB9}"/>
          </ac:picMkLst>
        </pc:picChg>
        <pc:picChg chg="add mod">
          <ac:chgData name="Richard Chalk" userId="287f8aa4f4de1d19" providerId="LiveId" clId="{55E7E3B9-B10D-4359-B24D-A161F0BE15F2}" dt="2024-02-21T05:30:46.571" v="3053" actId="1035"/>
          <ac:picMkLst>
            <pc:docMk/>
            <pc:sldMk cId="3394070938" sldId="649"/>
            <ac:picMk id="1030" creationId="{E29E2ED6-6D33-5099-1933-B41F936C66DD}"/>
          </ac:picMkLst>
        </pc:picChg>
        <pc:picChg chg="del">
          <ac:chgData name="Richard Chalk" userId="287f8aa4f4de1d19" providerId="LiveId" clId="{55E7E3B9-B10D-4359-B24D-A161F0BE15F2}" dt="2024-02-21T05:27:12.295" v="2761" actId="478"/>
          <ac:picMkLst>
            <pc:docMk/>
            <pc:sldMk cId="3394070938" sldId="649"/>
            <ac:picMk id="11268" creationId="{0532B438-1EA7-8AA4-BD88-93B32D8F4160}"/>
          </ac:picMkLst>
        </pc:picChg>
      </pc:sldChg>
      <pc:sldChg chg="addSp delSp modSp add mod">
        <pc:chgData name="Richard Chalk" userId="287f8aa4f4de1d19" providerId="LiveId" clId="{55E7E3B9-B10D-4359-B24D-A161F0BE15F2}" dt="2024-02-21T05:35:21.976" v="3380" actId="14100"/>
        <pc:sldMkLst>
          <pc:docMk/>
          <pc:sldMk cId="1753493877" sldId="650"/>
        </pc:sldMkLst>
        <pc:spChg chg="mod">
          <ac:chgData name="Richard Chalk" userId="287f8aa4f4de1d19" providerId="LiveId" clId="{55E7E3B9-B10D-4359-B24D-A161F0BE15F2}" dt="2024-02-21T05:33:59.302" v="3343" actId="14100"/>
          <ac:spMkLst>
            <pc:docMk/>
            <pc:sldMk cId="1753493877" sldId="650"/>
            <ac:spMk id="2" creationId="{43B76FB2-20C0-2229-6222-AB53B8F1B55D}"/>
          </ac:spMkLst>
        </pc:spChg>
        <pc:spChg chg="mod">
          <ac:chgData name="Richard Chalk" userId="287f8aa4f4de1d19" providerId="LiveId" clId="{55E7E3B9-B10D-4359-B24D-A161F0BE15F2}" dt="2024-02-21T05:31:49.034" v="3106" actId="20577"/>
          <ac:spMkLst>
            <pc:docMk/>
            <pc:sldMk cId="1753493877" sldId="650"/>
            <ac:spMk id="7" creationId="{275E0F25-75F8-CB2B-2154-9ABD016F546D}"/>
          </ac:spMkLst>
        </pc:spChg>
        <pc:spChg chg="mod">
          <ac:chgData name="Richard Chalk" userId="287f8aa4f4de1d19" providerId="LiveId" clId="{55E7E3B9-B10D-4359-B24D-A161F0BE15F2}" dt="2024-02-21T05:35:21.976" v="3380" actId="14100"/>
          <ac:spMkLst>
            <pc:docMk/>
            <pc:sldMk cId="1753493877" sldId="650"/>
            <ac:spMk id="11" creationId="{099476DD-D0AE-663E-9086-765484C26072}"/>
          </ac:spMkLst>
        </pc:spChg>
        <pc:picChg chg="mod">
          <ac:chgData name="Richard Chalk" userId="287f8aa4f4de1d19" providerId="LiveId" clId="{55E7E3B9-B10D-4359-B24D-A161F0BE15F2}" dt="2024-02-21T05:34:05.762" v="3369" actId="1037"/>
          <ac:picMkLst>
            <pc:docMk/>
            <pc:sldMk cId="1753493877" sldId="650"/>
            <ac:picMk id="3" creationId="{8602C7FE-59E8-FDD0-1081-9703C1DA94AD}"/>
          </ac:picMkLst>
        </pc:picChg>
        <pc:picChg chg="del">
          <ac:chgData name="Richard Chalk" userId="287f8aa4f4de1d19" providerId="LiveId" clId="{55E7E3B9-B10D-4359-B24D-A161F0BE15F2}" dt="2024-02-21T05:32:18.114" v="3113" actId="478"/>
          <ac:picMkLst>
            <pc:docMk/>
            <pc:sldMk cId="1753493877" sldId="650"/>
            <ac:picMk id="1026" creationId="{2B62A496-2E2F-0D0A-32A5-A07112455620}"/>
          </ac:picMkLst>
        </pc:picChg>
        <pc:picChg chg="del">
          <ac:chgData name="Richard Chalk" userId="287f8aa4f4de1d19" providerId="LiveId" clId="{55E7E3B9-B10D-4359-B24D-A161F0BE15F2}" dt="2024-02-21T05:32:24.687" v="3114" actId="478"/>
          <ac:picMkLst>
            <pc:docMk/>
            <pc:sldMk cId="1753493877" sldId="650"/>
            <ac:picMk id="1030" creationId="{45543B3F-257F-8D3B-DE59-33C36EC1EB30}"/>
          </ac:picMkLst>
        </pc:picChg>
        <pc:picChg chg="add mod">
          <ac:chgData name="Richard Chalk" userId="287f8aa4f4de1d19" providerId="LiveId" clId="{55E7E3B9-B10D-4359-B24D-A161F0BE15F2}" dt="2024-02-21T05:33:22.439" v="3127" actId="1076"/>
          <ac:picMkLst>
            <pc:docMk/>
            <pc:sldMk cId="1753493877" sldId="650"/>
            <ac:picMk id="2050" creationId="{8BC39D78-28A6-332B-A117-3433E6C3B505}"/>
          </ac:picMkLst>
        </pc:picChg>
        <pc:picChg chg="add mod">
          <ac:chgData name="Richard Chalk" userId="287f8aa4f4de1d19" providerId="LiveId" clId="{55E7E3B9-B10D-4359-B24D-A161F0BE15F2}" dt="2024-02-21T05:35:14.825" v="3376" actId="1076"/>
          <ac:picMkLst>
            <pc:docMk/>
            <pc:sldMk cId="1753493877" sldId="650"/>
            <ac:picMk id="2052" creationId="{BF6283B7-3478-140B-2509-40BA40446BF9}"/>
          </ac:picMkLst>
        </pc:picChg>
      </pc:sldChg>
      <pc:sldChg chg="addSp modSp add mod">
        <pc:chgData name="Richard Chalk" userId="287f8aa4f4de1d19" providerId="LiveId" clId="{55E7E3B9-B10D-4359-B24D-A161F0BE15F2}" dt="2024-02-21T05:51:49.505" v="3999"/>
        <pc:sldMkLst>
          <pc:docMk/>
          <pc:sldMk cId="2073842381" sldId="651"/>
        </pc:sldMkLst>
        <pc:spChg chg="mod">
          <ac:chgData name="Richard Chalk" userId="287f8aa4f4de1d19" providerId="LiveId" clId="{55E7E3B9-B10D-4359-B24D-A161F0BE15F2}" dt="2024-02-21T05:44:59.732" v="3628" actId="207"/>
          <ac:spMkLst>
            <pc:docMk/>
            <pc:sldMk cId="2073842381" sldId="651"/>
            <ac:spMk id="2" creationId="{57ABF3E0-C816-D0F3-F962-3CF4956886D5}"/>
          </ac:spMkLst>
        </pc:spChg>
        <pc:spChg chg="mod">
          <ac:chgData name="Richard Chalk" userId="287f8aa4f4de1d19" providerId="LiveId" clId="{55E7E3B9-B10D-4359-B24D-A161F0BE15F2}" dt="2024-02-21T05:45:03.465" v="3629" actId="207"/>
          <ac:spMkLst>
            <pc:docMk/>
            <pc:sldMk cId="2073842381" sldId="651"/>
            <ac:spMk id="11" creationId="{74A31A57-2F09-7D5B-FEAF-286E6E167F85}"/>
          </ac:spMkLst>
        </pc:spChg>
        <pc:spChg chg="mod">
          <ac:chgData name="Richard Chalk" userId="287f8aa4f4de1d19" providerId="LiveId" clId="{55E7E3B9-B10D-4359-B24D-A161F0BE15F2}" dt="2024-02-21T05:42:28.055" v="3572" actId="1037"/>
          <ac:spMkLst>
            <pc:docMk/>
            <pc:sldMk cId="2073842381" sldId="651"/>
            <ac:spMk id="15" creationId="{4C651514-2F92-3877-8FBA-A39039F6006A}"/>
          </ac:spMkLst>
        </pc:spChg>
        <pc:picChg chg="add mod">
          <ac:chgData name="Richard Chalk" userId="287f8aa4f4de1d19" providerId="LiveId" clId="{55E7E3B9-B10D-4359-B24D-A161F0BE15F2}" dt="2024-02-21T05:51:49.505" v="3999"/>
          <ac:picMkLst>
            <pc:docMk/>
            <pc:sldMk cId="2073842381" sldId="651"/>
            <ac:picMk id="3" creationId="{4C99D120-01D9-109D-978D-293FBE131523}"/>
          </ac:picMkLst>
        </pc:picChg>
        <pc:picChg chg="add mod">
          <ac:chgData name="Richard Chalk" userId="287f8aa4f4de1d19" providerId="LiveId" clId="{55E7E3B9-B10D-4359-B24D-A161F0BE15F2}" dt="2024-02-21T05:51:49.505" v="3999"/>
          <ac:picMkLst>
            <pc:docMk/>
            <pc:sldMk cId="2073842381" sldId="651"/>
            <ac:picMk id="9" creationId="{E3A5A45A-B9FF-BA42-3652-AC2713EC7CE6}"/>
          </ac:picMkLst>
        </pc:picChg>
        <pc:picChg chg="add mod">
          <ac:chgData name="Richard Chalk" userId="287f8aa4f4de1d19" providerId="LiveId" clId="{55E7E3B9-B10D-4359-B24D-A161F0BE15F2}" dt="2024-02-21T05:51:49.505" v="3999"/>
          <ac:picMkLst>
            <pc:docMk/>
            <pc:sldMk cId="2073842381" sldId="651"/>
            <ac:picMk id="12" creationId="{EA3DF460-465E-EC6A-262F-6C912BAD122B}"/>
          </ac:picMkLst>
        </pc:picChg>
        <pc:picChg chg="add mod">
          <ac:chgData name="Richard Chalk" userId="287f8aa4f4de1d19" providerId="LiveId" clId="{55E7E3B9-B10D-4359-B24D-A161F0BE15F2}" dt="2024-02-21T05:51:49.505" v="3999"/>
          <ac:picMkLst>
            <pc:docMk/>
            <pc:sldMk cId="2073842381" sldId="651"/>
            <ac:picMk id="14" creationId="{BB6BA4DC-D2BE-11F0-9576-A8A6714E50B4}"/>
          </ac:picMkLst>
        </pc:picChg>
        <pc:picChg chg="add mod">
          <ac:chgData name="Richard Chalk" userId="287f8aa4f4de1d19" providerId="LiveId" clId="{55E7E3B9-B10D-4359-B24D-A161F0BE15F2}" dt="2024-02-21T05:51:49.505" v="3999"/>
          <ac:picMkLst>
            <pc:docMk/>
            <pc:sldMk cId="2073842381" sldId="651"/>
            <ac:picMk id="16" creationId="{10A70FCB-D8EA-8C3E-574E-22CA004594B1}"/>
          </ac:picMkLst>
        </pc:picChg>
        <pc:picChg chg="add mod">
          <ac:chgData name="Richard Chalk" userId="287f8aa4f4de1d19" providerId="LiveId" clId="{55E7E3B9-B10D-4359-B24D-A161F0BE15F2}" dt="2024-02-21T05:51:49.505" v="3999"/>
          <ac:picMkLst>
            <pc:docMk/>
            <pc:sldMk cId="2073842381" sldId="651"/>
            <ac:picMk id="17" creationId="{D51B164B-100A-BDC1-0195-3FE4C965344B}"/>
          </ac:picMkLst>
        </pc:picChg>
      </pc:sldChg>
      <pc:sldChg chg="addSp modSp add mod">
        <pc:chgData name="Richard Chalk" userId="287f8aa4f4de1d19" providerId="LiveId" clId="{55E7E3B9-B10D-4359-B24D-A161F0BE15F2}" dt="2024-02-21T05:52:03.765" v="4003" actId="6549"/>
        <pc:sldMkLst>
          <pc:docMk/>
          <pc:sldMk cId="3622417944" sldId="652"/>
        </pc:sldMkLst>
        <pc:spChg chg="mod">
          <ac:chgData name="Richard Chalk" userId="287f8aa4f4de1d19" providerId="LiveId" clId="{55E7E3B9-B10D-4359-B24D-A161F0BE15F2}" dt="2024-02-21T05:44:21.954" v="3623" actId="207"/>
          <ac:spMkLst>
            <pc:docMk/>
            <pc:sldMk cId="3622417944" sldId="652"/>
            <ac:spMk id="2" creationId="{A96B933C-3236-FD92-9DBB-544F2EB7B686}"/>
          </ac:spMkLst>
        </pc:spChg>
        <pc:spChg chg="mod">
          <ac:chgData name="Richard Chalk" userId="287f8aa4f4de1d19" providerId="LiveId" clId="{55E7E3B9-B10D-4359-B24D-A161F0BE15F2}" dt="2024-02-21T05:52:03.765" v="4003" actId="6549"/>
          <ac:spMkLst>
            <pc:docMk/>
            <pc:sldMk cId="3622417944" sldId="652"/>
            <ac:spMk id="11" creationId="{22B56D63-FD48-4AF4-AF11-35519F8C5D8D}"/>
          </ac:spMkLst>
        </pc:spChg>
        <pc:spChg chg="mod">
          <ac:chgData name="Richard Chalk" userId="287f8aa4f4de1d19" providerId="LiveId" clId="{55E7E3B9-B10D-4359-B24D-A161F0BE15F2}" dt="2024-02-21T05:43:42.855" v="3617" actId="1038"/>
          <ac:spMkLst>
            <pc:docMk/>
            <pc:sldMk cId="3622417944" sldId="652"/>
            <ac:spMk id="15" creationId="{41844616-6A04-150A-5654-AB8277A472A7}"/>
          </ac:spMkLst>
        </pc:spChg>
        <pc:picChg chg="add mod">
          <ac:chgData name="Richard Chalk" userId="287f8aa4f4de1d19" providerId="LiveId" clId="{55E7E3B9-B10D-4359-B24D-A161F0BE15F2}" dt="2024-02-21T05:51:51.545" v="4000"/>
          <ac:picMkLst>
            <pc:docMk/>
            <pc:sldMk cId="3622417944" sldId="652"/>
            <ac:picMk id="3" creationId="{12335055-2EC3-17FE-9429-BFA475029828}"/>
          </ac:picMkLst>
        </pc:picChg>
        <pc:picChg chg="add mod">
          <ac:chgData name="Richard Chalk" userId="287f8aa4f4de1d19" providerId="LiveId" clId="{55E7E3B9-B10D-4359-B24D-A161F0BE15F2}" dt="2024-02-21T05:51:51.545" v="4000"/>
          <ac:picMkLst>
            <pc:docMk/>
            <pc:sldMk cId="3622417944" sldId="652"/>
            <ac:picMk id="9" creationId="{17B77612-9E53-4D40-470A-C3F8BD3F8A58}"/>
          </ac:picMkLst>
        </pc:picChg>
        <pc:picChg chg="add mod">
          <ac:chgData name="Richard Chalk" userId="287f8aa4f4de1d19" providerId="LiveId" clId="{55E7E3B9-B10D-4359-B24D-A161F0BE15F2}" dt="2024-02-21T05:51:51.545" v="4000"/>
          <ac:picMkLst>
            <pc:docMk/>
            <pc:sldMk cId="3622417944" sldId="652"/>
            <ac:picMk id="12" creationId="{9612FE85-9BB7-97BB-E43C-D5E95DF5CC98}"/>
          </ac:picMkLst>
        </pc:picChg>
        <pc:picChg chg="add mod">
          <ac:chgData name="Richard Chalk" userId="287f8aa4f4de1d19" providerId="LiveId" clId="{55E7E3B9-B10D-4359-B24D-A161F0BE15F2}" dt="2024-02-21T05:51:51.545" v="4000"/>
          <ac:picMkLst>
            <pc:docMk/>
            <pc:sldMk cId="3622417944" sldId="652"/>
            <ac:picMk id="14" creationId="{7B3FEABB-F63C-7874-B50F-AED195705FFD}"/>
          </ac:picMkLst>
        </pc:picChg>
        <pc:picChg chg="add mod">
          <ac:chgData name="Richard Chalk" userId="287f8aa4f4de1d19" providerId="LiveId" clId="{55E7E3B9-B10D-4359-B24D-A161F0BE15F2}" dt="2024-02-21T05:51:51.545" v="4000"/>
          <ac:picMkLst>
            <pc:docMk/>
            <pc:sldMk cId="3622417944" sldId="652"/>
            <ac:picMk id="16" creationId="{70EDE733-A2AC-340C-E307-962E467DC17A}"/>
          </ac:picMkLst>
        </pc:picChg>
        <pc:picChg chg="add mod">
          <ac:chgData name="Richard Chalk" userId="287f8aa4f4de1d19" providerId="LiveId" clId="{55E7E3B9-B10D-4359-B24D-A161F0BE15F2}" dt="2024-02-21T05:51:51.545" v="4000"/>
          <ac:picMkLst>
            <pc:docMk/>
            <pc:sldMk cId="3622417944" sldId="652"/>
            <ac:picMk id="17" creationId="{F386B106-FD9B-614F-285F-505C1B36AF95}"/>
          </ac:picMkLst>
        </pc:picChg>
      </pc:sldChg>
      <pc:sldChg chg="addSp modSp add mod">
        <pc:chgData name="Richard Chalk" userId="287f8aa4f4de1d19" providerId="LiveId" clId="{55E7E3B9-B10D-4359-B24D-A161F0BE15F2}" dt="2024-02-21T05:51:52.935" v="4001"/>
        <pc:sldMkLst>
          <pc:docMk/>
          <pc:sldMk cId="2191763643" sldId="653"/>
        </pc:sldMkLst>
        <pc:spChg chg="mod">
          <ac:chgData name="Richard Chalk" userId="287f8aa4f4de1d19" providerId="LiveId" clId="{55E7E3B9-B10D-4359-B24D-A161F0BE15F2}" dt="2024-02-21T05:46:13.274" v="3663" actId="20577"/>
          <ac:spMkLst>
            <pc:docMk/>
            <pc:sldMk cId="2191763643" sldId="653"/>
            <ac:spMk id="2" creationId="{E2E61488-58C9-0276-C370-518B451A7F3C}"/>
          </ac:spMkLst>
        </pc:spChg>
        <pc:spChg chg="mod">
          <ac:chgData name="Richard Chalk" userId="287f8aa4f4de1d19" providerId="LiveId" clId="{55E7E3B9-B10D-4359-B24D-A161F0BE15F2}" dt="2024-02-21T05:46:34.609" v="3666" actId="207"/>
          <ac:spMkLst>
            <pc:docMk/>
            <pc:sldMk cId="2191763643" sldId="653"/>
            <ac:spMk id="11" creationId="{770D9B3D-C351-74E0-D85F-50698B8D0B21}"/>
          </ac:spMkLst>
        </pc:spChg>
        <pc:spChg chg="mod">
          <ac:chgData name="Richard Chalk" userId="287f8aa4f4de1d19" providerId="LiveId" clId="{55E7E3B9-B10D-4359-B24D-A161F0BE15F2}" dt="2024-02-21T05:45:38.141" v="3657" actId="1037"/>
          <ac:spMkLst>
            <pc:docMk/>
            <pc:sldMk cId="2191763643" sldId="653"/>
            <ac:spMk id="15" creationId="{728C052A-3D42-D06D-2583-91A135E313DB}"/>
          </ac:spMkLst>
        </pc:spChg>
        <pc:picChg chg="add mod">
          <ac:chgData name="Richard Chalk" userId="287f8aa4f4de1d19" providerId="LiveId" clId="{55E7E3B9-B10D-4359-B24D-A161F0BE15F2}" dt="2024-02-21T05:51:52.935" v="4001"/>
          <ac:picMkLst>
            <pc:docMk/>
            <pc:sldMk cId="2191763643" sldId="653"/>
            <ac:picMk id="3" creationId="{01CED5A2-60A7-90D7-C2B9-8F12E97A3B1F}"/>
          </ac:picMkLst>
        </pc:picChg>
        <pc:picChg chg="add mod">
          <ac:chgData name="Richard Chalk" userId="287f8aa4f4de1d19" providerId="LiveId" clId="{55E7E3B9-B10D-4359-B24D-A161F0BE15F2}" dt="2024-02-21T05:51:52.935" v="4001"/>
          <ac:picMkLst>
            <pc:docMk/>
            <pc:sldMk cId="2191763643" sldId="653"/>
            <ac:picMk id="9" creationId="{83729D0F-4AD7-2469-16EA-FEDC1214BE3D}"/>
          </ac:picMkLst>
        </pc:picChg>
        <pc:picChg chg="add mod">
          <ac:chgData name="Richard Chalk" userId="287f8aa4f4de1d19" providerId="LiveId" clId="{55E7E3B9-B10D-4359-B24D-A161F0BE15F2}" dt="2024-02-21T05:51:52.935" v="4001"/>
          <ac:picMkLst>
            <pc:docMk/>
            <pc:sldMk cId="2191763643" sldId="653"/>
            <ac:picMk id="12" creationId="{0B2BDEA3-5EBD-AF6E-3E27-82A2589D1F64}"/>
          </ac:picMkLst>
        </pc:picChg>
        <pc:picChg chg="add mod">
          <ac:chgData name="Richard Chalk" userId="287f8aa4f4de1d19" providerId="LiveId" clId="{55E7E3B9-B10D-4359-B24D-A161F0BE15F2}" dt="2024-02-21T05:51:52.935" v="4001"/>
          <ac:picMkLst>
            <pc:docMk/>
            <pc:sldMk cId="2191763643" sldId="653"/>
            <ac:picMk id="14" creationId="{0479F180-A914-A079-CE49-0A1B1914BB4E}"/>
          </ac:picMkLst>
        </pc:picChg>
        <pc:picChg chg="add mod">
          <ac:chgData name="Richard Chalk" userId="287f8aa4f4de1d19" providerId="LiveId" clId="{55E7E3B9-B10D-4359-B24D-A161F0BE15F2}" dt="2024-02-21T05:51:52.935" v="4001"/>
          <ac:picMkLst>
            <pc:docMk/>
            <pc:sldMk cId="2191763643" sldId="653"/>
            <ac:picMk id="16" creationId="{F1AA2688-EBCE-F69D-C332-04F57AC763B9}"/>
          </ac:picMkLst>
        </pc:picChg>
        <pc:picChg chg="add mod">
          <ac:chgData name="Richard Chalk" userId="287f8aa4f4de1d19" providerId="LiveId" clId="{55E7E3B9-B10D-4359-B24D-A161F0BE15F2}" dt="2024-02-21T05:51:52.935" v="4001"/>
          <ac:picMkLst>
            <pc:docMk/>
            <pc:sldMk cId="2191763643" sldId="653"/>
            <ac:picMk id="17" creationId="{2E4F481D-65F8-C0F9-49DE-315F60F02F22}"/>
          </ac:picMkLst>
        </pc:picChg>
      </pc:sldChg>
      <pc:sldChg chg="addSp modSp add mod">
        <pc:chgData name="Richard Chalk" userId="287f8aa4f4de1d19" providerId="LiveId" clId="{55E7E3B9-B10D-4359-B24D-A161F0BE15F2}" dt="2024-02-21T05:51:54.197" v="4002"/>
        <pc:sldMkLst>
          <pc:docMk/>
          <pc:sldMk cId="195816402" sldId="654"/>
        </pc:sldMkLst>
        <pc:spChg chg="mod">
          <ac:chgData name="Richard Chalk" userId="287f8aa4f4de1d19" providerId="LiveId" clId="{55E7E3B9-B10D-4359-B24D-A161F0BE15F2}" dt="2024-02-21T05:47:29.963" v="3712" actId="207"/>
          <ac:spMkLst>
            <pc:docMk/>
            <pc:sldMk cId="195816402" sldId="654"/>
            <ac:spMk id="2" creationId="{36FBC452-D2C5-F240-A098-A5FA85CABD1E}"/>
          </ac:spMkLst>
        </pc:spChg>
        <pc:spChg chg="mod">
          <ac:chgData name="Richard Chalk" userId="287f8aa4f4de1d19" providerId="LiveId" clId="{55E7E3B9-B10D-4359-B24D-A161F0BE15F2}" dt="2024-02-21T05:47:47.908" v="3715" actId="207"/>
          <ac:spMkLst>
            <pc:docMk/>
            <pc:sldMk cId="195816402" sldId="654"/>
            <ac:spMk id="11" creationId="{D2F113B5-4110-FFF0-DE9A-9D365FB430CF}"/>
          </ac:spMkLst>
        </pc:spChg>
        <pc:spChg chg="mod">
          <ac:chgData name="Richard Chalk" userId="287f8aa4f4de1d19" providerId="LiveId" clId="{55E7E3B9-B10D-4359-B24D-A161F0BE15F2}" dt="2024-02-21T05:46:59.242" v="3706" actId="1037"/>
          <ac:spMkLst>
            <pc:docMk/>
            <pc:sldMk cId="195816402" sldId="654"/>
            <ac:spMk id="15" creationId="{25D8BF71-9043-F285-A543-F706E016DF93}"/>
          </ac:spMkLst>
        </pc:spChg>
        <pc:picChg chg="add mod">
          <ac:chgData name="Richard Chalk" userId="287f8aa4f4de1d19" providerId="LiveId" clId="{55E7E3B9-B10D-4359-B24D-A161F0BE15F2}" dt="2024-02-21T05:51:54.197" v="4002"/>
          <ac:picMkLst>
            <pc:docMk/>
            <pc:sldMk cId="195816402" sldId="654"/>
            <ac:picMk id="3" creationId="{FA43C9EB-AC5B-C732-F794-FA1E9527EE34}"/>
          </ac:picMkLst>
        </pc:picChg>
        <pc:picChg chg="add mod">
          <ac:chgData name="Richard Chalk" userId="287f8aa4f4de1d19" providerId="LiveId" clId="{55E7E3B9-B10D-4359-B24D-A161F0BE15F2}" dt="2024-02-21T05:51:54.197" v="4002"/>
          <ac:picMkLst>
            <pc:docMk/>
            <pc:sldMk cId="195816402" sldId="654"/>
            <ac:picMk id="9" creationId="{40701FAC-47E1-4C0E-DFD8-F467D42D38EC}"/>
          </ac:picMkLst>
        </pc:picChg>
        <pc:picChg chg="add mod">
          <ac:chgData name="Richard Chalk" userId="287f8aa4f4de1d19" providerId="LiveId" clId="{55E7E3B9-B10D-4359-B24D-A161F0BE15F2}" dt="2024-02-21T05:51:54.197" v="4002"/>
          <ac:picMkLst>
            <pc:docMk/>
            <pc:sldMk cId="195816402" sldId="654"/>
            <ac:picMk id="12" creationId="{DD2B26F0-8F7A-0D8A-CD28-D01409472CBA}"/>
          </ac:picMkLst>
        </pc:picChg>
        <pc:picChg chg="add mod">
          <ac:chgData name="Richard Chalk" userId="287f8aa4f4de1d19" providerId="LiveId" clId="{55E7E3B9-B10D-4359-B24D-A161F0BE15F2}" dt="2024-02-21T05:51:54.197" v="4002"/>
          <ac:picMkLst>
            <pc:docMk/>
            <pc:sldMk cId="195816402" sldId="654"/>
            <ac:picMk id="14" creationId="{656A070A-6CB4-0A7A-63D1-5567750CFBEE}"/>
          </ac:picMkLst>
        </pc:picChg>
        <pc:picChg chg="add mod">
          <ac:chgData name="Richard Chalk" userId="287f8aa4f4de1d19" providerId="LiveId" clId="{55E7E3B9-B10D-4359-B24D-A161F0BE15F2}" dt="2024-02-21T05:51:54.197" v="4002"/>
          <ac:picMkLst>
            <pc:docMk/>
            <pc:sldMk cId="195816402" sldId="654"/>
            <ac:picMk id="16" creationId="{67E67D9D-BD39-9F51-8844-D04B6A6DA686}"/>
          </ac:picMkLst>
        </pc:picChg>
        <pc:picChg chg="add mod">
          <ac:chgData name="Richard Chalk" userId="287f8aa4f4de1d19" providerId="LiveId" clId="{55E7E3B9-B10D-4359-B24D-A161F0BE15F2}" dt="2024-02-21T05:51:54.197" v="4002"/>
          <ac:picMkLst>
            <pc:docMk/>
            <pc:sldMk cId="195816402" sldId="654"/>
            <ac:picMk id="17" creationId="{21015BE8-5003-F7A4-A6A9-AE0EE0A9846C}"/>
          </ac:picMkLst>
        </pc:picChg>
      </pc:sldChg>
      <pc:sldChg chg="addSp delSp modSp add mod modNotesTx">
        <pc:chgData name="Richard Chalk" userId="287f8aa4f4de1d19" providerId="LiveId" clId="{55E7E3B9-B10D-4359-B24D-A161F0BE15F2}" dt="2024-02-21T06:05:01.821" v="4337" actId="207"/>
        <pc:sldMkLst>
          <pc:docMk/>
          <pc:sldMk cId="1544661131" sldId="655"/>
        </pc:sldMkLst>
        <pc:spChg chg="mod">
          <ac:chgData name="Richard Chalk" userId="287f8aa4f4de1d19" providerId="LiveId" clId="{55E7E3B9-B10D-4359-B24D-A161F0BE15F2}" dt="2024-02-21T06:05:01.821" v="4337" actId="207"/>
          <ac:spMkLst>
            <pc:docMk/>
            <pc:sldMk cId="1544661131" sldId="655"/>
            <ac:spMk id="18" creationId="{7606C5F0-5736-7FC4-BC74-E909F64E15D1}"/>
          </ac:spMkLst>
        </pc:spChg>
        <pc:spChg chg="mod">
          <ac:chgData name="Richard Chalk" userId="287f8aa4f4de1d19" providerId="LiveId" clId="{55E7E3B9-B10D-4359-B24D-A161F0BE15F2}" dt="2024-02-21T05:58:39.847" v="4172" actId="1035"/>
          <ac:spMkLst>
            <pc:docMk/>
            <pc:sldMk cId="1544661131" sldId="655"/>
            <ac:spMk id="20" creationId="{4F85F287-DE19-FC02-910C-091160C6BEE2}"/>
          </ac:spMkLst>
        </pc:spChg>
        <pc:spChg chg="mod">
          <ac:chgData name="Richard Chalk" userId="287f8aa4f4de1d19" providerId="LiveId" clId="{55E7E3B9-B10D-4359-B24D-A161F0BE15F2}" dt="2024-02-21T06:04:59.885" v="4336" actId="207"/>
          <ac:spMkLst>
            <pc:docMk/>
            <pc:sldMk cId="1544661131" sldId="655"/>
            <ac:spMk id="658" creationId="{1E880E47-8839-CC05-1AF9-112BBB6CD394}"/>
          </ac:spMkLst>
        </pc:spChg>
        <pc:picChg chg="mod">
          <ac:chgData name="Richard Chalk" userId="287f8aa4f4de1d19" providerId="LiveId" clId="{55E7E3B9-B10D-4359-B24D-A161F0BE15F2}" dt="2024-02-21T05:55:48.365" v="4079" actId="1038"/>
          <ac:picMkLst>
            <pc:docMk/>
            <pc:sldMk cId="1544661131" sldId="655"/>
            <ac:picMk id="2" creationId="{CE31A636-5370-FCB0-25B6-32AF861FB6AC}"/>
          </ac:picMkLst>
        </pc:picChg>
        <pc:picChg chg="mod">
          <ac:chgData name="Richard Chalk" userId="287f8aa4f4de1d19" providerId="LiveId" clId="{55E7E3B9-B10D-4359-B24D-A161F0BE15F2}" dt="2024-02-21T05:55:44.568" v="4055" actId="1038"/>
          <ac:picMkLst>
            <pc:docMk/>
            <pc:sldMk cId="1544661131" sldId="655"/>
            <ac:picMk id="3" creationId="{E335C6AD-CEC4-FA6E-897E-625681D78A9E}"/>
          </ac:picMkLst>
        </pc:picChg>
        <pc:picChg chg="add mod">
          <ac:chgData name="Richard Chalk" userId="287f8aa4f4de1d19" providerId="LiveId" clId="{55E7E3B9-B10D-4359-B24D-A161F0BE15F2}" dt="2024-02-21T05:56:32.268" v="4100" actId="1038"/>
          <ac:picMkLst>
            <pc:docMk/>
            <pc:sldMk cId="1544661131" sldId="655"/>
            <ac:picMk id="10" creationId="{FD0B65B6-C73D-1EDC-B5C4-AEB32F6D8337}"/>
          </ac:picMkLst>
        </pc:picChg>
        <pc:picChg chg="del">
          <ac:chgData name="Richard Chalk" userId="287f8aa4f4de1d19" providerId="LiveId" clId="{55E7E3B9-B10D-4359-B24D-A161F0BE15F2}" dt="2024-02-21T05:56:53.109" v="4103" actId="478"/>
          <ac:picMkLst>
            <pc:docMk/>
            <pc:sldMk cId="1544661131" sldId="655"/>
            <ac:picMk id="12" creationId="{C4E73AD3-81D9-28F1-CCBF-FC34280943EF}"/>
          </ac:picMkLst>
        </pc:picChg>
        <pc:picChg chg="del">
          <ac:chgData name="Richard Chalk" userId="287f8aa4f4de1d19" providerId="LiveId" clId="{55E7E3B9-B10D-4359-B24D-A161F0BE15F2}" dt="2024-02-21T05:56:14.303" v="4081" actId="478"/>
          <ac:picMkLst>
            <pc:docMk/>
            <pc:sldMk cId="1544661131" sldId="655"/>
            <ac:picMk id="21" creationId="{8AB72F7C-95F3-73A9-A92F-1E0DDC79D631}"/>
          </ac:picMkLst>
        </pc:picChg>
        <pc:picChg chg="del">
          <ac:chgData name="Richard Chalk" userId="287f8aa4f4de1d19" providerId="LiveId" clId="{55E7E3B9-B10D-4359-B24D-A161F0BE15F2}" dt="2024-02-21T05:56:19.690" v="4082" actId="478"/>
          <ac:picMkLst>
            <pc:docMk/>
            <pc:sldMk cId="1544661131" sldId="655"/>
            <ac:picMk id="23" creationId="{5340031E-5F9E-A0C9-0E6B-C2F7CDB9216D}"/>
          </ac:picMkLst>
        </pc:picChg>
        <pc:picChg chg="mod">
          <ac:chgData name="Richard Chalk" userId="287f8aa4f4de1d19" providerId="LiveId" clId="{55E7E3B9-B10D-4359-B24D-A161F0BE15F2}" dt="2024-02-21T05:58:39.847" v="4172" actId="1035"/>
          <ac:picMkLst>
            <pc:docMk/>
            <pc:sldMk cId="1544661131" sldId="655"/>
            <ac:picMk id="1028" creationId="{10309CE3-40E4-CFC9-0528-7A8D9711A799}"/>
          </ac:picMkLst>
        </pc:picChg>
      </pc:sldChg>
      <pc:sldChg chg="modSp add mod">
        <pc:chgData name="Richard Chalk" userId="287f8aa4f4de1d19" providerId="LiveId" clId="{55E7E3B9-B10D-4359-B24D-A161F0BE15F2}" dt="2024-02-21T19:52:52.694" v="5885" actId="20577"/>
        <pc:sldMkLst>
          <pc:docMk/>
          <pc:sldMk cId="3600654777" sldId="656"/>
        </pc:sldMkLst>
        <pc:spChg chg="mod">
          <ac:chgData name="Richard Chalk" userId="287f8aa4f4de1d19" providerId="LiveId" clId="{55E7E3B9-B10D-4359-B24D-A161F0BE15F2}" dt="2024-02-21T19:52:52.694" v="5885" actId="20577"/>
          <ac:spMkLst>
            <pc:docMk/>
            <pc:sldMk cId="3600654777" sldId="656"/>
            <ac:spMk id="118" creationId="{10B2EBC7-D827-1C80-7A5B-E1749FBE1FCF}"/>
          </ac:spMkLst>
        </pc:spChg>
      </pc:sldChg>
      <pc:sldChg chg="addSp delSp modSp add mod modNotesTx">
        <pc:chgData name="Richard Chalk" userId="287f8aa4f4de1d19" providerId="LiveId" clId="{55E7E3B9-B10D-4359-B24D-A161F0BE15F2}" dt="2024-02-21T06:05:27.739" v="4339"/>
        <pc:sldMkLst>
          <pc:docMk/>
          <pc:sldMk cId="2804004710" sldId="657"/>
        </pc:sldMkLst>
        <pc:spChg chg="mod">
          <ac:chgData name="Richard Chalk" userId="287f8aa4f4de1d19" providerId="LiveId" clId="{55E7E3B9-B10D-4359-B24D-A161F0BE15F2}" dt="2024-02-21T06:05:07.601" v="4338" actId="207"/>
          <ac:spMkLst>
            <pc:docMk/>
            <pc:sldMk cId="2804004710" sldId="657"/>
            <ac:spMk id="18" creationId="{5C83F76C-0F9F-CBA0-4E93-630F32D641A7}"/>
          </ac:spMkLst>
        </pc:spChg>
        <pc:spChg chg="mod">
          <ac:chgData name="Richard Chalk" userId="287f8aa4f4de1d19" providerId="LiveId" clId="{55E7E3B9-B10D-4359-B24D-A161F0BE15F2}" dt="2024-02-21T06:05:07.601" v="4338" actId="207"/>
          <ac:spMkLst>
            <pc:docMk/>
            <pc:sldMk cId="2804004710" sldId="657"/>
            <ac:spMk id="658" creationId="{764B56A6-DF87-0AC9-009E-460AD5F4F306}"/>
          </ac:spMkLst>
        </pc:spChg>
        <pc:picChg chg="mod">
          <ac:chgData name="Richard Chalk" userId="287f8aa4f4de1d19" providerId="LiveId" clId="{55E7E3B9-B10D-4359-B24D-A161F0BE15F2}" dt="2024-02-21T06:01:58.853" v="4261" actId="1038"/>
          <ac:picMkLst>
            <pc:docMk/>
            <pc:sldMk cId="2804004710" sldId="657"/>
            <ac:picMk id="2" creationId="{8C149410-AD1E-8EAC-C4F5-5BDEF404E91C}"/>
          </ac:picMkLst>
        </pc:picChg>
        <pc:picChg chg="mod">
          <ac:chgData name="Richard Chalk" userId="287f8aa4f4de1d19" providerId="LiveId" clId="{55E7E3B9-B10D-4359-B24D-A161F0BE15F2}" dt="2024-02-21T06:02:41.216" v="4316" actId="1038"/>
          <ac:picMkLst>
            <pc:docMk/>
            <pc:sldMk cId="2804004710" sldId="657"/>
            <ac:picMk id="3" creationId="{14D587CA-2117-FF43-2928-41918DA6CCEB}"/>
          </ac:picMkLst>
        </pc:picChg>
        <pc:picChg chg="del">
          <ac:chgData name="Richard Chalk" userId="287f8aa4f4de1d19" providerId="LiveId" clId="{55E7E3B9-B10D-4359-B24D-A161F0BE15F2}" dt="2024-02-21T06:00:42.879" v="4180" actId="478"/>
          <ac:picMkLst>
            <pc:docMk/>
            <pc:sldMk cId="2804004710" sldId="657"/>
            <ac:picMk id="10" creationId="{D3D90039-8FAB-1E18-6070-D29C3489EC8E}"/>
          </ac:picMkLst>
        </pc:picChg>
        <pc:picChg chg="add mod">
          <ac:chgData name="Richard Chalk" userId="287f8aa4f4de1d19" providerId="LiveId" clId="{55E7E3B9-B10D-4359-B24D-A161F0BE15F2}" dt="2024-02-21T06:00:48.546" v="4182" actId="1076"/>
          <ac:picMkLst>
            <pc:docMk/>
            <pc:sldMk cId="2804004710" sldId="657"/>
            <ac:picMk id="11" creationId="{E6CF0BFC-C082-F48F-54F1-DFD5E3DF12A5}"/>
          </ac:picMkLst>
        </pc:picChg>
      </pc:sldChg>
      <pc:sldChg chg="addSp delSp modSp add mod modNotesTx">
        <pc:chgData name="Richard Chalk" userId="287f8aa4f4de1d19" providerId="LiveId" clId="{55E7E3B9-B10D-4359-B24D-A161F0BE15F2}" dt="2024-02-21T06:14:45.368" v="4399"/>
        <pc:sldMkLst>
          <pc:docMk/>
          <pc:sldMk cId="3607031777" sldId="658"/>
        </pc:sldMkLst>
        <pc:spChg chg="mod">
          <ac:chgData name="Richard Chalk" userId="287f8aa4f4de1d19" providerId="LiveId" clId="{55E7E3B9-B10D-4359-B24D-A161F0BE15F2}" dt="2024-02-21T06:12:25.401" v="4362" actId="207"/>
          <ac:spMkLst>
            <pc:docMk/>
            <pc:sldMk cId="3607031777" sldId="658"/>
            <ac:spMk id="18" creationId="{92BE2A6B-BCED-06BF-F454-BD4735597300}"/>
          </ac:spMkLst>
        </pc:spChg>
        <pc:spChg chg="mod">
          <ac:chgData name="Richard Chalk" userId="287f8aa4f4de1d19" providerId="LiveId" clId="{55E7E3B9-B10D-4359-B24D-A161F0BE15F2}" dt="2024-02-21T06:14:32.755" v="4398" actId="207"/>
          <ac:spMkLst>
            <pc:docMk/>
            <pc:sldMk cId="3607031777" sldId="658"/>
            <ac:spMk id="658" creationId="{7844807D-6FF4-9EB3-552A-DDA3D65EF21B}"/>
          </ac:spMkLst>
        </pc:spChg>
        <pc:picChg chg="add mod">
          <ac:chgData name="Richard Chalk" userId="287f8aa4f4de1d19" providerId="LiveId" clId="{55E7E3B9-B10D-4359-B24D-A161F0BE15F2}" dt="2024-02-21T06:08:50.069" v="4348" actId="1035"/>
          <ac:picMkLst>
            <pc:docMk/>
            <pc:sldMk cId="3607031777" sldId="658"/>
            <ac:picMk id="10" creationId="{801150B1-0D51-47C0-9C4C-60A542BC314A}"/>
          </ac:picMkLst>
        </pc:picChg>
        <pc:picChg chg="del">
          <ac:chgData name="Richard Chalk" userId="287f8aa4f4de1d19" providerId="LiveId" clId="{55E7E3B9-B10D-4359-B24D-A161F0BE15F2}" dt="2024-02-21T06:08:43.082" v="4341" actId="478"/>
          <ac:picMkLst>
            <pc:docMk/>
            <pc:sldMk cId="3607031777" sldId="658"/>
            <ac:picMk id="11" creationId="{E484C1D4-FC84-6ACD-C67F-FD7FF17D5511}"/>
          </ac:picMkLst>
        </pc:picChg>
      </pc:sldChg>
      <pc:sldChg chg="modSp add mod">
        <pc:chgData name="Richard Chalk" userId="287f8aa4f4de1d19" providerId="LiveId" clId="{55E7E3B9-B10D-4359-B24D-A161F0BE15F2}" dt="2024-02-21T07:27:25.214" v="4749" actId="20577"/>
        <pc:sldMkLst>
          <pc:docMk/>
          <pc:sldMk cId="3010539994" sldId="659"/>
        </pc:sldMkLst>
        <pc:spChg chg="mod">
          <ac:chgData name="Richard Chalk" userId="287f8aa4f4de1d19" providerId="LiveId" clId="{55E7E3B9-B10D-4359-B24D-A161F0BE15F2}" dt="2024-02-21T07:27:25.214" v="4749" actId="20577"/>
          <ac:spMkLst>
            <pc:docMk/>
            <pc:sldMk cId="3010539994" sldId="659"/>
            <ac:spMk id="118" creationId="{6C4A2BB7-799D-568F-A1AC-687A1372FD20}"/>
          </ac:spMkLst>
        </pc:spChg>
      </pc:sldChg>
      <pc:sldChg chg="addSp delSp modSp add mod">
        <pc:chgData name="Richard Chalk" userId="287f8aa4f4de1d19" providerId="LiveId" clId="{55E7E3B9-B10D-4359-B24D-A161F0BE15F2}" dt="2024-02-21T07:28:35.923" v="4773" actId="478"/>
        <pc:sldMkLst>
          <pc:docMk/>
          <pc:sldMk cId="2946301220" sldId="660"/>
        </pc:sldMkLst>
        <pc:spChg chg="mod">
          <ac:chgData name="Richard Chalk" userId="287f8aa4f4de1d19" providerId="LiveId" clId="{55E7E3B9-B10D-4359-B24D-A161F0BE15F2}" dt="2024-02-21T07:28:31.294" v="4771" actId="113"/>
          <ac:spMkLst>
            <pc:docMk/>
            <pc:sldMk cId="2946301220" sldId="660"/>
            <ac:spMk id="2" creationId="{9AE153B0-EF46-93DF-3107-1DC39ED5051A}"/>
          </ac:spMkLst>
        </pc:spChg>
        <pc:spChg chg="mod">
          <ac:chgData name="Richard Chalk" userId="287f8aa4f4de1d19" providerId="LiveId" clId="{55E7E3B9-B10D-4359-B24D-A161F0BE15F2}" dt="2024-02-21T07:22:55.266" v="4519" actId="20577"/>
          <ac:spMkLst>
            <pc:docMk/>
            <pc:sldMk cId="2946301220" sldId="660"/>
            <ac:spMk id="7" creationId="{17C41BDE-2792-FBD2-7F2B-A1D7B6E1E2AA}"/>
          </ac:spMkLst>
        </pc:spChg>
        <pc:spChg chg="mod">
          <ac:chgData name="Richard Chalk" userId="287f8aa4f4de1d19" providerId="LiveId" clId="{55E7E3B9-B10D-4359-B24D-A161F0BE15F2}" dt="2024-02-21T07:28:09.990" v="4764" actId="20577"/>
          <ac:spMkLst>
            <pc:docMk/>
            <pc:sldMk cId="2946301220" sldId="660"/>
            <ac:spMk id="11" creationId="{0C34331C-C470-0C4E-D2C7-0F7D7C461CB6}"/>
          </ac:spMkLst>
        </pc:spChg>
        <pc:spChg chg="add del mod">
          <ac:chgData name="Richard Chalk" userId="287f8aa4f4de1d19" providerId="LiveId" clId="{55E7E3B9-B10D-4359-B24D-A161F0BE15F2}" dt="2024-02-21T07:22:40.759" v="4514" actId="478"/>
          <ac:spMkLst>
            <pc:docMk/>
            <pc:sldMk cId="2946301220" sldId="660"/>
            <ac:spMk id="13" creationId="{A9896D8F-98A2-3052-3D85-11C1C299DD20}"/>
          </ac:spMkLst>
        </pc:spChg>
        <pc:picChg chg="del mod">
          <ac:chgData name="Richard Chalk" userId="287f8aa4f4de1d19" providerId="LiveId" clId="{55E7E3B9-B10D-4359-B24D-A161F0BE15F2}" dt="2024-02-21T07:27:06.515" v="4741" actId="478"/>
          <ac:picMkLst>
            <pc:docMk/>
            <pc:sldMk cId="2946301220" sldId="660"/>
            <ac:picMk id="3" creationId="{32A9131C-B422-C23C-A616-351D502A3C1D}"/>
          </ac:picMkLst>
        </pc:picChg>
        <pc:picChg chg="del">
          <ac:chgData name="Richard Chalk" userId="287f8aa4f4de1d19" providerId="LiveId" clId="{55E7E3B9-B10D-4359-B24D-A161F0BE15F2}" dt="2024-02-21T07:23:05.442" v="4523" actId="478"/>
          <ac:picMkLst>
            <pc:docMk/>
            <pc:sldMk cId="2946301220" sldId="660"/>
            <ac:picMk id="9" creationId="{61C900CE-45B5-B6AA-22FD-8547921A5FBA}"/>
          </ac:picMkLst>
        </pc:picChg>
        <pc:picChg chg="del">
          <ac:chgData name="Richard Chalk" userId="287f8aa4f4de1d19" providerId="LiveId" clId="{55E7E3B9-B10D-4359-B24D-A161F0BE15F2}" dt="2024-02-21T07:24:35.322" v="4701" actId="478"/>
          <ac:picMkLst>
            <pc:docMk/>
            <pc:sldMk cId="2946301220" sldId="660"/>
            <ac:picMk id="10" creationId="{8B3CF6D0-B816-713F-BF07-955A21AA12DE}"/>
          </ac:picMkLst>
        </pc:picChg>
        <pc:picChg chg="del">
          <ac:chgData name="Richard Chalk" userId="287f8aa4f4de1d19" providerId="LiveId" clId="{55E7E3B9-B10D-4359-B24D-A161F0BE15F2}" dt="2024-02-21T07:26:43.425" v="4734" actId="478"/>
          <ac:picMkLst>
            <pc:docMk/>
            <pc:sldMk cId="2946301220" sldId="660"/>
            <ac:picMk id="12" creationId="{F864BC5E-1083-7DB4-DBD1-E65EE0A70E9C}"/>
          </ac:picMkLst>
        </pc:picChg>
        <pc:picChg chg="add del mod">
          <ac:chgData name="Richard Chalk" userId="287f8aa4f4de1d19" providerId="LiveId" clId="{55E7E3B9-B10D-4359-B24D-A161F0BE15F2}" dt="2024-02-21T07:28:35.923" v="4773" actId="478"/>
          <ac:picMkLst>
            <pc:docMk/>
            <pc:sldMk cId="2946301220" sldId="660"/>
            <ac:picMk id="14" creationId="{B46309FC-FB5F-04B1-C37B-C5DD01A7592E}"/>
          </ac:picMkLst>
        </pc:picChg>
        <pc:picChg chg="add mod">
          <ac:chgData name="Richard Chalk" userId="287f8aa4f4de1d19" providerId="LiveId" clId="{55E7E3B9-B10D-4359-B24D-A161F0BE15F2}" dt="2024-02-21T07:23:03.732" v="4522" actId="1076"/>
          <ac:picMkLst>
            <pc:docMk/>
            <pc:sldMk cId="2946301220" sldId="660"/>
            <ac:picMk id="15" creationId="{4DC079EC-9FD9-E032-EC2E-8A35EBAFEE10}"/>
          </ac:picMkLst>
        </pc:picChg>
      </pc:sldChg>
      <pc:sldChg chg="add del">
        <pc:chgData name="Richard Chalk" userId="287f8aa4f4de1d19" providerId="LiveId" clId="{55E7E3B9-B10D-4359-B24D-A161F0BE15F2}" dt="2024-02-21T07:28:24.960" v="4768"/>
        <pc:sldMkLst>
          <pc:docMk/>
          <pc:sldMk cId="2616496332" sldId="661"/>
        </pc:sldMkLst>
      </pc:sldChg>
      <pc:sldChg chg="addSp delSp modSp add mod">
        <pc:chgData name="Richard Chalk" userId="287f8aa4f4de1d19" providerId="LiveId" clId="{55E7E3B9-B10D-4359-B24D-A161F0BE15F2}" dt="2024-02-21T19:39:03.259" v="5259" actId="207"/>
        <pc:sldMkLst>
          <pc:docMk/>
          <pc:sldMk cId="2727704966" sldId="661"/>
        </pc:sldMkLst>
        <pc:spChg chg="mod">
          <ac:chgData name="Richard Chalk" userId="287f8aa4f4de1d19" providerId="LiveId" clId="{55E7E3B9-B10D-4359-B24D-A161F0BE15F2}" dt="2024-02-21T19:39:03.259" v="5259" actId="207"/>
          <ac:spMkLst>
            <pc:docMk/>
            <pc:sldMk cId="2727704966" sldId="661"/>
            <ac:spMk id="2" creationId="{3293E8BB-40B5-0D76-3ED8-5499B72CCF42}"/>
          </ac:spMkLst>
        </pc:spChg>
        <pc:spChg chg="add del mod">
          <ac:chgData name="Richard Chalk" userId="287f8aa4f4de1d19" providerId="LiveId" clId="{55E7E3B9-B10D-4359-B24D-A161F0BE15F2}" dt="2024-02-21T19:30:30.636" v="4900" actId="478"/>
          <ac:spMkLst>
            <pc:docMk/>
            <pc:sldMk cId="2727704966" sldId="661"/>
            <ac:spMk id="3" creationId="{A5F35EF4-F13D-351C-791F-A580971C126F}"/>
          </ac:spMkLst>
        </pc:spChg>
        <pc:spChg chg="del">
          <ac:chgData name="Richard Chalk" userId="287f8aa4f4de1d19" providerId="LiveId" clId="{55E7E3B9-B10D-4359-B24D-A161F0BE15F2}" dt="2024-02-21T19:36:50.721" v="5148" actId="478"/>
          <ac:spMkLst>
            <pc:docMk/>
            <pc:sldMk cId="2727704966" sldId="661"/>
            <ac:spMk id="11" creationId="{E79E63FE-67DD-012A-7A64-F99483014BE0}"/>
          </ac:spMkLst>
        </pc:spChg>
        <pc:spChg chg="add mod">
          <ac:chgData name="Richard Chalk" userId="287f8aa4f4de1d19" providerId="LiveId" clId="{55E7E3B9-B10D-4359-B24D-A161F0BE15F2}" dt="2024-02-21T19:38:11.707" v="5185" actId="1037"/>
          <ac:spMkLst>
            <pc:docMk/>
            <pc:sldMk cId="2727704966" sldId="661"/>
            <ac:spMk id="16" creationId="{3CCF88C2-28CE-2BC5-0EB0-181EEA52994F}"/>
          </ac:spMkLst>
        </pc:spChg>
        <pc:picChg chg="add mod">
          <ac:chgData name="Richard Chalk" userId="287f8aa4f4de1d19" providerId="LiveId" clId="{55E7E3B9-B10D-4359-B24D-A161F0BE15F2}" dt="2024-02-21T19:37:41.435" v="5154" actId="14100"/>
          <ac:picMkLst>
            <pc:docMk/>
            <pc:sldMk cId="2727704966" sldId="661"/>
            <ac:picMk id="10" creationId="{0AB9BB69-59BE-201D-35AD-8C2619250ED2}"/>
          </ac:picMkLst>
        </pc:picChg>
        <pc:picChg chg="add mod">
          <ac:chgData name="Richard Chalk" userId="287f8aa4f4de1d19" providerId="LiveId" clId="{55E7E3B9-B10D-4359-B24D-A161F0BE15F2}" dt="2024-02-21T19:37:39.291" v="5153" actId="1076"/>
          <ac:picMkLst>
            <pc:docMk/>
            <pc:sldMk cId="2727704966" sldId="661"/>
            <ac:picMk id="13" creationId="{E3600C51-913B-3689-B81E-E3FADD420809}"/>
          </ac:picMkLst>
        </pc:picChg>
      </pc:sldChg>
      <pc:sldChg chg="addSp delSp modSp add mod modNotesTx">
        <pc:chgData name="Richard Chalk" userId="287f8aa4f4de1d19" providerId="LiveId" clId="{55E7E3B9-B10D-4359-B24D-A161F0BE15F2}" dt="2024-02-22T12:25:08.976" v="7064" actId="6549"/>
        <pc:sldMkLst>
          <pc:docMk/>
          <pc:sldMk cId="668745810" sldId="662"/>
        </pc:sldMkLst>
        <pc:spChg chg="del">
          <ac:chgData name="Richard Chalk" userId="287f8aa4f4de1d19" providerId="LiveId" clId="{55E7E3B9-B10D-4359-B24D-A161F0BE15F2}" dt="2024-02-22T05:27:54.023" v="6133" actId="478"/>
          <ac:spMkLst>
            <pc:docMk/>
            <pc:sldMk cId="668745810" sldId="662"/>
            <ac:spMk id="2" creationId="{6DF3869E-5759-4795-3A7D-0034813910E4}"/>
          </ac:spMkLst>
        </pc:spChg>
        <pc:spChg chg="add del mod">
          <ac:chgData name="Richard Chalk" userId="287f8aa4f4de1d19" providerId="LiveId" clId="{55E7E3B9-B10D-4359-B24D-A161F0BE15F2}" dt="2024-02-22T05:27:45.377" v="6129" actId="478"/>
          <ac:spMkLst>
            <pc:docMk/>
            <pc:sldMk cId="668745810" sldId="662"/>
            <ac:spMk id="3" creationId="{C55B0A49-926D-AA57-0467-22710ECE604D}"/>
          </ac:spMkLst>
        </pc:spChg>
        <pc:spChg chg="mod">
          <ac:chgData name="Richard Chalk" userId="287f8aa4f4de1d19" providerId="LiveId" clId="{55E7E3B9-B10D-4359-B24D-A161F0BE15F2}" dt="2024-02-22T05:28:04.925" v="6157" actId="20577"/>
          <ac:spMkLst>
            <pc:docMk/>
            <pc:sldMk cId="668745810" sldId="662"/>
            <ac:spMk id="7" creationId="{EC5475E7-4431-6C2A-78C7-EFA28A5C32A9}"/>
          </ac:spMkLst>
        </pc:spChg>
        <pc:spChg chg="del">
          <ac:chgData name="Richard Chalk" userId="287f8aa4f4de1d19" providerId="LiveId" clId="{55E7E3B9-B10D-4359-B24D-A161F0BE15F2}" dt="2024-02-22T05:27:49.345" v="6131" actId="478"/>
          <ac:spMkLst>
            <pc:docMk/>
            <pc:sldMk cId="668745810" sldId="662"/>
            <ac:spMk id="11" creationId="{7372C2F6-45A0-34C4-061F-7D6E7F48362C}"/>
          </ac:spMkLst>
        </pc:spChg>
        <pc:spChg chg="add mod">
          <ac:chgData name="Richard Chalk" userId="287f8aa4f4de1d19" providerId="LiveId" clId="{55E7E3B9-B10D-4359-B24D-A161F0BE15F2}" dt="2024-02-22T05:35:41.245" v="6591" actId="1036"/>
          <ac:spMkLst>
            <pc:docMk/>
            <pc:sldMk cId="668745810" sldId="662"/>
            <ac:spMk id="12" creationId="{B2AD6D4B-E550-EBBC-F1E6-02C4469BD14E}"/>
          </ac:spMkLst>
        </pc:spChg>
        <pc:spChg chg="add mod">
          <ac:chgData name="Richard Chalk" userId="287f8aa4f4de1d19" providerId="LiveId" clId="{55E7E3B9-B10D-4359-B24D-A161F0BE15F2}" dt="2024-02-22T05:35:41.245" v="6591" actId="1036"/>
          <ac:spMkLst>
            <pc:docMk/>
            <pc:sldMk cId="668745810" sldId="662"/>
            <ac:spMk id="13" creationId="{BDAF3227-AEFE-CBCC-2D7D-63301034EAF1}"/>
          </ac:spMkLst>
        </pc:spChg>
        <pc:spChg chg="add mod">
          <ac:chgData name="Richard Chalk" userId="287f8aa4f4de1d19" providerId="LiveId" clId="{55E7E3B9-B10D-4359-B24D-A161F0BE15F2}" dt="2024-02-22T05:35:41.245" v="6591" actId="1036"/>
          <ac:spMkLst>
            <pc:docMk/>
            <pc:sldMk cId="668745810" sldId="662"/>
            <ac:spMk id="14" creationId="{01A8D0A7-BCE3-1524-75BB-F5546F69F763}"/>
          </ac:spMkLst>
        </pc:spChg>
        <pc:spChg chg="add mod">
          <ac:chgData name="Richard Chalk" userId="287f8aa4f4de1d19" providerId="LiveId" clId="{55E7E3B9-B10D-4359-B24D-A161F0BE15F2}" dt="2024-02-22T05:35:41.245" v="6591" actId="1036"/>
          <ac:spMkLst>
            <pc:docMk/>
            <pc:sldMk cId="668745810" sldId="662"/>
            <ac:spMk id="15" creationId="{0428B6BE-9A24-B0E1-3922-D98F2B933E86}"/>
          </ac:spMkLst>
        </pc:spChg>
        <pc:spChg chg="add mod">
          <ac:chgData name="Richard Chalk" userId="287f8aa4f4de1d19" providerId="LiveId" clId="{55E7E3B9-B10D-4359-B24D-A161F0BE15F2}" dt="2024-02-22T05:35:41.245" v="6591" actId="1036"/>
          <ac:spMkLst>
            <pc:docMk/>
            <pc:sldMk cId="668745810" sldId="662"/>
            <ac:spMk id="16" creationId="{E889DFE4-4FB7-32AD-6784-89F0479B1444}"/>
          </ac:spMkLst>
        </pc:spChg>
        <pc:spChg chg="add mod">
          <ac:chgData name="Richard Chalk" userId="287f8aa4f4de1d19" providerId="LiveId" clId="{55E7E3B9-B10D-4359-B24D-A161F0BE15F2}" dt="2024-02-22T05:35:41.245" v="6591" actId="1036"/>
          <ac:spMkLst>
            <pc:docMk/>
            <pc:sldMk cId="668745810" sldId="662"/>
            <ac:spMk id="17" creationId="{D881DABF-FAC8-4D51-A706-08E02BC383EE}"/>
          </ac:spMkLst>
        </pc:spChg>
        <pc:spChg chg="add mod">
          <ac:chgData name="Richard Chalk" userId="287f8aa4f4de1d19" providerId="LiveId" clId="{55E7E3B9-B10D-4359-B24D-A161F0BE15F2}" dt="2024-02-22T05:35:41.245" v="6591" actId="1036"/>
          <ac:spMkLst>
            <pc:docMk/>
            <pc:sldMk cId="668745810" sldId="662"/>
            <ac:spMk id="18" creationId="{799D6E62-82B4-3BD6-E9F9-2C6285624271}"/>
          </ac:spMkLst>
        </pc:spChg>
        <pc:spChg chg="add mod">
          <ac:chgData name="Richard Chalk" userId="287f8aa4f4de1d19" providerId="LiveId" clId="{55E7E3B9-B10D-4359-B24D-A161F0BE15F2}" dt="2024-02-22T05:35:41.245" v="6591" actId="1036"/>
          <ac:spMkLst>
            <pc:docMk/>
            <pc:sldMk cId="668745810" sldId="662"/>
            <ac:spMk id="19" creationId="{1090B392-6218-ACFC-64FD-719B52154E41}"/>
          </ac:spMkLst>
        </pc:spChg>
        <pc:spChg chg="add mod">
          <ac:chgData name="Richard Chalk" userId="287f8aa4f4de1d19" providerId="LiveId" clId="{55E7E3B9-B10D-4359-B24D-A161F0BE15F2}" dt="2024-02-22T05:35:41.245" v="6591" actId="1036"/>
          <ac:spMkLst>
            <pc:docMk/>
            <pc:sldMk cId="668745810" sldId="662"/>
            <ac:spMk id="20" creationId="{B440CD52-5319-29CF-18C1-F3784CB44E9A}"/>
          </ac:spMkLst>
        </pc:spChg>
        <pc:spChg chg="add mod">
          <ac:chgData name="Richard Chalk" userId="287f8aa4f4de1d19" providerId="LiveId" clId="{55E7E3B9-B10D-4359-B24D-A161F0BE15F2}" dt="2024-02-22T05:35:41.245" v="6591" actId="1036"/>
          <ac:spMkLst>
            <pc:docMk/>
            <pc:sldMk cId="668745810" sldId="662"/>
            <ac:spMk id="21" creationId="{14172823-C330-1E50-BCC7-D56C47F1E3C9}"/>
          </ac:spMkLst>
        </pc:spChg>
        <pc:spChg chg="add mod">
          <ac:chgData name="Richard Chalk" userId="287f8aa4f4de1d19" providerId="LiveId" clId="{55E7E3B9-B10D-4359-B24D-A161F0BE15F2}" dt="2024-02-22T05:35:41.245" v="6591" actId="1036"/>
          <ac:spMkLst>
            <pc:docMk/>
            <pc:sldMk cId="668745810" sldId="662"/>
            <ac:spMk id="22" creationId="{5BB68F6A-302A-6335-D462-B692CDE7FF9F}"/>
          </ac:spMkLst>
        </pc:spChg>
        <pc:spChg chg="add mod">
          <ac:chgData name="Richard Chalk" userId="287f8aa4f4de1d19" providerId="LiveId" clId="{55E7E3B9-B10D-4359-B24D-A161F0BE15F2}" dt="2024-02-22T05:35:41.245" v="6591" actId="1036"/>
          <ac:spMkLst>
            <pc:docMk/>
            <pc:sldMk cId="668745810" sldId="662"/>
            <ac:spMk id="23" creationId="{C7B3E4A4-350F-BC83-349F-460EB7FC749B}"/>
          </ac:spMkLst>
        </pc:spChg>
        <pc:spChg chg="add mod">
          <ac:chgData name="Richard Chalk" userId="287f8aa4f4de1d19" providerId="LiveId" clId="{55E7E3B9-B10D-4359-B24D-A161F0BE15F2}" dt="2024-02-22T05:37:38.679" v="6717" actId="20577"/>
          <ac:spMkLst>
            <pc:docMk/>
            <pc:sldMk cId="668745810" sldId="662"/>
            <ac:spMk id="25" creationId="{0AF04C69-64A0-F7E1-2D2A-6C90BF015E94}"/>
          </ac:spMkLst>
        </pc:spChg>
        <pc:picChg chg="add mod">
          <ac:chgData name="Richard Chalk" userId="287f8aa4f4de1d19" providerId="LiveId" clId="{55E7E3B9-B10D-4359-B24D-A161F0BE15F2}" dt="2024-02-22T05:35:41.245" v="6591" actId="1036"/>
          <ac:picMkLst>
            <pc:docMk/>
            <pc:sldMk cId="668745810" sldId="662"/>
            <ac:picMk id="10" creationId="{FDD05B5E-EF89-2E5E-E0D0-42CDC46399C1}"/>
          </ac:picMkLst>
        </pc:picChg>
        <pc:picChg chg="add mod">
          <ac:chgData name="Richard Chalk" userId="287f8aa4f4de1d19" providerId="LiveId" clId="{55E7E3B9-B10D-4359-B24D-A161F0BE15F2}" dt="2024-02-22T05:33:44.543" v="6252" actId="1076"/>
          <ac:picMkLst>
            <pc:docMk/>
            <pc:sldMk cId="668745810" sldId="662"/>
            <ac:picMk id="24" creationId="{23740162-6859-BAC9-00D1-697C5A2D873F}"/>
          </ac:picMkLst>
        </pc:picChg>
        <pc:picChg chg="del">
          <ac:chgData name="Richard Chalk" userId="287f8aa4f4de1d19" providerId="LiveId" clId="{55E7E3B9-B10D-4359-B24D-A161F0BE15F2}" dt="2024-02-22T05:27:46.931" v="6130" actId="478"/>
          <ac:picMkLst>
            <pc:docMk/>
            <pc:sldMk cId="668745810" sldId="662"/>
            <ac:picMk id="11268" creationId="{9555B943-C4F1-637F-718B-F0B89B6BD5E7}"/>
          </ac:picMkLst>
        </pc:picChg>
        <pc:cxnChg chg="del">
          <ac:chgData name="Richard Chalk" userId="287f8aa4f4de1d19" providerId="LiveId" clId="{55E7E3B9-B10D-4359-B24D-A161F0BE15F2}" dt="2024-02-22T05:27:50.608" v="6132" actId="478"/>
          <ac:cxnSpMkLst>
            <pc:docMk/>
            <pc:sldMk cId="668745810" sldId="662"/>
            <ac:cxnSpMk id="4" creationId="{9B473368-FE8D-84E9-8817-D9AE348F36E1}"/>
          </ac:cxnSpMkLst>
        </pc:cxnChg>
      </pc:sldChg>
      <pc:sldChg chg="addSp delSp modSp add mod">
        <pc:chgData name="Richard Chalk" userId="287f8aa4f4de1d19" providerId="LiveId" clId="{55E7E3B9-B10D-4359-B24D-A161F0BE15F2}" dt="2024-02-22T12:43:24.702" v="8011" actId="1076"/>
        <pc:sldMkLst>
          <pc:docMk/>
          <pc:sldMk cId="2261841161" sldId="663"/>
        </pc:sldMkLst>
        <pc:spChg chg="mod">
          <ac:chgData name="Richard Chalk" userId="287f8aa4f4de1d19" providerId="LiveId" clId="{55E7E3B9-B10D-4359-B24D-A161F0BE15F2}" dt="2024-02-22T12:39:22.557" v="7988" actId="113"/>
          <ac:spMkLst>
            <pc:docMk/>
            <pc:sldMk cId="2261841161" sldId="663"/>
            <ac:spMk id="2" creationId="{5E934A7B-6005-7B2C-8D74-86BF80B484F9}"/>
          </ac:spMkLst>
        </pc:spChg>
        <pc:spChg chg="del mod">
          <ac:chgData name="Richard Chalk" userId="287f8aa4f4de1d19" providerId="LiveId" clId="{55E7E3B9-B10D-4359-B24D-A161F0BE15F2}" dt="2024-02-22T12:37:01.279" v="7935" actId="478"/>
          <ac:spMkLst>
            <pc:docMk/>
            <pc:sldMk cId="2261841161" sldId="663"/>
            <ac:spMk id="3" creationId="{84644830-FC5C-61C9-4029-B3BEEDD85A60}"/>
          </ac:spMkLst>
        </pc:spChg>
        <pc:spChg chg="mod">
          <ac:chgData name="Richard Chalk" userId="287f8aa4f4de1d19" providerId="LiveId" clId="{55E7E3B9-B10D-4359-B24D-A161F0BE15F2}" dt="2024-02-22T12:39:16.750" v="7987" actId="20577"/>
          <ac:spMkLst>
            <pc:docMk/>
            <pc:sldMk cId="2261841161" sldId="663"/>
            <ac:spMk id="7" creationId="{70FC4CDC-43EB-59E8-90BB-CB6D24824844}"/>
          </ac:spMkLst>
        </pc:spChg>
        <pc:spChg chg="add mod">
          <ac:chgData name="Richard Chalk" userId="287f8aa4f4de1d19" providerId="LiveId" clId="{55E7E3B9-B10D-4359-B24D-A161F0BE15F2}" dt="2024-02-22T12:43:24.702" v="8011" actId="1076"/>
          <ac:spMkLst>
            <pc:docMk/>
            <pc:sldMk cId="2261841161" sldId="663"/>
            <ac:spMk id="10" creationId="{3BE4E9D3-6263-0308-7BAE-5350BDF79ADB}"/>
          </ac:spMkLst>
        </pc:spChg>
        <pc:spChg chg="mod">
          <ac:chgData name="Richard Chalk" userId="287f8aa4f4de1d19" providerId="LiveId" clId="{55E7E3B9-B10D-4359-B24D-A161F0BE15F2}" dt="2024-02-22T12:43:10.112" v="8009" actId="14100"/>
          <ac:spMkLst>
            <pc:docMk/>
            <pc:sldMk cId="2261841161" sldId="663"/>
            <ac:spMk id="11" creationId="{73F070A5-4C77-0C88-3C84-3D0C6151FEDD}"/>
          </ac:spMkLst>
        </pc:spChg>
        <pc:picChg chg="add mod">
          <ac:chgData name="Richard Chalk" userId="287f8aa4f4de1d19" providerId="LiveId" clId="{55E7E3B9-B10D-4359-B24D-A161F0BE15F2}" dt="2024-02-22T12:35:40.494" v="7798" actId="1076"/>
          <ac:picMkLst>
            <pc:docMk/>
            <pc:sldMk cId="2261841161" sldId="663"/>
            <ac:picMk id="9" creationId="{4684C3F0-1BCC-8413-9E6D-D9AE6F003DC6}"/>
          </ac:picMkLst>
        </pc:picChg>
        <pc:picChg chg="add mod">
          <ac:chgData name="Richard Chalk" userId="287f8aa4f4de1d19" providerId="LiveId" clId="{55E7E3B9-B10D-4359-B24D-A161F0BE15F2}" dt="2024-02-22T12:42:46.936" v="7995" actId="14100"/>
          <ac:picMkLst>
            <pc:docMk/>
            <pc:sldMk cId="2261841161" sldId="663"/>
            <ac:picMk id="3074" creationId="{18554C37-7D56-9084-CDCC-AF7231A5E2F5}"/>
          </ac:picMkLst>
        </pc:picChg>
        <pc:picChg chg="del">
          <ac:chgData name="Richard Chalk" userId="287f8aa4f4de1d19" providerId="LiveId" clId="{55E7E3B9-B10D-4359-B24D-A161F0BE15F2}" dt="2024-02-22T12:37:02.591" v="7936" actId="478"/>
          <ac:picMkLst>
            <pc:docMk/>
            <pc:sldMk cId="2261841161" sldId="663"/>
            <ac:picMk id="11268" creationId="{EDB16476-806E-75BC-AF9E-ACAFAC6FD767}"/>
          </ac:picMkLst>
        </pc:picChg>
      </pc:sldChg>
      <pc:sldChg chg="add del">
        <pc:chgData name="Richard Chalk" userId="287f8aa4f4de1d19" providerId="LiveId" clId="{55E7E3B9-B10D-4359-B24D-A161F0BE15F2}" dt="2024-02-22T06:05:13.315" v="6861" actId="47"/>
        <pc:sldMkLst>
          <pc:docMk/>
          <pc:sldMk cId="742273101" sldId="664"/>
        </pc:sldMkLst>
      </pc:sldChg>
      <pc:sldChg chg="modSp add del mod">
        <pc:chgData name="Richard Chalk" userId="287f8aa4f4de1d19" providerId="LiveId" clId="{55E7E3B9-B10D-4359-B24D-A161F0BE15F2}" dt="2024-02-22T18:54:15.155" v="8765" actId="47"/>
        <pc:sldMkLst>
          <pc:docMk/>
          <pc:sldMk cId="1674285960" sldId="665"/>
        </pc:sldMkLst>
        <pc:spChg chg="mod">
          <ac:chgData name="Richard Chalk" userId="287f8aa4f4de1d19" providerId="LiveId" clId="{55E7E3B9-B10D-4359-B24D-A161F0BE15F2}" dt="2024-02-22T05:05:44.594" v="6128" actId="20577"/>
          <ac:spMkLst>
            <pc:docMk/>
            <pc:sldMk cId="1674285960" sldId="665"/>
            <ac:spMk id="3" creationId="{0F4F11FF-9C50-C2CE-876F-3653C6DC88A6}"/>
          </ac:spMkLst>
        </pc:spChg>
      </pc:sldChg>
      <pc:sldChg chg="addSp delSp modSp add mod modNotesTx">
        <pc:chgData name="Richard Chalk" userId="287f8aa4f4de1d19" providerId="LiveId" clId="{55E7E3B9-B10D-4359-B24D-A161F0BE15F2}" dt="2024-02-23T05:22:57.114" v="8816" actId="20577"/>
        <pc:sldMkLst>
          <pc:docMk/>
          <pc:sldMk cId="3702764831" sldId="666"/>
        </pc:sldMkLst>
        <pc:spChg chg="mod">
          <ac:chgData name="Richard Chalk" userId="287f8aa4f4de1d19" providerId="LiveId" clId="{55E7E3B9-B10D-4359-B24D-A161F0BE15F2}" dt="2024-02-22T18:54:05.544" v="8753" actId="13926"/>
          <ac:spMkLst>
            <pc:docMk/>
            <pc:sldMk cId="3702764831" sldId="666"/>
            <ac:spMk id="2" creationId="{FDFD076F-5390-8E5E-9090-CF1D9F15E6AE}"/>
          </ac:spMkLst>
        </pc:spChg>
        <pc:spChg chg="mod">
          <ac:chgData name="Richard Chalk" userId="287f8aa4f4de1d19" providerId="LiveId" clId="{55E7E3B9-B10D-4359-B24D-A161F0BE15F2}" dt="2024-02-22T18:47:03.514" v="8176" actId="20577"/>
          <ac:spMkLst>
            <pc:docMk/>
            <pc:sldMk cId="3702764831" sldId="666"/>
            <ac:spMk id="7" creationId="{EC88DD88-B639-B90D-64B4-7778A538B02E}"/>
          </ac:spMkLst>
        </pc:spChg>
        <pc:spChg chg="del">
          <ac:chgData name="Richard Chalk" userId="287f8aa4f4de1d19" providerId="LiveId" clId="{55E7E3B9-B10D-4359-B24D-A161F0BE15F2}" dt="2024-02-22T18:50:11.783" v="8524" actId="478"/>
          <ac:spMkLst>
            <pc:docMk/>
            <pc:sldMk cId="3702764831" sldId="666"/>
            <ac:spMk id="10" creationId="{6A1F75A1-6A6C-3637-2FE8-3EBAC0A5B13C}"/>
          </ac:spMkLst>
        </pc:spChg>
        <pc:spChg chg="mod">
          <ac:chgData name="Richard Chalk" userId="287f8aa4f4de1d19" providerId="LiveId" clId="{55E7E3B9-B10D-4359-B24D-A161F0BE15F2}" dt="2024-02-22T18:52:31.233" v="8578" actId="14100"/>
          <ac:spMkLst>
            <pc:docMk/>
            <pc:sldMk cId="3702764831" sldId="666"/>
            <ac:spMk id="11" creationId="{725B697E-75CE-62D9-C9DC-DB381D1EB77C}"/>
          </ac:spMkLst>
        </pc:spChg>
        <pc:picChg chg="del">
          <ac:chgData name="Richard Chalk" userId="287f8aa4f4de1d19" providerId="LiveId" clId="{55E7E3B9-B10D-4359-B24D-A161F0BE15F2}" dt="2024-02-22T18:50:09.231" v="8523" actId="478"/>
          <ac:picMkLst>
            <pc:docMk/>
            <pc:sldMk cId="3702764831" sldId="666"/>
            <ac:picMk id="3074" creationId="{36792BB6-6BB0-F57D-CDB5-C308BCCFBA66}"/>
          </ac:picMkLst>
        </pc:picChg>
        <pc:picChg chg="add mod">
          <ac:chgData name="Richard Chalk" userId="287f8aa4f4de1d19" providerId="LiveId" clId="{55E7E3B9-B10D-4359-B24D-A161F0BE15F2}" dt="2024-02-22T18:52:10.720" v="8568" actId="1036"/>
          <ac:picMkLst>
            <pc:docMk/>
            <pc:sldMk cId="3702764831" sldId="666"/>
            <ac:picMk id="4098" creationId="{569E0818-2A96-B887-F246-A56F22145391}"/>
          </ac:picMkLst>
        </pc:picChg>
        <pc:picChg chg="add mod">
          <ac:chgData name="Richard Chalk" userId="287f8aa4f4de1d19" providerId="LiveId" clId="{55E7E3B9-B10D-4359-B24D-A161F0BE15F2}" dt="2024-02-22T18:54:12.157" v="8764" actId="1035"/>
          <ac:picMkLst>
            <pc:docMk/>
            <pc:sldMk cId="3702764831" sldId="666"/>
            <ac:picMk id="4100" creationId="{D23874F4-9DE7-9AB7-B3D7-4EB6B27FBA35}"/>
          </ac:picMkLst>
        </pc:picChg>
      </pc:sldChg>
      <pc:sldChg chg="addSp delSp modSp add mod modNotesTx">
        <pc:chgData name="Richard Chalk" userId="287f8aa4f4de1d19" providerId="LiveId" clId="{55E7E3B9-B10D-4359-B24D-A161F0BE15F2}" dt="2024-02-23T05:41:23.273" v="9398" actId="20577"/>
        <pc:sldMkLst>
          <pc:docMk/>
          <pc:sldMk cId="1215978785" sldId="667"/>
        </pc:sldMkLst>
        <pc:spChg chg="mod">
          <ac:chgData name="Richard Chalk" userId="287f8aa4f4de1d19" providerId="LiveId" clId="{55E7E3B9-B10D-4359-B24D-A161F0BE15F2}" dt="2024-02-23T05:37:37.435" v="9163" actId="14100"/>
          <ac:spMkLst>
            <pc:docMk/>
            <pc:sldMk cId="1215978785" sldId="667"/>
            <ac:spMk id="2" creationId="{B947C6BC-6C7E-5C53-3C6D-246845A36525}"/>
          </ac:spMkLst>
        </pc:spChg>
        <pc:spChg chg="mod">
          <ac:chgData name="Richard Chalk" userId="287f8aa4f4de1d19" providerId="LiveId" clId="{55E7E3B9-B10D-4359-B24D-A161F0BE15F2}" dt="2024-02-23T05:21:01.551" v="8775" actId="20577"/>
          <ac:spMkLst>
            <pc:docMk/>
            <pc:sldMk cId="1215978785" sldId="667"/>
            <ac:spMk id="7" creationId="{F39CB156-5784-5563-2709-831B276C0D60}"/>
          </ac:spMkLst>
        </pc:spChg>
        <pc:spChg chg="add mod">
          <ac:chgData name="Richard Chalk" userId="287f8aa4f4de1d19" providerId="LiveId" clId="{55E7E3B9-B10D-4359-B24D-A161F0BE15F2}" dt="2024-02-23T05:28:05.841" v="8847" actId="208"/>
          <ac:spMkLst>
            <pc:docMk/>
            <pc:sldMk cId="1215978785" sldId="667"/>
            <ac:spMk id="10" creationId="{B799078A-9C84-B0C3-F45A-EA6469D4AF5E}"/>
          </ac:spMkLst>
        </pc:spChg>
        <pc:spChg chg="mod">
          <ac:chgData name="Richard Chalk" userId="287f8aa4f4de1d19" providerId="LiveId" clId="{55E7E3B9-B10D-4359-B24D-A161F0BE15F2}" dt="2024-02-23T05:36:01.207" v="9084" actId="554"/>
          <ac:spMkLst>
            <pc:docMk/>
            <pc:sldMk cId="1215978785" sldId="667"/>
            <ac:spMk id="11" creationId="{FCABBB77-CA0D-E77E-877D-9C0BE582B9A2}"/>
          </ac:spMkLst>
        </pc:spChg>
        <pc:spChg chg="add mod">
          <ac:chgData name="Richard Chalk" userId="287f8aa4f4de1d19" providerId="LiveId" clId="{55E7E3B9-B10D-4359-B24D-A161F0BE15F2}" dt="2024-02-23T05:30:51.728" v="8903" actId="207"/>
          <ac:spMkLst>
            <pc:docMk/>
            <pc:sldMk cId="1215978785" sldId="667"/>
            <ac:spMk id="12" creationId="{03108B65-6EFE-8B9F-B7E6-B8DFD86BA381}"/>
          </ac:spMkLst>
        </pc:spChg>
        <pc:spChg chg="add mod">
          <ac:chgData name="Richard Chalk" userId="287f8aa4f4de1d19" providerId="LiveId" clId="{55E7E3B9-B10D-4359-B24D-A161F0BE15F2}" dt="2024-02-23T05:30:48.091" v="8901" actId="14100"/>
          <ac:spMkLst>
            <pc:docMk/>
            <pc:sldMk cId="1215978785" sldId="667"/>
            <ac:spMk id="13" creationId="{A37B93EB-70A2-985A-0B47-CE454F856B55}"/>
          </ac:spMkLst>
        </pc:spChg>
        <pc:spChg chg="add mod">
          <ac:chgData name="Richard Chalk" userId="287f8aa4f4de1d19" providerId="LiveId" clId="{55E7E3B9-B10D-4359-B24D-A161F0BE15F2}" dt="2024-02-23T05:30:28.422" v="8896" actId="1036"/>
          <ac:spMkLst>
            <pc:docMk/>
            <pc:sldMk cId="1215978785" sldId="667"/>
            <ac:spMk id="14" creationId="{605E9222-BA70-D54F-9615-24696734C3AF}"/>
          </ac:spMkLst>
        </pc:spChg>
        <pc:spChg chg="add mod">
          <ac:chgData name="Richard Chalk" userId="287f8aa4f4de1d19" providerId="LiveId" clId="{55E7E3B9-B10D-4359-B24D-A161F0BE15F2}" dt="2024-02-23T05:35:05.412" v="9015" actId="1035"/>
          <ac:spMkLst>
            <pc:docMk/>
            <pc:sldMk cId="1215978785" sldId="667"/>
            <ac:spMk id="16" creationId="{7413062C-3535-9619-3D00-B03D3A0657DB}"/>
          </ac:spMkLst>
        </pc:spChg>
        <pc:spChg chg="add mod">
          <ac:chgData name="Richard Chalk" userId="287f8aa4f4de1d19" providerId="LiveId" clId="{55E7E3B9-B10D-4359-B24D-A161F0BE15F2}" dt="2024-02-23T05:38:15.986" v="9188" actId="1036"/>
          <ac:spMkLst>
            <pc:docMk/>
            <pc:sldMk cId="1215978785" sldId="667"/>
            <ac:spMk id="18" creationId="{EBAC9FAC-2854-9DEC-86C7-926EFC51204E}"/>
          </ac:spMkLst>
        </pc:spChg>
        <pc:picChg chg="add mod">
          <ac:chgData name="Richard Chalk" userId="287f8aa4f4de1d19" providerId="LiveId" clId="{55E7E3B9-B10D-4359-B24D-A161F0BE15F2}" dt="2024-02-23T05:25:54.021" v="8829" actId="1036"/>
          <ac:picMkLst>
            <pc:docMk/>
            <pc:sldMk cId="1215978785" sldId="667"/>
            <ac:picMk id="9" creationId="{AA881192-89C8-08B6-97FB-48BD7A8EBFEC}"/>
          </ac:picMkLst>
        </pc:picChg>
        <pc:picChg chg="del">
          <ac:chgData name="Richard Chalk" userId="287f8aa4f4de1d19" providerId="LiveId" clId="{55E7E3B9-B10D-4359-B24D-A161F0BE15F2}" dt="2024-02-23T05:21:05.199" v="8776" actId="478"/>
          <ac:picMkLst>
            <pc:docMk/>
            <pc:sldMk cId="1215978785" sldId="667"/>
            <ac:picMk id="15" creationId="{02698C89-2A96-AB28-AAA8-4769521F92F8}"/>
          </ac:picMkLst>
        </pc:picChg>
        <pc:picChg chg="add mod">
          <ac:chgData name="Richard Chalk" userId="287f8aa4f4de1d19" providerId="LiveId" clId="{55E7E3B9-B10D-4359-B24D-A161F0BE15F2}" dt="2024-02-23T05:35:05.412" v="9015" actId="1035"/>
          <ac:picMkLst>
            <pc:docMk/>
            <pc:sldMk cId="1215978785" sldId="667"/>
            <ac:picMk id="17" creationId="{8F053B58-B3A6-12CC-5F20-65740A3AE2A8}"/>
          </ac:picMkLst>
        </pc:picChg>
        <pc:picChg chg="add del mod">
          <ac:chgData name="Richard Chalk" userId="287f8aa4f4de1d19" providerId="LiveId" clId="{55E7E3B9-B10D-4359-B24D-A161F0BE15F2}" dt="2024-02-23T05:35:34.791" v="9016" actId="478"/>
          <ac:picMkLst>
            <pc:docMk/>
            <pc:sldMk cId="1215978785" sldId="667"/>
            <ac:picMk id="1026" creationId="{07EB12B4-0FDB-0196-2661-432E2BA2AA6E}"/>
          </ac:picMkLst>
        </pc:picChg>
        <pc:picChg chg="add mod">
          <ac:chgData name="Richard Chalk" userId="287f8aa4f4de1d19" providerId="LiveId" clId="{55E7E3B9-B10D-4359-B24D-A161F0BE15F2}" dt="2024-02-23T05:35:45.013" v="9027" actId="1035"/>
          <ac:picMkLst>
            <pc:docMk/>
            <pc:sldMk cId="1215978785" sldId="667"/>
            <ac:picMk id="1028" creationId="{A5D8DFC1-566F-359B-700E-0AE9B60703C2}"/>
          </ac:picMkLst>
        </pc:picChg>
      </pc:sldChg>
      <pc:sldChg chg="add">
        <pc:chgData name="Richard Chalk" userId="287f8aa4f4de1d19" providerId="LiveId" clId="{55E7E3B9-B10D-4359-B24D-A161F0BE15F2}" dt="2024-02-28T19:34:26.006" v="9609"/>
        <pc:sldMkLst>
          <pc:docMk/>
          <pc:sldMk cId="4275835542" sldId="668"/>
        </pc:sldMkLst>
      </pc:sldChg>
    </pc:docChg>
  </pc:docChgLst>
  <pc:docChgLst>
    <pc:chgData name="Richard Chalk" userId="287f8aa4f4de1d19" providerId="LiveId" clId="{D38BB78E-4019-48B3-A418-42592288ECDD}"/>
    <pc:docChg chg="undo custSel addSld delSld modSld sldOrd">
      <pc:chgData name="Richard Chalk" userId="287f8aa4f4de1d19" providerId="LiveId" clId="{D38BB78E-4019-48B3-A418-42592288ECDD}" dt="2024-05-27T04:41:10.514" v="1905" actId="20577"/>
      <pc:docMkLst>
        <pc:docMk/>
      </pc:docMkLst>
      <pc:sldChg chg="modSp mod">
        <pc:chgData name="Richard Chalk" userId="287f8aa4f4de1d19" providerId="LiveId" clId="{D38BB78E-4019-48B3-A418-42592288ECDD}" dt="2024-05-27T04:11:39.464" v="1712" actId="1035"/>
        <pc:sldMkLst>
          <pc:docMk/>
          <pc:sldMk cId="3213385662" sldId="309"/>
        </pc:sldMkLst>
        <pc:spChg chg="mod">
          <ac:chgData name="Richard Chalk" userId="287f8aa4f4de1d19" providerId="LiveId" clId="{D38BB78E-4019-48B3-A418-42592288ECDD}" dt="2024-05-27T04:11:39.464" v="1712" actId="1035"/>
          <ac:spMkLst>
            <pc:docMk/>
            <pc:sldMk cId="3213385662" sldId="309"/>
            <ac:spMk id="117" creationId="{00000000-0000-0000-0000-000000000000}"/>
          </ac:spMkLst>
        </pc:spChg>
      </pc:sldChg>
      <pc:sldChg chg="addSp modSp mod">
        <pc:chgData name="Richard Chalk" userId="287f8aa4f4de1d19" providerId="LiveId" clId="{D38BB78E-4019-48B3-A418-42592288ECDD}" dt="2024-05-27T04:19:56.289" v="1821" actId="1036"/>
        <pc:sldMkLst>
          <pc:docMk/>
          <pc:sldMk cId="4229020536" sldId="632"/>
        </pc:sldMkLst>
        <pc:spChg chg="mod">
          <ac:chgData name="Richard Chalk" userId="287f8aa4f4de1d19" providerId="LiveId" clId="{D38BB78E-4019-48B3-A418-42592288ECDD}" dt="2024-05-27T04:19:51.923" v="1804" actId="14100"/>
          <ac:spMkLst>
            <pc:docMk/>
            <pc:sldMk cId="4229020536" sldId="632"/>
            <ac:spMk id="658" creationId="{00000000-0000-0000-0000-000000000000}"/>
          </ac:spMkLst>
        </pc:spChg>
        <pc:picChg chg="add mod">
          <ac:chgData name="Richard Chalk" userId="287f8aa4f4de1d19" providerId="LiveId" clId="{D38BB78E-4019-48B3-A418-42592288ECDD}" dt="2024-05-27T04:19:56.289" v="1821" actId="1036"/>
          <ac:picMkLst>
            <pc:docMk/>
            <pc:sldMk cId="4229020536" sldId="632"/>
            <ac:picMk id="1026" creationId="{84115335-2B9B-FB13-EC5C-F009C0D01FA8}"/>
          </ac:picMkLst>
        </pc:picChg>
      </pc:sldChg>
      <pc:sldChg chg="addSp delSp modSp add mod">
        <pc:chgData name="Richard Chalk" userId="287f8aa4f4de1d19" providerId="LiveId" clId="{D38BB78E-4019-48B3-A418-42592288ECDD}" dt="2024-05-26T04:54:08.659" v="268"/>
        <pc:sldMkLst>
          <pc:docMk/>
          <pc:sldMk cId="230308643" sldId="635"/>
        </pc:sldMkLst>
        <pc:spChg chg="mod">
          <ac:chgData name="Richard Chalk" userId="287f8aa4f4de1d19" providerId="LiveId" clId="{D38BB78E-4019-48B3-A418-42592288ECDD}" dt="2024-05-26T04:52:01.765" v="204" actId="6549"/>
          <ac:spMkLst>
            <pc:docMk/>
            <pc:sldMk cId="230308643" sldId="635"/>
            <ac:spMk id="2" creationId="{BB46170B-48CD-292A-F50B-D03B7E32A747}"/>
          </ac:spMkLst>
        </pc:spChg>
        <pc:spChg chg="del">
          <ac:chgData name="Richard Chalk" userId="287f8aa4f4de1d19" providerId="LiveId" clId="{D38BB78E-4019-48B3-A418-42592288ECDD}" dt="2024-05-26T04:46:36.497" v="88" actId="478"/>
          <ac:spMkLst>
            <pc:docMk/>
            <pc:sldMk cId="230308643" sldId="635"/>
            <ac:spMk id="3" creationId="{FAC84199-A0F3-2EB0-8DD8-11639025F844}"/>
          </ac:spMkLst>
        </pc:spChg>
        <pc:spChg chg="mod">
          <ac:chgData name="Richard Chalk" userId="287f8aa4f4de1d19" providerId="LiveId" clId="{D38BB78E-4019-48B3-A418-42592288ECDD}" dt="2024-05-26T04:46:51.365" v="149" actId="20577"/>
          <ac:spMkLst>
            <pc:docMk/>
            <pc:sldMk cId="230308643" sldId="635"/>
            <ac:spMk id="7" creationId="{1197E70E-E03D-FB45-8582-2E540DAAADCF}"/>
          </ac:spMkLst>
        </pc:spChg>
        <pc:spChg chg="del">
          <ac:chgData name="Richard Chalk" userId="287f8aa4f4de1d19" providerId="LiveId" clId="{D38BB78E-4019-48B3-A418-42592288ECDD}" dt="2024-05-26T04:47:59.451" v="157" actId="478"/>
          <ac:spMkLst>
            <pc:docMk/>
            <pc:sldMk cId="230308643" sldId="635"/>
            <ac:spMk id="9" creationId="{A6B2503E-9359-FA8B-4573-68797F657036}"/>
          </ac:spMkLst>
        </pc:spChg>
        <pc:spChg chg="del">
          <ac:chgData name="Richard Chalk" userId="287f8aa4f4de1d19" providerId="LiveId" clId="{D38BB78E-4019-48B3-A418-42592288ECDD}" dt="2024-05-26T04:47:59.451" v="157" actId="478"/>
          <ac:spMkLst>
            <pc:docMk/>
            <pc:sldMk cId="230308643" sldId="635"/>
            <ac:spMk id="10" creationId="{B7727292-CCD8-34CC-2ED4-96AF65C1CB71}"/>
          </ac:spMkLst>
        </pc:spChg>
        <pc:spChg chg="del">
          <ac:chgData name="Richard Chalk" userId="287f8aa4f4de1d19" providerId="LiveId" clId="{D38BB78E-4019-48B3-A418-42592288ECDD}" dt="2024-05-26T04:47:59.451" v="157" actId="478"/>
          <ac:spMkLst>
            <pc:docMk/>
            <pc:sldMk cId="230308643" sldId="635"/>
            <ac:spMk id="11" creationId="{83A31A76-F652-6B6B-D519-A90D1040746F}"/>
          </ac:spMkLst>
        </pc:spChg>
        <pc:spChg chg="add mod">
          <ac:chgData name="Richard Chalk" userId="287f8aa4f4de1d19" providerId="LiveId" clId="{D38BB78E-4019-48B3-A418-42592288ECDD}" dt="2024-05-26T04:50:38.573" v="197" actId="403"/>
          <ac:spMkLst>
            <pc:docMk/>
            <pc:sldMk cId="230308643" sldId="635"/>
            <ac:spMk id="15" creationId="{D172ED27-9CB1-DE2B-4B7E-6D215F905EC8}"/>
          </ac:spMkLst>
        </pc:spChg>
        <pc:spChg chg="add del">
          <ac:chgData name="Richard Chalk" userId="287f8aa4f4de1d19" providerId="LiveId" clId="{D38BB78E-4019-48B3-A418-42592288ECDD}" dt="2024-05-26T04:51:02.230" v="199" actId="478"/>
          <ac:spMkLst>
            <pc:docMk/>
            <pc:sldMk cId="230308643" sldId="635"/>
            <ac:spMk id="16" creationId="{3867426E-BB2E-AA3F-BCDE-F5FBDABEC361}"/>
          </ac:spMkLst>
        </pc:spChg>
        <pc:spChg chg="add mod">
          <ac:chgData name="Richard Chalk" userId="287f8aa4f4de1d19" providerId="LiveId" clId="{D38BB78E-4019-48B3-A418-42592288ECDD}" dt="2024-05-26T04:53:00.099" v="225" actId="1036"/>
          <ac:spMkLst>
            <pc:docMk/>
            <pc:sldMk cId="230308643" sldId="635"/>
            <ac:spMk id="17" creationId="{71FC2325-B143-3838-52E1-CD854D4CF549}"/>
          </ac:spMkLst>
        </pc:spChg>
        <pc:spChg chg="add mod">
          <ac:chgData name="Richard Chalk" userId="287f8aa4f4de1d19" providerId="LiveId" clId="{D38BB78E-4019-48B3-A418-42592288ECDD}" dt="2024-05-26T04:53:18.290" v="244" actId="1035"/>
          <ac:spMkLst>
            <pc:docMk/>
            <pc:sldMk cId="230308643" sldId="635"/>
            <ac:spMk id="18" creationId="{0B5225EA-DA8B-ECD1-EBB2-C29E48B90D94}"/>
          </ac:spMkLst>
        </pc:spChg>
        <pc:graphicFrameChg chg="del">
          <ac:chgData name="Richard Chalk" userId="287f8aa4f4de1d19" providerId="LiveId" clId="{D38BB78E-4019-48B3-A418-42592288ECDD}" dt="2024-05-26T04:48:02.383" v="158" actId="478"/>
          <ac:graphicFrameMkLst>
            <pc:docMk/>
            <pc:sldMk cId="230308643" sldId="635"/>
            <ac:graphicFrameMk id="12" creationId="{55965F30-52FB-EDF8-F0B3-46F2098622D1}"/>
          </ac:graphicFrameMkLst>
        </pc:graphicFrameChg>
        <pc:picChg chg="del">
          <ac:chgData name="Richard Chalk" userId="287f8aa4f4de1d19" providerId="LiveId" clId="{D38BB78E-4019-48B3-A418-42592288ECDD}" dt="2024-05-26T04:54:08.324" v="267" actId="478"/>
          <ac:picMkLst>
            <pc:docMk/>
            <pc:sldMk cId="230308643" sldId="635"/>
            <ac:picMk id="8" creationId="{8EDCCF1C-3A58-A548-8EAB-1BA250E7AABF}"/>
          </ac:picMkLst>
        </pc:picChg>
        <pc:picChg chg="del mod">
          <ac:chgData name="Richard Chalk" userId="287f8aa4f4de1d19" providerId="LiveId" clId="{D38BB78E-4019-48B3-A418-42592288ECDD}" dt="2024-05-26T04:50:03.784" v="184" actId="478"/>
          <ac:picMkLst>
            <pc:docMk/>
            <pc:sldMk cId="230308643" sldId="635"/>
            <ac:picMk id="13" creationId="{7A88F2A0-DD20-7119-BF07-04A5246C9F3F}"/>
          </ac:picMkLst>
        </pc:picChg>
        <pc:picChg chg="add mod">
          <ac:chgData name="Richard Chalk" userId="287f8aa4f4de1d19" providerId="LiveId" clId="{D38BB78E-4019-48B3-A418-42592288ECDD}" dt="2024-05-26T04:46:54.454" v="154" actId="1038"/>
          <ac:picMkLst>
            <pc:docMk/>
            <pc:sldMk cId="230308643" sldId="635"/>
            <ac:picMk id="14" creationId="{AF9C1FCB-0AEA-D488-DFF6-1BE201DF1621}"/>
          </ac:picMkLst>
        </pc:picChg>
        <pc:picChg chg="add mod">
          <ac:chgData name="Richard Chalk" userId="287f8aa4f4de1d19" providerId="LiveId" clId="{D38BB78E-4019-48B3-A418-42592288ECDD}" dt="2024-05-26T04:54:08.659" v="268"/>
          <ac:picMkLst>
            <pc:docMk/>
            <pc:sldMk cId="230308643" sldId="635"/>
            <ac:picMk id="19" creationId="{00563861-A1B7-4332-EDFA-C1F0F3AFB39B}"/>
          </ac:picMkLst>
        </pc:picChg>
        <pc:picChg chg="add mod">
          <ac:chgData name="Richard Chalk" userId="287f8aa4f4de1d19" providerId="LiveId" clId="{D38BB78E-4019-48B3-A418-42592288ECDD}" dt="2024-05-26T04:51:21.058" v="201" actId="1076"/>
          <ac:picMkLst>
            <pc:docMk/>
            <pc:sldMk cId="230308643" sldId="635"/>
            <ac:picMk id="1028" creationId="{49915256-EFA1-22B7-9219-EDC9CEC7F8C8}"/>
          </ac:picMkLst>
        </pc:picChg>
        <pc:picChg chg="add del mod">
          <ac:chgData name="Richard Chalk" userId="287f8aa4f4de1d19" providerId="LiveId" clId="{D38BB78E-4019-48B3-A418-42592288ECDD}" dt="2024-05-26T04:52:06.903" v="206" actId="478"/>
          <ac:picMkLst>
            <pc:docMk/>
            <pc:sldMk cId="230308643" sldId="635"/>
            <ac:picMk id="1030" creationId="{516BF265-7EAB-C926-B7AD-5D7B8329C96A}"/>
          </ac:picMkLst>
        </pc:picChg>
        <pc:picChg chg="add mod">
          <ac:chgData name="Richard Chalk" userId="287f8aa4f4de1d19" providerId="LiveId" clId="{D38BB78E-4019-48B3-A418-42592288ECDD}" dt="2024-05-26T04:52:42.852" v="213" actId="1038"/>
          <ac:picMkLst>
            <pc:docMk/>
            <pc:sldMk cId="230308643" sldId="635"/>
            <ac:picMk id="1032" creationId="{385D1A59-06C3-2C48-F750-5DAAFA59E8D8}"/>
          </ac:picMkLst>
        </pc:picChg>
        <pc:picChg chg="del">
          <ac:chgData name="Richard Chalk" userId="287f8aa4f4de1d19" providerId="LiveId" clId="{D38BB78E-4019-48B3-A418-42592288ECDD}" dt="2024-05-26T04:47:59.451" v="157" actId="478"/>
          <ac:picMkLst>
            <pc:docMk/>
            <pc:sldMk cId="230308643" sldId="635"/>
            <ac:picMk id="2050" creationId="{35CF0B5B-FAF2-E54C-1924-5CD7F4065FAC}"/>
          </ac:picMkLst>
        </pc:picChg>
        <pc:picChg chg="del">
          <ac:chgData name="Richard Chalk" userId="287f8aa4f4de1d19" providerId="LiveId" clId="{D38BB78E-4019-48B3-A418-42592288ECDD}" dt="2024-05-26T04:47:59.451" v="157" actId="478"/>
          <ac:picMkLst>
            <pc:docMk/>
            <pc:sldMk cId="230308643" sldId="635"/>
            <ac:picMk id="2052" creationId="{6AFF66BA-FBB9-4F1F-816B-A5B3ED3A7ED2}"/>
          </ac:picMkLst>
        </pc:picChg>
        <pc:picChg chg="del">
          <ac:chgData name="Richard Chalk" userId="287f8aa4f4de1d19" providerId="LiveId" clId="{D38BB78E-4019-48B3-A418-42592288ECDD}" dt="2024-05-26T04:47:59.451" v="157" actId="478"/>
          <ac:picMkLst>
            <pc:docMk/>
            <pc:sldMk cId="230308643" sldId="635"/>
            <ac:picMk id="2054" creationId="{E64CE7ED-2806-D5BF-F1F6-937DF6760F31}"/>
          </ac:picMkLst>
        </pc:picChg>
        <pc:picChg chg="del">
          <ac:chgData name="Richard Chalk" userId="287f8aa4f4de1d19" providerId="LiveId" clId="{D38BB78E-4019-48B3-A418-42592288ECDD}" dt="2024-05-26T04:47:59.451" v="157" actId="478"/>
          <ac:picMkLst>
            <pc:docMk/>
            <pc:sldMk cId="230308643" sldId="635"/>
            <ac:picMk id="2056" creationId="{43A50581-E237-AE29-8FF6-723E63FBCABF}"/>
          </ac:picMkLst>
        </pc:picChg>
      </pc:sldChg>
      <pc:sldChg chg="add del">
        <pc:chgData name="Richard Chalk" userId="287f8aa4f4de1d19" providerId="LiveId" clId="{D38BB78E-4019-48B3-A418-42592288ECDD}" dt="2024-05-26T05:55:56.140" v="955" actId="47"/>
        <pc:sldMkLst>
          <pc:docMk/>
          <pc:sldMk cId="994824909" sldId="674"/>
        </pc:sldMkLst>
      </pc:sldChg>
      <pc:sldChg chg="addSp delSp modSp add mod ord">
        <pc:chgData name="Richard Chalk" userId="287f8aa4f4de1d19" providerId="LiveId" clId="{D38BB78E-4019-48B3-A418-42592288ECDD}" dt="2024-05-26T05:14:13.033" v="460" actId="5793"/>
        <pc:sldMkLst>
          <pc:docMk/>
          <pc:sldMk cId="292005326" sldId="675"/>
        </pc:sldMkLst>
        <pc:spChg chg="mod">
          <ac:chgData name="Richard Chalk" userId="287f8aa4f4de1d19" providerId="LiveId" clId="{D38BB78E-4019-48B3-A418-42592288ECDD}" dt="2024-05-26T04:57:02.991" v="334" actId="113"/>
          <ac:spMkLst>
            <pc:docMk/>
            <pc:sldMk cId="292005326" sldId="675"/>
            <ac:spMk id="2" creationId="{BB46170B-48CD-292A-F50B-D03B7E32A747}"/>
          </ac:spMkLst>
        </pc:spChg>
        <pc:spChg chg="del">
          <ac:chgData name="Richard Chalk" userId="287f8aa4f4de1d19" providerId="LiveId" clId="{D38BB78E-4019-48B3-A418-42592288ECDD}" dt="2024-05-26T04:54:02.620" v="266" actId="478"/>
          <ac:spMkLst>
            <pc:docMk/>
            <pc:sldMk cId="292005326" sldId="675"/>
            <ac:spMk id="3" creationId="{946A5306-A312-A72D-176F-49D407195897}"/>
          </ac:spMkLst>
        </pc:spChg>
        <pc:spChg chg="mod">
          <ac:chgData name="Richard Chalk" userId="287f8aa4f4de1d19" providerId="LiveId" clId="{D38BB78E-4019-48B3-A418-42592288ECDD}" dt="2024-05-26T04:54:00.770" v="265" actId="20577"/>
          <ac:spMkLst>
            <pc:docMk/>
            <pc:sldMk cId="292005326" sldId="675"/>
            <ac:spMk id="7" creationId="{1197E70E-E03D-FB45-8582-2E540DAAADCF}"/>
          </ac:spMkLst>
        </pc:spChg>
        <pc:spChg chg="add del">
          <ac:chgData name="Richard Chalk" userId="287f8aa4f4de1d19" providerId="LiveId" clId="{D38BB78E-4019-48B3-A418-42592288ECDD}" dt="2024-05-26T04:54:31.611" v="273" actId="478"/>
          <ac:spMkLst>
            <pc:docMk/>
            <pc:sldMk cId="292005326" sldId="675"/>
            <ac:spMk id="9" creationId="{A6B2503E-9359-FA8B-4573-68797F657036}"/>
          </ac:spMkLst>
        </pc:spChg>
        <pc:spChg chg="add del">
          <ac:chgData name="Richard Chalk" userId="287f8aa4f4de1d19" providerId="LiveId" clId="{D38BB78E-4019-48B3-A418-42592288ECDD}" dt="2024-05-26T04:54:31.611" v="273" actId="478"/>
          <ac:spMkLst>
            <pc:docMk/>
            <pc:sldMk cId="292005326" sldId="675"/>
            <ac:spMk id="10" creationId="{B7727292-CCD8-34CC-2ED4-96AF65C1CB71}"/>
          </ac:spMkLst>
        </pc:spChg>
        <pc:spChg chg="add del">
          <ac:chgData name="Richard Chalk" userId="287f8aa4f4de1d19" providerId="LiveId" clId="{D38BB78E-4019-48B3-A418-42592288ECDD}" dt="2024-05-26T04:54:31.611" v="273" actId="478"/>
          <ac:spMkLst>
            <pc:docMk/>
            <pc:sldMk cId="292005326" sldId="675"/>
            <ac:spMk id="11" creationId="{83A31A76-F652-6B6B-D519-A90D1040746F}"/>
          </ac:spMkLst>
        </pc:spChg>
        <pc:spChg chg="add mod">
          <ac:chgData name="Richard Chalk" userId="287f8aa4f4de1d19" providerId="LiveId" clId="{D38BB78E-4019-48B3-A418-42592288ECDD}" dt="2024-05-26T05:14:13.033" v="460" actId="5793"/>
          <ac:spMkLst>
            <pc:docMk/>
            <pc:sldMk cId="292005326" sldId="675"/>
            <ac:spMk id="15" creationId="{C4DB4945-6676-4050-185A-76A4665A21ED}"/>
          </ac:spMkLst>
        </pc:spChg>
        <pc:graphicFrameChg chg="add del">
          <ac:chgData name="Richard Chalk" userId="287f8aa4f4de1d19" providerId="LiveId" clId="{D38BB78E-4019-48B3-A418-42592288ECDD}" dt="2024-05-26T04:54:31.611" v="273" actId="478"/>
          <ac:graphicFrameMkLst>
            <pc:docMk/>
            <pc:sldMk cId="292005326" sldId="675"/>
            <ac:graphicFrameMk id="12" creationId="{55965F30-52FB-EDF8-F0B3-46F2098622D1}"/>
          </ac:graphicFrameMkLst>
        </pc:graphicFrameChg>
        <pc:picChg chg="del">
          <ac:chgData name="Richard Chalk" userId="287f8aa4f4de1d19" providerId="LiveId" clId="{D38BB78E-4019-48B3-A418-42592288ECDD}" dt="2024-05-26T04:54:10.258" v="269" actId="478"/>
          <ac:picMkLst>
            <pc:docMk/>
            <pc:sldMk cId="292005326" sldId="675"/>
            <ac:picMk id="8" creationId="{8EDCCF1C-3A58-A548-8EAB-1BA250E7AABF}"/>
          </ac:picMkLst>
        </pc:picChg>
        <pc:picChg chg="mod">
          <ac:chgData name="Richard Chalk" userId="287f8aa4f4de1d19" providerId="LiveId" clId="{D38BB78E-4019-48B3-A418-42592288ECDD}" dt="2024-05-26T04:56:18.578" v="282" actId="1076"/>
          <ac:picMkLst>
            <pc:docMk/>
            <pc:sldMk cId="292005326" sldId="675"/>
            <ac:picMk id="13" creationId="{7A88F2A0-DD20-7119-BF07-04A5246C9F3F}"/>
          </ac:picMkLst>
        </pc:picChg>
        <pc:picChg chg="add mod">
          <ac:chgData name="Richard Chalk" userId="287f8aa4f4de1d19" providerId="LiveId" clId="{D38BB78E-4019-48B3-A418-42592288ECDD}" dt="2024-05-26T04:54:10.600" v="270"/>
          <ac:picMkLst>
            <pc:docMk/>
            <pc:sldMk cId="292005326" sldId="675"/>
            <ac:picMk id="14" creationId="{BE80B82A-E50E-C575-8A22-0C8A354036D6}"/>
          </ac:picMkLst>
        </pc:picChg>
        <pc:picChg chg="add mod">
          <ac:chgData name="Richard Chalk" userId="287f8aa4f4de1d19" providerId="LiveId" clId="{D38BB78E-4019-48B3-A418-42592288ECDD}" dt="2024-05-26T04:56:48.321" v="308" actId="1076"/>
          <ac:picMkLst>
            <pc:docMk/>
            <pc:sldMk cId="292005326" sldId="675"/>
            <ac:picMk id="16" creationId="{F7311581-C4F7-0BF1-1724-48714C0EDEF2}"/>
          </ac:picMkLst>
        </pc:picChg>
        <pc:picChg chg="add mod">
          <ac:chgData name="Richard Chalk" userId="287f8aa4f4de1d19" providerId="LiveId" clId="{D38BB78E-4019-48B3-A418-42592288ECDD}" dt="2024-05-26T05:13:16.465" v="404" actId="1076"/>
          <ac:picMkLst>
            <pc:docMk/>
            <pc:sldMk cId="292005326" sldId="675"/>
            <ac:picMk id="18" creationId="{0E374E9D-F5FC-74BE-4C54-061A5B2C2563}"/>
          </ac:picMkLst>
        </pc:picChg>
        <pc:picChg chg="add mod">
          <ac:chgData name="Richard Chalk" userId="287f8aa4f4de1d19" providerId="LiveId" clId="{D38BB78E-4019-48B3-A418-42592288ECDD}" dt="2024-05-26T05:14:01.602" v="436" actId="1035"/>
          <ac:picMkLst>
            <pc:docMk/>
            <pc:sldMk cId="292005326" sldId="675"/>
            <ac:picMk id="19" creationId="{A41EA7D4-D8B2-1B54-FFB1-030230229C68}"/>
          </ac:picMkLst>
        </pc:picChg>
        <pc:picChg chg="add del">
          <ac:chgData name="Richard Chalk" userId="287f8aa4f4de1d19" providerId="LiveId" clId="{D38BB78E-4019-48B3-A418-42592288ECDD}" dt="2024-05-26T04:54:31.611" v="273" actId="478"/>
          <ac:picMkLst>
            <pc:docMk/>
            <pc:sldMk cId="292005326" sldId="675"/>
            <ac:picMk id="2050" creationId="{35CF0B5B-FAF2-E54C-1924-5CD7F4065FAC}"/>
          </ac:picMkLst>
        </pc:picChg>
        <pc:picChg chg="add del">
          <ac:chgData name="Richard Chalk" userId="287f8aa4f4de1d19" providerId="LiveId" clId="{D38BB78E-4019-48B3-A418-42592288ECDD}" dt="2024-05-26T04:54:31.611" v="273" actId="478"/>
          <ac:picMkLst>
            <pc:docMk/>
            <pc:sldMk cId="292005326" sldId="675"/>
            <ac:picMk id="2052" creationId="{6AFF66BA-FBB9-4F1F-816B-A5B3ED3A7ED2}"/>
          </ac:picMkLst>
        </pc:picChg>
        <pc:picChg chg="add del">
          <ac:chgData name="Richard Chalk" userId="287f8aa4f4de1d19" providerId="LiveId" clId="{D38BB78E-4019-48B3-A418-42592288ECDD}" dt="2024-05-26T04:54:31.611" v="273" actId="478"/>
          <ac:picMkLst>
            <pc:docMk/>
            <pc:sldMk cId="292005326" sldId="675"/>
            <ac:picMk id="2054" creationId="{E64CE7ED-2806-D5BF-F1F6-937DF6760F31}"/>
          </ac:picMkLst>
        </pc:picChg>
        <pc:picChg chg="add del">
          <ac:chgData name="Richard Chalk" userId="287f8aa4f4de1d19" providerId="LiveId" clId="{D38BB78E-4019-48B3-A418-42592288ECDD}" dt="2024-05-26T04:54:31.611" v="273" actId="478"/>
          <ac:picMkLst>
            <pc:docMk/>
            <pc:sldMk cId="292005326" sldId="675"/>
            <ac:picMk id="2056" creationId="{43A50581-E237-AE29-8FF6-723E63FBCABF}"/>
          </ac:picMkLst>
        </pc:picChg>
        <pc:cxnChg chg="add del">
          <ac:chgData name="Richard Chalk" userId="287f8aa4f4de1d19" providerId="LiveId" clId="{D38BB78E-4019-48B3-A418-42592288ECDD}" dt="2024-05-26T04:54:29.452" v="272" actId="478"/>
          <ac:cxnSpMkLst>
            <pc:docMk/>
            <pc:sldMk cId="292005326" sldId="675"/>
            <ac:cxnSpMk id="4" creationId="{AB71C26E-A26D-0264-7B0D-6A8DBCAE432F}"/>
          </ac:cxnSpMkLst>
        </pc:cxnChg>
      </pc:sldChg>
      <pc:sldChg chg="addSp delSp modSp add mod ord modNotesTx">
        <pc:chgData name="Richard Chalk" userId="287f8aa4f4de1d19" providerId="LiveId" clId="{D38BB78E-4019-48B3-A418-42592288ECDD}" dt="2024-05-27T04:26:04.770" v="1900" actId="113"/>
        <pc:sldMkLst>
          <pc:docMk/>
          <pc:sldMk cId="3097811258" sldId="676"/>
        </pc:sldMkLst>
        <pc:spChg chg="mod">
          <ac:chgData name="Richard Chalk" userId="287f8aa4f4de1d19" providerId="LiveId" clId="{D38BB78E-4019-48B3-A418-42592288ECDD}" dt="2024-05-26T05:18:42.991" v="562" actId="6549"/>
          <ac:spMkLst>
            <pc:docMk/>
            <pc:sldMk cId="3097811258" sldId="676"/>
            <ac:spMk id="2" creationId="{BB46170B-48CD-292A-F50B-D03B7E32A747}"/>
          </ac:spMkLst>
        </pc:spChg>
        <pc:spChg chg="del">
          <ac:chgData name="Richard Chalk" userId="287f8aa4f4de1d19" providerId="LiveId" clId="{D38BB78E-4019-48B3-A418-42592288ECDD}" dt="2024-05-26T05:16:30.607" v="463" actId="478"/>
          <ac:spMkLst>
            <pc:docMk/>
            <pc:sldMk cId="3097811258" sldId="676"/>
            <ac:spMk id="3" creationId="{9968671F-990D-6FBA-B34F-9D41418D1469}"/>
          </ac:spMkLst>
        </pc:spChg>
        <pc:spChg chg="del">
          <ac:chgData name="Richard Chalk" userId="287f8aa4f4de1d19" providerId="LiveId" clId="{D38BB78E-4019-48B3-A418-42592288ECDD}" dt="2024-05-26T05:16:34.509" v="464" actId="478"/>
          <ac:spMkLst>
            <pc:docMk/>
            <pc:sldMk cId="3097811258" sldId="676"/>
            <ac:spMk id="9" creationId="{A6B2503E-9359-FA8B-4573-68797F657036}"/>
          </ac:spMkLst>
        </pc:spChg>
        <pc:spChg chg="del">
          <ac:chgData name="Richard Chalk" userId="287f8aa4f4de1d19" providerId="LiveId" clId="{D38BB78E-4019-48B3-A418-42592288ECDD}" dt="2024-05-26T05:16:34.509" v="464" actId="478"/>
          <ac:spMkLst>
            <pc:docMk/>
            <pc:sldMk cId="3097811258" sldId="676"/>
            <ac:spMk id="10" creationId="{B7727292-CCD8-34CC-2ED4-96AF65C1CB71}"/>
          </ac:spMkLst>
        </pc:spChg>
        <pc:spChg chg="del">
          <ac:chgData name="Richard Chalk" userId="287f8aa4f4de1d19" providerId="LiveId" clId="{D38BB78E-4019-48B3-A418-42592288ECDD}" dt="2024-05-26T05:16:34.509" v="464" actId="478"/>
          <ac:spMkLst>
            <pc:docMk/>
            <pc:sldMk cId="3097811258" sldId="676"/>
            <ac:spMk id="11" creationId="{83A31A76-F652-6B6B-D519-A90D1040746F}"/>
          </ac:spMkLst>
        </pc:spChg>
        <pc:spChg chg="add mod">
          <ac:chgData name="Richard Chalk" userId="287f8aa4f4de1d19" providerId="LiveId" clId="{D38BB78E-4019-48B3-A418-42592288ECDD}" dt="2024-05-27T04:26:04.770" v="1900" actId="113"/>
          <ac:spMkLst>
            <pc:docMk/>
            <pc:sldMk cId="3097811258" sldId="676"/>
            <ac:spMk id="16" creationId="{400ADED6-E1C0-DDB2-72CC-CC9CB3748CC8}"/>
          </ac:spMkLst>
        </pc:spChg>
        <pc:graphicFrameChg chg="del">
          <ac:chgData name="Richard Chalk" userId="287f8aa4f4de1d19" providerId="LiveId" clId="{D38BB78E-4019-48B3-A418-42592288ECDD}" dt="2024-05-26T05:16:34.509" v="464" actId="478"/>
          <ac:graphicFrameMkLst>
            <pc:docMk/>
            <pc:sldMk cId="3097811258" sldId="676"/>
            <ac:graphicFrameMk id="12" creationId="{55965F30-52FB-EDF8-F0B3-46F2098622D1}"/>
          </ac:graphicFrameMkLst>
        </pc:graphicFrameChg>
        <pc:picChg chg="del">
          <ac:chgData name="Richard Chalk" userId="287f8aa4f4de1d19" providerId="LiveId" clId="{D38BB78E-4019-48B3-A418-42592288ECDD}" dt="2024-05-26T05:16:24.163" v="461" actId="478"/>
          <ac:picMkLst>
            <pc:docMk/>
            <pc:sldMk cId="3097811258" sldId="676"/>
            <ac:picMk id="8" creationId="{8EDCCF1C-3A58-A548-8EAB-1BA250E7AABF}"/>
          </ac:picMkLst>
        </pc:picChg>
        <pc:picChg chg="mod">
          <ac:chgData name="Richard Chalk" userId="287f8aa4f4de1d19" providerId="LiveId" clId="{D38BB78E-4019-48B3-A418-42592288ECDD}" dt="2024-05-26T05:17:29.679" v="476" actId="1036"/>
          <ac:picMkLst>
            <pc:docMk/>
            <pc:sldMk cId="3097811258" sldId="676"/>
            <ac:picMk id="13" creationId="{7A88F2A0-DD20-7119-BF07-04A5246C9F3F}"/>
          </ac:picMkLst>
        </pc:picChg>
        <pc:picChg chg="add mod">
          <ac:chgData name="Richard Chalk" userId="287f8aa4f4de1d19" providerId="LiveId" clId="{D38BB78E-4019-48B3-A418-42592288ECDD}" dt="2024-05-26T05:16:29.231" v="462"/>
          <ac:picMkLst>
            <pc:docMk/>
            <pc:sldMk cId="3097811258" sldId="676"/>
            <ac:picMk id="14" creationId="{4756EC6A-2D1D-D961-F7EB-378B877D16AE}"/>
          </ac:picMkLst>
        </pc:picChg>
        <pc:picChg chg="add mod">
          <ac:chgData name="Richard Chalk" userId="287f8aa4f4de1d19" providerId="LiveId" clId="{D38BB78E-4019-48B3-A418-42592288ECDD}" dt="2024-05-26T05:16:29.231" v="462"/>
          <ac:picMkLst>
            <pc:docMk/>
            <pc:sldMk cId="3097811258" sldId="676"/>
            <ac:picMk id="15" creationId="{109E20BB-7E14-6851-4999-F18EC9CFB58E}"/>
          </ac:picMkLst>
        </pc:picChg>
        <pc:picChg chg="add mod">
          <ac:chgData name="Richard Chalk" userId="287f8aa4f4de1d19" providerId="LiveId" clId="{D38BB78E-4019-48B3-A418-42592288ECDD}" dt="2024-05-26T05:18:11.560" v="515" actId="1036"/>
          <ac:picMkLst>
            <pc:docMk/>
            <pc:sldMk cId="3097811258" sldId="676"/>
            <ac:picMk id="17" creationId="{CB2E2624-95B4-38BE-79C0-1A807A687F17}"/>
          </ac:picMkLst>
        </pc:picChg>
        <pc:picChg chg="add mod">
          <ac:chgData name="Richard Chalk" userId="287f8aa4f4de1d19" providerId="LiveId" clId="{D38BB78E-4019-48B3-A418-42592288ECDD}" dt="2024-05-26T05:29:58.701" v="721" actId="1038"/>
          <ac:picMkLst>
            <pc:docMk/>
            <pc:sldMk cId="3097811258" sldId="676"/>
            <ac:picMk id="18" creationId="{F91FDD01-9DF3-BF65-82BC-F0B4BFD3B5EA}"/>
          </ac:picMkLst>
        </pc:picChg>
        <pc:picChg chg="add mod">
          <ac:chgData name="Richard Chalk" userId="287f8aa4f4de1d19" providerId="LiveId" clId="{D38BB78E-4019-48B3-A418-42592288ECDD}" dt="2024-05-27T04:25:52.489" v="1895" actId="1038"/>
          <ac:picMkLst>
            <pc:docMk/>
            <pc:sldMk cId="3097811258" sldId="676"/>
            <ac:picMk id="20" creationId="{D3591641-08C6-0AEB-9AA3-D4A2669B2675}"/>
          </ac:picMkLst>
        </pc:picChg>
        <pc:picChg chg="del">
          <ac:chgData name="Richard Chalk" userId="287f8aa4f4de1d19" providerId="LiveId" clId="{D38BB78E-4019-48B3-A418-42592288ECDD}" dt="2024-05-26T05:16:37.242" v="465" actId="478"/>
          <ac:picMkLst>
            <pc:docMk/>
            <pc:sldMk cId="3097811258" sldId="676"/>
            <ac:picMk id="2050" creationId="{35CF0B5B-FAF2-E54C-1924-5CD7F4065FAC}"/>
          </ac:picMkLst>
        </pc:picChg>
        <pc:picChg chg="del">
          <ac:chgData name="Richard Chalk" userId="287f8aa4f4de1d19" providerId="LiveId" clId="{D38BB78E-4019-48B3-A418-42592288ECDD}" dt="2024-05-26T05:16:37.242" v="465" actId="478"/>
          <ac:picMkLst>
            <pc:docMk/>
            <pc:sldMk cId="3097811258" sldId="676"/>
            <ac:picMk id="2052" creationId="{6AFF66BA-FBB9-4F1F-816B-A5B3ED3A7ED2}"/>
          </ac:picMkLst>
        </pc:picChg>
        <pc:picChg chg="del">
          <ac:chgData name="Richard Chalk" userId="287f8aa4f4de1d19" providerId="LiveId" clId="{D38BB78E-4019-48B3-A418-42592288ECDD}" dt="2024-05-26T05:16:37.242" v="465" actId="478"/>
          <ac:picMkLst>
            <pc:docMk/>
            <pc:sldMk cId="3097811258" sldId="676"/>
            <ac:picMk id="2054" creationId="{E64CE7ED-2806-D5BF-F1F6-937DF6760F31}"/>
          </ac:picMkLst>
        </pc:picChg>
        <pc:picChg chg="del">
          <ac:chgData name="Richard Chalk" userId="287f8aa4f4de1d19" providerId="LiveId" clId="{D38BB78E-4019-48B3-A418-42592288ECDD}" dt="2024-05-26T05:16:34.509" v="464" actId="478"/>
          <ac:picMkLst>
            <pc:docMk/>
            <pc:sldMk cId="3097811258" sldId="676"/>
            <ac:picMk id="2056" creationId="{43A50581-E237-AE29-8FF6-723E63FBCABF}"/>
          </ac:picMkLst>
        </pc:picChg>
      </pc:sldChg>
      <pc:sldChg chg="modSp mod">
        <pc:chgData name="Richard Chalk" userId="287f8aa4f4de1d19" providerId="LiveId" clId="{D38BB78E-4019-48B3-A418-42592288ECDD}" dt="2024-05-27T04:20:23.573" v="1825" actId="207"/>
        <pc:sldMkLst>
          <pc:docMk/>
          <pc:sldMk cId="3673279795" sldId="684"/>
        </pc:sldMkLst>
        <pc:spChg chg="mod">
          <ac:chgData name="Richard Chalk" userId="287f8aa4f4de1d19" providerId="LiveId" clId="{D38BB78E-4019-48B3-A418-42592288ECDD}" dt="2024-05-27T04:20:13.745" v="1823" actId="207"/>
          <ac:spMkLst>
            <pc:docMk/>
            <pc:sldMk cId="3673279795" sldId="684"/>
            <ac:spMk id="2" creationId="{19521851-2001-76BA-67BC-A60BB68F2977}"/>
          </ac:spMkLst>
        </pc:spChg>
        <pc:spChg chg="mod">
          <ac:chgData name="Richard Chalk" userId="287f8aa4f4de1d19" providerId="LiveId" clId="{D38BB78E-4019-48B3-A418-42592288ECDD}" dt="2024-05-27T04:20:23.573" v="1825" actId="207"/>
          <ac:spMkLst>
            <pc:docMk/>
            <pc:sldMk cId="3673279795" sldId="684"/>
            <ac:spMk id="11" creationId="{193DBE62-B972-739D-A49F-786426AEB0E9}"/>
          </ac:spMkLst>
        </pc:spChg>
      </pc:sldChg>
      <pc:sldChg chg="modSp mod ord">
        <pc:chgData name="Richard Chalk" userId="287f8aa4f4de1d19" providerId="LiveId" clId="{D38BB78E-4019-48B3-A418-42592288ECDD}" dt="2024-05-26T10:14:26.680" v="1692" actId="207"/>
        <pc:sldMkLst>
          <pc:docMk/>
          <pc:sldMk cId="2793507862" sldId="685"/>
        </pc:sldMkLst>
        <pc:spChg chg="mod">
          <ac:chgData name="Richard Chalk" userId="287f8aa4f4de1d19" providerId="LiveId" clId="{D38BB78E-4019-48B3-A418-42592288ECDD}" dt="2024-05-26T10:14:26.680" v="1692" actId="207"/>
          <ac:spMkLst>
            <pc:docMk/>
            <pc:sldMk cId="2793507862" sldId="685"/>
            <ac:spMk id="2" creationId="{19521851-2001-76BA-67BC-A60BB68F2977}"/>
          </ac:spMkLst>
        </pc:spChg>
      </pc:sldChg>
      <pc:sldChg chg="modSp mod">
        <pc:chgData name="Richard Chalk" userId="287f8aa4f4de1d19" providerId="LiveId" clId="{D38BB78E-4019-48B3-A418-42592288ECDD}" dt="2024-05-26T10:15:10.738" v="1710" actId="20577"/>
        <pc:sldMkLst>
          <pc:docMk/>
          <pc:sldMk cId="1483154145" sldId="686"/>
        </pc:sldMkLst>
        <pc:spChg chg="mod">
          <ac:chgData name="Richard Chalk" userId="287f8aa4f4de1d19" providerId="LiveId" clId="{D38BB78E-4019-48B3-A418-42592288ECDD}" dt="2024-05-26T10:14:52.477" v="1701" actId="20577"/>
          <ac:spMkLst>
            <pc:docMk/>
            <pc:sldMk cId="1483154145" sldId="686"/>
            <ac:spMk id="2" creationId="{19521851-2001-76BA-67BC-A60BB68F2977}"/>
          </ac:spMkLst>
        </pc:spChg>
        <pc:spChg chg="mod">
          <ac:chgData name="Richard Chalk" userId="287f8aa4f4de1d19" providerId="LiveId" clId="{D38BB78E-4019-48B3-A418-42592288ECDD}" dt="2024-05-26T10:15:10.738" v="1710" actId="20577"/>
          <ac:spMkLst>
            <pc:docMk/>
            <pc:sldMk cId="1483154145" sldId="686"/>
            <ac:spMk id="11" creationId="{193DBE62-B972-739D-A49F-786426AEB0E9}"/>
          </ac:spMkLst>
        </pc:spChg>
      </pc:sldChg>
      <pc:sldChg chg="modSp mod">
        <pc:chgData name="Richard Chalk" userId="287f8aa4f4de1d19" providerId="LiveId" clId="{D38BB78E-4019-48B3-A418-42592288ECDD}" dt="2024-05-27T04:41:10.514" v="1905" actId="20577"/>
        <pc:sldMkLst>
          <pc:docMk/>
          <pc:sldMk cId="1612404684" sldId="706"/>
        </pc:sldMkLst>
        <pc:spChg chg="mod">
          <ac:chgData name="Richard Chalk" userId="287f8aa4f4de1d19" providerId="LiveId" clId="{D38BB78E-4019-48B3-A418-42592288ECDD}" dt="2024-05-26T09:44:46.721" v="1287" actId="20577"/>
          <ac:spMkLst>
            <pc:docMk/>
            <pc:sldMk cId="1612404684" sldId="706"/>
            <ac:spMk id="8" creationId="{2359D8C3-92F2-7FFD-2AEA-41F65226589F}"/>
          </ac:spMkLst>
        </pc:spChg>
        <pc:graphicFrameChg chg="modGraphic">
          <ac:chgData name="Richard Chalk" userId="287f8aa4f4de1d19" providerId="LiveId" clId="{D38BB78E-4019-48B3-A418-42592288ECDD}" dt="2024-05-27T04:41:10.514" v="1905" actId="20577"/>
          <ac:graphicFrameMkLst>
            <pc:docMk/>
            <pc:sldMk cId="1612404684" sldId="706"/>
            <ac:graphicFrameMk id="16" creationId="{5726BAB3-1BCA-6E83-8F9F-0A3D917E408F}"/>
          </ac:graphicFrameMkLst>
        </pc:graphicFrameChg>
      </pc:sldChg>
      <pc:sldChg chg="addSp delSp modSp add mod modNotesTx">
        <pc:chgData name="Richard Chalk" userId="287f8aa4f4de1d19" providerId="LiveId" clId="{D38BB78E-4019-48B3-A418-42592288ECDD}" dt="2024-05-26T09:42:11.381" v="1224" actId="20577"/>
        <pc:sldMkLst>
          <pc:docMk/>
          <pc:sldMk cId="2479639389" sldId="708"/>
        </pc:sldMkLst>
        <pc:spChg chg="mod">
          <ac:chgData name="Richard Chalk" userId="287f8aa4f4de1d19" providerId="LiveId" clId="{D38BB78E-4019-48B3-A418-42592288ECDD}" dt="2024-05-26T05:53:59.114" v="898" actId="207"/>
          <ac:spMkLst>
            <pc:docMk/>
            <pc:sldMk cId="2479639389" sldId="708"/>
            <ac:spMk id="2" creationId="{BB46170B-48CD-292A-F50B-D03B7E32A747}"/>
          </ac:spMkLst>
        </pc:spChg>
        <pc:spChg chg="del">
          <ac:chgData name="Richard Chalk" userId="287f8aa4f4de1d19" providerId="LiveId" clId="{D38BB78E-4019-48B3-A418-42592288ECDD}" dt="2024-05-26T05:44:06.596" v="768" actId="478"/>
          <ac:spMkLst>
            <pc:docMk/>
            <pc:sldMk cId="2479639389" sldId="708"/>
            <ac:spMk id="3" creationId="{FAC84199-A0F3-2EB0-8DD8-11639025F844}"/>
          </ac:spMkLst>
        </pc:spChg>
        <pc:spChg chg="mod">
          <ac:chgData name="Richard Chalk" userId="287f8aa4f4de1d19" providerId="LiveId" clId="{D38BB78E-4019-48B3-A418-42592288ECDD}" dt="2024-05-26T04:45:04.348" v="78" actId="20577"/>
          <ac:spMkLst>
            <pc:docMk/>
            <pc:sldMk cId="2479639389" sldId="708"/>
            <ac:spMk id="7" creationId="{1197E70E-E03D-FB45-8582-2E540DAAADCF}"/>
          </ac:spMkLst>
        </pc:spChg>
        <pc:spChg chg="del">
          <ac:chgData name="Richard Chalk" userId="287f8aa4f4de1d19" providerId="LiveId" clId="{D38BB78E-4019-48B3-A418-42592288ECDD}" dt="2024-05-26T05:44:44.166" v="770" actId="478"/>
          <ac:spMkLst>
            <pc:docMk/>
            <pc:sldMk cId="2479639389" sldId="708"/>
            <ac:spMk id="9" creationId="{A6B2503E-9359-FA8B-4573-68797F657036}"/>
          </ac:spMkLst>
        </pc:spChg>
        <pc:spChg chg="del">
          <ac:chgData name="Richard Chalk" userId="287f8aa4f4de1d19" providerId="LiveId" clId="{D38BB78E-4019-48B3-A418-42592288ECDD}" dt="2024-05-26T05:44:44.166" v="770" actId="478"/>
          <ac:spMkLst>
            <pc:docMk/>
            <pc:sldMk cId="2479639389" sldId="708"/>
            <ac:spMk id="10" creationId="{B7727292-CCD8-34CC-2ED4-96AF65C1CB71}"/>
          </ac:spMkLst>
        </pc:spChg>
        <pc:spChg chg="del">
          <ac:chgData name="Richard Chalk" userId="287f8aa4f4de1d19" providerId="LiveId" clId="{D38BB78E-4019-48B3-A418-42592288ECDD}" dt="2024-05-26T05:44:44.166" v="770" actId="478"/>
          <ac:spMkLst>
            <pc:docMk/>
            <pc:sldMk cId="2479639389" sldId="708"/>
            <ac:spMk id="11" creationId="{83A31A76-F652-6B6B-D519-A90D1040746F}"/>
          </ac:spMkLst>
        </pc:spChg>
        <pc:spChg chg="add mod">
          <ac:chgData name="Richard Chalk" userId="287f8aa4f4de1d19" providerId="LiveId" clId="{D38BB78E-4019-48B3-A418-42592288ECDD}" dt="2024-05-26T09:42:11.381" v="1224" actId="20577"/>
          <ac:spMkLst>
            <pc:docMk/>
            <pc:sldMk cId="2479639389" sldId="708"/>
            <ac:spMk id="16" creationId="{F1052F4B-0B75-8F70-FEBB-C6A11AFF32C5}"/>
          </ac:spMkLst>
        </pc:spChg>
        <pc:graphicFrameChg chg="del">
          <ac:chgData name="Richard Chalk" userId="287f8aa4f4de1d19" providerId="LiveId" clId="{D38BB78E-4019-48B3-A418-42592288ECDD}" dt="2024-05-26T05:44:44.166" v="770" actId="478"/>
          <ac:graphicFrameMkLst>
            <pc:docMk/>
            <pc:sldMk cId="2479639389" sldId="708"/>
            <ac:graphicFrameMk id="12" creationId="{55965F30-52FB-EDF8-F0B3-46F2098622D1}"/>
          </ac:graphicFrameMkLst>
        </pc:graphicFrameChg>
        <pc:picChg chg="del">
          <ac:chgData name="Richard Chalk" userId="287f8aa4f4de1d19" providerId="LiveId" clId="{D38BB78E-4019-48B3-A418-42592288ECDD}" dt="2024-05-26T05:44:41.462" v="769" actId="478"/>
          <ac:picMkLst>
            <pc:docMk/>
            <pc:sldMk cId="2479639389" sldId="708"/>
            <ac:picMk id="8" creationId="{8EDCCF1C-3A58-A548-8EAB-1BA250E7AABF}"/>
          </ac:picMkLst>
        </pc:picChg>
        <pc:picChg chg="mod">
          <ac:chgData name="Richard Chalk" userId="287f8aa4f4de1d19" providerId="LiveId" clId="{D38BB78E-4019-48B3-A418-42592288ECDD}" dt="2024-05-26T05:53:36.515" v="868" actId="1076"/>
          <ac:picMkLst>
            <pc:docMk/>
            <pc:sldMk cId="2479639389" sldId="708"/>
            <ac:picMk id="13" creationId="{7A88F2A0-DD20-7119-BF07-04A5246C9F3F}"/>
          </ac:picMkLst>
        </pc:picChg>
        <pc:picChg chg="add mod">
          <ac:chgData name="Richard Chalk" userId="287f8aa4f4de1d19" providerId="LiveId" clId="{D38BB78E-4019-48B3-A418-42592288ECDD}" dt="2024-05-26T05:44:44.641" v="771"/>
          <ac:picMkLst>
            <pc:docMk/>
            <pc:sldMk cId="2479639389" sldId="708"/>
            <ac:picMk id="14" creationId="{295FF776-0289-D57D-EB7C-2569129487E5}"/>
          </ac:picMkLst>
        </pc:picChg>
        <pc:picChg chg="add mod">
          <ac:chgData name="Richard Chalk" userId="287f8aa4f4de1d19" providerId="LiveId" clId="{D38BB78E-4019-48B3-A418-42592288ECDD}" dt="2024-05-26T05:44:44.641" v="771"/>
          <ac:picMkLst>
            <pc:docMk/>
            <pc:sldMk cId="2479639389" sldId="708"/>
            <ac:picMk id="15" creationId="{B79D95C2-0D65-B09E-1BF2-87A12DD78481}"/>
          </ac:picMkLst>
        </pc:picChg>
        <pc:picChg chg="add del mod">
          <ac:chgData name="Richard Chalk" userId="287f8aa4f4de1d19" providerId="LiveId" clId="{D38BB78E-4019-48B3-A418-42592288ECDD}" dt="2024-05-26T05:53:03.725" v="830" actId="478"/>
          <ac:picMkLst>
            <pc:docMk/>
            <pc:sldMk cId="2479639389" sldId="708"/>
            <ac:picMk id="17" creationId="{CF5B50FE-EAAD-A0A0-12BB-1C60316DC5C8}"/>
          </ac:picMkLst>
        </pc:picChg>
        <pc:picChg chg="add del mod">
          <ac:chgData name="Richard Chalk" userId="287f8aa4f4de1d19" providerId="LiveId" clId="{D38BB78E-4019-48B3-A418-42592288ECDD}" dt="2024-05-26T05:52:26.362" v="816" actId="478"/>
          <ac:picMkLst>
            <pc:docMk/>
            <pc:sldMk cId="2479639389" sldId="708"/>
            <ac:picMk id="18" creationId="{834EC15E-4E77-50B3-0298-61F1091042AC}"/>
          </ac:picMkLst>
        </pc:picChg>
        <pc:picChg chg="add mod">
          <ac:chgData name="Richard Chalk" userId="287f8aa4f4de1d19" providerId="LiveId" clId="{D38BB78E-4019-48B3-A418-42592288ECDD}" dt="2024-05-26T05:56:11.322" v="1009" actId="1038"/>
          <ac:picMkLst>
            <pc:docMk/>
            <pc:sldMk cId="2479639389" sldId="708"/>
            <ac:picMk id="20" creationId="{8493F10F-39EB-F311-03DB-6D6374BFAF87}"/>
          </ac:picMkLst>
        </pc:picChg>
        <pc:picChg chg="add mod">
          <ac:chgData name="Richard Chalk" userId="287f8aa4f4de1d19" providerId="LiveId" clId="{D38BB78E-4019-48B3-A418-42592288ECDD}" dt="2024-05-26T05:57:09.293" v="1164" actId="1076"/>
          <ac:picMkLst>
            <pc:docMk/>
            <pc:sldMk cId="2479639389" sldId="708"/>
            <ac:picMk id="22" creationId="{0F2B2860-7278-DC32-819D-A971225733CF}"/>
          </ac:picMkLst>
        </pc:picChg>
        <pc:picChg chg="del">
          <ac:chgData name="Richard Chalk" userId="287f8aa4f4de1d19" providerId="LiveId" clId="{D38BB78E-4019-48B3-A418-42592288ECDD}" dt="2024-05-26T05:44:44.166" v="770" actId="478"/>
          <ac:picMkLst>
            <pc:docMk/>
            <pc:sldMk cId="2479639389" sldId="708"/>
            <ac:picMk id="2050" creationId="{35CF0B5B-FAF2-E54C-1924-5CD7F4065FAC}"/>
          </ac:picMkLst>
        </pc:picChg>
        <pc:picChg chg="del">
          <ac:chgData name="Richard Chalk" userId="287f8aa4f4de1d19" providerId="LiveId" clId="{D38BB78E-4019-48B3-A418-42592288ECDD}" dt="2024-05-26T05:44:44.166" v="770" actId="478"/>
          <ac:picMkLst>
            <pc:docMk/>
            <pc:sldMk cId="2479639389" sldId="708"/>
            <ac:picMk id="2052" creationId="{6AFF66BA-FBB9-4F1F-816B-A5B3ED3A7ED2}"/>
          </ac:picMkLst>
        </pc:picChg>
        <pc:picChg chg="del">
          <ac:chgData name="Richard Chalk" userId="287f8aa4f4de1d19" providerId="LiveId" clId="{D38BB78E-4019-48B3-A418-42592288ECDD}" dt="2024-05-26T05:44:44.166" v="770" actId="478"/>
          <ac:picMkLst>
            <pc:docMk/>
            <pc:sldMk cId="2479639389" sldId="708"/>
            <ac:picMk id="2054" creationId="{E64CE7ED-2806-D5BF-F1F6-937DF6760F31}"/>
          </ac:picMkLst>
        </pc:picChg>
        <pc:picChg chg="del">
          <ac:chgData name="Richard Chalk" userId="287f8aa4f4de1d19" providerId="LiveId" clId="{D38BB78E-4019-48B3-A418-42592288ECDD}" dt="2024-05-26T05:44:44.166" v="770" actId="478"/>
          <ac:picMkLst>
            <pc:docMk/>
            <pc:sldMk cId="2479639389" sldId="708"/>
            <ac:picMk id="2056" creationId="{43A50581-E237-AE29-8FF6-723E63FBCABF}"/>
          </ac:picMkLst>
        </pc:picChg>
        <pc:cxnChg chg="mod">
          <ac:chgData name="Richard Chalk" userId="287f8aa4f4de1d19" providerId="LiveId" clId="{D38BB78E-4019-48B3-A418-42592288ECDD}" dt="2024-05-26T05:52:54.632" v="829" actId="14100"/>
          <ac:cxnSpMkLst>
            <pc:docMk/>
            <pc:sldMk cId="2479639389" sldId="708"/>
            <ac:cxnSpMk id="4" creationId="{AB71C26E-A26D-0264-7B0D-6A8DBCAE432F}"/>
          </ac:cxnSpMkLst>
        </pc:cxnChg>
      </pc:sldChg>
      <pc:sldChg chg="modSp add mod">
        <pc:chgData name="Richard Chalk" userId="287f8aa4f4de1d19" providerId="LiveId" clId="{D38BB78E-4019-48B3-A418-42592288ECDD}" dt="2024-05-26T04:45:47.174" v="85" actId="20577"/>
        <pc:sldMkLst>
          <pc:docMk/>
          <pc:sldMk cId="2454856621" sldId="709"/>
        </pc:sldMkLst>
        <pc:spChg chg="mod">
          <ac:chgData name="Richard Chalk" userId="287f8aa4f4de1d19" providerId="LiveId" clId="{D38BB78E-4019-48B3-A418-42592288ECDD}" dt="2024-05-26T04:45:47.174" v="85" actId="20577"/>
          <ac:spMkLst>
            <pc:docMk/>
            <pc:sldMk cId="2454856621" sldId="709"/>
            <ac:spMk id="118" creationId="{00000000-0000-0000-0000-000000000000}"/>
          </ac:spMkLst>
        </pc:spChg>
      </pc:sldChg>
      <pc:sldChg chg="modSp add mod">
        <pc:chgData name="Richard Chalk" userId="287f8aa4f4de1d19" providerId="LiveId" clId="{D38BB78E-4019-48B3-A418-42592288ECDD}" dt="2024-05-26T05:55:43.684" v="954" actId="20577"/>
        <pc:sldMkLst>
          <pc:docMk/>
          <pc:sldMk cId="1238553516" sldId="710"/>
        </pc:sldMkLst>
        <pc:spChg chg="mod">
          <ac:chgData name="Richard Chalk" userId="287f8aa4f4de1d19" providerId="LiveId" clId="{D38BB78E-4019-48B3-A418-42592288ECDD}" dt="2024-05-26T05:55:43.684" v="954" actId="20577"/>
          <ac:spMkLst>
            <pc:docMk/>
            <pc:sldMk cId="1238553516" sldId="710"/>
            <ac:spMk id="118" creationId="{00000000-0000-0000-0000-000000000000}"/>
          </ac:spMkLst>
        </pc:spChg>
      </pc:sldChg>
      <pc:sldChg chg="addSp delSp modSp add mod modNotesTx">
        <pc:chgData name="Richard Chalk" userId="287f8aa4f4de1d19" providerId="LiveId" clId="{D38BB78E-4019-48B3-A418-42592288ECDD}" dt="2024-05-26T10:13:56.590" v="1690"/>
        <pc:sldMkLst>
          <pc:docMk/>
          <pc:sldMk cId="4065128316" sldId="711"/>
        </pc:sldMkLst>
        <pc:spChg chg="mod">
          <ac:chgData name="Richard Chalk" userId="287f8aa4f4de1d19" providerId="LiveId" clId="{D38BB78E-4019-48B3-A418-42592288ECDD}" dt="2024-05-26T09:44:09.291" v="1282" actId="207"/>
          <ac:spMkLst>
            <pc:docMk/>
            <pc:sldMk cId="4065128316" sldId="711"/>
            <ac:spMk id="2" creationId="{BB46170B-48CD-292A-F50B-D03B7E32A747}"/>
          </ac:spMkLst>
        </pc:spChg>
        <pc:spChg chg="mod">
          <ac:chgData name="Richard Chalk" userId="287f8aa4f4de1d19" providerId="LiveId" clId="{D38BB78E-4019-48B3-A418-42592288ECDD}" dt="2024-05-26T09:41:56.573" v="1215" actId="207"/>
          <ac:spMkLst>
            <pc:docMk/>
            <pc:sldMk cId="4065128316" sldId="711"/>
            <ac:spMk id="7" creationId="{1197E70E-E03D-FB45-8582-2E540DAAADCF}"/>
          </ac:spMkLst>
        </pc:spChg>
        <pc:spChg chg="add del">
          <ac:chgData name="Richard Chalk" userId="287f8aa4f4de1d19" providerId="LiveId" clId="{D38BB78E-4019-48B3-A418-42592288ECDD}" dt="2024-05-26T10:03:36.580" v="1289" actId="478"/>
          <ac:spMkLst>
            <pc:docMk/>
            <pc:sldMk cId="4065128316" sldId="711"/>
            <ac:spMk id="8" creationId="{BB45600B-516D-6BEF-D9CF-769F8925D4D4}"/>
          </ac:spMkLst>
        </pc:spChg>
        <pc:spChg chg="mod ord">
          <ac:chgData name="Richard Chalk" userId="287f8aa4f4de1d19" providerId="LiveId" clId="{D38BB78E-4019-48B3-A418-42592288ECDD}" dt="2024-05-26T10:13:40.758" v="1689" actId="207"/>
          <ac:spMkLst>
            <pc:docMk/>
            <pc:sldMk cId="4065128316" sldId="711"/>
            <ac:spMk id="16" creationId="{F1052F4B-0B75-8F70-FEBB-C6A11AFF32C5}"/>
          </ac:spMkLst>
        </pc:spChg>
        <pc:picChg chg="add mod">
          <ac:chgData name="Richard Chalk" userId="287f8aa4f4de1d19" providerId="LiveId" clId="{D38BB78E-4019-48B3-A418-42592288ECDD}" dt="2024-05-26T09:43:52.107" v="1244" actId="1036"/>
          <ac:picMkLst>
            <pc:docMk/>
            <pc:sldMk cId="4065128316" sldId="711"/>
            <ac:picMk id="3" creationId="{D7F066A8-7B96-50D3-EC5D-B25C9755714C}"/>
          </ac:picMkLst>
        </pc:picChg>
        <pc:picChg chg="add mod">
          <ac:chgData name="Richard Chalk" userId="287f8aa4f4de1d19" providerId="LiveId" clId="{D38BB78E-4019-48B3-A418-42592288ECDD}" dt="2024-05-26T10:07:55.059" v="1620" actId="167"/>
          <ac:picMkLst>
            <pc:docMk/>
            <pc:sldMk cId="4065128316" sldId="711"/>
            <ac:picMk id="9" creationId="{0E7A8DA2-B706-1730-1A9A-ABDCEF4FDED1}"/>
          </ac:picMkLst>
        </pc:picChg>
        <pc:picChg chg="del mod">
          <ac:chgData name="Richard Chalk" userId="287f8aa4f4de1d19" providerId="LiveId" clId="{D38BB78E-4019-48B3-A418-42592288ECDD}" dt="2024-05-26T10:13:19.128" v="1687" actId="478"/>
          <ac:picMkLst>
            <pc:docMk/>
            <pc:sldMk cId="4065128316" sldId="711"/>
            <ac:picMk id="13" creationId="{7A88F2A0-DD20-7119-BF07-04A5246C9F3F}"/>
          </ac:picMkLst>
        </pc:picChg>
        <pc:picChg chg="del">
          <ac:chgData name="Richard Chalk" userId="287f8aa4f4de1d19" providerId="LiveId" clId="{D38BB78E-4019-48B3-A418-42592288ECDD}" dt="2024-05-26T09:43:13.438" v="1226" actId="478"/>
          <ac:picMkLst>
            <pc:docMk/>
            <pc:sldMk cId="4065128316" sldId="711"/>
            <ac:picMk id="20" creationId="{8493F10F-39EB-F311-03DB-6D6374BFAF87}"/>
          </ac:picMkLst>
        </pc:picChg>
        <pc:picChg chg="mod">
          <ac:chgData name="Richard Chalk" userId="287f8aa4f4de1d19" providerId="LiveId" clId="{D38BB78E-4019-48B3-A418-42592288ECDD}" dt="2024-05-26T10:07:38.656" v="1616" actId="1076"/>
          <ac:picMkLst>
            <pc:docMk/>
            <pc:sldMk cId="4065128316" sldId="711"/>
            <ac:picMk id="22" creationId="{0F2B2860-7278-DC32-819D-A971225733CF}"/>
          </ac:picMkLst>
        </pc:picChg>
      </pc:sldChg>
    </pc:docChg>
  </pc:docChgLst>
  <pc:docChgLst>
    <pc:chgData name="Richard Chalk" userId="287f8aa4f4de1d19" providerId="LiveId" clId="{7813CD59-52AB-4F89-B7BA-5C7056CBD4C6}"/>
    <pc:docChg chg="undo custSel addSld delSld modSld">
      <pc:chgData name="Richard Chalk" userId="287f8aa4f4de1d19" providerId="LiveId" clId="{7813CD59-52AB-4F89-B7BA-5C7056CBD4C6}" dt="2023-04-29T20:30:07.511" v="1184" actId="113"/>
      <pc:docMkLst>
        <pc:docMk/>
      </pc:docMkLst>
      <pc:sldChg chg="modSp mod">
        <pc:chgData name="Richard Chalk" userId="287f8aa4f4de1d19" providerId="LiveId" clId="{7813CD59-52AB-4F89-B7BA-5C7056CBD4C6}" dt="2023-04-29T19:51:51.710" v="100" actId="207"/>
        <pc:sldMkLst>
          <pc:docMk/>
          <pc:sldMk cId="0" sldId="256"/>
        </pc:sldMkLst>
        <pc:spChg chg="mod">
          <ac:chgData name="Richard Chalk" userId="287f8aa4f4de1d19" providerId="LiveId" clId="{7813CD59-52AB-4F89-B7BA-5C7056CBD4C6}" dt="2023-04-29T19:51:51.710" v="100" actId="207"/>
          <ac:spMkLst>
            <pc:docMk/>
            <pc:sldMk cId="0" sldId="256"/>
            <ac:spMk id="118" creationId="{00000000-0000-0000-0000-000000000000}"/>
          </ac:spMkLst>
        </pc:spChg>
      </pc:sldChg>
      <pc:sldChg chg="addSp delSp modSp mod">
        <pc:chgData name="Richard Chalk" userId="287f8aa4f4de1d19" providerId="LiveId" clId="{7813CD59-52AB-4F89-B7BA-5C7056CBD4C6}" dt="2023-04-29T20:00:13.693" v="333" actId="1076"/>
        <pc:sldMkLst>
          <pc:docMk/>
          <pc:sldMk cId="61398895" sldId="257"/>
        </pc:sldMkLst>
        <pc:spChg chg="mod">
          <ac:chgData name="Richard Chalk" userId="287f8aa4f4de1d19" providerId="LiveId" clId="{7813CD59-52AB-4F89-B7BA-5C7056CBD4C6}" dt="2023-04-29T19:51:56.666" v="101" actId="207"/>
          <ac:spMkLst>
            <pc:docMk/>
            <pc:sldMk cId="61398895" sldId="257"/>
            <ac:spMk id="126" creationId="{00000000-0000-0000-0000-000000000000}"/>
          </ac:spMkLst>
        </pc:spChg>
        <pc:spChg chg="mod">
          <ac:chgData name="Richard Chalk" userId="287f8aa4f4de1d19" providerId="LiveId" clId="{7813CD59-52AB-4F89-B7BA-5C7056CBD4C6}" dt="2023-04-29T19:59:13.606" v="321" actId="14100"/>
          <ac:spMkLst>
            <pc:docMk/>
            <pc:sldMk cId="61398895" sldId="257"/>
            <ac:spMk id="127" creationId="{00000000-0000-0000-0000-000000000000}"/>
          </ac:spMkLst>
        </pc:spChg>
        <pc:picChg chg="mod ord">
          <ac:chgData name="Richard Chalk" userId="287f8aa4f4de1d19" providerId="LiveId" clId="{7813CD59-52AB-4F89-B7BA-5C7056CBD4C6}" dt="2023-04-29T19:51:15.574" v="95" actId="1038"/>
          <ac:picMkLst>
            <pc:docMk/>
            <pc:sldMk cId="61398895" sldId="257"/>
            <ac:picMk id="3" creationId="{143BD36C-96AA-1372-4D44-554B3007C308}"/>
          </ac:picMkLst>
        </pc:picChg>
        <pc:picChg chg="del">
          <ac:chgData name="Richard Chalk" userId="287f8aa4f4de1d19" providerId="LiveId" clId="{7813CD59-52AB-4F89-B7BA-5C7056CBD4C6}" dt="2023-04-29T19:51:20.950" v="96" actId="478"/>
          <ac:picMkLst>
            <pc:docMk/>
            <pc:sldMk cId="61398895" sldId="257"/>
            <ac:picMk id="128" creationId="{00000000-0000-0000-0000-000000000000}"/>
          </ac:picMkLst>
        </pc:picChg>
        <pc:picChg chg="add mod">
          <ac:chgData name="Richard Chalk" userId="287f8aa4f4de1d19" providerId="LiveId" clId="{7813CD59-52AB-4F89-B7BA-5C7056CBD4C6}" dt="2023-04-29T19:59:57.007" v="329" actId="1076"/>
          <ac:picMkLst>
            <pc:docMk/>
            <pc:sldMk cId="61398895" sldId="257"/>
            <ac:picMk id="2050" creationId="{30233214-8DEF-52D0-FA15-20E8577D6D38}"/>
          </ac:picMkLst>
        </pc:picChg>
        <pc:picChg chg="add mod">
          <ac:chgData name="Richard Chalk" userId="287f8aa4f4de1d19" providerId="LiveId" clId="{7813CD59-52AB-4F89-B7BA-5C7056CBD4C6}" dt="2023-04-29T19:59:37.087" v="324" actId="1076"/>
          <ac:picMkLst>
            <pc:docMk/>
            <pc:sldMk cId="61398895" sldId="257"/>
            <ac:picMk id="2052" creationId="{74A359EC-53D2-9F7F-B118-10D36749B6F7}"/>
          </ac:picMkLst>
        </pc:picChg>
        <pc:picChg chg="add mod">
          <ac:chgData name="Richard Chalk" userId="287f8aa4f4de1d19" providerId="LiveId" clId="{7813CD59-52AB-4F89-B7BA-5C7056CBD4C6}" dt="2023-04-29T19:59:54.412" v="328" actId="167"/>
          <ac:picMkLst>
            <pc:docMk/>
            <pc:sldMk cId="61398895" sldId="257"/>
            <ac:picMk id="2054" creationId="{536F9954-DBF7-8CDE-501B-51E0CC3C69C7}"/>
          </ac:picMkLst>
        </pc:picChg>
        <pc:picChg chg="add mod">
          <ac:chgData name="Richard Chalk" userId="287f8aa4f4de1d19" providerId="LiveId" clId="{7813CD59-52AB-4F89-B7BA-5C7056CBD4C6}" dt="2023-04-29T20:00:13.693" v="333" actId="1076"/>
          <ac:picMkLst>
            <pc:docMk/>
            <pc:sldMk cId="61398895" sldId="257"/>
            <ac:picMk id="2056" creationId="{CC440FEC-E00C-A149-C547-FE5C2FF6F5B1}"/>
          </ac:picMkLst>
        </pc:picChg>
      </pc:sldChg>
      <pc:sldChg chg="addSp delSp modSp mod">
        <pc:chgData name="Richard Chalk" userId="287f8aa4f4de1d19" providerId="LiveId" clId="{7813CD59-52AB-4F89-B7BA-5C7056CBD4C6}" dt="2023-04-29T20:04:22.568" v="444" actId="1035"/>
        <pc:sldMkLst>
          <pc:docMk/>
          <pc:sldMk cId="0" sldId="258"/>
        </pc:sldMkLst>
        <pc:spChg chg="add mod ord">
          <ac:chgData name="Richard Chalk" userId="287f8aa4f4de1d19" providerId="LiveId" clId="{7813CD59-52AB-4F89-B7BA-5C7056CBD4C6}" dt="2023-04-29T20:04:18.739" v="432" actId="1035"/>
          <ac:spMkLst>
            <pc:docMk/>
            <pc:sldMk cId="0" sldId="258"/>
            <ac:spMk id="2" creationId="{5541FC04-68D5-6B01-8AA5-B7804C02C066}"/>
          </ac:spMkLst>
        </pc:spChg>
        <pc:spChg chg="add mod">
          <ac:chgData name="Richard Chalk" userId="287f8aa4f4de1d19" providerId="LiveId" clId="{7813CD59-52AB-4F89-B7BA-5C7056CBD4C6}" dt="2023-04-29T19:53:43.219" v="112" actId="14100"/>
          <ac:spMkLst>
            <pc:docMk/>
            <pc:sldMk cId="0" sldId="258"/>
            <ac:spMk id="3" creationId="{509A1F0E-0C92-27A8-02CD-AC500A27247A}"/>
          </ac:spMkLst>
        </pc:spChg>
        <pc:spChg chg="mod">
          <ac:chgData name="Richard Chalk" userId="287f8aa4f4de1d19" providerId="LiveId" clId="{7813CD59-52AB-4F89-B7BA-5C7056CBD4C6}" dt="2023-04-29T19:58:25.413" v="300" actId="20577"/>
          <ac:spMkLst>
            <pc:docMk/>
            <pc:sldMk cId="0" sldId="258"/>
            <ac:spMk id="135" creationId="{00000000-0000-0000-0000-000000000000}"/>
          </ac:spMkLst>
        </pc:spChg>
        <pc:spChg chg="mod">
          <ac:chgData name="Richard Chalk" userId="287f8aa4f4de1d19" providerId="LiveId" clId="{7813CD59-52AB-4F89-B7BA-5C7056CBD4C6}" dt="2023-04-29T19:58:00.772" v="253" actId="207"/>
          <ac:spMkLst>
            <pc:docMk/>
            <pc:sldMk cId="0" sldId="258"/>
            <ac:spMk id="136" creationId="{00000000-0000-0000-0000-000000000000}"/>
          </ac:spMkLst>
        </pc:spChg>
        <pc:picChg chg="add mod">
          <ac:chgData name="Richard Chalk" userId="287f8aa4f4de1d19" providerId="LiveId" clId="{7813CD59-52AB-4F89-B7BA-5C7056CBD4C6}" dt="2023-04-29T20:04:22.568" v="444" actId="1035"/>
          <ac:picMkLst>
            <pc:docMk/>
            <pc:sldMk cId="0" sldId="258"/>
            <ac:picMk id="4" creationId="{849AEE54-0E37-75AF-DE75-1923E8AECA2D}"/>
          </ac:picMkLst>
        </pc:picChg>
        <pc:picChg chg="add mod">
          <ac:chgData name="Richard Chalk" userId="287f8aa4f4de1d19" providerId="LiveId" clId="{7813CD59-52AB-4F89-B7BA-5C7056CBD4C6}" dt="2023-04-29T20:04:22.568" v="444" actId="1035"/>
          <ac:picMkLst>
            <pc:docMk/>
            <pc:sldMk cId="0" sldId="258"/>
            <ac:picMk id="5" creationId="{AAAA1475-4176-CD6E-DB18-B2C26DCC9549}"/>
          </ac:picMkLst>
        </pc:picChg>
        <pc:picChg chg="add mod">
          <ac:chgData name="Richard Chalk" userId="287f8aa4f4de1d19" providerId="LiveId" clId="{7813CD59-52AB-4F89-B7BA-5C7056CBD4C6}" dt="2023-04-29T19:57:11.445" v="240" actId="1076"/>
          <ac:picMkLst>
            <pc:docMk/>
            <pc:sldMk cId="0" sldId="258"/>
            <ac:picMk id="1026" creationId="{AEF80BC5-9567-35E1-741C-B583B037B702}"/>
          </ac:picMkLst>
        </pc:picChg>
        <pc:picChg chg="add mod">
          <ac:chgData name="Richard Chalk" userId="287f8aa4f4de1d19" providerId="LiveId" clId="{7813CD59-52AB-4F89-B7BA-5C7056CBD4C6}" dt="2023-04-29T19:57:23.140" v="244" actId="1076"/>
          <ac:picMkLst>
            <pc:docMk/>
            <pc:sldMk cId="0" sldId="258"/>
            <ac:picMk id="1028" creationId="{29F4F7CA-3BDC-7442-124D-5EAF71F65575}"/>
          </ac:picMkLst>
        </pc:picChg>
        <pc:picChg chg="add mod">
          <ac:chgData name="Richard Chalk" userId="287f8aa4f4de1d19" providerId="LiveId" clId="{7813CD59-52AB-4F89-B7BA-5C7056CBD4C6}" dt="2023-04-29T19:56:14.031" v="202" actId="1076"/>
          <ac:picMkLst>
            <pc:docMk/>
            <pc:sldMk cId="0" sldId="258"/>
            <ac:picMk id="1030" creationId="{9F202EAE-2C4E-9AA4-A240-7BE7F7524213}"/>
          </ac:picMkLst>
        </pc:picChg>
        <pc:picChg chg="add mod">
          <ac:chgData name="Richard Chalk" userId="287f8aa4f4de1d19" providerId="LiveId" clId="{7813CD59-52AB-4F89-B7BA-5C7056CBD4C6}" dt="2023-04-29T19:57:20.532" v="243" actId="1076"/>
          <ac:picMkLst>
            <pc:docMk/>
            <pc:sldMk cId="0" sldId="258"/>
            <ac:picMk id="1032" creationId="{3699514E-73EE-8178-8E7E-53F7B8467FA2}"/>
          </ac:picMkLst>
        </pc:picChg>
        <pc:picChg chg="add mod">
          <ac:chgData name="Richard Chalk" userId="287f8aa4f4de1d19" providerId="LiveId" clId="{7813CD59-52AB-4F89-B7BA-5C7056CBD4C6}" dt="2023-04-29T19:55:53.122" v="192" actId="1076"/>
          <ac:picMkLst>
            <pc:docMk/>
            <pc:sldMk cId="0" sldId="258"/>
            <ac:picMk id="1034" creationId="{9A9667E7-2245-DE4E-B9E3-9E4BE08E739F}"/>
          </ac:picMkLst>
        </pc:picChg>
        <pc:picChg chg="add mod">
          <ac:chgData name="Richard Chalk" userId="287f8aa4f4de1d19" providerId="LiveId" clId="{7813CD59-52AB-4F89-B7BA-5C7056CBD4C6}" dt="2023-04-29T19:57:26.062" v="245" actId="1076"/>
          <ac:picMkLst>
            <pc:docMk/>
            <pc:sldMk cId="0" sldId="258"/>
            <ac:picMk id="1036" creationId="{75E51673-68CC-887F-832E-CBD886260B6D}"/>
          </ac:picMkLst>
        </pc:picChg>
        <pc:picChg chg="add del mod">
          <ac:chgData name="Richard Chalk" userId="287f8aa4f4de1d19" providerId="LiveId" clId="{7813CD59-52AB-4F89-B7BA-5C7056CBD4C6}" dt="2023-04-29T19:57:45.166" v="248" actId="478"/>
          <ac:picMkLst>
            <pc:docMk/>
            <pc:sldMk cId="0" sldId="258"/>
            <ac:picMk id="1038" creationId="{CE12C600-7761-2372-AE71-163BF8C71269}"/>
          </ac:picMkLst>
        </pc:picChg>
        <pc:picChg chg="add mod">
          <ac:chgData name="Richard Chalk" userId="287f8aa4f4de1d19" providerId="LiveId" clId="{7813CD59-52AB-4F89-B7BA-5C7056CBD4C6}" dt="2023-04-29T19:57:55.020" v="251" actId="1076"/>
          <ac:picMkLst>
            <pc:docMk/>
            <pc:sldMk cId="0" sldId="258"/>
            <ac:picMk id="1040" creationId="{F214255F-9A68-8E87-17DB-1B56CFD93837}"/>
          </ac:picMkLst>
        </pc:picChg>
        <pc:picChg chg="add mod">
          <ac:chgData name="Richard Chalk" userId="287f8aa4f4de1d19" providerId="LiveId" clId="{7813CD59-52AB-4F89-B7BA-5C7056CBD4C6}" dt="2023-04-29T20:04:22.568" v="444" actId="1035"/>
          <ac:picMkLst>
            <pc:docMk/>
            <pc:sldMk cId="0" sldId="258"/>
            <ac:picMk id="1042" creationId="{F28CE27F-956E-8B86-C668-0D5DE8588CF5}"/>
          </ac:picMkLst>
        </pc:picChg>
        <pc:picChg chg="add mod">
          <ac:chgData name="Richard Chalk" userId="287f8aa4f4de1d19" providerId="LiveId" clId="{7813CD59-52AB-4F89-B7BA-5C7056CBD4C6}" dt="2023-04-29T20:04:22.568" v="444" actId="1035"/>
          <ac:picMkLst>
            <pc:docMk/>
            <pc:sldMk cId="0" sldId="258"/>
            <ac:picMk id="1044" creationId="{CA50339D-343A-DBA4-8D1B-E3C4D5BF1031}"/>
          </ac:picMkLst>
        </pc:picChg>
        <pc:picChg chg="add del mod">
          <ac:chgData name="Richard Chalk" userId="287f8aa4f4de1d19" providerId="LiveId" clId="{7813CD59-52AB-4F89-B7BA-5C7056CBD4C6}" dt="2023-04-29T20:02:28.715" v="362" actId="478"/>
          <ac:picMkLst>
            <pc:docMk/>
            <pc:sldMk cId="0" sldId="258"/>
            <ac:picMk id="1046" creationId="{2FAE748A-6C8F-78E5-A739-50DA5D07CF81}"/>
          </ac:picMkLst>
        </pc:picChg>
        <pc:picChg chg="add del mod">
          <ac:chgData name="Richard Chalk" userId="287f8aa4f4de1d19" providerId="LiveId" clId="{7813CD59-52AB-4F89-B7BA-5C7056CBD4C6}" dt="2023-04-29T20:02:27.395" v="361" actId="478"/>
          <ac:picMkLst>
            <pc:docMk/>
            <pc:sldMk cId="0" sldId="258"/>
            <ac:picMk id="1048" creationId="{F2CF0296-70A8-0401-4753-15947365F559}"/>
          </ac:picMkLst>
        </pc:picChg>
        <pc:picChg chg="add del mod">
          <ac:chgData name="Richard Chalk" userId="287f8aa4f4de1d19" providerId="LiveId" clId="{7813CD59-52AB-4F89-B7BA-5C7056CBD4C6}" dt="2023-04-29T20:02:16.549" v="358"/>
          <ac:picMkLst>
            <pc:docMk/>
            <pc:sldMk cId="0" sldId="258"/>
            <ac:picMk id="1050" creationId="{7358B8DF-B933-D92D-83F4-6C5F0931DBAE}"/>
          </ac:picMkLst>
        </pc:picChg>
        <pc:picChg chg="add mod">
          <ac:chgData name="Richard Chalk" userId="287f8aa4f4de1d19" providerId="LiveId" clId="{7813CD59-52AB-4F89-B7BA-5C7056CBD4C6}" dt="2023-04-29T20:04:22.568" v="444" actId="1035"/>
          <ac:picMkLst>
            <pc:docMk/>
            <pc:sldMk cId="0" sldId="258"/>
            <ac:picMk id="1052" creationId="{FAAA6C73-5E14-1163-829F-1CDF12B0FFE3}"/>
          </ac:picMkLst>
        </pc:picChg>
      </pc:sldChg>
      <pc:sldChg chg="addSp delSp modSp mod">
        <pc:chgData name="Richard Chalk" userId="287f8aa4f4de1d19" providerId="LiveId" clId="{7813CD59-52AB-4F89-B7BA-5C7056CBD4C6}" dt="2023-04-29T20:18:06.586" v="953" actId="1035"/>
        <pc:sldMkLst>
          <pc:docMk/>
          <pc:sldMk cId="2987041011" sldId="259"/>
        </pc:sldMkLst>
        <pc:spChg chg="add mod">
          <ac:chgData name="Richard Chalk" userId="287f8aa4f4de1d19" providerId="LiveId" clId="{7813CD59-52AB-4F89-B7BA-5C7056CBD4C6}" dt="2023-04-29T20:17:44.225" v="935" actId="20577"/>
          <ac:spMkLst>
            <pc:docMk/>
            <pc:sldMk cId="2987041011" sldId="259"/>
            <ac:spMk id="4" creationId="{83229C76-E9FD-B6C1-DF45-E16B2B3C9244}"/>
          </ac:spMkLst>
        </pc:spChg>
        <pc:spChg chg="mod">
          <ac:chgData name="Richard Chalk" userId="287f8aa4f4de1d19" providerId="LiveId" clId="{7813CD59-52AB-4F89-B7BA-5C7056CBD4C6}" dt="2023-04-29T20:12:44.204" v="806" actId="20577"/>
          <ac:spMkLst>
            <pc:docMk/>
            <pc:sldMk cId="2987041011" sldId="259"/>
            <ac:spMk id="135" creationId="{00000000-0000-0000-0000-000000000000}"/>
          </ac:spMkLst>
        </pc:spChg>
        <pc:spChg chg="del mod">
          <ac:chgData name="Richard Chalk" userId="287f8aa4f4de1d19" providerId="LiveId" clId="{7813CD59-52AB-4F89-B7BA-5C7056CBD4C6}" dt="2023-04-29T20:09:14.677" v="557" actId="478"/>
          <ac:spMkLst>
            <pc:docMk/>
            <pc:sldMk cId="2987041011" sldId="259"/>
            <ac:spMk id="136" creationId="{00000000-0000-0000-0000-000000000000}"/>
          </ac:spMkLst>
        </pc:spChg>
        <pc:picChg chg="add del mod">
          <ac:chgData name="Richard Chalk" userId="287f8aa4f4de1d19" providerId="LiveId" clId="{7813CD59-52AB-4F89-B7BA-5C7056CBD4C6}" dt="2023-04-29T20:16:28.179" v="878" actId="478"/>
          <ac:picMkLst>
            <pc:docMk/>
            <pc:sldMk cId="2987041011" sldId="259"/>
            <ac:picMk id="2" creationId="{1932333D-66F4-DDC7-83D8-9308F211F55D}"/>
          </ac:picMkLst>
        </pc:picChg>
        <pc:picChg chg="add mod">
          <ac:chgData name="Richard Chalk" userId="287f8aa4f4de1d19" providerId="LiveId" clId="{7813CD59-52AB-4F89-B7BA-5C7056CBD4C6}" dt="2023-04-29T20:16:47.182" v="890" actId="1038"/>
          <ac:picMkLst>
            <pc:docMk/>
            <pc:sldMk cId="2987041011" sldId="259"/>
            <ac:picMk id="3074" creationId="{F72B3E8B-8F98-D553-9DBF-A38BD974A5AE}"/>
          </ac:picMkLst>
        </pc:picChg>
        <pc:picChg chg="add mod">
          <ac:chgData name="Richard Chalk" userId="287f8aa4f4de1d19" providerId="LiveId" clId="{7813CD59-52AB-4F89-B7BA-5C7056CBD4C6}" dt="2023-04-29T20:18:06.586" v="953" actId="1035"/>
          <ac:picMkLst>
            <pc:docMk/>
            <pc:sldMk cId="2987041011" sldId="259"/>
            <ac:picMk id="3076" creationId="{EFDA7286-C9D9-4ABB-81D2-F13C8ADBDFA2}"/>
          </ac:picMkLst>
        </pc:picChg>
      </pc:sldChg>
      <pc:sldChg chg="addSp delSp modSp add mod">
        <pc:chgData name="Richard Chalk" userId="287f8aa4f4de1d19" providerId="LiveId" clId="{7813CD59-52AB-4F89-B7BA-5C7056CBD4C6}" dt="2023-04-29T20:30:07.511" v="1184" actId="113"/>
        <pc:sldMkLst>
          <pc:docMk/>
          <pc:sldMk cId="565442270" sldId="260"/>
        </pc:sldMkLst>
        <pc:spChg chg="add del mod">
          <ac:chgData name="Richard Chalk" userId="287f8aa4f4de1d19" providerId="LiveId" clId="{7813CD59-52AB-4F89-B7BA-5C7056CBD4C6}" dt="2023-04-29T20:14:51.981" v="832" actId="478"/>
          <ac:spMkLst>
            <pc:docMk/>
            <pc:sldMk cId="565442270" sldId="260"/>
            <ac:spMk id="3" creationId="{61705468-AAE4-33BE-991C-0E71C6146203}"/>
          </ac:spMkLst>
        </pc:spChg>
        <pc:spChg chg="del">
          <ac:chgData name="Richard Chalk" userId="287f8aa4f4de1d19" providerId="LiveId" clId="{7813CD59-52AB-4F89-B7BA-5C7056CBD4C6}" dt="2023-04-29T20:14:11.538" v="824" actId="478"/>
          <ac:spMkLst>
            <pc:docMk/>
            <pc:sldMk cId="565442270" sldId="260"/>
            <ac:spMk id="4" creationId="{83229C76-E9FD-B6C1-DF45-E16B2B3C9244}"/>
          </ac:spMkLst>
        </pc:spChg>
        <pc:spChg chg="add del mod">
          <ac:chgData name="Richard Chalk" userId="287f8aa4f4de1d19" providerId="LiveId" clId="{7813CD59-52AB-4F89-B7BA-5C7056CBD4C6}" dt="2023-04-29T20:14:49.368" v="831" actId="478"/>
          <ac:spMkLst>
            <pc:docMk/>
            <pc:sldMk cId="565442270" sldId="260"/>
            <ac:spMk id="5" creationId="{3F5C032F-AD72-81C2-9143-B08CB4CF4815}"/>
          </ac:spMkLst>
        </pc:spChg>
        <pc:spChg chg="add mod">
          <ac:chgData name="Richard Chalk" userId="287f8aa4f4de1d19" providerId="LiveId" clId="{7813CD59-52AB-4F89-B7BA-5C7056CBD4C6}" dt="2023-04-29T20:30:07.511" v="1184" actId="113"/>
          <ac:spMkLst>
            <pc:docMk/>
            <pc:sldMk cId="565442270" sldId="260"/>
            <ac:spMk id="6" creationId="{79EE64D3-BF7D-1A13-F3EE-5EA0E3867028}"/>
          </ac:spMkLst>
        </pc:spChg>
        <pc:spChg chg="add del">
          <ac:chgData name="Richard Chalk" userId="287f8aa4f4de1d19" providerId="LiveId" clId="{7813CD59-52AB-4F89-B7BA-5C7056CBD4C6}" dt="2023-04-29T20:15:08.706" v="835" actId="478"/>
          <ac:spMkLst>
            <pc:docMk/>
            <pc:sldMk cId="565442270" sldId="260"/>
            <ac:spMk id="136" creationId="{00000000-0000-0000-0000-000000000000}"/>
          </ac:spMkLst>
        </pc:spChg>
      </pc:sldChg>
      <pc:sldChg chg="modSp add del mod">
        <pc:chgData name="Richard Chalk" userId="287f8aa4f4de1d19" providerId="LiveId" clId="{7813CD59-52AB-4F89-B7BA-5C7056CBD4C6}" dt="2023-04-29T20:23:41.355" v="1094" actId="47"/>
        <pc:sldMkLst>
          <pc:docMk/>
          <pc:sldMk cId="0" sldId="261"/>
        </pc:sldMkLst>
        <pc:spChg chg="mod">
          <ac:chgData name="Richard Chalk" userId="287f8aa4f4de1d19" providerId="LiveId" clId="{7813CD59-52AB-4F89-B7BA-5C7056CBD4C6}" dt="2023-04-29T20:18:55.434" v="955" actId="207"/>
          <ac:spMkLst>
            <pc:docMk/>
            <pc:sldMk cId="0" sldId="261"/>
            <ac:spMk id="317" creationId="{00000000-0000-0000-0000-000000000000}"/>
          </ac:spMkLst>
        </pc:spChg>
        <pc:spChg chg="mod">
          <ac:chgData name="Richard Chalk" userId="287f8aa4f4de1d19" providerId="LiveId" clId="{7813CD59-52AB-4F89-B7BA-5C7056CBD4C6}" dt="2023-04-29T20:19:14.899" v="964" actId="14100"/>
          <ac:spMkLst>
            <pc:docMk/>
            <pc:sldMk cId="0" sldId="261"/>
            <ac:spMk id="318" creationId="{00000000-0000-0000-0000-000000000000}"/>
          </ac:spMkLst>
        </pc:spChg>
      </pc:sldChg>
      <pc:sldChg chg="addSp delSp modSp add mod modNotesTx">
        <pc:chgData name="Richard Chalk" userId="287f8aa4f4de1d19" providerId="LiveId" clId="{7813CD59-52AB-4F89-B7BA-5C7056CBD4C6}" dt="2023-04-29T20:24:12.019" v="1183" actId="20577"/>
        <pc:sldMkLst>
          <pc:docMk/>
          <pc:sldMk cId="3457483595" sldId="262"/>
        </pc:sldMkLst>
        <pc:spChg chg="del">
          <ac:chgData name="Richard Chalk" userId="287f8aa4f4de1d19" providerId="LiveId" clId="{7813CD59-52AB-4F89-B7BA-5C7056CBD4C6}" dt="2023-04-29T20:21:21.073" v="984" actId="478"/>
          <ac:spMkLst>
            <pc:docMk/>
            <pc:sldMk cId="3457483595" sldId="262"/>
            <ac:spMk id="2" creationId="{5541FC04-68D5-6B01-8AA5-B7804C02C066}"/>
          </ac:spMkLst>
        </pc:spChg>
        <pc:spChg chg="add del">
          <ac:chgData name="Richard Chalk" userId="287f8aa4f4de1d19" providerId="LiveId" clId="{7813CD59-52AB-4F89-B7BA-5C7056CBD4C6}" dt="2023-04-29T20:21:22.324" v="985" actId="478"/>
          <ac:spMkLst>
            <pc:docMk/>
            <pc:sldMk cId="3457483595" sldId="262"/>
            <ac:spMk id="3" creationId="{509A1F0E-0C92-27A8-02CD-AC500A27247A}"/>
          </ac:spMkLst>
        </pc:spChg>
        <pc:spChg chg="add mod">
          <ac:chgData name="Richard Chalk" userId="287f8aa4f4de1d19" providerId="LiveId" clId="{7813CD59-52AB-4F89-B7BA-5C7056CBD4C6}" dt="2023-04-29T20:23:12.858" v="1074"/>
          <ac:spMkLst>
            <pc:docMk/>
            <pc:sldMk cId="3457483595" sldId="262"/>
            <ac:spMk id="6" creationId="{22AECF5E-04FC-D7B9-6BA5-F610808483F4}"/>
          </ac:spMkLst>
        </pc:spChg>
        <pc:spChg chg="add mod">
          <ac:chgData name="Richard Chalk" userId="287f8aa4f4de1d19" providerId="LiveId" clId="{7813CD59-52AB-4F89-B7BA-5C7056CBD4C6}" dt="2023-04-29T20:23:31.350" v="1093" actId="1037"/>
          <ac:spMkLst>
            <pc:docMk/>
            <pc:sldMk cId="3457483595" sldId="262"/>
            <ac:spMk id="7" creationId="{508CEE4F-64A3-2A02-A6CD-776D4F2D7125}"/>
          </ac:spMkLst>
        </pc:spChg>
        <pc:spChg chg="mod">
          <ac:chgData name="Richard Chalk" userId="287f8aa4f4de1d19" providerId="LiveId" clId="{7813CD59-52AB-4F89-B7BA-5C7056CBD4C6}" dt="2023-04-29T20:19:31.432" v="979" actId="20577"/>
          <ac:spMkLst>
            <pc:docMk/>
            <pc:sldMk cId="3457483595" sldId="262"/>
            <ac:spMk id="135" creationId="{00000000-0000-0000-0000-000000000000}"/>
          </ac:spMkLst>
        </pc:spChg>
        <pc:spChg chg="add del">
          <ac:chgData name="Richard Chalk" userId="287f8aa4f4de1d19" providerId="LiveId" clId="{7813CD59-52AB-4F89-B7BA-5C7056CBD4C6}" dt="2023-04-29T20:19:39.361" v="982" actId="478"/>
          <ac:spMkLst>
            <pc:docMk/>
            <pc:sldMk cId="3457483595" sldId="262"/>
            <ac:spMk id="136" creationId="{00000000-0000-0000-0000-000000000000}"/>
          </ac:spMkLst>
        </pc:spChg>
        <pc:picChg chg="del">
          <ac:chgData name="Richard Chalk" userId="287f8aa4f4de1d19" providerId="LiveId" clId="{7813CD59-52AB-4F89-B7BA-5C7056CBD4C6}" dt="2023-04-29T20:19:42.777" v="983" actId="478"/>
          <ac:picMkLst>
            <pc:docMk/>
            <pc:sldMk cId="3457483595" sldId="262"/>
            <ac:picMk id="4" creationId="{849AEE54-0E37-75AF-DE75-1923E8AECA2D}"/>
          </ac:picMkLst>
        </pc:picChg>
        <pc:picChg chg="del">
          <ac:chgData name="Richard Chalk" userId="287f8aa4f4de1d19" providerId="LiveId" clId="{7813CD59-52AB-4F89-B7BA-5C7056CBD4C6}" dt="2023-04-29T20:19:42.777" v="983" actId="478"/>
          <ac:picMkLst>
            <pc:docMk/>
            <pc:sldMk cId="3457483595" sldId="262"/>
            <ac:picMk id="5" creationId="{AAAA1475-4176-CD6E-DB18-B2C26DCC9549}"/>
          </ac:picMkLst>
        </pc:picChg>
        <pc:picChg chg="add del">
          <ac:chgData name="Richard Chalk" userId="287f8aa4f4de1d19" providerId="LiveId" clId="{7813CD59-52AB-4F89-B7BA-5C7056CBD4C6}" dt="2023-04-29T20:19:39.361" v="982" actId="478"/>
          <ac:picMkLst>
            <pc:docMk/>
            <pc:sldMk cId="3457483595" sldId="262"/>
            <ac:picMk id="1026" creationId="{AEF80BC5-9567-35E1-741C-B583B037B702}"/>
          </ac:picMkLst>
        </pc:picChg>
        <pc:picChg chg="add del">
          <ac:chgData name="Richard Chalk" userId="287f8aa4f4de1d19" providerId="LiveId" clId="{7813CD59-52AB-4F89-B7BA-5C7056CBD4C6}" dt="2023-04-29T20:19:39.361" v="982" actId="478"/>
          <ac:picMkLst>
            <pc:docMk/>
            <pc:sldMk cId="3457483595" sldId="262"/>
            <ac:picMk id="1028" creationId="{29F4F7CA-3BDC-7442-124D-5EAF71F65575}"/>
          </ac:picMkLst>
        </pc:picChg>
        <pc:picChg chg="add del">
          <ac:chgData name="Richard Chalk" userId="287f8aa4f4de1d19" providerId="LiveId" clId="{7813CD59-52AB-4F89-B7BA-5C7056CBD4C6}" dt="2023-04-29T20:19:39.361" v="982" actId="478"/>
          <ac:picMkLst>
            <pc:docMk/>
            <pc:sldMk cId="3457483595" sldId="262"/>
            <ac:picMk id="1030" creationId="{9F202EAE-2C4E-9AA4-A240-7BE7F7524213}"/>
          </ac:picMkLst>
        </pc:picChg>
        <pc:picChg chg="add del">
          <ac:chgData name="Richard Chalk" userId="287f8aa4f4de1d19" providerId="LiveId" clId="{7813CD59-52AB-4F89-B7BA-5C7056CBD4C6}" dt="2023-04-29T20:19:39.361" v="982" actId="478"/>
          <ac:picMkLst>
            <pc:docMk/>
            <pc:sldMk cId="3457483595" sldId="262"/>
            <ac:picMk id="1032" creationId="{3699514E-73EE-8178-8E7E-53F7B8467FA2}"/>
          </ac:picMkLst>
        </pc:picChg>
        <pc:picChg chg="add del">
          <ac:chgData name="Richard Chalk" userId="287f8aa4f4de1d19" providerId="LiveId" clId="{7813CD59-52AB-4F89-B7BA-5C7056CBD4C6}" dt="2023-04-29T20:19:39.361" v="982" actId="478"/>
          <ac:picMkLst>
            <pc:docMk/>
            <pc:sldMk cId="3457483595" sldId="262"/>
            <ac:picMk id="1034" creationId="{9A9667E7-2245-DE4E-B9E3-9E4BE08E739F}"/>
          </ac:picMkLst>
        </pc:picChg>
        <pc:picChg chg="add del">
          <ac:chgData name="Richard Chalk" userId="287f8aa4f4de1d19" providerId="LiveId" clId="{7813CD59-52AB-4F89-B7BA-5C7056CBD4C6}" dt="2023-04-29T20:19:39.361" v="982" actId="478"/>
          <ac:picMkLst>
            <pc:docMk/>
            <pc:sldMk cId="3457483595" sldId="262"/>
            <ac:picMk id="1036" creationId="{75E51673-68CC-887F-832E-CBD886260B6D}"/>
          </ac:picMkLst>
        </pc:picChg>
        <pc:picChg chg="add del">
          <ac:chgData name="Richard Chalk" userId="287f8aa4f4de1d19" providerId="LiveId" clId="{7813CD59-52AB-4F89-B7BA-5C7056CBD4C6}" dt="2023-04-29T20:19:39.361" v="982" actId="478"/>
          <ac:picMkLst>
            <pc:docMk/>
            <pc:sldMk cId="3457483595" sldId="262"/>
            <ac:picMk id="1040" creationId="{F214255F-9A68-8E87-17DB-1B56CFD93837}"/>
          </ac:picMkLst>
        </pc:picChg>
        <pc:picChg chg="del">
          <ac:chgData name="Richard Chalk" userId="287f8aa4f4de1d19" providerId="LiveId" clId="{7813CD59-52AB-4F89-B7BA-5C7056CBD4C6}" dt="2023-04-29T20:19:42.777" v="983" actId="478"/>
          <ac:picMkLst>
            <pc:docMk/>
            <pc:sldMk cId="3457483595" sldId="262"/>
            <ac:picMk id="1042" creationId="{F28CE27F-956E-8B86-C668-0D5DE8588CF5}"/>
          </ac:picMkLst>
        </pc:picChg>
        <pc:picChg chg="del">
          <ac:chgData name="Richard Chalk" userId="287f8aa4f4de1d19" providerId="LiveId" clId="{7813CD59-52AB-4F89-B7BA-5C7056CBD4C6}" dt="2023-04-29T20:19:42.777" v="983" actId="478"/>
          <ac:picMkLst>
            <pc:docMk/>
            <pc:sldMk cId="3457483595" sldId="262"/>
            <ac:picMk id="1044" creationId="{CA50339D-343A-DBA4-8D1B-E3C4D5BF1031}"/>
          </ac:picMkLst>
        </pc:picChg>
        <pc:picChg chg="del">
          <ac:chgData name="Richard Chalk" userId="287f8aa4f4de1d19" providerId="LiveId" clId="{7813CD59-52AB-4F89-B7BA-5C7056CBD4C6}" dt="2023-04-29T20:19:42.777" v="983" actId="478"/>
          <ac:picMkLst>
            <pc:docMk/>
            <pc:sldMk cId="3457483595" sldId="262"/>
            <ac:picMk id="1052" creationId="{FAAA6C73-5E14-1163-829F-1CDF12B0FFE3}"/>
          </ac:picMkLst>
        </pc:picChg>
        <pc:picChg chg="add mod">
          <ac:chgData name="Richard Chalk" userId="287f8aa4f4de1d19" providerId="LiveId" clId="{7813CD59-52AB-4F89-B7BA-5C7056CBD4C6}" dt="2023-04-29T20:21:34.488" v="988" actId="1076"/>
          <ac:picMkLst>
            <pc:docMk/>
            <pc:sldMk cId="3457483595" sldId="262"/>
            <ac:picMk id="4098" creationId="{F90706F3-E66B-8488-12D6-4871819F88F1}"/>
          </ac:picMkLst>
        </pc:picChg>
      </pc:sldChg>
    </pc:docChg>
  </pc:docChgLst>
  <pc:docChgLst>
    <pc:chgData name="Richard Chalk" userId="287f8aa4f4de1d19" providerId="LiveId" clId="{2D1C85F3-D4D6-46D8-9ACA-2640575278F5}"/>
    <pc:docChg chg="undo custSel addSld delSld modSld">
      <pc:chgData name="Richard Chalk" userId="287f8aa4f4de1d19" providerId="LiveId" clId="{2D1C85F3-D4D6-46D8-9ACA-2640575278F5}" dt="2023-08-16T12:53:53.552" v="706" actId="1035"/>
      <pc:docMkLst>
        <pc:docMk/>
      </pc:docMkLst>
      <pc:sldChg chg="modSp mod">
        <pc:chgData name="Richard Chalk" userId="287f8aa4f4de1d19" providerId="LiveId" clId="{2D1C85F3-D4D6-46D8-9ACA-2640575278F5}" dt="2023-07-31T05:51:39.095" v="148" actId="207"/>
        <pc:sldMkLst>
          <pc:docMk/>
          <pc:sldMk cId="1256632380" sldId="265"/>
        </pc:sldMkLst>
        <pc:spChg chg="mod">
          <ac:chgData name="Richard Chalk" userId="287f8aa4f4de1d19" providerId="LiveId" clId="{2D1C85F3-D4D6-46D8-9ACA-2640575278F5}" dt="2023-07-31T05:51:39.095" v="148" actId="207"/>
          <ac:spMkLst>
            <pc:docMk/>
            <pc:sldMk cId="1256632380" sldId="265"/>
            <ac:spMk id="129" creationId="{00000000-0000-0000-0000-000000000000}"/>
          </ac:spMkLst>
        </pc:spChg>
      </pc:sldChg>
      <pc:sldChg chg="del modNotesTx">
        <pc:chgData name="Richard Chalk" userId="287f8aa4f4de1d19" providerId="LiveId" clId="{2D1C85F3-D4D6-46D8-9ACA-2640575278F5}" dt="2023-07-31T04:43:31.710" v="10" actId="47"/>
        <pc:sldMkLst>
          <pc:docMk/>
          <pc:sldMk cId="2307424035" sldId="266"/>
        </pc:sldMkLst>
      </pc:sldChg>
      <pc:sldChg chg="modSp add mod">
        <pc:chgData name="Richard Chalk" userId="287f8aa4f4de1d19" providerId="LiveId" clId="{2D1C85F3-D4D6-46D8-9ACA-2640575278F5}" dt="2023-07-31T04:44:02.223" v="26" actId="207"/>
        <pc:sldMkLst>
          <pc:docMk/>
          <pc:sldMk cId="243450459" sldId="267"/>
        </pc:sldMkLst>
        <pc:spChg chg="mod">
          <ac:chgData name="Richard Chalk" userId="287f8aa4f4de1d19" providerId="LiveId" clId="{2D1C85F3-D4D6-46D8-9ACA-2640575278F5}" dt="2023-07-31T04:44:02.223" v="26" actId="207"/>
          <ac:spMkLst>
            <pc:docMk/>
            <pc:sldMk cId="243450459" sldId="267"/>
            <ac:spMk id="159" creationId="{00000000-0000-0000-0000-000000000000}"/>
          </ac:spMkLst>
        </pc:spChg>
      </pc:sldChg>
      <pc:sldChg chg="add del">
        <pc:chgData name="Richard Chalk" userId="287f8aa4f4de1d19" providerId="LiveId" clId="{2D1C85F3-D4D6-46D8-9ACA-2640575278F5}" dt="2023-07-31T04:42:56.301" v="3"/>
        <pc:sldMkLst>
          <pc:docMk/>
          <pc:sldMk cId="2218300170" sldId="267"/>
        </pc:sldMkLst>
      </pc:sldChg>
      <pc:sldChg chg="del modNotesTx">
        <pc:chgData name="Richard Chalk" userId="287f8aa4f4de1d19" providerId="LiveId" clId="{2D1C85F3-D4D6-46D8-9ACA-2640575278F5}" dt="2023-08-04T05:22:26.393" v="276" actId="47"/>
        <pc:sldMkLst>
          <pc:docMk/>
          <pc:sldMk cId="603092959" sldId="271"/>
        </pc:sldMkLst>
      </pc:sldChg>
      <pc:sldChg chg="addSp delSp modSp">
        <pc:chgData name="Richard Chalk" userId="287f8aa4f4de1d19" providerId="LiveId" clId="{2D1C85F3-D4D6-46D8-9ACA-2640575278F5}" dt="2023-07-31T04:42:31.371" v="1"/>
        <pc:sldMkLst>
          <pc:docMk/>
          <pc:sldMk cId="3673019826" sldId="519"/>
        </pc:sldMkLst>
        <pc:spChg chg="add del mod">
          <ac:chgData name="Richard Chalk" userId="287f8aa4f4de1d19" providerId="LiveId" clId="{2D1C85F3-D4D6-46D8-9ACA-2640575278F5}" dt="2023-07-31T04:42:31.371" v="1"/>
          <ac:spMkLst>
            <pc:docMk/>
            <pc:sldMk cId="3673019826" sldId="519"/>
            <ac:spMk id="2" creationId="{C65315F1-5AA8-52A2-193E-D3F23C3E5EA0}"/>
          </ac:spMkLst>
        </pc:spChg>
        <pc:picChg chg="add del mod">
          <ac:chgData name="Richard Chalk" userId="287f8aa4f4de1d19" providerId="LiveId" clId="{2D1C85F3-D4D6-46D8-9ACA-2640575278F5}" dt="2023-07-31T04:42:31.371" v="1"/>
          <ac:picMkLst>
            <pc:docMk/>
            <pc:sldMk cId="3673019826" sldId="519"/>
            <ac:picMk id="3" creationId="{C74A0812-B84F-FC79-BEB4-AAB1E31087D5}"/>
          </ac:picMkLst>
        </pc:picChg>
      </pc:sldChg>
      <pc:sldChg chg="modSp mod">
        <pc:chgData name="Richard Chalk" userId="287f8aa4f4de1d19" providerId="LiveId" clId="{2D1C85F3-D4D6-46D8-9ACA-2640575278F5}" dt="2023-08-16T12:39:49.278" v="385" actId="113"/>
        <pc:sldMkLst>
          <pc:docMk/>
          <pc:sldMk cId="502136373" sldId="533"/>
        </pc:sldMkLst>
        <pc:spChg chg="mod">
          <ac:chgData name="Richard Chalk" userId="287f8aa4f4de1d19" providerId="LiveId" clId="{2D1C85F3-D4D6-46D8-9ACA-2640575278F5}" dt="2023-08-16T12:39:49.278" v="385" actId="113"/>
          <ac:spMkLst>
            <pc:docMk/>
            <pc:sldMk cId="502136373" sldId="533"/>
            <ac:spMk id="2" creationId="{2CED0939-2445-F1A3-21AE-0A535344DD5D}"/>
          </ac:spMkLst>
        </pc:spChg>
      </pc:sldChg>
      <pc:sldChg chg="addSp modSp mod modNotesTx">
        <pc:chgData name="Richard Chalk" userId="287f8aa4f4de1d19" providerId="LiveId" clId="{2D1C85F3-D4D6-46D8-9ACA-2640575278F5}" dt="2023-07-31T05:34:18.967" v="138" actId="20577"/>
        <pc:sldMkLst>
          <pc:docMk/>
          <pc:sldMk cId="3436339194" sldId="540"/>
        </pc:sldMkLst>
        <pc:spChg chg="add mod">
          <ac:chgData name="Richard Chalk" userId="287f8aa4f4de1d19" providerId="LiveId" clId="{2D1C85F3-D4D6-46D8-9ACA-2640575278F5}" dt="2023-07-31T05:33:13.319" v="28" actId="1076"/>
          <ac:spMkLst>
            <pc:docMk/>
            <pc:sldMk cId="3436339194" sldId="540"/>
            <ac:spMk id="2" creationId="{B42DF5FC-31D7-3381-88B4-5D4BA1BD3BC1}"/>
          </ac:spMkLst>
        </pc:spChg>
        <pc:picChg chg="add mod">
          <ac:chgData name="Richard Chalk" userId="287f8aa4f4de1d19" providerId="LiveId" clId="{2D1C85F3-D4D6-46D8-9ACA-2640575278F5}" dt="2023-07-31T05:33:13.319" v="28" actId="1076"/>
          <ac:picMkLst>
            <pc:docMk/>
            <pc:sldMk cId="3436339194" sldId="540"/>
            <ac:picMk id="5" creationId="{1C81842B-817A-CAEC-9827-4D8C753AFE5D}"/>
          </ac:picMkLst>
        </pc:picChg>
      </pc:sldChg>
      <pc:sldChg chg="add">
        <pc:chgData name="Richard Chalk" userId="287f8aa4f4de1d19" providerId="LiveId" clId="{2D1C85F3-D4D6-46D8-9ACA-2640575278F5}" dt="2023-08-04T05:22:24.029" v="275"/>
        <pc:sldMkLst>
          <pc:docMk/>
          <pc:sldMk cId="3224119429" sldId="559"/>
        </pc:sldMkLst>
      </pc:sldChg>
      <pc:sldChg chg="addSp delSp modSp add mod modNotesTx">
        <pc:chgData name="Richard Chalk" userId="287f8aa4f4de1d19" providerId="LiveId" clId="{2D1C85F3-D4D6-46D8-9ACA-2640575278F5}" dt="2023-08-16T12:53:53.552" v="706" actId="1035"/>
        <pc:sldMkLst>
          <pc:docMk/>
          <pc:sldMk cId="770896009" sldId="560"/>
        </pc:sldMkLst>
        <pc:spChg chg="mod">
          <ac:chgData name="Richard Chalk" userId="287f8aa4f4de1d19" providerId="LiveId" clId="{2D1C85F3-D4D6-46D8-9ACA-2640575278F5}" dt="2023-08-16T12:48:50.349" v="659" actId="20577"/>
          <ac:spMkLst>
            <pc:docMk/>
            <pc:sldMk cId="770896009" sldId="560"/>
            <ac:spMk id="2" creationId="{2CED0939-2445-F1A3-21AE-0A535344DD5D}"/>
          </ac:spMkLst>
        </pc:spChg>
        <pc:spChg chg="del">
          <ac:chgData name="Richard Chalk" userId="287f8aa4f4de1d19" providerId="LiveId" clId="{2D1C85F3-D4D6-46D8-9ACA-2640575278F5}" dt="2023-08-16T12:41:29.906" v="400" actId="478"/>
          <ac:spMkLst>
            <pc:docMk/>
            <pc:sldMk cId="770896009" sldId="560"/>
            <ac:spMk id="3" creationId="{173D56EC-57A4-FE19-1901-5242223ADD72}"/>
          </ac:spMkLst>
        </pc:spChg>
        <pc:spChg chg="mod">
          <ac:chgData name="Richard Chalk" userId="287f8aa4f4de1d19" providerId="LiveId" clId="{2D1C85F3-D4D6-46D8-9ACA-2640575278F5}" dt="2023-08-16T12:40:44.743" v="395" actId="5793"/>
          <ac:spMkLst>
            <pc:docMk/>
            <pc:sldMk cId="770896009" sldId="560"/>
            <ac:spMk id="7" creationId="{EBD62573-4B50-EAD6-8C7E-C3AE6A9F45B4}"/>
          </ac:spMkLst>
        </pc:spChg>
        <pc:spChg chg="add mod">
          <ac:chgData name="Richard Chalk" userId="287f8aa4f4de1d19" providerId="LiveId" clId="{2D1C85F3-D4D6-46D8-9ACA-2640575278F5}" dt="2023-08-16T12:53:53.552" v="706" actId="1035"/>
          <ac:spMkLst>
            <pc:docMk/>
            <pc:sldMk cId="770896009" sldId="560"/>
            <ac:spMk id="11" creationId="{4B7F2A5A-42A6-BEEB-4824-BDA3A297E7FB}"/>
          </ac:spMkLst>
        </pc:spChg>
        <pc:spChg chg="add mod">
          <ac:chgData name="Richard Chalk" userId="287f8aa4f4de1d19" providerId="LiveId" clId="{2D1C85F3-D4D6-46D8-9ACA-2640575278F5}" dt="2023-08-16T12:53:53.552" v="706" actId="1035"/>
          <ac:spMkLst>
            <pc:docMk/>
            <pc:sldMk cId="770896009" sldId="560"/>
            <ac:spMk id="12" creationId="{D875D403-8D89-3749-453A-889E6ECF979E}"/>
          </ac:spMkLst>
        </pc:spChg>
        <pc:spChg chg="add mod">
          <ac:chgData name="Richard Chalk" userId="287f8aa4f4de1d19" providerId="LiveId" clId="{2D1C85F3-D4D6-46D8-9ACA-2640575278F5}" dt="2023-08-16T12:53:53.552" v="706" actId="1035"/>
          <ac:spMkLst>
            <pc:docMk/>
            <pc:sldMk cId="770896009" sldId="560"/>
            <ac:spMk id="13" creationId="{156286BE-CE55-3F9D-5C68-46688D9BA6B2}"/>
          </ac:spMkLst>
        </pc:spChg>
        <pc:spChg chg="add mod">
          <ac:chgData name="Richard Chalk" userId="287f8aa4f4de1d19" providerId="LiveId" clId="{2D1C85F3-D4D6-46D8-9ACA-2640575278F5}" dt="2023-08-16T12:53:53.552" v="706" actId="1035"/>
          <ac:spMkLst>
            <pc:docMk/>
            <pc:sldMk cId="770896009" sldId="560"/>
            <ac:spMk id="14" creationId="{60804C1C-FAA9-2A21-AFAB-CBEE8A3F8667}"/>
          </ac:spMkLst>
        </pc:spChg>
        <pc:spChg chg="add del mod">
          <ac:chgData name="Richard Chalk" userId="287f8aa4f4de1d19" providerId="LiveId" clId="{2D1C85F3-D4D6-46D8-9ACA-2640575278F5}" dt="2023-08-16T12:49:28.068" v="662" actId="478"/>
          <ac:spMkLst>
            <pc:docMk/>
            <pc:sldMk cId="770896009" sldId="560"/>
            <ac:spMk id="18" creationId="{5766E6F3-AA1E-224E-A9F7-49F972BF13F8}"/>
          </ac:spMkLst>
        </pc:spChg>
        <pc:spChg chg="add mod">
          <ac:chgData name="Richard Chalk" userId="287f8aa4f4de1d19" providerId="LiveId" clId="{2D1C85F3-D4D6-46D8-9ACA-2640575278F5}" dt="2023-08-16T12:53:41.472" v="689" actId="14100"/>
          <ac:spMkLst>
            <pc:docMk/>
            <pc:sldMk cId="770896009" sldId="560"/>
            <ac:spMk id="21" creationId="{EFEA4A19-AAD3-AFEE-85AF-94CA13392ECC}"/>
          </ac:spMkLst>
        </pc:spChg>
        <pc:picChg chg="add mod">
          <ac:chgData name="Richard Chalk" userId="287f8aa4f4de1d19" providerId="LiveId" clId="{2D1C85F3-D4D6-46D8-9ACA-2640575278F5}" dt="2023-08-16T12:53:53.552" v="706" actId="1035"/>
          <ac:picMkLst>
            <pc:docMk/>
            <pc:sldMk cId="770896009" sldId="560"/>
            <ac:picMk id="5" creationId="{38D0E9AB-696F-0E79-87F8-60FC46011219}"/>
          </ac:picMkLst>
        </pc:picChg>
        <pc:picChg chg="add mod">
          <ac:chgData name="Richard Chalk" userId="287f8aa4f4de1d19" providerId="LiveId" clId="{2D1C85F3-D4D6-46D8-9ACA-2640575278F5}" dt="2023-08-16T12:53:53.552" v="706" actId="1035"/>
          <ac:picMkLst>
            <pc:docMk/>
            <pc:sldMk cId="770896009" sldId="560"/>
            <ac:picMk id="8" creationId="{5EB39C79-C413-E2F9-9E57-7C6310D2D837}"/>
          </ac:picMkLst>
        </pc:picChg>
        <pc:picChg chg="add mod">
          <ac:chgData name="Richard Chalk" userId="287f8aa4f4de1d19" providerId="LiveId" clId="{2D1C85F3-D4D6-46D8-9ACA-2640575278F5}" dt="2023-08-16T12:53:53.552" v="706" actId="1035"/>
          <ac:picMkLst>
            <pc:docMk/>
            <pc:sldMk cId="770896009" sldId="560"/>
            <ac:picMk id="9" creationId="{36F18787-42AA-E12F-2434-B8C97FEADD4A}"/>
          </ac:picMkLst>
        </pc:picChg>
        <pc:picChg chg="add mod">
          <ac:chgData name="Richard Chalk" userId="287f8aa4f4de1d19" providerId="LiveId" clId="{2D1C85F3-D4D6-46D8-9ACA-2640575278F5}" dt="2023-08-16T12:53:53.552" v="706" actId="1035"/>
          <ac:picMkLst>
            <pc:docMk/>
            <pc:sldMk cId="770896009" sldId="560"/>
            <ac:picMk id="10" creationId="{A043FC62-D86F-841C-FE5E-3368C5265EBB}"/>
          </ac:picMkLst>
        </pc:picChg>
        <pc:picChg chg="add mod">
          <ac:chgData name="Richard Chalk" userId="287f8aa4f4de1d19" providerId="LiveId" clId="{2D1C85F3-D4D6-46D8-9ACA-2640575278F5}" dt="2023-08-16T12:47:43.526" v="627" actId="1038"/>
          <ac:picMkLst>
            <pc:docMk/>
            <pc:sldMk cId="770896009" sldId="560"/>
            <ac:picMk id="15" creationId="{7931E912-490C-E271-590B-A31B604F7A79}"/>
          </ac:picMkLst>
        </pc:picChg>
        <pc:picChg chg="add mod">
          <ac:chgData name="Richard Chalk" userId="287f8aa4f4de1d19" providerId="LiveId" clId="{2D1C85F3-D4D6-46D8-9ACA-2640575278F5}" dt="2023-08-16T12:47:40.018" v="606" actId="1038"/>
          <ac:picMkLst>
            <pc:docMk/>
            <pc:sldMk cId="770896009" sldId="560"/>
            <ac:picMk id="16" creationId="{BA419032-C542-7080-3908-0D65A37D7F97}"/>
          </ac:picMkLst>
        </pc:picChg>
        <pc:picChg chg="add mod">
          <ac:chgData name="Richard Chalk" userId="287f8aa4f4de1d19" providerId="LiveId" clId="{2D1C85F3-D4D6-46D8-9ACA-2640575278F5}" dt="2023-08-16T12:49:52.235" v="675"/>
          <ac:picMkLst>
            <pc:docMk/>
            <pc:sldMk cId="770896009" sldId="560"/>
            <ac:picMk id="19" creationId="{607C7AE3-B9B7-D74D-7C94-9DEDE46C23D1}"/>
          </ac:picMkLst>
        </pc:picChg>
        <pc:picChg chg="add mod">
          <ac:chgData name="Richard Chalk" userId="287f8aa4f4de1d19" providerId="LiveId" clId="{2D1C85F3-D4D6-46D8-9ACA-2640575278F5}" dt="2023-08-16T12:53:36.748" v="688" actId="1076"/>
          <ac:picMkLst>
            <pc:docMk/>
            <pc:sldMk cId="770896009" sldId="560"/>
            <ac:picMk id="20" creationId="{3AE2910C-0151-A055-778F-44343D0E3132}"/>
          </ac:picMkLst>
        </pc:picChg>
        <pc:picChg chg="add mod">
          <ac:chgData name="Richard Chalk" userId="287f8aa4f4de1d19" providerId="LiveId" clId="{2D1C85F3-D4D6-46D8-9ACA-2640575278F5}" dt="2023-08-16T12:53:53.552" v="706" actId="1035"/>
          <ac:picMkLst>
            <pc:docMk/>
            <pc:sldMk cId="770896009" sldId="560"/>
            <ac:picMk id="1026" creationId="{995651DD-0BF2-7EE1-CF04-80DE741AC729}"/>
          </ac:picMkLst>
        </pc:picChg>
        <pc:picChg chg="add mod">
          <ac:chgData name="Richard Chalk" userId="287f8aa4f4de1d19" providerId="LiveId" clId="{2D1C85F3-D4D6-46D8-9ACA-2640575278F5}" dt="2023-08-16T12:50:28.044" v="676"/>
          <ac:picMkLst>
            <pc:docMk/>
            <pc:sldMk cId="770896009" sldId="560"/>
            <ac:picMk id="1028" creationId="{7F9D399A-41EC-3AB0-B608-4CD32D1B4775}"/>
          </ac:picMkLst>
        </pc:picChg>
        <pc:picChg chg="del">
          <ac:chgData name="Richard Chalk" userId="287f8aa4f4de1d19" providerId="LiveId" clId="{2D1C85F3-D4D6-46D8-9ACA-2640575278F5}" dt="2023-08-16T12:41:26.972" v="399" actId="478"/>
          <ac:picMkLst>
            <pc:docMk/>
            <pc:sldMk cId="770896009" sldId="560"/>
            <ac:picMk id="2050" creationId="{0EEC7EEB-4C10-02C4-717F-998183114408}"/>
          </ac:picMkLst>
        </pc:picChg>
        <pc:cxnChg chg="mod">
          <ac:chgData name="Richard Chalk" userId="287f8aa4f4de1d19" providerId="LiveId" clId="{2D1C85F3-D4D6-46D8-9ACA-2640575278F5}" dt="2023-08-16T12:50:49.510" v="686" actId="1038"/>
          <ac:cxnSpMkLst>
            <pc:docMk/>
            <pc:sldMk cId="770896009" sldId="560"/>
            <ac:cxnSpMk id="4" creationId="{8E10E644-46F5-F891-B4EC-377F5D56B5D8}"/>
          </ac:cxnSpMkLst>
        </pc:cxnChg>
      </pc:sldChg>
    </pc:docChg>
  </pc:docChgLst>
  <pc:docChgLst>
    <pc:chgData name="Richard Chalk" userId="287f8aa4f4de1d19" providerId="LiveId" clId="{22BE32AC-C376-45D7-9629-E1283FD94394}"/>
    <pc:docChg chg="undo custSel addSld delSld modSld">
      <pc:chgData name="Richard Chalk" userId="287f8aa4f4de1d19" providerId="LiveId" clId="{22BE32AC-C376-45D7-9629-E1283FD94394}" dt="2023-12-08T06:47:28.496" v="23" actId="47"/>
      <pc:docMkLst>
        <pc:docMk/>
      </pc:docMkLst>
      <pc:sldChg chg="modSp mod">
        <pc:chgData name="Richard Chalk" userId="287f8aa4f4de1d19" providerId="LiveId" clId="{22BE32AC-C376-45D7-9629-E1283FD94394}" dt="2023-11-02T15:33:47.865" v="19" actId="20577"/>
        <pc:sldMkLst>
          <pc:docMk/>
          <pc:sldMk cId="2774553520" sldId="523"/>
        </pc:sldMkLst>
        <pc:spChg chg="mod">
          <ac:chgData name="Richard Chalk" userId="287f8aa4f4de1d19" providerId="LiveId" clId="{22BE32AC-C376-45D7-9629-E1283FD94394}" dt="2023-11-02T15:33:47.865" v="19" actId="20577"/>
          <ac:spMkLst>
            <pc:docMk/>
            <pc:sldMk cId="2774553520" sldId="523"/>
            <ac:spMk id="118" creationId="{00000000-0000-0000-0000-000000000000}"/>
          </ac:spMkLst>
        </pc:spChg>
      </pc:sldChg>
      <pc:sldChg chg="addSp delSp mod">
        <pc:chgData name="Richard Chalk" userId="287f8aa4f4de1d19" providerId="LiveId" clId="{22BE32AC-C376-45D7-9629-E1283FD94394}" dt="2023-11-02T15:34:10.251" v="21" actId="22"/>
        <pc:sldMkLst>
          <pc:docMk/>
          <pc:sldMk cId="3641276947" sldId="555"/>
        </pc:sldMkLst>
        <pc:spChg chg="add del">
          <ac:chgData name="Richard Chalk" userId="287f8aa4f4de1d19" providerId="LiveId" clId="{22BE32AC-C376-45D7-9629-E1283FD94394}" dt="2023-11-02T15:34:10.251" v="21" actId="22"/>
          <ac:spMkLst>
            <pc:docMk/>
            <pc:sldMk cId="3641276947" sldId="555"/>
            <ac:spMk id="9" creationId="{1A5D0687-A11C-AC78-538B-9B035BA23BA6}"/>
          </ac:spMkLst>
        </pc:spChg>
      </pc:sldChg>
      <pc:sldChg chg="add del">
        <pc:chgData name="Richard Chalk" userId="287f8aa4f4de1d19" providerId="LiveId" clId="{22BE32AC-C376-45D7-9629-E1283FD94394}" dt="2023-12-08T06:47:28.496" v="23" actId="47"/>
        <pc:sldMkLst>
          <pc:docMk/>
          <pc:sldMk cId="3921698861" sldId="562"/>
        </pc:sldMkLst>
      </pc:sldChg>
      <pc:sldChg chg="add">
        <pc:chgData name="Richard Chalk" userId="287f8aa4f4de1d19" providerId="LiveId" clId="{22BE32AC-C376-45D7-9629-E1283FD94394}" dt="2023-10-28T05:05:14.769" v="1"/>
        <pc:sldMkLst>
          <pc:docMk/>
          <pc:sldMk cId="1641380131" sldId="563"/>
        </pc:sldMkLst>
      </pc:sldChg>
      <pc:sldChg chg="add">
        <pc:chgData name="Richard Chalk" userId="287f8aa4f4de1d19" providerId="LiveId" clId="{22BE32AC-C376-45D7-9629-E1283FD94394}" dt="2023-11-02T15:34:16.090" v="22"/>
        <pc:sldMkLst>
          <pc:docMk/>
          <pc:sldMk cId="2724860761" sldId="565"/>
        </pc:sldMkLst>
      </pc:sldChg>
    </pc:docChg>
  </pc:docChgLst>
  <pc:docChgLst>
    <pc:chgData name="Richard Chalk" userId="287f8aa4f4de1d19" providerId="LiveId" clId="{404ACD4A-D5E2-4191-B481-235526E58B99}"/>
    <pc:docChg chg="undo custSel addSld delSld modSld sldOrd">
      <pc:chgData name="Richard Chalk" userId="287f8aa4f4de1d19" providerId="LiveId" clId="{404ACD4A-D5E2-4191-B481-235526E58B99}" dt="2023-05-08T15:23:37.380" v="7633" actId="20577"/>
      <pc:docMkLst>
        <pc:docMk/>
      </pc:docMkLst>
      <pc:sldChg chg="modSp mod">
        <pc:chgData name="Richard Chalk" userId="287f8aa4f4de1d19" providerId="LiveId" clId="{404ACD4A-D5E2-4191-B481-235526E58B99}" dt="2023-05-08T04:50:15.860" v="0"/>
        <pc:sldMkLst>
          <pc:docMk/>
          <pc:sldMk cId="0" sldId="256"/>
        </pc:sldMkLst>
        <pc:spChg chg="mod">
          <ac:chgData name="Richard Chalk" userId="287f8aa4f4de1d19" providerId="LiveId" clId="{404ACD4A-D5E2-4191-B481-235526E58B99}" dt="2023-05-08T04:50:15.860" v="0"/>
          <ac:spMkLst>
            <pc:docMk/>
            <pc:sldMk cId="0" sldId="256"/>
            <ac:spMk id="118" creationId="{00000000-0000-0000-0000-000000000000}"/>
          </ac:spMkLst>
        </pc:spChg>
      </pc:sldChg>
      <pc:sldChg chg="addSp delSp modSp mod modNotesTx">
        <pc:chgData name="Richard Chalk" userId="287f8aa4f4de1d19" providerId="LiveId" clId="{404ACD4A-D5E2-4191-B481-235526E58B99}" dt="2023-05-08T14:38:23.655" v="7198" actId="20577"/>
        <pc:sldMkLst>
          <pc:docMk/>
          <pc:sldMk cId="61398895" sldId="257"/>
        </pc:sldMkLst>
        <pc:spChg chg="add mod">
          <ac:chgData name="Richard Chalk" userId="287f8aa4f4de1d19" providerId="LiveId" clId="{404ACD4A-D5E2-4191-B481-235526E58B99}" dt="2023-05-08T04:55:13.805" v="53" actId="1036"/>
          <ac:spMkLst>
            <pc:docMk/>
            <pc:sldMk cId="61398895" sldId="257"/>
            <ac:spMk id="5" creationId="{0DDCE4B4-4224-8917-2248-73908592F547}"/>
          </ac:spMkLst>
        </pc:spChg>
        <pc:spChg chg="add mod">
          <ac:chgData name="Richard Chalk" userId="287f8aa4f4de1d19" providerId="LiveId" clId="{404ACD4A-D5E2-4191-B481-235526E58B99}" dt="2023-05-08T04:56:18.037" v="65" actId="1076"/>
          <ac:spMkLst>
            <pc:docMk/>
            <pc:sldMk cId="61398895" sldId="257"/>
            <ac:spMk id="6" creationId="{C2BE871E-865B-8380-B8AE-83C5FF091EB2}"/>
          </ac:spMkLst>
        </pc:spChg>
        <pc:spChg chg="add mod">
          <ac:chgData name="Richard Chalk" userId="287f8aa4f4de1d19" providerId="LiveId" clId="{404ACD4A-D5E2-4191-B481-235526E58B99}" dt="2023-05-08T04:56:23.539" v="69" actId="20577"/>
          <ac:spMkLst>
            <pc:docMk/>
            <pc:sldMk cId="61398895" sldId="257"/>
            <ac:spMk id="7" creationId="{55342F01-0376-4682-7BD4-1CAA5E7AE571}"/>
          </ac:spMkLst>
        </pc:spChg>
        <pc:spChg chg="mod">
          <ac:chgData name="Richard Chalk" userId="287f8aa4f4de1d19" providerId="LiveId" clId="{404ACD4A-D5E2-4191-B481-235526E58B99}" dt="2023-05-08T04:50:29.972" v="8" actId="20577"/>
          <ac:spMkLst>
            <pc:docMk/>
            <pc:sldMk cId="61398895" sldId="257"/>
            <ac:spMk id="126" creationId="{00000000-0000-0000-0000-000000000000}"/>
          </ac:spMkLst>
        </pc:spChg>
        <pc:spChg chg="mod">
          <ac:chgData name="Richard Chalk" userId="287f8aa4f4de1d19" providerId="LiveId" clId="{404ACD4A-D5E2-4191-B481-235526E58B99}" dt="2023-05-08T14:38:23.655" v="7198" actId="20577"/>
          <ac:spMkLst>
            <pc:docMk/>
            <pc:sldMk cId="61398895" sldId="257"/>
            <ac:spMk id="127" creationId="{00000000-0000-0000-0000-000000000000}"/>
          </ac:spMkLst>
        </pc:spChg>
        <pc:picChg chg="del">
          <ac:chgData name="Richard Chalk" userId="287f8aa4f4de1d19" providerId="LiveId" clId="{404ACD4A-D5E2-4191-B481-235526E58B99}" dt="2023-05-08T04:51:17.775" v="12" actId="478"/>
          <ac:picMkLst>
            <pc:docMk/>
            <pc:sldMk cId="61398895" sldId="257"/>
            <ac:picMk id="3" creationId="{143BD36C-96AA-1372-4D44-554B3007C308}"/>
          </ac:picMkLst>
        </pc:picChg>
        <pc:picChg chg="add mod">
          <ac:chgData name="Richard Chalk" userId="287f8aa4f4de1d19" providerId="LiveId" clId="{404ACD4A-D5E2-4191-B481-235526E58B99}" dt="2023-05-08T04:54:43.642" v="30" actId="1076"/>
          <ac:picMkLst>
            <pc:docMk/>
            <pc:sldMk cId="61398895" sldId="257"/>
            <ac:picMk id="4" creationId="{17CA0E32-CFD0-6C61-DED8-9E64D4967CE7}"/>
          </ac:picMkLst>
        </pc:picChg>
        <pc:picChg chg="add mod">
          <ac:chgData name="Richard Chalk" userId="287f8aa4f4de1d19" providerId="LiveId" clId="{404ACD4A-D5E2-4191-B481-235526E58B99}" dt="2023-05-08T05:02:43.627" v="275" actId="1037"/>
          <ac:picMkLst>
            <pc:docMk/>
            <pc:sldMk cId="61398895" sldId="257"/>
            <ac:picMk id="1026" creationId="{78B40E09-3300-4168-84E4-07634E372E62}"/>
          </ac:picMkLst>
        </pc:picChg>
        <pc:picChg chg="add mod">
          <ac:chgData name="Richard Chalk" userId="287f8aa4f4de1d19" providerId="LiveId" clId="{404ACD4A-D5E2-4191-B481-235526E58B99}" dt="2023-05-08T05:02:01.902" v="259" actId="1037"/>
          <ac:picMkLst>
            <pc:docMk/>
            <pc:sldMk cId="61398895" sldId="257"/>
            <ac:picMk id="1028" creationId="{6EECFAD7-5812-C8DB-8D98-B2BF2AA9ACD5}"/>
          </ac:picMkLst>
        </pc:picChg>
        <pc:picChg chg="add mod">
          <ac:chgData name="Richard Chalk" userId="287f8aa4f4de1d19" providerId="LiveId" clId="{404ACD4A-D5E2-4191-B481-235526E58B99}" dt="2023-05-08T05:02:46.941" v="288" actId="1037"/>
          <ac:picMkLst>
            <pc:docMk/>
            <pc:sldMk cId="61398895" sldId="257"/>
            <ac:picMk id="1030" creationId="{FC5F5384-DCBE-689F-9E55-918B4E1984B3}"/>
          </ac:picMkLst>
        </pc:picChg>
        <pc:picChg chg="del">
          <ac:chgData name="Richard Chalk" userId="287f8aa4f4de1d19" providerId="LiveId" clId="{404ACD4A-D5E2-4191-B481-235526E58B99}" dt="2023-05-08T04:51:16.386" v="11" actId="478"/>
          <ac:picMkLst>
            <pc:docMk/>
            <pc:sldMk cId="61398895" sldId="257"/>
            <ac:picMk id="2050" creationId="{30233214-8DEF-52D0-FA15-20E8577D6D38}"/>
          </ac:picMkLst>
        </pc:picChg>
        <pc:picChg chg="del">
          <ac:chgData name="Richard Chalk" userId="287f8aa4f4de1d19" providerId="LiveId" clId="{404ACD4A-D5E2-4191-B481-235526E58B99}" dt="2023-05-08T04:51:16.386" v="11" actId="478"/>
          <ac:picMkLst>
            <pc:docMk/>
            <pc:sldMk cId="61398895" sldId="257"/>
            <ac:picMk id="2052" creationId="{74A359EC-53D2-9F7F-B118-10D36749B6F7}"/>
          </ac:picMkLst>
        </pc:picChg>
        <pc:picChg chg="del">
          <ac:chgData name="Richard Chalk" userId="287f8aa4f4de1d19" providerId="LiveId" clId="{404ACD4A-D5E2-4191-B481-235526E58B99}" dt="2023-05-08T04:51:16.386" v="11" actId="478"/>
          <ac:picMkLst>
            <pc:docMk/>
            <pc:sldMk cId="61398895" sldId="257"/>
            <ac:picMk id="2054" creationId="{536F9954-DBF7-8CDE-501B-51E0CC3C69C7}"/>
          </ac:picMkLst>
        </pc:picChg>
        <pc:picChg chg="del">
          <ac:chgData name="Richard Chalk" userId="287f8aa4f4de1d19" providerId="LiveId" clId="{404ACD4A-D5E2-4191-B481-235526E58B99}" dt="2023-05-08T04:51:16.386" v="11" actId="478"/>
          <ac:picMkLst>
            <pc:docMk/>
            <pc:sldMk cId="61398895" sldId="257"/>
            <ac:picMk id="2056" creationId="{CC440FEC-E00C-A149-C547-FE5C2FF6F5B1}"/>
          </ac:picMkLst>
        </pc:picChg>
      </pc:sldChg>
      <pc:sldChg chg="del">
        <pc:chgData name="Richard Chalk" userId="287f8aa4f4de1d19" providerId="LiveId" clId="{404ACD4A-D5E2-4191-B481-235526E58B99}" dt="2023-05-08T14:53:06.588" v="7552" actId="47"/>
        <pc:sldMkLst>
          <pc:docMk/>
          <pc:sldMk cId="0" sldId="258"/>
        </pc:sldMkLst>
      </pc:sldChg>
      <pc:sldChg chg="del">
        <pc:chgData name="Richard Chalk" userId="287f8aa4f4de1d19" providerId="LiveId" clId="{404ACD4A-D5E2-4191-B481-235526E58B99}" dt="2023-05-08T14:53:06.588" v="7552" actId="47"/>
        <pc:sldMkLst>
          <pc:docMk/>
          <pc:sldMk cId="2987041011" sldId="259"/>
        </pc:sldMkLst>
      </pc:sldChg>
      <pc:sldChg chg="del">
        <pc:chgData name="Richard Chalk" userId="287f8aa4f4de1d19" providerId="LiveId" clId="{404ACD4A-D5E2-4191-B481-235526E58B99}" dt="2023-05-08T14:53:06.588" v="7552" actId="47"/>
        <pc:sldMkLst>
          <pc:docMk/>
          <pc:sldMk cId="565442270" sldId="260"/>
        </pc:sldMkLst>
      </pc:sldChg>
      <pc:sldChg chg="del">
        <pc:chgData name="Richard Chalk" userId="287f8aa4f4de1d19" providerId="LiveId" clId="{404ACD4A-D5E2-4191-B481-235526E58B99}" dt="2023-05-08T14:53:06.588" v="7552" actId="47"/>
        <pc:sldMkLst>
          <pc:docMk/>
          <pc:sldMk cId="3457483595" sldId="262"/>
        </pc:sldMkLst>
      </pc:sldChg>
      <pc:sldChg chg="addSp delSp modSp new del ord">
        <pc:chgData name="Richard Chalk" userId="287f8aa4f4de1d19" providerId="LiveId" clId="{404ACD4A-D5E2-4191-B481-235526E58B99}" dt="2023-05-08T15:15:07.290" v="7558" actId="47"/>
        <pc:sldMkLst>
          <pc:docMk/>
          <pc:sldMk cId="1411399585" sldId="263"/>
        </pc:sldMkLst>
        <pc:picChg chg="add del mod">
          <ac:chgData name="Richard Chalk" userId="287f8aa4f4de1d19" providerId="LiveId" clId="{404ACD4A-D5E2-4191-B481-235526E58B99}" dt="2023-05-08T05:48:47.155" v="1618" actId="478"/>
          <ac:picMkLst>
            <pc:docMk/>
            <pc:sldMk cId="1411399585" sldId="263"/>
            <ac:picMk id="4" creationId="{936BFCAC-6218-108A-D40B-4438960ABECE}"/>
          </ac:picMkLst>
        </pc:picChg>
        <pc:picChg chg="add mod">
          <ac:chgData name="Richard Chalk" userId="287f8aa4f4de1d19" providerId="LiveId" clId="{404ACD4A-D5E2-4191-B481-235526E58B99}" dt="2023-05-08T05:50:04.642" v="1631"/>
          <ac:picMkLst>
            <pc:docMk/>
            <pc:sldMk cId="1411399585" sldId="263"/>
            <ac:picMk id="5" creationId="{8EC8C2CB-3DC3-F098-8006-3EC272132572}"/>
          </ac:picMkLst>
        </pc:picChg>
      </pc:sldChg>
      <pc:sldChg chg="modSp add mod setBg">
        <pc:chgData name="Richard Chalk" userId="287f8aa4f4de1d19" providerId="LiveId" clId="{404ACD4A-D5E2-4191-B481-235526E58B99}" dt="2023-05-08T04:57:28.302" v="131" actId="20577"/>
        <pc:sldMkLst>
          <pc:docMk/>
          <pc:sldMk cId="377805924" sldId="264"/>
        </pc:sldMkLst>
        <pc:spChg chg="mod">
          <ac:chgData name="Richard Chalk" userId="287f8aa4f4de1d19" providerId="LiveId" clId="{404ACD4A-D5E2-4191-B481-235526E58B99}" dt="2023-05-08T04:57:28.302" v="131" actId="20577"/>
          <ac:spMkLst>
            <pc:docMk/>
            <pc:sldMk cId="377805924" sldId="264"/>
            <ac:spMk id="118" creationId="{00000000-0000-0000-0000-000000000000}"/>
          </ac:spMkLst>
        </pc:spChg>
      </pc:sldChg>
      <pc:sldChg chg="addSp delSp modSp add mod modNotesTx">
        <pc:chgData name="Richard Chalk" userId="287f8aa4f4de1d19" providerId="LiveId" clId="{404ACD4A-D5E2-4191-B481-235526E58B99}" dt="2023-05-08T14:39:21.293" v="7237" actId="6549"/>
        <pc:sldMkLst>
          <pc:docMk/>
          <pc:sldMk cId="1075608736" sldId="265"/>
        </pc:sldMkLst>
        <pc:spChg chg="add del mod">
          <ac:chgData name="Richard Chalk" userId="287f8aa4f4de1d19" providerId="LiveId" clId="{404ACD4A-D5E2-4191-B481-235526E58B99}" dt="2023-05-08T05:07:46.105" v="352"/>
          <ac:spMkLst>
            <pc:docMk/>
            <pc:sldMk cId="1075608736" sldId="265"/>
            <ac:spMk id="2" creationId="{16AA7BF4-3D9A-808F-A82F-A6A9B4F3E68F}"/>
          </ac:spMkLst>
        </pc:spChg>
        <pc:spChg chg="del">
          <ac:chgData name="Richard Chalk" userId="287f8aa4f4de1d19" providerId="LiveId" clId="{404ACD4A-D5E2-4191-B481-235526E58B99}" dt="2023-05-08T04:59:10.565" v="154" actId="478"/>
          <ac:spMkLst>
            <pc:docMk/>
            <pc:sldMk cId="1075608736" sldId="265"/>
            <ac:spMk id="5" creationId="{0DDCE4B4-4224-8917-2248-73908592F547}"/>
          </ac:spMkLst>
        </pc:spChg>
        <pc:spChg chg="del">
          <ac:chgData name="Richard Chalk" userId="287f8aa4f4de1d19" providerId="LiveId" clId="{404ACD4A-D5E2-4191-B481-235526E58B99}" dt="2023-05-08T04:58:36.271" v="133" actId="478"/>
          <ac:spMkLst>
            <pc:docMk/>
            <pc:sldMk cId="1075608736" sldId="265"/>
            <ac:spMk id="6" creationId="{C2BE871E-865B-8380-B8AE-83C5FF091EB2}"/>
          </ac:spMkLst>
        </pc:spChg>
        <pc:spChg chg="del">
          <ac:chgData name="Richard Chalk" userId="287f8aa4f4de1d19" providerId="LiveId" clId="{404ACD4A-D5E2-4191-B481-235526E58B99}" dt="2023-05-08T04:58:36.271" v="133" actId="478"/>
          <ac:spMkLst>
            <pc:docMk/>
            <pc:sldMk cId="1075608736" sldId="265"/>
            <ac:spMk id="7" creationId="{55342F01-0376-4682-7BD4-1CAA5E7AE571}"/>
          </ac:spMkLst>
        </pc:spChg>
        <pc:spChg chg="add mod">
          <ac:chgData name="Richard Chalk" userId="287f8aa4f4de1d19" providerId="LiveId" clId="{404ACD4A-D5E2-4191-B481-235526E58B99}" dt="2023-05-08T05:14:25.362" v="437" actId="1076"/>
          <ac:spMkLst>
            <pc:docMk/>
            <pc:sldMk cId="1075608736" sldId="265"/>
            <ac:spMk id="8" creationId="{B9ADC30B-9391-0A69-5D72-55F8ACD24075}"/>
          </ac:spMkLst>
        </pc:spChg>
        <pc:spChg chg="mod">
          <ac:chgData name="Richard Chalk" userId="287f8aa4f4de1d19" providerId="LiveId" clId="{404ACD4A-D5E2-4191-B481-235526E58B99}" dt="2023-05-08T04:58:44.599" v="147" actId="20577"/>
          <ac:spMkLst>
            <pc:docMk/>
            <pc:sldMk cId="1075608736" sldId="265"/>
            <ac:spMk id="126" creationId="{00000000-0000-0000-0000-000000000000}"/>
          </ac:spMkLst>
        </pc:spChg>
        <pc:spChg chg="mod">
          <ac:chgData name="Richard Chalk" userId="287f8aa4f4de1d19" providerId="LiveId" clId="{404ACD4A-D5E2-4191-B481-235526E58B99}" dt="2023-05-08T14:39:21.293" v="7237" actId="6549"/>
          <ac:spMkLst>
            <pc:docMk/>
            <pc:sldMk cId="1075608736" sldId="265"/>
            <ac:spMk id="127" creationId="{00000000-0000-0000-0000-000000000000}"/>
          </ac:spMkLst>
        </pc:spChg>
        <pc:picChg chg="add mod">
          <ac:chgData name="Richard Chalk" userId="287f8aa4f4de1d19" providerId="LiveId" clId="{404ACD4A-D5E2-4191-B481-235526E58B99}" dt="2023-05-08T05:14:27.761" v="438" actId="1076"/>
          <ac:picMkLst>
            <pc:docMk/>
            <pc:sldMk cId="1075608736" sldId="265"/>
            <ac:picMk id="3" creationId="{6B243C0F-2248-9561-5F65-8744092F8B26}"/>
          </ac:picMkLst>
        </pc:picChg>
        <pc:picChg chg="del">
          <ac:chgData name="Richard Chalk" userId="287f8aa4f4de1d19" providerId="LiveId" clId="{404ACD4A-D5E2-4191-B481-235526E58B99}" dt="2023-05-08T04:58:36.271" v="133" actId="478"/>
          <ac:picMkLst>
            <pc:docMk/>
            <pc:sldMk cId="1075608736" sldId="265"/>
            <ac:picMk id="4" creationId="{17CA0E32-CFD0-6C61-DED8-9E64D4967CE7}"/>
          </ac:picMkLst>
        </pc:picChg>
        <pc:picChg chg="add mod">
          <ac:chgData name="Richard Chalk" userId="287f8aa4f4de1d19" providerId="LiveId" clId="{404ACD4A-D5E2-4191-B481-235526E58B99}" dt="2023-05-08T05:14:25.362" v="437" actId="1076"/>
          <ac:picMkLst>
            <pc:docMk/>
            <pc:sldMk cId="1075608736" sldId="265"/>
            <ac:picMk id="9" creationId="{A19636EE-482F-27C7-5682-B90510CE2462}"/>
          </ac:picMkLst>
        </pc:picChg>
        <pc:picChg chg="add del mod">
          <ac:chgData name="Richard Chalk" userId="287f8aa4f4de1d19" providerId="LiveId" clId="{404ACD4A-D5E2-4191-B481-235526E58B99}" dt="2023-05-08T05:08:40.465" v="366" actId="478"/>
          <ac:picMkLst>
            <pc:docMk/>
            <pc:sldMk cId="1075608736" sldId="265"/>
            <ac:picMk id="2050" creationId="{E0AD3BB2-9901-66BC-523A-97DDB5757442}"/>
          </ac:picMkLst>
        </pc:picChg>
      </pc:sldChg>
      <pc:sldChg chg="addSp delSp modSp add mod">
        <pc:chgData name="Richard Chalk" userId="287f8aa4f4de1d19" providerId="LiveId" clId="{404ACD4A-D5E2-4191-B481-235526E58B99}" dt="2023-05-08T14:40:09.112" v="7271" actId="20577"/>
        <pc:sldMkLst>
          <pc:docMk/>
          <pc:sldMk cId="3785578434" sldId="266"/>
        </pc:sldMkLst>
        <pc:spChg chg="mod">
          <ac:chgData name="Richard Chalk" userId="287f8aa4f4de1d19" providerId="LiveId" clId="{404ACD4A-D5E2-4191-B481-235526E58B99}" dt="2023-05-08T05:07:56.540" v="363" actId="6549"/>
          <ac:spMkLst>
            <pc:docMk/>
            <pc:sldMk cId="3785578434" sldId="266"/>
            <ac:spMk id="126" creationId="{00000000-0000-0000-0000-000000000000}"/>
          </ac:spMkLst>
        </pc:spChg>
        <pc:spChg chg="mod">
          <ac:chgData name="Richard Chalk" userId="287f8aa4f4de1d19" providerId="LiveId" clId="{404ACD4A-D5E2-4191-B481-235526E58B99}" dt="2023-05-08T14:40:09.112" v="7271" actId="20577"/>
          <ac:spMkLst>
            <pc:docMk/>
            <pc:sldMk cId="3785578434" sldId="266"/>
            <ac:spMk id="127" creationId="{00000000-0000-0000-0000-000000000000}"/>
          </ac:spMkLst>
        </pc:spChg>
        <pc:picChg chg="del">
          <ac:chgData name="Richard Chalk" userId="287f8aa4f4de1d19" providerId="LiveId" clId="{404ACD4A-D5E2-4191-B481-235526E58B99}" dt="2023-05-08T05:16:36.496" v="452" actId="478"/>
          <ac:picMkLst>
            <pc:docMk/>
            <pc:sldMk cId="3785578434" sldId="266"/>
            <ac:picMk id="2050" creationId="{E0AD3BB2-9901-66BC-523A-97DDB5757442}"/>
          </ac:picMkLst>
        </pc:picChg>
        <pc:picChg chg="add mod">
          <ac:chgData name="Richard Chalk" userId="287f8aa4f4de1d19" providerId="LiveId" clId="{404ACD4A-D5E2-4191-B481-235526E58B99}" dt="2023-05-08T05:16:39.344" v="454" actId="1076"/>
          <ac:picMkLst>
            <pc:docMk/>
            <pc:sldMk cId="3785578434" sldId="266"/>
            <ac:picMk id="3074" creationId="{9AC3688F-8929-C660-3A52-3EEEE39712B4}"/>
          </ac:picMkLst>
        </pc:picChg>
        <pc:picChg chg="add del">
          <ac:chgData name="Richard Chalk" userId="287f8aa4f4de1d19" providerId="LiveId" clId="{404ACD4A-D5E2-4191-B481-235526E58B99}" dt="2023-05-08T05:19:03.715" v="460"/>
          <ac:picMkLst>
            <pc:docMk/>
            <pc:sldMk cId="3785578434" sldId="266"/>
            <ac:picMk id="3076" creationId="{3BC3B732-C25E-450B-6029-F5FF728879F3}"/>
          </ac:picMkLst>
        </pc:picChg>
      </pc:sldChg>
      <pc:sldChg chg="addSp delSp modSp add mod modNotesTx">
        <pc:chgData name="Richard Chalk" userId="287f8aa4f4de1d19" providerId="LiveId" clId="{404ACD4A-D5E2-4191-B481-235526E58B99}" dt="2023-05-08T14:42:14.465" v="7345" actId="5793"/>
        <pc:sldMkLst>
          <pc:docMk/>
          <pc:sldMk cId="2913995376" sldId="267"/>
        </pc:sldMkLst>
        <pc:spChg chg="add mod">
          <ac:chgData name="Richard Chalk" userId="287f8aa4f4de1d19" providerId="LiveId" clId="{404ACD4A-D5E2-4191-B481-235526E58B99}" dt="2023-05-08T14:41:49.005" v="7307" actId="207"/>
          <ac:spMkLst>
            <pc:docMk/>
            <pc:sldMk cId="2913995376" sldId="267"/>
            <ac:spMk id="2" creationId="{8776158E-4A81-D400-3926-D73C3B71E9F5}"/>
          </ac:spMkLst>
        </pc:spChg>
        <pc:spChg chg="add del mod">
          <ac:chgData name="Richard Chalk" userId="287f8aa4f4de1d19" providerId="LiveId" clId="{404ACD4A-D5E2-4191-B481-235526E58B99}" dt="2023-05-08T05:22:08.758" v="618" actId="478"/>
          <ac:spMkLst>
            <pc:docMk/>
            <pc:sldMk cId="2913995376" sldId="267"/>
            <ac:spMk id="5" creationId="{5A1F6822-869C-9C0E-AD86-486C536D743E}"/>
          </ac:spMkLst>
        </pc:spChg>
        <pc:spChg chg="add mod">
          <ac:chgData name="Richard Chalk" userId="287f8aa4f4de1d19" providerId="LiveId" clId="{404ACD4A-D5E2-4191-B481-235526E58B99}" dt="2023-05-08T05:27:30.604" v="1015" actId="20577"/>
          <ac:spMkLst>
            <pc:docMk/>
            <pc:sldMk cId="2913995376" sldId="267"/>
            <ac:spMk id="6" creationId="{EDFC00C2-2C4C-1F24-7BF9-A455406DF998}"/>
          </ac:spMkLst>
        </pc:spChg>
        <pc:spChg chg="mod">
          <ac:chgData name="Richard Chalk" userId="287f8aa4f4de1d19" providerId="LiveId" clId="{404ACD4A-D5E2-4191-B481-235526E58B99}" dt="2023-05-08T05:19:12.959" v="468" actId="20577"/>
          <ac:spMkLst>
            <pc:docMk/>
            <pc:sldMk cId="2913995376" sldId="267"/>
            <ac:spMk id="126" creationId="{00000000-0000-0000-0000-000000000000}"/>
          </ac:spMkLst>
        </pc:spChg>
        <pc:spChg chg="mod">
          <ac:chgData name="Richard Chalk" userId="287f8aa4f4de1d19" providerId="LiveId" clId="{404ACD4A-D5E2-4191-B481-235526E58B99}" dt="2023-05-08T14:40:57.133" v="7289" actId="20577"/>
          <ac:spMkLst>
            <pc:docMk/>
            <pc:sldMk cId="2913995376" sldId="267"/>
            <ac:spMk id="127" creationId="{00000000-0000-0000-0000-000000000000}"/>
          </ac:spMkLst>
        </pc:spChg>
        <pc:picChg chg="add mod">
          <ac:chgData name="Richard Chalk" userId="287f8aa4f4de1d19" providerId="LiveId" clId="{404ACD4A-D5E2-4191-B481-235526E58B99}" dt="2023-05-08T05:27:18.581" v="1012" actId="1076"/>
          <ac:picMkLst>
            <pc:docMk/>
            <pc:sldMk cId="2913995376" sldId="267"/>
            <ac:picMk id="7" creationId="{8D759FF8-F602-D888-CF85-4CFD1BDF3D78}"/>
          </ac:picMkLst>
        </pc:picChg>
        <pc:picChg chg="del">
          <ac:chgData name="Richard Chalk" userId="287f8aa4f4de1d19" providerId="LiveId" clId="{404ACD4A-D5E2-4191-B481-235526E58B99}" dt="2023-05-08T05:19:27.232" v="471" actId="478"/>
          <ac:picMkLst>
            <pc:docMk/>
            <pc:sldMk cId="2913995376" sldId="267"/>
            <ac:picMk id="3074" creationId="{9AC3688F-8929-C660-3A52-3EEEE39712B4}"/>
          </ac:picMkLst>
        </pc:picChg>
        <pc:cxnChg chg="add mod">
          <ac:chgData name="Richard Chalk" userId="287f8aa4f4de1d19" providerId="LiveId" clId="{404ACD4A-D5E2-4191-B481-235526E58B99}" dt="2023-05-08T05:20:50.591" v="608" actId="1582"/>
          <ac:cxnSpMkLst>
            <pc:docMk/>
            <pc:sldMk cId="2913995376" sldId="267"/>
            <ac:cxnSpMk id="4" creationId="{A3A58D75-6EF2-FB36-3740-D225180AC4F5}"/>
          </ac:cxnSpMkLst>
        </pc:cxnChg>
      </pc:sldChg>
      <pc:sldChg chg="addSp delSp modSp add mod modNotesTx">
        <pc:chgData name="Richard Chalk" userId="287f8aa4f4de1d19" providerId="LiveId" clId="{404ACD4A-D5E2-4191-B481-235526E58B99}" dt="2023-05-08T05:52:29.540" v="1718" actId="167"/>
        <pc:sldMkLst>
          <pc:docMk/>
          <pc:sldMk cId="1175204052" sldId="268"/>
        </pc:sldMkLst>
        <pc:spChg chg="mod">
          <ac:chgData name="Richard Chalk" userId="287f8aa4f4de1d19" providerId="LiveId" clId="{404ACD4A-D5E2-4191-B481-235526E58B99}" dt="2023-05-08T05:49:21.350" v="1628" actId="20577"/>
          <ac:spMkLst>
            <pc:docMk/>
            <pc:sldMk cId="1175204052" sldId="268"/>
            <ac:spMk id="2" creationId="{8776158E-4A81-D400-3926-D73C3B71E9F5}"/>
          </ac:spMkLst>
        </pc:spChg>
        <pc:spChg chg="del">
          <ac:chgData name="Richard Chalk" userId="287f8aa4f4de1d19" providerId="LiveId" clId="{404ACD4A-D5E2-4191-B481-235526E58B99}" dt="2023-05-08T05:30:28.977" v="1289" actId="478"/>
          <ac:spMkLst>
            <pc:docMk/>
            <pc:sldMk cId="1175204052" sldId="268"/>
            <ac:spMk id="6" creationId="{EDFC00C2-2C4C-1F24-7BF9-A455406DF998}"/>
          </ac:spMkLst>
        </pc:spChg>
        <pc:spChg chg="mod">
          <ac:chgData name="Richard Chalk" userId="287f8aa4f4de1d19" providerId="LiveId" clId="{404ACD4A-D5E2-4191-B481-235526E58B99}" dt="2023-05-08T05:30:24.764" v="1288" actId="20577"/>
          <ac:spMkLst>
            <pc:docMk/>
            <pc:sldMk cId="1175204052" sldId="268"/>
            <ac:spMk id="126" creationId="{00000000-0000-0000-0000-000000000000}"/>
          </ac:spMkLst>
        </pc:spChg>
        <pc:spChg chg="mod">
          <ac:chgData name="Richard Chalk" userId="287f8aa4f4de1d19" providerId="LiveId" clId="{404ACD4A-D5E2-4191-B481-235526E58B99}" dt="2023-05-08T05:49:01.343" v="1619" actId="20577"/>
          <ac:spMkLst>
            <pc:docMk/>
            <pc:sldMk cId="1175204052" sldId="268"/>
            <ac:spMk id="127" creationId="{00000000-0000-0000-0000-000000000000}"/>
          </ac:spMkLst>
        </pc:spChg>
        <pc:picChg chg="add del mod">
          <ac:chgData name="Richard Chalk" userId="287f8aa4f4de1d19" providerId="LiveId" clId="{404ACD4A-D5E2-4191-B481-235526E58B99}" dt="2023-05-08T05:31:51.910" v="1351" actId="478"/>
          <ac:picMkLst>
            <pc:docMk/>
            <pc:sldMk cId="1175204052" sldId="268"/>
            <ac:picMk id="3" creationId="{99145953-09DF-FDAF-2AE6-B837685747B9}"/>
          </ac:picMkLst>
        </pc:picChg>
        <pc:picChg chg="del">
          <ac:chgData name="Richard Chalk" userId="287f8aa4f4de1d19" providerId="LiveId" clId="{404ACD4A-D5E2-4191-B481-235526E58B99}" dt="2023-05-08T05:30:28.977" v="1289" actId="478"/>
          <ac:picMkLst>
            <pc:docMk/>
            <pc:sldMk cId="1175204052" sldId="268"/>
            <ac:picMk id="7" creationId="{8D759FF8-F602-D888-CF85-4CFD1BDF3D78}"/>
          </ac:picMkLst>
        </pc:picChg>
        <pc:picChg chg="add del">
          <ac:chgData name="Richard Chalk" userId="287f8aa4f4de1d19" providerId="LiveId" clId="{404ACD4A-D5E2-4191-B481-235526E58B99}" dt="2023-05-08T05:32:09.629" v="1354" actId="478"/>
          <ac:picMkLst>
            <pc:docMk/>
            <pc:sldMk cId="1175204052" sldId="268"/>
            <ac:picMk id="9" creationId="{0A9FF752-2361-68D4-B5A5-F9B6CECEFE8F}"/>
          </ac:picMkLst>
        </pc:picChg>
        <pc:picChg chg="add mod">
          <ac:chgData name="Richard Chalk" userId="287f8aa4f4de1d19" providerId="LiveId" clId="{404ACD4A-D5E2-4191-B481-235526E58B99}" dt="2023-05-08T05:33:55.711" v="1463" actId="1076"/>
          <ac:picMkLst>
            <pc:docMk/>
            <pc:sldMk cId="1175204052" sldId="268"/>
            <ac:picMk id="11" creationId="{BF6A4543-E87E-E1CB-7AAC-91D853C54834}"/>
          </ac:picMkLst>
        </pc:picChg>
        <pc:picChg chg="add mod">
          <ac:chgData name="Richard Chalk" userId="287f8aa4f4de1d19" providerId="LiveId" clId="{404ACD4A-D5E2-4191-B481-235526E58B99}" dt="2023-05-08T05:34:03.122" v="1465" actId="1076"/>
          <ac:picMkLst>
            <pc:docMk/>
            <pc:sldMk cId="1175204052" sldId="268"/>
            <ac:picMk id="13" creationId="{AE410B15-174B-0D9A-A854-4F8850147CE6}"/>
          </ac:picMkLst>
        </pc:picChg>
        <pc:picChg chg="add mod">
          <ac:chgData name="Richard Chalk" userId="287f8aa4f4de1d19" providerId="LiveId" clId="{404ACD4A-D5E2-4191-B481-235526E58B99}" dt="2023-05-08T05:50:19.503" v="1633" actId="1076"/>
          <ac:picMkLst>
            <pc:docMk/>
            <pc:sldMk cId="1175204052" sldId="268"/>
            <ac:picMk id="17" creationId="{A44A3081-0B86-BE15-44F0-7247CB23C5BE}"/>
          </ac:picMkLst>
        </pc:picChg>
        <pc:picChg chg="add mod">
          <ac:chgData name="Richard Chalk" userId="287f8aa4f4de1d19" providerId="LiveId" clId="{404ACD4A-D5E2-4191-B481-235526E58B99}" dt="2023-05-08T05:35:13" v="1473" actId="1036"/>
          <ac:picMkLst>
            <pc:docMk/>
            <pc:sldMk cId="1175204052" sldId="268"/>
            <ac:picMk id="4098" creationId="{4B58C1A8-56D3-D6F1-50E4-F0A666820944}"/>
          </ac:picMkLst>
        </pc:picChg>
        <pc:picChg chg="add del">
          <ac:chgData name="Richard Chalk" userId="287f8aa4f4de1d19" providerId="LiveId" clId="{404ACD4A-D5E2-4191-B481-235526E58B99}" dt="2023-05-08T05:48:39.486" v="1616" actId="21"/>
          <ac:picMkLst>
            <pc:docMk/>
            <pc:sldMk cId="1175204052" sldId="268"/>
            <ac:picMk id="4100" creationId="{3EDFA479-43D4-E144-5604-AAA1D784C1B6}"/>
          </ac:picMkLst>
        </pc:picChg>
        <pc:picChg chg="add del">
          <ac:chgData name="Richard Chalk" userId="287f8aa4f4de1d19" providerId="LiveId" clId="{404ACD4A-D5E2-4191-B481-235526E58B99}" dt="2023-05-08T05:50:02.799" v="1630" actId="21"/>
          <ac:picMkLst>
            <pc:docMk/>
            <pc:sldMk cId="1175204052" sldId="268"/>
            <ac:picMk id="4102" creationId="{B796BDB1-76BC-E17A-F317-B836E45118F9}"/>
          </ac:picMkLst>
        </pc:picChg>
        <pc:picChg chg="add del mod">
          <ac:chgData name="Richard Chalk" userId="287f8aa4f4de1d19" providerId="LiveId" clId="{404ACD4A-D5E2-4191-B481-235526E58B99}" dt="2023-05-08T05:50:50.872" v="1637" actId="478"/>
          <ac:picMkLst>
            <pc:docMk/>
            <pc:sldMk cId="1175204052" sldId="268"/>
            <ac:picMk id="4104" creationId="{3E84BD82-9745-DBAA-89F9-1569C6C189E8}"/>
          </ac:picMkLst>
        </pc:picChg>
        <pc:picChg chg="add mod">
          <ac:chgData name="Richard Chalk" userId="287f8aa4f4de1d19" providerId="LiveId" clId="{404ACD4A-D5E2-4191-B481-235526E58B99}" dt="2023-05-08T05:51:19.212" v="1698" actId="1038"/>
          <ac:picMkLst>
            <pc:docMk/>
            <pc:sldMk cId="1175204052" sldId="268"/>
            <ac:picMk id="4106" creationId="{5892758E-09A7-418E-917B-553E7853EA7A}"/>
          </ac:picMkLst>
        </pc:picChg>
        <pc:picChg chg="add mod">
          <ac:chgData name="Richard Chalk" userId="287f8aa4f4de1d19" providerId="LiveId" clId="{404ACD4A-D5E2-4191-B481-235526E58B99}" dt="2023-05-08T05:52:24.487" v="1716" actId="167"/>
          <ac:picMkLst>
            <pc:docMk/>
            <pc:sldMk cId="1175204052" sldId="268"/>
            <ac:picMk id="4108" creationId="{74319650-B5A5-2668-45BC-964CB4D8B09F}"/>
          </ac:picMkLst>
        </pc:picChg>
        <pc:picChg chg="add del mod">
          <ac:chgData name="Richard Chalk" userId="287f8aa4f4de1d19" providerId="LiveId" clId="{404ACD4A-D5E2-4191-B481-235526E58B99}" dt="2023-05-08T05:52:02.955" v="1711" actId="478"/>
          <ac:picMkLst>
            <pc:docMk/>
            <pc:sldMk cId="1175204052" sldId="268"/>
            <ac:picMk id="4110" creationId="{517BB427-C4E8-6938-FC29-838EA0ECCF91}"/>
          </ac:picMkLst>
        </pc:picChg>
        <pc:picChg chg="add mod">
          <ac:chgData name="Richard Chalk" userId="287f8aa4f4de1d19" providerId="LiveId" clId="{404ACD4A-D5E2-4191-B481-235526E58B99}" dt="2023-05-08T05:52:29.540" v="1718" actId="167"/>
          <ac:picMkLst>
            <pc:docMk/>
            <pc:sldMk cId="1175204052" sldId="268"/>
            <ac:picMk id="4112" creationId="{464F6A67-E739-CB7E-BD6D-277E360529C5}"/>
          </ac:picMkLst>
        </pc:picChg>
        <pc:cxnChg chg="del mod ord">
          <ac:chgData name="Richard Chalk" userId="287f8aa4f4de1d19" providerId="LiveId" clId="{404ACD4A-D5E2-4191-B481-235526E58B99}" dt="2023-05-08T05:33:45.757" v="1460" actId="478"/>
          <ac:cxnSpMkLst>
            <pc:docMk/>
            <pc:sldMk cId="1175204052" sldId="268"/>
            <ac:cxnSpMk id="4" creationId="{A3A58D75-6EF2-FB36-3740-D225180AC4F5}"/>
          </ac:cxnSpMkLst>
        </pc:cxnChg>
        <pc:cxnChg chg="add mod">
          <ac:chgData name="Richard Chalk" userId="287f8aa4f4de1d19" providerId="LiveId" clId="{404ACD4A-D5E2-4191-B481-235526E58B99}" dt="2023-05-08T05:33:49.129" v="1461"/>
          <ac:cxnSpMkLst>
            <pc:docMk/>
            <pc:sldMk cId="1175204052" sldId="268"/>
            <ac:cxnSpMk id="15" creationId="{4AAD086B-3D8A-76D3-E585-ADC9C6855087}"/>
          </ac:cxnSpMkLst>
        </pc:cxnChg>
      </pc:sldChg>
      <pc:sldChg chg="addSp delSp modSp add mod">
        <pc:chgData name="Richard Chalk" userId="287f8aa4f4de1d19" providerId="LiveId" clId="{404ACD4A-D5E2-4191-B481-235526E58B99}" dt="2023-05-08T14:43:07.587" v="7352" actId="403"/>
        <pc:sldMkLst>
          <pc:docMk/>
          <pc:sldMk cId="607423208" sldId="269"/>
        </pc:sldMkLst>
        <pc:spChg chg="add mod">
          <ac:chgData name="Richard Chalk" userId="287f8aa4f4de1d19" providerId="LiveId" clId="{404ACD4A-D5E2-4191-B481-235526E58B99}" dt="2023-05-08T06:00:32.641" v="1836" actId="14100"/>
          <ac:spMkLst>
            <pc:docMk/>
            <pc:sldMk cId="607423208" sldId="269"/>
            <ac:spMk id="4" creationId="{30F6E6FC-13EB-5D0E-DDBE-9DFC5BAD01DE}"/>
          </ac:spMkLst>
        </pc:spChg>
        <pc:spChg chg="mod">
          <ac:chgData name="Richard Chalk" userId="287f8aa4f4de1d19" providerId="LiveId" clId="{404ACD4A-D5E2-4191-B481-235526E58B99}" dt="2023-05-08T05:53:16.489" v="1737" actId="20577"/>
          <ac:spMkLst>
            <pc:docMk/>
            <pc:sldMk cId="607423208" sldId="269"/>
            <ac:spMk id="126" creationId="{00000000-0000-0000-0000-000000000000}"/>
          </ac:spMkLst>
        </pc:spChg>
        <pc:spChg chg="mod">
          <ac:chgData name="Richard Chalk" userId="287f8aa4f4de1d19" providerId="LiveId" clId="{404ACD4A-D5E2-4191-B481-235526E58B99}" dt="2023-05-08T14:43:07.587" v="7352" actId="403"/>
          <ac:spMkLst>
            <pc:docMk/>
            <pc:sldMk cId="607423208" sldId="269"/>
            <ac:spMk id="127" creationId="{00000000-0000-0000-0000-000000000000}"/>
          </ac:spMkLst>
        </pc:spChg>
        <pc:picChg chg="add mod">
          <ac:chgData name="Richard Chalk" userId="287f8aa4f4de1d19" providerId="LiveId" clId="{404ACD4A-D5E2-4191-B481-235526E58B99}" dt="2023-05-08T05:58:01.864" v="1818" actId="1037"/>
          <ac:picMkLst>
            <pc:docMk/>
            <pc:sldMk cId="607423208" sldId="269"/>
            <ac:picMk id="2" creationId="{C1D74A97-2715-D8EB-0932-5D07AC198A3B}"/>
          </ac:picMkLst>
        </pc:picChg>
        <pc:picChg chg="add mod">
          <ac:chgData name="Richard Chalk" userId="287f8aa4f4de1d19" providerId="LiveId" clId="{404ACD4A-D5E2-4191-B481-235526E58B99}" dt="2023-05-08T06:00:45.101" v="1839" actId="1076"/>
          <ac:picMkLst>
            <pc:docMk/>
            <pc:sldMk cId="607423208" sldId="269"/>
            <ac:picMk id="5" creationId="{29EADFE8-09A1-B198-0DDA-BE73BAD7192D}"/>
          </ac:picMkLst>
        </pc:picChg>
        <pc:picChg chg="add del mod">
          <ac:chgData name="Richard Chalk" userId="287f8aa4f4de1d19" providerId="LiveId" clId="{404ACD4A-D5E2-4191-B481-235526E58B99}" dt="2023-05-08T06:01:46.268" v="1841"/>
          <ac:picMkLst>
            <pc:docMk/>
            <pc:sldMk cId="607423208" sldId="269"/>
            <ac:picMk id="6" creationId="{530E1B5E-E52D-B113-A169-9EDC253E3EF8}"/>
          </ac:picMkLst>
        </pc:picChg>
        <pc:picChg chg="del">
          <ac:chgData name="Richard Chalk" userId="287f8aa4f4de1d19" providerId="LiveId" clId="{404ACD4A-D5E2-4191-B481-235526E58B99}" dt="2023-05-08T05:53:20.694" v="1738" actId="478"/>
          <ac:picMkLst>
            <pc:docMk/>
            <pc:sldMk cId="607423208" sldId="269"/>
            <ac:picMk id="3074" creationId="{9AC3688F-8929-C660-3A52-3EEEE39712B4}"/>
          </ac:picMkLst>
        </pc:picChg>
        <pc:picChg chg="add mod">
          <ac:chgData name="Richard Chalk" userId="287f8aa4f4de1d19" providerId="LiveId" clId="{404ACD4A-D5E2-4191-B481-235526E58B99}" dt="2023-05-08T05:57:56.563" v="1790" actId="1037"/>
          <ac:picMkLst>
            <pc:docMk/>
            <pc:sldMk cId="607423208" sldId="269"/>
            <ac:picMk id="7170" creationId="{DBF8B77D-433D-BFA8-FD0F-5FDE56D12716}"/>
          </ac:picMkLst>
        </pc:picChg>
        <pc:picChg chg="add mod">
          <ac:chgData name="Richard Chalk" userId="287f8aa4f4de1d19" providerId="LiveId" clId="{404ACD4A-D5E2-4191-B481-235526E58B99}" dt="2023-05-08T05:57:53.848" v="1776" actId="167"/>
          <ac:picMkLst>
            <pc:docMk/>
            <pc:sldMk cId="607423208" sldId="269"/>
            <ac:picMk id="7172" creationId="{4DE448AF-B804-9B3A-04C7-6CF04F7C097D}"/>
          </ac:picMkLst>
        </pc:picChg>
      </pc:sldChg>
      <pc:sldChg chg="addSp delSp modSp add mod modNotesTx">
        <pc:chgData name="Richard Chalk" userId="287f8aa4f4de1d19" providerId="LiveId" clId="{404ACD4A-D5E2-4191-B481-235526E58B99}" dt="2023-05-08T14:43:47.697" v="7354" actId="113"/>
        <pc:sldMkLst>
          <pc:docMk/>
          <pc:sldMk cId="1350979902" sldId="270"/>
        </pc:sldMkLst>
        <pc:spChg chg="del">
          <ac:chgData name="Richard Chalk" userId="287f8aa4f4de1d19" providerId="LiveId" clId="{404ACD4A-D5E2-4191-B481-235526E58B99}" dt="2023-05-08T06:09:06.732" v="2151" actId="478"/>
          <ac:spMkLst>
            <pc:docMk/>
            <pc:sldMk cId="1350979902" sldId="270"/>
            <ac:spMk id="4" creationId="{30F6E6FC-13EB-5D0E-DDBE-9DFC5BAD01DE}"/>
          </ac:spMkLst>
        </pc:spChg>
        <pc:spChg chg="add mod">
          <ac:chgData name="Richard Chalk" userId="287f8aa4f4de1d19" providerId="LiveId" clId="{404ACD4A-D5E2-4191-B481-235526E58B99}" dt="2023-05-08T06:11:12.960" v="2222" actId="1076"/>
          <ac:spMkLst>
            <pc:docMk/>
            <pc:sldMk cId="1350979902" sldId="270"/>
            <ac:spMk id="6" creationId="{922EE5EF-7215-8E14-BF73-6B4A2625A832}"/>
          </ac:spMkLst>
        </pc:spChg>
        <pc:spChg chg="add mod">
          <ac:chgData name="Richard Chalk" userId="287f8aa4f4de1d19" providerId="LiveId" clId="{404ACD4A-D5E2-4191-B481-235526E58B99}" dt="2023-05-08T06:12:04.066" v="2232" actId="1076"/>
          <ac:spMkLst>
            <pc:docMk/>
            <pc:sldMk cId="1350979902" sldId="270"/>
            <ac:spMk id="8" creationId="{414DEC07-4155-1F06-BED5-165EBC05551F}"/>
          </ac:spMkLst>
        </pc:spChg>
        <pc:spChg chg="add del mod">
          <ac:chgData name="Richard Chalk" userId="287f8aa4f4de1d19" providerId="LiveId" clId="{404ACD4A-D5E2-4191-B481-235526E58B99}" dt="2023-05-08T06:13:22.050" v="2310"/>
          <ac:spMkLst>
            <pc:docMk/>
            <pc:sldMk cId="1350979902" sldId="270"/>
            <ac:spMk id="9" creationId="{2D139312-9A48-8D4A-83C1-408383FA9223}"/>
          </ac:spMkLst>
        </pc:spChg>
        <pc:spChg chg="mod">
          <ac:chgData name="Richard Chalk" userId="287f8aa4f4de1d19" providerId="LiveId" clId="{404ACD4A-D5E2-4191-B481-235526E58B99}" dt="2023-05-08T06:05:05.236" v="1856" actId="20577"/>
          <ac:spMkLst>
            <pc:docMk/>
            <pc:sldMk cId="1350979902" sldId="270"/>
            <ac:spMk id="126" creationId="{00000000-0000-0000-0000-000000000000}"/>
          </ac:spMkLst>
        </pc:spChg>
        <pc:spChg chg="mod">
          <ac:chgData name="Richard Chalk" userId="287f8aa4f4de1d19" providerId="LiveId" clId="{404ACD4A-D5E2-4191-B481-235526E58B99}" dt="2023-05-08T14:43:47.697" v="7354" actId="113"/>
          <ac:spMkLst>
            <pc:docMk/>
            <pc:sldMk cId="1350979902" sldId="270"/>
            <ac:spMk id="127" creationId="{00000000-0000-0000-0000-000000000000}"/>
          </ac:spMkLst>
        </pc:spChg>
        <pc:picChg chg="del">
          <ac:chgData name="Richard Chalk" userId="287f8aa4f4de1d19" providerId="LiveId" clId="{404ACD4A-D5E2-4191-B481-235526E58B99}" dt="2023-05-08T06:09:06.732" v="2151" actId="478"/>
          <ac:picMkLst>
            <pc:docMk/>
            <pc:sldMk cId="1350979902" sldId="270"/>
            <ac:picMk id="5" creationId="{29EADFE8-09A1-B198-0DDA-BE73BAD7192D}"/>
          </ac:picMkLst>
        </pc:picChg>
        <pc:picChg chg="add mod">
          <ac:chgData name="Richard Chalk" userId="287f8aa4f4de1d19" providerId="LiveId" clId="{404ACD4A-D5E2-4191-B481-235526E58B99}" dt="2023-05-08T06:12:12.014" v="2233" actId="1076"/>
          <ac:picMkLst>
            <pc:docMk/>
            <pc:sldMk cId="1350979902" sldId="270"/>
            <ac:picMk id="7" creationId="{CEC64844-CE72-C0AF-4CFF-5012EAA0D6C4}"/>
          </ac:picMkLst>
        </pc:picChg>
      </pc:sldChg>
      <pc:sldChg chg="addSp delSp modSp add mod modNotesTx">
        <pc:chgData name="Richard Chalk" userId="287f8aa4f4de1d19" providerId="LiveId" clId="{404ACD4A-D5E2-4191-B481-235526E58B99}" dt="2023-05-08T06:29:43.697" v="2819" actId="20577"/>
        <pc:sldMkLst>
          <pc:docMk/>
          <pc:sldMk cId="1502058788" sldId="271"/>
        </pc:sldMkLst>
        <pc:spChg chg="add del mod">
          <ac:chgData name="Richard Chalk" userId="287f8aa4f4de1d19" providerId="LiveId" clId="{404ACD4A-D5E2-4191-B481-235526E58B99}" dt="2023-05-08T06:22:36.746" v="2618" actId="478"/>
          <ac:spMkLst>
            <pc:docMk/>
            <pc:sldMk cId="1502058788" sldId="271"/>
            <ac:spMk id="3" creationId="{D531FEEF-2B34-803C-C54D-65DE5438DDDC}"/>
          </ac:spMkLst>
        </pc:spChg>
        <pc:spChg chg="add del mod">
          <ac:chgData name="Richard Chalk" userId="287f8aa4f4de1d19" providerId="LiveId" clId="{404ACD4A-D5E2-4191-B481-235526E58B99}" dt="2023-05-08T06:22:36.746" v="2618" actId="478"/>
          <ac:spMkLst>
            <pc:docMk/>
            <pc:sldMk cId="1502058788" sldId="271"/>
            <ac:spMk id="4" creationId="{EBCA759B-6DA6-EFB1-D0C0-306A35783269}"/>
          </ac:spMkLst>
        </pc:spChg>
        <pc:spChg chg="add del mod">
          <ac:chgData name="Richard Chalk" userId="287f8aa4f4de1d19" providerId="LiveId" clId="{404ACD4A-D5E2-4191-B481-235526E58B99}" dt="2023-05-08T06:22:36.746" v="2618" actId="478"/>
          <ac:spMkLst>
            <pc:docMk/>
            <pc:sldMk cId="1502058788" sldId="271"/>
            <ac:spMk id="5" creationId="{390E0CFA-0F4A-4D63-4C01-0502E9B4BB73}"/>
          </ac:spMkLst>
        </pc:spChg>
        <pc:spChg chg="del">
          <ac:chgData name="Richard Chalk" userId="287f8aa4f4de1d19" providerId="LiveId" clId="{404ACD4A-D5E2-4191-B481-235526E58B99}" dt="2023-05-08T06:13:40.693" v="2323" actId="478"/>
          <ac:spMkLst>
            <pc:docMk/>
            <pc:sldMk cId="1502058788" sldId="271"/>
            <ac:spMk id="6" creationId="{922EE5EF-7215-8E14-BF73-6B4A2625A832}"/>
          </ac:spMkLst>
        </pc:spChg>
        <pc:spChg chg="del">
          <ac:chgData name="Richard Chalk" userId="287f8aa4f4de1d19" providerId="LiveId" clId="{404ACD4A-D5E2-4191-B481-235526E58B99}" dt="2023-05-08T06:13:42.923" v="2325" actId="478"/>
          <ac:spMkLst>
            <pc:docMk/>
            <pc:sldMk cId="1502058788" sldId="271"/>
            <ac:spMk id="8" creationId="{414DEC07-4155-1F06-BED5-165EBC05551F}"/>
          </ac:spMkLst>
        </pc:spChg>
        <pc:spChg chg="add del mod">
          <ac:chgData name="Richard Chalk" userId="287f8aa4f4de1d19" providerId="LiveId" clId="{404ACD4A-D5E2-4191-B481-235526E58B99}" dt="2023-05-08T06:22:36.746" v="2618" actId="478"/>
          <ac:spMkLst>
            <pc:docMk/>
            <pc:sldMk cId="1502058788" sldId="271"/>
            <ac:spMk id="9" creationId="{2F4FE70C-937D-C439-37AA-2B09F65A50D4}"/>
          </ac:spMkLst>
        </pc:spChg>
        <pc:spChg chg="add del mod">
          <ac:chgData name="Richard Chalk" userId="287f8aa4f4de1d19" providerId="LiveId" clId="{404ACD4A-D5E2-4191-B481-235526E58B99}" dt="2023-05-08T06:22:36.746" v="2618" actId="478"/>
          <ac:spMkLst>
            <pc:docMk/>
            <pc:sldMk cId="1502058788" sldId="271"/>
            <ac:spMk id="10" creationId="{FEAE6000-3FE5-E932-7E29-2B2A43E93258}"/>
          </ac:spMkLst>
        </pc:spChg>
        <pc:spChg chg="add del mod">
          <ac:chgData name="Richard Chalk" userId="287f8aa4f4de1d19" providerId="LiveId" clId="{404ACD4A-D5E2-4191-B481-235526E58B99}" dt="2023-05-08T06:22:36.746" v="2618" actId="478"/>
          <ac:spMkLst>
            <pc:docMk/>
            <pc:sldMk cId="1502058788" sldId="271"/>
            <ac:spMk id="11" creationId="{0A7F2664-5CFC-7220-019A-A2D3247D3E71}"/>
          </ac:spMkLst>
        </pc:spChg>
        <pc:spChg chg="add mod">
          <ac:chgData name="Richard Chalk" userId="287f8aa4f4de1d19" providerId="LiveId" clId="{404ACD4A-D5E2-4191-B481-235526E58B99}" dt="2023-05-08T06:20:06.855" v="2578" actId="1035"/>
          <ac:spMkLst>
            <pc:docMk/>
            <pc:sldMk cId="1502058788" sldId="271"/>
            <ac:spMk id="12" creationId="{87D0DFB6-7BB6-C1A8-A6E4-767DC68E2D51}"/>
          </ac:spMkLst>
        </pc:spChg>
        <pc:spChg chg="add mod">
          <ac:chgData name="Richard Chalk" userId="287f8aa4f4de1d19" providerId="LiveId" clId="{404ACD4A-D5E2-4191-B481-235526E58B99}" dt="2023-05-08T06:20:19.373" v="2584" actId="1038"/>
          <ac:spMkLst>
            <pc:docMk/>
            <pc:sldMk cId="1502058788" sldId="271"/>
            <ac:spMk id="13" creationId="{9903F38B-703C-0D32-831E-9D07A862B5F8}"/>
          </ac:spMkLst>
        </pc:spChg>
        <pc:spChg chg="add del mod">
          <ac:chgData name="Richard Chalk" userId="287f8aa4f4de1d19" providerId="LiveId" clId="{404ACD4A-D5E2-4191-B481-235526E58B99}" dt="2023-05-08T06:17:57.683" v="2447" actId="478"/>
          <ac:spMkLst>
            <pc:docMk/>
            <pc:sldMk cId="1502058788" sldId="271"/>
            <ac:spMk id="14" creationId="{0B3E0E9C-C339-E599-025E-E552974D9C5E}"/>
          </ac:spMkLst>
        </pc:spChg>
        <pc:spChg chg="add del mod">
          <ac:chgData name="Richard Chalk" userId="287f8aa4f4de1d19" providerId="LiveId" clId="{404ACD4A-D5E2-4191-B481-235526E58B99}" dt="2023-05-08T06:18:02.917" v="2450" actId="478"/>
          <ac:spMkLst>
            <pc:docMk/>
            <pc:sldMk cId="1502058788" sldId="271"/>
            <ac:spMk id="15" creationId="{B8AD04E4-8DD2-A9F5-A95D-24FAECBE6F59}"/>
          </ac:spMkLst>
        </pc:spChg>
        <pc:spChg chg="add del mod">
          <ac:chgData name="Richard Chalk" userId="287f8aa4f4de1d19" providerId="LiveId" clId="{404ACD4A-D5E2-4191-B481-235526E58B99}" dt="2023-05-08T06:18:02.917" v="2450" actId="478"/>
          <ac:spMkLst>
            <pc:docMk/>
            <pc:sldMk cId="1502058788" sldId="271"/>
            <ac:spMk id="16" creationId="{663D398F-52B5-4BD0-3804-FB542DBBDBB1}"/>
          </ac:spMkLst>
        </pc:spChg>
        <pc:spChg chg="add mod">
          <ac:chgData name="Richard Chalk" userId="287f8aa4f4de1d19" providerId="LiveId" clId="{404ACD4A-D5E2-4191-B481-235526E58B99}" dt="2023-05-08T06:19:52.560" v="2563" actId="14100"/>
          <ac:spMkLst>
            <pc:docMk/>
            <pc:sldMk cId="1502058788" sldId="271"/>
            <ac:spMk id="17" creationId="{8D87A7C8-DB6C-0036-8442-9C367A0931D3}"/>
          </ac:spMkLst>
        </pc:spChg>
        <pc:spChg chg="add mod">
          <ac:chgData name="Richard Chalk" userId="287f8aa4f4de1d19" providerId="LiveId" clId="{404ACD4A-D5E2-4191-B481-235526E58B99}" dt="2023-05-08T06:19:44.496" v="2561" actId="1076"/>
          <ac:spMkLst>
            <pc:docMk/>
            <pc:sldMk cId="1502058788" sldId="271"/>
            <ac:spMk id="18" creationId="{68B96F5E-E9CA-0A8A-D376-FA68459C4AE9}"/>
          </ac:spMkLst>
        </pc:spChg>
        <pc:spChg chg="add del mod">
          <ac:chgData name="Richard Chalk" userId="287f8aa4f4de1d19" providerId="LiveId" clId="{404ACD4A-D5E2-4191-B481-235526E58B99}" dt="2023-05-08T06:18:00.180" v="2448" actId="478"/>
          <ac:spMkLst>
            <pc:docMk/>
            <pc:sldMk cId="1502058788" sldId="271"/>
            <ac:spMk id="19" creationId="{3FD7D2D8-234F-87BC-3956-412BEFD501BA}"/>
          </ac:spMkLst>
        </pc:spChg>
        <pc:spChg chg="add del mod">
          <ac:chgData name="Richard Chalk" userId="287f8aa4f4de1d19" providerId="LiveId" clId="{404ACD4A-D5E2-4191-B481-235526E58B99}" dt="2023-05-08T06:18:01.433" v="2449" actId="478"/>
          <ac:spMkLst>
            <pc:docMk/>
            <pc:sldMk cId="1502058788" sldId="271"/>
            <ac:spMk id="20" creationId="{1710DD6C-FEB9-777D-CEC6-EC865FA4141E}"/>
          </ac:spMkLst>
        </pc:spChg>
        <pc:spChg chg="add del mod">
          <ac:chgData name="Richard Chalk" userId="287f8aa4f4de1d19" providerId="LiveId" clId="{404ACD4A-D5E2-4191-B481-235526E58B99}" dt="2023-05-08T06:18:01.433" v="2449" actId="478"/>
          <ac:spMkLst>
            <pc:docMk/>
            <pc:sldMk cId="1502058788" sldId="271"/>
            <ac:spMk id="21" creationId="{FF68F609-6016-81D3-B8A6-ABB038216FF3}"/>
          </ac:spMkLst>
        </pc:spChg>
        <pc:spChg chg="add mod">
          <ac:chgData name="Richard Chalk" userId="287f8aa4f4de1d19" providerId="LiveId" clId="{404ACD4A-D5E2-4191-B481-235526E58B99}" dt="2023-05-08T06:18:13.551" v="2459" actId="1038"/>
          <ac:spMkLst>
            <pc:docMk/>
            <pc:sldMk cId="1502058788" sldId="271"/>
            <ac:spMk id="23" creationId="{F3B0AF7E-96A9-B81F-DF6A-A70DC50AD27D}"/>
          </ac:spMkLst>
        </pc:spChg>
        <pc:spChg chg="add mod">
          <ac:chgData name="Richard Chalk" userId="287f8aa4f4de1d19" providerId="LiveId" clId="{404ACD4A-D5E2-4191-B481-235526E58B99}" dt="2023-05-08T06:18:24.508" v="2542" actId="1037"/>
          <ac:spMkLst>
            <pc:docMk/>
            <pc:sldMk cId="1502058788" sldId="271"/>
            <ac:spMk id="24" creationId="{9220DA62-89FB-7D57-0758-C69CC88FAB69}"/>
          </ac:spMkLst>
        </pc:spChg>
        <pc:spChg chg="add del mod">
          <ac:chgData name="Richard Chalk" userId="287f8aa4f4de1d19" providerId="LiveId" clId="{404ACD4A-D5E2-4191-B481-235526E58B99}" dt="2023-05-08T06:13:46.327" v="2328" actId="478"/>
          <ac:spMkLst>
            <pc:docMk/>
            <pc:sldMk cId="1502058788" sldId="271"/>
            <ac:spMk id="126" creationId="{00000000-0000-0000-0000-000000000000}"/>
          </ac:spMkLst>
        </pc:spChg>
        <pc:spChg chg="mod">
          <ac:chgData name="Richard Chalk" userId="287f8aa4f4de1d19" providerId="LiveId" clId="{404ACD4A-D5E2-4191-B481-235526E58B99}" dt="2023-05-08T06:29:43.697" v="2819" actId="20577"/>
          <ac:spMkLst>
            <pc:docMk/>
            <pc:sldMk cId="1502058788" sldId="271"/>
            <ac:spMk id="127" creationId="{00000000-0000-0000-0000-000000000000}"/>
          </ac:spMkLst>
        </pc:spChg>
        <pc:picChg chg="del">
          <ac:chgData name="Richard Chalk" userId="287f8aa4f4de1d19" providerId="LiveId" clId="{404ACD4A-D5E2-4191-B481-235526E58B99}" dt="2023-05-08T06:13:44.198" v="2326" actId="478"/>
          <ac:picMkLst>
            <pc:docMk/>
            <pc:sldMk cId="1502058788" sldId="271"/>
            <ac:picMk id="2" creationId="{C1D74A97-2715-D8EB-0932-5D07AC198A3B}"/>
          </ac:picMkLst>
        </pc:picChg>
        <pc:picChg chg="del">
          <ac:chgData name="Richard Chalk" userId="287f8aa4f4de1d19" providerId="LiveId" clId="{404ACD4A-D5E2-4191-B481-235526E58B99}" dt="2023-05-08T06:13:41.670" v="2324" actId="478"/>
          <ac:picMkLst>
            <pc:docMk/>
            <pc:sldMk cId="1502058788" sldId="271"/>
            <ac:picMk id="7" creationId="{CEC64844-CE72-C0AF-4CFF-5012EAA0D6C4}"/>
          </ac:picMkLst>
        </pc:picChg>
        <pc:picChg chg="add mod">
          <ac:chgData name="Richard Chalk" userId="287f8aa4f4de1d19" providerId="LiveId" clId="{404ACD4A-D5E2-4191-B481-235526E58B99}" dt="2023-05-08T06:26:06.019" v="2726" actId="1035"/>
          <ac:picMkLst>
            <pc:docMk/>
            <pc:sldMk cId="1502058788" sldId="271"/>
            <ac:picMk id="25" creationId="{04150706-1121-DC95-DC6E-49D97F0D9CE1}"/>
          </ac:picMkLst>
        </pc:picChg>
        <pc:picChg chg="add mod">
          <ac:chgData name="Richard Chalk" userId="287f8aa4f4de1d19" providerId="LiveId" clId="{404ACD4A-D5E2-4191-B481-235526E58B99}" dt="2023-05-08T06:26:06.019" v="2726" actId="1035"/>
          <ac:picMkLst>
            <pc:docMk/>
            <pc:sldMk cId="1502058788" sldId="271"/>
            <ac:picMk id="26" creationId="{1A487673-89AA-E7CC-C8A6-5C748128DDBB}"/>
          </ac:picMkLst>
        </pc:picChg>
        <pc:picChg chg="del">
          <ac:chgData name="Richard Chalk" userId="287f8aa4f4de1d19" providerId="LiveId" clId="{404ACD4A-D5E2-4191-B481-235526E58B99}" dt="2023-05-08T06:13:44.198" v="2326" actId="478"/>
          <ac:picMkLst>
            <pc:docMk/>
            <pc:sldMk cId="1502058788" sldId="271"/>
            <ac:picMk id="7170" creationId="{DBF8B77D-433D-BFA8-FD0F-5FDE56D12716}"/>
          </ac:picMkLst>
        </pc:picChg>
        <pc:picChg chg="del">
          <ac:chgData name="Richard Chalk" userId="287f8aa4f4de1d19" providerId="LiveId" clId="{404ACD4A-D5E2-4191-B481-235526E58B99}" dt="2023-05-08T06:13:47.987" v="2329" actId="478"/>
          <ac:picMkLst>
            <pc:docMk/>
            <pc:sldMk cId="1502058788" sldId="271"/>
            <ac:picMk id="7172" creationId="{4DE448AF-B804-9B3A-04C7-6CF04F7C097D}"/>
          </ac:picMkLst>
        </pc:picChg>
        <pc:picChg chg="add mod">
          <ac:chgData name="Richard Chalk" userId="287f8aa4f4de1d19" providerId="LiveId" clId="{404ACD4A-D5E2-4191-B481-235526E58B99}" dt="2023-05-08T06:26:06.019" v="2726" actId="1035"/>
          <ac:picMkLst>
            <pc:docMk/>
            <pc:sldMk cId="1502058788" sldId="271"/>
            <ac:picMk id="8194" creationId="{FCD1079C-599F-977C-43E7-2CBEB9725754}"/>
          </ac:picMkLst>
        </pc:picChg>
        <pc:picChg chg="add mod">
          <ac:chgData name="Richard Chalk" userId="287f8aa4f4de1d19" providerId="LiveId" clId="{404ACD4A-D5E2-4191-B481-235526E58B99}" dt="2023-05-08T06:26:06.019" v="2726" actId="1035"/>
          <ac:picMkLst>
            <pc:docMk/>
            <pc:sldMk cId="1502058788" sldId="271"/>
            <ac:picMk id="8196" creationId="{6E0EAFDB-76D4-6F45-E761-117C87867C3A}"/>
          </ac:picMkLst>
        </pc:picChg>
        <pc:picChg chg="add del mod">
          <ac:chgData name="Richard Chalk" userId="287f8aa4f4de1d19" providerId="LiveId" clId="{404ACD4A-D5E2-4191-B481-235526E58B99}" dt="2023-05-08T06:24:18.597" v="2659"/>
          <ac:picMkLst>
            <pc:docMk/>
            <pc:sldMk cId="1502058788" sldId="271"/>
            <ac:picMk id="8198" creationId="{487BD00B-BF1C-4172-A637-7F6C8A09473C}"/>
          </ac:picMkLst>
        </pc:picChg>
        <pc:picChg chg="add mod">
          <ac:chgData name="Richard Chalk" userId="287f8aa4f4de1d19" providerId="LiveId" clId="{404ACD4A-D5E2-4191-B481-235526E58B99}" dt="2023-05-08T06:26:06.019" v="2726" actId="1035"/>
          <ac:picMkLst>
            <pc:docMk/>
            <pc:sldMk cId="1502058788" sldId="271"/>
            <ac:picMk id="8200" creationId="{D80C28AF-9D62-8BE0-DAC0-5FDF5525D12A}"/>
          </ac:picMkLst>
        </pc:picChg>
        <pc:picChg chg="add mod">
          <ac:chgData name="Richard Chalk" userId="287f8aa4f4de1d19" providerId="LiveId" clId="{404ACD4A-D5E2-4191-B481-235526E58B99}" dt="2023-05-08T06:26:06.019" v="2726" actId="1035"/>
          <ac:picMkLst>
            <pc:docMk/>
            <pc:sldMk cId="1502058788" sldId="271"/>
            <ac:picMk id="8202" creationId="{BFF67E33-7D7D-05A0-1EC8-0E79D7A6D565}"/>
          </ac:picMkLst>
        </pc:picChg>
        <pc:picChg chg="add mod">
          <ac:chgData name="Richard Chalk" userId="287f8aa4f4de1d19" providerId="LiveId" clId="{404ACD4A-D5E2-4191-B481-235526E58B99}" dt="2023-05-08T06:26:06.019" v="2726" actId="1035"/>
          <ac:picMkLst>
            <pc:docMk/>
            <pc:sldMk cId="1502058788" sldId="271"/>
            <ac:picMk id="8204" creationId="{C0517EE5-D580-E718-6A67-06048A3C702E}"/>
          </ac:picMkLst>
        </pc:picChg>
        <pc:cxnChg chg="add mod">
          <ac:chgData name="Richard Chalk" userId="287f8aa4f4de1d19" providerId="LiveId" clId="{404ACD4A-D5E2-4191-B481-235526E58B99}" dt="2023-05-08T06:17:18.932" v="2441"/>
          <ac:cxnSpMkLst>
            <pc:docMk/>
            <pc:sldMk cId="1502058788" sldId="271"/>
            <ac:cxnSpMk id="22" creationId="{A7F73CD3-40A2-9923-B430-882A2A43977F}"/>
          </ac:cxnSpMkLst>
        </pc:cxnChg>
      </pc:sldChg>
      <pc:sldChg chg="addSp delSp modSp add mod">
        <pc:chgData name="Richard Chalk" userId="287f8aa4f4de1d19" providerId="LiveId" clId="{404ACD4A-D5E2-4191-B481-235526E58B99}" dt="2023-05-08T14:47:02.123" v="7426" actId="403"/>
        <pc:sldMkLst>
          <pc:docMk/>
          <pc:sldMk cId="0" sldId="276"/>
        </pc:sldMkLst>
        <pc:spChg chg="add mod">
          <ac:chgData name="Richard Chalk" userId="287f8aa4f4de1d19" providerId="LiveId" clId="{404ACD4A-D5E2-4191-B481-235526E58B99}" dt="2023-05-08T08:25:09.288" v="5143" actId="20577"/>
          <ac:spMkLst>
            <pc:docMk/>
            <pc:sldMk cId="0" sldId="276"/>
            <ac:spMk id="2" creationId="{3A71E821-B9AB-AD65-7FBF-FDAD0E49BECC}"/>
          </ac:spMkLst>
        </pc:spChg>
        <pc:spChg chg="add mod">
          <ac:chgData name="Richard Chalk" userId="287f8aa4f4de1d19" providerId="LiveId" clId="{404ACD4A-D5E2-4191-B481-235526E58B99}" dt="2023-05-08T14:47:02.123" v="7426" actId="403"/>
          <ac:spMkLst>
            <pc:docMk/>
            <pc:sldMk cId="0" sldId="276"/>
            <ac:spMk id="5" creationId="{47613644-6273-A98D-5607-2C79758DB957}"/>
          </ac:spMkLst>
        </pc:spChg>
        <pc:spChg chg="del">
          <ac:chgData name="Richard Chalk" userId="287f8aa4f4de1d19" providerId="LiveId" clId="{404ACD4A-D5E2-4191-B481-235526E58B99}" dt="2023-05-08T07:29:18.975" v="4075" actId="478"/>
          <ac:spMkLst>
            <pc:docMk/>
            <pc:sldMk cId="0" sldId="276"/>
            <ac:spMk id="480" creationId="{00000000-0000-0000-0000-000000000000}"/>
          </ac:spMkLst>
        </pc:spChg>
        <pc:spChg chg="del mod">
          <ac:chgData name="Richard Chalk" userId="287f8aa4f4de1d19" providerId="LiveId" clId="{404ACD4A-D5E2-4191-B481-235526E58B99}" dt="2023-05-08T07:32:37.220" v="4147" actId="478"/>
          <ac:spMkLst>
            <pc:docMk/>
            <pc:sldMk cId="0" sldId="276"/>
            <ac:spMk id="484" creationId="{00000000-0000-0000-0000-000000000000}"/>
          </ac:spMkLst>
        </pc:spChg>
        <pc:picChg chg="add mod">
          <ac:chgData name="Richard Chalk" userId="287f8aa4f4de1d19" providerId="LiveId" clId="{404ACD4A-D5E2-4191-B481-235526E58B99}" dt="2023-05-08T07:30:59.564" v="4111" actId="1037"/>
          <ac:picMkLst>
            <pc:docMk/>
            <pc:sldMk cId="0" sldId="276"/>
            <ac:picMk id="3" creationId="{94E0DC74-AC50-03DD-C8B3-C5658F85D127}"/>
          </ac:picMkLst>
        </pc:picChg>
        <pc:picChg chg="add mod">
          <ac:chgData name="Richard Chalk" userId="287f8aa4f4de1d19" providerId="LiveId" clId="{404ACD4A-D5E2-4191-B481-235526E58B99}" dt="2023-05-08T08:25:13.857" v="5172" actId="1038"/>
          <ac:picMkLst>
            <pc:docMk/>
            <pc:sldMk cId="0" sldId="276"/>
            <ac:picMk id="6" creationId="{CFEBA2BF-D585-A1B1-72A3-017842E315E5}"/>
          </ac:picMkLst>
        </pc:picChg>
        <pc:picChg chg="del">
          <ac:chgData name="Richard Chalk" userId="287f8aa4f4de1d19" providerId="LiveId" clId="{404ACD4A-D5E2-4191-B481-235526E58B99}" dt="2023-05-08T07:29:23.749" v="4077" actId="478"/>
          <ac:picMkLst>
            <pc:docMk/>
            <pc:sldMk cId="0" sldId="276"/>
            <ac:picMk id="483" creationId="{00000000-0000-0000-0000-000000000000}"/>
          </ac:picMkLst>
        </pc:picChg>
        <pc:picChg chg="add mod">
          <ac:chgData name="Richard Chalk" userId="287f8aa4f4de1d19" providerId="LiveId" clId="{404ACD4A-D5E2-4191-B481-235526E58B99}" dt="2023-05-08T07:33:08.802" v="4162" actId="1076"/>
          <ac:picMkLst>
            <pc:docMk/>
            <pc:sldMk cId="0" sldId="276"/>
            <ac:picMk id="14338" creationId="{C3705067-E06E-2DAD-D9A3-B6B7D35689E1}"/>
          </ac:picMkLst>
        </pc:picChg>
      </pc:sldChg>
      <pc:sldChg chg="addSp delSp modSp add mod ord modNotes modNotesTx">
        <pc:chgData name="Richard Chalk" userId="287f8aa4f4de1d19" providerId="LiveId" clId="{404ACD4A-D5E2-4191-B481-235526E58B99}" dt="2023-05-08T14:46:38.381" v="7423" actId="14100"/>
        <pc:sldMkLst>
          <pc:docMk/>
          <pc:sldMk cId="3273922519" sldId="279"/>
        </pc:sldMkLst>
        <pc:spChg chg="add del mod">
          <ac:chgData name="Richard Chalk" userId="287f8aa4f4de1d19" providerId="LiveId" clId="{404ACD4A-D5E2-4191-B481-235526E58B99}" dt="2023-05-08T06:53:41.319" v="2822"/>
          <ac:spMkLst>
            <pc:docMk/>
            <pc:sldMk cId="3273922519" sldId="279"/>
            <ac:spMk id="2" creationId="{2D015E86-3979-EA96-2E45-36192EB6863B}"/>
          </ac:spMkLst>
        </pc:spChg>
        <pc:spChg chg="add mod">
          <ac:chgData name="Richard Chalk" userId="287f8aa4f4de1d19" providerId="LiveId" clId="{404ACD4A-D5E2-4191-B481-235526E58B99}" dt="2023-05-08T07:20:02.984" v="3848" actId="6549"/>
          <ac:spMkLst>
            <pc:docMk/>
            <pc:sldMk cId="3273922519" sldId="279"/>
            <ac:spMk id="3" creationId="{0678447A-F2B1-01C6-B436-D938CC98716B}"/>
          </ac:spMkLst>
        </pc:spChg>
        <pc:spChg chg="mod">
          <ac:chgData name="Richard Chalk" userId="287f8aa4f4de1d19" providerId="LiveId" clId="{404ACD4A-D5E2-4191-B481-235526E58B99}" dt="2023-05-08T07:20:40.189" v="3902" actId="1035"/>
          <ac:spMkLst>
            <pc:docMk/>
            <pc:sldMk cId="3273922519" sldId="279"/>
            <ac:spMk id="4" creationId="{752A7E4C-1BF0-9508-DBE9-8B287553264D}"/>
          </ac:spMkLst>
        </pc:spChg>
        <pc:spChg chg="mod">
          <ac:chgData name="Richard Chalk" userId="287f8aa4f4de1d19" providerId="LiveId" clId="{404ACD4A-D5E2-4191-B481-235526E58B99}" dt="2023-05-08T07:24:50.551" v="4017" actId="1038"/>
          <ac:spMkLst>
            <pc:docMk/>
            <pc:sldMk cId="3273922519" sldId="279"/>
            <ac:spMk id="5" creationId="{B9CEF1E7-BD13-22A5-53BF-874778F82FC5}"/>
          </ac:spMkLst>
        </pc:spChg>
        <pc:spChg chg="mod">
          <ac:chgData name="Richard Chalk" userId="287f8aa4f4de1d19" providerId="LiveId" clId="{404ACD4A-D5E2-4191-B481-235526E58B99}" dt="2023-05-08T07:13:06.641" v="3504" actId="1036"/>
          <ac:spMkLst>
            <pc:docMk/>
            <pc:sldMk cId="3273922519" sldId="279"/>
            <ac:spMk id="6" creationId="{2D8AB07D-A2D1-E748-4D30-2B18772A78B2}"/>
          </ac:spMkLst>
        </pc:spChg>
        <pc:spChg chg="mod">
          <ac:chgData name="Richard Chalk" userId="287f8aa4f4de1d19" providerId="LiveId" clId="{404ACD4A-D5E2-4191-B481-235526E58B99}" dt="2023-05-08T07:13:06.641" v="3504" actId="1036"/>
          <ac:spMkLst>
            <pc:docMk/>
            <pc:sldMk cId="3273922519" sldId="279"/>
            <ac:spMk id="7" creationId="{6F117F48-3A31-DAD1-38B8-C8533CA759D4}"/>
          </ac:spMkLst>
        </pc:spChg>
        <pc:spChg chg="mod">
          <ac:chgData name="Richard Chalk" userId="287f8aa4f4de1d19" providerId="LiveId" clId="{404ACD4A-D5E2-4191-B481-235526E58B99}" dt="2023-05-08T07:13:06.641" v="3504" actId="1036"/>
          <ac:spMkLst>
            <pc:docMk/>
            <pc:sldMk cId="3273922519" sldId="279"/>
            <ac:spMk id="8" creationId="{049141C8-37FC-433E-599C-4AAC94891E09}"/>
          </ac:spMkLst>
        </pc:spChg>
        <pc:spChg chg="mod">
          <ac:chgData name="Richard Chalk" userId="287f8aa4f4de1d19" providerId="LiveId" clId="{404ACD4A-D5E2-4191-B481-235526E58B99}" dt="2023-05-08T07:13:06.641" v="3504" actId="1036"/>
          <ac:spMkLst>
            <pc:docMk/>
            <pc:sldMk cId="3273922519" sldId="279"/>
            <ac:spMk id="9" creationId="{82864FA9-E5E2-6DCD-2B38-2A7D904D6285}"/>
          </ac:spMkLst>
        </pc:spChg>
        <pc:spChg chg="mod">
          <ac:chgData name="Richard Chalk" userId="287f8aa4f4de1d19" providerId="LiveId" clId="{404ACD4A-D5E2-4191-B481-235526E58B99}" dt="2023-05-08T07:13:06.641" v="3504" actId="1036"/>
          <ac:spMkLst>
            <pc:docMk/>
            <pc:sldMk cId="3273922519" sldId="279"/>
            <ac:spMk id="10" creationId="{C7E486CA-7308-3D5B-7F6C-7F40B108C6CB}"/>
          </ac:spMkLst>
        </pc:spChg>
        <pc:spChg chg="mod">
          <ac:chgData name="Richard Chalk" userId="287f8aa4f4de1d19" providerId="LiveId" clId="{404ACD4A-D5E2-4191-B481-235526E58B99}" dt="2023-05-08T07:13:06.641" v="3504" actId="1036"/>
          <ac:spMkLst>
            <pc:docMk/>
            <pc:sldMk cId="3273922519" sldId="279"/>
            <ac:spMk id="11" creationId="{0F7146D5-BB7F-4009-0BDF-8CA442A8FA81}"/>
          </ac:spMkLst>
        </pc:spChg>
        <pc:spChg chg="add mod">
          <ac:chgData name="Richard Chalk" userId="287f8aa4f4de1d19" providerId="LiveId" clId="{404ACD4A-D5E2-4191-B481-235526E58B99}" dt="2023-05-08T14:46:38.381" v="7423" actId="14100"/>
          <ac:spMkLst>
            <pc:docMk/>
            <pc:sldMk cId="3273922519" sldId="279"/>
            <ac:spMk id="12" creationId="{245F9747-5289-23A5-FF1C-CBB8F3F6F3E1}"/>
          </ac:spMkLst>
        </pc:spChg>
        <pc:spChg chg="mod">
          <ac:chgData name="Richard Chalk" userId="287f8aa4f4de1d19" providerId="LiveId" clId="{404ACD4A-D5E2-4191-B481-235526E58B99}" dt="2023-05-08T07:13:24.772" v="3521" actId="20577"/>
          <ac:spMkLst>
            <pc:docMk/>
            <pc:sldMk cId="3273922519" sldId="279"/>
            <ac:spMk id="92" creationId="{00000000-0000-0000-0000-000000000000}"/>
          </ac:spMkLst>
        </pc:spChg>
        <pc:picChg chg="add mod">
          <ac:chgData name="Richard Chalk" userId="287f8aa4f4de1d19" providerId="LiveId" clId="{404ACD4A-D5E2-4191-B481-235526E58B99}" dt="2023-05-08T07:16:43.366" v="3724" actId="1076"/>
          <ac:picMkLst>
            <pc:docMk/>
            <pc:sldMk cId="3273922519" sldId="279"/>
            <ac:picMk id="13" creationId="{E2326C78-7BE3-8493-B930-5CAB7E057ACA}"/>
          </ac:picMkLst>
        </pc:picChg>
        <pc:picChg chg="add mod">
          <ac:chgData name="Richard Chalk" userId="287f8aa4f4de1d19" providerId="LiveId" clId="{404ACD4A-D5E2-4191-B481-235526E58B99}" dt="2023-05-08T07:18:08.683" v="3767" actId="1076"/>
          <ac:picMkLst>
            <pc:docMk/>
            <pc:sldMk cId="3273922519" sldId="279"/>
            <ac:picMk id="14" creationId="{FB4CC24F-BE05-6A2E-1EDC-F496D4F499C5}"/>
          </ac:picMkLst>
        </pc:picChg>
        <pc:picChg chg="add mod">
          <ac:chgData name="Richard Chalk" userId="287f8aa4f4de1d19" providerId="LiveId" clId="{404ACD4A-D5E2-4191-B481-235526E58B99}" dt="2023-05-08T07:18:19.244" v="3779" actId="1036"/>
          <ac:picMkLst>
            <pc:docMk/>
            <pc:sldMk cId="3273922519" sldId="279"/>
            <ac:picMk id="15" creationId="{3B898625-29E3-1B9D-2DFE-24922AC2643D}"/>
          </ac:picMkLst>
        </pc:picChg>
        <pc:picChg chg="add mod">
          <ac:chgData name="Richard Chalk" userId="287f8aa4f4de1d19" providerId="LiveId" clId="{404ACD4A-D5E2-4191-B481-235526E58B99}" dt="2023-05-08T07:18:48.561" v="3799" actId="167"/>
          <ac:picMkLst>
            <pc:docMk/>
            <pc:sldMk cId="3273922519" sldId="279"/>
            <ac:picMk id="16" creationId="{AE5D6704-7D01-B781-31B6-D6C1686BBCD2}"/>
          </ac:picMkLst>
        </pc:picChg>
        <pc:picChg chg="add mod">
          <ac:chgData name="Richard Chalk" userId="287f8aa4f4de1d19" providerId="LiveId" clId="{404ACD4A-D5E2-4191-B481-235526E58B99}" dt="2023-05-08T07:19:35.177" v="3847" actId="1038"/>
          <ac:picMkLst>
            <pc:docMk/>
            <pc:sldMk cId="3273922519" sldId="279"/>
            <ac:picMk id="17" creationId="{98677367-44ED-311D-F396-9462ADC552B6}"/>
          </ac:picMkLst>
        </pc:picChg>
        <pc:picChg chg="add mod">
          <ac:chgData name="Richard Chalk" userId="287f8aa4f4de1d19" providerId="LiveId" clId="{404ACD4A-D5E2-4191-B481-235526E58B99}" dt="2023-05-08T07:24:38.322" v="3986" actId="167"/>
          <ac:picMkLst>
            <pc:docMk/>
            <pc:sldMk cId="3273922519" sldId="279"/>
            <ac:picMk id="21" creationId="{B986B258-1AE5-46F5-E44D-355CFECF4825}"/>
          </ac:picMkLst>
        </pc:picChg>
        <pc:picChg chg="mod">
          <ac:chgData name="Richard Chalk" userId="287f8aa4f4de1d19" providerId="LiveId" clId="{404ACD4A-D5E2-4191-B481-235526E58B99}" dt="2023-05-08T07:21:00.073" v="3912" actId="1076"/>
          <ac:picMkLst>
            <pc:docMk/>
            <pc:sldMk cId="3273922519" sldId="279"/>
            <ac:picMk id="1026" creationId="{4A375B15-9116-6A3C-CC44-B1592D39E539}"/>
          </ac:picMkLst>
        </pc:picChg>
        <pc:picChg chg="mod">
          <ac:chgData name="Richard Chalk" userId="287f8aa4f4de1d19" providerId="LiveId" clId="{404ACD4A-D5E2-4191-B481-235526E58B99}" dt="2023-05-08T07:21:03.975" v="3919" actId="1036"/>
          <ac:picMkLst>
            <pc:docMk/>
            <pc:sldMk cId="3273922519" sldId="279"/>
            <ac:picMk id="1028" creationId="{76935A8C-E054-AA8F-22EF-2C06707ACA4C}"/>
          </ac:picMkLst>
        </pc:picChg>
        <pc:picChg chg="mod">
          <ac:chgData name="Richard Chalk" userId="287f8aa4f4de1d19" providerId="LiveId" clId="{404ACD4A-D5E2-4191-B481-235526E58B99}" dt="2023-05-08T07:21:07.949" v="3921" actId="1036"/>
          <ac:picMkLst>
            <pc:docMk/>
            <pc:sldMk cId="3273922519" sldId="279"/>
            <ac:picMk id="1030" creationId="{AD4A3FC4-FE39-378A-1CCF-5B7D9219E3C2}"/>
          </ac:picMkLst>
        </pc:picChg>
        <pc:picChg chg="add mod">
          <ac:chgData name="Richard Chalk" userId="287f8aa4f4de1d19" providerId="LiveId" clId="{404ACD4A-D5E2-4191-B481-235526E58B99}" dt="2023-05-08T07:20:17.369" v="3874" actId="1038"/>
          <ac:picMkLst>
            <pc:docMk/>
            <pc:sldMk cId="3273922519" sldId="279"/>
            <ac:picMk id="13314" creationId="{E5DF1012-F6C3-6713-ACFB-C23E903B0BCA}"/>
          </ac:picMkLst>
        </pc:picChg>
        <pc:cxnChg chg="add mod">
          <ac:chgData name="Richard Chalk" userId="287f8aa4f4de1d19" providerId="LiveId" clId="{404ACD4A-D5E2-4191-B481-235526E58B99}" dt="2023-05-08T07:20:56.064" v="3911" actId="1036"/>
          <ac:cxnSpMkLst>
            <pc:docMk/>
            <pc:sldMk cId="3273922519" sldId="279"/>
            <ac:cxnSpMk id="18" creationId="{1B17966C-FAA1-55B8-71C5-673A003A0FF8}"/>
          </ac:cxnSpMkLst>
        </pc:cxnChg>
      </pc:sldChg>
      <pc:sldChg chg="addSp delSp modSp add mod">
        <pc:chgData name="Richard Chalk" userId="287f8aa4f4de1d19" providerId="LiveId" clId="{404ACD4A-D5E2-4191-B481-235526E58B99}" dt="2023-05-08T14:45:13.494" v="7361" actId="1076"/>
        <pc:sldMkLst>
          <pc:docMk/>
          <pc:sldMk cId="2955502535" sldId="280"/>
        </pc:sldMkLst>
        <pc:spChg chg="add mod">
          <ac:chgData name="Richard Chalk" userId="287f8aa4f4de1d19" providerId="LiveId" clId="{404ACD4A-D5E2-4191-B481-235526E58B99}" dt="2023-05-08T06:59:27.477" v="3011" actId="207"/>
          <ac:spMkLst>
            <pc:docMk/>
            <pc:sldMk cId="2955502535" sldId="280"/>
            <ac:spMk id="4" creationId="{8B4845E9-C559-F2F6-9C6D-EB58D76034DC}"/>
          </ac:spMkLst>
        </pc:spChg>
        <pc:spChg chg="mod">
          <ac:chgData name="Richard Chalk" userId="287f8aa4f4de1d19" providerId="LiveId" clId="{404ACD4A-D5E2-4191-B481-235526E58B99}" dt="2023-05-08T06:56:56.752" v="2980" actId="1035"/>
          <ac:spMkLst>
            <pc:docMk/>
            <pc:sldMk cId="2955502535" sldId="280"/>
            <ac:spMk id="6" creationId="{922EE5EF-7215-8E14-BF73-6B4A2625A832}"/>
          </ac:spMkLst>
        </pc:spChg>
        <pc:spChg chg="mod">
          <ac:chgData name="Richard Chalk" userId="287f8aa4f4de1d19" providerId="LiveId" clId="{404ACD4A-D5E2-4191-B481-235526E58B99}" dt="2023-05-08T06:57:01.511" v="2990" actId="1035"/>
          <ac:spMkLst>
            <pc:docMk/>
            <pc:sldMk cId="2955502535" sldId="280"/>
            <ac:spMk id="8" creationId="{414DEC07-4155-1F06-BED5-165EBC05551F}"/>
          </ac:spMkLst>
        </pc:spChg>
        <pc:spChg chg="add del mod">
          <ac:chgData name="Richard Chalk" userId="287f8aa4f4de1d19" providerId="LiveId" clId="{404ACD4A-D5E2-4191-B481-235526E58B99}" dt="2023-05-08T06:59:55.440" v="3013"/>
          <ac:spMkLst>
            <pc:docMk/>
            <pc:sldMk cId="2955502535" sldId="280"/>
            <ac:spMk id="9" creationId="{40130904-E970-A934-9FEF-1C9AC217A776}"/>
          </ac:spMkLst>
        </pc:spChg>
        <pc:spChg chg="mod">
          <ac:chgData name="Richard Chalk" userId="287f8aa4f4de1d19" providerId="LiveId" clId="{404ACD4A-D5E2-4191-B481-235526E58B99}" dt="2023-05-08T06:53:57.978" v="2832" actId="20577"/>
          <ac:spMkLst>
            <pc:docMk/>
            <pc:sldMk cId="2955502535" sldId="280"/>
            <ac:spMk id="126" creationId="{00000000-0000-0000-0000-000000000000}"/>
          </ac:spMkLst>
        </pc:spChg>
        <pc:spChg chg="mod">
          <ac:chgData name="Richard Chalk" userId="287f8aa4f4de1d19" providerId="LiveId" clId="{404ACD4A-D5E2-4191-B481-235526E58B99}" dt="2023-05-08T14:44:33.205" v="7358" actId="113"/>
          <ac:spMkLst>
            <pc:docMk/>
            <pc:sldMk cId="2955502535" sldId="280"/>
            <ac:spMk id="127" creationId="{00000000-0000-0000-0000-000000000000}"/>
          </ac:spMkLst>
        </pc:spChg>
        <pc:picChg chg="del">
          <ac:chgData name="Richard Chalk" userId="287f8aa4f4de1d19" providerId="LiveId" clId="{404ACD4A-D5E2-4191-B481-235526E58B99}" dt="2023-05-08T06:54:18.551" v="2875" actId="478"/>
          <ac:picMkLst>
            <pc:docMk/>
            <pc:sldMk cId="2955502535" sldId="280"/>
            <ac:picMk id="2" creationId="{C1D74A97-2715-D8EB-0932-5D07AC198A3B}"/>
          </ac:picMkLst>
        </pc:picChg>
        <pc:picChg chg="add mod">
          <ac:chgData name="Richard Chalk" userId="287f8aa4f4de1d19" providerId="LiveId" clId="{404ACD4A-D5E2-4191-B481-235526E58B99}" dt="2023-05-08T06:54:51.860" v="2915" actId="1076"/>
          <ac:picMkLst>
            <pc:docMk/>
            <pc:sldMk cId="2955502535" sldId="280"/>
            <ac:picMk id="3" creationId="{412B5447-793B-F298-1FD8-EE6DF96B897C}"/>
          </ac:picMkLst>
        </pc:picChg>
        <pc:picChg chg="add mod">
          <ac:chgData name="Richard Chalk" userId="287f8aa4f4de1d19" providerId="LiveId" clId="{404ACD4A-D5E2-4191-B481-235526E58B99}" dt="2023-05-08T06:58:44.377" v="2997" actId="1076"/>
          <ac:picMkLst>
            <pc:docMk/>
            <pc:sldMk cId="2955502535" sldId="280"/>
            <ac:picMk id="5" creationId="{CC8DB123-3CF7-51B6-1163-0FA84898A2C2}"/>
          </ac:picMkLst>
        </pc:picChg>
        <pc:picChg chg="mod">
          <ac:chgData name="Richard Chalk" userId="287f8aa4f4de1d19" providerId="LiveId" clId="{404ACD4A-D5E2-4191-B481-235526E58B99}" dt="2023-05-08T06:56:56.752" v="2980" actId="1035"/>
          <ac:picMkLst>
            <pc:docMk/>
            <pc:sldMk cId="2955502535" sldId="280"/>
            <ac:picMk id="7" creationId="{CEC64844-CE72-C0AF-4CFF-5012EAA0D6C4}"/>
          </ac:picMkLst>
        </pc:picChg>
        <pc:picChg chg="add mod">
          <ac:chgData name="Richard Chalk" userId="287f8aa4f4de1d19" providerId="LiveId" clId="{404ACD4A-D5E2-4191-B481-235526E58B99}" dt="2023-05-08T14:45:13.494" v="7361" actId="1076"/>
          <ac:picMkLst>
            <pc:docMk/>
            <pc:sldMk cId="2955502535" sldId="280"/>
            <ac:picMk id="1026" creationId="{A3A3593D-9303-F1C4-D607-0E785E5B8BCB}"/>
          </ac:picMkLst>
        </pc:picChg>
        <pc:picChg chg="del">
          <ac:chgData name="Richard Chalk" userId="287f8aa4f4de1d19" providerId="LiveId" clId="{404ACD4A-D5E2-4191-B481-235526E58B99}" dt="2023-05-08T06:54:18.551" v="2875" actId="478"/>
          <ac:picMkLst>
            <pc:docMk/>
            <pc:sldMk cId="2955502535" sldId="280"/>
            <ac:picMk id="7170" creationId="{DBF8B77D-433D-BFA8-FD0F-5FDE56D12716}"/>
          </ac:picMkLst>
        </pc:picChg>
        <pc:picChg chg="del">
          <ac:chgData name="Richard Chalk" userId="287f8aa4f4de1d19" providerId="LiveId" clId="{404ACD4A-D5E2-4191-B481-235526E58B99}" dt="2023-05-08T06:54:18.551" v="2875" actId="478"/>
          <ac:picMkLst>
            <pc:docMk/>
            <pc:sldMk cId="2955502535" sldId="280"/>
            <ac:picMk id="7172" creationId="{4DE448AF-B804-9B3A-04C7-6CF04F7C097D}"/>
          </ac:picMkLst>
        </pc:picChg>
      </pc:sldChg>
      <pc:sldChg chg="add del">
        <pc:chgData name="Richard Chalk" userId="287f8aa4f4de1d19" providerId="LiveId" clId="{404ACD4A-D5E2-4191-B481-235526E58B99}" dt="2023-05-08T07:28:53.328" v="4073" actId="47"/>
        <pc:sldMkLst>
          <pc:docMk/>
          <pc:sldMk cId="3579784862" sldId="281"/>
        </pc:sldMkLst>
      </pc:sldChg>
      <pc:sldChg chg="addSp delSp modSp add mod modNotesTx">
        <pc:chgData name="Richard Chalk" userId="287f8aa4f4de1d19" providerId="LiveId" clId="{404ACD4A-D5E2-4191-B481-235526E58B99}" dt="2023-05-08T14:46:11.112" v="7419" actId="20577"/>
        <pc:sldMkLst>
          <pc:docMk/>
          <pc:sldMk cId="2015735665" sldId="282"/>
        </pc:sldMkLst>
        <pc:spChg chg="add mod">
          <ac:chgData name="Richard Chalk" userId="287f8aa4f4de1d19" providerId="LiveId" clId="{404ACD4A-D5E2-4191-B481-235526E58B99}" dt="2023-05-08T07:06:51.197" v="3296" actId="207"/>
          <ac:spMkLst>
            <pc:docMk/>
            <pc:sldMk cId="2015735665" sldId="282"/>
            <ac:spMk id="2" creationId="{94CF55A3-A758-6A69-BC44-6E5F4717B578}"/>
          </ac:spMkLst>
        </pc:spChg>
        <pc:spChg chg="del">
          <ac:chgData name="Richard Chalk" userId="287f8aa4f4de1d19" providerId="LiveId" clId="{404ACD4A-D5E2-4191-B481-235526E58B99}" dt="2023-05-08T07:00:56.956" v="3023" actId="478"/>
          <ac:spMkLst>
            <pc:docMk/>
            <pc:sldMk cId="2015735665" sldId="282"/>
            <ac:spMk id="4" creationId="{8B4845E9-C559-F2F6-9C6D-EB58D76034DC}"/>
          </ac:spMkLst>
        </pc:spChg>
        <pc:spChg chg="del">
          <ac:chgData name="Richard Chalk" userId="287f8aa4f4de1d19" providerId="LiveId" clId="{404ACD4A-D5E2-4191-B481-235526E58B99}" dt="2023-05-08T07:00:54.705" v="3021" actId="478"/>
          <ac:spMkLst>
            <pc:docMk/>
            <pc:sldMk cId="2015735665" sldId="282"/>
            <ac:spMk id="6" creationId="{922EE5EF-7215-8E14-BF73-6B4A2625A832}"/>
          </ac:spMkLst>
        </pc:spChg>
        <pc:spChg chg="del">
          <ac:chgData name="Richard Chalk" userId="287f8aa4f4de1d19" providerId="LiveId" clId="{404ACD4A-D5E2-4191-B481-235526E58B99}" dt="2023-05-08T07:00:54.705" v="3021" actId="478"/>
          <ac:spMkLst>
            <pc:docMk/>
            <pc:sldMk cId="2015735665" sldId="282"/>
            <ac:spMk id="8" creationId="{414DEC07-4155-1F06-BED5-165EBC05551F}"/>
          </ac:spMkLst>
        </pc:spChg>
        <pc:spChg chg="add del">
          <ac:chgData name="Richard Chalk" userId="287f8aa4f4de1d19" providerId="LiveId" clId="{404ACD4A-D5E2-4191-B481-235526E58B99}" dt="2023-05-08T07:06:47.167" v="3295" actId="22"/>
          <ac:spMkLst>
            <pc:docMk/>
            <pc:sldMk cId="2015735665" sldId="282"/>
            <ac:spMk id="11" creationId="{4E13631A-AA84-1879-FD82-2C2989165225}"/>
          </ac:spMkLst>
        </pc:spChg>
        <pc:spChg chg="add mod">
          <ac:chgData name="Richard Chalk" userId="287f8aa4f4de1d19" providerId="LiveId" clId="{404ACD4A-D5E2-4191-B481-235526E58B99}" dt="2023-05-08T07:07:06.701" v="3300" actId="14100"/>
          <ac:spMkLst>
            <pc:docMk/>
            <pc:sldMk cId="2015735665" sldId="282"/>
            <ac:spMk id="12" creationId="{D4DEEF34-3D24-1262-A42D-7E428CE118B3}"/>
          </ac:spMkLst>
        </pc:spChg>
        <pc:spChg chg="add del mod">
          <ac:chgData name="Richard Chalk" userId="287f8aa4f4de1d19" providerId="LiveId" clId="{404ACD4A-D5E2-4191-B481-235526E58B99}" dt="2023-05-08T07:11:58.087" v="3455" actId="478"/>
          <ac:spMkLst>
            <pc:docMk/>
            <pc:sldMk cId="2015735665" sldId="282"/>
            <ac:spMk id="13" creationId="{ED496E6C-FDF8-6C58-137F-0FA0FCF57BF0}"/>
          </ac:spMkLst>
        </pc:spChg>
        <pc:spChg chg="add del mod">
          <ac:chgData name="Richard Chalk" userId="287f8aa4f4de1d19" providerId="LiveId" clId="{404ACD4A-D5E2-4191-B481-235526E58B99}" dt="2023-05-08T07:11:58.087" v="3455" actId="478"/>
          <ac:spMkLst>
            <pc:docMk/>
            <pc:sldMk cId="2015735665" sldId="282"/>
            <ac:spMk id="14" creationId="{D68EF376-E7B0-7E7A-BFB2-F39344B35DBD}"/>
          </ac:spMkLst>
        </pc:spChg>
        <pc:spChg chg="add mod">
          <ac:chgData name="Richard Chalk" userId="287f8aa4f4de1d19" providerId="LiveId" clId="{404ACD4A-D5E2-4191-B481-235526E58B99}" dt="2023-05-08T07:07:53.309" v="3329" actId="1038"/>
          <ac:spMkLst>
            <pc:docMk/>
            <pc:sldMk cId="2015735665" sldId="282"/>
            <ac:spMk id="15" creationId="{2F923B6E-7CEA-F559-19AC-EEC6D542828E}"/>
          </ac:spMkLst>
        </pc:spChg>
        <pc:spChg chg="add mod">
          <ac:chgData name="Richard Chalk" userId="287f8aa4f4de1d19" providerId="LiveId" clId="{404ACD4A-D5E2-4191-B481-235526E58B99}" dt="2023-05-08T07:08:06.844" v="3331" actId="1076"/>
          <ac:spMkLst>
            <pc:docMk/>
            <pc:sldMk cId="2015735665" sldId="282"/>
            <ac:spMk id="16" creationId="{847527F5-FDEA-E0BA-5492-24309C764384}"/>
          </ac:spMkLst>
        </pc:spChg>
        <pc:spChg chg="add mod">
          <ac:chgData name="Richard Chalk" userId="287f8aa4f4de1d19" providerId="LiveId" clId="{404ACD4A-D5E2-4191-B481-235526E58B99}" dt="2023-05-08T07:08:13.991" v="3333" actId="1076"/>
          <ac:spMkLst>
            <pc:docMk/>
            <pc:sldMk cId="2015735665" sldId="282"/>
            <ac:spMk id="17" creationId="{AD8857BB-4C8D-F9E7-2D6D-086A99F41431}"/>
          </ac:spMkLst>
        </pc:spChg>
        <pc:spChg chg="add mod">
          <ac:chgData name="Richard Chalk" userId="287f8aa4f4de1d19" providerId="LiveId" clId="{404ACD4A-D5E2-4191-B481-235526E58B99}" dt="2023-05-08T07:08:19.767" v="3335" actId="1076"/>
          <ac:spMkLst>
            <pc:docMk/>
            <pc:sldMk cId="2015735665" sldId="282"/>
            <ac:spMk id="18" creationId="{CD08C615-2BAD-8D79-7D5C-5DECE2C85323}"/>
          </ac:spMkLst>
        </pc:spChg>
        <pc:spChg chg="add mod">
          <ac:chgData name="Richard Chalk" userId="287f8aa4f4de1d19" providerId="LiveId" clId="{404ACD4A-D5E2-4191-B481-235526E58B99}" dt="2023-05-08T07:08:26.664" v="3337" actId="1076"/>
          <ac:spMkLst>
            <pc:docMk/>
            <pc:sldMk cId="2015735665" sldId="282"/>
            <ac:spMk id="19" creationId="{10C58C70-32D9-22E3-59E1-649D0FB1D792}"/>
          </ac:spMkLst>
        </pc:spChg>
        <pc:spChg chg="add mod">
          <ac:chgData name="Richard Chalk" userId="287f8aa4f4de1d19" providerId="LiveId" clId="{404ACD4A-D5E2-4191-B481-235526E58B99}" dt="2023-05-08T07:08:32.050" v="3339" actId="1076"/>
          <ac:spMkLst>
            <pc:docMk/>
            <pc:sldMk cId="2015735665" sldId="282"/>
            <ac:spMk id="20" creationId="{470C8267-6655-5E40-D552-E5056843DA39}"/>
          </ac:spMkLst>
        </pc:spChg>
        <pc:spChg chg="add mod">
          <ac:chgData name="Richard Chalk" userId="287f8aa4f4de1d19" providerId="LiveId" clId="{404ACD4A-D5E2-4191-B481-235526E58B99}" dt="2023-05-08T07:09:13.926" v="3379" actId="1076"/>
          <ac:spMkLst>
            <pc:docMk/>
            <pc:sldMk cId="2015735665" sldId="282"/>
            <ac:spMk id="21" creationId="{3E2B7609-FF42-CE57-1EAE-C7C9FBF2D642}"/>
          </ac:spMkLst>
        </pc:spChg>
        <pc:spChg chg="add mod">
          <ac:chgData name="Richard Chalk" userId="287f8aa4f4de1d19" providerId="LiveId" clId="{404ACD4A-D5E2-4191-B481-235526E58B99}" dt="2023-05-08T07:09:17.847" v="3381" actId="1076"/>
          <ac:spMkLst>
            <pc:docMk/>
            <pc:sldMk cId="2015735665" sldId="282"/>
            <ac:spMk id="22" creationId="{A0649A0F-E463-6CF3-A384-3593478351BE}"/>
          </ac:spMkLst>
        </pc:spChg>
        <pc:spChg chg="add mod">
          <ac:chgData name="Richard Chalk" userId="287f8aa4f4de1d19" providerId="LiveId" clId="{404ACD4A-D5E2-4191-B481-235526E58B99}" dt="2023-05-08T07:09:24.009" v="3383" actId="1076"/>
          <ac:spMkLst>
            <pc:docMk/>
            <pc:sldMk cId="2015735665" sldId="282"/>
            <ac:spMk id="23" creationId="{BA114037-C217-D6AC-CB30-65B4801F8053}"/>
          </ac:spMkLst>
        </pc:spChg>
        <pc:spChg chg="add del mod">
          <ac:chgData name="Richard Chalk" userId="287f8aa4f4de1d19" providerId="LiveId" clId="{404ACD4A-D5E2-4191-B481-235526E58B99}" dt="2023-05-08T07:09:27.821" v="3385"/>
          <ac:spMkLst>
            <pc:docMk/>
            <pc:sldMk cId="2015735665" sldId="282"/>
            <ac:spMk id="24" creationId="{A4F94EE9-3E4F-5D7E-3DFD-810CD736670C}"/>
          </ac:spMkLst>
        </pc:spChg>
        <pc:spChg chg="add mod">
          <ac:chgData name="Richard Chalk" userId="287f8aa4f4de1d19" providerId="LiveId" clId="{404ACD4A-D5E2-4191-B481-235526E58B99}" dt="2023-05-08T07:09:36.963" v="3395" actId="1037"/>
          <ac:spMkLst>
            <pc:docMk/>
            <pc:sldMk cId="2015735665" sldId="282"/>
            <ac:spMk id="25" creationId="{72610CD6-A082-37FE-797A-41C50D65486A}"/>
          </ac:spMkLst>
        </pc:spChg>
        <pc:spChg chg="add mod">
          <ac:chgData name="Richard Chalk" userId="287f8aa4f4de1d19" providerId="LiveId" clId="{404ACD4A-D5E2-4191-B481-235526E58B99}" dt="2023-05-08T07:09:45.987" v="3399" actId="1076"/>
          <ac:spMkLst>
            <pc:docMk/>
            <pc:sldMk cId="2015735665" sldId="282"/>
            <ac:spMk id="26" creationId="{738FEA60-429E-1C08-BDA7-3A33CDA1F183}"/>
          </ac:spMkLst>
        </pc:spChg>
        <pc:spChg chg="add mod">
          <ac:chgData name="Richard Chalk" userId="287f8aa4f4de1d19" providerId="LiveId" clId="{404ACD4A-D5E2-4191-B481-235526E58B99}" dt="2023-05-08T07:10:05.622" v="3402" actId="1076"/>
          <ac:spMkLst>
            <pc:docMk/>
            <pc:sldMk cId="2015735665" sldId="282"/>
            <ac:spMk id="27" creationId="{E4115D60-075A-8235-8D32-867B7463A63B}"/>
          </ac:spMkLst>
        </pc:spChg>
        <pc:spChg chg="add mod">
          <ac:chgData name="Richard Chalk" userId="287f8aa4f4de1d19" providerId="LiveId" clId="{404ACD4A-D5E2-4191-B481-235526E58B99}" dt="2023-05-08T07:10:11.755" v="3404" actId="1076"/>
          <ac:spMkLst>
            <pc:docMk/>
            <pc:sldMk cId="2015735665" sldId="282"/>
            <ac:spMk id="28" creationId="{A7FD0C65-CE1A-AA4A-CE06-5AE327A6AC86}"/>
          </ac:spMkLst>
        </pc:spChg>
        <pc:spChg chg="add mod">
          <ac:chgData name="Richard Chalk" userId="287f8aa4f4de1d19" providerId="LiveId" clId="{404ACD4A-D5E2-4191-B481-235526E58B99}" dt="2023-05-08T07:10:17" v="3406" actId="1076"/>
          <ac:spMkLst>
            <pc:docMk/>
            <pc:sldMk cId="2015735665" sldId="282"/>
            <ac:spMk id="29" creationId="{DC98D764-DE49-BD75-73F9-364A56B71399}"/>
          </ac:spMkLst>
        </pc:spChg>
        <pc:spChg chg="add mod">
          <ac:chgData name="Richard Chalk" userId="287f8aa4f4de1d19" providerId="LiveId" clId="{404ACD4A-D5E2-4191-B481-235526E58B99}" dt="2023-05-08T07:10:20.533" v="3408" actId="1076"/>
          <ac:spMkLst>
            <pc:docMk/>
            <pc:sldMk cId="2015735665" sldId="282"/>
            <ac:spMk id="30" creationId="{DC61C7D4-29A2-A688-F86A-64DAE48945B6}"/>
          </ac:spMkLst>
        </pc:spChg>
        <pc:spChg chg="add mod">
          <ac:chgData name="Richard Chalk" userId="287f8aa4f4de1d19" providerId="LiveId" clId="{404ACD4A-D5E2-4191-B481-235526E58B99}" dt="2023-05-08T07:10:31.172" v="3410" actId="1076"/>
          <ac:spMkLst>
            <pc:docMk/>
            <pc:sldMk cId="2015735665" sldId="282"/>
            <ac:spMk id="31" creationId="{BACACA51-C7F1-A9A6-ACAB-7BD9D5425CB0}"/>
          </ac:spMkLst>
        </pc:spChg>
        <pc:spChg chg="add mod">
          <ac:chgData name="Richard Chalk" userId="287f8aa4f4de1d19" providerId="LiveId" clId="{404ACD4A-D5E2-4191-B481-235526E58B99}" dt="2023-05-08T07:11:16.683" v="3417" actId="555"/>
          <ac:spMkLst>
            <pc:docMk/>
            <pc:sldMk cId="2015735665" sldId="282"/>
            <ac:spMk id="32" creationId="{D5EB5772-8F5D-A64C-EE68-1D6F8EC7931B}"/>
          </ac:spMkLst>
        </pc:spChg>
        <pc:spChg chg="add mod">
          <ac:chgData name="Richard Chalk" userId="287f8aa4f4de1d19" providerId="LiveId" clId="{404ACD4A-D5E2-4191-B481-235526E58B99}" dt="2023-05-08T07:11:16.683" v="3417" actId="555"/>
          <ac:spMkLst>
            <pc:docMk/>
            <pc:sldMk cId="2015735665" sldId="282"/>
            <ac:spMk id="33" creationId="{F5660AEC-A038-4EF7-4A54-93F4FCD6C8F6}"/>
          </ac:spMkLst>
        </pc:spChg>
        <pc:spChg chg="add mod">
          <ac:chgData name="Richard Chalk" userId="287f8aa4f4de1d19" providerId="LiveId" clId="{404ACD4A-D5E2-4191-B481-235526E58B99}" dt="2023-05-08T07:11:16.683" v="3417" actId="555"/>
          <ac:spMkLst>
            <pc:docMk/>
            <pc:sldMk cId="2015735665" sldId="282"/>
            <ac:spMk id="34" creationId="{75E6E5CD-EF3C-A9BE-7685-1C5F1005B5C5}"/>
          </ac:spMkLst>
        </pc:spChg>
        <pc:spChg chg="add mod">
          <ac:chgData name="Richard Chalk" userId="287f8aa4f4de1d19" providerId="LiveId" clId="{404ACD4A-D5E2-4191-B481-235526E58B99}" dt="2023-05-08T07:11:51.997" v="3454" actId="113"/>
          <ac:spMkLst>
            <pc:docMk/>
            <pc:sldMk cId="2015735665" sldId="282"/>
            <ac:spMk id="35" creationId="{B296ACDA-3B6B-7FC7-6D44-5A456A7C13CA}"/>
          </ac:spMkLst>
        </pc:spChg>
        <pc:spChg chg="mod">
          <ac:chgData name="Richard Chalk" userId="287f8aa4f4de1d19" providerId="LiveId" clId="{404ACD4A-D5E2-4191-B481-235526E58B99}" dt="2023-05-08T07:09:59.555" v="3401" actId="6549"/>
          <ac:spMkLst>
            <pc:docMk/>
            <pc:sldMk cId="2015735665" sldId="282"/>
            <ac:spMk id="126" creationId="{00000000-0000-0000-0000-000000000000}"/>
          </ac:spMkLst>
        </pc:spChg>
        <pc:spChg chg="mod">
          <ac:chgData name="Richard Chalk" userId="287f8aa4f4de1d19" providerId="LiveId" clId="{404ACD4A-D5E2-4191-B481-235526E58B99}" dt="2023-05-08T14:45:32.327" v="7362" actId="20577"/>
          <ac:spMkLst>
            <pc:docMk/>
            <pc:sldMk cId="2015735665" sldId="282"/>
            <ac:spMk id="127" creationId="{00000000-0000-0000-0000-000000000000}"/>
          </ac:spMkLst>
        </pc:spChg>
        <pc:picChg chg="del">
          <ac:chgData name="Richard Chalk" userId="287f8aa4f4de1d19" providerId="LiveId" clId="{404ACD4A-D5E2-4191-B481-235526E58B99}" dt="2023-05-08T07:00:55.337" v="3022" actId="478"/>
          <ac:picMkLst>
            <pc:docMk/>
            <pc:sldMk cId="2015735665" sldId="282"/>
            <ac:picMk id="3" creationId="{412B5447-793B-F298-1FD8-EE6DF96B897C}"/>
          </ac:picMkLst>
        </pc:picChg>
        <pc:picChg chg="del">
          <ac:chgData name="Richard Chalk" userId="287f8aa4f4de1d19" providerId="LiveId" clId="{404ACD4A-D5E2-4191-B481-235526E58B99}" dt="2023-05-08T07:00:56.956" v="3023" actId="478"/>
          <ac:picMkLst>
            <pc:docMk/>
            <pc:sldMk cId="2015735665" sldId="282"/>
            <ac:picMk id="5" creationId="{CC8DB123-3CF7-51B6-1163-0FA84898A2C2}"/>
          </ac:picMkLst>
        </pc:picChg>
        <pc:picChg chg="del">
          <ac:chgData name="Richard Chalk" userId="287f8aa4f4de1d19" providerId="LiveId" clId="{404ACD4A-D5E2-4191-B481-235526E58B99}" dt="2023-05-08T07:00:54.705" v="3021" actId="478"/>
          <ac:picMkLst>
            <pc:docMk/>
            <pc:sldMk cId="2015735665" sldId="282"/>
            <ac:picMk id="7" creationId="{CEC64844-CE72-C0AF-4CFF-5012EAA0D6C4}"/>
          </ac:picMkLst>
        </pc:picChg>
        <pc:picChg chg="add mod">
          <ac:chgData name="Richard Chalk" userId="287f8aa4f4de1d19" providerId="LiveId" clId="{404ACD4A-D5E2-4191-B481-235526E58B99}" dt="2023-05-08T07:06:12.509" v="3233"/>
          <ac:picMkLst>
            <pc:docMk/>
            <pc:sldMk cId="2015735665" sldId="282"/>
            <ac:picMk id="9" creationId="{7646C35D-C453-1168-17DB-FC7D4BB21025}"/>
          </ac:picMkLst>
        </pc:picChg>
        <pc:picChg chg="add mod">
          <ac:chgData name="Richard Chalk" userId="287f8aa4f4de1d19" providerId="LiveId" clId="{404ACD4A-D5E2-4191-B481-235526E58B99}" dt="2023-05-08T07:09:42.311" v="3398" actId="1076"/>
          <ac:picMkLst>
            <pc:docMk/>
            <pc:sldMk cId="2015735665" sldId="282"/>
            <ac:picMk id="10242" creationId="{5BAC7CAE-7F23-9C92-107A-BDF128D8F425}"/>
          </ac:picMkLst>
        </pc:picChg>
      </pc:sldChg>
      <pc:sldChg chg="modSp add mod">
        <pc:chgData name="Richard Chalk" userId="287f8aa4f4de1d19" providerId="LiveId" clId="{404ACD4A-D5E2-4191-B481-235526E58B99}" dt="2023-05-08T07:28:39.121" v="4072" actId="6549"/>
        <pc:sldMkLst>
          <pc:docMk/>
          <pc:sldMk cId="940861891" sldId="283"/>
        </pc:sldMkLst>
        <pc:spChg chg="mod">
          <ac:chgData name="Richard Chalk" userId="287f8aa4f4de1d19" providerId="LiveId" clId="{404ACD4A-D5E2-4191-B481-235526E58B99}" dt="2023-05-08T07:28:39.121" v="4072" actId="6549"/>
          <ac:spMkLst>
            <pc:docMk/>
            <pc:sldMk cId="940861891" sldId="283"/>
            <ac:spMk id="118" creationId="{00000000-0000-0000-0000-000000000000}"/>
          </ac:spMkLst>
        </pc:spChg>
      </pc:sldChg>
      <pc:sldChg chg="modSp add mod">
        <pc:chgData name="Richard Chalk" userId="287f8aa4f4de1d19" providerId="LiveId" clId="{404ACD4A-D5E2-4191-B481-235526E58B99}" dt="2023-05-08T07:34:49.076" v="4171" actId="20577"/>
        <pc:sldMkLst>
          <pc:docMk/>
          <pc:sldMk cId="2577552193" sldId="284"/>
        </pc:sldMkLst>
        <pc:spChg chg="mod">
          <ac:chgData name="Richard Chalk" userId="287f8aa4f4de1d19" providerId="LiveId" clId="{404ACD4A-D5E2-4191-B481-235526E58B99}" dt="2023-05-08T07:34:49.076" v="4171" actId="20577"/>
          <ac:spMkLst>
            <pc:docMk/>
            <pc:sldMk cId="2577552193" sldId="284"/>
            <ac:spMk id="118" creationId="{00000000-0000-0000-0000-000000000000}"/>
          </ac:spMkLst>
        </pc:spChg>
      </pc:sldChg>
      <pc:sldChg chg="addSp delSp modSp add mod modNotesTx">
        <pc:chgData name="Richard Chalk" userId="287f8aa4f4de1d19" providerId="LiveId" clId="{404ACD4A-D5E2-4191-B481-235526E58B99}" dt="2023-05-08T14:48:32.472" v="7473" actId="20577"/>
        <pc:sldMkLst>
          <pc:docMk/>
          <pc:sldMk cId="2880876226" sldId="285"/>
        </pc:sldMkLst>
        <pc:spChg chg="del">
          <ac:chgData name="Richard Chalk" userId="287f8aa4f4de1d19" providerId="LiveId" clId="{404ACD4A-D5E2-4191-B481-235526E58B99}" dt="2023-05-08T08:05:15.918" v="4226" actId="478"/>
          <ac:spMkLst>
            <pc:docMk/>
            <pc:sldMk cId="2880876226" sldId="285"/>
            <ac:spMk id="4" creationId="{8B4845E9-C559-F2F6-9C6D-EB58D76034DC}"/>
          </ac:spMkLst>
        </pc:spChg>
        <pc:spChg chg="del">
          <ac:chgData name="Richard Chalk" userId="287f8aa4f4de1d19" providerId="LiveId" clId="{404ACD4A-D5E2-4191-B481-235526E58B99}" dt="2023-05-08T08:05:13.211" v="4222" actId="478"/>
          <ac:spMkLst>
            <pc:docMk/>
            <pc:sldMk cId="2880876226" sldId="285"/>
            <ac:spMk id="6" creationId="{922EE5EF-7215-8E14-BF73-6B4A2625A832}"/>
          </ac:spMkLst>
        </pc:spChg>
        <pc:spChg chg="del">
          <ac:chgData name="Richard Chalk" userId="287f8aa4f4de1d19" providerId="LiveId" clId="{404ACD4A-D5E2-4191-B481-235526E58B99}" dt="2023-05-08T08:05:14.542" v="4224" actId="478"/>
          <ac:spMkLst>
            <pc:docMk/>
            <pc:sldMk cId="2880876226" sldId="285"/>
            <ac:spMk id="8" creationId="{414DEC07-4155-1F06-BED5-165EBC05551F}"/>
          </ac:spMkLst>
        </pc:spChg>
        <pc:spChg chg="add mod">
          <ac:chgData name="Richard Chalk" userId="287f8aa4f4de1d19" providerId="LiveId" clId="{404ACD4A-D5E2-4191-B481-235526E58B99}" dt="2023-05-08T08:11:18.546" v="4885" actId="1076"/>
          <ac:spMkLst>
            <pc:docMk/>
            <pc:sldMk cId="2880876226" sldId="285"/>
            <ac:spMk id="9" creationId="{4A0C6D67-E437-E87A-C1B5-FB33F22C9DE0}"/>
          </ac:spMkLst>
        </pc:spChg>
        <pc:spChg chg="add mod">
          <ac:chgData name="Richard Chalk" userId="287f8aa4f4de1d19" providerId="LiveId" clId="{404ACD4A-D5E2-4191-B481-235526E58B99}" dt="2023-05-08T08:28:32.400" v="5277" actId="1035"/>
          <ac:spMkLst>
            <pc:docMk/>
            <pc:sldMk cId="2880876226" sldId="285"/>
            <ac:spMk id="13" creationId="{44B469C7-C6A9-BC09-09C8-91557AAD7037}"/>
          </ac:spMkLst>
        </pc:spChg>
        <pc:spChg chg="add mod">
          <ac:chgData name="Richard Chalk" userId="287f8aa4f4de1d19" providerId="LiveId" clId="{404ACD4A-D5E2-4191-B481-235526E58B99}" dt="2023-05-08T08:27:25.231" v="5233" actId="207"/>
          <ac:spMkLst>
            <pc:docMk/>
            <pc:sldMk cId="2880876226" sldId="285"/>
            <ac:spMk id="14" creationId="{FB4DD88C-C2DF-DD3B-AC74-E38914EB4085}"/>
          </ac:spMkLst>
        </pc:spChg>
        <pc:spChg chg="mod">
          <ac:chgData name="Richard Chalk" userId="287f8aa4f4de1d19" providerId="LiveId" clId="{404ACD4A-D5E2-4191-B481-235526E58B99}" dt="2023-05-08T08:08:43.752" v="4494" actId="20577"/>
          <ac:spMkLst>
            <pc:docMk/>
            <pc:sldMk cId="2880876226" sldId="285"/>
            <ac:spMk id="126" creationId="{00000000-0000-0000-0000-000000000000}"/>
          </ac:spMkLst>
        </pc:spChg>
        <pc:spChg chg="mod ord">
          <ac:chgData name="Richard Chalk" userId="287f8aa4f4de1d19" providerId="LiveId" clId="{404ACD4A-D5E2-4191-B481-235526E58B99}" dt="2023-05-08T08:27:27.899" v="5234" actId="207"/>
          <ac:spMkLst>
            <pc:docMk/>
            <pc:sldMk cId="2880876226" sldId="285"/>
            <ac:spMk id="127" creationId="{00000000-0000-0000-0000-000000000000}"/>
          </ac:spMkLst>
        </pc:spChg>
        <pc:picChg chg="add del mod">
          <ac:chgData name="Richard Chalk" userId="287f8aa4f4de1d19" providerId="LiveId" clId="{404ACD4A-D5E2-4191-B481-235526E58B99}" dt="2023-05-08T08:23:28.461" v="5134" actId="478"/>
          <ac:picMkLst>
            <pc:docMk/>
            <pc:sldMk cId="2880876226" sldId="285"/>
            <ac:picMk id="2" creationId="{C8661307-E78A-480A-8A9E-536E36F944B1}"/>
          </ac:picMkLst>
        </pc:picChg>
        <pc:picChg chg="del">
          <ac:chgData name="Richard Chalk" userId="287f8aa4f4de1d19" providerId="LiveId" clId="{404ACD4A-D5E2-4191-B481-235526E58B99}" dt="2023-05-08T08:05:13.956" v="4223" actId="478"/>
          <ac:picMkLst>
            <pc:docMk/>
            <pc:sldMk cId="2880876226" sldId="285"/>
            <ac:picMk id="3" creationId="{412B5447-793B-F298-1FD8-EE6DF96B897C}"/>
          </ac:picMkLst>
        </pc:picChg>
        <pc:picChg chg="del">
          <ac:chgData name="Richard Chalk" userId="287f8aa4f4de1d19" providerId="LiveId" clId="{404ACD4A-D5E2-4191-B481-235526E58B99}" dt="2023-05-08T08:05:15.127" v="4225" actId="478"/>
          <ac:picMkLst>
            <pc:docMk/>
            <pc:sldMk cId="2880876226" sldId="285"/>
            <ac:picMk id="5" creationId="{CC8DB123-3CF7-51B6-1163-0FA84898A2C2}"/>
          </ac:picMkLst>
        </pc:picChg>
        <pc:picChg chg="del">
          <ac:chgData name="Richard Chalk" userId="287f8aa4f4de1d19" providerId="LiveId" clId="{404ACD4A-D5E2-4191-B481-235526E58B99}" dt="2023-05-08T08:05:12.005" v="4221" actId="478"/>
          <ac:picMkLst>
            <pc:docMk/>
            <pc:sldMk cId="2880876226" sldId="285"/>
            <ac:picMk id="7" creationId="{CEC64844-CE72-C0AF-4CFF-5012EAA0D6C4}"/>
          </ac:picMkLst>
        </pc:picChg>
        <pc:picChg chg="add del mod">
          <ac:chgData name="Richard Chalk" userId="287f8aa4f4de1d19" providerId="LiveId" clId="{404ACD4A-D5E2-4191-B481-235526E58B99}" dt="2023-05-08T08:11:10.783" v="4884" actId="478"/>
          <ac:picMkLst>
            <pc:docMk/>
            <pc:sldMk cId="2880876226" sldId="285"/>
            <ac:picMk id="10" creationId="{4018879E-AC18-19EE-1EC0-631AF31D49DB}"/>
          </ac:picMkLst>
        </pc:picChg>
        <pc:picChg chg="add mod">
          <ac:chgData name="Richard Chalk" userId="287f8aa4f4de1d19" providerId="LiveId" clId="{404ACD4A-D5E2-4191-B481-235526E58B99}" dt="2023-05-08T08:28:32.400" v="5277" actId="1035"/>
          <ac:picMkLst>
            <pc:docMk/>
            <pc:sldMk cId="2880876226" sldId="285"/>
            <ac:picMk id="11" creationId="{D2D6BC9C-411A-34A7-8174-34D7367366CF}"/>
          </ac:picMkLst>
        </pc:picChg>
        <pc:picChg chg="add mod">
          <ac:chgData name="Richard Chalk" userId="287f8aa4f4de1d19" providerId="LiveId" clId="{404ACD4A-D5E2-4191-B481-235526E58B99}" dt="2023-05-08T08:26:53.028" v="5188" actId="1076"/>
          <ac:picMkLst>
            <pc:docMk/>
            <pc:sldMk cId="2880876226" sldId="285"/>
            <ac:picMk id="15" creationId="{157F4925-D878-FCFB-A81F-036DEC8E0A41}"/>
          </ac:picMkLst>
        </pc:picChg>
        <pc:picChg chg="add mod">
          <ac:chgData name="Richard Chalk" userId="287f8aa4f4de1d19" providerId="LiveId" clId="{404ACD4A-D5E2-4191-B481-235526E58B99}" dt="2023-05-08T08:28:25.405" v="5261"/>
          <ac:picMkLst>
            <pc:docMk/>
            <pc:sldMk cId="2880876226" sldId="285"/>
            <ac:picMk id="16" creationId="{32112FB8-A320-C52C-EB8E-87BAB49D9016}"/>
          </ac:picMkLst>
        </pc:picChg>
        <pc:picChg chg="add mod">
          <ac:chgData name="Richard Chalk" userId="287f8aa4f4de1d19" providerId="LiveId" clId="{404ACD4A-D5E2-4191-B481-235526E58B99}" dt="2023-05-08T08:10:49.298" v="4865" actId="1076"/>
          <ac:picMkLst>
            <pc:docMk/>
            <pc:sldMk cId="2880876226" sldId="285"/>
            <ac:picMk id="15362" creationId="{4B80E4F8-EDE5-D1B8-3304-262AD624B0F4}"/>
          </ac:picMkLst>
        </pc:picChg>
        <pc:picChg chg="add mod">
          <ac:chgData name="Richard Chalk" userId="287f8aa4f4de1d19" providerId="LiveId" clId="{404ACD4A-D5E2-4191-B481-235526E58B99}" dt="2023-05-08T08:24:21.422" v="5136" actId="1076"/>
          <ac:picMkLst>
            <pc:docMk/>
            <pc:sldMk cId="2880876226" sldId="285"/>
            <ac:picMk id="15364" creationId="{F0439FB1-8EC7-B2BD-E78E-E8BFA7A19516}"/>
          </ac:picMkLst>
        </pc:picChg>
        <pc:picChg chg="add mod">
          <ac:chgData name="Richard Chalk" userId="287f8aa4f4de1d19" providerId="LiveId" clId="{404ACD4A-D5E2-4191-B481-235526E58B99}" dt="2023-05-08T08:24:38.472" v="5138" actId="1076"/>
          <ac:picMkLst>
            <pc:docMk/>
            <pc:sldMk cId="2880876226" sldId="285"/>
            <ac:picMk id="15366" creationId="{555D17FC-D1EF-40C0-4D2D-3B740A98D9DB}"/>
          </ac:picMkLst>
        </pc:picChg>
      </pc:sldChg>
      <pc:sldChg chg="addSp delSp modSp add mod ord modNotesTx">
        <pc:chgData name="Richard Chalk" userId="287f8aa4f4de1d19" providerId="LiveId" clId="{404ACD4A-D5E2-4191-B481-235526E58B99}" dt="2023-05-08T14:47:44.026" v="7427" actId="20577"/>
        <pc:sldMkLst>
          <pc:docMk/>
          <pc:sldMk cId="0" sldId="286"/>
        </pc:sldMkLst>
        <pc:spChg chg="del">
          <ac:chgData name="Richard Chalk" userId="287f8aa4f4de1d19" providerId="LiveId" clId="{404ACD4A-D5E2-4191-B481-235526E58B99}" dt="2023-05-08T08:14:12.482" v="4903" actId="478"/>
          <ac:spMkLst>
            <pc:docMk/>
            <pc:sldMk cId="0" sldId="286"/>
            <ac:spMk id="2" creationId="{FA8BEA5A-30D0-1A09-CFD8-AD419FFAF9EA}"/>
          </ac:spMkLst>
        </pc:spChg>
        <pc:spChg chg="add mod">
          <ac:chgData name="Richard Chalk" userId="287f8aa4f4de1d19" providerId="LiveId" clId="{404ACD4A-D5E2-4191-B481-235526E58B99}" dt="2023-05-08T08:14:20.794" v="4905"/>
          <ac:spMkLst>
            <pc:docMk/>
            <pc:sldMk cId="0" sldId="286"/>
            <ac:spMk id="3" creationId="{252DAE51-C83E-9F48-791E-C98508B01C9C}"/>
          </ac:spMkLst>
        </pc:spChg>
        <pc:spChg chg="add mod">
          <ac:chgData name="Richard Chalk" userId="287f8aa4f4de1d19" providerId="LiveId" clId="{404ACD4A-D5E2-4191-B481-235526E58B99}" dt="2023-05-08T08:16:23.127" v="4937" actId="1076"/>
          <ac:spMkLst>
            <pc:docMk/>
            <pc:sldMk cId="0" sldId="286"/>
            <ac:spMk id="5" creationId="{42273D16-D95B-4DC6-E3B6-69893A19D5B0}"/>
          </ac:spMkLst>
        </pc:spChg>
        <pc:spChg chg="add mod">
          <ac:chgData name="Richard Chalk" userId="287f8aa4f4de1d19" providerId="LiveId" clId="{404ACD4A-D5E2-4191-B481-235526E58B99}" dt="2023-05-08T08:28:23.430" v="5260" actId="1035"/>
          <ac:spMkLst>
            <pc:docMk/>
            <pc:sldMk cId="0" sldId="286"/>
            <ac:spMk id="6" creationId="{26740D0F-DFD4-795F-29FC-6725F5174900}"/>
          </ac:spMkLst>
        </pc:spChg>
        <pc:spChg chg="del">
          <ac:chgData name="Richard Chalk" userId="287f8aa4f4de1d19" providerId="LiveId" clId="{404ACD4A-D5E2-4191-B481-235526E58B99}" dt="2023-05-08T08:14:20.442" v="4904" actId="478"/>
          <ac:spMkLst>
            <pc:docMk/>
            <pc:sldMk cId="0" sldId="286"/>
            <ac:spMk id="509" creationId="{00000000-0000-0000-0000-000000000000}"/>
          </ac:spMkLst>
        </pc:spChg>
        <pc:spChg chg="mod">
          <ac:chgData name="Richard Chalk" userId="287f8aa4f4de1d19" providerId="LiveId" clId="{404ACD4A-D5E2-4191-B481-235526E58B99}" dt="2023-05-08T08:22:40.721" v="5129" actId="207"/>
          <ac:spMkLst>
            <pc:docMk/>
            <pc:sldMk cId="0" sldId="286"/>
            <ac:spMk id="510" creationId="{00000000-0000-0000-0000-000000000000}"/>
          </ac:spMkLst>
        </pc:spChg>
        <pc:picChg chg="add mod">
          <ac:chgData name="Richard Chalk" userId="287f8aa4f4de1d19" providerId="LiveId" clId="{404ACD4A-D5E2-4191-B481-235526E58B99}" dt="2023-05-08T08:16:23.127" v="4937" actId="1076"/>
          <ac:picMkLst>
            <pc:docMk/>
            <pc:sldMk cId="0" sldId="286"/>
            <ac:picMk id="4" creationId="{2B2D194C-EB6B-AF17-F600-D1622A659D3E}"/>
          </ac:picMkLst>
        </pc:picChg>
        <pc:picChg chg="add mod">
          <ac:chgData name="Richard Chalk" userId="287f8aa4f4de1d19" providerId="LiveId" clId="{404ACD4A-D5E2-4191-B481-235526E58B99}" dt="2023-05-08T08:28:23.430" v="5260" actId="1035"/>
          <ac:picMkLst>
            <pc:docMk/>
            <pc:sldMk cId="0" sldId="286"/>
            <ac:picMk id="7" creationId="{76A5094F-6910-941F-D0EB-46CE9E652B10}"/>
          </ac:picMkLst>
        </pc:picChg>
        <pc:picChg chg="add mod">
          <ac:chgData name="Richard Chalk" userId="287f8aa4f4de1d19" providerId="LiveId" clId="{404ACD4A-D5E2-4191-B481-235526E58B99}" dt="2023-05-08T08:23:04.260" v="5130"/>
          <ac:picMkLst>
            <pc:docMk/>
            <pc:sldMk cId="0" sldId="286"/>
            <ac:picMk id="8" creationId="{10D82F70-717C-32C3-0985-CC66610A7157}"/>
          </ac:picMkLst>
        </pc:picChg>
        <pc:picChg chg="add mod">
          <ac:chgData name="Richard Chalk" userId="287f8aa4f4de1d19" providerId="LiveId" clId="{404ACD4A-D5E2-4191-B481-235526E58B99}" dt="2023-05-08T08:28:18.009" v="5240"/>
          <ac:picMkLst>
            <pc:docMk/>
            <pc:sldMk cId="0" sldId="286"/>
            <ac:picMk id="9" creationId="{645288E1-377E-4418-9391-F9307D92DE63}"/>
          </ac:picMkLst>
        </pc:picChg>
      </pc:sldChg>
      <pc:sldChg chg="modSp add mod">
        <pc:chgData name="Richard Chalk" userId="287f8aa4f4de1d19" providerId="LiveId" clId="{404ACD4A-D5E2-4191-B481-235526E58B99}" dt="2023-05-08T08:29:42.144" v="5321" actId="20577"/>
        <pc:sldMkLst>
          <pc:docMk/>
          <pc:sldMk cId="1944858822" sldId="287"/>
        </pc:sldMkLst>
        <pc:spChg chg="mod">
          <ac:chgData name="Richard Chalk" userId="287f8aa4f4de1d19" providerId="LiveId" clId="{404ACD4A-D5E2-4191-B481-235526E58B99}" dt="2023-05-08T08:29:42.144" v="5321" actId="20577"/>
          <ac:spMkLst>
            <pc:docMk/>
            <pc:sldMk cId="1944858822" sldId="287"/>
            <ac:spMk id="118" creationId="{00000000-0000-0000-0000-000000000000}"/>
          </ac:spMkLst>
        </pc:spChg>
      </pc:sldChg>
      <pc:sldChg chg="addSp delSp modSp add mod modNotesTx">
        <pc:chgData name="Richard Chalk" userId="287f8aa4f4de1d19" providerId="LiveId" clId="{404ACD4A-D5E2-4191-B481-235526E58B99}" dt="2023-05-08T08:44:00.264" v="5751" actId="113"/>
        <pc:sldMkLst>
          <pc:docMk/>
          <pc:sldMk cId="897587156" sldId="288"/>
        </pc:sldMkLst>
        <pc:spChg chg="add mod">
          <ac:chgData name="Richard Chalk" userId="287f8aa4f4de1d19" providerId="LiveId" clId="{404ACD4A-D5E2-4191-B481-235526E58B99}" dt="2023-05-08T08:32:42.917" v="5450" actId="20577"/>
          <ac:spMkLst>
            <pc:docMk/>
            <pc:sldMk cId="897587156" sldId="288"/>
            <ac:spMk id="5" creationId="{38E3D0ED-9D91-52EF-3045-04F55B2C41E6}"/>
          </ac:spMkLst>
        </pc:spChg>
        <pc:spChg chg="add mod">
          <ac:chgData name="Richard Chalk" userId="287f8aa4f4de1d19" providerId="LiveId" clId="{404ACD4A-D5E2-4191-B481-235526E58B99}" dt="2023-05-08T08:33:03.361" v="5514" actId="20577"/>
          <ac:spMkLst>
            <pc:docMk/>
            <pc:sldMk cId="897587156" sldId="288"/>
            <ac:spMk id="7" creationId="{4477D5B8-0271-B704-FB42-AA157C6D9A12}"/>
          </ac:spMkLst>
        </pc:spChg>
        <pc:spChg chg="del">
          <ac:chgData name="Richard Chalk" userId="287f8aa4f4de1d19" providerId="LiveId" clId="{404ACD4A-D5E2-4191-B481-235526E58B99}" dt="2023-05-08T08:28:09.416" v="5239" actId="478"/>
          <ac:spMkLst>
            <pc:docMk/>
            <pc:sldMk cId="897587156" sldId="288"/>
            <ac:spMk id="9" creationId="{4A0C6D67-E437-E87A-C1B5-FB33F22C9DE0}"/>
          </ac:spMkLst>
        </pc:spChg>
        <pc:spChg chg="add del">
          <ac:chgData name="Richard Chalk" userId="287f8aa4f4de1d19" providerId="LiveId" clId="{404ACD4A-D5E2-4191-B481-235526E58B99}" dt="2023-05-08T08:35:03.384" v="5516" actId="22"/>
          <ac:spMkLst>
            <pc:docMk/>
            <pc:sldMk cId="897587156" sldId="288"/>
            <ac:spMk id="10" creationId="{0F376D93-79E7-9B24-02D1-D77B2C7F44D7}"/>
          </ac:spMkLst>
        </pc:spChg>
        <pc:spChg chg="del">
          <ac:chgData name="Richard Chalk" userId="287f8aa4f4de1d19" providerId="LiveId" clId="{404ACD4A-D5E2-4191-B481-235526E58B99}" dt="2023-05-08T08:28:09.416" v="5239" actId="478"/>
          <ac:spMkLst>
            <pc:docMk/>
            <pc:sldMk cId="897587156" sldId="288"/>
            <ac:spMk id="13" creationId="{44B469C7-C6A9-BC09-09C8-91557AAD7037}"/>
          </ac:spMkLst>
        </pc:spChg>
        <pc:spChg chg="del">
          <ac:chgData name="Richard Chalk" userId="287f8aa4f4de1d19" providerId="LiveId" clId="{404ACD4A-D5E2-4191-B481-235526E58B99}" dt="2023-05-08T08:29:25.249" v="5283" actId="478"/>
          <ac:spMkLst>
            <pc:docMk/>
            <pc:sldMk cId="897587156" sldId="288"/>
            <ac:spMk id="14" creationId="{FB4DD88C-C2DF-DD3B-AC74-E38914EB4085}"/>
          </ac:spMkLst>
        </pc:spChg>
        <pc:spChg chg="mod">
          <ac:chgData name="Richard Chalk" userId="287f8aa4f4de1d19" providerId="LiveId" clId="{404ACD4A-D5E2-4191-B481-235526E58B99}" dt="2023-05-08T08:35:11.676" v="5520" actId="20577"/>
          <ac:spMkLst>
            <pc:docMk/>
            <pc:sldMk cId="897587156" sldId="288"/>
            <ac:spMk id="126" creationId="{00000000-0000-0000-0000-000000000000}"/>
          </ac:spMkLst>
        </pc:spChg>
        <pc:spChg chg="mod">
          <ac:chgData name="Richard Chalk" userId="287f8aa4f4de1d19" providerId="LiveId" clId="{404ACD4A-D5E2-4191-B481-235526E58B99}" dt="2023-05-08T08:44:00.264" v="5751" actId="113"/>
          <ac:spMkLst>
            <pc:docMk/>
            <pc:sldMk cId="897587156" sldId="288"/>
            <ac:spMk id="127" creationId="{00000000-0000-0000-0000-000000000000}"/>
          </ac:spMkLst>
        </pc:spChg>
        <pc:picChg chg="add mod">
          <ac:chgData name="Richard Chalk" userId="287f8aa4f4de1d19" providerId="LiveId" clId="{404ACD4A-D5E2-4191-B481-235526E58B99}" dt="2023-05-08T08:28:34.886" v="5278"/>
          <ac:picMkLst>
            <pc:docMk/>
            <pc:sldMk cId="897587156" sldId="288"/>
            <ac:picMk id="2" creationId="{43C86121-7DEC-4C89-FB35-94C68E50876E}"/>
          </ac:picMkLst>
        </pc:picChg>
        <pc:picChg chg="add mod">
          <ac:chgData name="Richard Chalk" userId="287f8aa4f4de1d19" providerId="LiveId" clId="{404ACD4A-D5E2-4191-B481-235526E58B99}" dt="2023-05-08T08:29:20.126" v="5281" actId="1076"/>
          <ac:picMkLst>
            <pc:docMk/>
            <pc:sldMk cId="897587156" sldId="288"/>
            <ac:picMk id="3" creationId="{125F7134-8E07-9696-709E-126A55B1E3FF}"/>
          </ac:picMkLst>
        </pc:picChg>
        <pc:picChg chg="add mod">
          <ac:chgData name="Richard Chalk" userId="287f8aa4f4de1d19" providerId="LiveId" clId="{404ACD4A-D5E2-4191-B481-235526E58B99}" dt="2023-05-08T08:32:28.462" v="5416"/>
          <ac:picMkLst>
            <pc:docMk/>
            <pc:sldMk cId="897587156" sldId="288"/>
            <ac:picMk id="4" creationId="{837B6141-5FCF-480F-8D46-C462B4D488B6}"/>
          </ac:picMkLst>
        </pc:picChg>
        <pc:picChg chg="add mod">
          <ac:chgData name="Richard Chalk" userId="287f8aa4f4de1d19" providerId="LiveId" clId="{404ACD4A-D5E2-4191-B481-235526E58B99}" dt="2023-05-08T08:32:55.952" v="5500" actId="1036"/>
          <ac:picMkLst>
            <pc:docMk/>
            <pc:sldMk cId="897587156" sldId="288"/>
            <ac:picMk id="6" creationId="{CF36C53C-2C6D-C716-5B2E-2072C94E0AB4}"/>
          </ac:picMkLst>
        </pc:picChg>
        <pc:picChg chg="del">
          <ac:chgData name="Richard Chalk" userId="287f8aa4f4de1d19" providerId="LiveId" clId="{404ACD4A-D5E2-4191-B481-235526E58B99}" dt="2023-05-08T08:28:09.416" v="5239" actId="478"/>
          <ac:picMkLst>
            <pc:docMk/>
            <pc:sldMk cId="897587156" sldId="288"/>
            <ac:picMk id="11" creationId="{D2D6BC9C-411A-34A7-8174-34D7367366CF}"/>
          </ac:picMkLst>
        </pc:picChg>
        <pc:picChg chg="del">
          <ac:chgData name="Richard Chalk" userId="287f8aa4f4de1d19" providerId="LiveId" clId="{404ACD4A-D5E2-4191-B481-235526E58B99}" dt="2023-05-08T08:29:24.317" v="5282" actId="478"/>
          <ac:picMkLst>
            <pc:docMk/>
            <pc:sldMk cId="897587156" sldId="288"/>
            <ac:picMk id="15" creationId="{157F4925-D878-FCFB-A81F-036DEC8E0A41}"/>
          </ac:picMkLst>
        </pc:picChg>
        <pc:picChg chg="del">
          <ac:chgData name="Richard Chalk" userId="287f8aa4f4de1d19" providerId="LiveId" clId="{404ACD4A-D5E2-4191-B481-235526E58B99}" dt="2023-05-08T08:28:09.416" v="5239" actId="478"/>
          <ac:picMkLst>
            <pc:docMk/>
            <pc:sldMk cId="897587156" sldId="288"/>
            <ac:picMk id="15362" creationId="{4B80E4F8-EDE5-D1B8-3304-262AD624B0F4}"/>
          </ac:picMkLst>
        </pc:picChg>
        <pc:picChg chg="del">
          <ac:chgData name="Richard Chalk" userId="287f8aa4f4de1d19" providerId="LiveId" clId="{404ACD4A-D5E2-4191-B481-235526E58B99}" dt="2023-05-08T08:28:09.416" v="5239" actId="478"/>
          <ac:picMkLst>
            <pc:docMk/>
            <pc:sldMk cId="897587156" sldId="288"/>
            <ac:picMk id="15364" creationId="{F0439FB1-8EC7-B2BD-E78E-E8BFA7A19516}"/>
          </ac:picMkLst>
        </pc:picChg>
        <pc:picChg chg="del">
          <ac:chgData name="Richard Chalk" userId="287f8aa4f4de1d19" providerId="LiveId" clId="{404ACD4A-D5E2-4191-B481-235526E58B99}" dt="2023-05-08T08:28:09.416" v="5239" actId="478"/>
          <ac:picMkLst>
            <pc:docMk/>
            <pc:sldMk cId="897587156" sldId="288"/>
            <ac:picMk id="15366" creationId="{555D17FC-D1EF-40C0-4D2D-3B740A98D9DB}"/>
          </ac:picMkLst>
        </pc:picChg>
      </pc:sldChg>
      <pc:sldChg chg="modSp add mod modNotesTx">
        <pc:chgData name="Richard Chalk" userId="287f8aa4f4de1d19" providerId="LiveId" clId="{404ACD4A-D5E2-4191-B481-235526E58B99}" dt="2023-05-08T08:50:12.887" v="6177" actId="20577"/>
        <pc:sldMkLst>
          <pc:docMk/>
          <pc:sldMk cId="1608595304" sldId="289"/>
        </pc:sldMkLst>
        <pc:spChg chg="mod">
          <ac:chgData name="Richard Chalk" userId="287f8aa4f4de1d19" providerId="LiveId" clId="{404ACD4A-D5E2-4191-B481-235526E58B99}" dt="2023-05-08T08:38:17.724" v="5593" actId="20577"/>
          <ac:spMkLst>
            <pc:docMk/>
            <pc:sldMk cId="1608595304" sldId="289"/>
            <ac:spMk id="5" creationId="{38E3D0ED-9D91-52EF-3045-04F55B2C41E6}"/>
          </ac:spMkLst>
        </pc:spChg>
        <pc:spChg chg="mod">
          <ac:chgData name="Richard Chalk" userId="287f8aa4f4de1d19" providerId="LiveId" clId="{404ACD4A-D5E2-4191-B481-235526E58B99}" dt="2023-05-08T08:44:23.764" v="5761"/>
          <ac:spMkLst>
            <pc:docMk/>
            <pc:sldMk cId="1608595304" sldId="289"/>
            <ac:spMk id="7" creationId="{4477D5B8-0271-B704-FB42-AA157C6D9A12}"/>
          </ac:spMkLst>
        </pc:spChg>
        <pc:spChg chg="mod">
          <ac:chgData name="Richard Chalk" userId="287f8aa4f4de1d19" providerId="LiveId" clId="{404ACD4A-D5E2-4191-B481-235526E58B99}" dt="2023-05-08T08:35:15.715" v="5523" actId="20577"/>
          <ac:spMkLst>
            <pc:docMk/>
            <pc:sldMk cId="1608595304" sldId="289"/>
            <ac:spMk id="126" creationId="{00000000-0000-0000-0000-000000000000}"/>
          </ac:spMkLst>
        </pc:spChg>
        <pc:spChg chg="mod">
          <ac:chgData name="Richard Chalk" userId="287f8aa4f4de1d19" providerId="LiveId" clId="{404ACD4A-D5E2-4191-B481-235526E58B99}" dt="2023-05-08T08:50:12.887" v="6177" actId="20577"/>
          <ac:spMkLst>
            <pc:docMk/>
            <pc:sldMk cId="1608595304" sldId="289"/>
            <ac:spMk id="127" creationId="{00000000-0000-0000-0000-000000000000}"/>
          </ac:spMkLst>
        </pc:spChg>
      </pc:sldChg>
      <pc:sldChg chg="addSp delSp modSp add mod modNotesTx">
        <pc:chgData name="Richard Chalk" userId="287f8aa4f4de1d19" providerId="LiveId" clId="{404ACD4A-D5E2-4191-B481-235526E58B99}" dt="2023-05-08T14:49:35.022" v="7482" actId="20577"/>
        <pc:sldMkLst>
          <pc:docMk/>
          <pc:sldMk cId="1483189853" sldId="290"/>
        </pc:sldMkLst>
        <pc:spChg chg="mod">
          <ac:chgData name="Richard Chalk" userId="287f8aa4f4de1d19" providerId="LiveId" clId="{404ACD4A-D5E2-4191-B481-235526E58B99}" dt="2023-05-08T08:48:21.205" v="6117" actId="1035"/>
          <ac:spMkLst>
            <pc:docMk/>
            <pc:sldMk cId="1483189853" sldId="290"/>
            <ac:spMk id="5" creationId="{38E3D0ED-9D91-52EF-3045-04F55B2C41E6}"/>
          </ac:spMkLst>
        </pc:spChg>
        <pc:spChg chg="del">
          <ac:chgData name="Richard Chalk" userId="287f8aa4f4de1d19" providerId="LiveId" clId="{404ACD4A-D5E2-4191-B481-235526E58B99}" dt="2023-05-08T08:48:07.809" v="6095" actId="478"/>
          <ac:spMkLst>
            <pc:docMk/>
            <pc:sldMk cId="1483189853" sldId="290"/>
            <ac:spMk id="7" creationId="{4477D5B8-0271-B704-FB42-AA157C6D9A12}"/>
          </ac:spMkLst>
        </pc:spChg>
        <pc:spChg chg="add mod">
          <ac:chgData name="Richard Chalk" userId="287f8aa4f4de1d19" providerId="LiveId" clId="{404ACD4A-D5E2-4191-B481-235526E58B99}" dt="2023-05-08T08:46:47.742" v="5893" actId="20577"/>
          <ac:spMkLst>
            <pc:docMk/>
            <pc:sldMk cId="1483189853" sldId="290"/>
            <ac:spMk id="9" creationId="{8CA20D26-B083-DCDE-3E31-1D1EA64F9029}"/>
          </ac:spMkLst>
        </pc:spChg>
        <pc:spChg chg="add mod">
          <ac:chgData name="Richard Chalk" userId="287f8aa4f4de1d19" providerId="LiveId" clId="{404ACD4A-D5E2-4191-B481-235526E58B99}" dt="2023-05-08T14:49:35.022" v="7482" actId="20577"/>
          <ac:spMkLst>
            <pc:docMk/>
            <pc:sldMk cId="1483189853" sldId="290"/>
            <ac:spMk id="11" creationId="{6A1CE1D1-3B73-92B2-55A2-F2E446A93B8D}"/>
          </ac:spMkLst>
        </pc:spChg>
        <pc:spChg chg="mod">
          <ac:chgData name="Richard Chalk" userId="287f8aa4f4de1d19" providerId="LiveId" clId="{404ACD4A-D5E2-4191-B481-235526E58B99}" dt="2023-05-08T08:44:49.673" v="5780" actId="5793"/>
          <ac:spMkLst>
            <pc:docMk/>
            <pc:sldMk cId="1483189853" sldId="290"/>
            <ac:spMk id="126" creationId="{00000000-0000-0000-0000-000000000000}"/>
          </ac:spMkLst>
        </pc:spChg>
        <pc:spChg chg="mod">
          <ac:chgData name="Richard Chalk" userId="287f8aa4f4de1d19" providerId="LiveId" clId="{404ACD4A-D5E2-4191-B481-235526E58B99}" dt="2023-05-08T08:46:52.674" v="5894" actId="14100"/>
          <ac:spMkLst>
            <pc:docMk/>
            <pc:sldMk cId="1483189853" sldId="290"/>
            <ac:spMk id="127" creationId="{00000000-0000-0000-0000-000000000000}"/>
          </ac:spMkLst>
        </pc:spChg>
        <pc:picChg chg="del">
          <ac:chgData name="Richard Chalk" userId="287f8aa4f4de1d19" providerId="LiveId" clId="{404ACD4A-D5E2-4191-B481-235526E58B99}" dt="2023-05-08T08:44:37.997" v="5762" actId="478"/>
          <ac:picMkLst>
            <pc:docMk/>
            <pc:sldMk cId="1483189853" sldId="290"/>
            <ac:picMk id="3" creationId="{125F7134-8E07-9696-709E-126A55B1E3FF}"/>
          </ac:picMkLst>
        </pc:picChg>
        <pc:picChg chg="mod">
          <ac:chgData name="Richard Chalk" userId="287f8aa4f4de1d19" providerId="LiveId" clId="{404ACD4A-D5E2-4191-B481-235526E58B99}" dt="2023-05-08T08:48:21.205" v="6117" actId="1035"/>
          <ac:picMkLst>
            <pc:docMk/>
            <pc:sldMk cId="1483189853" sldId="290"/>
            <ac:picMk id="4" creationId="{837B6141-5FCF-480F-8D46-C462B4D488B6}"/>
          </ac:picMkLst>
        </pc:picChg>
        <pc:picChg chg="del">
          <ac:chgData name="Richard Chalk" userId="287f8aa4f4de1d19" providerId="LiveId" clId="{404ACD4A-D5E2-4191-B481-235526E58B99}" dt="2023-05-08T08:45:45.750" v="5834" actId="478"/>
          <ac:picMkLst>
            <pc:docMk/>
            <pc:sldMk cId="1483189853" sldId="290"/>
            <ac:picMk id="6" creationId="{CF36C53C-2C6D-C716-5B2E-2072C94E0AB4}"/>
          </ac:picMkLst>
        </pc:picChg>
        <pc:picChg chg="add mod">
          <ac:chgData name="Richard Chalk" userId="287f8aa4f4de1d19" providerId="LiveId" clId="{404ACD4A-D5E2-4191-B481-235526E58B99}" dt="2023-05-08T08:44:38.489" v="5763"/>
          <ac:picMkLst>
            <pc:docMk/>
            <pc:sldMk cId="1483189853" sldId="290"/>
            <ac:picMk id="8" creationId="{976E7A5A-3D80-09CA-C401-D6BFB4806EF1}"/>
          </ac:picMkLst>
        </pc:picChg>
        <pc:picChg chg="add mod">
          <ac:chgData name="Richard Chalk" userId="287f8aa4f4de1d19" providerId="LiveId" clId="{404ACD4A-D5E2-4191-B481-235526E58B99}" dt="2023-05-08T08:48:36.570" v="6165" actId="1037"/>
          <ac:picMkLst>
            <pc:docMk/>
            <pc:sldMk cId="1483189853" sldId="290"/>
            <ac:picMk id="10" creationId="{CE448479-1EA7-8432-C6C8-48A10365D4BD}"/>
          </ac:picMkLst>
        </pc:picChg>
      </pc:sldChg>
      <pc:sldChg chg="modSp add mod">
        <pc:chgData name="Richard Chalk" userId="287f8aa4f4de1d19" providerId="LiveId" clId="{404ACD4A-D5E2-4191-B481-235526E58B99}" dt="2023-05-08T08:49:28.813" v="6175" actId="20577"/>
        <pc:sldMkLst>
          <pc:docMk/>
          <pc:sldMk cId="3979350157" sldId="291"/>
        </pc:sldMkLst>
        <pc:spChg chg="mod">
          <ac:chgData name="Richard Chalk" userId="287f8aa4f4de1d19" providerId="LiveId" clId="{404ACD4A-D5E2-4191-B481-235526E58B99}" dt="2023-05-08T08:49:28.813" v="6175" actId="20577"/>
          <ac:spMkLst>
            <pc:docMk/>
            <pc:sldMk cId="3979350157" sldId="291"/>
            <ac:spMk id="118" creationId="{00000000-0000-0000-0000-000000000000}"/>
          </ac:spMkLst>
        </pc:spChg>
      </pc:sldChg>
      <pc:sldChg chg="addSp delSp modSp add mod modNotesTx">
        <pc:chgData name="Richard Chalk" userId="287f8aa4f4de1d19" providerId="LiveId" clId="{404ACD4A-D5E2-4191-B481-235526E58B99}" dt="2023-05-08T14:50:21.263" v="7538" actId="20577"/>
        <pc:sldMkLst>
          <pc:docMk/>
          <pc:sldMk cId="1363437650" sldId="292"/>
        </pc:sldMkLst>
        <pc:spChg chg="del">
          <ac:chgData name="Richard Chalk" userId="287f8aa4f4de1d19" providerId="LiveId" clId="{404ACD4A-D5E2-4191-B481-235526E58B99}" dt="2023-05-08T09:40:21.773" v="6266" actId="478"/>
          <ac:spMkLst>
            <pc:docMk/>
            <pc:sldMk cId="1363437650" sldId="292"/>
            <ac:spMk id="5" creationId="{38E3D0ED-9D91-52EF-3045-04F55B2C41E6}"/>
          </ac:spMkLst>
        </pc:spChg>
        <pc:spChg chg="del">
          <ac:chgData name="Richard Chalk" userId="287f8aa4f4de1d19" providerId="LiveId" clId="{404ACD4A-D5E2-4191-B481-235526E58B99}" dt="2023-05-08T09:40:21.773" v="6266" actId="478"/>
          <ac:spMkLst>
            <pc:docMk/>
            <pc:sldMk cId="1363437650" sldId="292"/>
            <ac:spMk id="7" creationId="{4477D5B8-0271-B704-FB42-AA157C6D9A12}"/>
          </ac:spMkLst>
        </pc:spChg>
        <pc:spChg chg="add mod">
          <ac:chgData name="Richard Chalk" userId="287f8aa4f4de1d19" providerId="LiveId" clId="{404ACD4A-D5E2-4191-B481-235526E58B99}" dt="2023-05-08T09:45:56.563" v="6408" actId="20577"/>
          <ac:spMkLst>
            <pc:docMk/>
            <pc:sldMk cId="1363437650" sldId="292"/>
            <ac:spMk id="8" creationId="{983B9055-71D5-8FBF-AAA7-48438816D5D4}"/>
          </ac:spMkLst>
        </pc:spChg>
        <pc:spChg chg="mod">
          <ac:chgData name="Richard Chalk" userId="287f8aa4f4de1d19" providerId="LiveId" clId="{404ACD4A-D5E2-4191-B481-235526E58B99}" dt="2023-05-08T09:39:53.405" v="6257" actId="20577"/>
          <ac:spMkLst>
            <pc:docMk/>
            <pc:sldMk cId="1363437650" sldId="292"/>
            <ac:spMk id="126" creationId="{00000000-0000-0000-0000-000000000000}"/>
          </ac:spMkLst>
        </pc:spChg>
        <pc:spChg chg="mod">
          <ac:chgData name="Richard Chalk" userId="287f8aa4f4de1d19" providerId="LiveId" clId="{404ACD4A-D5E2-4191-B481-235526E58B99}" dt="2023-05-08T09:44:53.467" v="6371" actId="6549"/>
          <ac:spMkLst>
            <pc:docMk/>
            <pc:sldMk cId="1363437650" sldId="292"/>
            <ac:spMk id="127" creationId="{00000000-0000-0000-0000-000000000000}"/>
          </ac:spMkLst>
        </pc:spChg>
        <pc:picChg chg="del">
          <ac:chgData name="Richard Chalk" userId="287f8aa4f4de1d19" providerId="LiveId" clId="{404ACD4A-D5E2-4191-B481-235526E58B99}" dt="2023-05-08T09:41:35.404" v="6283" actId="478"/>
          <ac:picMkLst>
            <pc:docMk/>
            <pc:sldMk cId="1363437650" sldId="292"/>
            <ac:picMk id="3" creationId="{125F7134-8E07-9696-709E-126A55B1E3FF}"/>
          </ac:picMkLst>
        </pc:picChg>
        <pc:picChg chg="del">
          <ac:chgData name="Richard Chalk" userId="287f8aa4f4de1d19" providerId="LiveId" clId="{404ACD4A-D5E2-4191-B481-235526E58B99}" dt="2023-05-08T09:40:21.773" v="6266" actId="478"/>
          <ac:picMkLst>
            <pc:docMk/>
            <pc:sldMk cId="1363437650" sldId="292"/>
            <ac:picMk id="4" creationId="{837B6141-5FCF-480F-8D46-C462B4D488B6}"/>
          </ac:picMkLst>
        </pc:picChg>
        <pc:picChg chg="del">
          <ac:chgData name="Richard Chalk" userId="287f8aa4f4de1d19" providerId="LiveId" clId="{404ACD4A-D5E2-4191-B481-235526E58B99}" dt="2023-05-08T09:40:21.773" v="6266" actId="478"/>
          <ac:picMkLst>
            <pc:docMk/>
            <pc:sldMk cId="1363437650" sldId="292"/>
            <ac:picMk id="6" creationId="{CF36C53C-2C6D-C716-5B2E-2072C94E0AB4}"/>
          </ac:picMkLst>
        </pc:picChg>
        <pc:picChg chg="add mod">
          <ac:chgData name="Richard Chalk" userId="287f8aa4f4de1d19" providerId="LiveId" clId="{404ACD4A-D5E2-4191-B481-235526E58B99}" dt="2023-05-08T09:50:51.488" v="6602"/>
          <ac:picMkLst>
            <pc:docMk/>
            <pc:sldMk cId="1363437650" sldId="292"/>
            <ac:picMk id="9" creationId="{2D275FE6-218B-0EF1-431D-A4D555A8516F}"/>
          </ac:picMkLst>
        </pc:picChg>
        <pc:picChg chg="add mod">
          <ac:chgData name="Richard Chalk" userId="287f8aa4f4de1d19" providerId="LiveId" clId="{404ACD4A-D5E2-4191-B481-235526E58B99}" dt="2023-05-08T09:42:30.246" v="6299" actId="1076"/>
          <ac:picMkLst>
            <pc:docMk/>
            <pc:sldMk cId="1363437650" sldId="292"/>
            <ac:picMk id="17410" creationId="{5A4A729C-66E4-C61D-8416-E63C163F31D7}"/>
          </ac:picMkLst>
        </pc:picChg>
      </pc:sldChg>
      <pc:sldChg chg="addSp delSp modSp add mod modNotesTx">
        <pc:chgData name="Richard Chalk" userId="287f8aa4f4de1d19" providerId="LiveId" clId="{404ACD4A-D5E2-4191-B481-235526E58B99}" dt="2023-05-08T09:55:01.331" v="6850" actId="6549"/>
        <pc:sldMkLst>
          <pc:docMk/>
          <pc:sldMk cId="3619287749" sldId="293"/>
        </pc:sldMkLst>
        <pc:spChg chg="mod">
          <ac:chgData name="Richard Chalk" userId="287f8aa4f4de1d19" providerId="LiveId" clId="{404ACD4A-D5E2-4191-B481-235526E58B99}" dt="2023-05-08T09:48:04.379" v="6479" actId="20577"/>
          <ac:spMkLst>
            <pc:docMk/>
            <pc:sldMk cId="3619287749" sldId="293"/>
            <ac:spMk id="126" creationId="{00000000-0000-0000-0000-000000000000}"/>
          </ac:spMkLst>
        </pc:spChg>
        <pc:spChg chg="mod">
          <ac:chgData name="Richard Chalk" userId="287f8aa4f4de1d19" providerId="LiveId" clId="{404ACD4A-D5E2-4191-B481-235526E58B99}" dt="2023-05-08T09:55:01.331" v="6850" actId="6549"/>
          <ac:spMkLst>
            <pc:docMk/>
            <pc:sldMk cId="3619287749" sldId="293"/>
            <ac:spMk id="127" creationId="{00000000-0000-0000-0000-000000000000}"/>
          </ac:spMkLst>
        </pc:spChg>
        <pc:picChg chg="del">
          <ac:chgData name="Richard Chalk" userId="287f8aa4f4de1d19" providerId="LiveId" clId="{404ACD4A-D5E2-4191-B481-235526E58B99}" dt="2023-05-08T09:48:34.226" v="6490" actId="478"/>
          <ac:picMkLst>
            <pc:docMk/>
            <pc:sldMk cId="3619287749" sldId="293"/>
            <ac:picMk id="4" creationId="{837B6141-5FCF-480F-8D46-C462B4D488B6}"/>
          </ac:picMkLst>
        </pc:picChg>
        <pc:picChg chg="del">
          <ac:chgData name="Richard Chalk" userId="287f8aa4f4de1d19" providerId="LiveId" clId="{404ACD4A-D5E2-4191-B481-235526E58B99}" dt="2023-05-08T09:48:35.433" v="6491" actId="478"/>
          <ac:picMkLst>
            <pc:docMk/>
            <pc:sldMk cId="3619287749" sldId="293"/>
            <ac:picMk id="6" creationId="{CF36C53C-2C6D-C716-5B2E-2072C94E0AB4}"/>
          </ac:picMkLst>
        </pc:picChg>
        <pc:picChg chg="add del mod">
          <ac:chgData name="Richard Chalk" userId="287f8aa4f4de1d19" providerId="LiveId" clId="{404ACD4A-D5E2-4191-B481-235526E58B99}" dt="2023-05-08T09:49:00.369" v="6495" actId="478"/>
          <ac:picMkLst>
            <pc:docMk/>
            <pc:sldMk cId="3619287749" sldId="293"/>
            <ac:picMk id="8" creationId="{63627305-7E31-8703-2F95-75C43A7C9FFE}"/>
          </ac:picMkLst>
        </pc:picChg>
        <pc:picChg chg="add mod">
          <ac:chgData name="Richard Chalk" userId="287f8aa4f4de1d19" providerId="LiveId" clId="{404ACD4A-D5E2-4191-B481-235526E58B99}" dt="2023-05-08T09:49:07.711" v="6509" actId="1037"/>
          <ac:picMkLst>
            <pc:docMk/>
            <pc:sldMk cId="3619287749" sldId="293"/>
            <ac:picMk id="10" creationId="{9635E67B-5633-B2A9-49F4-03D826E0DC36}"/>
          </ac:picMkLst>
        </pc:picChg>
      </pc:sldChg>
      <pc:sldChg chg="addSp delSp modSp add mod modNotesTx">
        <pc:chgData name="Richard Chalk" userId="287f8aa4f4de1d19" providerId="LiveId" clId="{404ACD4A-D5E2-4191-B481-235526E58B99}" dt="2023-05-08T14:51:08.307" v="7546" actId="20577"/>
        <pc:sldMkLst>
          <pc:docMk/>
          <pc:sldMk cId="3057935187" sldId="294"/>
        </pc:sldMkLst>
        <pc:spChg chg="mod">
          <ac:chgData name="Richard Chalk" userId="287f8aa4f4de1d19" providerId="LiveId" clId="{404ACD4A-D5E2-4191-B481-235526E58B99}" dt="2023-05-08T09:51:17.348" v="6624" actId="20577"/>
          <ac:spMkLst>
            <pc:docMk/>
            <pc:sldMk cId="3057935187" sldId="294"/>
            <ac:spMk id="126" creationId="{00000000-0000-0000-0000-000000000000}"/>
          </ac:spMkLst>
        </pc:spChg>
        <pc:spChg chg="mod">
          <ac:chgData name="Richard Chalk" userId="287f8aa4f4de1d19" providerId="LiveId" clId="{404ACD4A-D5E2-4191-B481-235526E58B99}" dt="2023-05-08T14:51:08.307" v="7546" actId="20577"/>
          <ac:spMkLst>
            <pc:docMk/>
            <pc:sldMk cId="3057935187" sldId="294"/>
            <ac:spMk id="127" creationId="{00000000-0000-0000-0000-000000000000}"/>
          </ac:spMkLst>
        </pc:spChg>
        <pc:picChg chg="del">
          <ac:chgData name="Richard Chalk" userId="287f8aa4f4de1d19" providerId="LiveId" clId="{404ACD4A-D5E2-4191-B481-235526E58B99}" dt="2023-05-08T09:51:02.897" v="6604" actId="478"/>
          <ac:picMkLst>
            <pc:docMk/>
            <pc:sldMk cId="3057935187" sldId="294"/>
            <ac:picMk id="3" creationId="{125F7134-8E07-9696-709E-126A55B1E3FF}"/>
          </ac:picMkLst>
        </pc:picChg>
        <pc:picChg chg="add mod">
          <ac:chgData name="Richard Chalk" userId="287f8aa4f4de1d19" providerId="LiveId" clId="{404ACD4A-D5E2-4191-B481-235526E58B99}" dt="2023-05-08T09:51:07.465" v="6605"/>
          <ac:picMkLst>
            <pc:docMk/>
            <pc:sldMk cId="3057935187" sldId="294"/>
            <ac:picMk id="4" creationId="{1DF112CC-7DA6-51DC-84CF-5C3A75A17B85}"/>
          </ac:picMkLst>
        </pc:picChg>
        <pc:picChg chg="add mod">
          <ac:chgData name="Richard Chalk" userId="287f8aa4f4de1d19" providerId="LiveId" clId="{404ACD4A-D5E2-4191-B481-235526E58B99}" dt="2023-05-08T09:51:51.769" v="6630" actId="1076"/>
          <ac:picMkLst>
            <pc:docMk/>
            <pc:sldMk cId="3057935187" sldId="294"/>
            <ac:picMk id="8" creationId="{C92C8598-7AA0-C350-4971-2FA305D5528F}"/>
          </ac:picMkLst>
        </pc:picChg>
        <pc:picChg chg="del">
          <ac:chgData name="Richard Chalk" userId="287f8aa4f4de1d19" providerId="LiveId" clId="{404ACD4A-D5E2-4191-B481-235526E58B99}" dt="2023-05-08T09:51:43.850" v="6627" actId="478"/>
          <ac:picMkLst>
            <pc:docMk/>
            <pc:sldMk cId="3057935187" sldId="294"/>
            <ac:picMk id="10" creationId="{9635E67B-5633-B2A9-49F4-03D826E0DC36}"/>
          </ac:picMkLst>
        </pc:picChg>
      </pc:sldChg>
      <pc:sldChg chg="addSp delSp modSp add mod modNotesTx">
        <pc:chgData name="Richard Chalk" userId="287f8aa4f4de1d19" providerId="LiveId" clId="{404ACD4A-D5E2-4191-B481-235526E58B99}" dt="2023-05-08T11:39:12.152" v="6999" actId="113"/>
        <pc:sldMkLst>
          <pc:docMk/>
          <pc:sldMk cId="1028571296" sldId="295"/>
        </pc:sldMkLst>
        <pc:spChg chg="del">
          <ac:chgData name="Richard Chalk" userId="287f8aa4f4de1d19" providerId="LiveId" clId="{404ACD4A-D5E2-4191-B481-235526E58B99}" dt="2023-05-08T11:30:31.096" v="6889" actId="478"/>
          <ac:spMkLst>
            <pc:docMk/>
            <pc:sldMk cId="1028571296" sldId="295"/>
            <ac:spMk id="5" creationId="{38E3D0ED-9D91-52EF-3045-04F55B2C41E6}"/>
          </ac:spMkLst>
        </pc:spChg>
        <pc:spChg chg="del">
          <ac:chgData name="Richard Chalk" userId="287f8aa4f4de1d19" providerId="LiveId" clId="{404ACD4A-D5E2-4191-B481-235526E58B99}" dt="2023-05-08T11:31:36.979" v="6925" actId="478"/>
          <ac:spMkLst>
            <pc:docMk/>
            <pc:sldMk cId="1028571296" sldId="295"/>
            <ac:spMk id="7" creationId="{4477D5B8-0271-B704-FB42-AA157C6D9A12}"/>
          </ac:spMkLst>
        </pc:spChg>
        <pc:spChg chg="add mod">
          <ac:chgData name="Richard Chalk" userId="287f8aa4f4de1d19" providerId="LiveId" clId="{404ACD4A-D5E2-4191-B481-235526E58B99}" dt="2023-05-08T11:37:00.017" v="6990" actId="1076"/>
          <ac:spMkLst>
            <pc:docMk/>
            <pc:sldMk cId="1028571296" sldId="295"/>
            <ac:spMk id="9" creationId="{23B9B0FE-9788-EF7B-BE23-ADC599D6C9E9}"/>
          </ac:spMkLst>
        </pc:spChg>
        <pc:spChg chg="mod">
          <ac:chgData name="Richard Chalk" userId="287f8aa4f4de1d19" providerId="LiveId" clId="{404ACD4A-D5E2-4191-B481-235526E58B99}" dt="2023-05-08T11:29:43.732" v="6885" actId="20577"/>
          <ac:spMkLst>
            <pc:docMk/>
            <pc:sldMk cId="1028571296" sldId="295"/>
            <ac:spMk id="126" creationId="{00000000-0000-0000-0000-000000000000}"/>
          </ac:spMkLst>
        </pc:spChg>
        <pc:spChg chg="mod">
          <ac:chgData name="Richard Chalk" userId="287f8aa4f4de1d19" providerId="LiveId" clId="{404ACD4A-D5E2-4191-B481-235526E58B99}" dt="2023-05-08T11:39:12.152" v="6999" actId="113"/>
          <ac:spMkLst>
            <pc:docMk/>
            <pc:sldMk cId="1028571296" sldId="295"/>
            <ac:spMk id="127" creationId="{00000000-0000-0000-0000-000000000000}"/>
          </ac:spMkLst>
        </pc:spChg>
        <pc:graphicFrameChg chg="add del mod modGraphic">
          <ac:chgData name="Richard Chalk" userId="287f8aa4f4de1d19" providerId="LiveId" clId="{404ACD4A-D5E2-4191-B481-235526E58B99}" dt="2023-05-08T11:30:06.619" v="6888" actId="478"/>
          <ac:graphicFrameMkLst>
            <pc:docMk/>
            <pc:sldMk cId="1028571296" sldId="295"/>
            <ac:graphicFrameMk id="3" creationId="{D0FB3D33-974A-F9E3-BF9B-CA2ACC1E9730}"/>
          </ac:graphicFrameMkLst>
        </pc:graphicFrameChg>
        <pc:picChg chg="del">
          <ac:chgData name="Richard Chalk" userId="287f8aa4f4de1d19" providerId="LiveId" clId="{404ACD4A-D5E2-4191-B481-235526E58B99}" dt="2023-05-08T11:29:46.446" v="6886" actId="478"/>
          <ac:picMkLst>
            <pc:docMk/>
            <pc:sldMk cId="1028571296" sldId="295"/>
            <ac:picMk id="4" creationId="{1DF112CC-7DA6-51DC-84CF-5C3A75A17B85}"/>
          </ac:picMkLst>
        </pc:picChg>
        <pc:picChg chg="del">
          <ac:chgData name="Richard Chalk" userId="287f8aa4f4de1d19" providerId="LiveId" clId="{404ACD4A-D5E2-4191-B481-235526E58B99}" dt="2023-05-08T09:57:49.611" v="6861" actId="478"/>
          <ac:picMkLst>
            <pc:docMk/>
            <pc:sldMk cId="1028571296" sldId="295"/>
            <ac:picMk id="8" creationId="{C92C8598-7AA0-C350-4971-2FA305D5528F}"/>
          </ac:picMkLst>
        </pc:picChg>
        <pc:picChg chg="add mod">
          <ac:chgData name="Richard Chalk" userId="287f8aa4f4de1d19" providerId="LiveId" clId="{404ACD4A-D5E2-4191-B481-235526E58B99}" dt="2023-05-08T11:37:18.310" v="6993" actId="167"/>
          <ac:picMkLst>
            <pc:docMk/>
            <pc:sldMk cId="1028571296" sldId="295"/>
            <ac:picMk id="10" creationId="{52BBE65E-7041-77B6-0C42-A7F15E46A5A4}"/>
          </ac:picMkLst>
        </pc:picChg>
      </pc:sldChg>
      <pc:sldChg chg="addSp modSp add mod">
        <pc:chgData name="Richard Chalk" userId="287f8aa4f4de1d19" providerId="LiveId" clId="{404ACD4A-D5E2-4191-B481-235526E58B99}" dt="2023-05-08T14:52:31.790" v="7550" actId="6549"/>
        <pc:sldMkLst>
          <pc:docMk/>
          <pc:sldMk cId="813653697" sldId="296"/>
        </pc:sldMkLst>
        <pc:spChg chg="add mod">
          <ac:chgData name="Richard Chalk" userId="287f8aa4f4de1d19" providerId="LiveId" clId="{404ACD4A-D5E2-4191-B481-235526E58B99}" dt="2023-05-08T11:37:22.084" v="6994"/>
          <ac:spMkLst>
            <pc:docMk/>
            <pc:sldMk cId="813653697" sldId="296"/>
            <ac:spMk id="4" creationId="{F3FF1DED-8200-5F77-7C48-B8DE53F8AE58}"/>
          </ac:spMkLst>
        </pc:spChg>
        <pc:spChg chg="mod">
          <ac:chgData name="Richard Chalk" userId="287f8aa4f4de1d19" providerId="LiveId" clId="{404ACD4A-D5E2-4191-B481-235526E58B99}" dt="2023-05-08T11:33:14.810" v="6951" actId="5793"/>
          <ac:spMkLst>
            <pc:docMk/>
            <pc:sldMk cId="813653697" sldId="296"/>
            <ac:spMk id="126" creationId="{00000000-0000-0000-0000-000000000000}"/>
          </ac:spMkLst>
        </pc:spChg>
        <pc:spChg chg="mod">
          <ac:chgData name="Richard Chalk" userId="287f8aa4f4de1d19" providerId="LiveId" clId="{404ACD4A-D5E2-4191-B481-235526E58B99}" dt="2023-05-08T14:52:31.790" v="7550" actId="6549"/>
          <ac:spMkLst>
            <pc:docMk/>
            <pc:sldMk cId="813653697" sldId="296"/>
            <ac:spMk id="127" creationId="{00000000-0000-0000-0000-000000000000}"/>
          </ac:spMkLst>
        </pc:spChg>
        <pc:picChg chg="add mod">
          <ac:chgData name="Richard Chalk" userId="287f8aa4f4de1d19" providerId="LiveId" clId="{404ACD4A-D5E2-4191-B481-235526E58B99}" dt="2023-05-08T11:37:22.084" v="6994"/>
          <ac:picMkLst>
            <pc:docMk/>
            <pc:sldMk cId="813653697" sldId="296"/>
            <ac:picMk id="3" creationId="{128B4801-90B9-386F-C048-5D7E630C9CC4}"/>
          </ac:picMkLst>
        </pc:picChg>
      </pc:sldChg>
      <pc:sldChg chg="modSp add mod">
        <pc:chgData name="Richard Chalk" userId="287f8aa4f4de1d19" providerId="LiveId" clId="{404ACD4A-D5E2-4191-B481-235526E58B99}" dt="2023-05-08T15:15:27.906" v="7561" actId="20577"/>
        <pc:sldMkLst>
          <pc:docMk/>
          <pc:sldMk cId="3365389252" sldId="297"/>
        </pc:sldMkLst>
        <pc:spChg chg="mod">
          <ac:chgData name="Richard Chalk" userId="287f8aa4f4de1d19" providerId="LiveId" clId="{404ACD4A-D5E2-4191-B481-235526E58B99}" dt="2023-05-08T15:15:27.906" v="7561" actId="20577"/>
          <ac:spMkLst>
            <pc:docMk/>
            <pc:sldMk cId="3365389252" sldId="297"/>
            <ac:spMk id="118" creationId="{00000000-0000-0000-0000-000000000000}"/>
          </ac:spMkLst>
        </pc:spChg>
      </pc:sldChg>
      <pc:sldChg chg="addSp modSp add mod">
        <pc:chgData name="Richard Chalk" userId="287f8aa4f4de1d19" providerId="LiveId" clId="{404ACD4A-D5E2-4191-B481-235526E58B99}" dt="2023-05-08T15:15:34.502" v="7573" actId="20577"/>
        <pc:sldMkLst>
          <pc:docMk/>
          <pc:sldMk cId="1928615260" sldId="298"/>
        </pc:sldMkLst>
        <pc:spChg chg="add mod">
          <ac:chgData name="Richard Chalk" userId="287f8aa4f4de1d19" providerId="LiveId" clId="{404ACD4A-D5E2-4191-B481-235526E58B99}" dt="2023-05-08T11:49:08.865" v="7184" actId="14100"/>
          <ac:spMkLst>
            <pc:docMk/>
            <pc:sldMk cId="1928615260" sldId="298"/>
            <ac:spMk id="4" creationId="{DF70D83C-F9B3-572A-E005-46D94D645517}"/>
          </ac:spMkLst>
        </pc:spChg>
        <pc:spChg chg="mod">
          <ac:chgData name="Richard Chalk" userId="287f8aa4f4de1d19" providerId="LiveId" clId="{404ACD4A-D5E2-4191-B481-235526E58B99}" dt="2023-05-08T11:43:04.952" v="7004" actId="14100"/>
          <ac:spMkLst>
            <pc:docMk/>
            <pc:sldMk cId="1928615260" sldId="298"/>
            <ac:spMk id="9" creationId="{23B9B0FE-9788-EF7B-BE23-ADC599D6C9E9}"/>
          </ac:spMkLst>
        </pc:spChg>
        <pc:spChg chg="mod">
          <ac:chgData name="Richard Chalk" userId="287f8aa4f4de1d19" providerId="LiveId" clId="{404ACD4A-D5E2-4191-B481-235526E58B99}" dt="2023-05-08T15:15:34.502" v="7573" actId="20577"/>
          <ac:spMkLst>
            <pc:docMk/>
            <pc:sldMk cId="1928615260" sldId="298"/>
            <ac:spMk id="126" creationId="{00000000-0000-0000-0000-000000000000}"/>
          </ac:spMkLst>
        </pc:spChg>
        <pc:spChg chg="mod">
          <ac:chgData name="Richard Chalk" userId="287f8aa4f4de1d19" providerId="LiveId" clId="{404ACD4A-D5E2-4191-B481-235526E58B99}" dt="2023-05-08T14:52:48.491" v="7551" actId="113"/>
          <ac:spMkLst>
            <pc:docMk/>
            <pc:sldMk cId="1928615260" sldId="298"/>
            <ac:spMk id="127" creationId="{00000000-0000-0000-0000-000000000000}"/>
          </ac:spMkLst>
        </pc:spChg>
        <pc:picChg chg="add mod">
          <ac:chgData name="Richard Chalk" userId="287f8aa4f4de1d19" providerId="LiveId" clId="{404ACD4A-D5E2-4191-B481-235526E58B99}" dt="2023-05-08T11:45:26.827" v="7068" actId="1035"/>
          <ac:picMkLst>
            <pc:docMk/>
            <pc:sldMk cId="1928615260" sldId="298"/>
            <ac:picMk id="3" creationId="{7D2D9FE5-FF26-1D71-1635-54A73637416C}"/>
          </ac:picMkLst>
        </pc:picChg>
      </pc:sldChg>
      <pc:sldChg chg="addSp modSp add modNotes">
        <pc:chgData name="Richard Chalk" userId="287f8aa4f4de1d19" providerId="LiveId" clId="{404ACD4A-D5E2-4191-B481-235526E58B99}" dt="2023-05-08T15:21:50.871" v="7615"/>
        <pc:sldMkLst>
          <pc:docMk/>
          <pc:sldMk cId="0" sldId="299"/>
        </pc:sldMkLst>
        <pc:spChg chg="add mod">
          <ac:chgData name="Richard Chalk" userId="287f8aa4f4de1d19" providerId="LiveId" clId="{404ACD4A-D5E2-4191-B481-235526E58B99}" dt="2023-05-08T15:21:50.871" v="7615"/>
          <ac:spMkLst>
            <pc:docMk/>
            <pc:sldMk cId="0" sldId="299"/>
            <ac:spMk id="3" creationId="{C94366A8-7AB2-EE66-341E-A1BD0A71168D}"/>
          </ac:spMkLst>
        </pc:spChg>
        <pc:picChg chg="add mod">
          <ac:chgData name="Richard Chalk" userId="287f8aa4f4de1d19" providerId="LiveId" clId="{404ACD4A-D5E2-4191-B481-235526E58B99}" dt="2023-05-08T15:21:50.871" v="7615"/>
          <ac:picMkLst>
            <pc:docMk/>
            <pc:sldMk cId="0" sldId="299"/>
            <ac:picMk id="2" creationId="{8C6E6EBD-F315-E39C-D9AB-5F0DBF704255}"/>
          </ac:picMkLst>
        </pc:picChg>
      </pc:sldChg>
      <pc:sldChg chg="modSp add del mod">
        <pc:chgData name="Richard Chalk" userId="287f8aa4f4de1d19" providerId="LiveId" clId="{404ACD4A-D5E2-4191-B481-235526E58B99}" dt="2023-05-08T15:15:07.290" v="7558" actId="47"/>
        <pc:sldMkLst>
          <pc:docMk/>
          <pc:sldMk cId="375525908" sldId="299"/>
        </pc:sldMkLst>
        <pc:spChg chg="mod">
          <ac:chgData name="Richard Chalk" userId="287f8aa4f4de1d19" providerId="LiveId" clId="{404ACD4A-D5E2-4191-B481-235526E58B99}" dt="2023-05-08T14:55:37.223" v="7555" actId="20577"/>
          <ac:spMkLst>
            <pc:docMk/>
            <pc:sldMk cId="375525908" sldId="299"/>
            <ac:spMk id="126" creationId="{00000000-0000-0000-0000-000000000000}"/>
          </ac:spMkLst>
        </pc:spChg>
      </pc:sldChg>
      <pc:sldChg chg="addSp modSp add mod ord modNotes">
        <pc:chgData name="Richard Chalk" userId="287f8aa4f4de1d19" providerId="LiveId" clId="{404ACD4A-D5E2-4191-B481-235526E58B99}" dt="2023-05-08T15:22:01.667" v="7622" actId="20577"/>
        <pc:sldMkLst>
          <pc:docMk/>
          <pc:sldMk cId="0" sldId="300"/>
        </pc:sldMkLst>
        <pc:spChg chg="add mod">
          <ac:chgData name="Richard Chalk" userId="287f8aa4f4de1d19" providerId="LiveId" clId="{404ACD4A-D5E2-4191-B481-235526E58B99}" dt="2023-05-08T15:22:01.667" v="7622" actId="20577"/>
          <ac:spMkLst>
            <pc:docMk/>
            <pc:sldMk cId="0" sldId="300"/>
            <ac:spMk id="2" creationId="{B4819245-4329-76A9-2AA2-39F62299A7AA}"/>
          </ac:spMkLst>
        </pc:spChg>
      </pc:sldChg>
      <pc:sldChg chg="add ord modNotes">
        <pc:chgData name="Richard Chalk" userId="287f8aa4f4de1d19" providerId="LiveId" clId="{404ACD4A-D5E2-4191-B481-235526E58B99}" dt="2023-05-08T15:21:14.463" v="7591"/>
        <pc:sldMkLst>
          <pc:docMk/>
          <pc:sldMk cId="0" sldId="301"/>
        </pc:sldMkLst>
      </pc:sldChg>
      <pc:sldChg chg="addSp delSp modSp add modNotes">
        <pc:chgData name="Richard Chalk" userId="287f8aa4f4de1d19" providerId="LiveId" clId="{404ACD4A-D5E2-4191-B481-235526E58B99}" dt="2023-05-08T15:23:08.726" v="7625" actId="478"/>
        <pc:sldMkLst>
          <pc:docMk/>
          <pc:sldMk cId="0" sldId="302"/>
        </pc:sldMkLst>
        <pc:spChg chg="add del mod">
          <ac:chgData name="Richard Chalk" userId="287f8aa4f4de1d19" providerId="LiveId" clId="{404ACD4A-D5E2-4191-B481-235526E58B99}" dt="2023-05-08T15:23:08.726" v="7625" actId="478"/>
          <ac:spMkLst>
            <pc:docMk/>
            <pc:sldMk cId="0" sldId="302"/>
            <ac:spMk id="3" creationId="{5A30C94A-1158-C617-35E0-EAFD9DF40DA2}"/>
          </ac:spMkLst>
        </pc:spChg>
        <pc:picChg chg="add del mod">
          <ac:chgData name="Richard Chalk" userId="287f8aa4f4de1d19" providerId="LiveId" clId="{404ACD4A-D5E2-4191-B481-235526E58B99}" dt="2023-05-08T15:23:08.726" v="7625" actId="478"/>
          <ac:picMkLst>
            <pc:docMk/>
            <pc:sldMk cId="0" sldId="302"/>
            <ac:picMk id="2" creationId="{C06C7205-4E60-71BA-9919-42FB592564D5}"/>
          </ac:picMkLst>
        </pc:picChg>
      </pc:sldChg>
      <pc:sldChg chg="add">
        <pc:chgData name="Richard Chalk" userId="287f8aa4f4de1d19" providerId="LiveId" clId="{404ACD4A-D5E2-4191-B481-235526E58B99}" dt="2023-05-08T15:22:55.026" v="7624"/>
        <pc:sldMkLst>
          <pc:docMk/>
          <pc:sldMk cId="3949611291" sldId="303"/>
        </pc:sldMkLst>
      </pc:sldChg>
      <pc:sldChg chg="add">
        <pc:chgData name="Richard Chalk" userId="287f8aa4f4de1d19" providerId="LiveId" clId="{404ACD4A-D5E2-4191-B481-235526E58B99}" dt="2023-05-08T15:15:09.958" v="7559"/>
        <pc:sldMkLst>
          <pc:docMk/>
          <pc:sldMk cId="0" sldId="304"/>
        </pc:sldMkLst>
      </pc:sldChg>
      <pc:sldChg chg="add">
        <pc:chgData name="Richard Chalk" userId="287f8aa4f4de1d19" providerId="LiveId" clId="{404ACD4A-D5E2-4191-B481-235526E58B99}" dt="2023-05-08T15:15:09.958" v="7559"/>
        <pc:sldMkLst>
          <pc:docMk/>
          <pc:sldMk cId="0" sldId="305"/>
        </pc:sldMkLst>
      </pc:sldChg>
      <pc:sldChg chg="add ord modNotes">
        <pc:chgData name="Richard Chalk" userId="287f8aa4f4de1d19" providerId="LiveId" clId="{404ACD4A-D5E2-4191-B481-235526E58B99}" dt="2023-05-08T15:23:27.650" v="7627"/>
        <pc:sldMkLst>
          <pc:docMk/>
          <pc:sldMk cId="0" sldId="306"/>
        </pc:sldMkLst>
      </pc:sldChg>
      <pc:sldChg chg="addSp delSp modSp add mod modNotes">
        <pc:chgData name="Richard Chalk" userId="287f8aa4f4de1d19" providerId="LiveId" clId="{404ACD4A-D5E2-4191-B481-235526E58B99}" dt="2023-05-08T15:19:33.184" v="7588" actId="21"/>
        <pc:sldMkLst>
          <pc:docMk/>
          <pc:sldMk cId="0" sldId="307"/>
        </pc:sldMkLst>
        <pc:spChg chg="add del mod">
          <ac:chgData name="Richard Chalk" userId="287f8aa4f4de1d19" providerId="LiveId" clId="{404ACD4A-D5E2-4191-B481-235526E58B99}" dt="2023-05-08T15:19:33.184" v="7588" actId="21"/>
          <ac:spMkLst>
            <pc:docMk/>
            <pc:sldMk cId="0" sldId="307"/>
            <ac:spMk id="3" creationId="{F1018BE9-C9A5-0252-EE60-6E9A4F0F3954}"/>
          </ac:spMkLst>
        </pc:spChg>
        <pc:picChg chg="add del mod">
          <ac:chgData name="Richard Chalk" userId="287f8aa4f4de1d19" providerId="LiveId" clId="{404ACD4A-D5E2-4191-B481-235526E58B99}" dt="2023-05-08T15:19:33.184" v="7588" actId="21"/>
          <ac:picMkLst>
            <pc:docMk/>
            <pc:sldMk cId="0" sldId="307"/>
            <ac:picMk id="2" creationId="{3A861199-1F0A-EE51-5490-CB077F008991}"/>
          </ac:picMkLst>
        </pc:picChg>
      </pc:sldChg>
      <pc:sldChg chg="modSp add mod">
        <pc:chgData name="Richard Chalk" userId="287f8aa4f4de1d19" providerId="LiveId" clId="{404ACD4A-D5E2-4191-B481-235526E58B99}" dt="2023-05-08T15:15:09.996" v="7560" actId="27636"/>
        <pc:sldMkLst>
          <pc:docMk/>
          <pc:sldMk cId="0" sldId="308"/>
        </pc:sldMkLst>
        <pc:spChg chg="mod">
          <ac:chgData name="Richard Chalk" userId="287f8aa4f4de1d19" providerId="LiveId" clId="{404ACD4A-D5E2-4191-B481-235526E58B99}" dt="2023-05-08T15:15:09.996" v="7560" actId="27636"/>
          <ac:spMkLst>
            <pc:docMk/>
            <pc:sldMk cId="0" sldId="308"/>
            <ac:spMk id="727" creationId="{00000000-0000-0000-0000-000000000000}"/>
          </ac:spMkLst>
        </pc:spChg>
      </pc:sldChg>
      <pc:sldChg chg="modSp add mod">
        <pc:chgData name="Richard Chalk" userId="287f8aa4f4de1d19" providerId="LiveId" clId="{404ACD4A-D5E2-4191-B481-235526E58B99}" dt="2023-05-08T15:21:40.765" v="7614" actId="20577"/>
        <pc:sldMkLst>
          <pc:docMk/>
          <pc:sldMk cId="3213385662" sldId="309"/>
        </pc:sldMkLst>
        <pc:spChg chg="mod">
          <ac:chgData name="Richard Chalk" userId="287f8aa4f4de1d19" providerId="LiveId" clId="{404ACD4A-D5E2-4191-B481-235526E58B99}" dt="2023-05-08T15:21:40.765" v="7614" actId="20577"/>
          <ac:spMkLst>
            <pc:docMk/>
            <pc:sldMk cId="3213385662" sldId="309"/>
            <ac:spMk id="118" creationId="{00000000-0000-0000-0000-000000000000}"/>
          </ac:spMkLst>
        </pc:spChg>
      </pc:sldChg>
      <pc:sldChg chg="modSp add mod">
        <pc:chgData name="Richard Chalk" userId="287f8aa4f4de1d19" providerId="LiveId" clId="{404ACD4A-D5E2-4191-B481-235526E58B99}" dt="2023-05-08T15:23:37.380" v="7633" actId="20577"/>
        <pc:sldMkLst>
          <pc:docMk/>
          <pc:sldMk cId="2116107592" sldId="310"/>
        </pc:sldMkLst>
        <pc:spChg chg="mod">
          <ac:chgData name="Richard Chalk" userId="287f8aa4f4de1d19" providerId="LiveId" clId="{404ACD4A-D5E2-4191-B481-235526E58B99}" dt="2023-05-08T15:23:37.380" v="7633" actId="20577"/>
          <ac:spMkLst>
            <pc:docMk/>
            <pc:sldMk cId="2116107592" sldId="310"/>
            <ac:spMk id="118" creationId="{00000000-0000-0000-0000-000000000000}"/>
          </ac:spMkLst>
        </pc:spChg>
      </pc:sldChg>
    </pc:docChg>
  </pc:docChgLst>
  <pc:docChgLst>
    <pc:chgData name="Richard Chalk" userId="287f8aa4f4de1d19" providerId="LiveId" clId="{E3FC098F-8FE9-43D8-87C8-4C8D41B0EE8C}"/>
    <pc:docChg chg="undo custSel addSld delSld modSld sldOrd">
      <pc:chgData name="Richard Chalk" userId="287f8aa4f4de1d19" providerId="LiveId" clId="{E3FC098F-8FE9-43D8-87C8-4C8D41B0EE8C}" dt="2023-07-20T10:33:18.789" v="7440" actId="14100"/>
      <pc:docMkLst>
        <pc:docMk/>
      </pc:docMkLst>
      <pc:sldChg chg="addSp delSp modSp add del mod">
        <pc:chgData name="Richard Chalk" userId="287f8aa4f4de1d19" providerId="LiveId" clId="{E3FC098F-8FE9-43D8-87C8-4C8D41B0EE8C}" dt="2023-07-19T14:08:09.799" v="1698" actId="2696"/>
        <pc:sldMkLst>
          <pc:docMk/>
          <pc:sldMk cId="61398895" sldId="257"/>
        </pc:sldMkLst>
        <pc:spChg chg="add del">
          <ac:chgData name="Richard Chalk" userId="287f8aa4f4de1d19" providerId="LiveId" clId="{E3FC098F-8FE9-43D8-87C8-4C8D41B0EE8C}" dt="2023-07-19T10:09:12.923" v="1241" actId="478"/>
          <ac:spMkLst>
            <pc:docMk/>
            <pc:sldMk cId="61398895" sldId="257"/>
            <ac:spMk id="2" creationId="{32B64F62-AAB5-70A4-AF84-E7B88890E4BA}"/>
          </ac:spMkLst>
        </pc:spChg>
        <pc:spChg chg="add mod">
          <ac:chgData name="Richard Chalk" userId="287f8aa4f4de1d19" providerId="LiveId" clId="{E3FC098F-8FE9-43D8-87C8-4C8D41B0EE8C}" dt="2023-07-19T14:30:42.053" v="2337" actId="1076"/>
          <ac:spMkLst>
            <pc:docMk/>
            <pc:sldMk cId="61398895" sldId="257"/>
            <ac:spMk id="5" creationId="{F11C3377-AB81-0155-B274-E2037E5267F5}"/>
          </ac:spMkLst>
        </pc:spChg>
        <pc:spChg chg="add mod">
          <ac:chgData name="Richard Chalk" userId="287f8aa4f4de1d19" providerId="LiveId" clId="{E3FC098F-8FE9-43D8-87C8-4C8D41B0EE8C}" dt="2023-07-19T14:30:59.795" v="2344" actId="403"/>
          <ac:spMkLst>
            <pc:docMk/>
            <pc:sldMk cId="61398895" sldId="257"/>
            <ac:spMk id="7" creationId="{C1038C48-D18B-3E73-66C7-67FC3A07D9EF}"/>
          </ac:spMkLst>
        </pc:spChg>
        <pc:spChg chg="del">
          <ac:chgData name="Richard Chalk" userId="287f8aa4f4de1d19" providerId="LiveId" clId="{E3FC098F-8FE9-43D8-87C8-4C8D41B0EE8C}" dt="2023-07-19T10:09:10.850" v="1240" actId="478"/>
          <ac:spMkLst>
            <pc:docMk/>
            <pc:sldMk cId="61398895" sldId="257"/>
            <ac:spMk id="92" creationId="{00000000-0000-0000-0000-000000000000}"/>
          </ac:spMkLst>
        </pc:spChg>
        <pc:spChg chg="mod">
          <ac:chgData name="Richard Chalk" userId="287f8aa4f4de1d19" providerId="LiveId" clId="{E3FC098F-8FE9-43D8-87C8-4C8D41B0EE8C}" dt="2023-07-19T13:44:14.964" v="1479" actId="6549"/>
          <ac:spMkLst>
            <pc:docMk/>
            <pc:sldMk cId="61398895" sldId="257"/>
            <ac:spMk id="93" creationId="{00000000-0000-0000-0000-000000000000}"/>
          </ac:spMkLst>
        </pc:spChg>
        <pc:picChg chg="add mod">
          <ac:chgData name="Richard Chalk" userId="287f8aa4f4de1d19" providerId="LiveId" clId="{E3FC098F-8FE9-43D8-87C8-4C8D41B0EE8C}" dt="2023-07-19T10:13:45.459" v="1350" actId="1038"/>
          <ac:picMkLst>
            <pc:docMk/>
            <pc:sldMk cId="61398895" sldId="257"/>
            <ac:picMk id="3" creationId="{24769B14-4AEA-3221-8328-F74E33097E85}"/>
          </ac:picMkLst>
        </pc:picChg>
        <pc:picChg chg="add mod">
          <ac:chgData name="Richard Chalk" userId="287f8aa4f4de1d19" providerId="LiveId" clId="{E3FC098F-8FE9-43D8-87C8-4C8D41B0EE8C}" dt="2023-07-19T10:13:52.881" v="1400" actId="1038"/>
          <ac:picMkLst>
            <pc:docMk/>
            <pc:sldMk cId="61398895" sldId="257"/>
            <ac:picMk id="4" creationId="{F9BC04FA-63DF-C3FF-EA6A-06CE7FA2BA26}"/>
          </ac:picMkLst>
        </pc:picChg>
        <pc:picChg chg="add mod">
          <ac:chgData name="Richard Chalk" userId="287f8aa4f4de1d19" providerId="LiveId" clId="{E3FC098F-8FE9-43D8-87C8-4C8D41B0EE8C}" dt="2023-07-19T10:11:31.623" v="1252" actId="1076"/>
          <ac:picMkLst>
            <pc:docMk/>
            <pc:sldMk cId="61398895" sldId="257"/>
            <ac:picMk id="6146" creationId="{DD809D80-EA02-1D6F-F2D5-1F7488F8506C}"/>
          </ac:picMkLst>
        </pc:picChg>
        <pc:picChg chg="add mod">
          <ac:chgData name="Richard Chalk" userId="287f8aa4f4de1d19" providerId="LiveId" clId="{E3FC098F-8FE9-43D8-87C8-4C8D41B0EE8C}" dt="2023-07-19T10:14:44.249" v="1414" actId="1036"/>
          <ac:picMkLst>
            <pc:docMk/>
            <pc:sldMk cId="61398895" sldId="257"/>
            <ac:picMk id="6148" creationId="{0BD566C3-F662-D4D2-B6C4-32EAF119228B}"/>
          </ac:picMkLst>
        </pc:picChg>
        <pc:picChg chg="add mod">
          <ac:chgData name="Richard Chalk" userId="287f8aa4f4de1d19" providerId="LiveId" clId="{E3FC098F-8FE9-43D8-87C8-4C8D41B0EE8C}" dt="2023-07-19T14:30:11.428" v="2300" actId="1038"/>
          <ac:picMkLst>
            <pc:docMk/>
            <pc:sldMk cId="61398895" sldId="257"/>
            <ac:picMk id="10242" creationId="{9C95ABA9-F1F2-8EEA-D913-6E108C13C2EA}"/>
          </ac:picMkLst>
        </pc:picChg>
      </pc:sldChg>
      <pc:sldChg chg="addSp delSp modSp add mod modNotes">
        <pc:chgData name="Richard Chalk" userId="287f8aa4f4de1d19" providerId="LiveId" clId="{E3FC098F-8FE9-43D8-87C8-4C8D41B0EE8C}" dt="2023-07-19T06:43:54.656" v="948"/>
        <pc:sldMkLst>
          <pc:docMk/>
          <pc:sldMk cId="0" sldId="258"/>
        </pc:sldMkLst>
        <pc:spChg chg="add mod">
          <ac:chgData name="Richard Chalk" userId="287f8aa4f4de1d19" providerId="LiveId" clId="{E3FC098F-8FE9-43D8-87C8-4C8D41B0EE8C}" dt="2023-07-19T06:43:54.656" v="948"/>
          <ac:spMkLst>
            <pc:docMk/>
            <pc:sldMk cId="0" sldId="258"/>
            <ac:spMk id="10" creationId="{F3113A22-FE28-1F0E-A189-0D71D397165B}"/>
          </ac:spMkLst>
        </pc:spChg>
        <pc:spChg chg="del">
          <ac:chgData name="Richard Chalk" userId="287f8aa4f4de1d19" providerId="LiveId" clId="{E3FC098F-8FE9-43D8-87C8-4C8D41B0EE8C}" dt="2023-07-19T06:43:47.311" v="947" actId="478"/>
          <ac:spMkLst>
            <pc:docMk/>
            <pc:sldMk cId="0" sldId="258"/>
            <ac:spMk id="100" creationId="{00000000-0000-0000-0000-000000000000}"/>
          </ac:spMkLst>
        </pc:spChg>
        <pc:spChg chg="mod">
          <ac:chgData name="Richard Chalk" userId="287f8aa4f4de1d19" providerId="LiveId" clId="{E3FC098F-8FE9-43D8-87C8-4C8D41B0EE8C}" dt="2023-07-19T06:43:17.533" v="935" actId="20577"/>
          <ac:spMkLst>
            <pc:docMk/>
            <pc:sldMk cId="0" sldId="258"/>
            <ac:spMk id="101" creationId="{00000000-0000-0000-0000-000000000000}"/>
          </ac:spMkLst>
        </pc:spChg>
        <pc:picChg chg="add mod">
          <ac:chgData name="Richard Chalk" userId="287f8aa4f4de1d19" providerId="LiveId" clId="{E3FC098F-8FE9-43D8-87C8-4C8D41B0EE8C}" dt="2023-07-19T06:41:44.905" v="918" actId="1076"/>
          <ac:picMkLst>
            <pc:docMk/>
            <pc:sldMk cId="0" sldId="258"/>
            <ac:picMk id="2" creationId="{EA038B4A-329F-ABEA-1F4A-41D31B09153A}"/>
          </ac:picMkLst>
        </pc:picChg>
        <pc:picChg chg="add mod">
          <ac:chgData name="Richard Chalk" userId="287f8aa4f4de1d19" providerId="LiveId" clId="{E3FC098F-8FE9-43D8-87C8-4C8D41B0EE8C}" dt="2023-07-19T06:43:01.575" v="926" actId="1076"/>
          <ac:picMkLst>
            <pc:docMk/>
            <pc:sldMk cId="0" sldId="258"/>
            <ac:picMk id="3" creationId="{B02E0B79-ACAD-11D3-7A82-587A26DC510C}"/>
          </ac:picMkLst>
        </pc:picChg>
        <pc:picChg chg="add mod">
          <ac:chgData name="Richard Chalk" userId="287f8aa4f4de1d19" providerId="LiveId" clId="{E3FC098F-8FE9-43D8-87C8-4C8D41B0EE8C}" dt="2023-07-19T06:43:11.355" v="929" actId="1076"/>
          <ac:picMkLst>
            <pc:docMk/>
            <pc:sldMk cId="0" sldId="258"/>
            <ac:picMk id="4" creationId="{94197D0C-BE3C-EBC6-61A0-6565E69FE882}"/>
          </ac:picMkLst>
        </pc:picChg>
        <pc:picChg chg="add mod">
          <ac:chgData name="Richard Chalk" userId="287f8aa4f4de1d19" providerId="LiveId" clId="{E3FC098F-8FE9-43D8-87C8-4C8D41B0EE8C}" dt="2023-07-19T06:43:24.671" v="937" actId="1076"/>
          <ac:picMkLst>
            <pc:docMk/>
            <pc:sldMk cId="0" sldId="258"/>
            <ac:picMk id="5" creationId="{57BD39F9-382C-0E1A-12FB-AB86DDCD7C1E}"/>
          </ac:picMkLst>
        </pc:picChg>
        <pc:picChg chg="add mod">
          <ac:chgData name="Richard Chalk" userId="287f8aa4f4de1d19" providerId="LiveId" clId="{E3FC098F-8FE9-43D8-87C8-4C8D41B0EE8C}" dt="2023-07-19T06:43:30.554" v="941" actId="1035"/>
          <ac:picMkLst>
            <pc:docMk/>
            <pc:sldMk cId="0" sldId="258"/>
            <ac:picMk id="6" creationId="{B52C4762-B172-FA81-2E73-A52C75855054}"/>
          </ac:picMkLst>
        </pc:picChg>
        <pc:picChg chg="add mod">
          <ac:chgData name="Richard Chalk" userId="287f8aa4f4de1d19" providerId="LiveId" clId="{E3FC098F-8FE9-43D8-87C8-4C8D41B0EE8C}" dt="2023-07-19T06:43:34.739" v="943" actId="1076"/>
          <ac:picMkLst>
            <pc:docMk/>
            <pc:sldMk cId="0" sldId="258"/>
            <ac:picMk id="7" creationId="{D7E46D0C-8F69-188E-365C-C4C62B324D34}"/>
          </ac:picMkLst>
        </pc:picChg>
        <pc:picChg chg="add mod">
          <ac:chgData name="Richard Chalk" userId="287f8aa4f4de1d19" providerId="LiveId" clId="{E3FC098F-8FE9-43D8-87C8-4C8D41B0EE8C}" dt="2023-07-19T06:43:39.988" v="946" actId="1035"/>
          <ac:picMkLst>
            <pc:docMk/>
            <pc:sldMk cId="0" sldId="258"/>
            <ac:picMk id="8" creationId="{937582CF-6567-8515-9B2B-BF32965B8887}"/>
          </ac:picMkLst>
        </pc:picChg>
        <pc:picChg chg="add mod">
          <ac:chgData name="Richard Chalk" userId="287f8aa4f4de1d19" providerId="LiveId" clId="{E3FC098F-8FE9-43D8-87C8-4C8D41B0EE8C}" dt="2023-07-19T06:43:54.656" v="948"/>
          <ac:picMkLst>
            <pc:docMk/>
            <pc:sldMk cId="0" sldId="258"/>
            <ac:picMk id="9" creationId="{CB16133C-0C80-26D8-AD52-16F13486B76E}"/>
          </ac:picMkLst>
        </pc:picChg>
      </pc:sldChg>
      <pc:sldChg chg="addSp modSp add mod">
        <pc:chgData name="Richard Chalk" userId="287f8aa4f4de1d19" providerId="LiveId" clId="{E3FC098F-8FE9-43D8-87C8-4C8D41B0EE8C}" dt="2023-07-19T14:33:59.452" v="2393" actId="14100"/>
        <pc:sldMkLst>
          <pc:docMk/>
          <pc:sldMk cId="3977349605" sldId="260"/>
        </pc:sldMkLst>
        <pc:spChg chg="add mod">
          <ac:chgData name="Richard Chalk" userId="287f8aa4f4de1d19" providerId="LiveId" clId="{E3FC098F-8FE9-43D8-87C8-4C8D41B0EE8C}" dt="2023-07-19T14:33:59.452" v="2393" actId="14100"/>
          <ac:spMkLst>
            <pc:docMk/>
            <pc:sldMk cId="3977349605" sldId="260"/>
            <ac:spMk id="2" creationId="{9A5C79DE-0266-4089-E659-04F593CDF1C1}"/>
          </ac:spMkLst>
        </pc:spChg>
        <pc:spChg chg="add mod">
          <ac:chgData name="Richard Chalk" userId="287f8aa4f4de1d19" providerId="LiveId" clId="{E3FC098F-8FE9-43D8-87C8-4C8D41B0EE8C}" dt="2023-07-19T06:40:14.243" v="876"/>
          <ac:spMkLst>
            <pc:docMk/>
            <pc:sldMk cId="3977349605" sldId="260"/>
            <ac:spMk id="9" creationId="{C8DEF37D-6CCD-495F-3967-34CCCC862970}"/>
          </ac:spMkLst>
        </pc:spChg>
        <pc:spChg chg="add mod">
          <ac:chgData name="Richard Chalk" userId="287f8aa4f4de1d19" providerId="LiveId" clId="{E3FC098F-8FE9-43D8-87C8-4C8D41B0EE8C}" dt="2023-07-19T10:08:17.942" v="1234" actId="207"/>
          <ac:spMkLst>
            <pc:docMk/>
            <pc:sldMk cId="3977349605" sldId="260"/>
            <ac:spMk id="10" creationId="{6FD2461A-1F2B-CBDC-09ED-44D3489D2A0C}"/>
          </ac:spMkLst>
        </pc:spChg>
        <pc:spChg chg="add mod">
          <ac:chgData name="Richard Chalk" userId="287f8aa4f4de1d19" providerId="LiveId" clId="{E3FC098F-8FE9-43D8-87C8-4C8D41B0EE8C}" dt="2023-07-19T10:08:41.925" v="1239" actId="14100"/>
          <ac:spMkLst>
            <pc:docMk/>
            <pc:sldMk cId="3977349605" sldId="260"/>
            <ac:spMk id="11" creationId="{DE41B27A-B565-0A78-F9D0-554A730D47F9}"/>
          </ac:spMkLst>
        </pc:spChg>
        <pc:spChg chg="del">
          <ac:chgData name="Richard Chalk" userId="287f8aa4f4de1d19" providerId="LiveId" clId="{E3FC098F-8FE9-43D8-87C8-4C8D41B0EE8C}" dt="2023-07-19T06:40:08.229" v="875" actId="478"/>
          <ac:spMkLst>
            <pc:docMk/>
            <pc:sldMk cId="3977349605" sldId="260"/>
            <ac:spMk id="117" creationId="{00000000-0000-0000-0000-000000000000}"/>
          </ac:spMkLst>
        </pc:spChg>
        <pc:spChg chg="mod">
          <ac:chgData name="Richard Chalk" userId="287f8aa4f4de1d19" providerId="LiveId" clId="{E3FC098F-8FE9-43D8-87C8-4C8D41B0EE8C}" dt="2023-07-19T14:32:10.857" v="2356" actId="113"/>
          <ac:spMkLst>
            <pc:docMk/>
            <pc:sldMk cId="3977349605" sldId="260"/>
            <ac:spMk id="118" creationId="{00000000-0000-0000-0000-000000000000}"/>
          </ac:spMkLst>
        </pc:spChg>
        <pc:picChg chg="add del">
          <ac:chgData name="Richard Chalk" userId="287f8aa4f4de1d19" providerId="LiveId" clId="{E3FC098F-8FE9-43D8-87C8-4C8D41B0EE8C}" dt="2023-07-19T06:38:24.686" v="825" actId="478"/>
          <ac:picMkLst>
            <pc:docMk/>
            <pc:sldMk cId="3977349605" sldId="260"/>
            <ac:picMk id="3" creationId="{37E3D70B-F05D-FB69-DA73-0B3F9F33E96E}"/>
          </ac:picMkLst>
        </pc:picChg>
        <pc:picChg chg="add del">
          <ac:chgData name="Richard Chalk" userId="287f8aa4f4de1d19" providerId="LiveId" clId="{E3FC098F-8FE9-43D8-87C8-4C8D41B0EE8C}" dt="2023-07-19T06:38:26.319" v="827" actId="478"/>
          <ac:picMkLst>
            <pc:docMk/>
            <pc:sldMk cId="3977349605" sldId="260"/>
            <ac:picMk id="5" creationId="{3ECEF1D2-C14A-B90D-6172-F97EBFB46705}"/>
          </ac:picMkLst>
        </pc:picChg>
        <pc:picChg chg="add mod">
          <ac:chgData name="Richard Chalk" userId="287f8aa4f4de1d19" providerId="LiveId" clId="{E3FC098F-8FE9-43D8-87C8-4C8D41B0EE8C}" dt="2023-07-19T06:40:20.447" v="889" actId="1038"/>
          <ac:picMkLst>
            <pc:docMk/>
            <pc:sldMk cId="3977349605" sldId="260"/>
            <ac:picMk id="7" creationId="{ADDA2969-5338-0D06-BE66-84CEAAE9B606}"/>
          </ac:picMkLst>
        </pc:picChg>
        <pc:picChg chg="add mod">
          <ac:chgData name="Richard Chalk" userId="287f8aa4f4de1d19" providerId="LiveId" clId="{E3FC098F-8FE9-43D8-87C8-4C8D41B0EE8C}" dt="2023-07-19T06:40:14.243" v="876"/>
          <ac:picMkLst>
            <pc:docMk/>
            <pc:sldMk cId="3977349605" sldId="260"/>
            <ac:picMk id="8" creationId="{12C4D61D-5667-D945-E865-D6F6F938BC69}"/>
          </ac:picMkLst>
        </pc:picChg>
        <pc:picChg chg="add mod">
          <ac:chgData name="Richard Chalk" userId="287f8aa4f4de1d19" providerId="LiveId" clId="{E3FC098F-8FE9-43D8-87C8-4C8D41B0EE8C}" dt="2023-07-19T14:33:25.107" v="2363" actId="1036"/>
          <ac:picMkLst>
            <pc:docMk/>
            <pc:sldMk cId="3977349605" sldId="260"/>
            <ac:picMk id="13314" creationId="{25C0AEB9-8310-D132-C95F-DC30C4F07498}"/>
          </ac:picMkLst>
        </pc:picChg>
      </pc:sldChg>
      <pc:sldChg chg="addSp delSp modSp add mod">
        <pc:chgData name="Richard Chalk" userId="287f8aa4f4de1d19" providerId="LiveId" clId="{E3FC098F-8FE9-43D8-87C8-4C8D41B0EE8C}" dt="2023-07-20T10:28:34.142" v="7323" actId="1035"/>
        <pc:sldMkLst>
          <pc:docMk/>
          <pc:sldMk cId="1256632380" sldId="265"/>
        </pc:sldMkLst>
        <pc:spChg chg="mod">
          <ac:chgData name="Richard Chalk" userId="287f8aa4f4de1d19" providerId="LiveId" clId="{E3FC098F-8FE9-43D8-87C8-4C8D41B0EE8C}" dt="2023-07-20T04:52:39.764" v="5042" actId="1036"/>
          <ac:spMkLst>
            <pc:docMk/>
            <pc:sldMk cId="1256632380" sldId="265"/>
            <ac:spMk id="4" creationId="{75948FFF-B784-C755-8048-E2E08EFB95E9}"/>
          </ac:spMkLst>
        </pc:spChg>
        <pc:spChg chg="mod">
          <ac:chgData name="Richard Chalk" userId="287f8aa4f4de1d19" providerId="LiveId" clId="{E3FC098F-8FE9-43D8-87C8-4C8D41B0EE8C}" dt="2023-07-20T10:28:34.142" v="7323" actId="1035"/>
          <ac:spMkLst>
            <pc:docMk/>
            <pc:sldMk cId="1256632380" sldId="265"/>
            <ac:spMk id="5" creationId="{78189A0B-73DF-369F-10EC-E352A9C67257}"/>
          </ac:spMkLst>
        </pc:spChg>
        <pc:spChg chg="add del mod">
          <ac:chgData name="Richard Chalk" userId="287f8aa4f4de1d19" providerId="LiveId" clId="{E3FC098F-8FE9-43D8-87C8-4C8D41B0EE8C}" dt="2023-07-20T04:50:37.742" v="4748" actId="478"/>
          <ac:spMkLst>
            <pc:docMk/>
            <pc:sldMk cId="1256632380" sldId="265"/>
            <ac:spMk id="6" creationId="{947F3174-28FA-5FD9-67C5-CFC088A1713D}"/>
          </ac:spMkLst>
        </pc:spChg>
        <pc:spChg chg="add mod">
          <ac:chgData name="Richard Chalk" userId="287f8aa4f4de1d19" providerId="LiveId" clId="{E3FC098F-8FE9-43D8-87C8-4C8D41B0EE8C}" dt="2023-07-19T18:52:37.509" v="3535"/>
          <ac:spMkLst>
            <pc:docMk/>
            <pc:sldMk cId="1256632380" sldId="265"/>
            <ac:spMk id="8" creationId="{D8134D81-0982-86DD-F543-2DB431EE2D77}"/>
          </ac:spMkLst>
        </pc:spChg>
        <pc:spChg chg="add mod">
          <ac:chgData name="Richard Chalk" userId="287f8aa4f4de1d19" providerId="LiveId" clId="{E3FC098F-8FE9-43D8-87C8-4C8D41B0EE8C}" dt="2023-07-20T09:30:52.263" v="6118" actId="313"/>
          <ac:spMkLst>
            <pc:docMk/>
            <pc:sldMk cId="1256632380" sldId="265"/>
            <ac:spMk id="9" creationId="{60813D8B-A2B2-D98F-13DC-E9D76CBA8DD6}"/>
          </ac:spMkLst>
        </pc:spChg>
        <pc:spChg chg="add del mod">
          <ac:chgData name="Richard Chalk" userId="287f8aa4f4de1d19" providerId="LiveId" clId="{E3FC098F-8FE9-43D8-87C8-4C8D41B0EE8C}" dt="2023-07-20T09:37:01.884" v="6476" actId="478"/>
          <ac:spMkLst>
            <pc:docMk/>
            <pc:sldMk cId="1256632380" sldId="265"/>
            <ac:spMk id="15" creationId="{F5182C14-FD1C-6ABA-70B7-404A328C2F3F}"/>
          </ac:spMkLst>
        </pc:spChg>
        <pc:spChg chg="mod">
          <ac:chgData name="Richard Chalk" userId="287f8aa4f4de1d19" providerId="LiveId" clId="{E3FC098F-8FE9-43D8-87C8-4C8D41B0EE8C}" dt="2023-07-20T04:55:26.191" v="5119" actId="1076"/>
          <ac:spMkLst>
            <pc:docMk/>
            <pc:sldMk cId="1256632380" sldId="265"/>
            <ac:spMk id="19" creationId="{197ABB99-8BD6-9B62-C760-7309039E25E3}"/>
          </ac:spMkLst>
        </pc:spChg>
        <pc:spChg chg="add mod">
          <ac:chgData name="Richard Chalk" userId="287f8aa4f4de1d19" providerId="LiveId" clId="{E3FC098F-8FE9-43D8-87C8-4C8D41B0EE8C}" dt="2023-07-20T09:37:02.257" v="6477"/>
          <ac:spMkLst>
            <pc:docMk/>
            <pc:sldMk cId="1256632380" sldId="265"/>
            <ac:spMk id="26" creationId="{7C9788FE-57F7-DBF9-3EA7-4D9DE7D5D6A9}"/>
          </ac:spMkLst>
        </pc:spChg>
        <pc:spChg chg="add mod">
          <ac:chgData name="Richard Chalk" userId="287f8aa4f4de1d19" providerId="LiveId" clId="{E3FC098F-8FE9-43D8-87C8-4C8D41B0EE8C}" dt="2023-07-20T09:37:02.257" v="6477"/>
          <ac:spMkLst>
            <pc:docMk/>
            <pc:sldMk cId="1256632380" sldId="265"/>
            <ac:spMk id="27" creationId="{2A5A094E-1C54-5B65-D7C3-B9A4B7155172}"/>
          </ac:spMkLst>
        </pc:spChg>
        <pc:spChg chg="add mod">
          <ac:chgData name="Richard Chalk" userId="287f8aa4f4de1d19" providerId="LiveId" clId="{E3FC098F-8FE9-43D8-87C8-4C8D41B0EE8C}" dt="2023-07-20T10:28:21.920" v="7315" actId="1076"/>
          <ac:spMkLst>
            <pc:docMk/>
            <pc:sldMk cId="1256632380" sldId="265"/>
            <ac:spMk id="29" creationId="{B4ADC7EA-8C70-27A6-5660-19BA142F5053}"/>
          </ac:spMkLst>
        </pc:spChg>
        <pc:spChg chg="del">
          <ac:chgData name="Richard Chalk" userId="287f8aa4f4de1d19" providerId="LiveId" clId="{E3FC098F-8FE9-43D8-87C8-4C8D41B0EE8C}" dt="2023-07-19T18:52:57.289" v="3542" actId="478"/>
          <ac:spMkLst>
            <pc:docMk/>
            <pc:sldMk cId="1256632380" sldId="265"/>
            <ac:spMk id="127" creationId="{00000000-0000-0000-0000-000000000000}"/>
          </ac:spMkLst>
        </pc:spChg>
        <pc:spChg chg="mod">
          <ac:chgData name="Richard Chalk" userId="287f8aa4f4de1d19" providerId="LiveId" clId="{E3FC098F-8FE9-43D8-87C8-4C8D41B0EE8C}" dt="2023-07-20T04:59:08.541" v="5183" actId="20577"/>
          <ac:spMkLst>
            <pc:docMk/>
            <pc:sldMk cId="1256632380" sldId="265"/>
            <ac:spMk id="128" creationId="{00000000-0000-0000-0000-000000000000}"/>
          </ac:spMkLst>
        </pc:spChg>
        <pc:spChg chg="mod">
          <ac:chgData name="Richard Chalk" userId="287f8aa4f4de1d19" providerId="LiveId" clId="{E3FC098F-8FE9-43D8-87C8-4C8D41B0EE8C}" dt="2023-07-20T04:51:06.131" v="4834" actId="1035"/>
          <ac:spMkLst>
            <pc:docMk/>
            <pc:sldMk cId="1256632380" sldId="265"/>
            <ac:spMk id="129" creationId="{00000000-0000-0000-0000-000000000000}"/>
          </ac:spMkLst>
        </pc:spChg>
        <pc:grpChg chg="add mod">
          <ac:chgData name="Richard Chalk" userId="287f8aa4f4de1d19" providerId="LiveId" clId="{E3FC098F-8FE9-43D8-87C8-4C8D41B0EE8C}" dt="2023-07-20T04:55:26.191" v="5119" actId="1076"/>
          <ac:grpSpMkLst>
            <pc:docMk/>
            <pc:sldMk cId="1256632380" sldId="265"/>
            <ac:grpSpMk id="17" creationId="{85F6308E-C0D3-559C-F6D9-8019436F9F4E}"/>
          </ac:grpSpMkLst>
        </pc:grpChg>
        <pc:picChg chg="mod">
          <ac:chgData name="Richard Chalk" userId="287f8aa4f4de1d19" providerId="LiveId" clId="{E3FC098F-8FE9-43D8-87C8-4C8D41B0EE8C}" dt="2023-07-20T04:52:39.764" v="5042" actId="1036"/>
          <ac:picMkLst>
            <pc:docMk/>
            <pc:sldMk cId="1256632380" sldId="265"/>
            <ac:picMk id="3" creationId="{3F624846-5D20-BE49-6316-D9434ABF1DDF}"/>
          </ac:picMkLst>
        </pc:picChg>
        <pc:picChg chg="add mod">
          <ac:chgData name="Richard Chalk" userId="287f8aa4f4de1d19" providerId="LiveId" clId="{E3FC098F-8FE9-43D8-87C8-4C8D41B0EE8C}" dt="2023-07-19T18:52:37.509" v="3535"/>
          <ac:picMkLst>
            <pc:docMk/>
            <pc:sldMk cId="1256632380" sldId="265"/>
            <ac:picMk id="7" creationId="{DA279FB3-34AE-1E31-056D-5AA66691D1A3}"/>
          </ac:picMkLst>
        </pc:picChg>
        <pc:picChg chg="add del mod">
          <ac:chgData name="Richard Chalk" userId="287f8aa4f4de1d19" providerId="LiveId" clId="{E3FC098F-8FE9-43D8-87C8-4C8D41B0EE8C}" dt="2023-07-20T09:37:01.884" v="6476" actId="478"/>
          <ac:picMkLst>
            <pc:docMk/>
            <pc:sldMk cId="1256632380" sldId="265"/>
            <ac:picMk id="11" creationId="{4B5818DB-F9BA-F1C3-61A5-B84E5A3063FF}"/>
          </ac:picMkLst>
        </pc:picChg>
        <pc:picChg chg="add del mod">
          <ac:chgData name="Richard Chalk" userId="287f8aa4f4de1d19" providerId="LiveId" clId="{E3FC098F-8FE9-43D8-87C8-4C8D41B0EE8C}" dt="2023-07-20T09:37:01.884" v="6476" actId="478"/>
          <ac:picMkLst>
            <pc:docMk/>
            <pc:sldMk cId="1256632380" sldId="265"/>
            <ac:picMk id="12" creationId="{9E793F61-E3B5-B27A-1D72-4FCF72843E95}"/>
          </ac:picMkLst>
        </pc:picChg>
        <pc:picChg chg="add del mod">
          <ac:chgData name="Richard Chalk" userId="287f8aa4f4de1d19" providerId="LiveId" clId="{E3FC098F-8FE9-43D8-87C8-4C8D41B0EE8C}" dt="2023-07-20T09:37:01.884" v="6476" actId="478"/>
          <ac:picMkLst>
            <pc:docMk/>
            <pc:sldMk cId="1256632380" sldId="265"/>
            <ac:picMk id="13" creationId="{837D4D6D-168C-C3A5-811D-7E1923C549E5}"/>
          </ac:picMkLst>
        </pc:picChg>
        <pc:picChg chg="add del mod">
          <ac:chgData name="Richard Chalk" userId="287f8aa4f4de1d19" providerId="LiveId" clId="{E3FC098F-8FE9-43D8-87C8-4C8D41B0EE8C}" dt="2023-07-20T09:37:01.884" v="6476" actId="478"/>
          <ac:picMkLst>
            <pc:docMk/>
            <pc:sldMk cId="1256632380" sldId="265"/>
            <ac:picMk id="14" creationId="{5767360F-EDDA-C19C-A46B-1B0D9682C644}"/>
          </ac:picMkLst>
        </pc:picChg>
        <pc:picChg chg="add mod">
          <ac:chgData name="Richard Chalk" userId="287f8aa4f4de1d19" providerId="LiveId" clId="{E3FC098F-8FE9-43D8-87C8-4C8D41B0EE8C}" dt="2023-07-20T04:55:03.871" v="5116" actId="1076"/>
          <ac:picMkLst>
            <pc:docMk/>
            <pc:sldMk cId="1256632380" sldId="265"/>
            <ac:picMk id="16" creationId="{CE8FAD91-CDC1-A6B8-6CFE-1FEFB345C8AE}"/>
          </ac:picMkLst>
        </pc:picChg>
        <pc:picChg chg="mod">
          <ac:chgData name="Richard Chalk" userId="287f8aa4f4de1d19" providerId="LiveId" clId="{E3FC098F-8FE9-43D8-87C8-4C8D41B0EE8C}" dt="2023-07-20T04:55:26.191" v="5119" actId="1076"/>
          <ac:picMkLst>
            <pc:docMk/>
            <pc:sldMk cId="1256632380" sldId="265"/>
            <ac:picMk id="18" creationId="{D6B8E5C8-3BAE-9F80-5CB9-8109BCD87AB1}"/>
          </ac:picMkLst>
        </pc:picChg>
        <pc:picChg chg="mod">
          <ac:chgData name="Richard Chalk" userId="287f8aa4f4de1d19" providerId="LiveId" clId="{E3FC098F-8FE9-43D8-87C8-4C8D41B0EE8C}" dt="2023-07-20T04:55:26.191" v="5119" actId="1076"/>
          <ac:picMkLst>
            <pc:docMk/>
            <pc:sldMk cId="1256632380" sldId="265"/>
            <ac:picMk id="20" creationId="{E5C4F235-A2EA-DAE3-90E4-7A79184B2303}"/>
          </ac:picMkLst>
        </pc:picChg>
        <pc:picChg chg="mod">
          <ac:chgData name="Richard Chalk" userId="287f8aa4f4de1d19" providerId="LiveId" clId="{E3FC098F-8FE9-43D8-87C8-4C8D41B0EE8C}" dt="2023-07-20T04:55:26.191" v="5119" actId="1076"/>
          <ac:picMkLst>
            <pc:docMk/>
            <pc:sldMk cId="1256632380" sldId="265"/>
            <ac:picMk id="21" creationId="{10908D2B-DAA3-9468-4DB0-BDDE57AEEBDC}"/>
          </ac:picMkLst>
        </pc:picChg>
        <pc:picChg chg="add mod">
          <ac:chgData name="Richard Chalk" userId="287f8aa4f4de1d19" providerId="LiveId" clId="{E3FC098F-8FE9-43D8-87C8-4C8D41B0EE8C}" dt="2023-07-20T09:37:02.257" v="6477"/>
          <ac:picMkLst>
            <pc:docMk/>
            <pc:sldMk cId="1256632380" sldId="265"/>
            <ac:picMk id="22" creationId="{288E4BA6-C525-0B53-AA4A-12348B7C5F1C}"/>
          </ac:picMkLst>
        </pc:picChg>
        <pc:picChg chg="add mod">
          <ac:chgData name="Richard Chalk" userId="287f8aa4f4de1d19" providerId="LiveId" clId="{E3FC098F-8FE9-43D8-87C8-4C8D41B0EE8C}" dt="2023-07-20T09:37:02.257" v="6477"/>
          <ac:picMkLst>
            <pc:docMk/>
            <pc:sldMk cId="1256632380" sldId="265"/>
            <ac:picMk id="23" creationId="{87016E77-24C3-1FA1-2B58-84D5DF70514C}"/>
          </ac:picMkLst>
        </pc:picChg>
        <pc:picChg chg="add mod">
          <ac:chgData name="Richard Chalk" userId="287f8aa4f4de1d19" providerId="LiveId" clId="{E3FC098F-8FE9-43D8-87C8-4C8D41B0EE8C}" dt="2023-07-20T09:37:02.257" v="6477"/>
          <ac:picMkLst>
            <pc:docMk/>
            <pc:sldMk cId="1256632380" sldId="265"/>
            <ac:picMk id="24" creationId="{C6BE6C66-C81B-7279-0870-02FAFB2CD31D}"/>
          </ac:picMkLst>
        </pc:picChg>
        <pc:picChg chg="add mod">
          <ac:chgData name="Richard Chalk" userId="287f8aa4f4de1d19" providerId="LiveId" clId="{E3FC098F-8FE9-43D8-87C8-4C8D41B0EE8C}" dt="2023-07-20T09:37:02.257" v="6477"/>
          <ac:picMkLst>
            <pc:docMk/>
            <pc:sldMk cId="1256632380" sldId="265"/>
            <ac:picMk id="25" creationId="{1AF8E93B-ED20-0179-EB3A-851679EBB6B0}"/>
          </ac:picMkLst>
        </pc:picChg>
        <pc:picChg chg="add mod">
          <ac:chgData name="Richard Chalk" userId="287f8aa4f4de1d19" providerId="LiveId" clId="{E3FC098F-8FE9-43D8-87C8-4C8D41B0EE8C}" dt="2023-07-20T10:28:21.920" v="7315" actId="1076"/>
          <ac:picMkLst>
            <pc:docMk/>
            <pc:sldMk cId="1256632380" sldId="265"/>
            <ac:picMk id="28" creationId="{9B3570BA-FD4C-444D-0FD9-694BF60C4844}"/>
          </ac:picMkLst>
        </pc:picChg>
        <pc:cxnChg chg="add mod">
          <ac:chgData name="Richard Chalk" userId="287f8aa4f4de1d19" providerId="LiveId" clId="{E3FC098F-8FE9-43D8-87C8-4C8D41B0EE8C}" dt="2023-07-20T04:53:05.730" v="5051" actId="1036"/>
          <ac:cxnSpMkLst>
            <pc:docMk/>
            <pc:sldMk cId="1256632380" sldId="265"/>
            <ac:cxnSpMk id="10" creationId="{431FB60E-6802-2313-67DF-77CB3AB11C36}"/>
          </ac:cxnSpMkLst>
        </pc:cxnChg>
      </pc:sldChg>
      <pc:sldChg chg="addSp delSp modSp add del mod">
        <pc:chgData name="Richard Chalk" userId="287f8aa4f4de1d19" providerId="LiveId" clId="{E3FC098F-8FE9-43D8-87C8-4C8D41B0EE8C}" dt="2023-07-19T06:48:46.612" v="1086" actId="2696"/>
        <pc:sldMkLst>
          <pc:docMk/>
          <pc:sldMk cId="541595812" sldId="266"/>
        </pc:sldMkLst>
        <pc:spChg chg="add del mod">
          <ac:chgData name="Richard Chalk" userId="287f8aa4f4de1d19" providerId="LiveId" clId="{E3FC098F-8FE9-43D8-87C8-4C8D41B0EE8C}" dt="2023-07-19T06:46:49.630" v="958" actId="478"/>
          <ac:spMkLst>
            <pc:docMk/>
            <pc:sldMk cId="541595812" sldId="266"/>
            <ac:spMk id="2" creationId="{FC2BA37E-D899-3AB9-069A-EA7616BB24CA}"/>
          </ac:spMkLst>
        </pc:spChg>
        <pc:spChg chg="add mod">
          <ac:chgData name="Richard Chalk" userId="287f8aa4f4de1d19" providerId="LiveId" clId="{E3FC098F-8FE9-43D8-87C8-4C8D41B0EE8C}" dt="2023-07-19T06:48:01.655" v="965"/>
          <ac:spMkLst>
            <pc:docMk/>
            <pc:sldMk cId="541595812" sldId="266"/>
            <ac:spMk id="4" creationId="{6BD36A82-48C0-9F5F-D3FB-7C79C5900B66}"/>
          </ac:spMkLst>
        </pc:spChg>
        <pc:spChg chg="mod">
          <ac:chgData name="Richard Chalk" userId="287f8aa4f4de1d19" providerId="LiveId" clId="{E3FC098F-8FE9-43D8-87C8-4C8D41B0EE8C}" dt="2023-07-19T06:48:42.434" v="1085" actId="20577"/>
          <ac:spMkLst>
            <pc:docMk/>
            <pc:sldMk cId="541595812" sldId="266"/>
            <ac:spMk id="159" creationId="{00000000-0000-0000-0000-000000000000}"/>
          </ac:spMkLst>
        </pc:spChg>
        <pc:picChg chg="add mod">
          <ac:chgData name="Richard Chalk" userId="287f8aa4f4de1d19" providerId="LiveId" clId="{E3FC098F-8FE9-43D8-87C8-4C8D41B0EE8C}" dt="2023-07-19T06:46:55.985" v="960" actId="167"/>
          <ac:picMkLst>
            <pc:docMk/>
            <pc:sldMk cId="541595812" sldId="266"/>
            <ac:picMk id="3" creationId="{568AE11D-750F-3F14-DB96-006110CA43EA}"/>
          </ac:picMkLst>
        </pc:picChg>
      </pc:sldChg>
      <pc:sldChg chg="addSp modSp add mod">
        <pc:chgData name="Richard Chalk" userId="287f8aa4f4de1d19" providerId="LiveId" clId="{E3FC098F-8FE9-43D8-87C8-4C8D41B0EE8C}" dt="2023-07-19T13:43:08.925" v="1437" actId="207"/>
        <pc:sldMkLst>
          <pc:docMk/>
          <pc:sldMk cId="2307424035" sldId="266"/>
        </pc:sldMkLst>
        <pc:spChg chg="mod">
          <ac:chgData name="Richard Chalk" userId="287f8aa4f4de1d19" providerId="LiveId" clId="{E3FC098F-8FE9-43D8-87C8-4C8D41B0EE8C}" dt="2023-07-19T06:54:35.870" v="1176"/>
          <ac:spMkLst>
            <pc:docMk/>
            <pc:sldMk cId="2307424035" sldId="266"/>
            <ac:spMk id="8" creationId="{96C79849-7789-5EA9-14D5-DCA1EB538C02}"/>
          </ac:spMkLst>
        </pc:spChg>
        <pc:spChg chg="mod">
          <ac:chgData name="Richard Chalk" userId="287f8aa4f4de1d19" providerId="LiveId" clId="{E3FC098F-8FE9-43D8-87C8-4C8D41B0EE8C}" dt="2023-07-19T13:43:08.925" v="1437" actId="207"/>
          <ac:spMkLst>
            <pc:docMk/>
            <pc:sldMk cId="2307424035" sldId="266"/>
            <ac:spMk id="159" creationId="{00000000-0000-0000-0000-000000000000}"/>
          </ac:spMkLst>
        </pc:spChg>
        <pc:grpChg chg="add mod">
          <ac:chgData name="Richard Chalk" userId="287f8aa4f4de1d19" providerId="LiveId" clId="{E3FC098F-8FE9-43D8-87C8-4C8D41B0EE8C}" dt="2023-07-19T06:55:02.007" v="1201" actId="1037"/>
          <ac:grpSpMkLst>
            <pc:docMk/>
            <pc:sldMk cId="2307424035" sldId="266"/>
            <ac:grpSpMk id="6" creationId="{7308CB4A-F4E5-69D5-DEB8-062FCE06CE10}"/>
          </ac:grpSpMkLst>
        </pc:grpChg>
        <pc:picChg chg="add mod">
          <ac:chgData name="Richard Chalk" userId="287f8aa4f4de1d19" providerId="LiveId" clId="{E3FC098F-8FE9-43D8-87C8-4C8D41B0EE8C}" dt="2023-07-19T06:54:50.642" v="1180" actId="1076"/>
          <ac:picMkLst>
            <pc:docMk/>
            <pc:sldMk cId="2307424035" sldId="266"/>
            <ac:picMk id="2" creationId="{C91A7F54-BEB5-7C16-669C-4848CEA05DCF}"/>
          </ac:picMkLst>
        </pc:picChg>
        <pc:picChg chg="mod">
          <ac:chgData name="Richard Chalk" userId="287f8aa4f4de1d19" providerId="LiveId" clId="{E3FC098F-8FE9-43D8-87C8-4C8D41B0EE8C}" dt="2023-07-19T06:53:52.006" v="1171" actId="167"/>
          <ac:picMkLst>
            <pc:docMk/>
            <pc:sldMk cId="2307424035" sldId="266"/>
            <ac:picMk id="3" creationId="{568AE11D-750F-3F14-DB96-006110CA43EA}"/>
          </ac:picMkLst>
        </pc:picChg>
        <pc:picChg chg="add mod">
          <ac:chgData name="Richard Chalk" userId="287f8aa4f4de1d19" providerId="LiveId" clId="{E3FC098F-8FE9-43D8-87C8-4C8D41B0EE8C}" dt="2023-07-19T06:54:57.330" v="1182" actId="1076"/>
          <ac:picMkLst>
            <pc:docMk/>
            <pc:sldMk cId="2307424035" sldId="266"/>
            <ac:picMk id="5" creationId="{CDEC0F47-627B-CBCC-7804-83056BC102FD}"/>
          </ac:picMkLst>
        </pc:picChg>
        <pc:picChg chg="mod">
          <ac:chgData name="Richard Chalk" userId="287f8aa4f4de1d19" providerId="LiveId" clId="{E3FC098F-8FE9-43D8-87C8-4C8D41B0EE8C}" dt="2023-07-19T06:54:35.870" v="1176"/>
          <ac:picMkLst>
            <pc:docMk/>
            <pc:sldMk cId="2307424035" sldId="266"/>
            <ac:picMk id="7" creationId="{8CA7DE26-E07F-C518-88CC-53D4E58544A3}"/>
          </ac:picMkLst>
        </pc:picChg>
      </pc:sldChg>
      <pc:sldChg chg="addSp delSp modSp add mod modNotes">
        <pc:chgData name="Richard Chalk" userId="287f8aa4f4de1d19" providerId="LiveId" clId="{E3FC098F-8FE9-43D8-87C8-4C8D41B0EE8C}" dt="2023-07-20T09:40:36.182" v="6549" actId="1076"/>
        <pc:sldMkLst>
          <pc:docMk/>
          <pc:sldMk cId="2071777541" sldId="268"/>
        </pc:sldMkLst>
        <pc:spChg chg="add del mod">
          <ac:chgData name="Richard Chalk" userId="287f8aa4f4de1d19" providerId="LiveId" clId="{E3FC098F-8FE9-43D8-87C8-4C8D41B0EE8C}" dt="2023-07-20T04:56:20.183" v="5129" actId="478"/>
          <ac:spMkLst>
            <pc:docMk/>
            <pc:sldMk cId="2071777541" sldId="268"/>
            <ac:spMk id="3" creationId="{D7491314-7579-C887-A791-D4EEB5CCB179}"/>
          </ac:spMkLst>
        </pc:spChg>
        <pc:spChg chg="mod">
          <ac:chgData name="Richard Chalk" userId="287f8aa4f4de1d19" providerId="LiveId" clId="{E3FC098F-8FE9-43D8-87C8-4C8D41B0EE8C}" dt="2023-07-20T09:40:36.182" v="6549" actId="1076"/>
          <ac:spMkLst>
            <pc:docMk/>
            <pc:sldMk cId="2071777541" sldId="268"/>
            <ac:spMk id="5" creationId="{78189A0B-73DF-369F-10EC-E352A9C67257}"/>
          </ac:spMkLst>
        </pc:spChg>
        <pc:spChg chg="add mod">
          <ac:chgData name="Richard Chalk" userId="287f8aa4f4de1d19" providerId="LiveId" clId="{E3FC098F-8FE9-43D8-87C8-4C8D41B0EE8C}" dt="2023-07-19T18:52:39.944" v="3537"/>
          <ac:spMkLst>
            <pc:docMk/>
            <pc:sldMk cId="2071777541" sldId="268"/>
            <ac:spMk id="7" creationId="{C8AFFF6F-D6DB-6D07-7304-11225E29371D}"/>
          </ac:spMkLst>
        </pc:spChg>
        <pc:spChg chg="add del mod">
          <ac:chgData name="Richard Chalk" userId="287f8aa4f4de1d19" providerId="LiveId" clId="{E3FC098F-8FE9-43D8-87C8-4C8D41B0EE8C}" dt="2023-07-20T09:37:08.142" v="6480" actId="478"/>
          <ac:spMkLst>
            <pc:docMk/>
            <pc:sldMk cId="2071777541" sldId="268"/>
            <ac:spMk id="14" creationId="{4758414E-27D5-8406-17B7-B795900C1F2D}"/>
          </ac:spMkLst>
        </pc:spChg>
        <pc:spChg chg="add mod">
          <ac:chgData name="Richard Chalk" userId="287f8aa4f4de1d19" providerId="LiveId" clId="{E3FC098F-8FE9-43D8-87C8-4C8D41B0EE8C}" dt="2023-07-20T09:37:08.549" v="6481"/>
          <ac:spMkLst>
            <pc:docMk/>
            <pc:sldMk cId="2071777541" sldId="268"/>
            <ac:spMk id="19" creationId="{D608EA20-941F-BA94-BB64-E5CFFA76A2BC}"/>
          </ac:spMkLst>
        </pc:spChg>
        <pc:spChg chg="add mod">
          <ac:chgData name="Richard Chalk" userId="287f8aa4f4de1d19" providerId="LiveId" clId="{E3FC098F-8FE9-43D8-87C8-4C8D41B0EE8C}" dt="2023-07-20T09:37:08.549" v="6481"/>
          <ac:spMkLst>
            <pc:docMk/>
            <pc:sldMk cId="2071777541" sldId="268"/>
            <ac:spMk id="20" creationId="{0F6D67D1-CA8E-DD99-64CD-285CEEAE9592}"/>
          </ac:spMkLst>
        </pc:spChg>
        <pc:spChg chg="add mod">
          <ac:chgData name="Richard Chalk" userId="287f8aa4f4de1d19" providerId="LiveId" clId="{E3FC098F-8FE9-43D8-87C8-4C8D41B0EE8C}" dt="2023-07-20T09:40:29.614" v="6547" actId="1037"/>
          <ac:spMkLst>
            <pc:docMk/>
            <pc:sldMk cId="2071777541" sldId="268"/>
            <ac:spMk id="23" creationId="{075C7213-5435-2FE9-4F25-DC4B63C4E19C}"/>
          </ac:spMkLst>
        </pc:spChg>
        <pc:spChg chg="del">
          <ac:chgData name="Richard Chalk" userId="287f8aa4f4de1d19" providerId="LiveId" clId="{E3FC098F-8FE9-43D8-87C8-4C8D41B0EE8C}" dt="2023-07-19T18:52:50.126" v="3540" actId="478"/>
          <ac:spMkLst>
            <pc:docMk/>
            <pc:sldMk cId="2071777541" sldId="268"/>
            <ac:spMk id="127" creationId="{00000000-0000-0000-0000-000000000000}"/>
          </ac:spMkLst>
        </pc:spChg>
        <pc:spChg chg="mod">
          <ac:chgData name="Richard Chalk" userId="287f8aa4f4de1d19" providerId="LiveId" clId="{E3FC098F-8FE9-43D8-87C8-4C8D41B0EE8C}" dt="2023-07-20T04:59:19.817" v="5189" actId="20577"/>
          <ac:spMkLst>
            <pc:docMk/>
            <pc:sldMk cId="2071777541" sldId="268"/>
            <ac:spMk id="128" creationId="{00000000-0000-0000-0000-000000000000}"/>
          </ac:spMkLst>
        </pc:spChg>
        <pc:picChg chg="add mod">
          <ac:chgData name="Richard Chalk" userId="287f8aa4f4de1d19" providerId="LiveId" clId="{E3FC098F-8FE9-43D8-87C8-4C8D41B0EE8C}" dt="2023-07-19T18:52:39.944" v="3537"/>
          <ac:picMkLst>
            <pc:docMk/>
            <pc:sldMk cId="2071777541" sldId="268"/>
            <ac:picMk id="6" creationId="{420650B3-31A1-B8B6-FED5-B59ADE792777}"/>
          </ac:picMkLst>
        </pc:picChg>
        <pc:picChg chg="add del mod">
          <ac:chgData name="Richard Chalk" userId="287f8aa4f4de1d19" providerId="LiveId" clId="{E3FC098F-8FE9-43D8-87C8-4C8D41B0EE8C}" dt="2023-07-20T09:37:08.142" v="6480" actId="478"/>
          <ac:picMkLst>
            <pc:docMk/>
            <pc:sldMk cId="2071777541" sldId="268"/>
            <ac:picMk id="8" creationId="{C8635751-ABF4-80B9-0E87-9038EC909C6E}"/>
          </ac:picMkLst>
        </pc:picChg>
        <pc:picChg chg="add del mod">
          <ac:chgData name="Richard Chalk" userId="287f8aa4f4de1d19" providerId="LiveId" clId="{E3FC098F-8FE9-43D8-87C8-4C8D41B0EE8C}" dt="2023-07-20T09:37:08.142" v="6480" actId="478"/>
          <ac:picMkLst>
            <pc:docMk/>
            <pc:sldMk cId="2071777541" sldId="268"/>
            <ac:picMk id="11" creationId="{03A5E5AA-6E1C-CA7B-AF25-555F01C9C8F7}"/>
          </ac:picMkLst>
        </pc:picChg>
        <pc:picChg chg="add del mod">
          <ac:chgData name="Richard Chalk" userId="287f8aa4f4de1d19" providerId="LiveId" clId="{E3FC098F-8FE9-43D8-87C8-4C8D41B0EE8C}" dt="2023-07-20T09:37:08.142" v="6480" actId="478"/>
          <ac:picMkLst>
            <pc:docMk/>
            <pc:sldMk cId="2071777541" sldId="268"/>
            <ac:picMk id="12" creationId="{075DCCF5-C4AB-E231-0897-DB50E22F842A}"/>
          </ac:picMkLst>
        </pc:picChg>
        <pc:picChg chg="add del mod">
          <ac:chgData name="Richard Chalk" userId="287f8aa4f4de1d19" providerId="LiveId" clId="{E3FC098F-8FE9-43D8-87C8-4C8D41B0EE8C}" dt="2023-07-20T09:37:08.142" v="6480" actId="478"/>
          <ac:picMkLst>
            <pc:docMk/>
            <pc:sldMk cId="2071777541" sldId="268"/>
            <ac:picMk id="13" creationId="{B7430182-24EC-644C-8B5B-F1CBC1436B68}"/>
          </ac:picMkLst>
        </pc:picChg>
        <pc:picChg chg="add mod">
          <ac:chgData name="Richard Chalk" userId="287f8aa4f4de1d19" providerId="LiveId" clId="{E3FC098F-8FE9-43D8-87C8-4C8D41B0EE8C}" dt="2023-07-20T09:37:08.549" v="6481"/>
          <ac:picMkLst>
            <pc:docMk/>
            <pc:sldMk cId="2071777541" sldId="268"/>
            <ac:picMk id="15" creationId="{D82BD1BA-C18B-B40A-B7FF-81C6D18E362B}"/>
          </ac:picMkLst>
        </pc:picChg>
        <pc:picChg chg="add mod">
          <ac:chgData name="Richard Chalk" userId="287f8aa4f4de1d19" providerId="LiveId" clId="{E3FC098F-8FE9-43D8-87C8-4C8D41B0EE8C}" dt="2023-07-20T09:37:08.549" v="6481"/>
          <ac:picMkLst>
            <pc:docMk/>
            <pc:sldMk cId="2071777541" sldId="268"/>
            <ac:picMk id="16" creationId="{FA0DD1CF-4F50-36D4-288A-68810A981511}"/>
          </ac:picMkLst>
        </pc:picChg>
        <pc:picChg chg="add mod">
          <ac:chgData name="Richard Chalk" userId="287f8aa4f4de1d19" providerId="LiveId" clId="{E3FC098F-8FE9-43D8-87C8-4C8D41B0EE8C}" dt="2023-07-20T09:37:08.549" v="6481"/>
          <ac:picMkLst>
            <pc:docMk/>
            <pc:sldMk cId="2071777541" sldId="268"/>
            <ac:picMk id="17" creationId="{E565DE3E-B3CB-B4B0-AA48-C9C9A9E6F60F}"/>
          </ac:picMkLst>
        </pc:picChg>
        <pc:picChg chg="add mod">
          <ac:chgData name="Richard Chalk" userId="287f8aa4f4de1d19" providerId="LiveId" clId="{E3FC098F-8FE9-43D8-87C8-4C8D41B0EE8C}" dt="2023-07-20T09:37:08.549" v="6481"/>
          <ac:picMkLst>
            <pc:docMk/>
            <pc:sldMk cId="2071777541" sldId="268"/>
            <ac:picMk id="18" creationId="{ACADCF04-444F-2C69-C441-1C96244D389B}"/>
          </ac:picMkLst>
        </pc:picChg>
        <pc:picChg chg="add del mod">
          <ac:chgData name="Richard Chalk" userId="287f8aa4f4de1d19" providerId="LiveId" clId="{E3FC098F-8FE9-43D8-87C8-4C8D41B0EE8C}" dt="2023-07-20T09:39:17.792" v="6488" actId="478"/>
          <ac:picMkLst>
            <pc:docMk/>
            <pc:sldMk cId="2071777541" sldId="268"/>
            <ac:picMk id="21" creationId="{91F805BE-BA54-1CA3-D8CF-D40500CEC51B}"/>
          </ac:picMkLst>
        </pc:picChg>
        <pc:picChg chg="add mod">
          <ac:chgData name="Richard Chalk" userId="287f8aa4f4de1d19" providerId="LiveId" clId="{E3FC098F-8FE9-43D8-87C8-4C8D41B0EE8C}" dt="2023-07-20T09:40:29.614" v="6547" actId="1037"/>
          <ac:picMkLst>
            <pc:docMk/>
            <pc:sldMk cId="2071777541" sldId="268"/>
            <ac:picMk id="22" creationId="{A4088500-CE4D-F885-F22D-2A86E494C5AC}"/>
          </ac:picMkLst>
        </pc:picChg>
      </pc:sldChg>
      <pc:sldChg chg="addSp delSp modSp add mod modNotes">
        <pc:chgData name="Richard Chalk" userId="287f8aa4f4de1d19" providerId="LiveId" clId="{E3FC098F-8FE9-43D8-87C8-4C8D41B0EE8C}" dt="2023-07-20T09:41:09.306" v="6556" actId="14100"/>
        <pc:sldMkLst>
          <pc:docMk/>
          <pc:sldMk cId="603092959" sldId="271"/>
        </pc:sldMkLst>
        <pc:spChg chg="add del mod">
          <ac:chgData name="Richard Chalk" userId="287f8aa4f4de1d19" providerId="LiveId" clId="{E3FC098F-8FE9-43D8-87C8-4C8D41B0EE8C}" dt="2023-07-20T04:56:40.581" v="5135" actId="478"/>
          <ac:spMkLst>
            <pc:docMk/>
            <pc:sldMk cId="603092959" sldId="271"/>
            <ac:spMk id="3" creationId="{F1CAC4B5-4B1F-F00D-A201-471D9319F2D0}"/>
          </ac:spMkLst>
        </pc:spChg>
        <pc:spChg chg="mod">
          <ac:chgData name="Richard Chalk" userId="287f8aa4f4de1d19" providerId="LiveId" clId="{E3FC098F-8FE9-43D8-87C8-4C8D41B0EE8C}" dt="2023-07-20T09:40:56.470" v="6553" actId="14100"/>
          <ac:spMkLst>
            <pc:docMk/>
            <pc:sldMk cId="603092959" sldId="271"/>
            <ac:spMk id="5" creationId="{78189A0B-73DF-369F-10EC-E352A9C67257}"/>
          </ac:spMkLst>
        </pc:spChg>
        <pc:spChg chg="add mod">
          <ac:chgData name="Richard Chalk" userId="287f8aa4f4de1d19" providerId="LiveId" clId="{E3FC098F-8FE9-43D8-87C8-4C8D41B0EE8C}" dt="2023-07-19T18:52:42.272" v="3538"/>
          <ac:spMkLst>
            <pc:docMk/>
            <pc:sldMk cId="603092959" sldId="271"/>
            <ac:spMk id="8" creationId="{0601A2DB-C982-B5FE-AD16-0D82674295C6}"/>
          </ac:spMkLst>
        </pc:spChg>
        <pc:spChg chg="add del mod">
          <ac:chgData name="Richard Chalk" userId="287f8aa4f4de1d19" providerId="LiveId" clId="{E3FC098F-8FE9-43D8-87C8-4C8D41B0EE8C}" dt="2023-07-20T09:37:11.387" v="6482" actId="478"/>
          <ac:spMkLst>
            <pc:docMk/>
            <pc:sldMk cId="603092959" sldId="271"/>
            <ac:spMk id="13" creationId="{B1F537D8-AB64-0ED2-BB8B-A1ACF5FAEA5B}"/>
          </ac:spMkLst>
        </pc:spChg>
        <pc:spChg chg="add mod">
          <ac:chgData name="Richard Chalk" userId="287f8aa4f4de1d19" providerId="LiveId" clId="{E3FC098F-8FE9-43D8-87C8-4C8D41B0EE8C}" dt="2023-07-20T09:37:11.998" v="6483"/>
          <ac:spMkLst>
            <pc:docMk/>
            <pc:sldMk cId="603092959" sldId="271"/>
            <ac:spMk id="18" creationId="{B7FBC46B-22BF-2E7E-0624-D1A77A6A039A}"/>
          </ac:spMkLst>
        </pc:spChg>
        <pc:spChg chg="add mod">
          <ac:chgData name="Richard Chalk" userId="287f8aa4f4de1d19" providerId="LiveId" clId="{E3FC098F-8FE9-43D8-87C8-4C8D41B0EE8C}" dt="2023-07-20T09:37:11.998" v="6483"/>
          <ac:spMkLst>
            <pc:docMk/>
            <pc:sldMk cId="603092959" sldId="271"/>
            <ac:spMk id="19" creationId="{E23E7EEA-B642-777A-15BC-01BB05A18A74}"/>
          </ac:spMkLst>
        </pc:spChg>
        <pc:spChg chg="add mod">
          <ac:chgData name="Richard Chalk" userId="287f8aa4f4de1d19" providerId="LiveId" clId="{E3FC098F-8FE9-43D8-87C8-4C8D41B0EE8C}" dt="2023-07-20T09:41:09.306" v="6556" actId="14100"/>
          <ac:spMkLst>
            <pc:docMk/>
            <pc:sldMk cId="603092959" sldId="271"/>
            <ac:spMk id="21" creationId="{125C2F85-B51A-BF64-953A-1021FB3D6114}"/>
          </ac:spMkLst>
        </pc:spChg>
        <pc:spChg chg="del">
          <ac:chgData name="Richard Chalk" userId="287f8aa4f4de1d19" providerId="LiveId" clId="{E3FC098F-8FE9-43D8-87C8-4C8D41B0EE8C}" dt="2023-07-19T18:52:46.501" v="3539" actId="478"/>
          <ac:spMkLst>
            <pc:docMk/>
            <pc:sldMk cId="603092959" sldId="271"/>
            <ac:spMk id="127" creationId="{00000000-0000-0000-0000-000000000000}"/>
          </ac:spMkLst>
        </pc:spChg>
        <pc:spChg chg="mod">
          <ac:chgData name="Richard Chalk" userId="287f8aa4f4de1d19" providerId="LiveId" clId="{E3FC098F-8FE9-43D8-87C8-4C8D41B0EE8C}" dt="2023-07-20T04:59:25.349" v="5194" actId="20577"/>
          <ac:spMkLst>
            <pc:docMk/>
            <pc:sldMk cId="603092959" sldId="271"/>
            <ac:spMk id="128" creationId="{00000000-0000-0000-0000-000000000000}"/>
          </ac:spMkLst>
        </pc:spChg>
        <pc:picChg chg="add mod">
          <ac:chgData name="Richard Chalk" userId="287f8aa4f4de1d19" providerId="LiveId" clId="{E3FC098F-8FE9-43D8-87C8-4C8D41B0EE8C}" dt="2023-07-19T18:52:42.272" v="3538"/>
          <ac:picMkLst>
            <pc:docMk/>
            <pc:sldMk cId="603092959" sldId="271"/>
            <ac:picMk id="4" creationId="{3081F834-487C-4B2C-2DF2-ACD22E2FDA6B}"/>
          </ac:picMkLst>
        </pc:picChg>
        <pc:picChg chg="add del mod">
          <ac:chgData name="Richard Chalk" userId="287f8aa4f4de1d19" providerId="LiveId" clId="{E3FC098F-8FE9-43D8-87C8-4C8D41B0EE8C}" dt="2023-07-20T09:37:11.387" v="6482" actId="478"/>
          <ac:picMkLst>
            <pc:docMk/>
            <pc:sldMk cId="603092959" sldId="271"/>
            <ac:picMk id="9" creationId="{EAB4BA6D-36CF-8DCF-62FD-CC53837F2B28}"/>
          </ac:picMkLst>
        </pc:picChg>
        <pc:picChg chg="add del mod">
          <ac:chgData name="Richard Chalk" userId="287f8aa4f4de1d19" providerId="LiveId" clId="{E3FC098F-8FE9-43D8-87C8-4C8D41B0EE8C}" dt="2023-07-20T09:37:11.387" v="6482" actId="478"/>
          <ac:picMkLst>
            <pc:docMk/>
            <pc:sldMk cId="603092959" sldId="271"/>
            <ac:picMk id="10" creationId="{0B1DEDFD-D8DD-900A-8423-CFAC456C2271}"/>
          </ac:picMkLst>
        </pc:picChg>
        <pc:picChg chg="add del mod">
          <ac:chgData name="Richard Chalk" userId="287f8aa4f4de1d19" providerId="LiveId" clId="{E3FC098F-8FE9-43D8-87C8-4C8D41B0EE8C}" dt="2023-07-20T09:37:11.387" v="6482" actId="478"/>
          <ac:picMkLst>
            <pc:docMk/>
            <pc:sldMk cId="603092959" sldId="271"/>
            <ac:picMk id="11" creationId="{0F4A9216-6962-80BD-5668-5213A1FBDDCF}"/>
          </ac:picMkLst>
        </pc:picChg>
        <pc:picChg chg="add del mod">
          <ac:chgData name="Richard Chalk" userId="287f8aa4f4de1d19" providerId="LiveId" clId="{E3FC098F-8FE9-43D8-87C8-4C8D41B0EE8C}" dt="2023-07-20T09:37:11.387" v="6482" actId="478"/>
          <ac:picMkLst>
            <pc:docMk/>
            <pc:sldMk cId="603092959" sldId="271"/>
            <ac:picMk id="12" creationId="{C2D1AEA0-2336-D8F8-DF78-211B8937CC9B}"/>
          </ac:picMkLst>
        </pc:picChg>
        <pc:picChg chg="add mod">
          <ac:chgData name="Richard Chalk" userId="287f8aa4f4de1d19" providerId="LiveId" clId="{E3FC098F-8FE9-43D8-87C8-4C8D41B0EE8C}" dt="2023-07-20T09:37:11.998" v="6483"/>
          <ac:picMkLst>
            <pc:docMk/>
            <pc:sldMk cId="603092959" sldId="271"/>
            <ac:picMk id="14" creationId="{522C3B12-5E8D-E742-57E3-2481A0849A8A}"/>
          </ac:picMkLst>
        </pc:picChg>
        <pc:picChg chg="add mod">
          <ac:chgData name="Richard Chalk" userId="287f8aa4f4de1d19" providerId="LiveId" clId="{E3FC098F-8FE9-43D8-87C8-4C8D41B0EE8C}" dt="2023-07-20T09:37:11.998" v="6483"/>
          <ac:picMkLst>
            <pc:docMk/>
            <pc:sldMk cId="603092959" sldId="271"/>
            <ac:picMk id="15" creationId="{CC77080A-8987-70E1-5F2E-41C1FA3AE542}"/>
          </ac:picMkLst>
        </pc:picChg>
        <pc:picChg chg="add mod">
          <ac:chgData name="Richard Chalk" userId="287f8aa4f4de1d19" providerId="LiveId" clId="{E3FC098F-8FE9-43D8-87C8-4C8D41B0EE8C}" dt="2023-07-20T09:37:11.998" v="6483"/>
          <ac:picMkLst>
            <pc:docMk/>
            <pc:sldMk cId="603092959" sldId="271"/>
            <ac:picMk id="16" creationId="{64A10592-0301-78EB-6C77-AF5E3F45148B}"/>
          </ac:picMkLst>
        </pc:picChg>
        <pc:picChg chg="add mod">
          <ac:chgData name="Richard Chalk" userId="287f8aa4f4de1d19" providerId="LiveId" clId="{E3FC098F-8FE9-43D8-87C8-4C8D41B0EE8C}" dt="2023-07-20T09:37:11.998" v="6483"/>
          <ac:picMkLst>
            <pc:docMk/>
            <pc:sldMk cId="603092959" sldId="271"/>
            <ac:picMk id="17" creationId="{A60C20EE-5269-8C9E-65FF-AA93F928F988}"/>
          </ac:picMkLst>
        </pc:picChg>
        <pc:picChg chg="add mod">
          <ac:chgData name="Richard Chalk" userId="287f8aa4f4de1d19" providerId="LiveId" clId="{E3FC098F-8FE9-43D8-87C8-4C8D41B0EE8C}" dt="2023-07-20T09:40:49.906" v="6551" actId="1076"/>
          <ac:picMkLst>
            <pc:docMk/>
            <pc:sldMk cId="603092959" sldId="271"/>
            <ac:picMk id="20" creationId="{E1B5A3E7-D2EF-8961-8507-DDA01F7948FA}"/>
          </ac:picMkLst>
        </pc:picChg>
      </pc:sldChg>
      <pc:sldChg chg="addSp delSp modSp mod modNotesTx">
        <pc:chgData name="Richard Chalk" userId="287f8aa4f4de1d19" providerId="LiveId" clId="{E3FC098F-8FE9-43D8-87C8-4C8D41B0EE8C}" dt="2023-07-20T10:10:42.078" v="7153" actId="20577"/>
        <pc:sldMkLst>
          <pc:docMk/>
          <pc:sldMk cId="0" sldId="299"/>
        </pc:sldMkLst>
        <pc:spChg chg="add del">
          <ac:chgData name="Richard Chalk" userId="287f8aa4f4de1d19" providerId="LiveId" clId="{E3FC098F-8FE9-43D8-87C8-4C8D41B0EE8C}" dt="2023-07-20T10:01:51.959" v="6981" actId="478"/>
          <ac:spMkLst>
            <pc:docMk/>
            <pc:sldMk cId="0" sldId="299"/>
            <ac:spMk id="4" creationId="{9D40A7ED-1090-FCBE-0A66-7BB5780463B1}"/>
          </ac:spMkLst>
        </pc:spChg>
        <pc:spChg chg="mod">
          <ac:chgData name="Richard Chalk" userId="287f8aa4f4de1d19" providerId="LiveId" clId="{E3FC098F-8FE9-43D8-87C8-4C8D41B0EE8C}" dt="2023-07-20T10:06:27.008" v="7014" actId="1076"/>
          <ac:spMkLst>
            <pc:docMk/>
            <pc:sldMk cId="0" sldId="299"/>
            <ac:spMk id="8" creationId="{9977F281-A947-A97F-F970-14C3D7FFAE2B}"/>
          </ac:spMkLst>
        </pc:spChg>
        <pc:spChg chg="mod">
          <ac:chgData name="Richard Chalk" userId="287f8aa4f4de1d19" providerId="LiveId" clId="{E3FC098F-8FE9-43D8-87C8-4C8D41B0EE8C}" dt="2023-07-20T10:03:01.115" v="7011" actId="113"/>
          <ac:spMkLst>
            <pc:docMk/>
            <pc:sldMk cId="0" sldId="299"/>
            <ac:spMk id="18" creationId="{CBF4E8CD-055F-8FAC-58DB-DB42DE1E6C1D}"/>
          </ac:spMkLst>
        </pc:spChg>
        <pc:spChg chg="mod">
          <ac:chgData name="Richard Chalk" userId="287f8aa4f4de1d19" providerId="LiveId" clId="{E3FC098F-8FE9-43D8-87C8-4C8D41B0EE8C}" dt="2023-07-20T10:10:42.078" v="7153" actId="20577"/>
          <ac:spMkLst>
            <pc:docMk/>
            <pc:sldMk cId="0" sldId="299"/>
            <ac:spMk id="658" creationId="{00000000-0000-0000-0000-000000000000}"/>
          </ac:spMkLst>
        </pc:spChg>
        <pc:picChg chg="del">
          <ac:chgData name="Richard Chalk" userId="287f8aa4f4de1d19" providerId="LiveId" clId="{E3FC098F-8FE9-43D8-87C8-4C8D41B0EE8C}" dt="2023-07-20T10:02:16.571" v="6982" actId="478"/>
          <ac:picMkLst>
            <pc:docMk/>
            <pc:sldMk cId="0" sldId="299"/>
            <ac:picMk id="2050" creationId="{39D47829-75A0-558A-0986-D1819D3C5FF5}"/>
          </ac:picMkLst>
        </pc:picChg>
      </pc:sldChg>
      <pc:sldChg chg="modSp mod">
        <pc:chgData name="Richard Chalk" userId="287f8aa4f4de1d19" providerId="LiveId" clId="{E3FC098F-8FE9-43D8-87C8-4C8D41B0EE8C}" dt="2023-07-19T05:37:14.768" v="21" actId="20577"/>
        <pc:sldMkLst>
          <pc:docMk/>
          <pc:sldMk cId="3213385662" sldId="309"/>
        </pc:sldMkLst>
        <pc:spChg chg="mod">
          <ac:chgData name="Richard Chalk" userId="287f8aa4f4de1d19" providerId="LiveId" clId="{E3FC098F-8FE9-43D8-87C8-4C8D41B0EE8C}" dt="2023-07-19T05:37:14.768" v="21" actId="20577"/>
          <ac:spMkLst>
            <pc:docMk/>
            <pc:sldMk cId="3213385662" sldId="309"/>
            <ac:spMk id="118" creationId="{00000000-0000-0000-0000-000000000000}"/>
          </ac:spMkLst>
        </pc:spChg>
      </pc:sldChg>
      <pc:sldChg chg="addSp modSp del">
        <pc:chgData name="Richard Chalk" userId="287f8aa4f4de1d19" providerId="LiveId" clId="{E3FC098F-8FE9-43D8-87C8-4C8D41B0EE8C}" dt="2023-07-20T10:01:49.632" v="6980" actId="47"/>
        <pc:sldMkLst>
          <pc:docMk/>
          <pc:sldMk cId="1717922590" sldId="382"/>
        </pc:sldMkLst>
        <pc:spChg chg="add mod">
          <ac:chgData name="Richard Chalk" userId="287f8aa4f4de1d19" providerId="LiveId" clId="{E3FC098F-8FE9-43D8-87C8-4C8D41B0EE8C}" dt="2023-07-19T14:45:27.569" v="2921"/>
          <ac:spMkLst>
            <pc:docMk/>
            <pc:sldMk cId="1717922590" sldId="382"/>
            <ac:spMk id="2" creationId="{68D7EE88-A624-69AA-8356-7641299F17A4}"/>
          </ac:spMkLst>
        </pc:spChg>
      </pc:sldChg>
      <pc:sldChg chg="addSp modSp del">
        <pc:chgData name="Richard Chalk" userId="287f8aa4f4de1d19" providerId="LiveId" clId="{E3FC098F-8FE9-43D8-87C8-4C8D41B0EE8C}" dt="2023-07-20T10:01:49.632" v="6980" actId="47"/>
        <pc:sldMkLst>
          <pc:docMk/>
          <pc:sldMk cId="4193271027" sldId="512"/>
        </pc:sldMkLst>
        <pc:spChg chg="add mod">
          <ac:chgData name="Richard Chalk" userId="287f8aa4f4de1d19" providerId="LiveId" clId="{E3FC098F-8FE9-43D8-87C8-4C8D41B0EE8C}" dt="2023-07-19T14:45:26.342" v="2920"/>
          <ac:spMkLst>
            <pc:docMk/>
            <pc:sldMk cId="4193271027" sldId="512"/>
            <ac:spMk id="8" creationId="{091C5BF0-058F-2A7A-E50F-C1FAA3C3BF78}"/>
          </ac:spMkLst>
        </pc:spChg>
      </pc:sldChg>
      <pc:sldChg chg="del">
        <pc:chgData name="Richard Chalk" userId="287f8aa4f4de1d19" providerId="LiveId" clId="{E3FC098F-8FE9-43D8-87C8-4C8D41B0EE8C}" dt="2023-07-19T14:45:05.689" v="2915" actId="47"/>
        <pc:sldMkLst>
          <pc:docMk/>
          <pc:sldMk cId="1745136062" sldId="513"/>
        </pc:sldMkLst>
      </pc:sldChg>
      <pc:sldChg chg="del">
        <pc:chgData name="Richard Chalk" userId="287f8aa4f4de1d19" providerId="LiveId" clId="{E3FC098F-8FE9-43D8-87C8-4C8D41B0EE8C}" dt="2023-07-19T14:45:08.554" v="2916" actId="47"/>
        <pc:sldMkLst>
          <pc:docMk/>
          <pc:sldMk cId="3290590145" sldId="514"/>
        </pc:sldMkLst>
      </pc:sldChg>
      <pc:sldChg chg="del">
        <pc:chgData name="Richard Chalk" userId="287f8aa4f4de1d19" providerId="LiveId" clId="{E3FC098F-8FE9-43D8-87C8-4C8D41B0EE8C}" dt="2023-07-19T14:45:16.634" v="2918" actId="47"/>
        <pc:sldMkLst>
          <pc:docMk/>
          <pc:sldMk cId="1536526050" sldId="515"/>
        </pc:sldMkLst>
      </pc:sldChg>
      <pc:sldChg chg="addSp modSp del">
        <pc:chgData name="Richard Chalk" userId="287f8aa4f4de1d19" providerId="LiveId" clId="{E3FC098F-8FE9-43D8-87C8-4C8D41B0EE8C}" dt="2023-07-20T10:01:49.632" v="6980" actId="47"/>
        <pc:sldMkLst>
          <pc:docMk/>
          <pc:sldMk cId="3727036933" sldId="516"/>
        </pc:sldMkLst>
        <pc:spChg chg="add mod">
          <ac:chgData name="Richard Chalk" userId="287f8aa4f4de1d19" providerId="LiveId" clId="{E3FC098F-8FE9-43D8-87C8-4C8D41B0EE8C}" dt="2023-07-19T14:45:28.972" v="2922"/>
          <ac:spMkLst>
            <pc:docMk/>
            <pc:sldMk cId="3727036933" sldId="516"/>
            <ac:spMk id="8" creationId="{B8D39B89-8255-9704-36FA-A4485C8B14BB}"/>
          </ac:spMkLst>
        </pc:spChg>
      </pc:sldChg>
      <pc:sldChg chg="del">
        <pc:chgData name="Richard Chalk" userId="287f8aa4f4de1d19" providerId="LiveId" clId="{E3FC098F-8FE9-43D8-87C8-4C8D41B0EE8C}" dt="2023-07-19T14:45:11.520" v="2917" actId="47"/>
        <pc:sldMkLst>
          <pc:docMk/>
          <pc:sldMk cId="1188041564" sldId="517"/>
        </pc:sldMkLst>
      </pc:sldChg>
      <pc:sldChg chg="del">
        <pc:chgData name="Richard Chalk" userId="287f8aa4f4de1d19" providerId="LiveId" clId="{E3FC098F-8FE9-43D8-87C8-4C8D41B0EE8C}" dt="2023-07-19T14:44:54.075" v="2914" actId="47"/>
        <pc:sldMkLst>
          <pc:docMk/>
          <pc:sldMk cId="1905608281" sldId="518"/>
        </pc:sldMkLst>
      </pc:sldChg>
      <pc:sldChg chg="modSp add del mod ord">
        <pc:chgData name="Richard Chalk" userId="287f8aa4f4de1d19" providerId="LiveId" clId="{E3FC098F-8FE9-43D8-87C8-4C8D41B0EE8C}" dt="2023-07-19T06:48:46.612" v="1086" actId="2696"/>
        <pc:sldMkLst>
          <pc:docMk/>
          <pc:sldMk cId="1373456415" sldId="519"/>
        </pc:sldMkLst>
        <pc:spChg chg="mod">
          <ac:chgData name="Richard Chalk" userId="287f8aa4f4de1d19" providerId="LiveId" clId="{E3FC098F-8FE9-43D8-87C8-4C8D41B0EE8C}" dt="2023-07-19T05:41:44.301" v="224" actId="5793"/>
          <ac:spMkLst>
            <pc:docMk/>
            <pc:sldMk cId="1373456415" sldId="519"/>
            <ac:spMk id="118" creationId="{00000000-0000-0000-0000-000000000000}"/>
          </ac:spMkLst>
        </pc:spChg>
      </pc:sldChg>
      <pc:sldChg chg="addSp delSp modSp add mod">
        <pc:chgData name="Richard Chalk" userId="287f8aa4f4de1d19" providerId="LiveId" clId="{E3FC098F-8FE9-43D8-87C8-4C8D41B0EE8C}" dt="2023-07-20T10:14:20.657" v="7155" actId="1035"/>
        <pc:sldMkLst>
          <pc:docMk/>
          <pc:sldMk cId="3673019826" sldId="519"/>
        </pc:sldMkLst>
        <pc:spChg chg="add del">
          <ac:chgData name="Richard Chalk" userId="287f8aa4f4de1d19" providerId="LiveId" clId="{E3FC098F-8FE9-43D8-87C8-4C8D41B0EE8C}" dt="2023-07-19T06:56:04.171" v="1203" actId="478"/>
          <ac:spMkLst>
            <pc:docMk/>
            <pc:sldMk cId="3673019826" sldId="519"/>
            <ac:spMk id="2" creationId="{B87E2596-84A7-3F70-DA7E-7F98F4E1DE1A}"/>
          </ac:spMkLst>
        </pc:spChg>
        <pc:spChg chg="add del">
          <ac:chgData name="Richard Chalk" userId="287f8aa4f4de1d19" providerId="LiveId" clId="{E3FC098F-8FE9-43D8-87C8-4C8D41B0EE8C}" dt="2023-07-19T06:56:05.677" v="1205" actId="478"/>
          <ac:spMkLst>
            <pc:docMk/>
            <pc:sldMk cId="3673019826" sldId="519"/>
            <ac:spMk id="3" creationId="{2FC7C5AD-D92C-8BA4-C354-F496CD437270}"/>
          </ac:spMkLst>
        </pc:spChg>
        <pc:spChg chg="add del">
          <ac:chgData name="Richard Chalk" userId="287f8aa4f4de1d19" providerId="LiveId" clId="{E3FC098F-8FE9-43D8-87C8-4C8D41B0EE8C}" dt="2023-07-19T06:56:11.918" v="1207" actId="478"/>
          <ac:spMkLst>
            <pc:docMk/>
            <pc:sldMk cId="3673019826" sldId="519"/>
            <ac:spMk id="4" creationId="{94270115-A76C-2C21-B303-9CCBCE30071E}"/>
          </ac:spMkLst>
        </pc:spChg>
        <pc:spChg chg="add del">
          <ac:chgData name="Richard Chalk" userId="287f8aa4f4de1d19" providerId="LiveId" clId="{E3FC098F-8FE9-43D8-87C8-4C8D41B0EE8C}" dt="2023-07-19T06:56:13.327" v="1209" actId="478"/>
          <ac:spMkLst>
            <pc:docMk/>
            <pc:sldMk cId="3673019826" sldId="519"/>
            <ac:spMk id="5" creationId="{277B6F00-57B9-0CFA-865F-04020DF68323}"/>
          </ac:spMkLst>
        </pc:spChg>
        <pc:spChg chg="add del">
          <ac:chgData name="Richard Chalk" userId="287f8aa4f4de1d19" providerId="LiveId" clId="{E3FC098F-8FE9-43D8-87C8-4C8D41B0EE8C}" dt="2023-07-19T06:56:41.827" v="1215" actId="478"/>
          <ac:spMkLst>
            <pc:docMk/>
            <pc:sldMk cId="3673019826" sldId="519"/>
            <ac:spMk id="6" creationId="{31BE9AC3-9D79-A7CC-6506-C87F8DB8A2DD}"/>
          </ac:spMkLst>
        </pc:spChg>
        <pc:spChg chg="add del">
          <ac:chgData name="Richard Chalk" userId="287f8aa4f4de1d19" providerId="LiveId" clId="{E3FC098F-8FE9-43D8-87C8-4C8D41B0EE8C}" dt="2023-07-19T06:56:43.279" v="1217" actId="478"/>
          <ac:spMkLst>
            <pc:docMk/>
            <pc:sldMk cId="3673019826" sldId="519"/>
            <ac:spMk id="7" creationId="{54CBADC6-4D91-74BD-EB6E-0D4C4D48435C}"/>
          </ac:spMkLst>
        </pc:spChg>
        <pc:spChg chg="mod">
          <ac:chgData name="Richard Chalk" userId="287f8aa4f4de1d19" providerId="LiveId" clId="{E3FC098F-8FE9-43D8-87C8-4C8D41B0EE8C}" dt="2023-07-19T06:57:40.658" v="1230" actId="1036"/>
          <ac:spMkLst>
            <pc:docMk/>
            <pc:sldMk cId="3673019826" sldId="519"/>
            <ac:spMk id="117" creationId="{00000000-0000-0000-0000-000000000000}"/>
          </ac:spMkLst>
        </pc:spChg>
        <pc:picChg chg="add del mod">
          <ac:chgData name="Richard Chalk" userId="287f8aa4f4de1d19" providerId="LiveId" clId="{E3FC098F-8FE9-43D8-87C8-4C8D41B0EE8C}" dt="2023-07-19T06:56:28.085" v="1213" actId="478"/>
          <ac:picMkLst>
            <pc:docMk/>
            <pc:sldMk cId="3673019826" sldId="519"/>
            <ac:picMk id="3082" creationId="{C10FFE9A-53C0-A235-F00C-7554E8AC3C02}"/>
          </ac:picMkLst>
        </pc:picChg>
        <pc:picChg chg="add del">
          <ac:chgData name="Richard Chalk" userId="287f8aa4f4de1d19" providerId="LiveId" clId="{E3FC098F-8FE9-43D8-87C8-4C8D41B0EE8C}" dt="2023-07-19T06:57:04.638" v="1219" actId="478"/>
          <ac:picMkLst>
            <pc:docMk/>
            <pc:sldMk cId="3673019826" sldId="519"/>
            <ac:picMk id="3088" creationId="{2102A031-44AE-E319-7687-1C2D88A68335}"/>
          </ac:picMkLst>
        </pc:picChg>
        <pc:picChg chg="add mod">
          <ac:chgData name="Richard Chalk" userId="287f8aa4f4de1d19" providerId="LiveId" clId="{E3FC098F-8FE9-43D8-87C8-4C8D41B0EE8C}" dt="2023-07-19T10:15:24.344" v="1417" actId="14100"/>
          <ac:picMkLst>
            <pc:docMk/>
            <pc:sldMk cId="3673019826" sldId="519"/>
            <ac:picMk id="3090" creationId="{E84C8B1E-142C-53AC-5DCE-B545D2101203}"/>
          </ac:picMkLst>
        </pc:picChg>
        <pc:picChg chg="add mod">
          <ac:chgData name="Richard Chalk" userId="287f8aa4f4de1d19" providerId="LiveId" clId="{E3FC098F-8FE9-43D8-87C8-4C8D41B0EE8C}" dt="2023-07-20T10:14:20.657" v="7155" actId="1035"/>
          <ac:picMkLst>
            <pc:docMk/>
            <pc:sldMk cId="3673019826" sldId="519"/>
            <ac:picMk id="3092" creationId="{E0350921-933B-009C-D549-2620752C7733}"/>
          </ac:picMkLst>
        </pc:picChg>
      </pc:sldChg>
      <pc:sldChg chg="add">
        <pc:chgData name="Richard Chalk" userId="287f8aa4f4de1d19" providerId="LiveId" clId="{E3FC098F-8FE9-43D8-87C8-4C8D41B0EE8C}" dt="2023-07-19T14:08:12.255" v="1699"/>
        <pc:sldMkLst>
          <pc:docMk/>
          <pc:sldMk cId="430383919" sldId="520"/>
        </pc:sldMkLst>
      </pc:sldChg>
      <pc:sldChg chg="modSp add del mod">
        <pc:chgData name="Richard Chalk" userId="287f8aa4f4de1d19" providerId="LiveId" clId="{E3FC098F-8FE9-43D8-87C8-4C8D41B0EE8C}" dt="2023-07-19T14:08:09.799" v="1698" actId="2696"/>
        <pc:sldMkLst>
          <pc:docMk/>
          <pc:sldMk cId="1293024098" sldId="520"/>
        </pc:sldMkLst>
        <pc:spChg chg="mod">
          <ac:chgData name="Richard Chalk" userId="287f8aa4f4de1d19" providerId="LiveId" clId="{E3FC098F-8FE9-43D8-87C8-4C8D41B0EE8C}" dt="2023-07-19T06:45:27.746" v="953" actId="20577"/>
          <ac:spMkLst>
            <pc:docMk/>
            <pc:sldMk cId="1293024098" sldId="520"/>
            <ac:spMk id="118" creationId="{00000000-0000-0000-0000-000000000000}"/>
          </ac:spMkLst>
        </pc:spChg>
      </pc:sldChg>
      <pc:sldChg chg="modSp add mod ord">
        <pc:chgData name="Richard Chalk" userId="287f8aa4f4de1d19" providerId="LiveId" clId="{E3FC098F-8FE9-43D8-87C8-4C8D41B0EE8C}" dt="2023-07-19T05:37:59.826" v="62" actId="20577"/>
        <pc:sldMkLst>
          <pc:docMk/>
          <pc:sldMk cId="610650027" sldId="521"/>
        </pc:sldMkLst>
        <pc:spChg chg="mod">
          <ac:chgData name="Richard Chalk" userId="287f8aa4f4de1d19" providerId="LiveId" clId="{E3FC098F-8FE9-43D8-87C8-4C8D41B0EE8C}" dt="2023-07-19T05:37:59.826" v="62" actId="20577"/>
          <ac:spMkLst>
            <pc:docMk/>
            <pc:sldMk cId="610650027" sldId="521"/>
            <ac:spMk id="118" creationId="{00000000-0000-0000-0000-000000000000}"/>
          </ac:spMkLst>
        </pc:spChg>
      </pc:sldChg>
      <pc:sldChg chg="modSp add mod ord">
        <pc:chgData name="Richard Chalk" userId="287f8aa4f4de1d19" providerId="LiveId" clId="{E3FC098F-8FE9-43D8-87C8-4C8D41B0EE8C}" dt="2023-07-19T14:08:54.295" v="1703"/>
        <pc:sldMkLst>
          <pc:docMk/>
          <pc:sldMk cId="1058803931" sldId="522"/>
        </pc:sldMkLst>
        <pc:spChg chg="mod">
          <ac:chgData name="Richard Chalk" userId="287f8aa4f4de1d19" providerId="LiveId" clId="{E3FC098F-8FE9-43D8-87C8-4C8D41B0EE8C}" dt="2023-07-19T05:38:08.322" v="72" actId="20577"/>
          <ac:spMkLst>
            <pc:docMk/>
            <pc:sldMk cId="1058803931" sldId="522"/>
            <ac:spMk id="118" creationId="{00000000-0000-0000-0000-000000000000}"/>
          </ac:spMkLst>
        </pc:spChg>
      </pc:sldChg>
      <pc:sldChg chg="modSp add mod">
        <pc:chgData name="Richard Chalk" userId="287f8aa4f4de1d19" providerId="LiveId" clId="{E3FC098F-8FE9-43D8-87C8-4C8D41B0EE8C}" dt="2023-07-19T05:38:45.678" v="125" actId="1036"/>
        <pc:sldMkLst>
          <pc:docMk/>
          <pc:sldMk cId="2774553520" sldId="523"/>
        </pc:sldMkLst>
        <pc:spChg chg="mod">
          <ac:chgData name="Richard Chalk" userId="287f8aa4f4de1d19" providerId="LiveId" clId="{E3FC098F-8FE9-43D8-87C8-4C8D41B0EE8C}" dt="2023-07-19T05:38:45.678" v="125" actId="1036"/>
          <ac:spMkLst>
            <pc:docMk/>
            <pc:sldMk cId="2774553520" sldId="523"/>
            <ac:spMk id="118" creationId="{00000000-0000-0000-0000-000000000000}"/>
          </ac:spMkLst>
        </pc:spChg>
      </pc:sldChg>
      <pc:sldChg chg="modSp add mod ord">
        <pc:chgData name="Richard Chalk" userId="287f8aa4f4de1d19" providerId="LiveId" clId="{E3FC098F-8FE9-43D8-87C8-4C8D41B0EE8C}" dt="2023-07-19T05:38:54.246" v="131" actId="20577"/>
        <pc:sldMkLst>
          <pc:docMk/>
          <pc:sldMk cId="3938680033" sldId="524"/>
        </pc:sldMkLst>
        <pc:spChg chg="mod">
          <ac:chgData name="Richard Chalk" userId="287f8aa4f4de1d19" providerId="LiveId" clId="{E3FC098F-8FE9-43D8-87C8-4C8D41B0EE8C}" dt="2023-07-19T05:38:54.246" v="131" actId="20577"/>
          <ac:spMkLst>
            <pc:docMk/>
            <pc:sldMk cId="3938680033" sldId="524"/>
            <ac:spMk id="118" creationId="{00000000-0000-0000-0000-000000000000}"/>
          </ac:spMkLst>
        </pc:spChg>
      </pc:sldChg>
      <pc:sldChg chg="modSp add del mod">
        <pc:chgData name="Richard Chalk" userId="287f8aa4f4de1d19" providerId="LiveId" clId="{E3FC098F-8FE9-43D8-87C8-4C8D41B0EE8C}" dt="2023-07-20T09:48:19.670" v="6622" actId="47"/>
        <pc:sldMkLst>
          <pc:docMk/>
          <pc:sldMk cId="2506401006" sldId="525"/>
        </pc:sldMkLst>
        <pc:spChg chg="mod">
          <ac:chgData name="Richard Chalk" userId="287f8aa4f4de1d19" providerId="LiveId" clId="{E3FC098F-8FE9-43D8-87C8-4C8D41B0EE8C}" dt="2023-07-19T05:39:08.456" v="152" actId="20577"/>
          <ac:spMkLst>
            <pc:docMk/>
            <pc:sldMk cId="2506401006" sldId="525"/>
            <ac:spMk id="118" creationId="{00000000-0000-0000-0000-000000000000}"/>
          </ac:spMkLst>
        </pc:spChg>
      </pc:sldChg>
      <pc:sldChg chg="add">
        <pc:chgData name="Richard Chalk" userId="287f8aa4f4de1d19" providerId="LiveId" clId="{E3FC098F-8FE9-43D8-87C8-4C8D41B0EE8C}" dt="2023-07-19T14:07:16.919" v="1691"/>
        <pc:sldMkLst>
          <pc:docMk/>
          <pc:sldMk cId="733208413" sldId="526"/>
        </pc:sldMkLst>
      </pc:sldChg>
      <pc:sldChg chg="modSp add del mod">
        <pc:chgData name="Richard Chalk" userId="287f8aa4f4de1d19" providerId="LiveId" clId="{E3FC098F-8FE9-43D8-87C8-4C8D41B0EE8C}" dt="2023-07-19T14:07:09.521" v="1690" actId="2696"/>
        <pc:sldMkLst>
          <pc:docMk/>
          <pc:sldMk cId="2699012265" sldId="526"/>
        </pc:sldMkLst>
        <pc:spChg chg="mod">
          <ac:chgData name="Richard Chalk" userId="287f8aa4f4de1d19" providerId="LiveId" clId="{E3FC098F-8FE9-43D8-87C8-4C8D41B0EE8C}" dt="2023-07-19T05:39:19.942" v="166" actId="20577"/>
          <ac:spMkLst>
            <pc:docMk/>
            <pc:sldMk cId="2699012265" sldId="526"/>
            <ac:spMk id="118" creationId="{00000000-0000-0000-0000-000000000000}"/>
          </ac:spMkLst>
        </pc:spChg>
      </pc:sldChg>
      <pc:sldChg chg="modSp add mod ord">
        <pc:chgData name="Richard Chalk" userId="287f8aa4f4de1d19" providerId="LiveId" clId="{E3FC098F-8FE9-43D8-87C8-4C8D41B0EE8C}" dt="2023-07-20T04:59:56.876" v="5196"/>
        <pc:sldMkLst>
          <pc:docMk/>
          <pc:sldMk cId="460914246" sldId="527"/>
        </pc:sldMkLst>
        <pc:spChg chg="mod">
          <ac:chgData name="Richard Chalk" userId="287f8aa4f4de1d19" providerId="LiveId" clId="{E3FC098F-8FE9-43D8-87C8-4C8D41B0EE8C}" dt="2023-07-19T05:39:29.818" v="176" actId="20577"/>
          <ac:spMkLst>
            <pc:docMk/>
            <pc:sldMk cId="460914246" sldId="527"/>
            <ac:spMk id="118" creationId="{00000000-0000-0000-0000-000000000000}"/>
          </ac:spMkLst>
        </pc:spChg>
      </pc:sldChg>
      <pc:sldChg chg="modSp add del mod">
        <pc:chgData name="Richard Chalk" userId="287f8aa4f4de1d19" providerId="LiveId" clId="{E3FC098F-8FE9-43D8-87C8-4C8D41B0EE8C}" dt="2023-07-20T09:26:08.458" v="6012" actId="2696"/>
        <pc:sldMkLst>
          <pc:docMk/>
          <pc:sldMk cId="1099308944" sldId="528"/>
        </pc:sldMkLst>
        <pc:spChg chg="mod">
          <ac:chgData name="Richard Chalk" userId="287f8aa4f4de1d19" providerId="LiveId" clId="{E3FC098F-8FE9-43D8-87C8-4C8D41B0EE8C}" dt="2023-07-19T05:39:40.208" v="187" actId="20577"/>
          <ac:spMkLst>
            <pc:docMk/>
            <pc:sldMk cId="1099308944" sldId="528"/>
            <ac:spMk id="118" creationId="{00000000-0000-0000-0000-000000000000}"/>
          </ac:spMkLst>
        </pc:spChg>
      </pc:sldChg>
      <pc:sldChg chg="add">
        <pc:chgData name="Richard Chalk" userId="287f8aa4f4de1d19" providerId="LiveId" clId="{E3FC098F-8FE9-43D8-87C8-4C8D41B0EE8C}" dt="2023-07-20T09:26:18.832" v="6013"/>
        <pc:sldMkLst>
          <pc:docMk/>
          <pc:sldMk cId="3335650728" sldId="528"/>
        </pc:sldMkLst>
      </pc:sldChg>
      <pc:sldChg chg="modSp add mod">
        <pc:chgData name="Richard Chalk" userId="287f8aa4f4de1d19" providerId="LiveId" clId="{E3FC098F-8FE9-43D8-87C8-4C8D41B0EE8C}" dt="2023-07-19T05:39:48.649" v="202" actId="20577"/>
        <pc:sldMkLst>
          <pc:docMk/>
          <pc:sldMk cId="3621538142" sldId="529"/>
        </pc:sldMkLst>
        <pc:spChg chg="mod">
          <ac:chgData name="Richard Chalk" userId="287f8aa4f4de1d19" providerId="LiveId" clId="{E3FC098F-8FE9-43D8-87C8-4C8D41B0EE8C}" dt="2023-07-19T05:39:48.649" v="202" actId="20577"/>
          <ac:spMkLst>
            <pc:docMk/>
            <pc:sldMk cId="3621538142" sldId="529"/>
            <ac:spMk id="118" creationId="{00000000-0000-0000-0000-000000000000}"/>
          </ac:spMkLst>
        </pc:spChg>
      </pc:sldChg>
      <pc:sldChg chg="delSp modSp add mod">
        <pc:chgData name="Richard Chalk" userId="287f8aa4f4de1d19" providerId="LiveId" clId="{E3FC098F-8FE9-43D8-87C8-4C8D41B0EE8C}" dt="2023-07-19T13:43:19.537" v="1457" actId="1035"/>
        <pc:sldMkLst>
          <pc:docMk/>
          <pc:sldMk cId="2331944968" sldId="530"/>
        </pc:sldMkLst>
        <pc:spChg chg="mod">
          <ac:chgData name="Richard Chalk" userId="287f8aa4f4de1d19" providerId="LiveId" clId="{E3FC098F-8FE9-43D8-87C8-4C8D41B0EE8C}" dt="2023-07-19T05:44:44.168" v="320" actId="20577"/>
          <ac:spMkLst>
            <pc:docMk/>
            <pc:sldMk cId="2331944968" sldId="530"/>
            <ac:spMk id="18" creationId="{CBF4E8CD-055F-8FAC-58DB-DB42DE1E6C1D}"/>
          </ac:spMkLst>
        </pc:spChg>
        <pc:spChg chg="mod">
          <ac:chgData name="Richard Chalk" userId="287f8aa4f4de1d19" providerId="LiveId" clId="{E3FC098F-8FE9-43D8-87C8-4C8D41B0EE8C}" dt="2023-07-19T13:43:19.537" v="1457" actId="1035"/>
          <ac:spMkLst>
            <pc:docMk/>
            <pc:sldMk cId="2331944968" sldId="530"/>
            <ac:spMk id="658" creationId="{00000000-0000-0000-0000-000000000000}"/>
          </ac:spMkLst>
        </pc:spChg>
        <pc:picChg chg="mod">
          <ac:chgData name="Richard Chalk" userId="287f8aa4f4de1d19" providerId="LiveId" clId="{E3FC098F-8FE9-43D8-87C8-4C8D41B0EE8C}" dt="2023-07-19T06:06:32.867" v="387" actId="1037"/>
          <ac:picMkLst>
            <pc:docMk/>
            <pc:sldMk cId="2331944968" sldId="530"/>
            <ac:picMk id="2" creationId="{1798266B-4E23-1125-CABF-2421F7B57CB6}"/>
          </ac:picMkLst>
        </pc:picChg>
        <pc:picChg chg="mod">
          <ac:chgData name="Richard Chalk" userId="287f8aa4f4de1d19" providerId="LiveId" clId="{E3FC098F-8FE9-43D8-87C8-4C8D41B0EE8C}" dt="2023-07-19T05:43:40.891" v="306" actId="1035"/>
          <ac:picMkLst>
            <pc:docMk/>
            <pc:sldMk cId="2331944968" sldId="530"/>
            <ac:picMk id="3" creationId="{00F42DEA-93D1-0D04-0FB8-52092F46A3C0}"/>
          </ac:picMkLst>
        </pc:picChg>
        <pc:picChg chg="del">
          <ac:chgData name="Richard Chalk" userId="287f8aa4f4de1d19" providerId="LiveId" clId="{E3FC098F-8FE9-43D8-87C8-4C8D41B0EE8C}" dt="2023-07-19T05:43:25.140" v="259" actId="478"/>
          <ac:picMkLst>
            <pc:docMk/>
            <pc:sldMk cId="2331944968" sldId="530"/>
            <ac:picMk id="2050" creationId="{39D47829-75A0-558A-0986-D1819D3C5FF5}"/>
          </ac:picMkLst>
        </pc:picChg>
        <pc:cxnChg chg="mod">
          <ac:chgData name="Richard Chalk" userId="287f8aa4f4de1d19" providerId="LiveId" clId="{E3FC098F-8FE9-43D8-87C8-4C8D41B0EE8C}" dt="2023-07-19T13:43:19.537" v="1457" actId="1035"/>
          <ac:cxnSpMkLst>
            <pc:docMk/>
            <pc:sldMk cId="2331944968" sldId="530"/>
            <ac:cxnSpMk id="9" creationId="{A50E3248-F1C9-60C4-B00D-907E554C43F3}"/>
          </ac:cxnSpMkLst>
        </pc:cxnChg>
      </pc:sldChg>
      <pc:sldChg chg="add ord">
        <pc:chgData name="Richard Chalk" userId="287f8aa4f4de1d19" providerId="LiveId" clId="{E3FC098F-8FE9-43D8-87C8-4C8D41B0EE8C}" dt="2023-07-19T05:42:01.943" v="226"/>
        <pc:sldMkLst>
          <pc:docMk/>
          <pc:sldMk cId="387256291" sldId="531"/>
        </pc:sldMkLst>
      </pc:sldChg>
      <pc:sldChg chg="addSp delSp modSp add mod modNotesTx">
        <pc:chgData name="Richard Chalk" userId="287f8aa4f4de1d19" providerId="LiveId" clId="{E3FC098F-8FE9-43D8-87C8-4C8D41B0EE8C}" dt="2023-07-19T13:43:47.889" v="1478" actId="20577"/>
        <pc:sldMkLst>
          <pc:docMk/>
          <pc:sldMk cId="1930755218" sldId="532"/>
        </pc:sldMkLst>
        <pc:spChg chg="mod ord">
          <ac:chgData name="Richard Chalk" userId="287f8aa4f4de1d19" providerId="LiveId" clId="{E3FC098F-8FE9-43D8-87C8-4C8D41B0EE8C}" dt="2023-07-19T10:18:15.341" v="1422" actId="20577"/>
          <ac:spMkLst>
            <pc:docMk/>
            <pc:sldMk cId="1930755218" sldId="532"/>
            <ac:spMk id="2" creationId="{2CED0939-2445-F1A3-21AE-0A535344DD5D}"/>
          </ac:spMkLst>
        </pc:spChg>
        <pc:spChg chg="mod">
          <ac:chgData name="Richard Chalk" userId="287f8aa4f4de1d19" providerId="LiveId" clId="{E3FC098F-8FE9-43D8-87C8-4C8D41B0EE8C}" dt="2023-07-19T06:15:33.147" v="528" actId="113"/>
          <ac:spMkLst>
            <pc:docMk/>
            <pc:sldMk cId="1930755218" sldId="532"/>
            <ac:spMk id="3" creationId="{173D56EC-57A4-FE19-1901-5242223ADD72}"/>
          </ac:spMkLst>
        </pc:spChg>
        <pc:spChg chg="mod">
          <ac:chgData name="Richard Chalk" userId="287f8aa4f4de1d19" providerId="LiveId" clId="{E3FC098F-8FE9-43D8-87C8-4C8D41B0EE8C}" dt="2023-07-19T13:43:47.889" v="1478" actId="20577"/>
          <ac:spMkLst>
            <pc:docMk/>
            <pc:sldMk cId="1930755218" sldId="532"/>
            <ac:spMk id="7" creationId="{EBD62573-4B50-EAD6-8C7E-C3AE6A9F45B4}"/>
          </ac:spMkLst>
        </pc:spChg>
        <pc:picChg chg="add mod">
          <ac:chgData name="Richard Chalk" userId="287f8aa4f4de1d19" providerId="LiveId" clId="{E3FC098F-8FE9-43D8-87C8-4C8D41B0EE8C}" dt="2023-07-19T06:14:44.950" v="520" actId="1036"/>
          <ac:picMkLst>
            <pc:docMk/>
            <pc:sldMk cId="1930755218" sldId="532"/>
            <ac:picMk id="9" creationId="{E5F9555E-7FC9-837A-2E76-F0E33F3CBCFD}"/>
          </ac:picMkLst>
        </pc:picChg>
        <pc:picChg chg="add del">
          <ac:chgData name="Richard Chalk" userId="287f8aa4f4de1d19" providerId="LiveId" clId="{E3FC098F-8FE9-43D8-87C8-4C8D41B0EE8C}" dt="2023-07-19T06:11:06.982" v="427" actId="478"/>
          <ac:picMkLst>
            <pc:docMk/>
            <pc:sldMk cId="1930755218" sldId="532"/>
            <ac:picMk id="11" creationId="{6BB2D916-5202-5F78-8D2D-D9B3B140009D}"/>
          </ac:picMkLst>
        </pc:picChg>
        <pc:picChg chg="add mod">
          <ac:chgData name="Richard Chalk" userId="287f8aa4f4de1d19" providerId="LiveId" clId="{E3FC098F-8FE9-43D8-87C8-4C8D41B0EE8C}" dt="2023-07-19T06:13:34.630" v="472" actId="1076"/>
          <ac:picMkLst>
            <pc:docMk/>
            <pc:sldMk cId="1930755218" sldId="532"/>
            <ac:picMk id="13" creationId="{D3ADA694-3183-0623-44AB-46E9C90DC3C1}"/>
          </ac:picMkLst>
        </pc:picChg>
        <pc:picChg chg="add mod">
          <ac:chgData name="Richard Chalk" userId="287f8aa4f4de1d19" providerId="LiveId" clId="{E3FC098F-8FE9-43D8-87C8-4C8D41B0EE8C}" dt="2023-07-19T06:13:41.032" v="480" actId="1038"/>
          <ac:picMkLst>
            <pc:docMk/>
            <pc:sldMk cId="1930755218" sldId="532"/>
            <ac:picMk id="15" creationId="{C0329374-9849-DC49-E427-D054B0C640C7}"/>
          </ac:picMkLst>
        </pc:picChg>
        <pc:picChg chg="del">
          <ac:chgData name="Richard Chalk" userId="287f8aa4f4de1d19" providerId="LiveId" clId="{E3FC098F-8FE9-43D8-87C8-4C8D41B0EE8C}" dt="2023-07-19T06:08:01.163" v="399" actId="478"/>
          <ac:picMkLst>
            <pc:docMk/>
            <pc:sldMk cId="1930755218" sldId="532"/>
            <ac:picMk id="1026" creationId="{2A8C079E-E67A-AA02-F467-278EC680069E}"/>
          </ac:picMkLst>
        </pc:picChg>
        <pc:picChg chg="del">
          <ac:chgData name="Richard Chalk" userId="287f8aa4f4de1d19" providerId="LiveId" clId="{E3FC098F-8FE9-43D8-87C8-4C8D41B0EE8C}" dt="2023-07-19T06:07:06.787" v="389" actId="478"/>
          <ac:picMkLst>
            <pc:docMk/>
            <pc:sldMk cId="1930755218" sldId="532"/>
            <ac:picMk id="1028" creationId="{9840ADB3-1BB6-A137-1D21-C7517A4C5D93}"/>
          </ac:picMkLst>
        </pc:picChg>
      </pc:sldChg>
      <pc:sldChg chg="addSp delSp modSp add mod modNotesTx">
        <pc:chgData name="Richard Chalk" userId="287f8aa4f4de1d19" providerId="LiveId" clId="{E3FC098F-8FE9-43D8-87C8-4C8D41B0EE8C}" dt="2023-07-19T13:44:52.278" v="1481" actId="20577"/>
        <pc:sldMkLst>
          <pc:docMk/>
          <pc:sldMk cId="502136373" sldId="533"/>
        </pc:sldMkLst>
        <pc:spChg chg="mod">
          <ac:chgData name="Richard Chalk" userId="287f8aa4f4de1d19" providerId="LiveId" clId="{E3FC098F-8FE9-43D8-87C8-4C8D41B0EE8C}" dt="2023-07-19T13:44:52.278" v="1481" actId="20577"/>
          <ac:spMkLst>
            <pc:docMk/>
            <pc:sldMk cId="502136373" sldId="533"/>
            <ac:spMk id="2" creationId="{2CED0939-2445-F1A3-21AE-0A535344DD5D}"/>
          </ac:spMkLst>
        </pc:spChg>
        <pc:spChg chg="mod">
          <ac:chgData name="Richard Chalk" userId="287f8aa4f4de1d19" providerId="LiveId" clId="{E3FC098F-8FE9-43D8-87C8-4C8D41B0EE8C}" dt="2023-07-19T13:44:42.745" v="1480" actId="207"/>
          <ac:spMkLst>
            <pc:docMk/>
            <pc:sldMk cId="502136373" sldId="533"/>
            <ac:spMk id="3" creationId="{173D56EC-57A4-FE19-1901-5242223ADD72}"/>
          </ac:spMkLst>
        </pc:spChg>
        <pc:spChg chg="add del">
          <ac:chgData name="Richard Chalk" userId="287f8aa4f4de1d19" providerId="LiveId" clId="{E3FC098F-8FE9-43D8-87C8-4C8D41B0EE8C}" dt="2023-07-19T06:21:20.762" v="625" actId="478"/>
          <ac:spMkLst>
            <pc:docMk/>
            <pc:sldMk cId="502136373" sldId="533"/>
            <ac:spMk id="8" creationId="{67BD86E0-FDD5-0D7F-FF03-432D28C1619C}"/>
          </ac:spMkLst>
        </pc:spChg>
        <pc:spChg chg="add del">
          <ac:chgData name="Richard Chalk" userId="287f8aa4f4de1d19" providerId="LiveId" clId="{E3FC098F-8FE9-43D8-87C8-4C8D41B0EE8C}" dt="2023-07-19T06:21:22.328" v="627" actId="478"/>
          <ac:spMkLst>
            <pc:docMk/>
            <pc:sldMk cId="502136373" sldId="533"/>
            <ac:spMk id="9" creationId="{1FBD2AA6-8614-BA24-F5CB-C078A3830A71}"/>
          </ac:spMkLst>
        </pc:spChg>
        <pc:spChg chg="add del">
          <ac:chgData name="Richard Chalk" userId="287f8aa4f4de1d19" providerId="LiveId" clId="{E3FC098F-8FE9-43D8-87C8-4C8D41B0EE8C}" dt="2023-07-19T06:27:26.044" v="748" actId="22"/>
          <ac:spMkLst>
            <pc:docMk/>
            <pc:sldMk cId="502136373" sldId="533"/>
            <ac:spMk id="11" creationId="{2E25119E-545D-9D4D-95ED-9FBA70AF1A51}"/>
          </ac:spMkLst>
        </pc:spChg>
        <pc:picChg chg="add del">
          <ac:chgData name="Richard Chalk" userId="287f8aa4f4de1d19" providerId="LiveId" clId="{E3FC098F-8FE9-43D8-87C8-4C8D41B0EE8C}" dt="2023-07-19T06:20:01.032" v="611" actId="478"/>
          <ac:picMkLst>
            <pc:docMk/>
            <pc:sldMk cId="502136373" sldId="533"/>
            <ac:picMk id="1026" creationId="{9D874E4A-E6D1-E8F9-659F-2318F4622A48}"/>
          </ac:picMkLst>
        </pc:picChg>
        <pc:picChg chg="add mod">
          <ac:chgData name="Richard Chalk" userId="287f8aa4f4de1d19" providerId="LiveId" clId="{E3FC098F-8FE9-43D8-87C8-4C8D41B0EE8C}" dt="2023-07-19T06:20:12.695" v="615" actId="1076"/>
          <ac:picMkLst>
            <pc:docMk/>
            <pc:sldMk cId="502136373" sldId="533"/>
            <ac:picMk id="1028" creationId="{12C38E92-9383-7C55-A4B4-544CBCC2C4D6}"/>
          </ac:picMkLst>
        </pc:picChg>
        <pc:picChg chg="add mod">
          <ac:chgData name="Richard Chalk" userId="287f8aa4f4de1d19" providerId="LiveId" clId="{E3FC098F-8FE9-43D8-87C8-4C8D41B0EE8C}" dt="2023-07-19T06:21:59.470" v="639" actId="1076"/>
          <ac:picMkLst>
            <pc:docMk/>
            <pc:sldMk cId="502136373" sldId="533"/>
            <ac:picMk id="1030" creationId="{A169DE91-561F-D90D-3895-CB6D865217F7}"/>
          </ac:picMkLst>
        </pc:picChg>
        <pc:picChg chg="add mod">
          <ac:chgData name="Richard Chalk" userId="287f8aa4f4de1d19" providerId="LiveId" clId="{E3FC098F-8FE9-43D8-87C8-4C8D41B0EE8C}" dt="2023-07-19T06:21:52.140" v="637" actId="1076"/>
          <ac:picMkLst>
            <pc:docMk/>
            <pc:sldMk cId="502136373" sldId="533"/>
            <ac:picMk id="1032" creationId="{D6F11D25-9146-D25D-6181-5D4CCF4482A0}"/>
          </ac:picMkLst>
        </pc:picChg>
        <pc:picChg chg="add mod">
          <ac:chgData name="Richard Chalk" userId="287f8aa4f4de1d19" providerId="LiveId" clId="{E3FC098F-8FE9-43D8-87C8-4C8D41B0EE8C}" dt="2023-07-19T06:21:54.326" v="638" actId="1076"/>
          <ac:picMkLst>
            <pc:docMk/>
            <pc:sldMk cId="502136373" sldId="533"/>
            <ac:picMk id="1038" creationId="{42D7F0EF-9E19-8598-D84F-870147CC938D}"/>
          </ac:picMkLst>
        </pc:picChg>
      </pc:sldChg>
      <pc:sldChg chg="delSp modSp add del mod">
        <pc:chgData name="Richard Chalk" userId="287f8aa4f4de1d19" providerId="LiveId" clId="{E3FC098F-8FE9-43D8-87C8-4C8D41B0EE8C}" dt="2023-07-19T06:17:07.733" v="537" actId="2696"/>
        <pc:sldMkLst>
          <pc:docMk/>
          <pc:sldMk cId="3645877052" sldId="533"/>
        </pc:sldMkLst>
        <pc:spChg chg="mod">
          <ac:chgData name="Richard Chalk" userId="287f8aa4f4de1d19" providerId="LiveId" clId="{E3FC098F-8FE9-43D8-87C8-4C8D41B0EE8C}" dt="2023-07-19T06:16:15.208" v="536" actId="20577"/>
          <ac:spMkLst>
            <pc:docMk/>
            <pc:sldMk cId="3645877052" sldId="533"/>
            <ac:spMk id="7" creationId="{EBD62573-4B50-EAD6-8C7E-C3AE6A9F45B4}"/>
          </ac:spMkLst>
        </pc:spChg>
        <pc:picChg chg="del">
          <ac:chgData name="Richard Chalk" userId="287f8aa4f4de1d19" providerId="LiveId" clId="{E3FC098F-8FE9-43D8-87C8-4C8D41B0EE8C}" dt="2023-07-19T06:16:00.118" v="530" actId="478"/>
          <ac:picMkLst>
            <pc:docMk/>
            <pc:sldMk cId="3645877052" sldId="533"/>
            <ac:picMk id="9" creationId="{E5F9555E-7FC9-837A-2E76-F0E33F3CBCFD}"/>
          </ac:picMkLst>
        </pc:picChg>
        <pc:picChg chg="del">
          <ac:chgData name="Richard Chalk" userId="287f8aa4f4de1d19" providerId="LiveId" clId="{E3FC098F-8FE9-43D8-87C8-4C8D41B0EE8C}" dt="2023-07-19T06:16:00.857" v="531" actId="478"/>
          <ac:picMkLst>
            <pc:docMk/>
            <pc:sldMk cId="3645877052" sldId="533"/>
            <ac:picMk id="13" creationId="{D3ADA694-3183-0623-44AB-46E9C90DC3C1}"/>
          </ac:picMkLst>
        </pc:picChg>
        <pc:picChg chg="del">
          <ac:chgData name="Richard Chalk" userId="287f8aa4f4de1d19" providerId="LiveId" clId="{E3FC098F-8FE9-43D8-87C8-4C8D41B0EE8C}" dt="2023-07-19T06:16:01.619" v="532" actId="478"/>
          <ac:picMkLst>
            <pc:docMk/>
            <pc:sldMk cId="3645877052" sldId="533"/>
            <ac:picMk id="15" creationId="{C0329374-9849-DC49-E427-D054B0C640C7}"/>
          </ac:picMkLst>
        </pc:picChg>
      </pc:sldChg>
      <pc:sldChg chg="addSp delSp modSp add mod modNotesTx">
        <pc:chgData name="Richard Chalk" userId="287f8aa4f4de1d19" providerId="LiveId" clId="{E3FC098F-8FE9-43D8-87C8-4C8D41B0EE8C}" dt="2023-07-20T10:17:31.510" v="7157" actId="20577"/>
        <pc:sldMkLst>
          <pc:docMk/>
          <pc:sldMk cId="1235889856" sldId="534"/>
        </pc:sldMkLst>
        <pc:spChg chg="mod">
          <ac:chgData name="Richard Chalk" userId="287f8aa4f4de1d19" providerId="LiveId" clId="{E3FC098F-8FE9-43D8-87C8-4C8D41B0EE8C}" dt="2023-07-19T13:58:53.405" v="1635" actId="207"/>
          <ac:spMkLst>
            <pc:docMk/>
            <pc:sldMk cId="1235889856" sldId="534"/>
            <ac:spMk id="2" creationId="{2CED0939-2445-F1A3-21AE-0A535344DD5D}"/>
          </ac:spMkLst>
        </pc:spChg>
        <pc:spChg chg="add del mod">
          <ac:chgData name="Richard Chalk" userId="287f8aa4f4de1d19" providerId="LiveId" clId="{E3FC098F-8FE9-43D8-87C8-4C8D41B0EE8C}" dt="2023-07-19T13:51:54.342" v="1540" actId="478"/>
          <ac:spMkLst>
            <pc:docMk/>
            <pc:sldMk cId="1235889856" sldId="534"/>
            <ac:spMk id="3" creationId="{173D56EC-57A4-FE19-1901-5242223ADD72}"/>
          </ac:spMkLst>
        </pc:spChg>
        <pc:spChg chg="mod">
          <ac:chgData name="Richard Chalk" userId="287f8aa4f4de1d19" providerId="LiveId" clId="{E3FC098F-8FE9-43D8-87C8-4C8D41B0EE8C}" dt="2023-07-20T10:17:31.510" v="7157" actId="20577"/>
          <ac:spMkLst>
            <pc:docMk/>
            <pc:sldMk cId="1235889856" sldId="534"/>
            <ac:spMk id="7" creationId="{EBD62573-4B50-EAD6-8C7E-C3AE6A9F45B4}"/>
          </ac:spMkLst>
        </pc:spChg>
        <pc:spChg chg="add del">
          <ac:chgData name="Richard Chalk" userId="287f8aa4f4de1d19" providerId="LiveId" clId="{E3FC098F-8FE9-43D8-87C8-4C8D41B0EE8C}" dt="2023-07-19T13:45:45.803" v="1484" actId="478"/>
          <ac:spMkLst>
            <pc:docMk/>
            <pc:sldMk cId="1235889856" sldId="534"/>
            <ac:spMk id="8" creationId="{C52819AC-67A7-8BDB-0E7E-F2D3C78ABC40}"/>
          </ac:spMkLst>
        </pc:spChg>
        <pc:spChg chg="add mod">
          <ac:chgData name="Richard Chalk" userId="287f8aa4f4de1d19" providerId="LiveId" clId="{E3FC098F-8FE9-43D8-87C8-4C8D41B0EE8C}" dt="2023-07-19T13:52:37.233" v="1554" actId="14100"/>
          <ac:spMkLst>
            <pc:docMk/>
            <pc:sldMk cId="1235889856" sldId="534"/>
            <ac:spMk id="10" creationId="{EBC4538A-04DD-7030-B0B1-7CF79376EA5F}"/>
          </ac:spMkLst>
        </pc:spChg>
        <pc:spChg chg="add mod">
          <ac:chgData name="Richard Chalk" userId="287f8aa4f4de1d19" providerId="LiveId" clId="{E3FC098F-8FE9-43D8-87C8-4C8D41B0EE8C}" dt="2023-07-19T13:54:47.683" v="1593" actId="20577"/>
          <ac:spMkLst>
            <pc:docMk/>
            <pc:sldMk cId="1235889856" sldId="534"/>
            <ac:spMk id="11" creationId="{15066BB9-5584-B434-6E99-A135E9FCB81A}"/>
          </ac:spMkLst>
        </pc:spChg>
        <pc:spChg chg="add mod">
          <ac:chgData name="Richard Chalk" userId="287f8aa4f4de1d19" providerId="LiveId" clId="{E3FC098F-8FE9-43D8-87C8-4C8D41B0EE8C}" dt="2023-07-19T13:55:11.478" v="1602" actId="14100"/>
          <ac:spMkLst>
            <pc:docMk/>
            <pc:sldMk cId="1235889856" sldId="534"/>
            <ac:spMk id="12" creationId="{794EB189-43E6-4E51-DFAA-165C1697C240}"/>
          </ac:spMkLst>
        </pc:spChg>
        <pc:spChg chg="add mod">
          <ac:chgData name="Richard Chalk" userId="287f8aa4f4de1d19" providerId="LiveId" clId="{E3FC098F-8FE9-43D8-87C8-4C8D41B0EE8C}" dt="2023-07-19T13:55:33.852" v="1623" actId="1037"/>
          <ac:spMkLst>
            <pc:docMk/>
            <pc:sldMk cId="1235889856" sldId="534"/>
            <ac:spMk id="14" creationId="{72A64BBA-856D-E953-4F92-1EC6A9B7FA1D}"/>
          </ac:spMkLst>
        </pc:spChg>
        <pc:spChg chg="add mod">
          <ac:chgData name="Richard Chalk" userId="287f8aa4f4de1d19" providerId="LiveId" clId="{E3FC098F-8FE9-43D8-87C8-4C8D41B0EE8C}" dt="2023-07-19T13:58:02.710" v="1628" actId="14100"/>
          <ac:spMkLst>
            <pc:docMk/>
            <pc:sldMk cId="1235889856" sldId="534"/>
            <ac:spMk id="16" creationId="{448C6EA9-A892-5122-748F-CC798E3162A1}"/>
          </ac:spMkLst>
        </pc:spChg>
        <pc:spChg chg="add mod">
          <ac:chgData name="Richard Chalk" userId="287f8aa4f4de1d19" providerId="LiveId" clId="{E3FC098F-8FE9-43D8-87C8-4C8D41B0EE8C}" dt="2023-07-19T14:00:19.191" v="1675" actId="20577"/>
          <ac:spMkLst>
            <pc:docMk/>
            <pc:sldMk cId="1235889856" sldId="534"/>
            <ac:spMk id="17" creationId="{0178DFCF-7DD8-D79B-949F-950655479FCD}"/>
          </ac:spMkLst>
        </pc:spChg>
        <pc:spChg chg="add mod">
          <ac:chgData name="Richard Chalk" userId="287f8aa4f4de1d19" providerId="LiveId" clId="{E3FC098F-8FE9-43D8-87C8-4C8D41B0EE8C}" dt="2023-07-19T14:00:00.012" v="1670" actId="1036"/>
          <ac:spMkLst>
            <pc:docMk/>
            <pc:sldMk cId="1235889856" sldId="534"/>
            <ac:spMk id="18" creationId="{7345FFAD-AA36-4DF1-2CF6-406F5678296D}"/>
          </ac:spMkLst>
        </pc:spChg>
        <pc:spChg chg="add mod">
          <ac:chgData name="Richard Chalk" userId="287f8aa4f4de1d19" providerId="LiveId" clId="{E3FC098F-8FE9-43D8-87C8-4C8D41B0EE8C}" dt="2023-07-19T14:00:50.913" v="1682" actId="1038"/>
          <ac:spMkLst>
            <pc:docMk/>
            <pc:sldMk cId="1235889856" sldId="534"/>
            <ac:spMk id="21" creationId="{4B04AD9A-388F-971A-1DD9-EF317BF59DF4}"/>
          </ac:spMkLst>
        </pc:spChg>
        <pc:picChg chg="del">
          <ac:chgData name="Richard Chalk" userId="287f8aa4f4de1d19" providerId="LiveId" clId="{E3FC098F-8FE9-43D8-87C8-4C8D41B0EE8C}" dt="2023-07-19T13:46:21.830" v="1487" actId="478"/>
          <ac:picMkLst>
            <pc:docMk/>
            <pc:sldMk cId="1235889856" sldId="534"/>
            <ac:picMk id="9" creationId="{E5F9555E-7FC9-837A-2E76-F0E33F3CBCFD}"/>
          </ac:picMkLst>
        </pc:picChg>
        <pc:picChg chg="del">
          <ac:chgData name="Richard Chalk" userId="287f8aa4f4de1d19" providerId="LiveId" clId="{E3FC098F-8FE9-43D8-87C8-4C8D41B0EE8C}" dt="2023-07-19T13:46:20.485" v="1485" actId="478"/>
          <ac:picMkLst>
            <pc:docMk/>
            <pc:sldMk cId="1235889856" sldId="534"/>
            <ac:picMk id="13" creationId="{D3ADA694-3183-0623-44AB-46E9C90DC3C1}"/>
          </ac:picMkLst>
        </pc:picChg>
        <pc:picChg chg="del">
          <ac:chgData name="Richard Chalk" userId="287f8aa4f4de1d19" providerId="LiveId" clId="{E3FC098F-8FE9-43D8-87C8-4C8D41B0EE8C}" dt="2023-07-19T13:46:21.123" v="1486" actId="478"/>
          <ac:picMkLst>
            <pc:docMk/>
            <pc:sldMk cId="1235889856" sldId="534"/>
            <ac:picMk id="15" creationId="{C0329374-9849-DC49-E427-D054B0C640C7}"/>
          </ac:picMkLst>
        </pc:picChg>
        <pc:picChg chg="add del mod">
          <ac:chgData name="Richard Chalk" userId="287f8aa4f4de1d19" providerId="LiveId" clId="{E3FC098F-8FE9-43D8-87C8-4C8D41B0EE8C}" dt="2023-07-19T13:51:33.590" v="1536" actId="478"/>
          <ac:picMkLst>
            <pc:docMk/>
            <pc:sldMk cId="1235889856" sldId="534"/>
            <ac:picMk id="7170" creationId="{70B2EFF4-4F08-88AA-BAB4-C816731A8136}"/>
          </ac:picMkLst>
        </pc:picChg>
        <pc:picChg chg="add mod">
          <ac:chgData name="Richard Chalk" userId="287f8aa4f4de1d19" providerId="LiveId" clId="{E3FC098F-8FE9-43D8-87C8-4C8D41B0EE8C}" dt="2023-07-19T13:52:02.745" v="1542" actId="1076"/>
          <ac:picMkLst>
            <pc:docMk/>
            <pc:sldMk cId="1235889856" sldId="534"/>
            <ac:picMk id="7172" creationId="{8237C417-7DA7-3D97-388D-320D46FE3648}"/>
          </ac:picMkLst>
        </pc:picChg>
        <pc:picChg chg="add mod">
          <ac:chgData name="Richard Chalk" userId="287f8aa4f4de1d19" providerId="LiveId" clId="{E3FC098F-8FE9-43D8-87C8-4C8D41B0EE8C}" dt="2023-07-19T14:11:52.340" v="1770" actId="1037"/>
          <ac:picMkLst>
            <pc:docMk/>
            <pc:sldMk cId="1235889856" sldId="534"/>
            <ac:picMk id="7174" creationId="{ABF73E3A-9AF4-28BC-7662-71841739C4CE}"/>
          </ac:picMkLst>
        </pc:picChg>
        <pc:cxnChg chg="add mod">
          <ac:chgData name="Richard Chalk" userId="287f8aa4f4de1d19" providerId="LiveId" clId="{E3FC098F-8FE9-43D8-87C8-4C8D41B0EE8C}" dt="2023-07-19T14:00:14.081" v="1673" actId="1582"/>
          <ac:cxnSpMkLst>
            <pc:docMk/>
            <pc:sldMk cId="1235889856" sldId="534"/>
            <ac:cxnSpMk id="20" creationId="{967E3EC8-78A0-B3DE-CC00-7E6C3CDDBFE6}"/>
          </ac:cxnSpMkLst>
        </pc:cxnChg>
        <pc:cxnChg chg="add mod">
          <ac:chgData name="Richard Chalk" userId="287f8aa4f4de1d19" providerId="LiveId" clId="{E3FC098F-8FE9-43D8-87C8-4C8D41B0EE8C}" dt="2023-07-19T14:01:03.901" v="1684" actId="14100"/>
          <ac:cxnSpMkLst>
            <pc:docMk/>
            <pc:sldMk cId="1235889856" sldId="534"/>
            <ac:cxnSpMk id="22" creationId="{80C0C1C4-CFEB-4F81-854E-2778031073F5}"/>
          </ac:cxnSpMkLst>
        </pc:cxnChg>
      </pc:sldChg>
      <pc:sldChg chg="addSp delSp modSp add mod modNotesTx">
        <pc:chgData name="Richard Chalk" userId="287f8aa4f4de1d19" providerId="LiveId" clId="{E3FC098F-8FE9-43D8-87C8-4C8D41B0EE8C}" dt="2023-07-19T13:45:20.484" v="1483" actId="12"/>
        <pc:sldMkLst>
          <pc:docMk/>
          <pc:sldMk cId="2914032141" sldId="535"/>
        </pc:sldMkLst>
        <pc:spChg chg="mod">
          <ac:chgData name="Richard Chalk" userId="287f8aa4f4de1d19" providerId="LiveId" clId="{E3FC098F-8FE9-43D8-87C8-4C8D41B0EE8C}" dt="2023-07-19T06:30:42.315" v="792" actId="113"/>
          <ac:spMkLst>
            <pc:docMk/>
            <pc:sldMk cId="2914032141" sldId="535"/>
            <ac:spMk id="2" creationId="{2CED0939-2445-F1A3-21AE-0A535344DD5D}"/>
          </ac:spMkLst>
        </pc:spChg>
        <pc:spChg chg="mod">
          <ac:chgData name="Richard Chalk" userId="287f8aa4f4de1d19" providerId="LiveId" clId="{E3FC098F-8FE9-43D8-87C8-4C8D41B0EE8C}" dt="2023-07-19T06:31:29.452" v="806" actId="20577"/>
          <ac:spMkLst>
            <pc:docMk/>
            <pc:sldMk cId="2914032141" sldId="535"/>
            <ac:spMk id="3" creationId="{173D56EC-57A4-FE19-1901-5242223ADD72}"/>
          </ac:spMkLst>
        </pc:spChg>
        <pc:picChg chg="del">
          <ac:chgData name="Richard Chalk" userId="287f8aa4f4de1d19" providerId="LiveId" clId="{E3FC098F-8FE9-43D8-87C8-4C8D41B0EE8C}" dt="2023-07-19T06:31:35.096" v="807" actId="478"/>
          <ac:picMkLst>
            <pc:docMk/>
            <pc:sldMk cId="2914032141" sldId="535"/>
            <ac:picMk id="5" creationId="{6325E9FD-CB31-18CC-9788-1DF96F31E1FE}"/>
          </ac:picMkLst>
        </pc:picChg>
        <pc:picChg chg="del">
          <ac:chgData name="Richard Chalk" userId="287f8aa4f4de1d19" providerId="LiveId" clId="{E3FC098F-8FE9-43D8-87C8-4C8D41B0EE8C}" dt="2023-07-19T06:29:09.014" v="771" actId="478"/>
          <ac:picMkLst>
            <pc:docMk/>
            <pc:sldMk cId="2914032141" sldId="535"/>
            <ac:picMk id="1028" creationId="{12C38E92-9383-7C55-A4B4-544CBCC2C4D6}"/>
          </ac:picMkLst>
        </pc:picChg>
        <pc:picChg chg="del">
          <ac:chgData name="Richard Chalk" userId="287f8aa4f4de1d19" providerId="LiveId" clId="{E3FC098F-8FE9-43D8-87C8-4C8D41B0EE8C}" dt="2023-07-19T06:29:08.443" v="770" actId="478"/>
          <ac:picMkLst>
            <pc:docMk/>
            <pc:sldMk cId="2914032141" sldId="535"/>
            <ac:picMk id="1030" creationId="{A169DE91-561F-D90D-3895-CB6D865217F7}"/>
          </ac:picMkLst>
        </pc:picChg>
        <pc:picChg chg="del">
          <ac:chgData name="Richard Chalk" userId="287f8aa4f4de1d19" providerId="LiveId" clId="{E3FC098F-8FE9-43D8-87C8-4C8D41B0EE8C}" dt="2023-07-19T06:29:06.704" v="768" actId="478"/>
          <ac:picMkLst>
            <pc:docMk/>
            <pc:sldMk cId="2914032141" sldId="535"/>
            <ac:picMk id="1032" creationId="{D6F11D25-9146-D25D-6181-5D4CCF4482A0}"/>
          </ac:picMkLst>
        </pc:picChg>
        <pc:picChg chg="del">
          <ac:chgData name="Richard Chalk" userId="287f8aa4f4de1d19" providerId="LiveId" clId="{E3FC098F-8FE9-43D8-87C8-4C8D41B0EE8C}" dt="2023-07-19T06:29:07.794" v="769" actId="478"/>
          <ac:picMkLst>
            <pc:docMk/>
            <pc:sldMk cId="2914032141" sldId="535"/>
            <ac:picMk id="1038" creationId="{42D7F0EF-9E19-8598-D84F-870147CC938D}"/>
          </ac:picMkLst>
        </pc:picChg>
        <pc:picChg chg="add mod">
          <ac:chgData name="Richard Chalk" userId="287f8aa4f4de1d19" providerId="LiveId" clId="{E3FC098F-8FE9-43D8-87C8-4C8D41B0EE8C}" dt="2023-07-19T06:31:40.164" v="808" actId="14100"/>
          <ac:picMkLst>
            <pc:docMk/>
            <pc:sldMk cId="2914032141" sldId="535"/>
            <ac:picMk id="2050" creationId="{0EEC7EEB-4C10-02C4-717F-998183114408}"/>
          </ac:picMkLst>
        </pc:picChg>
      </pc:sldChg>
      <pc:sldChg chg="add ord">
        <pc:chgData name="Richard Chalk" userId="287f8aa4f4de1d19" providerId="LiveId" clId="{E3FC098F-8FE9-43D8-87C8-4C8D41B0EE8C}" dt="2023-07-19T14:08:43.469" v="1701"/>
        <pc:sldMkLst>
          <pc:docMk/>
          <pc:sldMk cId="1964049909" sldId="536"/>
        </pc:sldMkLst>
      </pc:sldChg>
      <pc:sldChg chg="addSp delSp modSp add mod">
        <pc:chgData name="Richard Chalk" userId="287f8aa4f4de1d19" providerId="LiveId" clId="{E3FC098F-8FE9-43D8-87C8-4C8D41B0EE8C}" dt="2023-07-19T18:54:52.108" v="3548" actId="207"/>
        <pc:sldMkLst>
          <pc:docMk/>
          <pc:sldMk cId="490169108" sldId="537"/>
        </pc:sldMkLst>
        <pc:spChg chg="mod">
          <ac:chgData name="Richard Chalk" userId="287f8aa4f4de1d19" providerId="LiveId" clId="{E3FC098F-8FE9-43D8-87C8-4C8D41B0EE8C}" dt="2023-07-19T14:18:57.657" v="1907" actId="113"/>
          <ac:spMkLst>
            <pc:docMk/>
            <pc:sldMk cId="490169108" sldId="537"/>
            <ac:spMk id="2" creationId="{2CED0939-2445-F1A3-21AE-0A535344DD5D}"/>
          </ac:spMkLst>
        </pc:spChg>
        <pc:spChg chg="mod">
          <ac:chgData name="Richard Chalk" userId="287f8aa4f4de1d19" providerId="LiveId" clId="{E3FC098F-8FE9-43D8-87C8-4C8D41B0EE8C}" dt="2023-07-19T14:18:22.587" v="1900" actId="14100"/>
          <ac:spMkLst>
            <pc:docMk/>
            <pc:sldMk cId="490169108" sldId="537"/>
            <ac:spMk id="3" creationId="{173D56EC-57A4-FE19-1901-5242223ADD72}"/>
          </ac:spMkLst>
        </pc:spChg>
        <pc:spChg chg="mod">
          <ac:chgData name="Richard Chalk" userId="287f8aa4f4de1d19" providerId="LiveId" clId="{E3FC098F-8FE9-43D8-87C8-4C8D41B0EE8C}" dt="2023-07-19T14:09:14.522" v="1713" actId="20577"/>
          <ac:spMkLst>
            <pc:docMk/>
            <pc:sldMk cId="490169108" sldId="537"/>
            <ac:spMk id="7" creationId="{EBD62573-4B50-EAD6-8C7E-C3AE6A9F45B4}"/>
          </ac:spMkLst>
        </pc:spChg>
        <pc:spChg chg="add del">
          <ac:chgData name="Richard Chalk" userId="287f8aa4f4de1d19" providerId="LiveId" clId="{E3FC098F-8FE9-43D8-87C8-4C8D41B0EE8C}" dt="2023-07-19T14:09:44.115" v="1714" actId="478"/>
          <ac:spMkLst>
            <pc:docMk/>
            <pc:sldMk cId="490169108" sldId="537"/>
            <ac:spMk id="8" creationId="{ED2F839E-2257-E66C-DF04-23DA30640E8D}"/>
          </ac:spMkLst>
        </pc:spChg>
        <pc:spChg chg="add mod">
          <ac:chgData name="Richard Chalk" userId="287f8aa4f4de1d19" providerId="LiveId" clId="{E3FC098F-8FE9-43D8-87C8-4C8D41B0EE8C}" dt="2023-07-19T18:54:52.108" v="3548" actId="207"/>
          <ac:spMkLst>
            <pc:docMk/>
            <pc:sldMk cId="490169108" sldId="537"/>
            <ac:spMk id="11" creationId="{289240D9-2B35-5205-24FE-A65573DEA281}"/>
          </ac:spMkLst>
        </pc:spChg>
        <pc:picChg chg="add mod">
          <ac:chgData name="Richard Chalk" userId="287f8aa4f4de1d19" providerId="LiveId" clId="{E3FC098F-8FE9-43D8-87C8-4C8D41B0EE8C}" dt="2023-07-19T14:13:39.053" v="1825"/>
          <ac:picMkLst>
            <pc:docMk/>
            <pc:sldMk cId="490169108" sldId="537"/>
            <ac:picMk id="9" creationId="{3FD9DE2C-01D6-9D6D-26E4-DA2F4D182203}"/>
          </ac:picMkLst>
        </pc:picChg>
        <pc:picChg chg="add mod">
          <ac:chgData name="Richard Chalk" userId="287f8aa4f4de1d19" providerId="LiveId" clId="{E3FC098F-8FE9-43D8-87C8-4C8D41B0EE8C}" dt="2023-07-19T14:13:45.742" v="1827" actId="167"/>
          <ac:picMkLst>
            <pc:docMk/>
            <pc:sldMk cId="490169108" sldId="537"/>
            <ac:picMk id="10" creationId="{432DAA5A-3895-79F7-7F4A-288A8280420A}"/>
          </ac:picMkLst>
        </pc:picChg>
        <pc:picChg chg="add mod">
          <ac:chgData name="Richard Chalk" userId="287f8aa4f4de1d19" providerId="LiveId" clId="{E3FC098F-8FE9-43D8-87C8-4C8D41B0EE8C}" dt="2023-07-19T14:23:28.614" v="2008" actId="1076"/>
          <ac:picMkLst>
            <pc:docMk/>
            <pc:sldMk cId="490169108" sldId="537"/>
            <ac:picMk id="12" creationId="{50999DFC-D2F1-6677-CFF7-1B436CB93C24}"/>
          </ac:picMkLst>
        </pc:picChg>
      </pc:sldChg>
      <pc:sldChg chg="add del">
        <pc:chgData name="Richard Chalk" userId="287f8aa4f4de1d19" providerId="LiveId" clId="{E3FC098F-8FE9-43D8-87C8-4C8D41B0EE8C}" dt="2023-07-19T10:08:22.572" v="1236"/>
        <pc:sldMkLst>
          <pc:docMk/>
          <pc:sldMk cId="2701936146" sldId="537"/>
        </pc:sldMkLst>
      </pc:sldChg>
      <pc:sldChg chg="addSp delSp modSp add mod">
        <pc:chgData name="Richard Chalk" userId="287f8aa4f4de1d19" providerId="LiveId" clId="{E3FC098F-8FE9-43D8-87C8-4C8D41B0EE8C}" dt="2023-07-19T14:18:14.777" v="1897" actId="20577"/>
        <pc:sldMkLst>
          <pc:docMk/>
          <pc:sldMk cId="1201188176" sldId="538"/>
        </pc:sldMkLst>
        <pc:spChg chg="mod">
          <ac:chgData name="Richard Chalk" userId="287f8aa4f4de1d19" providerId="LiveId" clId="{E3FC098F-8FE9-43D8-87C8-4C8D41B0EE8C}" dt="2023-07-19T14:18:14.777" v="1897" actId="20577"/>
          <ac:spMkLst>
            <pc:docMk/>
            <pc:sldMk cId="1201188176" sldId="538"/>
            <ac:spMk id="2" creationId="{2CED0939-2445-F1A3-21AE-0A535344DD5D}"/>
          </ac:spMkLst>
        </pc:spChg>
        <pc:spChg chg="del mod">
          <ac:chgData name="Richard Chalk" userId="287f8aa4f4de1d19" providerId="LiveId" clId="{E3FC098F-8FE9-43D8-87C8-4C8D41B0EE8C}" dt="2023-07-19T14:15:05.530" v="1847" actId="478"/>
          <ac:spMkLst>
            <pc:docMk/>
            <pc:sldMk cId="1201188176" sldId="538"/>
            <ac:spMk id="7" creationId="{EBD62573-4B50-EAD6-8C7E-C3AE6A9F45B4}"/>
          </ac:spMkLst>
        </pc:spChg>
        <pc:spChg chg="add mod">
          <ac:chgData name="Richard Chalk" userId="287f8aa4f4de1d19" providerId="LiveId" clId="{E3FC098F-8FE9-43D8-87C8-4C8D41B0EE8C}" dt="2023-07-19T14:15:05.904" v="1848"/>
          <ac:spMkLst>
            <pc:docMk/>
            <pc:sldMk cId="1201188176" sldId="538"/>
            <ac:spMk id="8" creationId="{8DD6A744-4822-08AD-BB65-7C0936FAF55D}"/>
          </ac:spMkLst>
        </pc:spChg>
        <pc:picChg chg="add mod">
          <ac:chgData name="Richard Chalk" userId="287f8aa4f4de1d19" providerId="LiveId" clId="{E3FC098F-8FE9-43D8-87C8-4C8D41B0EE8C}" dt="2023-07-19T14:11:54.073" v="1771"/>
          <ac:picMkLst>
            <pc:docMk/>
            <pc:sldMk cId="1201188176" sldId="538"/>
            <ac:picMk id="3" creationId="{6B621D9A-AEF7-8EC3-AA70-9382F8A25510}"/>
          </ac:picMkLst>
        </pc:picChg>
        <pc:picChg chg="add mod">
          <ac:chgData name="Richard Chalk" userId="287f8aa4f4de1d19" providerId="LiveId" clId="{E3FC098F-8FE9-43D8-87C8-4C8D41B0EE8C}" dt="2023-07-19T14:15:05.904" v="1848"/>
          <ac:picMkLst>
            <pc:docMk/>
            <pc:sldMk cId="1201188176" sldId="538"/>
            <ac:picMk id="9" creationId="{82AFE7AB-B851-C07D-B873-3D1174805B55}"/>
          </ac:picMkLst>
        </pc:picChg>
      </pc:sldChg>
      <pc:sldChg chg="modSp add del mod">
        <pc:chgData name="Richard Chalk" userId="287f8aa4f4de1d19" providerId="LiveId" clId="{E3FC098F-8FE9-43D8-87C8-4C8D41B0EE8C}" dt="2023-07-19T14:01:31.773" v="1687" actId="47"/>
        <pc:sldMkLst>
          <pc:docMk/>
          <pc:sldMk cId="1276910916" sldId="538"/>
        </pc:sldMkLst>
        <pc:spChg chg="mod">
          <ac:chgData name="Richard Chalk" userId="287f8aa4f4de1d19" providerId="LiveId" clId="{E3FC098F-8FE9-43D8-87C8-4C8D41B0EE8C}" dt="2023-07-19T14:01:23.863" v="1685" actId="21"/>
          <ac:spMkLst>
            <pc:docMk/>
            <pc:sldMk cId="1276910916" sldId="538"/>
            <ac:spMk id="3" creationId="{173D56EC-57A4-FE19-1901-5242223ADD72}"/>
          </ac:spMkLst>
        </pc:spChg>
      </pc:sldChg>
      <pc:sldChg chg="addSp delSp modSp add mod modNotesTx">
        <pc:chgData name="Richard Chalk" userId="287f8aa4f4de1d19" providerId="LiveId" clId="{E3FC098F-8FE9-43D8-87C8-4C8D41B0EE8C}" dt="2023-07-19T14:26:24.572" v="2087" actId="20577"/>
        <pc:sldMkLst>
          <pc:docMk/>
          <pc:sldMk cId="1798859915" sldId="539"/>
        </pc:sldMkLst>
        <pc:spChg chg="mod">
          <ac:chgData name="Richard Chalk" userId="287f8aa4f4de1d19" providerId="LiveId" clId="{E3FC098F-8FE9-43D8-87C8-4C8D41B0EE8C}" dt="2023-07-19T14:26:24.572" v="2087" actId="20577"/>
          <ac:spMkLst>
            <pc:docMk/>
            <pc:sldMk cId="1798859915" sldId="539"/>
            <ac:spMk id="2" creationId="{2CED0939-2445-F1A3-21AE-0A535344DD5D}"/>
          </ac:spMkLst>
        </pc:spChg>
        <pc:spChg chg="mod">
          <ac:chgData name="Richard Chalk" userId="287f8aa4f4de1d19" providerId="LiveId" clId="{E3FC098F-8FE9-43D8-87C8-4C8D41B0EE8C}" dt="2023-07-19T14:14:56.669" v="1846" actId="20577"/>
          <ac:spMkLst>
            <pc:docMk/>
            <pc:sldMk cId="1798859915" sldId="539"/>
            <ac:spMk id="7" creationId="{EBD62573-4B50-EAD6-8C7E-C3AE6A9F45B4}"/>
          </ac:spMkLst>
        </pc:spChg>
        <pc:spChg chg="del">
          <ac:chgData name="Richard Chalk" userId="287f8aa4f4de1d19" providerId="LiveId" clId="{E3FC098F-8FE9-43D8-87C8-4C8D41B0EE8C}" dt="2023-07-19T14:23:02.801" v="1998" actId="478"/>
          <ac:spMkLst>
            <pc:docMk/>
            <pc:sldMk cId="1798859915" sldId="539"/>
            <ac:spMk id="10" creationId="{EBC4538A-04DD-7030-B0B1-7CF79376EA5F}"/>
          </ac:spMkLst>
        </pc:spChg>
        <pc:spChg chg="del mod">
          <ac:chgData name="Richard Chalk" userId="287f8aa4f4de1d19" providerId="LiveId" clId="{E3FC098F-8FE9-43D8-87C8-4C8D41B0EE8C}" dt="2023-07-19T14:23:03.738" v="1999" actId="478"/>
          <ac:spMkLst>
            <pc:docMk/>
            <pc:sldMk cId="1798859915" sldId="539"/>
            <ac:spMk id="11" creationId="{15066BB9-5584-B434-6E99-A135E9FCB81A}"/>
          </ac:spMkLst>
        </pc:spChg>
        <pc:spChg chg="del">
          <ac:chgData name="Richard Chalk" userId="287f8aa4f4de1d19" providerId="LiveId" clId="{E3FC098F-8FE9-43D8-87C8-4C8D41B0EE8C}" dt="2023-07-19T14:23:05.949" v="2001" actId="478"/>
          <ac:spMkLst>
            <pc:docMk/>
            <pc:sldMk cId="1798859915" sldId="539"/>
            <ac:spMk id="12" creationId="{794EB189-43E6-4E51-DFAA-165C1697C240}"/>
          </ac:spMkLst>
        </pc:spChg>
        <pc:spChg chg="del">
          <ac:chgData name="Richard Chalk" userId="287f8aa4f4de1d19" providerId="LiveId" clId="{E3FC098F-8FE9-43D8-87C8-4C8D41B0EE8C}" dt="2023-07-19T14:23:05.115" v="2000" actId="478"/>
          <ac:spMkLst>
            <pc:docMk/>
            <pc:sldMk cId="1798859915" sldId="539"/>
            <ac:spMk id="14" creationId="{72A64BBA-856D-E953-4F92-1EC6A9B7FA1D}"/>
          </ac:spMkLst>
        </pc:spChg>
        <pc:spChg chg="del">
          <ac:chgData name="Richard Chalk" userId="287f8aa4f4de1d19" providerId="LiveId" clId="{E3FC098F-8FE9-43D8-87C8-4C8D41B0EE8C}" dt="2023-07-19T14:22:59.997" v="1995" actId="478"/>
          <ac:spMkLst>
            <pc:docMk/>
            <pc:sldMk cId="1798859915" sldId="539"/>
            <ac:spMk id="16" creationId="{448C6EA9-A892-5122-748F-CC798E3162A1}"/>
          </ac:spMkLst>
        </pc:spChg>
        <pc:spChg chg="del">
          <ac:chgData name="Richard Chalk" userId="287f8aa4f4de1d19" providerId="LiveId" clId="{E3FC098F-8FE9-43D8-87C8-4C8D41B0EE8C}" dt="2023-07-19T14:23:07.514" v="2003" actId="478"/>
          <ac:spMkLst>
            <pc:docMk/>
            <pc:sldMk cId="1798859915" sldId="539"/>
            <ac:spMk id="17" creationId="{0178DFCF-7DD8-D79B-949F-950655479FCD}"/>
          </ac:spMkLst>
        </pc:spChg>
        <pc:spChg chg="del">
          <ac:chgData name="Richard Chalk" userId="287f8aa4f4de1d19" providerId="LiveId" clId="{E3FC098F-8FE9-43D8-87C8-4C8D41B0EE8C}" dt="2023-07-19T14:23:06.810" v="2002" actId="478"/>
          <ac:spMkLst>
            <pc:docMk/>
            <pc:sldMk cId="1798859915" sldId="539"/>
            <ac:spMk id="18" creationId="{7345FFAD-AA36-4DF1-2CF6-406F5678296D}"/>
          </ac:spMkLst>
        </pc:spChg>
        <pc:spChg chg="del">
          <ac:chgData name="Richard Chalk" userId="287f8aa4f4de1d19" providerId="LiveId" clId="{E3FC098F-8FE9-43D8-87C8-4C8D41B0EE8C}" dt="2023-07-19T14:23:10.016" v="2006" actId="478"/>
          <ac:spMkLst>
            <pc:docMk/>
            <pc:sldMk cId="1798859915" sldId="539"/>
            <ac:spMk id="21" creationId="{4B04AD9A-388F-971A-1DD9-EF317BF59DF4}"/>
          </ac:spMkLst>
        </pc:spChg>
        <pc:spChg chg="add del">
          <ac:chgData name="Richard Chalk" userId="287f8aa4f4de1d19" providerId="LiveId" clId="{E3FC098F-8FE9-43D8-87C8-4C8D41B0EE8C}" dt="2023-07-19T14:19:06.146" v="1908" actId="478"/>
          <ac:spMkLst>
            <pc:docMk/>
            <pc:sldMk cId="1798859915" sldId="539"/>
            <ac:spMk id="23" creationId="{2709F928-81EA-8174-9444-FA782EDEDE6E}"/>
          </ac:spMkLst>
        </pc:spChg>
        <pc:picChg chg="add mod">
          <ac:chgData name="Richard Chalk" userId="287f8aa4f4de1d19" providerId="LiveId" clId="{E3FC098F-8FE9-43D8-87C8-4C8D41B0EE8C}" dt="2023-07-19T14:13:29.322" v="1824" actId="1076"/>
          <ac:picMkLst>
            <pc:docMk/>
            <pc:sldMk cId="1798859915" sldId="539"/>
            <ac:picMk id="8" creationId="{03DDC474-BF92-A4F9-AADB-DDE806192008}"/>
          </ac:picMkLst>
        </pc:picChg>
        <pc:picChg chg="add del">
          <ac:chgData name="Richard Chalk" userId="287f8aa4f4de1d19" providerId="LiveId" clId="{E3FC098F-8FE9-43D8-87C8-4C8D41B0EE8C}" dt="2023-07-19T14:14:43.418" v="1833" actId="478"/>
          <ac:picMkLst>
            <pc:docMk/>
            <pc:sldMk cId="1798859915" sldId="539"/>
            <ac:picMk id="13" creationId="{5F9B6BF1-4993-1D27-ADE3-5F255D67BBFD}"/>
          </ac:picMkLst>
        </pc:picChg>
        <pc:picChg chg="add mod">
          <ac:chgData name="Richard Chalk" userId="287f8aa4f4de1d19" providerId="LiveId" clId="{E3FC098F-8FE9-43D8-87C8-4C8D41B0EE8C}" dt="2023-07-19T14:14:52.150" v="1836" actId="1076"/>
          <ac:picMkLst>
            <pc:docMk/>
            <pc:sldMk cId="1798859915" sldId="539"/>
            <ac:picMk id="19" creationId="{2CC49AFA-7B92-90BD-E364-E4B211B4E76F}"/>
          </ac:picMkLst>
        </pc:picChg>
        <pc:picChg chg="add mod">
          <ac:chgData name="Richard Chalk" userId="287f8aa4f4de1d19" providerId="LiveId" clId="{E3FC098F-8FE9-43D8-87C8-4C8D41B0EE8C}" dt="2023-07-19T14:25:02.430" v="2063" actId="1076"/>
          <ac:picMkLst>
            <pc:docMk/>
            <pc:sldMk cId="1798859915" sldId="539"/>
            <ac:picMk id="25" creationId="{39CC15BC-6688-190C-F5C2-E518BA451059}"/>
          </ac:picMkLst>
        </pc:picChg>
        <pc:picChg chg="del">
          <ac:chgData name="Richard Chalk" userId="287f8aa4f4de1d19" providerId="LiveId" clId="{E3FC098F-8FE9-43D8-87C8-4C8D41B0EE8C}" dt="2023-07-19T14:23:00.837" v="1996" actId="478"/>
          <ac:picMkLst>
            <pc:docMk/>
            <pc:sldMk cId="1798859915" sldId="539"/>
            <ac:picMk id="7172" creationId="{8237C417-7DA7-3D97-388D-320D46FE3648}"/>
          </ac:picMkLst>
        </pc:picChg>
        <pc:picChg chg="add del">
          <ac:chgData name="Richard Chalk" userId="287f8aa4f4de1d19" providerId="LiveId" clId="{E3FC098F-8FE9-43D8-87C8-4C8D41B0EE8C}" dt="2023-07-19T14:14:25.704" v="1830" actId="21"/>
          <ac:picMkLst>
            <pc:docMk/>
            <pc:sldMk cId="1798859915" sldId="539"/>
            <ac:picMk id="12290" creationId="{4BB62A13-C07E-FBD0-C24E-779E4B105CEE}"/>
          </ac:picMkLst>
        </pc:picChg>
        <pc:picChg chg="add del mod">
          <ac:chgData name="Richard Chalk" userId="287f8aa4f4de1d19" providerId="LiveId" clId="{E3FC098F-8FE9-43D8-87C8-4C8D41B0EE8C}" dt="2023-07-19T14:25:00.205" v="2062" actId="478"/>
          <ac:picMkLst>
            <pc:docMk/>
            <pc:sldMk cId="1798859915" sldId="539"/>
            <ac:picMk id="12292" creationId="{D4A3BD51-EB7F-1AFB-0BDD-10387970CC80}"/>
          </ac:picMkLst>
        </pc:picChg>
        <pc:picChg chg="add mod">
          <ac:chgData name="Richard Chalk" userId="287f8aa4f4de1d19" providerId="LiveId" clId="{E3FC098F-8FE9-43D8-87C8-4C8D41B0EE8C}" dt="2023-07-19T14:26:08.108" v="2072" actId="166"/>
          <ac:picMkLst>
            <pc:docMk/>
            <pc:sldMk cId="1798859915" sldId="539"/>
            <ac:picMk id="12294" creationId="{6FD88DAD-C095-2982-C101-C80B8C503F05}"/>
          </ac:picMkLst>
        </pc:picChg>
        <pc:picChg chg="add mod">
          <ac:chgData name="Richard Chalk" userId="287f8aa4f4de1d19" providerId="LiveId" clId="{E3FC098F-8FE9-43D8-87C8-4C8D41B0EE8C}" dt="2023-07-19T14:26:02.162" v="2071" actId="1076"/>
          <ac:picMkLst>
            <pc:docMk/>
            <pc:sldMk cId="1798859915" sldId="539"/>
            <ac:picMk id="12296" creationId="{F791B8F7-C277-F3F2-1A83-DCF776ADEAF3}"/>
          </ac:picMkLst>
        </pc:picChg>
        <pc:cxnChg chg="del mod">
          <ac:chgData name="Richard Chalk" userId="287f8aa4f4de1d19" providerId="LiveId" clId="{E3FC098F-8FE9-43D8-87C8-4C8D41B0EE8C}" dt="2023-07-19T14:23:08.219" v="2004" actId="478"/>
          <ac:cxnSpMkLst>
            <pc:docMk/>
            <pc:sldMk cId="1798859915" sldId="539"/>
            <ac:cxnSpMk id="20" creationId="{967E3EC8-78A0-B3DE-CC00-7E6C3CDDBFE6}"/>
          </ac:cxnSpMkLst>
        </pc:cxnChg>
        <pc:cxnChg chg="del mod">
          <ac:chgData name="Richard Chalk" userId="287f8aa4f4de1d19" providerId="LiveId" clId="{E3FC098F-8FE9-43D8-87C8-4C8D41B0EE8C}" dt="2023-07-19T14:23:08.892" v="2005" actId="478"/>
          <ac:cxnSpMkLst>
            <pc:docMk/>
            <pc:sldMk cId="1798859915" sldId="539"/>
            <ac:cxnSpMk id="22" creationId="{80C0C1C4-CFEB-4F81-854E-2778031073F5}"/>
          </ac:cxnSpMkLst>
        </pc:cxnChg>
      </pc:sldChg>
      <pc:sldChg chg="addSp modSp new del">
        <pc:chgData name="Richard Chalk" userId="287f8aa4f4de1d19" providerId="LiveId" clId="{E3FC098F-8FE9-43D8-87C8-4C8D41B0EE8C}" dt="2023-07-19T14:15:11.645" v="1849" actId="47"/>
        <pc:sldMkLst>
          <pc:docMk/>
          <pc:sldMk cId="314842490" sldId="540"/>
        </pc:sldMkLst>
        <pc:picChg chg="add mod">
          <ac:chgData name="Richard Chalk" userId="287f8aa4f4de1d19" providerId="LiveId" clId="{E3FC098F-8FE9-43D8-87C8-4C8D41B0EE8C}" dt="2023-07-19T14:14:27.710" v="1831"/>
          <ac:picMkLst>
            <pc:docMk/>
            <pc:sldMk cId="314842490" sldId="540"/>
            <ac:picMk id="4" creationId="{4B3E72DE-110E-DF18-77D4-9CC88ABDC1DF}"/>
          </ac:picMkLst>
        </pc:picChg>
      </pc:sldChg>
      <pc:sldChg chg="addSp delSp modSp add mod modNotesTx">
        <pc:chgData name="Richard Chalk" userId="287f8aa4f4de1d19" providerId="LiveId" clId="{E3FC098F-8FE9-43D8-87C8-4C8D41B0EE8C}" dt="2023-07-20T05:16:47.060" v="5571" actId="20577"/>
        <pc:sldMkLst>
          <pc:docMk/>
          <pc:sldMk cId="3436339194" sldId="540"/>
        </pc:sldMkLst>
        <pc:spChg chg="add mod">
          <ac:chgData name="Richard Chalk" userId="287f8aa4f4de1d19" providerId="LiveId" clId="{E3FC098F-8FE9-43D8-87C8-4C8D41B0EE8C}" dt="2023-07-19T14:40:07.526" v="2502" actId="1036"/>
          <ac:spMkLst>
            <pc:docMk/>
            <pc:sldMk cId="3436339194" sldId="540"/>
            <ac:spMk id="10" creationId="{367EFB2F-54AA-64E3-C068-D1A632C3E512}"/>
          </ac:spMkLst>
        </pc:spChg>
        <pc:spChg chg="mod">
          <ac:chgData name="Richard Chalk" userId="287f8aa4f4de1d19" providerId="LiveId" clId="{E3FC098F-8FE9-43D8-87C8-4C8D41B0EE8C}" dt="2023-07-19T14:35:42.625" v="2398" actId="20577"/>
          <ac:spMkLst>
            <pc:docMk/>
            <pc:sldMk cId="3436339194" sldId="540"/>
            <ac:spMk id="152" creationId="{00000000-0000-0000-0000-000000000000}"/>
          </ac:spMkLst>
        </pc:spChg>
        <pc:spChg chg="mod">
          <ac:chgData name="Richard Chalk" userId="287f8aa4f4de1d19" providerId="LiveId" clId="{E3FC098F-8FE9-43D8-87C8-4C8D41B0EE8C}" dt="2023-07-19T14:40:47.840" v="2514" actId="113"/>
          <ac:spMkLst>
            <pc:docMk/>
            <pc:sldMk cId="3436339194" sldId="540"/>
            <ac:spMk id="159" creationId="{00000000-0000-0000-0000-000000000000}"/>
          </ac:spMkLst>
        </pc:spChg>
        <pc:grpChg chg="mod">
          <ac:chgData name="Richard Chalk" userId="287f8aa4f4de1d19" providerId="LiveId" clId="{E3FC098F-8FE9-43D8-87C8-4C8D41B0EE8C}" dt="2023-07-19T14:35:51.520" v="2413" actId="1035"/>
          <ac:grpSpMkLst>
            <pc:docMk/>
            <pc:sldMk cId="3436339194" sldId="540"/>
            <ac:grpSpMk id="6" creationId="{7308CB4A-F4E5-69D5-DEB8-062FCE06CE10}"/>
          </ac:grpSpMkLst>
        </pc:grpChg>
        <pc:picChg chg="del">
          <ac:chgData name="Richard Chalk" userId="287f8aa4f4de1d19" providerId="LiveId" clId="{E3FC098F-8FE9-43D8-87C8-4C8D41B0EE8C}" dt="2023-07-19T14:35:45.143" v="2399" actId="478"/>
          <ac:picMkLst>
            <pc:docMk/>
            <pc:sldMk cId="3436339194" sldId="540"/>
            <ac:picMk id="2" creationId="{C91A7F54-BEB5-7C16-669C-4848CEA05DCF}"/>
          </ac:picMkLst>
        </pc:picChg>
        <pc:picChg chg="del">
          <ac:chgData name="Richard Chalk" userId="287f8aa4f4de1d19" providerId="LiveId" clId="{E3FC098F-8FE9-43D8-87C8-4C8D41B0EE8C}" dt="2023-07-19T14:35:45.843" v="2400" actId="478"/>
          <ac:picMkLst>
            <pc:docMk/>
            <pc:sldMk cId="3436339194" sldId="540"/>
            <ac:picMk id="5" creationId="{CDEC0F47-627B-CBCC-7804-83056BC102FD}"/>
          </ac:picMkLst>
        </pc:picChg>
      </pc:sldChg>
      <pc:sldChg chg="addSp delSp modSp add mod modNotesTx">
        <pc:chgData name="Richard Chalk" userId="287f8aa4f4de1d19" providerId="LiveId" clId="{E3FC098F-8FE9-43D8-87C8-4C8D41B0EE8C}" dt="2023-07-20T04:43:34.889" v="4325" actId="20577"/>
        <pc:sldMkLst>
          <pc:docMk/>
          <pc:sldMk cId="3465289972" sldId="541"/>
        </pc:sldMkLst>
        <pc:spChg chg="mod">
          <ac:chgData name="Richard Chalk" userId="287f8aa4f4de1d19" providerId="LiveId" clId="{E3FC098F-8FE9-43D8-87C8-4C8D41B0EE8C}" dt="2023-07-20T04:42:49.728" v="4231" actId="113"/>
          <ac:spMkLst>
            <pc:docMk/>
            <pc:sldMk cId="3465289972" sldId="541"/>
            <ac:spMk id="2" creationId="{2CED0939-2445-F1A3-21AE-0A535344DD5D}"/>
          </ac:spMkLst>
        </pc:spChg>
        <pc:spChg chg="del mod">
          <ac:chgData name="Richard Chalk" userId="287f8aa4f4de1d19" providerId="LiveId" clId="{E3FC098F-8FE9-43D8-87C8-4C8D41B0EE8C}" dt="2023-07-19T14:50:06.305" v="3081" actId="478"/>
          <ac:spMkLst>
            <pc:docMk/>
            <pc:sldMk cId="3465289972" sldId="541"/>
            <ac:spMk id="8" creationId="{B8D39B89-8255-9704-36FA-A4485C8B14BB}"/>
          </ac:spMkLst>
        </pc:spChg>
        <pc:picChg chg="add del">
          <ac:chgData name="Richard Chalk" userId="287f8aa4f4de1d19" providerId="LiveId" clId="{E3FC098F-8FE9-43D8-87C8-4C8D41B0EE8C}" dt="2023-07-20T04:39:33.683" v="3992" actId="22"/>
          <ac:picMkLst>
            <pc:docMk/>
            <pc:sldMk cId="3465289972" sldId="541"/>
            <ac:picMk id="13" creationId="{3D5AAAD6-A9F2-008F-9FBB-FBC9EA48F9D9}"/>
          </ac:picMkLst>
        </pc:picChg>
      </pc:sldChg>
      <pc:sldChg chg="addSp delSp modSp add mod ord modNotesTx">
        <pc:chgData name="Richard Chalk" userId="287f8aa4f4de1d19" providerId="LiveId" clId="{E3FC098F-8FE9-43D8-87C8-4C8D41B0EE8C}" dt="2023-07-20T10:25:00.108" v="7313" actId="1037"/>
        <pc:sldMkLst>
          <pc:docMk/>
          <pc:sldMk cId="2410027342" sldId="542"/>
        </pc:sldMkLst>
        <pc:spChg chg="mod">
          <ac:chgData name="Richard Chalk" userId="287f8aa4f4de1d19" providerId="LiveId" clId="{E3FC098F-8FE9-43D8-87C8-4C8D41B0EE8C}" dt="2023-07-20T04:22:22.693" v="3573" actId="113"/>
          <ac:spMkLst>
            <pc:docMk/>
            <pc:sldMk cId="2410027342" sldId="542"/>
            <ac:spMk id="2" creationId="{2CED0939-2445-F1A3-21AE-0A535344DD5D}"/>
          </ac:spMkLst>
        </pc:spChg>
        <pc:spChg chg="mod">
          <ac:chgData name="Richard Chalk" userId="287f8aa4f4de1d19" providerId="LiveId" clId="{E3FC098F-8FE9-43D8-87C8-4C8D41B0EE8C}" dt="2023-07-20T10:24:27.238" v="7256" actId="14100"/>
          <ac:spMkLst>
            <pc:docMk/>
            <pc:sldMk cId="2410027342" sldId="542"/>
            <ac:spMk id="3" creationId="{173D56EC-57A4-FE19-1901-5242223ADD72}"/>
          </ac:spMkLst>
        </pc:spChg>
        <pc:spChg chg="mod">
          <ac:chgData name="Richard Chalk" userId="287f8aa4f4de1d19" providerId="LiveId" clId="{E3FC098F-8FE9-43D8-87C8-4C8D41B0EE8C}" dt="2023-07-20T10:24:40.943" v="7259" actId="1076"/>
          <ac:spMkLst>
            <pc:docMk/>
            <pc:sldMk cId="2410027342" sldId="542"/>
            <ac:spMk id="7" creationId="{EBD62573-4B50-EAD6-8C7E-C3AE6A9F45B4}"/>
          </ac:spMkLst>
        </pc:spChg>
        <pc:spChg chg="add del">
          <ac:chgData name="Richard Chalk" userId="287f8aa4f4de1d19" providerId="LiveId" clId="{E3FC098F-8FE9-43D8-87C8-4C8D41B0EE8C}" dt="2023-07-20T04:21:18.085" v="3549" actId="478"/>
          <ac:spMkLst>
            <pc:docMk/>
            <pc:sldMk cId="2410027342" sldId="542"/>
            <ac:spMk id="8" creationId="{28B2DD38-12E6-DC30-C11F-37D66A286DF5}"/>
          </ac:spMkLst>
        </pc:spChg>
        <pc:spChg chg="add mod">
          <ac:chgData name="Richard Chalk" userId="287f8aa4f4de1d19" providerId="LiveId" clId="{E3FC098F-8FE9-43D8-87C8-4C8D41B0EE8C}" dt="2023-07-20T10:25:00.108" v="7313" actId="1037"/>
          <ac:spMkLst>
            <pc:docMk/>
            <pc:sldMk cId="2410027342" sldId="542"/>
            <ac:spMk id="9" creationId="{654E1433-9448-BC7C-D085-CDE9355CC0FC}"/>
          </ac:spMkLst>
        </pc:spChg>
        <pc:picChg chg="del">
          <ac:chgData name="Richard Chalk" userId="287f8aa4f4de1d19" providerId="LiveId" clId="{E3FC098F-8FE9-43D8-87C8-4C8D41B0EE8C}" dt="2023-07-19T15:11:11.728" v="3273" actId="478"/>
          <ac:picMkLst>
            <pc:docMk/>
            <pc:sldMk cId="2410027342" sldId="542"/>
            <ac:picMk id="1028" creationId="{12C38E92-9383-7C55-A4B4-544CBCC2C4D6}"/>
          </ac:picMkLst>
        </pc:picChg>
        <pc:picChg chg="del">
          <ac:chgData name="Richard Chalk" userId="287f8aa4f4de1d19" providerId="LiveId" clId="{E3FC098F-8FE9-43D8-87C8-4C8D41B0EE8C}" dt="2023-07-19T15:11:13.402" v="3276" actId="478"/>
          <ac:picMkLst>
            <pc:docMk/>
            <pc:sldMk cId="2410027342" sldId="542"/>
            <ac:picMk id="1030" creationId="{A169DE91-561F-D90D-3895-CB6D865217F7}"/>
          </ac:picMkLst>
        </pc:picChg>
        <pc:picChg chg="del">
          <ac:chgData name="Richard Chalk" userId="287f8aa4f4de1d19" providerId="LiveId" clId="{E3FC098F-8FE9-43D8-87C8-4C8D41B0EE8C}" dt="2023-07-19T15:11:12.332" v="3274" actId="478"/>
          <ac:picMkLst>
            <pc:docMk/>
            <pc:sldMk cId="2410027342" sldId="542"/>
            <ac:picMk id="1032" creationId="{D6F11D25-9146-D25D-6181-5D4CCF4482A0}"/>
          </ac:picMkLst>
        </pc:picChg>
        <pc:picChg chg="del">
          <ac:chgData name="Richard Chalk" userId="287f8aa4f4de1d19" providerId="LiveId" clId="{E3FC098F-8FE9-43D8-87C8-4C8D41B0EE8C}" dt="2023-07-19T15:11:12.832" v="3275" actId="478"/>
          <ac:picMkLst>
            <pc:docMk/>
            <pc:sldMk cId="2410027342" sldId="542"/>
            <ac:picMk id="1038" creationId="{42D7F0EF-9E19-8598-D84F-870147CC938D}"/>
          </ac:picMkLst>
        </pc:picChg>
        <pc:picChg chg="add del mod">
          <ac:chgData name="Richard Chalk" userId="287f8aa4f4de1d19" providerId="LiveId" clId="{E3FC098F-8FE9-43D8-87C8-4C8D41B0EE8C}" dt="2023-07-20T04:22:57.705" v="3576" actId="478"/>
          <ac:picMkLst>
            <pc:docMk/>
            <pc:sldMk cId="2410027342" sldId="542"/>
            <ac:picMk id="14338" creationId="{FF66E1D2-E918-E3A4-075E-C8B8D181B24E}"/>
          </ac:picMkLst>
        </pc:picChg>
        <pc:picChg chg="add del">
          <ac:chgData name="Richard Chalk" userId="287f8aa4f4de1d19" providerId="LiveId" clId="{E3FC098F-8FE9-43D8-87C8-4C8D41B0EE8C}" dt="2023-07-20T04:23:09.397" v="3578" actId="478"/>
          <ac:picMkLst>
            <pc:docMk/>
            <pc:sldMk cId="2410027342" sldId="542"/>
            <ac:picMk id="14340" creationId="{058FB26F-FEA0-CBA3-92AE-93D51B112BBC}"/>
          </ac:picMkLst>
        </pc:picChg>
        <pc:picChg chg="add mod">
          <ac:chgData name="Richard Chalk" userId="287f8aa4f4de1d19" providerId="LiveId" clId="{E3FC098F-8FE9-43D8-87C8-4C8D41B0EE8C}" dt="2023-07-20T10:24:48.841" v="7301" actId="1038"/>
          <ac:picMkLst>
            <pc:docMk/>
            <pc:sldMk cId="2410027342" sldId="542"/>
            <ac:picMk id="14342" creationId="{D0C1A8A2-86F1-D3C1-A20B-F552467BFDB9}"/>
          </ac:picMkLst>
        </pc:picChg>
        <pc:picChg chg="add mod">
          <ac:chgData name="Richard Chalk" userId="287f8aa4f4de1d19" providerId="LiveId" clId="{E3FC098F-8FE9-43D8-87C8-4C8D41B0EE8C}" dt="2023-07-20T10:23:54.103" v="7172" actId="1038"/>
          <ac:picMkLst>
            <pc:docMk/>
            <pc:sldMk cId="2410027342" sldId="542"/>
            <ac:picMk id="14344" creationId="{E9C0AFA3-CDD9-FABC-D6F4-9657906CC85B}"/>
          </ac:picMkLst>
        </pc:picChg>
      </pc:sldChg>
      <pc:sldChg chg="addSp delSp modSp add mod modNotes">
        <pc:chgData name="Richard Chalk" userId="287f8aa4f4de1d19" providerId="LiveId" clId="{E3FC098F-8FE9-43D8-87C8-4C8D41B0EE8C}" dt="2023-07-20T09:40:21.910" v="6507" actId="1076"/>
        <pc:sldMkLst>
          <pc:docMk/>
          <pc:sldMk cId="2521131524" sldId="543"/>
        </pc:sldMkLst>
        <pc:spChg chg="add del mod">
          <ac:chgData name="Richard Chalk" userId="287f8aa4f4de1d19" providerId="LiveId" clId="{E3FC098F-8FE9-43D8-87C8-4C8D41B0EE8C}" dt="2023-07-20T04:55:41.931" v="5122" actId="478"/>
          <ac:spMkLst>
            <pc:docMk/>
            <pc:sldMk cId="2521131524" sldId="543"/>
            <ac:spMk id="3" creationId="{CB1B68E5-070C-8227-2BFB-89E8633C3851}"/>
          </ac:spMkLst>
        </pc:spChg>
        <pc:spChg chg="mod">
          <ac:chgData name="Richard Chalk" userId="287f8aa4f4de1d19" providerId="LiveId" clId="{E3FC098F-8FE9-43D8-87C8-4C8D41B0EE8C}" dt="2023-07-20T09:40:17.707" v="6506" actId="1037"/>
          <ac:spMkLst>
            <pc:docMk/>
            <pc:sldMk cId="2521131524" sldId="543"/>
            <ac:spMk id="5" creationId="{78189A0B-73DF-369F-10EC-E352A9C67257}"/>
          </ac:spMkLst>
        </pc:spChg>
        <pc:spChg chg="add mod">
          <ac:chgData name="Richard Chalk" userId="287f8aa4f4de1d19" providerId="LiveId" clId="{E3FC098F-8FE9-43D8-87C8-4C8D41B0EE8C}" dt="2023-07-19T18:52:38.983" v="3536"/>
          <ac:spMkLst>
            <pc:docMk/>
            <pc:sldMk cId="2521131524" sldId="543"/>
            <ac:spMk id="8" creationId="{9E2982C1-7751-A998-BB34-61B837E4071C}"/>
          </ac:spMkLst>
        </pc:spChg>
        <pc:spChg chg="add del mod">
          <ac:chgData name="Richard Chalk" userId="287f8aa4f4de1d19" providerId="LiveId" clId="{E3FC098F-8FE9-43D8-87C8-4C8D41B0EE8C}" dt="2023-07-20T09:37:05.073" v="6478" actId="478"/>
          <ac:spMkLst>
            <pc:docMk/>
            <pc:sldMk cId="2521131524" sldId="543"/>
            <ac:spMk id="13" creationId="{4D0F5332-0542-1259-E004-3433ED048897}"/>
          </ac:spMkLst>
        </pc:spChg>
        <pc:spChg chg="add mod">
          <ac:chgData name="Richard Chalk" userId="287f8aa4f4de1d19" providerId="LiveId" clId="{E3FC098F-8FE9-43D8-87C8-4C8D41B0EE8C}" dt="2023-07-20T09:37:05.454" v="6479"/>
          <ac:spMkLst>
            <pc:docMk/>
            <pc:sldMk cId="2521131524" sldId="543"/>
            <ac:spMk id="18" creationId="{50AE9165-137F-AD18-B17D-508AFCA19DB3}"/>
          </ac:spMkLst>
        </pc:spChg>
        <pc:spChg chg="add mod">
          <ac:chgData name="Richard Chalk" userId="287f8aa4f4de1d19" providerId="LiveId" clId="{E3FC098F-8FE9-43D8-87C8-4C8D41B0EE8C}" dt="2023-07-20T09:37:05.454" v="6479"/>
          <ac:spMkLst>
            <pc:docMk/>
            <pc:sldMk cId="2521131524" sldId="543"/>
            <ac:spMk id="19" creationId="{20A6D758-CB2E-C3F0-CF1C-774E31726EA0}"/>
          </ac:spMkLst>
        </pc:spChg>
        <pc:spChg chg="add mod">
          <ac:chgData name="Richard Chalk" userId="287f8aa4f4de1d19" providerId="LiveId" clId="{E3FC098F-8FE9-43D8-87C8-4C8D41B0EE8C}" dt="2023-07-20T09:40:09.618" v="6496" actId="1076"/>
          <ac:spMkLst>
            <pc:docMk/>
            <pc:sldMk cId="2521131524" sldId="543"/>
            <ac:spMk id="21" creationId="{2B819B9C-31BB-ABD5-AF4C-3C0D69CC4273}"/>
          </ac:spMkLst>
        </pc:spChg>
        <pc:spChg chg="del">
          <ac:chgData name="Richard Chalk" userId="287f8aa4f4de1d19" providerId="LiveId" clId="{E3FC098F-8FE9-43D8-87C8-4C8D41B0EE8C}" dt="2023-07-19T18:52:53.722" v="3541" actId="478"/>
          <ac:spMkLst>
            <pc:docMk/>
            <pc:sldMk cId="2521131524" sldId="543"/>
            <ac:spMk id="127" creationId="{00000000-0000-0000-0000-000000000000}"/>
          </ac:spMkLst>
        </pc:spChg>
        <pc:spChg chg="mod">
          <ac:chgData name="Richard Chalk" userId="287f8aa4f4de1d19" providerId="LiveId" clId="{E3FC098F-8FE9-43D8-87C8-4C8D41B0EE8C}" dt="2023-07-20T04:59:15.143" v="5186" actId="20577"/>
          <ac:spMkLst>
            <pc:docMk/>
            <pc:sldMk cId="2521131524" sldId="543"/>
            <ac:spMk id="128" creationId="{00000000-0000-0000-0000-000000000000}"/>
          </ac:spMkLst>
        </pc:spChg>
        <pc:picChg chg="add mod">
          <ac:chgData name="Richard Chalk" userId="287f8aa4f4de1d19" providerId="LiveId" clId="{E3FC098F-8FE9-43D8-87C8-4C8D41B0EE8C}" dt="2023-07-19T18:52:38.983" v="3536"/>
          <ac:picMkLst>
            <pc:docMk/>
            <pc:sldMk cId="2521131524" sldId="543"/>
            <ac:picMk id="7" creationId="{262754F6-346F-781D-F69E-0AE736F36167}"/>
          </ac:picMkLst>
        </pc:picChg>
        <pc:picChg chg="add del mod">
          <ac:chgData name="Richard Chalk" userId="287f8aa4f4de1d19" providerId="LiveId" clId="{E3FC098F-8FE9-43D8-87C8-4C8D41B0EE8C}" dt="2023-07-20T09:37:05.073" v="6478" actId="478"/>
          <ac:picMkLst>
            <pc:docMk/>
            <pc:sldMk cId="2521131524" sldId="543"/>
            <ac:picMk id="9" creationId="{32056C59-5EB1-BC8C-F3B1-06B607694287}"/>
          </ac:picMkLst>
        </pc:picChg>
        <pc:picChg chg="add del mod">
          <ac:chgData name="Richard Chalk" userId="287f8aa4f4de1d19" providerId="LiveId" clId="{E3FC098F-8FE9-43D8-87C8-4C8D41B0EE8C}" dt="2023-07-20T09:37:05.073" v="6478" actId="478"/>
          <ac:picMkLst>
            <pc:docMk/>
            <pc:sldMk cId="2521131524" sldId="543"/>
            <ac:picMk id="10" creationId="{E6E607BC-9228-898F-CCEC-BF6547F30E36}"/>
          </ac:picMkLst>
        </pc:picChg>
        <pc:picChg chg="add del mod">
          <ac:chgData name="Richard Chalk" userId="287f8aa4f4de1d19" providerId="LiveId" clId="{E3FC098F-8FE9-43D8-87C8-4C8D41B0EE8C}" dt="2023-07-20T09:37:05.073" v="6478" actId="478"/>
          <ac:picMkLst>
            <pc:docMk/>
            <pc:sldMk cId="2521131524" sldId="543"/>
            <ac:picMk id="11" creationId="{42DB20FC-1E27-8A93-1B5D-4ADB492235BA}"/>
          </ac:picMkLst>
        </pc:picChg>
        <pc:picChg chg="add del mod">
          <ac:chgData name="Richard Chalk" userId="287f8aa4f4de1d19" providerId="LiveId" clId="{E3FC098F-8FE9-43D8-87C8-4C8D41B0EE8C}" dt="2023-07-20T09:37:05.073" v="6478" actId="478"/>
          <ac:picMkLst>
            <pc:docMk/>
            <pc:sldMk cId="2521131524" sldId="543"/>
            <ac:picMk id="12" creationId="{A9506205-496A-D0E3-054E-595FE02D23CF}"/>
          </ac:picMkLst>
        </pc:picChg>
        <pc:picChg chg="add mod">
          <ac:chgData name="Richard Chalk" userId="287f8aa4f4de1d19" providerId="LiveId" clId="{E3FC098F-8FE9-43D8-87C8-4C8D41B0EE8C}" dt="2023-07-20T09:37:05.454" v="6479"/>
          <ac:picMkLst>
            <pc:docMk/>
            <pc:sldMk cId="2521131524" sldId="543"/>
            <ac:picMk id="14" creationId="{A27BE39B-F043-23E2-E0DB-98FC0D3E2076}"/>
          </ac:picMkLst>
        </pc:picChg>
        <pc:picChg chg="add mod">
          <ac:chgData name="Richard Chalk" userId="287f8aa4f4de1d19" providerId="LiveId" clId="{E3FC098F-8FE9-43D8-87C8-4C8D41B0EE8C}" dt="2023-07-20T09:37:05.454" v="6479"/>
          <ac:picMkLst>
            <pc:docMk/>
            <pc:sldMk cId="2521131524" sldId="543"/>
            <ac:picMk id="15" creationId="{D7A5AD59-3FA4-DE06-6F10-CF57324B8E30}"/>
          </ac:picMkLst>
        </pc:picChg>
        <pc:picChg chg="add mod">
          <ac:chgData name="Richard Chalk" userId="287f8aa4f4de1d19" providerId="LiveId" clId="{E3FC098F-8FE9-43D8-87C8-4C8D41B0EE8C}" dt="2023-07-20T09:37:05.454" v="6479"/>
          <ac:picMkLst>
            <pc:docMk/>
            <pc:sldMk cId="2521131524" sldId="543"/>
            <ac:picMk id="16" creationId="{5D713C6F-1B0E-3EC9-A0F0-E74DAA1173C3}"/>
          </ac:picMkLst>
        </pc:picChg>
        <pc:picChg chg="add mod">
          <ac:chgData name="Richard Chalk" userId="287f8aa4f4de1d19" providerId="LiveId" clId="{E3FC098F-8FE9-43D8-87C8-4C8D41B0EE8C}" dt="2023-07-20T09:37:05.454" v="6479"/>
          <ac:picMkLst>
            <pc:docMk/>
            <pc:sldMk cId="2521131524" sldId="543"/>
            <ac:picMk id="17" creationId="{F1A7B2AD-2CB6-8B45-EFEC-E5C39BD0A814}"/>
          </ac:picMkLst>
        </pc:picChg>
        <pc:picChg chg="add mod">
          <ac:chgData name="Richard Chalk" userId="287f8aa4f4de1d19" providerId="LiveId" clId="{E3FC098F-8FE9-43D8-87C8-4C8D41B0EE8C}" dt="2023-07-20T09:40:21.910" v="6507" actId="1076"/>
          <ac:picMkLst>
            <pc:docMk/>
            <pc:sldMk cId="2521131524" sldId="543"/>
            <ac:picMk id="20" creationId="{F752884A-E887-B427-5C4F-4DD8A101B488}"/>
          </ac:picMkLst>
        </pc:picChg>
      </pc:sldChg>
      <pc:sldChg chg="addSp delSp modSp add mod modNotesTx">
        <pc:chgData name="Richard Chalk" userId="287f8aa4f4de1d19" providerId="LiveId" clId="{E3FC098F-8FE9-43D8-87C8-4C8D41B0EE8C}" dt="2023-07-20T04:31:25.648" v="3933" actId="1035"/>
        <pc:sldMkLst>
          <pc:docMk/>
          <pc:sldMk cId="3219555501" sldId="544"/>
        </pc:sldMkLst>
        <pc:spChg chg="mod">
          <ac:chgData name="Richard Chalk" userId="287f8aa4f4de1d19" providerId="LiveId" clId="{E3FC098F-8FE9-43D8-87C8-4C8D41B0EE8C}" dt="2023-07-20T04:27:30.802" v="3767" actId="113"/>
          <ac:spMkLst>
            <pc:docMk/>
            <pc:sldMk cId="3219555501" sldId="544"/>
            <ac:spMk id="2" creationId="{2CED0939-2445-F1A3-21AE-0A535344DD5D}"/>
          </ac:spMkLst>
        </pc:spChg>
        <pc:spChg chg="mod">
          <ac:chgData name="Richard Chalk" userId="287f8aa4f4de1d19" providerId="LiveId" clId="{E3FC098F-8FE9-43D8-87C8-4C8D41B0EE8C}" dt="2023-07-20T04:31:25.648" v="3933" actId="1035"/>
          <ac:spMkLst>
            <pc:docMk/>
            <pc:sldMk cId="3219555501" sldId="544"/>
            <ac:spMk id="3" creationId="{173D56EC-57A4-FE19-1901-5242223ADD72}"/>
          </ac:spMkLst>
        </pc:spChg>
        <pc:spChg chg="add mod">
          <ac:chgData name="Richard Chalk" userId="287f8aa4f4de1d19" providerId="LiveId" clId="{E3FC098F-8FE9-43D8-87C8-4C8D41B0EE8C}" dt="2023-07-20T04:31:13.152" v="3921" actId="207"/>
          <ac:spMkLst>
            <pc:docMk/>
            <pc:sldMk cId="3219555501" sldId="544"/>
            <ac:spMk id="8" creationId="{0DEF9B41-6D8A-DB4A-8319-F82DB876C425}"/>
          </ac:spMkLst>
        </pc:spChg>
        <pc:picChg chg="add mod">
          <ac:chgData name="Richard Chalk" userId="287f8aa4f4de1d19" providerId="LiveId" clId="{E3FC098F-8FE9-43D8-87C8-4C8D41B0EE8C}" dt="2023-07-20T04:30:16.251" v="3874" actId="1076"/>
          <ac:picMkLst>
            <pc:docMk/>
            <pc:sldMk cId="3219555501" sldId="544"/>
            <ac:picMk id="9" creationId="{B3C5FBFE-F676-D0E0-4EF8-4B4EF18CAE7C}"/>
          </ac:picMkLst>
        </pc:picChg>
        <pc:picChg chg="del">
          <ac:chgData name="Richard Chalk" userId="287f8aa4f4de1d19" providerId="LiveId" clId="{E3FC098F-8FE9-43D8-87C8-4C8D41B0EE8C}" dt="2023-07-20T04:28:20.215" v="3770" actId="478"/>
          <ac:picMkLst>
            <pc:docMk/>
            <pc:sldMk cId="3219555501" sldId="544"/>
            <ac:picMk id="14342" creationId="{D0C1A8A2-86F1-D3C1-A20B-F552467BFDB9}"/>
          </ac:picMkLst>
        </pc:picChg>
        <pc:picChg chg="add mod">
          <ac:chgData name="Richard Chalk" userId="287f8aa4f4de1d19" providerId="LiveId" clId="{E3FC098F-8FE9-43D8-87C8-4C8D41B0EE8C}" dt="2023-07-20T04:30:12.114" v="3873" actId="1035"/>
          <ac:picMkLst>
            <pc:docMk/>
            <pc:sldMk cId="3219555501" sldId="544"/>
            <ac:picMk id="16386" creationId="{055945E1-14EC-EAD6-D8C2-7D703E2822AD}"/>
          </ac:picMkLst>
        </pc:picChg>
      </pc:sldChg>
      <pc:sldChg chg="addSp delSp modSp add mod">
        <pc:chgData name="Richard Chalk" userId="287f8aa4f4de1d19" providerId="LiveId" clId="{E3FC098F-8FE9-43D8-87C8-4C8D41B0EE8C}" dt="2023-07-20T09:49:33.200" v="6650" actId="207"/>
        <pc:sldMkLst>
          <pc:docMk/>
          <pc:sldMk cId="2863898324" sldId="545"/>
        </pc:sldMkLst>
        <pc:spChg chg="mod">
          <ac:chgData name="Richard Chalk" userId="287f8aa4f4de1d19" providerId="LiveId" clId="{E3FC098F-8FE9-43D8-87C8-4C8D41B0EE8C}" dt="2023-07-20T09:48:08.248" v="6621" actId="113"/>
          <ac:spMkLst>
            <pc:docMk/>
            <pc:sldMk cId="2863898324" sldId="545"/>
            <ac:spMk id="2" creationId="{2CED0939-2445-F1A3-21AE-0A535344DD5D}"/>
          </ac:spMkLst>
        </pc:spChg>
        <pc:spChg chg="del">
          <ac:chgData name="Richard Chalk" userId="287f8aa4f4de1d19" providerId="LiveId" clId="{E3FC098F-8FE9-43D8-87C8-4C8D41B0EE8C}" dt="2023-07-20T04:33:50.672" v="3978" actId="478"/>
          <ac:spMkLst>
            <pc:docMk/>
            <pc:sldMk cId="2863898324" sldId="545"/>
            <ac:spMk id="3" creationId="{173D56EC-57A4-FE19-1901-5242223ADD72}"/>
          </ac:spMkLst>
        </pc:spChg>
        <pc:spChg chg="mod">
          <ac:chgData name="Richard Chalk" userId="287f8aa4f4de1d19" providerId="LiveId" clId="{E3FC098F-8FE9-43D8-87C8-4C8D41B0EE8C}" dt="2023-07-20T09:49:33.200" v="6650" actId="207"/>
          <ac:spMkLst>
            <pc:docMk/>
            <pc:sldMk cId="2863898324" sldId="545"/>
            <ac:spMk id="7" creationId="{EBD62573-4B50-EAD6-8C7E-C3AE6A9F45B4}"/>
          </ac:spMkLst>
        </pc:spChg>
        <pc:spChg chg="del">
          <ac:chgData name="Richard Chalk" userId="287f8aa4f4de1d19" providerId="LiveId" clId="{E3FC098F-8FE9-43D8-87C8-4C8D41B0EE8C}" dt="2023-07-20T04:33:57.761" v="3982" actId="478"/>
          <ac:spMkLst>
            <pc:docMk/>
            <pc:sldMk cId="2863898324" sldId="545"/>
            <ac:spMk id="8" creationId="{0DEF9B41-6D8A-DB4A-8319-F82DB876C425}"/>
          </ac:spMkLst>
        </pc:spChg>
        <pc:spChg chg="add del mod">
          <ac:chgData name="Richard Chalk" userId="287f8aa4f4de1d19" providerId="LiveId" clId="{E3FC098F-8FE9-43D8-87C8-4C8D41B0EE8C}" dt="2023-07-20T04:33:55.299" v="3980"/>
          <ac:spMkLst>
            <pc:docMk/>
            <pc:sldMk cId="2863898324" sldId="545"/>
            <ac:spMk id="12" creationId="{7038112D-BA82-9DB6-3D99-2999C61C112B}"/>
          </ac:spMkLst>
        </pc:spChg>
        <pc:spChg chg="add del mod">
          <ac:chgData name="Richard Chalk" userId="287f8aa4f4de1d19" providerId="LiveId" clId="{E3FC098F-8FE9-43D8-87C8-4C8D41B0EE8C}" dt="2023-07-20T04:33:55.299" v="3980"/>
          <ac:spMkLst>
            <pc:docMk/>
            <pc:sldMk cId="2863898324" sldId="545"/>
            <ac:spMk id="13" creationId="{5F690DBD-45F1-4A2B-8D07-B6E4E1A000C8}"/>
          </ac:spMkLst>
        </pc:spChg>
        <pc:spChg chg="add del mod">
          <ac:chgData name="Richard Chalk" userId="287f8aa4f4de1d19" providerId="LiveId" clId="{E3FC098F-8FE9-43D8-87C8-4C8D41B0EE8C}" dt="2023-07-20T04:33:55.299" v="3980"/>
          <ac:spMkLst>
            <pc:docMk/>
            <pc:sldMk cId="2863898324" sldId="545"/>
            <ac:spMk id="14" creationId="{B05CF5CE-3125-26F0-298A-C75B393177F4}"/>
          </ac:spMkLst>
        </pc:spChg>
        <pc:spChg chg="add del mod">
          <ac:chgData name="Richard Chalk" userId="287f8aa4f4de1d19" providerId="LiveId" clId="{E3FC098F-8FE9-43D8-87C8-4C8D41B0EE8C}" dt="2023-07-20T04:33:55.299" v="3980"/>
          <ac:spMkLst>
            <pc:docMk/>
            <pc:sldMk cId="2863898324" sldId="545"/>
            <ac:spMk id="15" creationId="{F702EEB6-18FB-AADA-36BF-9E6CF61C7CBD}"/>
          </ac:spMkLst>
        </pc:spChg>
        <pc:spChg chg="add del mod">
          <ac:chgData name="Richard Chalk" userId="287f8aa4f4de1d19" providerId="LiveId" clId="{E3FC098F-8FE9-43D8-87C8-4C8D41B0EE8C}" dt="2023-07-20T04:33:55.299" v="3980"/>
          <ac:spMkLst>
            <pc:docMk/>
            <pc:sldMk cId="2863898324" sldId="545"/>
            <ac:spMk id="16" creationId="{ABD2FB35-3A97-B55A-AFED-73AFF64B19CC}"/>
          </ac:spMkLst>
        </pc:spChg>
        <pc:spChg chg="add del mod">
          <ac:chgData name="Richard Chalk" userId="287f8aa4f4de1d19" providerId="LiveId" clId="{E3FC098F-8FE9-43D8-87C8-4C8D41B0EE8C}" dt="2023-07-20T04:33:55.299" v="3980"/>
          <ac:spMkLst>
            <pc:docMk/>
            <pc:sldMk cId="2863898324" sldId="545"/>
            <ac:spMk id="17" creationId="{DA98F42C-B84B-756F-08B2-4B2526D38C05}"/>
          </ac:spMkLst>
        </pc:spChg>
        <pc:spChg chg="add del mod">
          <ac:chgData name="Richard Chalk" userId="287f8aa4f4de1d19" providerId="LiveId" clId="{E3FC098F-8FE9-43D8-87C8-4C8D41B0EE8C}" dt="2023-07-20T04:33:55.299" v="3980"/>
          <ac:spMkLst>
            <pc:docMk/>
            <pc:sldMk cId="2863898324" sldId="545"/>
            <ac:spMk id="18" creationId="{24087B0C-E1C6-925A-A304-43E62B56A163}"/>
          </ac:spMkLst>
        </pc:spChg>
        <pc:spChg chg="add del mod">
          <ac:chgData name="Richard Chalk" userId="287f8aa4f4de1d19" providerId="LiveId" clId="{E3FC098F-8FE9-43D8-87C8-4C8D41B0EE8C}" dt="2023-07-20T04:33:55.299" v="3980"/>
          <ac:spMkLst>
            <pc:docMk/>
            <pc:sldMk cId="2863898324" sldId="545"/>
            <ac:spMk id="20" creationId="{BA2C769B-6ACD-A80A-7F66-023FFAB9CDDE}"/>
          </ac:spMkLst>
        </pc:spChg>
        <pc:spChg chg="add del mod">
          <ac:chgData name="Richard Chalk" userId="287f8aa4f4de1d19" providerId="LiveId" clId="{E3FC098F-8FE9-43D8-87C8-4C8D41B0EE8C}" dt="2023-07-20T09:49:17.558" v="6639" actId="478"/>
          <ac:spMkLst>
            <pc:docMk/>
            <pc:sldMk cId="2863898324" sldId="545"/>
            <ac:spMk id="24" creationId="{88B9EB27-C940-56A4-982E-37C9FCDC511A}"/>
          </ac:spMkLst>
        </pc:spChg>
        <pc:spChg chg="add del mod">
          <ac:chgData name="Richard Chalk" userId="287f8aa4f4de1d19" providerId="LiveId" clId="{E3FC098F-8FE9-43D8-87C8-4C8D41B0EE8C}" dt="2023-07-20T09:49:16.943" v="6637" actId="478"/>
          <ac:spMkLst>
            <pc:docMk/>
            <pc:sldMk cId="2863898324" sldId="545"/>
            <ac:spMk id="25" creationId="{C5CC4839-2ED4-A992-F16F-D11B75DFB902}"/>
          </ac:spMkLst>
        </pc:spChg>
        <pc:spChg chg="add del mod">
          <ac:chgData name="Richard Chalk" userId="287f8aa4f4de1d19" providerId="LiveId" clId="{E3FC098F-8FE9-43D8-87C8-4C8D41B0EE8C}" dt="2023-07-20T09:49:17.847" v="6640" actId="478"/>
          <ac:spMkLst>
            <pc:docMk/>
            <pc:sldMk cId="2863898324" sldId="545"/>
            <ac:spMk id="26" creationId="{DFD7101C-E4FF-9C16-0FD9-7D53FC89F574}"/>
          </ac:spMkLst>
        </pc:spChg>
        <pc:spChg chg="add del mod">
          <ac:chgData name="Richard Chalk" userId="287f8aa4f4de1d19" providerId="LiveId" clId="{E3FC098F-8FE9-43D8-87C8-4C8D41B0EE8C}" dt="2023-07-20T09:49:18.408" v="6642" actId="478"/>
          <ac:spMkLst>
            <pc:docMk/>
            <pc:sldMk cId="2863898324" sldId="545"/>
            <ac:spMk id="27" creationId="{AE5683A7-12BD-B815-77A7-CE81D78664F6}"/>
          </ac:spMkLst>
        </pc:spChg>
        <pc:spChg chg="add del mod">
          <ac:chgData name="Richard Chalk" userId="287f8aa4f4de1d19" providerId="LiveId" clId="{E3FC098F-8FE9-43D8-87C8-4C8D41B0EE8C}" dt="2023-07-20T09:49:18.139" v="6641" actId="478"/>
          <ac:spMkLst>
            <pc:docMk/>
            <pc:sldMk cId="2863898324" sldId="545"/>
            <ac:spMk id="28" creationId="{F024061A-DFA5-6A5C-710E-9215E703EFD7}"/>
          </ac:spMkLst>
        </pc:spChg>
        <pc:spChg chg="add del mod">
          <ac:chgData name="Richard Chalk" userId="287f8aa4f4de1d19" providerId="LiveId" clId="{E3FC098F-8FE9-43D8-87C8-4C8D41B0EE8C}" dt="2023-07-20T09:49:17.261" v="6638" actId="478"/>
          <ac:spMkLst>
            <pc:docMk/>
            <pc:sldMk cId="2863898324" sldId="545"/>
            <ac:spMk id="29" creationId="{63015434-CB05-D7A0-6831-BCE1A2B44E3F}"/>
          </ac:spMkLst>
        </pc:spChg>
        <pc:spChg chg="add del mod">
          <ac:chgData name="Richard Chalk" userId="287f8aa4f4de1d19" providerId="LiveId" clId="{E3FC098F-8FE9-43D8-87C8-4C8D41B0EE8C}" dt="2023-07-20T09:49:17.261" v="6638" actId="478"/>
          <ac:spMkLst>
            <pc:docMk/>
            <pc:sldMk cId="2863898324" sldId="545"/>
            <ac:spMk id="30" creationId="{A336DF03-10A6-DEB3-3DDD-B91BF6F371E1}"/>
          </ac:spMkLst>
        </pc:spChg>
        <pc:spChg chg="add del mod">
          <ac:chgData name="Richard Chalk" userId="287f8aa4f4de1d19" providerId="LiveId" clId="{E3FC098F-8FE9-43D8-87C8-4C8D41B0EE8C}" dt="2023-07-20T09:49:17.261" v="6638" actId="478"/>
          <ac:spMkLst>
            <pc:docMk/>
            <pc:sldMk cId="2863898324" sldId="545"/>
            <ac:spMk id="32" creationId="{C2002BE2-01D8-1BED-B4B4-D63CE366C3A3}"/>
          </ac:spMkLst>
        </pc:spChg>
        <pc:picChg chg="del">
          <ac:chgData name="Richard Chalk" userId="287f8aa4f4de1d19" providerId="LiveId" clId="{E3FC098F-8FE9-43D8-87C8-4C8D41B0EE8C}" dt="2023-07-20T04:33:56.655" v="3981" actId="478"/>
          <ac:picMkLst>
            <pc:docMk/>
            <pc:sldMk cId="2863898324" sldId="545"/>
            <ac:picMk id="9" creationId="{B3C5FBFE-F676-D0E0-4EF8-4B4EF18CAE7C}"/>
          </ac:picMkLst>
        </pc:picChg>
        <pc:picChg chg="add del mod">
          <ac:chgData name="Richard Chalk" userId="287f8aa4f4de1d19" providerId="LiveId" clId="{E3FC098F-8FE9-43D8-87C8-4C8D41B0EE8C}" dt="2023-07-20T04:33:55.299" v="3980"/>
          <ac:picMkLst>
            <pc:docMk/>
            <pc:sldMk cId="2863898324" sldId="545"/>
            <ac:picMk id="11" creationId="{C92DE039-51E9-E42C-04C3-65CB66292D2F}"/>
          </ac:picMkLst>
        </pc:picChg>
        <pc:picChg chg="add del mod">
          <ac:chgData name="Richard Chalk" userId="287f8aa4f4de1d19" providerId="LiveId" clId="{E3FC098F-8FE9-43D8-87C8-4C8D41B0EE8C}" dt="2023-07-20T09:49:18.649" v="6643" actId="478"/>
          <ac:picMkLst>
            <pc:docMk/>
            <pc:sldMk cId="2863898324" sldId="545"/>
            <ac:picMk id="23" creationId="{BC72405F-C3DC-0ECA-5B54-F568DA8AED1E}"/>
          </ac:picMkLst>
        </pc:picChg>
        <pc:picChg chg="del">
          <ac:chgData name="Richard Chalk" userId="287f8aa4f4de1d19" providerId="LiveId" clId="{E3FC098F-8FE9-43D8-87C8-4C8D41B0EE8C}" dt="2023-07-20T04:33:48.944" v="3977" actId="478"/>
          <ac:picMkLst>
            <pc:docMk/>
            <pc:sldMk cId="2863898324" sldId="545"/>
            <ac:picMk id="16386" creationId="{055945E1-14EC-EAD6-D8C2-7D703E2822AD}"/>
          </ac:picMkLst>
        </pc:picChg>
        <pc:cxnChg chg="add del mod">
          <ac:chgData name="Richard Chalk" userId="287f8aa4f4de1d19" providerId="LiveId" clId="{E3FC098F-8FE9-43D8-87C8-4C8D41B0EE8C}" dt="2023-07-20T04:33:55.299" v="3980"/>
          <ac:cxnSpMkLst>
            <pc:docMk/>
            <pc:sldMk cId="2863898324" sldId="545"/>
            <ac:cxnSpMk id="10" creationId="{8453EBE3-BF71-13E3-B729-8A17F66D574A}"/>
          </ac:cxnSpMkLst>
        </pc:cxnChg>
        <pc:cxnChg chg="add del mod">
          <ac:chgData name="Richard Chalk" userId="287f8aa4f4de1d19" providerId="LiveId" clId="{E3FC098F-8FE9-43D8-87C8-4C8D41B0EE8C}" dt="2023-07-20T04:33:55.299" v="3980"/>
          <ac:cxnSpMkLst>
            <pc:docMk/>
            <pc:sldMk cId="2863898324" sldId="545"/>
            <ac:cxnSpMk id="19" creationId="{F10C3CA6-BF10-E53D-CF4D-319587357BAE}"/>
          </ac:cxnSpMkLst>
        </pc:cxnChg>
        <pc:cxnChg chg="add del mod">
          <ac:chgData name="Richard Chalk" userId="287f8aa4f4de1d19" providerId="LiveId" clId="{E3FC098F-8FE9-43D8-87C8-4C8D41B0EE8C}" dt="2023-07-20T04:33:55.299" v="3980"/>
          <ac:cxnSpMkLst>
            <pc:docMk/>
            <pc:sldMk cId="2863898324" sldId="545"/>
            <ac:cxnSpMk id="21" creationId="{BA8F1703-5495-1A11-BFCD-616386511808}"/>
          </ac:cxnSpMkLst>
        </pc:cxnChg>
        <pc:cxnChg chg="add mod">
          <ac:chgData name="Richard Chalk" userId="287f8aa4f4de1d19" providerId="LiveId" clId="{E3FC098F-8FE9-43D8-87C8-4C8D41B0EE8C}" dt="2023-07-20T04:33:58.647" v="3983"/>
          <ac:cxnSpMkLst>
            <pc:docMk/>
            <pc:sldMk cId="2863898324" sldId="545"/>
            <ac:cxnSpMk id="22" creationId="{6580676A-BED3-E8DD-082C-A853AFB3DB16}"/>
          </ac:cxnSpMkLst>
        </pc:cxnChg>
        <pc:cxnChg chg="add del mod">
          <ac:chgData name="Richard Chalk" userId="287f8aa4f4de1d19" providerId="LiveId" clId="{E3FC098F-8FE9-43D8-87C8-4C8D41B0EE8C}" dt="2023-07-20T09:49:17.261" v="6638" actId="478"/>
          <ac:cxnSpMkLst>
            <pc:docMk/>
            <pc:sldMk cId="2863898324" sldId="545"/>
            <ac:cxnSpMk id="31" creationId="{41BCD2D8-A3AD-2093-519A-1D2C265B60DE}"/>
          </ac:cxnSpMkLst>
        </pc:cxnChg>
        <pc:cxnChg chg="add del mod">
          <ac:chgData name="Richard Chalk" userId="287f8aa4f4de1d19" providerId="LiveId" clId="{E3FC098F-8FE9-43D8-87C8-4C8D41B0EE8C}" dt="2023-07-20T09:49:17.261" v="6638" actId="478"/>
          <ac:cxnSpMkLst>
            <pc:docMk/>
            <pc:sldMk cId="2863898324" sldId="545"/>
            <ac:cxnSpMk id="33" creationId="{E3B8C71E-11A4-1CA6-7AAA-CE13B785209A}"/>
          </ac:cxnSpMkLst>
        </pc:cxnChg>
      </pc:sldChg>
      <pc:sldChg chg="addSp delSp modSp add mod modNotesTx">
        <pc:chgData name="Richard Chalk" userId="287f8aa4f4de1d19" providerId="LiveId" clId="{E3FC098F-8FE9-43D8-87C8-4C8D41B0EE8C}" dt="2023-07-20T09:59:44.957" v="6979" actId="20577"/>
        <pc:sldMkLst>
          <pc:docMk/>
          <pc:sldMk cId="174902601" sldId="546"/>
        </pc:sldMkLst>
        <pc:spChg chg="mod">
          <ac:chgData name="Richard Chalk" userId="287f8aa4f4de1d19" providerId="LiveId" clId="{E3FC098F-8FE9-43D8-87C8-4C8D41B0EE8C}" dt="2023-07-20T09:31:02.184" v="6122" actId="6549"/>
          <ac:spMkLst>
            <pc:docMk/>
            <pc:sldMk cId="174902601" sldId="546"/>
            <ac:spMk id="2" creationId="{2CED0939-2445-F1A3-21AE-0A535344DD5D}"/>
          </ac:spMkLst>
        </pc:spChg>
        <pc:spChg chg="mod">
          <ac:chgData name="Richard Chalk" userId="287f8aa4f4de1d19" providerId="LiveId" clId="{E3FC098F-8FE9-43D8-87C8-4C8D41B0EE8C}" dt="2023-07-20T09:59:44.957" v="6979" actId="20577"/>
          <ac:spMkLst>
            <pc:docMk/>
            <pc:sldMk cId="174902601" sldId="546"/>
            <ac:spMk id="7" creationId="{EBD62573-4B50-EAD6-8C7E-C3AE6A9F45B4}"/>
          </ac:spMkLst>
        </pc:spChg>
        <pc:spChg chg="add mod">
          <ac:chgData name="Richard Chalk" userId="287f8aa4f4de1d19" providerId="LiveId" clId="{E3FC098F-8FE9-43D8-87C8-4C8D41B0EE8C}" dt="2023-07-20T04:46:31.492" v="4539" actId="14100"/>
          <ac:spMkLst>
            <pc:docMk/>
            <pc:sldMk cId="174902601" sldId="546"/>
            <ac:spMk id="8" creationId="{87C0919D-96E3-02C8-D76D-8A18BB147098}"/>
          </ac:spMkLst>
        </pc:spChg>
        <pc:spChg chg="add mod">
          <ac:chgData name="Richard Chalk" userId="287f8aa4f4de1d19" providerId="LiveId" clId="{E3FC098F-8FE9-43D8-87C8-4C8D41B0EE8C}" dt="2023-07-20T04:49:01.448" v="4716" actId="1035"/>
          <ac:spMkLst>
            <pc:docMk/>
            <pc:sldMk cId="174902601" sldId="546"/>
            <ac:spMk id="9" creationId="{33825813-75DD-BEC9-5EEE-243A700DEDF9}"/>
          </ac:spMkLst>
        </pc:spChg>
        <pc:spChg chg="mod">
          <ac:chgData name="Richard Chalk" userId="287f8aa4f4de1d19" providerId="LiveId" clId="{E3FC098F-8FE9-43D8-87C8-4C8D41B0EE8C}" dt="2023-07-20T04:48:23.897" v="4599" actId="1036"/>
          <ac:spMkLst>
            <pc:docMk/>
            <pc:sldMk cId="174902601" sldId="546"/>
            <ac:spMk id="10" creationId="{20F146F1-1B27-9D07-DCD0-2A2DFC9885D3}"/>
          </ac:spMkLst>
        </pc:spChg>
        <pc:spChg chg="del mod">
          <ac:chgData name="Richard Chalk" userId="287f8aa4f4de1d19" providerId="LiveId" clId="{E3FC098F-8FE9-43D8-87C8-4C8D41B0EE8C}" dt="2023-07-20T04:49:17.861" v="4744" actId="478"/>
          <ac:spMkLst>
            <pc:docMk/>
            <pc:sldMk cId="174902601" sldId="546"/>
            <ac:spMk id="12" creationId="{0F47BC57-5C51-0D45-F0AF-DF977E1D8B04}"/>
          </ac:spMkLst>
        </pc:spChg>
        <pc:spChg chg="add mod">
          <ac:chgData name="Richard Chalk" userId="287f8aa4f4de1d19" providerId="LiveId" clId="{E3FC098F-8FE9-43D8-87C8-4C8D41B0EE8C}" dt="2023-07-20T04:49:06.973" v="4731" actId="1035"/>
          <ac:spMkLst>
            <pc:docMk/>
            <pc:sldMk cId="174902601" sldId="546"/>
            <ac:spMk id="13" creationId="{CAC765ED-9D3E-6718-9D62-72C317A9D459}"/>
          </ac:spMkLst>
        </pc:spChg>
        <pc:spChg chg="add mod">
          <ac:chgData name="Richard Chalk" userId="287f8aa4f4de1d19" providerId="LiveId" clId="{E3FC098F-8FE9-43D8-87C8-4C8D41B0EE8C}" dt="2023-07-20T04:48:55.982" v="4693" actId="208"/>
          <ac:spMkLst>
            <pc:docMk/>
            <pc:sldMk cId="174902601" sldId="546"/>
            <ac:spMk id="14" creationId="{C932C863-6C32-EC61-30ED-C83656BB1A5B}"/>
          </ac:spMkLst>
        </pc:spChg>
        <pc:picChg chg="del">
          <ac:chgData name="Richard Chalk" userId="287f8aa4f4de1d19" providerId="LiveId" clId="{E3FC098F-8FE9-43D8-87C8-4C8D41B0EE8C}" dt="2023-07-20T04:45:12.545" v="4434" actId="478"/>
          <ac:picMkLst>
            <pc:docMk/>
            <pc:sldMk cId="174902601" sldId="546"/>
            <ac:picMk id="3" creationId="{A78A0620-E6F9-BC1A-F1E5-E0D0E7E2B772}"/>
          </ac:picMkLst>
        </pc:picChg>
        <pc:picChg chg="del">
          <ac:chgData name="Richard Chalk" userId="287f8aa4f4de1d19" providerId="LiveId" clId="{E3FC098F-8FE9-43D8-87C8-4C8D41B0EE8C}" dt="2023-07-20T04:45:13.421" v="4435" actId="478"/>
          <ac:picMkLst>
            <pc:docMk/>
            <pc:sldMk cId="174902601" sldId="546"/>
            <ac:picMk id="11" creationId="{21790CD6-316D-D2A2-3645-51BE3E024507}"/>
          </ac:picMkLst>
        </pc:picChg>
        <pc:picChg chg="mod">
          <ac:chgData name="Richard Chalk" userId="287f8aa4f4de1d19" providerId="LiveId" clId="{E3FC098F-8FE9-43D8-87C8-4C8D41B0EE8C}" dt="2023-07-20T04:48:23.897" v="4599" actId="1036"/>
          <ac:picMkLst>
            <pc:docMk/>
            <pc:sldMk cId="174902601" sldId="546"/>
            <ac:picMk id="6146" creationId="{E8467F65-5A75-AC94-9752-587D7A7F4816}"/>
          </ac:picMkLst>
        </pc:picChg>
        <pc:picChg chg="mod">
          <ac:chgData name="Richard Chalk" userId="287f8aa4f4de1d19" providerId="LiveId" clId="{E3FC098F-8FE9-43D8-87C8-4C8D41B0EE8C}" dt="2023-07-20T04:47:15.363" v="4558" actId="1038"/>
          <ac:picMkLst>
            <pc:docMk/>
            <pc:sldMk cId="174902601" sldId="546"/>
            <ac:picMk id="6148" creationId="{58864DC8-EDBB-83FB-5E13-28DFFCED493D}"/>
          </ac:picMkLst>
        </pc:picChg>
        <pc:picChg chg="mod">
          <ac:chgData name="Richard Chalk" userId="287f8aa4f4de1d19" providerId="LiveId" clId="{E3FC098F-8FE9-43D8-87C8-4C8D41B0EE8C}" dt="2023-07-20T04:49:10.075" v="4743" actId="1038"/>
          <ac:picMkLst>
            <pc:docMk/>
            <pc:sldMk cId="174902601" sldId="546"/>
            <ac:picMk id="6152" creationId="{6FD94AB1-8DA1-A380-8181-F7892E15942F}"/>
          </ac:picMkLst>
        </pc:picChg>
        <pc:picChg chg="mod">
          <ac:chgData name="Richard Chalk" userId="287f8aa4f4de1d19" providerId="LiveId" clId="{E3FC098F-8FE9-43D8-87C8-4C8D41B0EE8C}" dt="2023-07-20T04:46:56.333" v="4544" actId="167"/>
          <ac:picMkLst>
            <pc:docMk/>
            <pc:sldMk cId="174902601" sldId="546"/>
            <ac:picMk id="6158" creationId="{D0D0F5D9-E089-6829-6E34-488DAB23E6A0}"/>
          </ac:picMkLst>
        </pc:picChg>
      </pc:sldChg>
      <pc:sldChg chg="addSp delSp modSp add mod modNotesTx">
        <pc:chgData name="Richard Chalk" userId="287f8aa4f4de1d19" providerId="LiveId" clId="{E3FC098F-8FE9-43D8-87C8-4C8D41B0EE8C}" dt="2023-07-20T10:32:21.314" v="7360" actId="20577"/>
        <pc:sldMkLst>
          <pc:docMk/>
          <pc:sldMk cId="2231557522" sldId="547"/>
        </pc:sldMkLst>
        <pc:spChg chg="mod">
          <ac:chgData name="Richard Chalk" userId="287f8aa4f4de1d19" providerId="LiveId" clId="{E3FC098F-8FE9-43D8-87C8-4C8D41B0EE8C}" dt="2023-07-20T05:03:36.809" v="5227" actId="6549"/>
          <ac:spMkLst>
            <pc:docMk/>
            <pc:sldMk cId="2231557522" sldId="547"/>
            <ac:spMk id="2" creationId="{2CED0939-2445-F1A3-21AE-0A535344DD5D}"/>
          </ac:spMkLst>
        </pc:spChg>
        <pc:spChg chg="mod">
          <ac:chgData name="Richard Chalk" userId="287f8aa4f4de1d19" providerId="LiveId" clId="{E3FC098F-8FE9-43D8-87C8-4C8D41B0EE8C}" dt="2023-07-20T10:32:21.314" v="7360" actId="20577"/>
          <ac:spMkLst>
            <pc:docMk/>
            <pc:sldMk cId="2231557522" sldId="547"/>
            <ac:spMk id="3" creationId="{173D56EC-57A4-FE19-1901-5242223ADD72}"/>
          </ac:spMkLst>
        </pc:spChg>
        <pc:spChg chg="mod">
          <ac:chgData name="Richard Chalk" userId="287f8aa4f4de1d19" providerId="LiveId" clId="{E3FC098F-8FE9-43D8-87C8-4C8D41B0EE8C}" dt="2023-07-20T05:00:18.544" v="5208" actId="6549"/>
          <ac:spMkLst>
            <pc:docMk/>
            <pc:sldMk cId="2231557522" sldId="547"/>
            <ac:spMk id="7" creationId="{EBD62573-4B50-EAD6-8C7E-C3AE6A9F45B4}"/>
          </ac:spMkLst>
        </pc:spChg>
        <pc:picChg chg="add del mod">
          <ac:chgData name="Richard Chalk" userId="287f8aa4f4de1d19" providerId="LiveId" clId="{E3FC098F-8FE9-43D8-87C8-4C8D41B0EE8C}" dt="2023-07-20T10:30:25.575" v="7330" actId="478"/>
          <ac:picMkLst>
            <pc:docMk/>
            <pc:sldMk cId="2231557522" sldId="547"/>
            <ac:picMk id="11" creationId="{B3163DA3-BEC3-1DE5-5606-D175E7C43E46}"/>
          </ac:picMkLst>
        </pc:picChg>
        <pc:picChg chg="add mod">
          <ac:chgData name="Richard Chalk" userId="287f8aa4f4de1d19" providerId="LiveId" clId="{E3FC098F-8FE9-43D8-87C8-4C8D41B0EE8C}" dt="2023-07-20T10:31:05.142" v="7337" actId="1076"/>
          <ac:picMkLst>
            <pc:docMk/>
            <pc:sldMk cId="2231557522" sldId="547"/>
            <ac:picMk id="13" creationId="{AAA5506D-1CC6-18B0-B9BE-AB37DAD641CF}"/>
          </ac:picMkLst>
        </pc:picChg>
        <pc:picChg chg="del">
          <ac:chgData name="Richard Chalk" userId="287f8aa4f4de1d19" providerId="LiveId" clId="{E3FC098F-8FE9-43D8-87C8-4C8D41B0EE8C}" dt="2023-07-20T05:00:14.126" v="5198" actId="478"/>
          <ac:picMkLst>
            <pc:docMk/>
            <pc:sldMk cId="2231557522" sldId="547"/>
            <ac:picMk id="14342" creationId="{D0C1A8A2-86F1-D3C1-A20B-F552467BFDB9}"/>
          </ac:picMkLst>
        </pc:picChg>
        <pc:picChg chg="add del mod">
          <ac:chgData name="Richard Chalk" userId="287f8aa4f4de1d19" providerId="LiveId" clId="{E3FC098F-8FE9-43D8-87C8-4C8D41B0EE8C}" dt="2023-07-20T10:31:16.285" v="7340" actId="478"/>
          <ac:picMkLst>
            <pc:docMk/>
            <pc:sldMk cId="2231557522" sldId="547"/>
            <ac:picMk id="21506" creationId="{9FF5C8B4-D147-0FAA-9DC9-7727721FC64F}"/>
          </ac:picMkLst>
        </pc:picChg>
        <pc:picChg chg="add mod">
          <ac:chgData name="Richard Chalk" userId="287f8aa4f4de1d19" providerId="LiveId" clId="{E3FC098F-8FE9-43D8-87C8-4C8D41B0EE8C}" dt="2023-07-20T10:31:23.310" v="7343" actId="1076"/>
          <ac:picMkLst>
            <pc:docMk/>
            <pc:sldMk cId="2231557522" sldId="547"/>
            <ac:picMk id="21508" creationId="{0C4471CB-30E3-301F-01A1-43F36716289A}"/>
          </ac:picMkLst>
        </pc:picChg>
        <pc:cxnChg chg="mod">
          <ac:chgData name="Richard Chalk" userId="287f8aa4f4de1d19" providerId="LiveId" clId="{E3FC098F-8FE9-43D8-87C8-4C8D41B0EE8C}" dt="2023-07-20T05:02:19.944" v="5215" actId="14100"/>
          <ac:cxnSpMkLst>
            <pc:docMk/>
            <pc:sldMk cId="2231557522" sldId="547"/>
            <ac:cxnSpMk id="4" creationId="{8E10E644-46F5-F891-B4EC-377F5D56B5D8}"/>
          </ac:cxnSpMkLst>
        </pc:cxnChg>
      </pc:sldChg>
      <pc:sldChg chg="addSp modSp add mod">
        <pc:chgData name="Richard Chalk" userId="287f8aa4f4de1d19" providerId="LiveId" clId="{E3FC098F-8FE9-43D8-87C8-4C8D41B0EE8C}" dt="2023-07-20T10:32:47.207" v="7396" actId="14100"/>
        <pc:sldMkLst>
          <pc:docMk/>
          <pc:sldMk cId="1060264255" sldId="548"/>
        </pc:sldMkLst>
        <pc:spChg chg="mod">
          <ac:chgData name="Richard Chalk" userId="287f8aa4f4de1d19" providerId="LiveId" clId="{E3FC098F-8FE9-43D8-87C8-4C8D41B0EE8C}" dt="2023-07-20T10:32:35.263" v="7376" actId="20577"/>
          <ac:spMkLst>
            <pc:docMk/>
            <pc:sldMk cId="1060264255" sldId="548"/>
            <ac:spMk id="2" creationId="{2CED0939-2445-F1A3-21AE-0A535344DD5D}"/>
          </ac:spMkLst>
        </pc:spChg>
        <pc:spChg chg="mod">
          <ac:chgData name="Richard Chalk" userId="287f8aa4f4de1d19" providerId="LiveId" clId="{E3FC098F-8FE9-43D8-87C8-4C8D41B0EE8C}" dt="2023-07-20T10:32:47.207" v="7396" actId="14100"/>
          <ac:spMkLst>
            <pc:docMk/>
            <pc:sldMk cId="1060264255" sldId="548"/>
            <ac:spMk id="3" creationId="{173D56EC-57A4-FE19-1901-5242223ADD72}"/>
          </ac:spMkLst>
        </pc:spChg>
        <pc:picChg chg="add mod">
          <ac:chgData name="Richard Chalk" userId="287f8aa4f4de1d19" providerId="LiveId" clId="{E3FC098F-8FE9-43D8-87C8-4C8D41B0EE8C}" dt="2023-07-20T10:31:29.140" v="7344"/>
          <ac:picMkLst>
            <pc:docMk/>
            <pc:sldMk cId="1060264255" sldId="548"/>
            <ac:picMk id="8" creationId="{B55E3434-6BD1-A357-EB84-7290239622DD}"/>
          </ac:picMkLst>
        </pc:picChg>
        <pc:picChg chg="add mod">
          <ac:chgData name="Richard Chalk" userId="287f8aa4f4de1d19" providerId="LiveId" clId="{E3FC098F-8FE9-43D8-87C8-4C8D41B0EE8C}" dt="2023-07-20T10:31:29.140" v="7344"/>
          <ac:picMkLst>
            <pc:docMk/>
            <pc:sldMk cId="1060264255" sldId="548"/>
            <ac:picMk id="9" creationId="{0496D27F-8654-3517-756C-F192930E111F}"/>
          </ac:picMkLst>
        </pc:picChg>
      </pc:sldChg>
      <pc:sldChg chg="addSp modSp add mod">
        <pc:chgData name="Richard Chalk" userId="287f8aa4f4de1d19" providerId="LiveId" clId="{E3FC098F-8FE9-43D8-87C8-4C8D41B0EE8C}" dt="2023-07-20T10:33:18.789" v="7440" actId="14100"/>
        <pc:sldMkLst>
          <pc:docMk/>
          <pc:sldMk cId="265777693" sldId="549"/>
        </pc:sldMkLst>
        <pc:spChg chg="mod">
          <ac:chgData name="Richard Chalk" userId="287f8aa4f4de1d19" providerId="LiveId" clId="{E3FC098F-8FE9-43D8-87C8-4C8D41B0EE8C}" dt="2023-07-20T10:32:55.729" v="7411" actId="20577"/>
          <ac:spMkLst>
            <pc:docMk/>
            <pc:sldMk cId="265777693" sldId="549"/>
            <ac:spMk id="2" creationId="{2CED0939-2445-F1A3-21AE-0A535344DD5D}"/>
          </ac:spMkLst>
        </pc:spChg>
        <pc:spChg chg="mod">
          <ac:chgData name="Richard Chalk" userId="287f8aa4f4de1d19" providerId="LiveId" clId="{E3FC098F-8FE9-43D8-87C8-4C8D41B0EE8C}" dt="2023-07-20T10:33:18.789" v="7440" actId="14100"/>
          <ac:spMkLst>
            <pc:docMk/>
            <pc:sldMk cId="265777693" sldId="549"/>
            <ac:spMk id="3" creationId="{173D56EC-57A4-FE19-1901-5242223ADD72}"/>
          </ac:spMkLst>
        </pc:spChg>
        <pc:picChg chg="add mod">
          <ac:chgData name="Richard Chalk" userId="287f8aa4f4de1d19" providerId="LiveId" clId="{E3FC098F-8FE9-43D8-87C8-4C8D41B0EE8C}" dt="2023-07-20T10:31:30.682" v="7345"/>
          <ac:picMkLst>
            <pc:docMk/>
            <pc:sldMk cId="265777693" sldId="549"/>
            <ac:picMk id="8" creationId="{BBB423FD-5172-8DC3-336C-E43D2CFF3C90}"/>
          </ac:picMkLst>
        </pc:picChg>
        <pc:picChg chg="add mod">
          <ac:chgData name="Richard Chalk" userId="287f8aa4f4de1d19" providerId="LiveId" clId="{E3FC098F-8FE9-43D8-87C8-4C8D41B0EE8C}" dt="2023-07-20T10:31:30.682" v="7345"/>
          <ac:picMkLst>
            <pc:docMk/>
            <pc:sldMk cId="265777693" sldId="549"/>
            <ac:picMk id="9" creationId="{92071A58-8882-C2D7-42E6-1D60AE7A5237}"/>
          </ac:picMkLst>
        </pc:picChg>
      </pc:sldChg>
      <pc:sldChg chg="addSp delSp modSp add mod">
        <pc:chgData name="Richard Chalk" userId="287f8aa4f4de1d19" providerId="LiveId" clId="{E3FC098F-8FE9-43D8-87C8-4C8D41B0EE8C}" dt="2023-07-20T10:31:31.813" v="7346"/>
        <pc:sldMkLst>
          <pc:docMk/>
          <pc:sldMk cId="2286993142" sldId="550"/>
        </pc:sldMkLst>
        <pc:spChg chg="mod">
          <ac:chgData name="Richard Chalk" userId="287f8aa4f4de1d19" providerId="LiveId" clId="{E3FC098F-8FE9-43D8-87C8-4C8D41B0EE8C}" dt="2023-07-20T05:11:06.517" v="5451" actId="20577"/>
          <ac:spMkLst>
            <pc:docMk/>
            <pc:sldMk cId="2286993142" sldId="550"/>
            <ac:spMk id="2" creationId="{2CED0939-2445-F1A3-21AE-0A535344DD5D}"/>
          </ac:spMkLst>
        </pc:spChg>
        <pc:spChg chg="del">
          <ac:chgData name="Richard Chalk" userId="287f8aa4f4de1d19" providerId="LiveId" clId="{E3FC098F-8FE9-43D8-87C8-4C8D41B0EE8C}" dt="2023-07-20T05:08:56.704" v="5285" actId="478"/>
          <ac:spMkLst>
            <pc:docMk/>
            <pc:sldMk cId="2286993142" sldId="550"/>
            <ac:spMk id="3" creationId="{173D56EC-57A4-FE19-1901-5242223ADD72}"/>
          </ac:spMkLst>
        </pc:spChg>
        <pc:picChg chg="add mod">
          <ac:chgData name="Richard Chalk" userId="287f8aa4f4de1d19" providerId="LiveId" clId="{E3FC098F-8FE9-43D8-87C8-4C8D41B0EE8C}" dt="2023-07-20T05:10:32.928" v="5345" actId="1035"/>
          <ac:picMkLst>
            <pc:docMk/>
            <pc:sldMk cId="2286993142" sldId="550"/>
            <ac:picMk id="8" creationId="{93CC6903-E21C-BA37-3D24-1C43724D9B78}"/>
          </ac:picMkLst>
        </pc:picChg>
        <pc:picChg chg="add mod">
          <ac:chgData name="Richard Chalk" userId="287f8aa4f4de1d19" providerId="LiveId" clId="{E3FC098F-8FE9-43D8-87C8-4C8D41B0EE8C}" dt="2023-07-20T05:10:38.174" v="5360" actId="1038"/>
          <ac:picMkLst>
            <pc:docMk/>
            <pc:sldMk cId="2286993142" sldId="550"/>
            <ac:picMk id="9" creationId="{14082695-3F26-CB77-7189-BC891D73D2BB}"/>
          </ac:picMkLst>
        </pc:picChg>
        <pc:picChg chg="add mod">
          <ac:chgData name="Richard Chalk" userId="287f8aa4f4de1d19" providerId="LiveId" clId="{E3FC098F-8FE9-43D8-87C8-4C8D41B0EE8C}" dt="2023-07-20T05:10:53.136" v="5411" actId="1036"/>
          <ac:picMkLst>
            <pc:docMk/>
            <pc:sldMk cId="2286993142" sldId="550"/>
            <ac:picMk id="10" creationId="{E6E04D25-5D2F-2A8F-9F1F-FF785D4D9F60}"/>
          </ac:picMkLst>
        </pc:picChg>
        <pc:picChg chg="add mod">
          <ac:chgData name="Richard Chalk" userId="287f8aa4f4de1d19" providerId="LiveId" clId="{E3FC098F-8FE9-43D8-87C8-4C8D41B0EE8C}" dt="2023-07-20T05:10:53.136" v="5411" actId="1036"/>
          <ac:picMkLst>
            <pc:docMk/>
            <pc:sldMk cId="2286993142" sldId="550"/>
            <ac:picMk id="11" creationId="{80553130-1E78-6BC5-8A53-7E856CE83324}"/>
          </ac:picMkLst>
        </pc:picChg>
        <pc:picChg chg="add mod">
          <ac:chgData name="Richard Chalk" userId="287f8aa4f4de1d19" providerId="LiveId" clId="{E3FC098F-8FE9-43D8-87C8-4C8D41B0EE8C}" dt="2023-07-20T05:11:03.036" v="5450" actId="1036"/>
          <ac:picMkLst>
            <pc:docMk/>
            <pc:sldMk cId="2286993142" sldId="550"/>
            <ac:picMk id="12" creationId="{94449DCF-1B8F-C139-6ED2-533959B1DEFF}"/>
          </ac:picMkLst>
        </pc:picChg>
        <pc:picChg chg="add mod">
          <ac:chgData name="Richard Chalk" userId="287f8aa4f4de1d19" providerId="LiveId" clId="{E3FC098F-8FE9-43D8-87C8-4C8D41B0EE8C}" dt="2023-07-20T05:11:03.036" v="5450" actId="1036"/>
          <ac:picMkLst>
            <pc:docMk/>
            <pc:sldMk cId="2286993142" sldId="550"/>
            <ac:picMk id="13" creationId="{121DD612-0C84-09C6-EBD3-67F3AC90DA94}"/>
          </ac:picMkLst>
        </pc:picChg>
        <pc:picChg chg="add mod">
          <ac:chgData name="Richard Chalk" userId="287f8aa4f4de1d19" providerId="LiveId" clId="{E3FC098F-8FE9-43D8-87C8-4C8D41B0EE8C}" dt="2023-07-20T10:31:31.813" v="7346"/>
          <ac:picMkLst>
            <pc:docMk/>
            <pc:sldMk cId="2286993142" sldId="550"/>
            <ac:picMk id="14" creationId="{72341CDD-4863-BB53-41EA-D645298F4E74}"/>
          </ac:picMkLst>
        </pc:picChg>
        <pc:picChg chg="add mod">
          <ac:chgData name="Richard Chalk" userId="287f8aa4f4de1d19" providerId="LiveId" clId="{E3FC098F-8FE9-43D8-87C8-4C8D41B0EE8C}" dt="2023-07-20T10:31:31.813" v="7346"/>
          <ac:picMkLst>
            <pc:docMk/>
            <pc:sldMk cId="2286993142" sldId="550"/>
            <ac:picMk id="15" creationId="{1368C3A8-AF42-A70E-09A3-6A8C6A9A1D1B}"/>
          </ac:picMkLst>
        </pc:picChg>
        <pc:cxnChg chg="del">
          <ac:chgData name="Richard Chalk" userId="287f8aa4f4de1d19" providerId="LiveId" clId="{E3FC098F-8FE9-43D8-87C8-4C8D41B0EE8C}" dt="2023-07-20T05:08:58.812" v="5286" actId="478"/>
          <ac:cxnSpMkLst>
            <pc:docMk/>
            <pc:sldMk cId="2286993142" sldId="550"/>
            <ac:cxnSpMk id="4" creationId="{8E10E644-46F5-F891-B4EC-377F5D56B5D8}"/>
          </ac:cxnSpMkLst>
        </pc:cxnChg>
      </pc:sldChg>
      <pc:sldChg chg="addSp delSp modSp add mod modNotesTx">
        <pc:chgData name="Richard Chalk" userId="287f8aa4f4de1d19" providerId="LiveId" clId="{E3FC098F-8FE9-43D8-87C8-4C8D41B0EE8C}" dt="2023-07-20T10:31:33.684" v="7347"/>
        <pc:sldMkLst>
          <pc:docMk/>
          <pc:sldMk cId="3987867057" sldId="551"/>
        </pc:sldMkLst>
        <pc:spChg chg="mod">
          <ac:chgData name="Richard Chalk" userId="287f8aa4f4de1d19" providerId="LiveId" clId="{E3FC098F-8FE9-43D8-87C8-4C8D41B0EE8C}" dt="2023-07-20T05:15:19.067" v="5513" actId="113"/>
          <ac:spMkLst>
            <pc:docMk/>
            <pc:sldMk cId="3987867057" sldId="551"/>
            <ac:spMk id="2" creationId="{2CED0939-2445-F1A3-21AE-0A535344DD5D}"/>
          </ac:spMkLst>
        </pc:spChg>
        <pc:spChg chg="mod">
          <ac:chgData name="Richard Chalk" userId="287f8aa4f4de1d19" providerId="LiveId" clId="{E3FC098F-8FE9-43D8-87C8-4C8D41B0EE8C}" dt="2023-07-20T05:16:12.845" v="5529" actId="113"/>
          <ac:spMkLst>
            <pc:docMk/>
            <pc:sldMk cId="3987867057" sldId="551"/>
            <ac:spMk id="3" creationId="{173D56EC-57A4-FE19-1901-5242223ADD72}"/>
          </ac:spMkLst>
        </pc:spChg>
        <pc:spChg chg="mod">
          <ac:chgData name="Richard Chalk" userId="287f8aa4f4de1d19" providerId="LiveId" clId="{E3FC098F-8FE9-43D8-87C8-4C8D41B0EE8C}" dt="2023-07-20T05:12:12.522" v="5481" actId="6549"/>
          <ac:spMkLst>
            <pc:docMk/>
            <pc:sldMk cId="3987867057" sldId="551"/>
            <ac:spMk id="7" creationId="{EBD62573-4B50-EAD6-8C7E-C3AE6A9F45B4}"/>
          </ac:spMkLst>
        </pc:spChg>
        <pc:spChg chg="add del">
          <ac:chgData name="Richard Chalk" userId="287f8aa4f4de1d19" providerId="LiveId" clId="{E3FC098F-8FE9-43D8-87C8-4C8D41B0EE8C}" dt="2023-07-20T05:12:56.362" v="5490"/>
          <ac:spMkLst>
            <pc:docMk/>
            <pc:sldMk cId="3987867057" sldId="551"/>
            <ac:spMk id="8" creationId="{42E2F9BF-92C8-9377-7BF1-01FE73A3122E}"/>
          </ac:spMkLst>
        </pc:spChg>
        <pc:picChg chg="add mod">
          <ac:chgData name="Richard Chalk" userId="287f8aa4f4de1d19" providerId="LiveId" clId="{E3FC098F-8FE9-43D8-87C8-4C8D41B0EE8C}" dt="2023-07-20T10:31:33.684" v="7347"/>
          <ac:picMkLst>
            <pc:docMk/>
            <pc:sldMk cId="3987867057" sldId="551"/>
            <ac:picMk id="9" creationId="{2FA08893-096B-C6B3-803A-33DD0C1A01FC}"/>
          </ac:picMkLst>
        </pc:picChg>
        <pc:picChg chg="add mod">
          <ac:chgData name="Richard Chalk" userId="287f8aa4f4de1d19" providerId="LiveId" clId="{E3FC098F-8FE9-43D8-87C8-4C8D41B0EE8C}" dt="2023-07-20T10:31:33.684" v="7347"/>
          <ac:picMkLst>
            <pc:docMk/>
            <pc:sldMk cId="3987867057" sldId="551"/>
            <ac:picMk id="10" creationId="{7519D134-DCE1-49DA-C73E-FBC598545C81}"/>
          </ac:picMkLst>
        </pc:picChg>
        <pc:picChg chg="del">
          <ac:chgData name="Richard Chalk" userId="287f8aa4f4de1d19" providerId="LiveId" clId="{E3FC098F-8FE9-43D8-87C8-4C8D41B0EE8C}" dt="2023-07-20T05:12:04.430" v="5454" actId="478"/>
          <ac:picMkLst>
            <pc:docMk/>
            <pc:sldMk cId="3987867057" sldId="551"/>
            <ac:picMk id="14342" creationId="{D0C1A8A2-86F1-D3C1-A20B-F552467BFDB9}"/>
          </ac:picMkLst>
        </pc:picChg>
      </pc:sldChg>
      <pc:sldChg chg="addSp delSp modSp add mod">
        <pc:chgData name="Richard Chalk" userId="287f8aa4f4de1d19" providerId="LiveId" clId="{E3FC098F-8FE9-43D8-87C8-4C8D41B0EE8C}" dt="2023-07-20T09:43:25.372" v="6580" actId="113"/>
        <pc:sldMkLst>
          <pc:docMk/>
          <pc:sldMk cId="1386524637" sldId="552"/>
        </pc:sldMkLst>
        <pc:spChg chg="mod">
          <ac:chgData name="Richard Chalk" userId="287f8aa4f4de1d19" providerId="LiveId" clId="{E3FC098F-8FE9-43D8-87C8-4C8D41B0EE8C}" dt="2023-07-20T09:43:25.372" v="6580" actId="113"/>
          <ac:spMkLst>
            <pc:docMk/>
            <pc:sldMk cId="1386524637" sldId="552"/>
            <ac:spMk id="2" creationId="{2CED0939-2445-F1A3-21AE-0A535344DD5D}"/>
          </ac:spMkLst>
        </pc:spChg>
        <pc:spChg chg="del">
          <ac:chgData name="Richard Chalk" userId="287f8aa4f4de1d19" providerId="LiveId" clId="{E3FC098F-8FE9-43D8-87C8-4C8D41B0EE8C}" dt="2023-07-20T05:23:32.842" v="5646" actId="478"/>
          <ac:spMkLst>
            <pc:docMk/>
            <pc:sldMk cId="1386524637" sldId="552"/>
            <ac:spMk id="3" creationId="{173D56EC-57A4-FE19-1901-5242223ADD72}"/>
          </ac:spMkLst>
        </pc:spChg>
        <pc:spChg chg="mod">
          <ac:chgData name="Richard Chalk" userId="287f8aa4f4de1d19" providerId="LiveId" clId="{E3FC098F-8FE9-43D8-87C8-4C8D41B0EE8C}" dt="2023-07-20T05:21:50.002" v="5588" actId="20577"/>
          <ac:spMkLst>
            <pc:docMk/>
            <pc:sldMk cId="1386524637" sldId="552"/>
            <ac:spMk id="7" creationId="{EBD62573-4B50-EAD6-8C7E-C3AE6A9F45B4}"/>
          </ac:spMkLst>
        </pc:spChg>
        <pc:picChg chg="add del mod">
          <ac:chgData name="Richard Chalk" userId="287f8aa4f4de1d19" providerId="LiveId" clId="{E3FC098F-8FE9-43D8-87C8-4C8D41B0EE8C}" dt="2023-07-20T05:25:32.119" v="5676" actId="478"/>
          <ac:picMkLst>
            <pc:docMk/>
            <pc:sldMk cId="1386524637" sldId="552"/>
            <ac:picMk id="8" creationId="{D69A1523-8804-BAF7-D132-3E118CAFBF57}"/>
          </ac:picMkLst>
        </pc:picChg>
        <pc:picChg chg="add mod">
          <ac:chgData name="Richard Chalk" userId="287f8aa4f4de1d19" providerId="LiveId" clId="{E3FC098F-8FE9-43D8-87C8-4C8D41B0EE8C}" dt="2023-07-20T05:25:04.624" v="5670" actId="1035"/>
          <ac:picMkLst>
            <pc:docMk/>
            <pc:sldMk cId="1386524637" sldId="552"/>
            <ac:picMk id="23554" creationId="{51740EAF-3AFE-7872-9FF2-E80FE7350BDA}"/>
          </ac:picMkLst>
        </pc:picChg>
        <pc:cxnChg chg="del">
          <ac:chgData name="Richard Chalk" userId="287f8aa4f4de1d19" providerId="LiveId" clId="{E3FC098F-8FE9-43D8-87C8-4C8D41B0EE8C}" dt="2023-07-20T05:24:38.142" v="5650" actId="478"/>
          <ac:cxnSpMkLst>
            <pc:docMk/>
            <pc:sldMk cId="1386524637" sldId="552"/>
            <ac:cxnSpMk id="4" creationId="{8E10E644-46F5-F891-B4EC-377F5D56B5D8}"/>
          </ac:cxnSpMkLst>
        </pc:cxnChg>
      </pc:sldChg>
      <pc:sldChg chg="addSp delSp modSp add mod">
        <pc:chgData name="Richard Chalk" userId="287f8aa4f4de1d19" providerId="LiveId" clId="{E3FC098F-8FE9-43D8-87C8-4C8D41B0EE8C}" dt="2023-07-20T05:36:39.094" v="5818" actId="1076"/>
        <pc:sldMkLst>
          <pc:docMk/>
          <pc:sldMk cId="3409899895" sldId="553"/>
        </pc:sldMkLst>
        <pc:spChg chg="mod">
          <ac:chgData name="Richard Chalk" userId="287f8aa4f4de1d19" providerId="LiveId" clId="{E3FC098F-8FE9-43D8-87C8-4C8D41B0EE8C}" dt="2023-07-20T05:28:51.635" v="5718" actId="207"/>
          <ac:spMkLst>
            <pc:docMk/>
            <pc:sldMk cId="3409899895" sldId="553"/>
            <ac:spMk id="2" creationId="{2CED0939-2445-F1A3-21AE-0A535344DD5D}"/>
          </ac:spMkLst>
        </pc:spChg>
        <pc:spChg chg="add mod">
          <ac:chgData name="Richard Chalk" userId="287f8aa4f4de1d19" providerId="LiveId" clId="{E3FC098F-8FE9-43D8-87C8-4C8D41B0EE8C}" dt="2023-07-20T05:36:39.094" v="5818" actId="1076"/>
          <ac:spMkLst>
            <pc:docMk/>
            <pc:sldMk cId="3409899895" sldId="553"/>
            <ac:spMk id="4" creationId="{485B9E5C-C461-027A-E86F-A66B50150FE3}"/>
          </ac:spMkLst>
        </pc:spChg>
        <pc:spChg chg="mod">
          <ac:chgData name="Richard Chalk" userId="287f8aa4f4de1d19" providerId="LiveId" clId="{E3FC098F-8FE9-43D8-87C8-4C8D41B0EE8C}" dt="2023-07-20T05:26:25.340" v="5680" actId="20577"/>
          <ac:spMkLst>
            <pc:docMk/>
            <pc:sldMk cId="3409899895" sldId="553"/>
            <ac:spMk id="7" creationId="{EBD62573-4B50-EAD6-8C7E-C3AE6A9F45B4}"/>
          </ac:spMkLst>
        </pc:spChg>
        <pc:picChg chg="add mod">
          <ac:chgData name="Richard Chalk" userId="287f8aa4f4de1d19" providerId="LiveId" clId="{E3FC098F-8FE9-43D8-87C8-4C8D41B0EE8C}" dt="2023-07-20T05:36:34.107" v="5816" actId="1076"/>
          <ac:picMkLst>
            <pc:docMk/>
            <pc:sldMk cId="3409899895" sldId="553"/>
            <ac:picMk id="9" creationId="{0079D84B-8EAC-840C-99B8-9A8ACC7E2248}"/>
          </ac:picMkLst>
        </pc:picChg>
        <pc:picChg chg="del">
          <ac:chgData name="Richard Chalk" userId="287f8aa4f4de1d19" providerId="LiveId" clId="{E3FC098F-8FE9-43D8-87C8-4C8D41B0EE8C}" dt="2023-07-20T05:26:11.440" v="5677" actId="478"/>
          <ac:picMkLst>
            <pc:docMk/>
            <pc:sldMk cId="3409899895" sldId="553"/>
            <ac:picMk id="23554" creationId="{51740EAF-3AFE-7872-9FF2-E80FE7350BDA}"/>
          </ac:picMkLst>
        </pc:picChg>
      </pc:sldChg>
      <pc:sldChg chg="addSp delSp modSp add mod">
        <pc:chgData name="Richard Chalk" userId="287f8aa4f4de1d19" providerId="LiveId" clId="{E3FC098F-8FE9-43D8-87C8-4C8D41B0EE8C}" dt="2023-07-20T05:37:06.640" v="5826" actId="20577"/>
        <pc:sldMkLst>
          <pc:docMk/>
          <pc:sldMk cId="1061833812" sldId="554"/>
        </pc:sldMkLst>
        <pc:spChg chg="mod">
          <ac:chgData name="Richard Chalk" userId="287f8aa4f4de1d19" providerId="LiveId" clId="{E3FC098F-8FE9-43D8-87C8-4C8D41B0EE8C}" dt="2023-07-20T05:37:06.640" v="5826" actId="20577"/>
          <ac:spMkLst>
            <pc:docMk/>
            <pc:sldMk cId="1061833812" sldId="554"/>
            <ac:spMk id="2" creationId="{2CED0939-2445-F1A3-21AE-0A535344DD5D}"/>
          </ac:spMkLst>
        </pc:spChg>
        <pc:spChg chg="add mod">
          <ac:chgData name="Richard Chalk" userId="287f8aa4f4de1d19" providerId="LiveId" clId="{E3FC098F-8FE9-43D8-87C8-4C8D41B0EE8C}" dt="2023-07-20T05:36:58.367" v="5822" actId="1076"/>
          <ac:spMkLst>
            <pc:docMk/>
            <pc:sldMk cId="1061833812" sldId="554"/>
            <ac:spMk id="3" creationId="{F085C77A-EB08-36CB-87D8-B19B249A533A}"/>
          </ac:spMkLst>
        </pc:spChg>
        <pc:spChg chg="mod">
          <ac:chgData name="Richard Chalk" userId="287f8aa4f4de1d19" providerId="LiveId" clId="{E3FC098F-8FE9-43D8-87C8-4C8D41B0EE8C}" dt="2023-07-20T05:29:16.883" v="5732" actId="6549"/>
          <ac:spMkLst>
            <pc:docMk/>
            <pc:sldMk cId="1061833812" sldId="554"/>
            <ac:spMk id="7" creationId="{EBD62573-4B50-EAD6-8C7E-C3AE6A9F45B4}"/>
          </ac:spMkLst>
        </pc:spChg>
        <pc:picChg chg="add mod">
          <ac:chgData name="Richard Chalk" userId="287f8aa4f4de1d19" providerId="LiveId" clId="{E3FC098F-8FE9-43D8-87C8-4C8D41B0EE8C}" dt="2023-07-20T05:36:58.367" v="5822" actId="1076"/>
          <ac:picMkLst>
            <pc:docMk/>
            <pc:sldMk cId="1061833812" sldId="554"/>
            <ac:picMk id="4" creationId="{113AB7C4-3855-3C0A-55B0-D866A22F7934}"/>
          </ac:picMkLst>
        </pc:picChg>
        <pc:picChg chg="del">
          <ac:chgData name="Richard Chalk" userId="287f8aa4f4de1d19" providerId="LiveId" clId="{E3FC098F-8FE9-43D8-87C8-4C8D41B0EE8C}" dt="2023-07-20T05:29:46.840" v="5746" actId="478"/>
          <ac:picMkLst>
            <pc:docMk/>
            <pc:sldMk cId="1061833812" sldId="554"/>
            <ac:picMk id="8" creationId="{D69A1523-8804-BAF7-D132-3E118CAFBF57}"/>
          </ac:picMkLst>
        </pc:picChg>
        <pc:picChg chg="add mod">
          <ac:chgData name="Richard Chalk" userId="287f8aa4f4de1d19" providerId="LiveId" clId="{E3FC098F-8FE9-43D8-87C8-4C8D41B0EE8C}" dt="2023-07-20T05:31:03.347" v="5757" actId="1076"/>
          <ac:picMkLst>
            <pc:docMk/>
            <pc:sldMk cId="1061833812" sldId="554"/>
            <ac:picMk id="24578" creationId="{30CAC504-7783-6876-8CE1-A9B8D2FE2FBD}"/>
          </ac:picMkLst>
        </pc:picChg>
      </pc:sldChg>
      <pc:sldChg chg="addSp delSp modSp add mod modNotesTx">
        <pc:chgData name="Richard Chalk" userId="287f8aa4f4de1d19" providerId="LiveId" clId="{E3FC098F-8FE9-43D8-87C8-4C8D41B0EE8C}" dt="2023-07-20T05:38:11.241" v="5833" actId="20577"/>
        <pc:sldMkLst>
          <pc:docMk/>
          <pc:sldMk cId="3641276947" sldId="555"/>
        </pc:sldMkLst>
        <pc:spChg chg="mod">
          <ac:chgData name="Richard Chalk" userId="287f8aa4f4de1d19" providerId="LiveId" clId="{E3FC098F-8FE9-43D8-87C8-4C8D41B0EE8C}" dt="2023-07-20T05:38:11.241" v="5833" actId="20577"/>
          <ac:spMkLst>
            <pc:docMk/>
            <pc:sldMk cId="3641276947" sldId="555"/>
            <ac:spMk id="2" creationId="{2CED0939-2445-F1A3-21AE-0A535344DD5D}"/>
          </ac:spMkLst>
        </pc:spChg>
        <pc:spChg chg="add mod">
          <ac:chgData name="Richard Chalk" userId="287f8aa4f4de1d19" providerId="LiveId" clId="{E3FC098F-8FE9-43D8-87C8-4C8D41B0EE8C}" dt="2023-07-20T05:37:53.112" v="5827"/>
          <ac:spMkLst>
            <pc:docMk/>
            <pc:sldMk cId="3641276947" sldId="555"/>
            <ac:spMk id="3" creationId="{FE26D2BD-5152-C52E-6A6C-E3B5032ECB57}"/>
          </ac:spMkLst>
        </pc:spChg>
        <pc:spChg chg="mod">
          <ac:chgData name="Richard Chalk" userId="287f8aa4f4de1d19" providerId="LiveId" clId="{E3FC098F-8FE9-43D8-87C8-4C8D41B0EE8C}" dt="2023-07-20T05:32:00.168" v="5776" actId="20577"/>
          <ac:spMkLst>
            <pc:docMk/>
            <pc:sldMk cId="3641276947" sldId="555"/>
            <ac:spMk id="7" creationId="{EBD62573-4B50-EAD6-8C7E-C3AE6A9F45B4}"/>
          </ac:spMkLst>
        </pc:spChg>
        <pc:picChg chg="add mod">
          <ac:chgData name="Richard Chalk" userId="287f8aa4f4de1d19" providerId="LiveId" clId="{E3FC098F-8FE9-43D8-87C8-4C8D41B0EE8C}" dt="2023-07-20T05:37:53.112" v="5827"/>
          <ac:picMkLst>
            <pc:docMk/>
            <pc:sldMk cId="3641276947" sldId="555"/>
            <ac:picMk id="4" creationId="{7E4AB79D-1B59-09E7-BAC7-64CF5020741B}"/>
          </ac:picMkLst>
        </pc:picChg>
        <pc:picChg chg="del">
          <ac:chgData name="Richard Chalk" userId="287f8aa4f4de1d19" providerId="LiveId" clId="{E3FC098F-8FE9-43D8-87C8-4C8D41B0EE8C}" dt="2023-07-20T05:32:54.594" v="5782" actId="478"/>
          <ac:picMkLst>
            <pc:docMk/>
            <pc:sldMk cId="3641276947" sldId="555"/>
            <ac:picMk id="24578" creationId="{30CAC504-7783-6876-8CE1-A9B8D2FE2FBD}"/>
          </ac:picMkLst>
        </pc:picChg>
        <pc:picChg chg="add mod">
          <ac:chgData name="Richard Chalk" userId="287f8aa4f4de1d19" providerId="LiveId" clId="{E3FC098F-8FE9-43D8-87C8-4C8D41B0EE8C}" dt="2023-07-20T05:33:00.385" v="5785" actId="1076"/>
          <ac:picMkLst>
            <pc:docMk/>
            <pc:sldMk cId="3641276947" sldId="555"/>
            <ac:picMk id="26626" creationId="{C27851BF-E68F-0E45-8CD1-CBDBC1BBA2B6}"/>
          </ac:picMkLst>
        </pc:picChg>
      </pc:sldChg>
      <pc:sldChg chg="modSp add mod">
        <pc:chgData name="Richard Chalk" userId="287f8aa4f4de1d19" providerId="LiveId" clId="{E3FC098F-8FE9-43D8-87C8-4C8D41B0EE8C}" dt="2023-07-20T09:29:14.050" v="6049" actId="6549"/>
        <pc:sldMkLst>
          <pc:docMk/>
          <pc:sldMk cId="2906989772" sldId="556"/>
        </pc:sldMkLst>
        <pc:spChg chg="mod">
          <ac:chgData name="Richard Chalk" userId="287f8aa4f4de1d19" providerId="LiveId" clId="{E3FC098F-8FE9-43D8-87C8-4C8D41B0EE8C}" dt="2023-07-20T09:29:14.050" v="6049" actId="6549"/>
          <ac:spMkLst>
            <pc:docMk/>
            <pc:sldMk cId="2906989772" sldId="556"/>
            <ac:spMk id="2" creationId="{2CED0939-2445-F1A3-21AE-0A535344DD5D}"/>
          </ac:spMkLst>
        </pc:spChg>
        <pc:spChg chg="mod">
          <ac:chgData name="Richard Chalk" userId="287f8aa4f4de1d19" providerId="LiveId" clId="{E3FC098F-8FE9-43D8-87C8-4C8D41B0EE8C}" dt="2023-07-20T05:47:23.022" v="6011" actId="20577"/>
          <ac:spMkLst>
            <pc:docMk/>
            <pc:sldMk cId="2906989772" sldId="556"/>
            <ac:spMk id="3" creationId="{173D56EC-57A4-FE19-1901-5242223ADD72}"/>
          </ac:spMkLst>
        </pc:spChg>
        <pc:spChg chg="mod">
          <ac:chgData name="Richard Chalk" userId="287f8aa4f4de1d19" providerId="LiveId" clId="{E3FC098F-8FE9-43D8-87C8-4C8D41B0EE8C}" dt="2023-07-20T05:41:03.667" v="5845" actId="20577"/>
          <ac:spMkLst>
            <pc:docMk/>
            <pc:sldMk cId="2906989772" sldId="556"/>
            <ac:spMk id="7" creationId="{EBD62573-4B50-EAD6-8C7E-C3AE6A9F45B4}"/>
          </ac:spMkLst>
        </pc:spChg>
      </pc:sldChg>
      <pc:sldChg chg="addSp delSp modSp add mod modNotesTx">
        <pc:chgData name="Richard Chalk" userId="287f8aa4f4de1d19" providerId="LiveId" clId="{E3FC098F-8FE9-43D8-87C8-4C8D41B0EE8C}" dt="2023-07-20T09:42:20.768" v="6576" actId="20577"/>
        <pc:sldMkLst>
          <pc:docMk/>
          <pc:sldMk cId="2649149061" sldId="557"/>
        </pc:sldMkLst>
        <pc:spChg chg="del">
          <ac:chgData name="Richard Chalk" userId="287f8aa4f4de1d19" providerId="LiveId" clId="{E3FC098F-8FE9-43D8-87C8-4C8D41B0EE8C}" dt="2023-07-20T09:31:38.128" v="6124" actId="478"/>
          <ac:spMkLst>
            <pc:docMk/>
            <pc:sldMk cId="2649149061" sldId="557"/>
            <ac:spMk id="4" creationId="{75948FFF-B784-C755-8048-E2E08EFB95E9}"/>
          </ac:spMkLst>
        </pc:spChg>
        <pc:spChg chg="del">
          <ac:chgData name="Richard Chalk" userId="287f8aa4f4de1d19" providerId="LiveId" clId="{E3FC098F-8FE9-43D8-87C8-4C8D41B0EE8C}" dt="2023-07-20T09:31:40.097" v="6125" actId="478"/>
          <ac:spMkLst>
            <pc:docMk/>
            <pc:sldMk cId="2649149061" sldId="557"/>
            <ac:spMk id="5" creationId="{78189A0B-73DF-369F-10EC-E352A9C67257}"/>
          </ac:spMkLst>
        </pc:spChg>
        <pc:spChg chg="mod">
          <ac:chgData name="Richard Chalk" userId="287f8aa4f4de1d19" providerId="LiveId" clId="{E3FC098F-8FE9-43D8-87C8-4C8D41B0EE8C}" dt="2023-07-20T09:29:31.191" v="6051" actId="20577"/>
          <ac:spMkLst>
            <pc:docMk/>
            <pc:sldMk cId="2649149061" sldId="557"/>
            <ac:spMk id="9" creationId="{60813D8B-A2B2-D98F-13DC-E9D76CBA8DD6}"/>
          </ac:spMkLst>
        </pc:spChg>
        <pc:spChg chg="mod">
          <ac:chgData name="Richard Chalk" userId="287f8aa4f4de1d19" providerId="LiveId" clId="{E3FC098F-8FE9-43D8-87C8-4C8D41B0EE8C}" dt="2023-07-20T09:36:30.457" v="6412" actId="14100"/>
          <ac:spMkLst>
            <pc:docMk/>
            <pc:sldMk cId="2649149061" sldId="557"/>
            <ac:spMk id="15" creationId="{F5182C14-FD1C-6ABA-70B7-404A328C2F3F}"/>
          </ac:spMkLst>
        </pc:spChg>
        <pc:spChg chg="add mod">
          <ac:chgData name="Richard Chalk" userId="287f8aa4f4de1d19" providerId="LiveId" clId="{E3FC098F-8FE9-43D8-87C8-4C8D41B0EE8C}" dt="2023-07-20T09:42:20.768" v="6576" actId="20577"/>
          <ac:spMkLst>
            <pc:docMk/>
            <pc:sldMk cId="2649149061" sldId="557"/>
            <ac:spMk id="22" creationId="{A56CC262-A3E1-C670-CE80-E1A6BCB1DD2D}"/>
          </ac:spMkLst>
        </pc:spChg>
        <pc:spChg chg="add mod">
          <ac:chgData name="Richard Chalk" userId="287f8aa4f4de1d19" providerId="LiveId" clId="{E3FC098F-8FE9-43D8-87C8-4C8D41B0EE8C}" dt="2023-07-20T09:36:45.704" v="6475" actId="208"/>
          <ac:spMkLst>
            <pc:docMk/>
            <pc:sldMk cId="2649149061" sldId="557"/>
            <ac:spMk id="23" creationId="{D86715EF-77E1-7D42-930C-5A1C32A381A3}"/>
          </ac:spMkLst>
        </pc:spChg>
        <pc:spChg chg="mod">
          <ac:chgData name="Richard Chalk" userId="287f8aa4f4de1d19" providerId="LiveId" clId="{E3FC098F-8FE9-43D8-87C8-4C8D41B0EE8C}" dt="2023-07-20T09:30:01.636" v="6084" actId="20577"/>
          <ac:spMkLst>
            <pc:docMk/>
            <pc:sldMk cId="2649149061" sldId="557"/>
            <ac:spMk id="128" creationId="{00000000-0000-0000-0000-000000000000}"/>
          </ac:spMkLst>
        </pc:spChg>
        <pc:spChg chg="mod">
          <ac:chgData name="Richard Chalk" userId="287f8aa4f4de1d19" providerId="LiveId" clId="{E3FC098F-8FE9-43D8-87C8-4C8D41B0EE8C}" dt="2023-07-20T09:41:52.657" v="6560" actId="207"/>
          <ac:spMkLst>
            <pc:docMk/>
            <pc:sldMk cId="2649149061" sldId="557"/>
            <ac:spMk id="129" creationId="{00000000-0000-0000-0000-000000000000}"/>
          </ac:spMkLst>
        </pc:spChg>
        <pc:grpChg chg="del">
          <ac:chgData name="Richard Chalk" userId="287f8aa4f4de1d19" providerId="LiveId" clId="{E3FC098F-8FE9-43D8-87C8-4C8D41B0EE8C}" dt="2023-07-20T09:31:41.380" v="6127" actId="478"/>
          <ac:grpSpMkLst>
            <pc:docMk/>
            <pc:sldMk cId="2649149061" sldId="557"/>
            <ac:grpSpMk id="17" creationId="{85F6308E-C0D3-559C-F6D9-8019436F9F4E}"/>
          </ac:grpSpMkLst>
        </pc:grpChg>
        <pc:picChg chg="add mod">
          <ac:chgData name="Richard Chalk" userId="287f8aa4f4de1d19" providerId="LiveId" clId="{E3FC098F-8FE9-43D8-87C8-4C8D41B0EE8C}" dt="2023-07-20T09:29:38.235" v="6080" actId="1038"/>
          <ac:picMkLst>
            <pc:docMk/>
            <pc:sldMk cId="2649149061" sldId="557"/>
            <ac:picMk id="2" creationId="{EEEF77F7-760B-5296-23DC-AC6162D38ECC}"/>
          </ac:picMkLst>
        </pc:picChg>
        <pc:picChg chg="del">
          <ac:chgData name="Richard Chalk" userId="287f8aa4f4de1d19" providerId="LiveId" clId="{E3FC098F-8FE9-43D8-87C8-4C8D41B0EE8C}" dt="2023-07-20T09:31:37.234" v="6123" actId="478"/>
          <ac:picMkLst>
            <pc:docMk/>
            <pc:sldMk cId="2649149061" sldId="557"/>
            <ac:picMk id="3" creationId="{3F624846-5D20-BE49-6316-D9434ABF1DDF}"/>
          </ac:picMkLst>
        </pc:picChg>
        <pc:picChg chg="add mod">
          <ac:chgData name="Richard Chalk" userId="287f8aa4f4de1d19" providerId="LiveId" clId="{E3FC098F-8FE9-43D8-87C8-4C8D41B0EE8C}" dt="2023-07-20T09:29:38.235" v="6080" actId="1038"/>
          <ac:picMkLst>
            <pc:docMk/>
            <pc:sldMk cId="2649149061" sldId="557"/>
            <ac:picMk id="6" creationId="{FE72F317-FED6-1139-86C9-A0D2E746559B}"/>
          </ac:picMkLst>
        </pc:picChg>
        <pc:picChg chg="mod">
          <ac:chgData name="Richard Chalk" userId="287f8aa4f4de1d19" providerId="LiveId" clId="{E3FC098F-8FE9-43D8-87C8-4C8D41B0EE8C}" dt="2023-07-20T09:36:34.304" v="6423" actId="1037"/>
          <ac:picMkLst>
            <pc:docMk/>
            <pc:sldMk cId="2649149061" sldId="557"/>
            <ac:picMk id="11" creationId="{4B5818DB-F9BA-F1C3-61A5-B84E5A3063FF}"/>
          </ac:picMkLst>
        </pc:picChg>
        <pc:picChg chg="mod">
          <ac:chgData name="Richard Chalk" userId="287f8aa4f4de1d19" providerId="LiveId" clId="{E3FC098F-8FE9-43D8-87C8-4C8D41B0EE8C}" dt="2023-07-20T09:36:34.304" v="6423" actId="1037"/>
          <ac:picMkLst>
            <pc:docMk/>
            <pc:sldMk cId="2649149061" sldId="557"/>
            <ac:picMk id="13" creationId="{837D4D6D-168C-C3A5-811D-7E1923C549E5}"/>
          </ac:picMkLst>
        </pc:picChg>
        <pc:picChg chg="del">
          <ac:chgData name="Richard Chalk" userId="287f8aa4f4de1d19" providerId="LiveId" clId="{E3FC098F-8FE9-43D8-87C8-4C8D41B0EE8C}" dt="2023-07-20T09:31:40.823" v="6126" actId="478"/>
          <ac:picMkLst>
            <pc:docMk/>
            <pc:sldMk cId="2649149061" sldId="557"/>
            <ac:picMk id="16" creationId="{CE8FAD91-CDC1-A6B8-6CFE-1FEFB345C8AE}"/>
          </ac:picMkLst>
        </pc:picChg>
        <pc:picChg chg="add mod">
          <ac:chgData name="Richard Chalk" userId="287f8aa4f4de1d19" providerId="LiveId" clId="{E3FC098F-8FE9-43D8-87C8-4C8D41B0EE8C}" dt="2023-07-20T09:42:14.915" v="6569" actId="1037"/>
          <ac:picMkLst>
            <pc:docMk/>
            <pc:sldMk cId="2649149061" sldId="557"/>
            <ac:picMk id="24" creationId="{95DA078A-2DEA-564A-897E-F1941B7953C9}"/>
          </ac:picMkLst>
        </pc:picChg>
        <pc:cxnChg chg="mod">
          <ac:chgData name="Richard Chalk" userId="287f8aa4f4de1d19" providerId="LiveId" clId="{E3FC098F-8FE9-43D8-87C8-4C8D41B0EE8C}" dt="2023-07-20T09:31:57.497" v="6143" actId="1035"/>
          <ac:cxnSpMkLst>
            <pc:docMk/>
            <pc:sldMk cId="2649149061" sldId="557"/>
            <ac:cxnSpMk id="10" creationId="{431FB60E-6802-2313-67DF-77CB3AB11C36}"/>
          </ac:cxnSpMkLst>
        </pc:cxnChg>
      </pc:sldChg>
      <pc:sldChg chg="addSp delSp modSp add mod modNotesTx">
        <pc:chgData name="Richard Chalk" userId="287f8aa4f4de1d19" providerId="LiveId" clId="{E3FC098F-8FE9-43D8-87C8-4C8D41B0EE8C}" dt="2023-07-20T09:59:24.776" v="6969" actId="1076"/>
        <pc:sldMkLst>
          <pc:docMk/>
          <pc:sldMk cId="3405349838" sldId="558"/>
        </pc:sldMkLst>
        <pc:spChg chg="mod">
          <ac:chgData name="Richard Chalk" userId="287f8aa4f4de1d19" providerId="LiveId" clId="{E3FC098F-8FE9-43D8-87C8-4C8D41B0EE8C}" dt="2023-07-20T09:52:54.662" v="6718" actId="207"/>
          <ac:spMkLst>
            <pc:docMk/>
            <pc:sldMk cId="3405349838" sldId="558"/>
            <ac:spMk id="2" creationId="{2CED0939-2445-F1A3-21AE-0A535344DD5D}"/>
          </ac:spMkLst>
        </pc:spChg>
        <pc:spChg chg="mod">
          <ac:chgData name="Richard Chalk" userId="287f8aa4f4de1d19" providerId="LiveId" clId="{E3FC098F-8FE9-43D8-87C8-4C8D41B0EE8C}" dt="2023-07-20T09:57:21.923" v="6909" actId="113"/>
          <ac:spMkLst>
            <pc:docMk/>
            <pc:sldMk cId="3405349838" sldId="558"/>
            <ac:spMk id="3" creationId="{173D56EC-57A4-FE19-1901-5242223ADD72}"/>
          </ac:spMkLst>
        </pc:spChg>
        <pc:spChg chg="mod">
          <ac:chgData name="Richard Chalk" userId="287f8aa4f4de1d19" providerId="LiveId" clId="{E3FC098F-8FE9-43D8-87C8-4C8D41B0EE8C}" dt="2023-07-20T09:47:42.445" v="6600" actId="6549"/>
          <ac:spMkLst>
            <pc:docMk/>
            <pc:sldMk cId="3405349838" sldId="558"/>
            <ac:spMk id="7" creationId="{EBD62573-4B50-EAD6-8C7E-C3AE6A9F45B4}"/>
          </ac:spMkLst>
        </pc:spChg>
        <pc:spChg chg="add del">
          <ac:chgData name="Richard Chalk" userId="287f8aa4f4de1d19" providerId="LiveId" clId="{E3FC098F-8FE9-43D8-87C8-4C8D41B0EE8C}" dt="2023-07-20T09:49:37.189" v="6651" actId="478"/>
          <ac:spMkLst>
            <pc:docMk/>
            <pc:sldMk cId="3405349838" sldId="558"/>
            <ac:spMk id="8" creationId="{01E6FF90-BD09-C675-654D-73460227E258}"/>
          </ac:spMkLst>
        </pc:spChg>
        <pc:spChg chg="add mod">
          <ac:chgData name="Richard Chalk" userId="287f8aa4f4de1d19" providerId="LiveId" clId="{E3FC098F-8FE9-43D8-87C8-4C8D41B0EE8C}" dt="2023-07-20T09:58:24.517" v="6956" actId="1076"/>
          <ac:spMkLst>
            <pc:docMk/>
            <pc:sldMk cId="3405349838" sldId="558"/>
            <ac:spMk id="13" creationId="{3B58B2A3-763D-B022-BAE7-A282E0052915}"/>
          </ac:spMkLst>
        </pc:spChg>
        <pc:picChg chg="add mod">
          <ac:chgData name="Richard Chalk" userId="287f8aa4f4de1d19" providerId="LiveId" clId="{E3FC098F-8FE9-43D8-87C8-4C8D41B0EE8C}" dt="2023-07-20T09:50:41.933" v="6654" actId="1076"/>
          <ac:picMkLst>
            <pc:docMk/>
            <pc:sldMk cId="3405349838" sldId="558"/>
            <ac:picMk id="9" creationId="{A3E8D789-5E29-5DC4-0A23-A38820FC2BEB}"/>
          </ac:picMkLst>
        </pc:picChg>
        <pc:picChg chg="add mod">
          <ac:chgData name="Richard Chalk" userId="287f8aa4f4de1d19" providerId="LiveId" clId="{E3FC098F-8FE9-43D8-87C8-4C8D41B0EE8C}" dt="2023-07-20T09:50:44.943" v="6656" actId="1076"/>
          <ac:picMkLst>
            <pc:docMk/>
            <pc:sldMk cId="3405349838" sldId="558"/>
            <ac:picMk id="10" creationId="{8EB8FA68-6D5A-85BB-0B08-4BDCAC6DF4F5}"/>
          </ac:picMkLst>
        </pc:picChg>
        <pc:picChg chg="add mod">
          <ac:chgData name="Richard Chalk" userId="287f8aa4f4de1d19" providerId="LiveId" clId="{E3FC098F-8FE9-43D8-87C8-4C8D41B0EE8C}" dt="2023-07-20T09:50:51.180" v="6660" actId="1037"/>
          <ac:picMkLst>
            <pc:docMk/>
            <pc:sldMk cId="3405349838" sldId="558"/>
            <ac:picMk id="11" creationId="{EEA2AEF8-69F8-2443-2B34-0CFBBD040FF4}"/>
          </ac:picMkLst>
        </pc:picChg>
        <pc:picChg chg="add mod">
          <ac:chgData name="Richard Chalk" userId="287f8aa4f4de1d19" providerId="LiveId" clId="{E3FC098F-8FE9-43D8-87C8-4C8D41B0EE8C}" dt="2023-07-20T09:52:47.723" v="6716" actId="1036"/>
          <ac:picMkLst>
            <pc:docMk/>
            <pc:sldMk cId="3405349838" sldId="558"/>
            <ac:picMk id="12" creationId="{DA43D2CF-5DF4-7D19-A924-0A161976CE22}"/>
          </ac:picMkLst>
        </pc:picChg>
        <pc:picChg chg="add del mod">
          <ac:chgData name="Richard Chalk" userId="287f8aa4f4de1d19" providerId="LiveId" clId="{E3FC098F-8FE9-43D8-87C8-4C8D41B0EE8C}" dt="2023-07-20T09:59:21.694" v="6968" actId="478"/>
          <ac:picMkLst>
            <pc:docMk/>
            <pc:sldMk cId="3405349838" sldId="558"/>
            <ac:picMk id="14" creationId="{ED4D3A21-6D90-BD35-6F2A-A3847292E511}"/>
          </ac:picMkLst>
        </pc:picChg>
        <pc:picChg chg="add mod">
          <ac:chgData name="Richard Chalk" userId="287f8aa4f4de1d19" providerId="LiveId" clId="{E3FC098F-8FE9-43D8-87C8-4C8D41B0EE8C}" dt="2023-07-20T09:59:24.776" v="6969" actId="1076"/>
          <ac:picMkLst>
            <pc:docMk/>
            <pc:sldMk cId="3405349838" sldId="558"/>
            <ac:picMk id="20" creationId="{70E8A05B-BD5B-BB49-060A-85FF70CD7CCE}"/>
          </ac:picMkLst>
        </pc:picChg>
        <pc:picChg chg="del">
          <ac:chgData name="Richard Chalk" userId="287f8aa4f4de1d19" providerId="LiveId" clId="{E3FC098F-8FE9-43D8-87C8-4C8D41B0EE8C}" dt="2023-07-20T09:47:46.474" v="6601" actId="478"/>
          <ac:picMkLst>
            <pc:docMk/>
            <pc:sldMk cId="3405349838" sldId="558"/>
            <ac:picMk id="14342" creationId="{D0C1A8A2-86F1-D3C1-A20B-F552467BFDB9}"/>
          </ac:picMkLst>
        </pc:picChg>
        <pc:cxnChg chg="add mod ord">
          <ac:chgData name="Richard Chalk" userId="287f8aa4f4de1d19" providerId="LiveId" clId="{E3FC098F-8FE9-43D8-87C8-4C8D41B0EE8C}" dt="2023-07-20T09:59:00.932" v="6966" actId="167"/>
          <ac:cxnSpMkLst>
            <pc:docMk/>
            <pc:sldMk cId="3405349838" sldId="558"/>
            <ac:cxnSpMk id="16" creationId="{72C8F5C3-7A84-9239-CAF0-C9304FECCFEA}"/>
          </ac:cxnSpMkLst>
        </pc:cxnChg>
        <pc:cxnChg chg="add mod ord">
          <ac:chgData name="Richard Chalk" userId="287f8aa4f4de1d19" providerId="LiveId" clId="{E3FC098F-8FE9-43D8-87C8-4C8D41B0EE8C}" dt="2023-07-20T09:58:52.858" v="6963" actId="167"/>
          <ac:cxnSpMkLst>
            <pc:docMk/>
            <pc:sldMk cId="3405349838" sldId="558"/>
            <ac:cxnSpMk id="17" creationId="{B47E308F-E926-2336-8970-39BFCE97C53D}"/>
          </ac:cxnSpMkLst>
        </pc:cxnChg>
      </pc:sldChg>
      <pc:sldChg chg="addSp modSp new del">
        <pc:chgData name="Richard Chalk" userId="287f8aa4f4de1d19" providerId="LiveId" clId="{E3FC098F-8FE9-43D8-87C8-4C8D41B0EE8C}" dt="2023-07-20T10:31:40.073" v="7348" actId="47"/>
        <pc:sldMkLst>
          <pc:docMk/>
          <pc:sldMk cId="239635150" sldId="559"/>
        </pc:sldMkLst>
        <pc:picChg chg="add mod">
          <ac:chgData name="Richard Chalk" userId="287f8aa4f4de1d19" providerId="LiveId" clId="{E3FC098F-8FE9-43D8-87C8-4C8D41B0EE8C}" dt="2023-07-20T10:29:44.574" v="7327" actId="1076"/>
          <ac:picMkLst>
            <pc:docMk/>
            <pc:sldMk cId="239635150" sldId="559"/>
            <ac:picMk id="29698" creationId="{7F7E6995-B317-FCF9-1A3A-0C11AC8883E5}"/>
          </ac:picMkLst>
        </pc:picChg>
      </pc:sldChg>
    </pc:docChg>
  </pc:docChgLst>
  <pc:docChgLst>
    <pc:chgData name="Richard Chalk" userId="287f8aa4f4de1d19" providerId="LiveId" clId="{0A01506E-6C49-4788-B730-F7CA1D3100D4}"/>
    <pc:docChg chg="undo custSel addSld delSld modSld delMainMaster">
      <pc:chgData name="Richard Chalk" userId="287f8aa4f4de1d19" providerId="LiveId" clId="{0A01506E-6C49-4788-B730-F7CA1D3100D4}" dt="2023-05-08T19:15:08.143" v="698" actId="47"/>
      <pc:docMkLst>
        <pc:docMk/>
      </pc:docMkLst>
      <pc:sldChg chg="modSp del mod">
        <pc:chgData name="Richard Chalk" userId="287f8aa4f4de1d19" providerId="LiveId" clId="{0A01506E-6C49-4788-B730-F7CA1D3100D4}" dt="2023-05-08T18:20:48.682" v="11" actId="47"/>
        <pc:sldMkLst>
          <pc:docMk/>
          <pc:sldMk cId="0" sldId="256"/>
        </pc:sldMkLst>
        <pc:spChg chg="mod">
          <ac:chgData name="Richard Chalk" userId="287f8aa4f4de1d19" providerId="LiveId" clId="{0A01506E-6C49-4788-B730-F7CA1D3100D4}" dt="2023-05-08T18:20:39.573" v="9" actId="20577"/>
          <ac:spMkLst>
            <pc:docMk/>
            <pc:sldMk cId="0" sldId="256"/>
            <ac:spMk id="118" creationId="{00000000-0000-0000-0000-000000000000}"/>
          </ac:spMkLst>
        </pc:spChg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61398895" sldId="257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377805924" sldId="264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1075608736" sldId="265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3785578434" sldId="266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2913995376" sldId="267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1175204052" sldId="268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607423208" sldId="269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1350979902" sldId="270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1502058788" sldId="271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0" sldId="276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3273922519" sldId="279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2955502535" sldId="280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2015735665" sldId="282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940861891" sldId="283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2577552193" sldId="284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2880876226" sldId="285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0" sldId="286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1944858822" sldId="287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897587156" sldId="288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1608595304" sldId="289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1483189853" sldId="290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3979350157" sldId="291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1363437650" sldId="292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3619287749" sldId="293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3057935187" sldId="294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1028571296" sldId="295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813653697" sldId="296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3365389252" sldId="297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1928615260" sldId="298"/>
        </pc:sldMkLst>
      </pc:sldChg>
      <pc:sldChg chg="addSp delSp modSp mod">
        <pc:chgData name="Richard Chalk" userId="287f8aa4f4de1d19" providerId="LiveId" clId="{0A01506E-6C49-4788-B730-F7CA1D3100D4}" dt="2023-05-08T19:07:08.434" v="573"/>
        <pc:sldMkLst>
          <pc:docMk/>
          <pc:sldMk cId="0" sldId="299"/>
        </pc:sldMkLst>
        <pc:spChg chg="del">
          <ac:chgData name="Richard Chalk" userId="287f8aa4f4de1d19" providerId="LiveId" clId="{0A01506E-6C49-4788-B730-F7CA1D3100D4}" dt="2023-05-08T19:06:56.037" v="570" actId="21"/>
          <ac:spMkLst>
            <pc:docMk/>
            <pc:sldMk cId="0" sldId="299"/>
            <ac:spMk id="3" creationId="{C94366A8-7AB2-EE66-341E-A1BD0A71168D}"/>
          </ac:spMkLst>
        </pc:spChg>
        <pc:spChg chg="add mod">
          <ac:chgData name="Richard Chalk" userId="287f8aa4f4de1d19" providerId="LiveId" clId="{0A01506E-6C49-4788-B730-F7CA1D3100D4}" dt="2023-05-08T18:46:48.407" v="28" actId="20577"/>
          <ac:spMkLst>
            <pc:docMk/>
            <pc:sldMk cId="0" sldId="299"/>
            <ac:spMk id="4" creationId="{4771B46A-233B-C554-9461-6E930E187917}"/>
          </ac:spMkLst>
        </pc:spChg>
        <pc:spChg chg="add mod">
          <ac:chgData name="Richard Chalk" userId="287f8aa4f4de1d19" providerId="LiveId" clId="{0A01506E-6C49-4788-B730-F7CA1D3100D4}" dt="2023-05-08T18:50:40.123" v="53"/>
          <ac:spMkLst>
            <pc:docMk/>
            <pc:sldMk cId="0" sldId="299"/>
            <ac:spMk id="6" creationId="{AA3DBEFE-0B36-E64D-9BC8-6CAB98AE791F}"/>
          </ac:spMkLst>
        </pc:spChg>
        <pc:spChg chg="add mod">
          <ac:chgData name="Richard Chalk" userId="287f8aa4f4de1d19" providerId="LiveId" clId="{0A01506E-6C49-4788-B730-F7CA1D3100D4}" dt="2023-05-08T19:07:05.206" v="572" actId="1076"/>
          <ac:spMkLst>
            <pc:docMk/>
            <pc:sldMk cId="0" sldId="299"/>
            <ac:spMk id="8" creationId="{C1E434DC-4109-6469-E7B3-F737D59C067F}"/>
          </ac:spMkLst>
        </pc:spChg>
        <pc:spChg chg="del">
          <ac:chgData name="Richard Chalk" userId="287f8aa4f4de1d19" providerId="LiveId" clId="{0A01506E-6C49-4788-B730-F7CA1D3100D4}" dt="2023-05-08T18:46:42.461" v="12" actId="478"/>
          <ac:spMkLst>
            <pc:docMk/>
            <pc:sldMk cId="0" sldId="299"/>
            <ac:spMk id="657" creationId="{00000000-0000-0000-0000-000000000000}"/>
          </ac:spMkLst>
        </pc:spChg>
        <pc:spChg chg="mod">
          <ac:chgData name="Richard Chalk" userId="287f8aa4f4de1d19" providerId="LiveId" clId="{0A01506E-6C49-4788-B730-F7CA1D3100D4}" dt="2023-05-08T18:51:06.776" v="59" actId="14100"/>
          <ac:spMkLst>
            <pc:docMk/>
            <pc:sldMk cId="0" sldId="299"/>
            <ac:spMk id="658" creationId="{00000000-0000-0000-0000-000000000000}"/>
          </ac:spMkLst>
        </pc:spChg>
        <pc:picChg chg="del">
          <ac:chgData name="Richard Chalk" userId="287f8aa4f4de1d19" providerId="LiveId" clId="{0A01506E-6C49-4788-B730-F7CA1D3100D4}" dt="2023-05-08T19:06:56.037" v="570" actId="21"/>
          <ac:picMkLst>
            <pc:docMk/>
            <pc:sldMk cId="0" sldId="299"/>
            <ac:picMk id="2" creationId="{8C6E6EBD-F315-E39C-D9AB-5F0DBF704255}"/>
          </ac:picMkLst>
        </pc:picChg>
        <pc:picChg chg="add mod">
          <ac:chgData name="Richard Chalk" userId="287f8aa4f4de1d19" providerId="LiveId" clId="{0A01506E-6C49-4788-B730-F7CA1D3100D4}" dt="2023-05-08T18:50:40.123" v="53"/>
          <ac:picMkLst>
            <pc:docMk/>
            <pc:sldMk cId="0" sldId="299"/>
            <ac:picMk id="5" creationId="{6325E9FD-CB31-18CC-9788-1DF96F31E1FE}"/>
          </ac:picMkLst>
        </pc:picChg>
        <pc:picChg chg="add mod">
          <ac:chgData name="Richard Chalk" userId="287f8aa4f4de1d19" providerId="LiveId" clId="{0A01506E-6C49-4788-B730-F7CA1D3100D4}" dt="2023-05-08T19:07:05.206" v="572" actId="1076"/>
          <ac:picMkLst>
            <pc:docMk/>
            <pc:sldMk cId="0" sldId="299"/>
            <ac:picMk id="7" creationId="{892E2D91-CBE4-18FF-387E-D5A8B0FAE488}"/>
          </ac:picMkLst>
        </pc:picChg>
        <pc:picChg chg="add mod">
          <ac:chgData name="Richard Chalk" userId="287f8aa4f4de1d19" providerId="LiveId" clId="{0A01506E-6C49-4788-B730-F7CA1D3100D4}" dt="2023-05-08T19:07:08.434" v="573"/>
          <ac:picMkLst>
            <pc:docMk/>
            <pc:sldMk cId="0" sldId="299"/>
            <ac:picMk id="9" creationId="{940B7D77-F534-1E0F-1818-96751B718327}"/>
          </ac:picMkLst>
        </pc:picChg>
        <pc:picChg chg="add mod">
          <ac:chgData name="Richard Chalk" userId="287f8aa4f4de1d19" providerId="LiveId" clId="{0A01506E-6C49-4788-B730-F7CA1D3100D4}" dt="2023-05-08T18:54:39.285" v="194" actId="552"/>
          <ac:picMkLst>
            <pc:docMk/>
            <pc:sldMk cId="0" sldId="299"/>
            <ac:picMk id="1026" creationId="{EC151964-B977-1905-6B58-B90E41139DFC}"/>
          </ac:picMkLst>
        </pc:picChg>
        <pc:picChg chg="add mod">
          <ac:chgData name="Richard Chalk" userId="287f8aa4f4de1d19" providerId="LiveId" clId="{0A01506E-6C49-4788-B730-F7CA1D3100D4}" dt="2023-05-08T18:54:39.285" v="194" actId="552"/>
          <ac:picMkLst>
            <pc:docMk/>
            <pc:sldMk cId="0" sldId="299"/>
            <ac:picMk id="1028" creationId="{8DE6F509-06B2-B7E1-AB1F-31A7E100ABB8}"/>
          </ac:picMkLst>
        </pc:picChg>
        <pc:picChg chg="add mod">
          <ac:chgData name="Richard Chalk" userId="287f8aa4f4de1d19" providerId="LiveId" clId="{0A01506E-6C49-4788-B730-F7CA1D3100D4}" dt="2023-05-08T18:54:39.285" v="194" actId="552"/>
          <ac:picMkLst>
            <pc:docMk/>
            <pc:sldMk cId="0" sldId="299"/>
            <ac:picMk id="1030" creationId="{71231735-FD88-5620-9A5F-1060ED0AC67B}"/>
          </ac:picMkLst>
        </pc:picChg>
        <pc:picChg chg="add mod">
          <ac:chgData name="Richard Chalk" userId="287f8aa4f4de1d19" providerId="LiveId" clId="{0A01506E-6C49-4788-B730-F7CA1D3100D4}" dt="2023-05-08T18:54:45.847" v="201" actId="1037"/>
          <ac:picMkLst>
            <pc:docMk/>
            <pc:sldMk cId="0" sldId="299"/>
            <ac:picMk id="1032" creationId="{5AF98B33-298F-CD63-A93B-0C5C7B989387}"/>
          </ac:picMkLst>
        </pc:picChg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0" sldId="300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0" sldId="301"/>
        </pc:sldMkLst>
      </pc:sldChg>
      <pc:sldChg chg="addSp delSp modSp mod modNotesTx">
        <pc:chgData name="Richard Chalk" userId="287f8aa4f4de1d19" providerId="LiveId" clId="{0A01506E-6C49-4788-B730-F7CA1D3100D4}" dt="2023-05-08T19:07:17.233" v="577" actId="20577"/>
        <pc:sldMkLst>
          <pc:docMk/>
          <pc:sldMk cId="0" sldId="302"/>
        </pc:sldMkLst>
        <pc:spChg chg="add mod">
          <ac:chgData name="Richard Chalk" userId="287f8aa4f4de1d19" providerId="LiveId" clId="{0A01506E-6C49-4788-B730-F7CA1D3100D4}" dt="2023-05-08T18:55:08.718" v="210" actId="20577"/>
          <ac:spMkLst>
            <pc:docMk/>
            <pc:sldMk cId="0" sldId="302"/>
            <ac:spMk id="2" creationId="{7BDA04FC-2DCA-AFE5-773D-BCB05A8405A5}"/>
          </ac:spMkLst>
        </pc:spChg>
        <pc:spChg chg="add del mod">
          <ac:chgData name="Richard Chalk" userId="287f8aa4f4de1d19" providerId="LiveId" clId="{0A01506E-6C49-4788-B730-F7CA1D3100D4}" dt="2023-05-08T18:57:49.422" v="279" actId="478"/>
          <ac:spMkLst>
            <pc:docMk/>
            <pc:sldMk cId="0" sldId="302"/>
            <ac:spMk id="3" creationId="{3C832680-4867-E839-F61D-846588E69088}"/>
          </ac:spMkLst>
        </pc:spChg>
        <pc:spChg chg="add mod">
          <ac:chgData name="Richard Chalk" userId="287f8aa4f4de1d19" providerId="LiveId" clId="{0A01506E-6C49-4788-B730-F7CA1D3100D4}" dt="2023-05-08T19:02:36.404" v="382" actId="1036"/>
          <ac:spMkLst>
            <pc:docMk/>
            <pc:sldMk cId="0" sldId="302"/>
            <ac:spMk id="4" creationId="{2C1C04F3-8720-DB22-74EB-64BD0D4A3C57}"/>
          </ac:spMkLst>
        </pc:spChg>
        <pc:spChg chg="add mod">
          <ac:chgData name="Richard Chalk" userId="287f8aa4f4de1d19" providerId="LiveId" clId="{0A01506E-6C49-4788-B730-F7CA1D3100D4}" dt="2023-05-08T19:07:17.233" v="577" actId="20577"/>
          <ac:spMkLst>
            <pc:docMk/>
            <pc:sldMk cId="0" sldId="302"/>
            <ac:spMk id="5" creationId="{D3D2D105-7337-014E-A529-88382FFF1E67}"/>
          </ac:spMkLst>
        </pc:spChg>
        <pc:spChg chg="add">
          <ac:chgData name="Richard Chalk" userId="287f8aa4f4de1d19" providerId="LiveId" clId="{0A01506E-6C49-4788-B730-F7CA1D3100D4}" dt="2023-05-08T19:02:47.436" v="386" actId="11529"/>
          <ac:spMkLst>
            <pc:docMk/>
            <pc:sldMk cId="0" sldId="302"/>
            <ac:spMk id="6" creationId="{CDD70138-FC68-4479-0FF8-A224813BA5E1}"/>
          </ac:spMkLst>
        </pc:spChg>
        <pc:spChg chg="add mod">
          <ac:chgData name="Richard Chalk" userId="287f8aa4f4de1d19" providerId="LiveId" clId="{0A01506E-6C49-4788-B730-F7CA1D3100D4}" dt="2023-05-08T19:02:52.620" v="388" actId="1076"/>
          <ac:spMkLst>
            <pc:docMk/>
            <pc:sldMk cId="0" sldId="302"/>
            <ac:spMk id="7" creationId="{371920A2-7E9B-5179-D4AB-6593238AFA5F}"/>
          </ac:spMkLst>
        </pc:spChg>
        <pc:spChg chg="del">
          <ac:chgData name="Richard Chalk" userId="287f8aa4f4de1d19" providerId="LiveId" clId="{0A01506E-6C49-4788-B730-F7CA1D3100D4}" dt="2023-05-08T18:55:01.794" v="202" actId="478"/>
          <ac:spMkLst>
            <pc:docMk/>
            <pc:sldMk cId="0" sldId="302"/>
            <ac:spMk id="680" creationId="{00000000-0000-0000-0000-000000000000}"/>
          </ac:spMkLst>
        </pc:spChg>
        <pc:spChg chg="del mod">
          <ac:chgData name="Richard Chalk" userId="287f8aa4f4de1d19" providerId="LiveId" clId="{0A01506E-6C49-4788-B730-F7CA1D3100D4}" dt="2023-05-08T18:55:31.004" v="214" actId="478"/>
          <ac:spMkLst>
            <pc:docMk/>
            <pc:sldMk cId="0" sldId="302"/>
            <ac:spMk id="681" creationId="{00000000-0000-0000-0000-000000000000}"/>
          </ac:spMkLst>
        </pc:spChg>
        <pc:picChg chg="add mod">
          <ac:chgData name="Richard Chalk" userId="287f8aa4f4de1d19" providerId="LiveId" clId="{0A01506E-6C49-4788-B730-F7CA1D3100D4}" dt="2023-05-08T19:04:44.322" v="405" actId="1076"/>
          <ac:picMkLst>
            <pc:docMk/>
            <pc:sldMk cId="0" sldId="302"/>
            <ac:picMk id="9" creationId="{007F870D-DB3A-A4EC-9498-263495B706ED}"/>
          </ac:picMkLst>
        </pc:picChg>
        <pc:picChg chg="add mod">
          <ac:chgData name="Richard Chalk" userId="287f8aa4f4de1d19" providerId="LiveId" clId="{0A01506E-6C49-4788-B730-F7CA1D3100D4}" dt="2023-05-08T19:03:55.455" v="399" actId="14100"/>
          <ac:picMkLst>
            <pc:docMk/>
            <pc:sldMk cId="0" sldId="302"/>
            <ac:picMk id="2050" creationId="{235E4008-F5B9-485D-E75F-A61835C43397}"/>
          </ac:picMkLst>
        </pc:picChg>
        <pc:picChg chg="add del mod">
          <ac:chgData name="Richard Chalk" userId="287f8aa4f4de1d19" providerId="LiveId" clId="{0A01506E-6C49-4788-B730-F7CA1D3100D4}" dt="2023-05-08T19:04:45.375" v="406" actId="478"/>
          <ac:picMkLst>
            <pc:docMk/>
            <pc:sldMk cId="0" sldId="302"/>
            <ac:picMk id="2052" creationId="{C9993705-B4AB-0FE7-8C70-2644D27687F9}"/>
          </ac:picMkLst>
        </pc:picChg>
        <pc:picChg chg="add mod">
          <ac:chgData name="Richard Chalk" userId="287f8aa4f4de1d19" providerId="LiveId" clId="{0A01506E-6C49-4788-B730-F7CA1D3100D4}" dt="2023-05-08T19:05:18.968" v="409" actId="1076"/>
          <ac:picMkLst>
            <pc:docMk/>
            <pc:sldMk cId="0" sldId="302"/>
            <ac:picMk id="2054" creationId="{7FF8BBB5-F37A-A1CA-3F93-0F1AF380CBCD}"/>
          </ac:picMkLst>
        </pc:picChg>
      </pc:sldChg>
      <pc:sldChg chg="addSp delSp modSp mod modNotesTx">
        <pc:chgData name="Richard Chalk" userId="287f8aa4f4de1d19" providerId="LiveId" clId="{0A01506E-6C49-4788-B730-F7CA1D3100D4}" dt="2023-05-08T19:14:53.534" v="697" actId="6549"/>
        <pc:sldMkLst>
          <pc:docMk/>
          <pc:sldMk cId="0" sldId="304"/>
        </pc:sldMkLst>
        <pc:spChg chg="add mod">
          <ac:chgData name="Richard Chalk" userId="287f8aa4f4de1d19" providerId="LiveId" clId="{0A01506E-6C49-4788-B730-F7CA1D3100D4}" dt="2023-05-08T19:12:27.500" v="587" actId="20577"/>
          <ac:spMkLst>
            <pc:docMk/>
            <pc:sldMk cId="0" sldId="304"/>
            <ac:spMk id="2" creationId="{ECDD28F4-C2BD-5E5B-5623-08130E6BF6C2}"/>
          </ac:spMkLst>
        </pc:spChg>
        <pc:spChg chg="add mod">
          <ac:chgData name="Richard Chalk" userId="287f8aa4f4de1d19" providerId="LiveId" clId="{0A01506E-6C49-4788-B730-F7CA1D3100D4}" dt="2023-05-08T19:14:39.779" v="655" actId="1038"/>
          <ac:spMkLst>
            <pc:docMk/>
            <pc:sldMk cId="0" sldId="304"/>
            <ac:spMk id="5" creationId="{0C73B2D8-8ECE-5D11-1411-429F6429D9FA}"/>
          </ac:spMkLst>
        </pc:spChg>
        <pc:spChg chg="add mod">
          <ac:chgData name="Richard Chalk" userId="287f8aa4f4de1d19" providerId="LiveId" clId="{0A01506E-6C49-4788-B730-F7CA1D3100D4}" dt="2023-05-08T19:13:50.339" v="635" actId="403"/>
          <ac:spMkLst>
            <pc:docMk/>
            <pc:sldMk cId="0" sldId="304"/>
            <ac:spMk id="6" creationId="{1FAF2A17-E211-CBB3-E7B4-7210C49D29AE}"/>
          </ac:spMkLst>
        </pc:spChg>
        <pc:spChg chg="del">
          <ac:chgData name="Richard Chalk" userId="287f8aa4f4de1d19" providerId="LiveId" clId="{0A01506E-6C49-4788-B730-F7CA1D3100D4}" dt="2023-05-08T19:12:23.424" v="579" actId="478"/>
          <ac:spMkLst>
            <pc:docMk/>
            <pc:sldMk cId="0" sldId="304"/>
            <ac:spMk id="692" creationId="{00000000-0000-0000-0000-000000000000}"/>
          </ac:spMkLst>
        </pc:spChg>
        <pc:spChg chg="del">
          <ac:chgData name="Richard Chalk" userId="287f8aa4f4de1d19" providerId="LiveId" clId="{0A01506E-6C49-4788-B730-F7CA1D3100D4}" dt="2023-05-08T19:12:40.802" v="590" actId="478"/>
          <ac:spMkLst>
            <pc:docMk/>
            <pc:sldMk cId="0" sldId="304"/>
            <ac:spMk id="693" creationId="{00000000-0000-0000-0000-000000000000}"/>
          </ac:spMkLst>
        </pc:spChg>
        <pc:spChg chg="del">
          <ac:chgData name="Richard Chalk" userId="287f8aa4f4de1d19" providerId="LiveId" clId="{0A01506E-6C49-4788-B730-F7CA1D3100D4}" dt="2023-05-08T19:12:40.802" v="590" actId="478"/>
          <ac:spMkLst>
            <pc:docMk/>
            <pc:sldMk cId="0" sldId="304"/>
            <ac:spMk id="694" creationId="{00000000-0000-0000-0000-000000000000}"/>
          </ac:spMkLst>
        </pc:spChg>
        <pc:spChg chg="del">
          <ac:chgData name="Richard Chalk" userId="287f8aa4f4de1d19" providerId="LiveId" clId="{0A01506E-6C49-4788-B730-F7CA1D3100D4}" dt="2023-05-08T19:12:42.630" v="591" actId="478"/>
          <ac:spMkLst>
            <pc:docMk/>
            <pc:sldMk cId="0" sldId="304"/>
            <ac:spMk id="696" creationId="{00000000-0000-0000-0000-000000000000}"/>
          </ac:spMkLst>
        </pc:spChg>
        <pc:spChg chg="del">
          <ac:chgData name="Richard Chalk" userId="287f8aa4f4de1d19" providerId="LiveId" clId="{0A01506E-6C49-4788-B730-F7CA1D3100D4}" dt="2023-05-08T19:12:42.630" v="591" actId="478"/>
          <ac:spMkLst>
            <pc:docMk/>
            <pc:sldMk cId="0" sldId="304"/>
            <ac:spMk id="697" creationId="{00000000-0000-0000-0000-000000000000}"/>
          </ac:spMkLst>
        </pc:spChg>
        <pc:spChg chg="del">
          <ac:chgData name="Richard Chalk" userId="287f8aa4f4de1d19" providerId="LiveId" clId="{0A01506E-6C49-4788-B730-F7CA1D3100D4}" dt="2023-05-08T19:13:53.602" v="636" actId="478"/>
          <ac:spMkLst>
            <pc:docMk/>
            <pc:sldMk cId="0" sldId="304"/>
            <ac:spMk id="698" creationId="{00000000-0000-0000-0000-000000000000}"/>
          </ac:spMkLst>
        </pc:spChg>
        <pc:picChg chg="add mod">
          <ac:chgData name="Richard Chalk" userId="287f8aa4f4de1d19" providerId="LiveId" clId="{0A01506E-6C49-4788-B730-F7CA1D3100D4}" dt="2023-05-08T19:12:23.776" v="580"/>
          <ac:picMkLst>
            <pc:docMk/>
            <pc:sldMk cId="0" sldId="304"/>
            <ac:picMk id="3" creationId="{8C1E7BCD-9460-1EAE-B01F-99AF54029DB7}"/>
          </ac:picMkLst>
        </pc:picChg>
        <pc:picChg chg="add mod">
          <ac:chgData name="Richard Chalk" userId="287f8aa4f4de1d19" providerId="LiveId" clId="{0A01506E-6C49-4788-B730-F7CA1D3100D4}" dt="2023-05-08T19:14:36.517" v="639" actId="1076"/>
          <ac:picMkLst>
            <pc:docMk/>
            <pc:sldMk cId="0" sldId="304"/>
            <ac:picMk id="7" creationId="{0EC6CA0C-FEAC-C173-FC0C-F5B196CA2C52}"/>
          </ac:picMkLst>
        </pc:picChg>
        <pc:picChg chg="del">
          <ac:chgData name="Richard Chalk" userId="287f8aa4f4de1d19" providerId="LiveId" clId="{0A01506E-6C49-4788-B730-F7CA1D3100D4}" dt="2023-05-08T19:12:37.504" v="588" actId="478"/>
          <ac:picMkLst>
            <pc:docMk/>
            <pc:sldMk cId="0" sldId="304"/>
            <ac:picMk id="699" creationId="{00000000-0000-0000-0000-000000000000}"/>
          </ac:picMkLst>
        </pc:picChg>
      </pc:sldChg>
      <pc:sldChg chg="modSp mod">
        <pc:chgData name="Richard Chalk" userId="287f8aa4f4de1d19" providerId="LiveId" clId="{0A01506E-6C49-4788-B730-F7CA1D3100D4}" dt="2023-05-08T18:46:43.028" v="14" actId="27636"/>
        <pc:sldMkLst>
          <pc:docMk/>
          <pc:sldMk cId="0" sldId="308"/>
        </pc:sldMkLst>
        <pc:spChg chg="mod">
          <ac:chgData name="Richard Chalk" userId="287f8aa4f4de1d19" providerId="LiveId" clId="{0A01506E-6C49-4788-B730-F7CA1D3100D4}" dt="2023-05-08T18:46:43.028" v="14" actId="27636"/>
          <ac:spMkLst>
            <pc:docMk/>
            <pc:sldMk cId="0" sldId="308"/>
            <ac:spMk id="727" creationId="{00000000-0000-0000-0000-000000000000}"/>
          </ac:spMkLst>
        </pc:spChg>
      </pc:sldChg>
      <pc:sldChg chg="add del">
        <pc:chgData name="Richard Chalk" userId="287f8aa4f4de1d19" providerId="LiveId" clId="{0A01506E-6C49-4788-B730-F7CA1D3100D4}" dt="2023-05-08T19:15:08.143" v="698" actId="47"/>
        <pc:sldMkLst>
          <pc:docMk/>
          <pc:sldMk cId="2546594381" sldId="311"/>
        </pc:sldMkLst>
      </pc:sldChg>
      <pc:sldMasterChg chg="del delSldLayout">
        <pc:chgData name="Richard Chalk" userId="287f8aa4f4de1d19" providerId="LiveId" clId="{0A01506E-6C49-4788-B730-F7CA1D3100D4}" dt="2023-05-08T18:20:48.682" v="11" actId="47"/>
        <pc:sldMasterMkLst>
          <pc:docMk/>
          <pc:sldMasterMk cId="0" sldId="2147483648"/>
        </pc:sldMasterMkLst>
        <pc:sldLayoutChg chg="del">
          <pc:chgData name="Richard Chalk" userId="287f8aa4f4de1d19" providerId="LiveId" clId="{0A01506E-6C49-4788-B730-F7CA1D3100D4}" dt="2023-05-08T18:20:48.682" v="11" actId="47"/>
          <pc:sldLayoutMkLst>
            <pc:docMk/>
            <pc:sldMasterMk cId="0" sldId="2147483648"/>
            <pc:sldLayoutMk cId="0" sldId="2147483649"/>
          </pc:sldLayoutMkLst>
        </pc:sldLayoutChg>
        <pc:sldLayoutChg chg="del">
          <pc:chgData name="Richard Chalk" userId="287f8aa4f4de1d19" providerId="LiveId" clId="{0A01506E-6C49-4788-B730-F7CA1D3100D4}" dt="2023-05-08T18:20:48.682" v="11" actId="47"/>
          <pc:sldLayoutMkLst>
            <pc:docMk/>
            <pc:sldMasterMk cId="0" sldId="2147483648"/>
            <pc:sldLayoutMk cId="0" sldId="2147483650"/>
          </pc:sldLayoutMkLst>
        </pc:sldLayoutChg>
        <pc:sldLayoutChg chg="del">
          <pc:chgData name="Richard Chalk" userId="287f8aa4f4de1d19" providerId="LiveId" clId="{0A01506E-6C49-4788-B730-F7CA1D3100D4}" dt="2023-05-08T18:20:48.682" v="11" actId="47"/>
          <pc:sldLayoutMkLst>
            <pc:docMk/>
            <pc:sldMasterMk cId="0" sldId="2147483648"/>
            <pc:sldLayoutMk cId="0" sldId="2147483651"/>
          </pc:sldLayoutMkLst>
        </pc:sldLayoutChg>
        <pc:sldLayoutChg chg="del">
          <pc:chgData name="Richard Chalk" userId="287f8aa4f4de1d19" providerId="LiveId" clId="{0A01506E-6C49-4788-B730-F7CA1D3100D4}" dt="2023-05-08T18:20:48.682" v="11" actId="47"/>
          <pc:sldLayoutMkLst>
            <pc:docMk/>
            <pc:sldMasterMk cId="0" sldId="2147483648"/>
            <pc:sldLayoutMk cId="0" sldId="2147483652"/>
          </pc:sldLayoutMkLst>
        </pc:sldLayoutChg>
        <pc:sldLayoutChg chg="del">
          <pc:chgData name="Richard Chalk" userId="287f8aa4f4de1d19" providerId="LiveId" clId="{0A01506E-6C49-4788-B730-F7CA1D3100D4}" dt="2023-05-08T18:20:48.682" v="11" actId="47"/>
          <pc:sldLayoutMkLst>
            <pc:docMk/>
            <pc:sldMasterMk cId="0" sldId="2147483648"/>
            <pc:sldLayoutMk cId="0" sldId="2147483653"/>
          </pc:sldLayoutMkLst>
        </pc:sldLayoutChg>
        <pc:sldLayoutChg chg="del">
          <pc:chgData name="Richard Chalk" userId="287f8aa4f4de1d19" providerId="LiveId" clId="{0A01506E-6C49-4788-B730-F7CA1D3100D4}" dt="2023-05-08T18:20:48.682" v="11" actId="47"/>
          <pc:sldLayoutMkLst>
            <pc:docMk/>
            <pc:sldMasterMk cId="0" sldId="2147483648"/>
            <pc:sldLayoutMk cId="0" sldId="2147483654"/>
          </pc:sldLayoutMkLst>
        </pc:sldLayoutChg>
        <pc:sldLayoutChg chg="del">
          <pc:chgData name="Richard Chalk" userId="287f8aa4f4de1d19" providerId="LiveId" clId="{0A01506E-6C49-4788-B730-F7CA1D3100D4}" dt="2023-05-08T18:20:48.682" v="11" actId="47"/>
          <pc:sldLayoutMkLst>
            <pc:docMk/>
            <pc:sldMasterMk cId="0" sldId="2147483648"/>
            <pc:sldLayoutMk cId="0" sldId="2147483655"/>
          </pc:sldLayoutMkLst>
        </pc:sldLayoutChg>
        <pc:sldLayoutChg chg="del">
          <pc:chgData name="Richard Chalk" userId="287f8aa4f4de1d19" providerId="LiveId" clId="{0A01506E-6C49-4788-B730-F7CA1D3100D4}" dt="2023-05-08T18:20:48.682" v="11" actId="47"/>
          <pc:sldLayoutMkLst>
            <pc:docMk/>
            <pc:sldMasterMk cId="0" sldId="2147483648"/>
            <pc:sldLayoutMk cId="0" sldId="2147483656"/>
          </pc:sldLayoutMkLst>
        </pc:sldLayoutChg>
        <pc:sldLayoutChg chg="del">
          <pc:chgData name="Richard Chalk" userId="287f8aa4f4de1d19" providerId="LiveId" clId="{0A01506E-6C49-4788-B730-F7CA1D3100D4}" dt="2023-05-08T18:20:48.682" v="11" actId="47"/>
          <pc:sldLayoutMkLst>
            <pc:docMk/>
            <pc:sldMasterMk cId="0" sldId="2147483648"/>
            <pc:sldLayoutMk cId="0" sldId="2147483657"/>
          </pc:sldLayoutMkLst>
        </pc:sldLayoutChg>
        <pc:sldLayoutChg chg="del">
          <pc:chgData name="Richard Chalk" userId="287f8aa4f4de1d19" providerId="LiveId" clId="{0A01506E-6C49-4788-B730-F7CA1D3100D4}" dt="2023-05-08T18:20:48.682" v="11" actId="47"/>
          <pc:sldLayoutMkLst>
            <pc:docMk/>
            <pc:sldMasterMk cId="0" sldId="2147483648"/>
            <pc:sldLayoutMk cId="0" sldId="2147483658"/>
          </pc:sldLayoutMkLst>
        </pc:sldLayoutChg>
        <pc:sldLayoutChg chg="del">
          <pc:chgData name="Richard Chalk" userId="287f8aa4f4de1d19" providerId="LiveId" clId="{0A01506E-6C49-4788-B730-F7CA1D3100D4}" dt="2023-05-08T18:20:48.682" v="11" actId="47"/>
          <pc:sldLayoutMkLst>
            <pc:docMk/>
            <pc:sldMasterMk cId="0" sldId="2147483648"/>
            <pc:sldLayoutMk cId="0" sldId="2147483659"/>
          </pc:sldLayoutMkLst>
        </pc:sldLayoutChg>
        <pc:sldLayoutChg chg="del">
          <pc:chgData name="Richard Chalk" userId="287f8aa4f4de1d19" providerId="LiveId" clId="{0A01506E-6C49-4788-B730-F7CA1D3100D4}" dt="2023-05-08T18:20:48.682" v="11" actId="47"/>
          <pc:sldLayoutMkLst>
            <pc:docMk/>
            <pc:sldMasterMk cId="0" sldId="2147483648"/>
            <pc:sldLayoutMk cId="0" sldId="2147483660"/>
          </pc:sldLayoutMkLst>
        </pc:sldLayoutChg>
      </pc:sldMasterChg>
    </pc:docChg>
  </pc:docChgLst>
  <pc:docChgLst>
    <pc:chgData name="Richard Chalk" userId="287f8aa4f4de1d19" providerId="LiveId" clId="{E49372D8-8483-46EC-82A5-346207739A06}"/>
    <pc:docChg chg="custSel addSld modSld">
      <pc:chgData name="Richard Chalk" userId="287f8aa4f4de1d19" providerId="LiveId" clId="{E49372D8-8483-46EC-82A5-346207739A06}" dt="2022-11-14T14:29:51.802" v="332" actId="20577"/>
      <pc:docMkLst>
        <pc:docMk/>
      </pc:docMkLst>
      <pc:sldChg chg="modSp mod">
        <pc:chgData name="Richard Chalk" userId="287f8aa4f4de1d19" providerId="LiveId" clId="{E49372D8-8483-46EC-82A5-346207739A06}" dt="2022-11-11T10:10:30.058" v="11" actId="20577"/>
        <pc:sldMkLst>
          <pc:docMk/>
          <pc:sldMk cId="0" sldId="258"/>
        </pc:sldMkLst>
        <pc:spChg chg="mod">
          <ac:chgData name="Richard Chalk" userId="287f8aa4f4de1d19" providerId="LiveId" clId="{E49372D8-8483-46EC-82A5-346207739A06}" dt="2022-11-11T10:10:30.058" v="11" actId="20577"/>
          <ac:spMkLst>
            <pc:docMk/>
            <pc:sldMk cId="0" sldId="258"/>
            <ac:spMk id="136" creationId="{00000000-0000-0000-0000-000000000000}"/>
          </ac:spMkLst>
        </pc:spChg>
      </pc:sldChg>
      <pc:sldChg chg="modSp add mod">
        <pc:chgData name="Richard Chalk" userId="287f8aa4f4de1d19" providerId="LiveId" clId="{E49372D8-8483-46EC-82A5-346207739A06}" dt="2022-11-14T14:29:51.802" v="332" actId="20577"/>
        <pc:sldMkLst>
          <pc:docMk/>
          <pc:sldMk cId="2987041011" sldId="259"/>
        </pc:sldMkLst>
        <pc:spChg chg="mod">
          <ac:chgData name="Richard Chalk" userId="287f8aa4f4de1d19" providerId="LiveId" clId="{E49372D8-8483-46EC-82A5-346207739A06}" dt="2022-11-11T10:10:39.892" v="16" actId="20577"/>
          <ac:spMkLst>
            <pc:docMk/>
            <pc:sldMk cId="2987041011" sldId="259"/>
            <ac:spMk id="135" creationId="{00000000-0000-0000-0000-000000000000}"/>
          </ac:spMkLst>
        </pc:spChg>
        <pc:spChg chg="mod">
          <ac:chgData name="Richard Chalk" userId="287f8aa4f4de1d19" providerId="LiveId" clId="{E49372D8-8483-46EC-82A5-346207739A06}" dt="2022-11-14T14:29:51.802" v="332" actId="20577"/>
          <ac:spMkLst>
            <pc:docMk/>
            <pc:sldMk cId="2987041011" sldId="259"/>
            <ac:spMk id="136" creationId="{00000000-0000-0000-0000-000000000000}"/>
          </ac:spMkLst>
        </pc:spChg>
      </pc:sldChg>
    </pc:docChg>
  </pc:docChgLst>
  <pc:docChgLst>
    <pc:chgData name="Richard Chalk" userId="287f8aa4f4de1d19" providerId="LiveId" clId="{2AD64E2E-7881-447F-AFE5-5127ACB40255}"/>
    <pc:docChg chg="undo custSel addSld delSld modSld sldOrd">
      <pc:chgData name="Richard Chalk" userId="287f8aa4f4de1d19" providerId="LiveId" clId="{2AD64E2E-7881-447F-AFE5-5127ACB40255}" dt="2023-05-26T09:00:53.060" v="3039" actId="20577"/>
      <pc:docMkLst>
        <pc:docMk/>
      </pc:docMkLst>
      <pc:sldChg chg="addSp delSp modSp mod modNotesTx">
        <pc:chgData name="Richard Chalk" userId="287f8aa4f4de1d19" providerId="LiveId" clId="{2AD64E2E-7881-447F-AFE5-5127ACB40255}" dt="2023-05-26T05:28:52.051" v="759" actId="207"/>
        <pc:sldMkLst>
          <pc:docMk/>
          <pc:sldMk cId="0" sldId="299"/>
        </pc:sldMkLst>
        <pc:spChg chg="del">
          <ac:chgData name="Richard Chalk" userId="287f8aa4f4de1d19" providerId="LiveId" clId="{2AD64E2E-7881-447F-AFE5-5127ACB40255}" dt="2023-05-26T05:09:06.030" v="6" actId="478"/>
          <ac:spMkLst>
            <pc:docMk/>
            <pc:sldMk cId="0" sldId="299"/>
            <ac:spMk id="3" creationId="{D6DC73C4-C35F-1C67-C767-6A580F7E3DEA}"/>
          </ac:spMkLst>
        </pc:spChg>
        <pc:spChg chg="add mod">
          <ac:chgData name="Richard Chalk" userId="287f8aa4f4de1d19" providerId="LiveId" clId="{2AD64E2E-7881-447F-AFE5-5127ACB40255}" dt="2023-05-26T05:14:00.382" v="258" actId="1036"/>
          <ac:spMkLst>
            <pc:docMk/>
            <pc:sldMk cId="0" sldId="299"/>
            <ac:spMk id="8" creationId="{ED4034BF-9681-112F-0FAB-73923168F7F7}"/>
          </ac:spMkLst>
        </pc:spChg>
        <pc:spChg chg="add mod">
          <ac:chgData name="Richard Chalk" userId="287f8aa4f4de1d19" providerId="LiveId" clId="{2AD64E2E-7881-447F-AFE5-5127ACB40255}" dt="2023-05-26T05:14:26.160" v="262" actId="14100"/>
          <ac:spMkLst>
            <pc:docMk/>
            <pc:sldMk cId="0" sldId="299"/>
            <ac:spMk id="9" creationId="{CCEA4855-3742-0F67-41FF-2E633499E6F3}"/>
          </ac:spMkLst>
        </pc:spChg>
        <pc:spChg chg="add mod">
          <ac:chgData name="Richard Chalk" userId="287f8aa4f4de1d19" providerId="LiveId" clId="{2AD64E2E-7881-447F-AFE5-5127ACB40255}" dt="2023-05-26T05:28:52.051" v="759" actId="207"/>
          <ac:spMkLst>
            <pc:docMk/>
            <pc:sldMk cId="0" sldId="299"/>
            <ac:spMk id="10" creationId="{4954C17A-179C-416C-29F4-C3A75547DF4E}"/>
          </ac:spMkLst>
        </pc:spChg>
        <pc:spChg chg="add mod">
          <ac:chgData name="Richard Chalk" userId="287f8aa4f4de1d19" providerId="LiveId" clId="{2AD64E2E-7881-447F-AFE5-5127ACB40255}" dt="2023-05-26T05:27:31.333" v="622" actId="1076"/>
          <ac:spMkLst>
            <pc:docMk/>
            <pc:sldMk cId="0" sldId="299"/>
            <ac:spMk id="12" creationId="{6A8F2775-4427-6D4B-E666-E53DE2E375BC}"/>
          </ac:spMkLst>
        </pc:spChg>
        <pc:spChg chg="mod">
          <ac:chgData name="Richard Chalk" userId="287f8aa4f4de1d19" providerId="LiveId" clId="{2AD64E2E-7881-447F-AFE5-5127ACB40255}" dt="2023-05-26T05:18:20.341" v="307" actId="14100"/>
          <ac:spMkLst>
            <pc:docMk/>
            <pc:sldMk cId="0" sldId="299"/>
            <ac:spMk id="658" creationId="{00000000-0000-0000-0000-000000000000}"/>
          </ac:spMkLst>
        </pc:spChg>
        <pc:picChg chg="del">
          <ac:chgData name="Richard Chalk" userId="287f8aa4f4de1d19" providerId="LiveId" clId="{2AD64E2E-7881-447F-AFE5-5127ACB40255}" dt="2023-05-26T05:09:17.006" v="9" actId="478"/>
          <ac:picMkLst>
            <pc:docMk/>
            <pc:sldMk cId="0" sldId="299"/>
            <ac:picMk id="2" creationId="{FE623C67-055F-0D15-5B2E-48CC94E51778}"/>
          </ac:picMkLst>
        </pc:picChg>
        <pc:picChg chg="del">
          <ac:chgData name="Richard Chalk" userId="287f8aa4f4de1d19" providerId="LiveId" clId="{2AD64E2E-7881-447F-AFE5-5127ACB40255}" dt="2023-05-26T05:09:06.030" v="6" actId="478"/>
          <ac:picMkLst>
            <pc:docMk/>
            <pc:sldMk cId="0" sldId="299"/>
            <ac:picMk id="7" creationId="{7C1D91D3-19D0-F9D7-6DF3-429A8B706C56}"/>
          </ac:picMkLst>
        </pc:picChg>
        <pc:picChg chg="add mod">
          <ac:chgData name="Richard Chalk" userId="287f8aa4f4de1d19" providerId="LiveId" clId="{2AD64E2E-7881-447F-AFE5-5127ACB40255}" dt="2023-05-26T05:18:33.885" v="309" actId="1076"/>
          <ac:picMkLst>
            <pc:docMk/>
            <pc:sldMk cId="0" sldId="299"/>
            <ac:picMk id="11" creationId="{34BE43FA-7C45-A149-7F08-7DEC314E6BF4}"/>
          </ac:picMkLst>
        </pc:picChg>
        <pc:picChg chg="add mod">
          <ac:chgData name="Richard Chalk" userId="287f8aa4f4de1d19" providerId="LiveId" clId="{2AD64E2E-7881-447F-AFE5-5127ACB40255}" dt="2023-05-26T05:13:54.605" v="218" actId="167"/>
          <ac:picMkLst>
            <pc:docMk/>
            <pc:sldMk cId="0" sldId="299"/>
            <ac:picMk id="1026" creationId="{856A9D6A-4E20-880F-8DD9-FA385A31654B}"/>
          </ac:picMkLst>
        </pc:picChg>
      </pc:sldChg>
      <pc:sldChg chg="modSp mod">
        <pc:chgData name="Richard Chalk" userId="287f8aa4f4de1d19" providerId="LiveId" clId="{2AD64E2E-7881-447F-AFE5-5127ACB40255}" dt="2023-05-24T05:27:36.409" v="5" actId="20577"/>
        <pc:sldMkLst>
          <pc:docMk/>
          <pc:sldMk cId="3213385662" sldId="309"/>
        </pc:sldMkLst>
        <pc:spChg chg="mod">
          <ac:chgData name="Richard Chalk" userId="287f8aa4f4de1d19" providerId="LiveId" clId="{2AD64E2E-7881-447F-AFE5-5127ACB40255}" dt="2023-05-24T05:27:36.409" v="5" actId="20577"/>
          <ac:spMkLst>
            <pc:docMk/>
            <pc:sldMk cId="3213385662" sldId="309"/>
            <ac:spMk id="118" creationId="{00000000-0000-0000-0000-000000000000}"/>
          </ac:spMkLst>
        </pc:spChg>
      </pc:sldChg>
      <pc:sldChg chg="addSp delSp modSp mod modNotesTx">
        <pc:chgData name="Richard Chalk" userId="287f8aa4f4de1d19" providerId="LiveId" clId="{2AD64E2E-7881-447F-AFE5-5127ACB40255}" dt="2023-05-26T08:10:48.945" v="1194" actId="1582"/>
        <pc:sldMkLst>
          <pc:docMk/>
          <pc:sldMk cId="2636729480" sldId="330"/>
        </pc:sldMkLst>
        <pc:spChg chg="add mod">
          <ac:chgData name="Richard Chalk" userId="287f8aa4f4de1d19" providerId="LiveId" clId="{2AD64E2E-7881-447F-AFE5-5127ACB40255}" dt="2023-05-26T05:20:24.786" v="382" actId="113"/>
          <ac:spMkLst>
            <pc:docMk/>
            <pc:sldMk cId="2636729480" sldId="330"/>
            <ac:spMk id="2" creationId="{A66DDAC4-13F8-DAC5-DBAA-01A35A2EF434}"/>
          </ac:spMkLst>
        </pc:spChg>
        <pc:spChg chg="mod">
          <ac:chgData name="Richard Chalk" userId="287f8aa4f4de1d19" providerId="LiveId" clId="{2AD64E2E-7881-447F-AFE5-5127ACB40255}" dt="2023-05-26T05:15:14.432" v="267" actId="20577"/>
          <ac:spMkLst>
            <pc:docMk/>
            <pc:sldMk cId="2636729480" sldId="330"/>
            <ac:spMk id="4" creationId="{4771B46A-233B-C554-9461-6E930E187917}"/>
          </ac:spMkLst>
        </pc:spChg>
        <pc:spChg chg="add mod">
          <ac:chgData name="Richard Chalk" userId="287f8aa4f4de1d19" providerId="LiveId" clId="{2AD64E2E-7881-447F-AFE5-5127ACB40255}" dt="2023-05-26T05:17:46.924" v="304" actId="1076"/>
          <ac:spMkLst>
            <pc:docMk/>
            <pc:sldMk cId="2636729480" sldId="330"/>
            <ac:spMk id="7" creationId="{C7C6E6A3-236C-3FA5-E13C-1FA96F552B99}"/>
          </ac:spMkLst>
        </pc:spChg>
        <pc:spChg chg="del">
          <ac:chgData name="Richard Chalk" userId="287f8aa4f4de1d19" providerId="LiveId" clId="{2AD64E2E-7881-447F-AFE5-5127ACB40255}" dt="2023-05-26T05:15:17.842" v="268" actId="478"/>
          <ac:spMkLst>
            <pc:docMk/>
            <pc:sldMk cId="2636729480" sldId="330"/>
            <ac:spMk id="658" creationId="{00000000-0000-0000-0000-000000000000}"/>
          </ac:spMkLst>
        </pc:spChg>
        <pc:cxnChg chg="add mod">
          <ac:chgData name="Richard Chalk" userId="287f8aa4f4de1d19" providerId="LiveId" clId="{2AD64E2E-7881-447F-AFE5-5127ACB40255}" dt="2023-05-26T08:10:48.945" v="1194" actId="1582"/>
          <ac:cxnSpMkLst>
            <pc:docMk/>
            <pc:sldMk cId="2636729480" sldId="330"/>
            <ac:cxnSpMk id="10" creationId="{A043E28A-CA45-7CCE-FEA1-6A62C205E1A1}"/>
          </ac:cxnSpMkLst>
        </pc:cxnChg>
      </pc:sldChg>
      <pc:sldChg chg="del">
        <pc:chgData name="Richard Chalk" userId="287f8aa4f4de1d19" providerId="LiveId" clId="{2AD64E2E-7881-447F-AFE5-5127ACB40255}" dt="2023-05-26T05:26:47.668" v="619" actId="47"/>
        <pc:sldMkLst>
          <pc:docMk/>
          <pc:sldMk cId="742752064" sldId="332"/>
        </pc:sldMkLst>
      </pc:sldChg>
      <pc:sldChg chg="delSp del">
        <pc:chgData name="Richard Chalk" userId="287f8aa4f4de1d19" providerId="LiveId" clId="{2AD64E2E-7881-447F-AFE5-5127ACB40255}" dt="2023-05-26T05:28:59.536" v="760" actId="47"/>
        <pc:sldMkLst>
          <pc:docMk/>
          <pc:sldMk cId="3088392065" sldId="333"/>
        </pc:sldMkLst>
        <pc:spChg chg="del">
          <ac:chgData name="Richard Chalk" userId="287f8aa4f4de1d19" providerId="LiveId" clId="{2AD64E2E-7881-447F-AFE5-5127ACB40255}" dt="2023-05-26T05:27:10.081" v="620" actId="478"/>
          <ac:spMkLst>
            <pc:docMk/>
            <pc:sldMk cId="3088392065" sldId="333"/>
            <ac:spMk id="7" creationId="{7414A13A-65D0-B7D1-E503-EEF9E84FB25E}"/>
          </ac:spMkLst>
        </pc:spChg>
        <pc:picChg chg="del">
          <ac:chgData name="Richard Chalk" userId="287f8aa4f4de1d19" providerId="LiveId" clId="{2AD64E2E-7881-447F-AFE5-5127ACB40255}" dt="2023-05-26T05:27:10.081" v="620" actId="478"/>
          <ac:picMkLst>
            <pc:docMk/>
            <pc:sldMk cId="3088392065" sldId="333"/>
            <ac:picMk id="1026" creationId="{593DE792-5A7C-7AC4-D646-A3669933DB6E}"/>
          </ac:picMkLst>
        </pc:picChg>
      </pc:sldChg>
      <pc:sldChg chg="del">
        <pc:chgData name="Richard Chalk" userId="287f8aa4f4de1d19" providerId="LiveId" clId="{2AD64E2E-7881-447F-AFE5-5127ACB40255}" dt="2023-05-26T05:26:47.668" v="619" actId="47"/>
        <pc:sldMkLst>
          <pc:docMk/>
          <pc:sldMk cId="965548167" sldId="334"/>
        </pc:sldMkLst>
      </pc:sldChg>
      <pc:sldChg chg="addSp delSp modSp add mod modNotesTx">
        <pc:chgData name="Richard Chalk" userId="287f8aa4f4de1d19" providerId="LiveId" clId="{2AD64E2E-7881-447F-AFE5-5127ACB40255}" dt="2023-05-26T05:30:01.847" v="771" actId="20577"/>
        <pc:sldMkLst>
          <pc:docMk/>
          <pc:sldMk cId="736325870" sldId="335"/>
        </pc:sldMkLst>
        <pc:spChg chg="mod">
          <ac:chgData name="Richard Chalk" userId="287f8aa4f4de1d19" providerId="LiveId" clId="{2AD64E2E-7881-447F-AFE5-5127ACB40255}" dt="2023-05-26T05:25:50.125" v="615" actId="113"/>
          <ac:spMkLst>
            <pc:docMk/>
            <pc:sldMk cId="736325870" sldId="335"/>
            <ac:spMk id="2" creationId="{A66DDAC4-13F8-DAC5-DBAA-01A35A2EF434}"/>
          </ac:spMkLst>
        </pc:spChg>
        <pc:spChg chg="mod">
          <ac:chgData name="Richard Chalk" userId="287f8aa4f4de1d19" providerId="LiveId" clId="{2AD64E2E-7881-447F-AFE5-5127ACB40255}" dt="2023-05-26T05:22:27.342" v="418" actId="20577"/>
          <ac:spMkLst>
            <pc:docMk/>
            <pc:sldMk cId="736325870" sldId="335"/>
            <ac:spMk id="4" creationId="{4771B46A-233B-C554-9461-6E930E187917}"/>
          </ac:spMkLst>
        </pc:spChg>
        <pc:spChg chg="del">
          <ac:chgData name="Richard Chalk" userId="287f8aa4f4de1d19" providerId="LiveId" clId="{2AD64E2E-7881-447F-AFE5-5127ACB40255}" dt="2023-05-26T05:24:00.820" v="419" actId="478"/>
          <ac:spMkLst>
            <pc:docMk/>
            <pc:sldMk cId="736325870" sldId="335"/>
            <ac:spMk id="7" creationId="{C7C6E6A3-236C-3FA5-E13C-1FA96F552B99}"/>
          </ac:spMkLst>
        </pc:spChg>
        <pc:spChg chg="add mod">
          <ac:chgData name="Richard Chalk" userId="287f8aa4f4de1d19" providerId="LiveId" clId="{2AD64E2E-7881-447F-AFE5-5127ACB40255}" dt="2023-05-26T05:27:56.199" v="710" actId="1035"/>
          <ac:spMkLst>
            <pc:docMk/>
            <pc:sldMk cId="736325870" sldId="335"/>
            <ac:spMk id="9" creationId="{8707FB91-5FBF-E47D-71AA-22B9B4C5BC4E}"/>
          </ac:spMkLst>
        </pc:spChg>
        <pc:picChg chg="add mod">
          <ac:chgData name="Richard Chalk" userId="287f8aa4f4de1d19" providerId="LiveId" clId="{2AD64E2E-7881-447F-AFE5-5127ACB40255}" dt="2023-05-26T05:27:50.049" v="684" actId="1035"/>
          <ac:picMkLst>
            <pc:docMk/>
            <pc:sldMk cId="736325870" sldId="335"/>
            <ac:picMk id="2050" creationId="{F2D0956E-3E5C-CAB4-F542-236F1E657BE0}"/>
          </ac:picMkLst>
        </pc:picChg>
      </pc:sldChg>
      <pc:sldChg chg="addSp modSp add mod modNotesTx">
        <pc:chgData name="Richard Chalk" userId="287f8aa4f4de1d19" providerId="LiveId" clId="{2AD64E2E-7881-447F-AFE5-5127ACB40255}" dt="2023-05-26T05:37:10.168" v="1005" actId="1035"/>
        <pc:sldMkLst>
          <pc:docMk/>
          <pc:sldMk cId="3796371140" sldId="336"/>
        </pc:sldMkLst>
        <pc:spChg chg="mod">
          <ac:chgData name="Richard Chalk" userId="287f8aa4f4de1d19" providerId="LiveId" clId="{2AD64E2E-7881-447F-AFE5-5127ACB40255}" dt="2023-05-26T05:34:50.888" v="915" actId="14100"/>
          <ac:spMkLst>
            <pc:docMk/>
            <pc:sldMk cId="3796371140" sldId="336"/>
            <ac:spMk id="2" creationId="{A66DDAC4-13F8-DAC5-DBAA-01A35A2EF434}"/>
          </ac:spMkLst>
        </pc:spChg>
        <pc:spChg chg="add mod">
          <ac:chgData name="Richard Chalk" userId="287f8aa4f4de1d19" providerId="LiveId" clId="{2AD64E2E-7881-447F-AFE5-5127ACB40255}" dt="2023-05-26T05:35:20.981" v="917" actId="21"/>
          <ac:spMkLst>
            <pc:docMk/>
            <pc:sldMk cId="3796371140" sldId="336"/>
            <ac:spMk id="3" creationId="{0CD579ED-09AE-891F-2ADE-658AB4320FFD}"/>
          </ac:spMkLst>
        </pc:spChg>
        <pc:spChg chg="mod">
          <ac:chgData name="Richard Chalk" userId="287f8aa4f4de1d19" providerId="LiveId" clId="{2AD64E2E-7881-447F-AFE5-5127ACB40255}" dt="2023-05-26T05:30:20.414" v="775" actId="20577"/>
          <ac:spMkLst>
            <pc:docMk/>
            <pc:sldMk cId="3796371140" sldId="336"/>
            <ac:spMk id="4" creationId="{4771B46A-233B-C554-9461-6E930E187917}"/>
          </ac:spMkLst>
        </pc:spChg>
        <pc:spChg chg="mod">
          <ac:chgData name="Richard Chalk" userId="287f8aa4f4de1d19" providerId="LiveId" clId="{2AD64E2E-7881-447F-AFE5-5127ACB40255}" dt="2023-05-26T05:34:17.003" v="830" actId="1036"/>
          <ac:spMkLst>
            <pc:docMk/>
            <pc:sldMk cId="3796371140" sldId="336"/>
            <ac:spMk id="7" creationId="{C7C6E6A3-236C-3FA5-E13C-1FA96F552B99}"/>
          </ac:spMkLst>
        </pc:spChg>
        <pc:spChg chg="add mod">
          <ac:chgData name="Richard Chalk" userId="287f8aa4f4de1d19" providerId="LiveId" clId="{2AD64E2E-7881-447F-AFE5-5127ACB40255}" dt="2023-05-26T05:36:07.641" v="937" actId="113"/>
          <ac:spMkLst>
            <pc:docMk/>
            <pc:sldMk cId="3796371140" sldId="336"/>
            <ac:spMk id="9" creationId="{DD501700-C547-6C53-1555-8DB23CAFE7F3}"/>
          </ac:spMkLst>
        </pc:spChg>
        <pc:spChg chg="add mod">
          <ac:chgData name="Richard Chalk" userId="287f8aa4f4de1d19" providerId="LiveId" clId="{2AD64E2E-7881-447F-AFE5-5127ACB40255}" dt="2023-05-26T05:36:32.452" v="940" actId="1036"/>
          <ac:spMkLst>
            <pc:docMk/>
            <pc:sldMk cId="3796371140" sldId="336"/>
            <ac:spMk id="11" creationId="{8EDEA8CE-9044-6434-5E4B-1716E5E7A266}"/>
          </ac:spMkLst>
        </pc:spChg>
        <pc:spChg chg="add mod">
          <ac:chgData name="Richard Chalk" userId="287f8aa4f4de1d19" providerId="LiveId" clId="{2AD64E2E-7881-447F-AFE5-5127ACB40255}" dt="2023-05-26T05:37:10.168" v="1005" actId="1035"/>
          <ac:spMkLst>
            <pc:docMk/>
            <pc:sldMk cId="3796371140" sldId="336"/>
            <ac:spMk id="12" creationId="{E844AC98-7879-3A16-FF54-353B403564F3}"/>
          </ac:spMkLst>
        </pc:spChg>
        <pc:picChg chg="add mod">
          <ac:chgData name="Richard Chalk" userId="287f8aa4f4de1d19" providerId="LiveId" clId="{2AD64E2E-7881-447F-AFE5-5127ACB40255}" dt="2023-05-26T05:36:02.295" v="935" actId="1076"/>
          <ac:picMkLst>
            <pc:docMk/>
            <pc:sldMk cId="3796371140" sldId="336"/>
            <ac:picMk id="10" creationId="{8460D479-1E99-45BB-5B30-B7AF39BF93C7}"/>
          </ac:picMkLst>
        </pc:picChg>
        <pc:picChg chg="add mod">
          <ac:chgData name="Richard Chalk" userId="287f8aa4f4de1d19" providerId="LiveId" clId="{2AD64E2E-7881-447F-AFE5-5127ACB40255}" dt="2023-05-26T05:37:10.168" v="1005" actId="1035"/>
          <ac:picMkLst>
            <pc:docMk/>
            <pc:sldMk cId="3796371140" sldId="336"/>
            <ac:picMk id="13" creationId="{52E4C39B-897E-A213-2D9B-47CEB5EB987E}"/>
          </ac:picMkLst>
        </pc:picChg>
      </pc:sldChg>
      <pc:sldChg chg="addSp modSp add mod ord modNotesTx">
        <pc:chgData name="Richard Chalk" userId="287f8aa4f4de1d19" providerId="LiveId" clId="{2AD64E2E-7881-447F-AFE5-5127ACB40255}" dt="2023-05-26T08:15:58.920" v="1614" actId="20577"/>
        <pc:sldMkLst>
          <pc:docMk/>
          <pc:sldMk cId="1961463139" sldId="337"/>
        </pc:sldMkLst>
        <pc:spChg chg="mod">
          <ac:chgData name="Richard Chalk" userId="287f8aa4f4de1d19" providerId="LiveId" clId="{2AD64E2E-7881-447F-AFE5-5127ACB40255}" dt="2023-05-26T08:14:09.309" v="1606" actId="14100"/>
          <ac:spMkLst>
            <pc:docMk/>
            <pc:sldMk cId="1961463139" sldId="337"/>
            <ac:spMk id="2" creationId="{A66DDAC4-13F8-DAC5-DBAA-01A35A2EF434}"/>
          </ac:spMkLst>
        </pc:spChg>
        <pc:spChg chg="add mod">
          <ac:chgData name="Richard Chalk" userId="287f8aa4f4de1d19" providerId="LiveId" clId="{2AD64E2E-7881-447F-AFE5-5127ACB40255}" dt="2023-05-26T08:10:15.182" v="1153" actId="14100"/>
          <ac:spMkLst>
            <pc:docMk/>
            <pc:sldMk cId="1961463139" sldId="337"/>
            <ac:spMk id="3" creationId="{C802CC27-657B-B8B0-9F08-3C172970689A}"/>
          </ac:spMkLst>
        </pc:spChg>
        <pc:spChg chg="mod">
          <ac:chgData name="Richard Chalk" userId="287f8aa4f4de1d19" providerId="LiveId" clId="{2AD64E2E-7881-447F-AFE5-5127ACB40255}" dt="2023-05-26T08:07:20.429" v="1013" actId="20577"/>
          <ac:spMkLst>
            <pc:docMk/>
            <pc:sldMk cId="1961463139" sldId="337"/>
            <ac:spMk id="4" creationId="{4771B46A-233B-C554-9461-6E930E187917}"/>
          </ac:spMkLst>
        </pc:spChg>
        <pc:spChg chg="mod">
          <ac:chgData name="Richard Chalk" userId="287f8aa4f4de1d19" providerId="LiveId" clId="{2AD64E2E-7881-447F-AFE5-5127ACB40255}" dt="2023-05-26T08:11:18.270" v="1215" actId="20577"/>
          <ac:spMkLst>
            <pc:docMk/>
            <pc:sldMk cId="1961463139" sldId="337"/>
            <ac:spMk id="7" creationId="{C7C6E6A3-236C-3FA5-E13C-1FA96F552B99}"/>
          </ac:spMkLst>
        </pc:spChg>
        <pc:spChg chg="add mod">
          <ac:chgData name="Richard Chalk" userId="287f8aa4f4de1d19" providerId="LiveId" clId="{2AD64E2E-7881-447F-AFE5-5127ACB40255}" dt="2023-05-26T08:11:36.974" v="1219" actId="1582"/>
          <ac:spMkLst>
            <pc:docMk/>
            <pc:sldMk cId="1961463139" sldId="337"/>
            <ac:spMk id="10" creationId="{F017FA0B-BF92-BD10-2F3A-F2A9520A5661}"/>
          </ac:spMkLst>
        </pc:spChg>
        <pc:spChg chg="add mod">
          <ac:chgData name="Richard Chalk" userId="287f8aa4f4de1d19" providerId="LiveId" clId="{2AD64E2E-7881-447F-AFE5-5127ACB40255}" dt="2023-05-26T08:11:45.632" v="1266" actId="14100"/>
          <ac:spMkLst>
            <pc:docMk/>
            <pc:sldMk cId="1961463139" sldId="337"/>
            <ac:spMk id="11" creationId="{51CE8298-8659-51E8-55A3-74F967004572}"/>
          </ac:spMkLst>
        </pc:spChg>
        <pc:spChg chg="add mod">
          <ac:chgData name="Richard Chalk" userId="287f8aa4f4de1d19" providerId="LiveId" clId="{2AD64E2E-7881-447F-AFE5-5127ACB40255}" dt="2023-05-26T08:11:58.333" v="1336" actId="14100"/>
          <ac:spMkLst>
            <pc:docMk/>
            <pc:sldMk cId="1961463139" sldId="337"/>
            <ac:spMk id="12" creationId="{B9F34C64-F449-0610-D3A1-008D041A8E22}"/>
          </ac:spMkLst>
        </pc:spChg>
        <pc:spChg chg="add mod">
          <ac:chgData name="Richard Chalk" userId="287f8aa4f4de1d19" providerId="LiveId" clId="{2AD64E2E-7881-447F-AFE5-5127ACB40255}" dt="2023-05-26T08:13:06.861" v="1479" actId="207"/>
          <ac:spMkLst>
            <pc:docMk/>
            <pc:sldMk cId="1961463139" sldId="337"/>
            <ac:spMk id="13" creationId="{4F16204D-483A-6EB5-51D3-6044B34884C4}"/>
          </ac:spMkLst>
        </pc:spChg>
        <pc:spChg chg="add mod">
          <ac:chgData name="Richard Chalk" userId="287f8aa4f4de1d19" providerId="LiveId" clId="{2AD64E2E-7881-447F-AFE5-5127ACB40255}" dt="2023-05-26T08:13:26.996" v="1495" actId="1036"/>
          <ac:spMkLst>
            <pc:docMk/>
            <pc:sldMk cId="1961463139" sldId="337"/>
            <ac:spMk id="14" creationId="{8B050BCA-E922-3FEC-81D5-09D1935D8413}"/>
          </ac:spMkLst>
        </pc:spChg>
        <pc:spChg chg="add mod">
          <ac:chgData name="Richard Chalk" userId="287f8aa4f4de1d19" providerId="LiveId" clId="{2AD64E2E-7881-447F-AFE5-5127ACB40255}" dt="2023-05-26T08:13:46.265" v="1597" actId="20577"/>
          <ac:spMkLst>
            <pc:docMk/>
            <pc:sldMk cId="1961463139" sldId="337"/>
            <ac:spMk id="15" creationId="{2C07B542-A200-6F92-761E-08E750203913}"/>
          </ac:spMkLst>
        </pc:spChg>
        <pc:spChg chg="add mod">
          <ac:chgData name="Richard Chalk" userId="287f8aa4f4de1d19" providerId="LiveId" clId="{2AD64E2E-7881-447F-AFE5-5127ACB40255}" dt="2023-05-26T08:13:43.713" v="1595" actId="20577"/>
          <ac:spMkLst>
            <pc:docMk/>
            <pc:sldMk cId="1961463139" sldId="337"/>
            <ac:spMk id="16" creationId="{5C7CA0E8-2131-24C5-F7E7-B97CC0432AD7}"/>
          </ac:spMkLst>
        </pc:spChg>
        <pc:cxnChg chg="add mod">
          <ac:chgData name="Richard Chalk" userId="287f8aa4f4de1d19" providerId="LiveId" clId="{2AD64E2E-7881-447F-AFE5-5127ACB40255}" dt="2023-05-26T08:10:54.551" v="1210" actId="1037"/>
          <ac:cxnSpMkLst>
            <pc:docMk/>
            <pc:sldMk cId="1961463139" sldId="337"/>
            <ac:cxnSpMk id="9" creationId="{373051BF-A8E9-63AE-0774-5DE1E07E5DF8}"/>
          </ac:cxnSpMkLst>
        </pc:cxnChg>
      </pc:sldChg>
      <pc:sldChg chg="addSp delSp modSp add mod modNotesTx">
        <pc:chgData name="Richard Chalk" userId="287f8aa4f4de1d19" providerId="LiveId" clId="{2AD64E2E-7881-447F-AFE5-5127ACB40255}" dt="2023-05-26T08:25:48.152" v="1873" actId="20577"/>
        <pc:sldMkLst>
          <pc:docMk/>
          <pc:sldMk cId="450334359" sldId="338"/>
        </pc:sldMkLst>
        <pc:spChg chg="mod">
          <ac:chgData name="Richard Chalk" userId="287f8aa4f4de1d19" providerId="LiveId" clId="{2AD64E2E-7881-447F-AFE5-5127ACB40255}" dt="2023-05-26T08:22:42.603" v="1764" actId="20577"/>
          <ac:spMkLst>
            <pc:docMk/>
            <pc:sldMk cId="450334359" sldId="338"/>
            <ac:spMk id="2" creationId="{A66DDAC4-13F8-DAC5-DBAA-01A35A2EF434}"/>
          </ac:spMkLst>
        </pc:spChg>
        <pc:spChg chg="mod">
          <ac:chgData name="Richard Chalk" userId="287f8aa4f4de1d19" providerId="LiveId" clId="{2AD64E2E-7881-447F-AFE5-5127ACB40255}" dt="2023-05-26T08:17:46.870" v="1640" actId="14100"/>
          <ac:spMkLst>
            <pc:docMk/>
            <pc:sldMk cId="450334359" sldId="338"/>
            <ac:spMk id="3" creationId="{C802CC27-657B-B8B0-9F08-3C172970689A}"/>
          </ac:spMkLst>
        </pc:spChg>
        <pc:spChg chg="mod">
          <ac:chgData name="Richard Chalk" userId="287f8aa4f4de1d19" providerId="LiveId" clId="{2AD64E2E-7881-447F-AFE5-5127ACB40255}" dt="2023-05-26T08:16:20.124" v="1620" actId="20577"/>
          <ac:spMkLst>
            <pc:docMk/>
            <pc:sldMk cId="450334359" sldId="338"/>
            <ac:spMk id="4" creationId="{4771B46A-233B-C554-9461-6E930E187917}"/>
          </ac:spMkLst>
        </pc:spChg>
        <pc:spChg chg="mod">
          <ac:chgData name="Richard Chalk" userId="287f8aa4f4de1d19" providerId="LiveId" clId="{2AD64E2E-7881-447F-AFE5-5127ACB40255}" dt="2023-05-26T08:19:21.303" v="1702" actId="6549"/>
          <ac:spMkLst>
            <pc:docMk/>
            <pc:sldMk cId="450334359" sldId="338"/>
            <ac:spMk id="7" creationId="{C7C6E6A3-236C-3FA5-E13C-1FA96F552B99}"/>
          </ac:spMkLst>
        </pc:spChg>
        <pc:spChg chg="del">
          <ac:chgData name="Richard Chalk" userId="287f8aa4f4de1d19" providerId="LiveId" clId="{2AD64E2E-7881-447F-AFE5-5127ACB40255}" dt="2023-05-26T08:17:05.066" v="1622" actId="478"/>
          <ac:spMkLst>
            <pc:docMk/>
            <pc:sldMk cId="450334359" sldId="338"/>
            <ac:spMk id="10" creationId="{F017FA0B-BF92-BD10-2F3A-F2A9520A5661}"/>
          </ac:spMkLst>
        </pc:spChg>
        <pc:spChg chg="del">
          <ac:chgData name="Richard Chalk" userId="287f8aa4f4de1d19" providerId="LiveId" clId="{2AD64E2E-7881-447F-AFE5-5127ACB40255}" dt="2023-05-26T08:17:05.066" v="1622" actId="478"/>
          <ac:spMkLst>
            <pc:docMk/>
            <pc:sldMk cId="450334359" sldId="338"/>
            <ac:spMk id="11" creationId="{51CE8298-8659-51E8-55A3-74F967004572}"/>
          </ac:spMkLst>
        </pc:spChg>
        <pc:spChg chg="del">
          <ac:chgData name="Richard Chalk" userId="287f8aa4f4de1d19" providerId="LiveId" clId="{2AD64E2E-7881-447F-AFE5-5127ACB40255}" dt="2023-05-26T08:17:05.066" v="1622" actId="478"/>
          <ac:spMkLst>
            <pc:docMk/>
            <pc:sldMk cId="450334359" sldId="338"/>
            <ac:spMk id="12" creationId="{B9F34C64-F449-0610-D3A1-008D041A8E22}"/>
          </ac:spMkLst>
        </pc:spChg>
        <pc:spChg chg="del mod">
          <ac:chgData name="Richard Chalk" userId="287f8aa4f4de1d19" providerId="LiveId" clId="{2AD64E2E-7881-447F-AFE5-5127ACB40255}" dt="2023-05-26T08:19:25.979" v="1703" actId="478"/>
          <ac:spMkLst>
            <pc:docMk/>
            <pc:sldMk cId="450334359" sldId="338"/>
            <ac:spMk id="13" creationId="{4F16204D-483A-6EB5-51D3-6044B34884C4}"/>
          </ac:spMkLst>
        </pc:spChg>
        <pc:spChg chg="del">
          <ac:chgData name="Richard Chalk" userId="287f8aa4f4de1d19" providerId="LiveId" clId="{2AD64E2E-7881-447F-AFE5-5127ACB40255}" dt="2023-05-26T08:17:05.066" v="1622" actId="478"/>
          <ac:spMkLst>
            <pc:docMk/>
            <pc:sldMk cId="450334359" sldId="338"/>
            <ac:spMk id="14" creationId="{8B050BCA-E922-3FEC-81D5-09D1935D8413}"/>
          </ac:spMkLst>
        </pc:spChg>
        <pc:spChg chg="del">
          <ac:chgData name="Richard Chalk" userId="287f8aa4f4de1d19" providerId="LiveId" clId="{2AD64E2E-7881-447F-AFE5-5127ACB40255}" dt="2023-05-26T08:17:05.066" v="1622" actId="478"/>
          <ac:spMkLst>
            <pc:docMk/>
            <pc:sldMk cId="450334359" sldId="338"/>
            <ac:spMk id="15" creationId="{2C07B542-A200-6F92-761E-08E750203913}"/>
          </ac:spMkLst>
        </pc:spChg>
        <pc:spChg chg="del">
          <ac:chgData name="Richard Chalk" userId="287f8aa4f4de1d19" providerId="LiveId" clId="{2AD64E2E-7881-447F-AFE5-5127ACB40255}" dt="2023-05-26T08:17:05.066" v="1622" actId="478"/>
          <ac:spMkLst>
            <pc:docMk/>
            <pc:sldMk cId="450334359" sldId="338"/>
            <ac:spMk id="16" creationId="{5C7CA0E8-2131-24C5-F7E7-B97CC0432AD7}"/>
          </ac:spMkLst>
        </pc:spChg>
        <pc:spChg chg="add mod">
          <ac:chgData name="Richard Chalk" userId="287f8aa4f4de1d19" providerId="LiveId" clId="{2AD64E2E-7881-447F-AFE5-5127ACB40255}" dt="2023-05-26T08:20:15.571" v="1757" actId="207"/>
          <ac:spMkLst>
            <pc:docMk/>
            <pc:sldMk cId="450334359" sldId="338"/>
            <ac:spMk id="17" creationId="{8A7F8E25-6B34-8B55-E80E-E11E533EFEE3}"/>
          </ac:spMkLst>
        </pc:spChg>
        <pc:spChg chg="add mod">
          <ac:chgData name="Richard Chalk" userId="287f8aa4f4de1d19" providerId="LiveId" clId="{2AD64E2E-7881-447F-AFE5-5127ACB40255}" dt="2023-05-26T08:22:30.878" v="1760" actId="14100"/>
          <ac:spMkLst>
            <pc:docMk/>
            <pc:sldMk cId="450334359" sldId="338"/>
            <ac:spMk id="19" creationId="{1E03BA63-BE73-ED5B-6A2C-9B9C0A9E8F2A}"/>
          </ac:spMkLst>
        </pc:spChg>
        <pc:picChg chg="add mod">
          <ac:chgData name="Richard Chalk" userId="287f8aa4f4de1d19" providerId="LiveId" clId="{2AD64E2E-7881-447F-AFE5-5127ACB40255}" dt="2023-05-26T08:20:09.322" v="1755" actId="1076"/>
          <ac:picMkLst>
            <pc:docMk/>
            <pc:sldMk cId="450334359" sldId="338"/>
            <ac:picMk id="18" creationId="{866BCC05-C346-8448-BA9F-A4C04D157C8C}"/>
          </ac:picMkLst>
        </pc:picChg>
      </pc:sldChg>
      <pc:sldChg chg="addSp delSp modSp add mod modNotesTx">
        <pc:chgData name="Richard Chalk" userId="287f8aa4f4de1d19" providerId="LiveId" clId="{2AD64E2E-7881-447F-AFE5-5127ACB40255}" dt="2023-05-26T08:32:51.978" v="1935" actId="22"/>
        <pc:sldMkLst>
          <pc:docMk/>
          <pc:sldMk cId="54387181" sldId="339"/>
        </pc:sldMkLst>
        <pc:spChg chg="mod">
          <ac:chgData name="Richard Chalk" userId="287f8aa4f4de1d19" providerId="LiveId" clId="{2AD64E2E-7881-447F-AFE5-5127ACB40255}" dt="2023-05-26T08:27:16.797" v="1889" actId="20577"/>
          <ac:spMkLst>
            <pc:docMk/>
            <pc:sldMk cId="54387181" sldId="339"/>
            <ac:spMk id="2" creationId="{A66DDAC4-13F8-DAC5-DBAA-01A35A2EF434}"/>
          </ac:spMkLst>
        </pc:spChg>
        <pc:spChg chg="mod">
          <ac:chgData name="Richard Chalk" userId="287f8aa4f4de1d19" providerId="LiveId" clId="{2AD64E2E-7881-447F-AFE5-5127ACB40255}" dt="2023-05-26T08:26:11.729" v="1882" actId="20577"/>
          <ac:spMkLst>
            <pc:docMk/>
            <pc:sldMk cId="54387181" sldId="339"/>
            <ac:spMk id="4" creationId="{4771B46A-233B-C554-9461-6E930E187917}"/>
          </ac:spMkLst>
        </pc:spChg>
        <pc:spChg chg="mod">
          <ac:chgData name="Richard Chalk" userId="287f8aa4f4de1d19" providerId="LiveId" clId="{2AD64E2E-7881-447F-AFE5-5127ACB40255}" dt="2023-05-26T08:28:50.847" v="1900" actId="6549"/>
          <ac:spMkLst>
            <pc:docMk/>
            <pc:sldMk cId="54387181" sldId="339"/>
            <ac:spMk id="7" creationId="{C7C6E6A3-236C-3FA5-E13C-1FA96F552B99}"/>
          </ac:spMkLst>
        </pc:spChg>
        <pc:spChg chg="add del">
          <ac:chgData name="Richard Chalk" userId="287f8aa4f4de1d19" providerId="LiveId" clId="{2AD64E2E-7881-447F-AFE5-5127ACB40255}" dt="2023-05-26T08:32:51.978" v="1935" actId="22"/>
          <ac:spMkLst>
            <pc:docMk/>
            <pc:sldMk cId="54387181" sldId="339"/>
            <ac:spMk id="11" creationId="{099FE62C-4401-16A2-F064-E5456DFF7F3D}"/>
          </ac:spMkLst>
        </pc:spChg>
        <pc:spChg chg="mod">
          <ac:chgData name="Richard Chalk" userId="287f8aa4f4de1d19" providerId="LiveId" clId="{2AD64E2E-7881-447F-AFE5-5127ACB40255}" dt="2023-05-26T08:29:09.731" v="1928" actId="1035"/>
          <ac:spMkLst>
            <pc:docMk/>
            <pc:sldMk cId="54387181" sldId="339"/>
            <ac:spMk id="19" creationId="{1E03BA63-BE73-ED5B-6A2C-9B9C0A9E8F2A}"/>
          </ac:spMkLst>
        </pc:spChg>
      </pc:sldChg>
      <pc:sldChg chg="addSp delSp modSp add mod modNotesTx">
        <pc:chgData name="Richard Chalk" userId="287f8aa4f4de1d19" providerId="LiveId" clId="{2AD64E2E-7881-447F-AFE5-5127ACB40255}" dt="2023-05-26T09:00:53.060" v="3039" actId="20577"/>
        <pc:sldMkLst>
          <pc:docMk/>
          <pc:sldMk cId="2136242104" sldId="340"/>
        </pc:sldMkLst>
        <pc:spChg chg="mod">
          <ac:chgData name="Richard Chalk" userId="287f8aa4f4de1d19" providerId="LiveId" clId="{2AD64E2E-7881-447F-AFE5-5127ACB40255}" dt="2023-05-26T08:52:40.573" v="2646" actId="21"/>
          <ac:spMkLst>
            <pc:docMk/>
            <pc:sldMk cId="2136242104" sldId="340"/>
            <ac:spMk id="2" creationId="{A66DDAC4-13F8-DAC5-DBAA-01A35A2EF434}"/>
          </ac:spMkLst>
        </pc:spChg>
        <pc:spChg chg="mod">
          <ac:chgData name="Richard Chalk" userId="287f8aa4f4de1d19" providerId="LiveId" clId="{2AD64E2E-7881-447F-AFE5-5127ACB40255}" dt="2023-05-26T08:53:34.175" v="2721" actId="20577"/>
          <ac:spMkLst>
            <pc:docMk/>
            <pc:sldMk cId="2136242104" sldId="340"/>
            <ac:spMk id="3" creationId="{C802CC27-657B-B8B0-9F08-3C172970689A}"/>
          </ac:spMkLst>
        </pc:spChg>
        <pc:spChg chg="mod">
          <ac:chgData name="Richard Chalk" userId="287f8aa4f4de1d19" providerId="LiveId" clId="{2AD64E2E-7881-447F-AFE5-5127ACB40255}" dt="2023-05-26T08:32:59.725" v="1943" actId="20577"/>
          <ac:spMkLst>
            <pc:docMk/>
            <pc:sldMk cId="2136242104" sldId="340"/>
            <ac:spMk id="4" creationId="{4771B46A-233B-C554-9461-6E930E187917}"/>
          </ac:spMkLst>
        </pc:spChg>
        <pc:spChg chg="mod">
          <ac:chgData name="Richard Chalk" userId="287f8aa4f4de1d19" providerId="LiveId" clId="{2AD64E2E-7881-447F-AFE5-5127ACB40255}" dt="2023-05-26T09:00:18.230" v="3026" actId="20577"/>
          <ac:spMkLst>
            <pc:docMk/>
            <pc:sldMk cId="2136242104" sldId="340"/>
            <ac:spMk id="7" creationId="{C7C6E6A3-236C-3FA5-E13C-1FA96F552B99}"/>
          </ac:spMkLst>
        </pc:spChg>
        <pc:spChg chg="add del">
          <ac:chgData name="Richard Chalk" userId="287f8aa4f4de1d19" providerId="LiveId" clId="{2AD64E2E-7881-447F-AFE5-5127ACB40255}" dt="2023-05-26T08:49:14.869" v="2516" actId="478"/>
          <ac:spMkLst>
            <pc:docMk/>
            <pc:sldMk cId="2136242104" sldId="340"/>
            <ac:spMk id="10" creationId="{E6CE48A9-6C0F-056D-D104-06EE37F5D61F}"/>
          </ac:spMkLst>
        </pc:spChg>
        <pc:spChg chg="add del">
          <ac:chgData name="Richard Chalk" userId="287f8aa4f4de1d19" providerId="LiveId" clId="{2AD64E2E-7881-447F-AFE5-5127ACB40255}" dt="2023-05-26T08:49:16.530" v="2518" actId="478"/>
          <ac:spMkLst>
            <pc:docMk/>
            <pc:sldMk cId="2136242104" sldId="340"/>
            <ac:spMk id="11" creationId="{A6E38696-C06A-7E9E-A1C3-9328F5D23BDB}"/>
          </ac:spMkLst>
        </pc:spChg>
        <pc:spChg chg="add del">
          <ac:chgData name="Richard Chalk" userId="287f8aa4f4de1d19" providerId="LiveId" clId="{2AD64E2E-7881-447F-AFE5-5127ACB40255}" dt="2023-05-26T08:55:02.100" v="2733" actId="478"/>
          <ac:spMkLst>
            <pc:docMk/>
            <pc:sldMk cId="2136242104" sldId="340"/>
            <ac:spMk id="13" creationId="{77499D30-28EB-BC01-0587-FC009B487763}"/>
          </ac:spMkLst>
        </pc:spChg>
        <pc:spChg chg="mod">
          <ac:chgData name="Richard Chalk" userId="287f8aa4f4de1d19" providerId="LiveId" clId="{2AD64E2E-7881-447F-AFE5-5127ACB40255}" dt="2023-05-26T08:51:55.714" v="2563" actId="20577"/>
          <ac:spMkLst>
            <pc:docMk/>
            <pc:sldMk cId="2136242104" sldId="340"/>
            <ac:spMk id="17" creationId="{8A7F8E25-6B34-8B55-E80E-E11E533EFEE3}"/>
          </ac:spMkLst>
        </pc:spChg>
        <pc:spChg chg="del">
          <ac:chgData name="Richard Chalk" userId="287f8aa4f4de1d19" providerId="LiveId" clId="{2AD64E2E-7881-447F-AFE5-5127ACB40255}" dt="2023-05-26T08:52:03.337" v="2564" actId="478"/>
          <ac:spMkLst>
            <pc:docMk/>
            <pc:sldMk cId="2136242104" sldId="340"/>
            <ac:spMk id="19" creationId="{1E03BA63-BE73-ED5B-6A2C-9B9C0A9E8F2A}"/>
          </ac:spMkLst>
        </pc:spChg>
        <pc:picChg chg="add del mod">
          <ac:chgData name="Richard Chalk" userId="287f8aa4f4de1d19" providerId="LiveId" clId="{2AD64E2E-7881-447F-AFE5-5127ACB40255}" dt="2023-05-26T08:49:46.324" v="2521" actId="478"/>
          <ac:picMkLst>
            <pc:docMk/>
            <pc:sldMk cId="2136242104" sldId="340"/>
            <ac:picMk id="5126" creationId="{13DB4390-B47D-1C24-64D8-3147D11134AE}"/>
          </ac:picMkLst>
        </pc:picChg>
        <pc:picChg chg="add mod">
          <ac:chgData name="Richard Chalk" userId="287f8aa4f4de1d19" providerId="LiveId" clId="{2AD64E2E-7881-447F-AFE5-5127ACB40255}" dt="2023-05-26T08:53:24.270" v="2714" actId="1036"/>
          <ac:picMkLst>
            <pc:docMk/>
            <pc:sldMk cId="2136242104" sldId="340"/>
            <ac:picMk id="5128" creationId="{B06083A7-DEB3-4D72-4DE8-3403162AA088}"/>
          </ac:picMkLst>
        </pc:picChg>
        <pc:cxnChg chg="mod">
          <ac:chgData name="Richard Chalk" userId="287f8aa4f4de1d19" providerId="LiveId" clId="{2AD64E2E-7881-447F-AFE5-5127ACB40255}" dt="2023-05-26T08:52:21.519" v="2599" actId="1037"/>
          <ac:cxnSpMkLst>
            <pc:docMk/>
            <pc:sldMk cId="2136242104" sldId="340"/>
            <ac:cxnSpMk id="9" creationId="{373051BF-A8E9-63AE-0774-5DE1E07E5DF8}"/>
          </ac:cxnSpMkLst>
        </pc:cxnChg>
      </pc:sldChg>
      <pc:sldChg chg="addSp modSp add mod modNotesTx">
        <pc:chgData name="Richard Chalk" userId="287f8aa4f4de1d19" providerId="LiveId" clId="{2AD64E2E-7881-447F-AFE5-5127ACB40255}" dt="2023-05-26T08:47:26.228" v="2469" actId="20577"/>
        <pc:sldMkLst>
          <pc:docMk/>
          <pc:sldMk cId="3442611223" sldId="341"/>
        </pc:sldMkLst>
        <pc:spChg chg="mod">
          <ac:chgData name="Richard Chalk" userId="287f8aa4f4de1d19" providerId="LiveId" clId="{2AD64E2E-7881-447F-AFE5-5127ACB40255}" dt="2023-05-26T08:36:31.946" v="2162" actId="21"/>
          <ac:spMkLst>
            <pc:docMk/>
            <pc:sldMk cId="3442611223" sldId="341"/>
            <ac:spMk id="2" creationId="{A66DDAC4-13F8-DAC5-DBAA-01A35A2EF434}"/>
          </ac:spMkLst>
        </pc:spChg>
        <pc:spChg chg="mod">
          <ac:chgData name="Richard Chalk" userId="287f8aa4f4de1d19" providerId="LiveId" clId="{2AD64E2E-7881-447F-AFE5-5127ACB40255}" dt="2023-05-26T08:33:13.758" v="1952" actId="20577"/>
          <ac:spMkLst>
            <pc:docMk/>
            <pc:sldMk cId="3442611223" sldId="341"/>
            <ac:spMk id="4" creationId="{4771B46A-233B-C554-9461-6E930E187917}"/>
          </ac:spMkLst>
        </pc:spChg>
        <pc:spChg chg="mod">
          <ac:chgData name="Richard Chalk" userId="287f8aa4f4de1d19" providerId="LiveId" clId="{2AD64E2E-7881-447F-AFE5-5127ACB40255}" dt="2023-05-26T08:42:22.299" v="2300" actId="20577"/>
          <ac:spMkLst>
            <pc:docMk/>
            <pc:sldMk cId="3442611223" sldId="341"/>
            <ac:spMk id="7" creationId="{C7C6E6A3-236C-3FA5-E13C-1FA96F552B99}"/>
          </ac:spMkLst>
        </pc:spChg>
        <pc:spChg chg="mod">
          <ac:chgData name="Richard Chalk" userId="287f8aa4f4de1d19" providerId="LiveId" clId="{2AD64E2E-7881-447F-AFE5-5127ACB40255}" dt="2023-05-26T08:42:31.376" v="2314" actId="1036"/>
          <ac:spMkLst>
            <pc:docMk/>
            <pc:sldMk cId="3442611223" sldId="341"/>
            <ac:spMk id="10" creationId="{F017FA0B-BF92-BD10-2F3A-F2A9520A5661}"/>
          </ac:spMkLst>
        </pc:spChg>
        <pc:spChg chg="mod">
          <ac:chgData name="Richard Chalk" userId="287f8aa4f4de1d19" providerId="LiveId" clId="{2AD64E2E-7881-447F-AFE5-5127ACB40255}" dt="2023-05-26T08:42:31.376" v="2314" actId="1036"/>
          <ac:spMkLst>
            <pc:docMk/>
            <pc:sldMk cId="3442611223" sldId="341"/>
            <ac:spMk id="11" creationId="{51CE8298-8659-51E8-55A3-74F967004572}"/>
          </ac:spMkLst>
        </pc:spChg>
        <pc:spChg chg="mod">
          <ac:chgData name="Richard Chalk" userId="287f8aa4f4de1d19" providerId="LiveId" clId="{2AD64E2E-7881-447F-AFE5-5127ACB40255}" dt="2023-05-26T08:42:31.376" v="2314" actId="1036"/>
          <ac:spMkLst>
            <pc:docMk/>
            <pc:sldMk cId="3442611223" sldId="341"/>
            <ac:spMk id="12" creationId="{B9F34C64-F449-0610-D3A1-008D041A8E22}"/>
          </ac:spMkLst>
        </pc:spChg>
        <pc:spChg chg="mod">
          <ac:chgData name="Richard Chalk" userId="287f8aa4f4de1d19" providerId="LiveId" clId="{2AD64E2E-7881-447F-AFE5-5127ACB40255}" dt="2023-05-26T08:43:22.202" v="2398" actId="20577"/>
          <ac:spMkLst>
            <pc:docMk/>
            <pc:sldMk cId="3442611223" sldId="341"/>
            <ac:spMk id="13" creationId="{4F16204D-483A-6EB5-51D3-6044B34884C4}"/>
          </ac:spMkLst>
        </pc:spChg>
        <pc:spChg chg="mod">
          <ac:chgData name="Richard Chalk" userId="287f8aa4f4de1d19" providerId="LiveId" clId="{2AD64E2E-7881-447F-AFE5-5127ACB40255}" dt="2023-05-26T08:42:55.779" v="2345" actId="1037"/>
          <ac:spMkLst>
            <pc:docMk/>
            <pc:sldMk cId="3442611223" sldId="341"/>
            <ac:spMk id="14" creationId="{8B050BCA-E922-3FEC-81D5-09D1935D8413}"/>
          </ac:spMkLst>
        </pc:spChg>
        <pc:spChg chg="mod">
          <ac:chgData name="Richard Chalk" userId="287f8aa4f4de1d19" providerId="LiveId" clId="{2AD64E2E-7881-447F-AFE5-5127ACB40255}" dt="2023-05-26T08:42:42.265" v="2323" actId="1035"/>
          <ac:spMkLst>
            <pc:docMk/>
            <pc:sldMk cId="3442611223" sldId="341"/>
            <ac:spMk id="15" creationId="{2C07B542-A200-6F92-761E-08E750203913}"/>
          </ac:spMkLst>
        </pc:spChg>
        <pc:spChg chg="mod">
          <ac:chgData name="Richard Chalk" userId="287f8aa4f4de1d19" providerId="LiveId" clId="{2AD64E2E-7881-447F-AFE5-5127ACB40255}" dt="2023-05-26T08:42:48.668" v="2335" actId="1036"/>
          <ac:spMkLst>
            <pc:docMk/>
            <pc:sldMk cId="3442611223" sldId="341"/>
            <ac:spMk id="16" creationId="{5C7CA0E8-2131-24C5-F7E7-B97CC0432AD7}"/>
          </ac:spMkLst>
        </pc:spChg>
        <pc:spChg chg="add mod">
          <ac:chgData name="Richard Chalk" userId="287f8aa4f4de1d19" providerId="LiveId" clId="{2AD64E2E-7881-447F-AFE5-5127ACB40255}" dt="2023-05-26T08:36:58.745" v="2171" actId="207"/>
          <ac:spMkLst>
            <pc:docMk/>
            <pc:sldMk cId="3442611223" sldId="341"/>
            <ac:spMk id="17" creationId="{DAE67625-28AC-96F4-0899-2FCC49BFCC41}"/>
          </ac:spMkLst>
        </pc:spChg>
        <pc:picChg chg="add mod">
          <ac:chgData name="Richard Chalk" userId="287f8aa4f4de1d19" providerId="LiveId" clId="{2AD64E2E-7881-447F-AFE5-5127ACB40255}" dt="2023-05-26T08:36:51.272" v="2169" actId="1076"/>
          <ac:picMkLst>
            <pc:docMk/>
            <pc:sldMk cId="3442611223" sldId="341"/>
            <ac:picMk id="18" creationId="{488DC685-8458-8672-F1C7-031197BAC005}"/>
          </ac:picMkLst>
        </pc:picChg>
      </pc:sldChg>
      <pc:sldChg chg="addSp delSp modSp add mod">
        <pc:chgData name="Richard Chalk" userId="287f8aa4f4de1d19" providerId="LiveId" clId="{2AD64E2E-7881-447F-AFE5-5127ACB40255}" dt="2023-05-26T08:59:05.330" v="3025" actId="207"/>
        <pc:sldMkLst>
          <pc:docMk/>
          <pc:sldMk cId="1482596028" sldId="342"/>
        </pc:sldMkLst>
        <pc:spChg chg="mod">
          <ac:chgData name="Richard Chalk" userId="287f8aa4f4de1d19" providerId="LiveId" clId="{2AD64E2E-7881-447F-AFE5-5127ACB40255}" dt="2023-05-26T08:56:05.902" v="2767" actId="113"/>
          <ac:spMkLst>
            <pc:docMk/>
            <pc:sldMk cId="1482596028" sldId="342"/>
            <ac:spMk id="2" creationId="{A66DDAC4-13F8-DAC5-DBAA-01A35A2EF434}"/>
          </ac:spMkLst>
        </pc:spChg>
        <pc:spChg chg="del">
          <ac:chgData name="Richard Chalk" userId="287f8aa4f4de1d19" providerId="LiveId" clId="{2AD64E2E-7881-447F-AFE5-5127ACB40255}" dt="2023-05-26T08:56:11.746" v="2768" actId="478"/>
          <ac:spMkLst>
            <pc:docMk/>
            <pc:sldMk cId="1482596028" sldId="342"/>
            <ac:spMk id="3" creationId="{C802CC27-657B-B8B0-9F08-3C172970689A}"/>
          </ac:spMkLst>
        </pc:spChg>
        <pc:spChg chg="mod">
          <ac:chgData name="Richard Chalk" userId="287f8aa4f4de1d19" providerId="LiveId" clId="{2AD64E2E-7881-447F-AFE5-5127ACB40255}" dt="2023-05-26T08:57:23.073" v="2805" actId="6549"/>
          <ac:spMkLst>
            <pc:docMk/>
            <pc:sldMk cId="1482596028" sldId="342"/>
            <ac:spMk id="4" creationId="{4771B46A-233B-C554-9461-6E930E187917}"/>
          </ac:spMkLst>
        </pc:spChg>
        <pc:spChg chg="mod">
          <ac:chgData name="Richard Chalk" userId="287f8aa4f4de1d19" providerId="LiveId" clId="{2AD64E2E-7881-447F-AFE5-5127ACB40255}" dt="2023-05-26T08:58:51.008" v="3019" actId="1037"/>
          <ac:spMkLst>
            <pc:docMk/>
            <pc:sldMk cId="1482596028" sldId="342"/>
            <ac:spMk id="7" creationId="{C7C6E6A3-236C-3FA5-E13C-1FA96F552B99}"/>
          </ac:spMkLst>
        </pc:spChg>
        <pc:spChg chg="del">
          <ac:chgData name="Richard Chalk" userId="287f8aa4f4de1d19" providerId="LiveId" clId="{2AD64E2E-7881-447F-AFE5-5127ACB40255}" dt="2023-05-26T08:54:58.750" v="2732" actId="478"/>
          <ac:spMkLst>
            <pc:docMk/>
            <pc:sldMk cId="1482596028" sldId="342"/>
            <ac:spMk id="13" creationId="{77499D30-28EB-BC01-0587-FC009B487763}"/>
          </ac:spMkLst>
        </pc:spChg>
        <pc:spChg chg="mod">
          <ac:chgData name="Richard Chalk" userId="287f8aa4f4de1d19" providerId="LiveId" clId="{2AD64E2E-7881-447F-AFE5-5127ACB40255}" dt="2023-05-26T08:59:05.330" v="3025" actId="207"/>
          <ac:spMkLst>
            <pc:docMk/>
            <pc:sldMk cId="1482596028" sldId="342"/>
            <ac:spMk id="17" creationId="{8A7F8E25-6B34-8B55-E80E-E11E533EFEE3}"/>
          </ac:spMkLst>
        </pc:spChg>
        <pc:picChg chg="del">
          <ac:chgData name="Richard Chalk" userId="287f8aa4f4de1d19" providerId="LiveId" clId="{2AD64E2E-7881-447F-AFE5-5127ACB40255}" dt="2023-05-26T08:55:32.758" v="2735" actId="478"/>
          <ac:picMkLst>
            <pc:docMk/>
            <pc:sldMk cId="1482596028" sldId="342"/>
            <ac:picMk id="8" creationId="{EDF3101B-623F-10AB-668B-8790F0CF8B8E}"/>
          </ac:picMkLst>
        </pc:picChg>
        <pc:picChg chg="add mod">
          <ac:chgData name="Richard Chalk" userId="287f8aa4f4de1d19" providerId="LiveId" clId="{2AD64E2E-7881-447F-AFE5-5127ACB40255}" dt="2023-05-26T08:55:42.971" v="2737" actId="1076"/>
          <ac:picMkLst>
            <pc:docMk/>
            <pc:sldMk cId="1482596028" sldId="342"/>
            <ac:picMk id="10" creationId="{E3987DED-31D1-4942-312C-660241CF4513}"/>
          </ac:picMkLst>
        </pc:picChg>
        <pc:picChg chg="mod">
          <ac:chgData name="Richard Chalk" userId="287f8aa4f4de1d19" providerId="LiveId" clId="{2AD64E2E-7881-447F-AFE5-5127ACB40255}" dt="2023-05-26T08:58:40.528" v="2999" actId="1037"/>
          <ac:picMkLst>
            <pc:docMk/>
            <pc:sldMk cId="1482596028" sldId="342"/>
            <ac:picMk id="18" creationId="{866BCC05-C346-8448-BA9F-A4C04D157C8C}"/>
          </ac:picMkLst>
        </pc:picChg>
        <pc:picChg chg="del">
          <ac:chgData name="Richard Chalk" userId="287f8aa4f4de1d19" providerId="LiveId" clId="{2AD64E2E-7881-447F-AFE5-5127ACB40255}" dt="2023-05-26T08:55:31.298" v="2734" actId="478"/>
          <ac:picMkLst>
            <pc:docMk/>
            <pc:sldMk cId="1482596028" sldId="342"/>
            <ac:picMk id="5128" creationId="{B06083A7-DEB3-4D72-4DE8-3403162AA088}"/>
          </ac:picMkLst>
        </pc:picChg>
      </pc:sldChg>
    </pc:docChg>
  </pc:docChgLst>
  <pc:docChgLst>
    <pc:chgData name="Richard Chalk" userId="287f8aa4f4de1d19" providerId="LiveId" clId="{23EED2F8-B88B-41D3-B692-619C61F7DB33}"/>
    <pc:docChg chg="undo custSel addSld delSld modSld">
      <pc:chgData name="Richard Chalk" userId="287f8aa4f4de1d19" providerId="LiveId" clId="{23EED2F8-B88B-41D3-B692-619C61F7DB33}" dt="2023-05-29T14:21:28.285" v="5852" actId="207"/>
      <pc:docMkLst>
        <pc:docMk/>
      </pc:docMkLst>
      <pc:sldChg chg="addSp delSp modSp mod">
        <pc:chgData name="Richard Chalk" userId="287f8aa4f4de1d19" providerId="LiveId" clId="{23EED2F8-B88B-41D3-B692-619C61F7DB33}" dt="2023-05-29T12:09:29.471" v="4971" actId="167"/>
        <pc:sldMkLst>
          <pc:docMk/>
          <pc:sldMk cId="0" sldId="299"/>
        </pc:sldMkLst>
        <pc:spChg chg="del">
          <ac:chgData name="Richard Chalk" userId="287f8aa4f4de1d19" providerId="LiveId" clId="{23EED2F8-B88B-41D3-B692-619C61F7DB33}" dt="2023-05-29T08:10:08.523" v="22" actId="478"/>
          <ac:spMkLst>
            <pc:docMk/>
            <pc:sldMk cId="0" sldId="299"/>
            <ac:spMk id="8" creationId="{ED4034BF-9681-112F-0FAB-73923168F7F7}"/>
          </ac:spMkLst>
        </pc:spChg>
        <pc:spChg chg="del">
          <ac:chgData name="Richard Chalk" userId="287f8aa4f4de1d19" providerId="LiveId" clId="{23EED2F8-B88B-41D3-B692-619C61F7DB33}" dt="2023-05-29T08:10:10.006" v="23" actId="478"/>
          <ac:spMkLst>
            <pc:docMk/>
            <pc:sldMk cId="0" sldId="299"/>
            <ac:spMk id="9" creationId="{CCEA4855-3742-0F67-41FF-2E633499E6F3}"/>
          </ac:spMkLst>
        </pc:spChg>
        <pc:spChg chg="del">
          <ac:chgData name="Richard Chalk" userId="287f8aa4f4de1d19" providerId="LiveId" clId="{23EED2F8-B88B-41D3-B692-619C61F7DB33}" dt="2023-05-29T08:10:12.465" v="24" actId="478"/>
          <ac:spMkLst>
            <pc:docMk/>
            <pc:sldMk cId="0" sldId="299"/>
            <ac:spMk id="10" creationId="{4954C17A-179C-416C-29F4-C3A75547DF4E}"/>
          </ac:spMkLst>
        </pc:spChg>
        <pc:spChg chg="mod">
          <ac:chgData name="Richard Chalk" userId="287f8aa4f4de1d19" providerId="LiveId" clId="{23EED2F8-B88B-41D3-B692-619C61F7DB33}" dt="2023-05-29T12:09:06.562" v="4965" actId="1076"/>
          <ac:spMkLst>
            <pc:docMk/>
            <pc:sldMk cId="0" sldId="299"/>
            <ac:spMk id="12" creationId="{6A8F2775-4427-6D4B-E666-E53DE2E375BC}"/>
          </ac:spMkLst>
        </pc:spChg>
        <pc:spChg chg="mod">
          <ac:chgData name="Richard Chalk" userId="287f8aa4f4de1d19" providerId="LiveId" clId="{23EED2F8-B88B-41D3-B692-619C61F7DB33}" dt="2023-05-29T09:35:32.770" v="2515" actId="207"/>
          <ac:spMkLst>
            <pc:docMk/>
            <pc:sldMk cId="0" sldId="299"/>
            <ac:spMk id="658" creationId="{00000000-0000-0000-0000-000000000000}"/>
          </ac:spMkLst>
        </pc:spChg>
        <pc:picChg chg="add mod">
          <ac:chgData name="Richard Chalk" userId="287f8aa4f4de1d19" providerId="LiveId" clId="{23EED2F8-B88B-41D3-B692-619C61F7DB33}" dt="2023-05-29T12:09:09.887" v="4966"/>
          <ac:picMkLst>
            <pc:docMk/>
            <pc:sldMk cId="0" sldId="299"/>
            <ac:picMk id="2" creationId="{27DA1126-0BE6-5D16-1C95-67BFE4274FDF}"/>
          </ac:picMkLst>
        </pc:picChg>
        <pc:picChg chg="add mod">
          <ac:chgData name="Richard Chalk" userId="287f8aa4f4de1d19" providerId="LiveId" clId="{23EED2F8-B88B-41D3-B692-619C61F7DB33}" dt="2023-05-29T12:09:29.471" v="4971" actId="167"/>
          <ac:picMkLst>
            <pc:docMk/>
            <pc:sldMk cId="0" sldId="299"/>
            <ac:picMk id="3" creationId="{E5B51BAC-2D33-2D98-6DA7-CA2027529AFA}"/>
          </ac:picMkLst>
        </pc:picChg>
        <pc:picChg chg="del">
          <ac:chgData name="Richard Chalk" userId="287f8aa4f4de1d19" providerId="LiveId" clId="{23EED2F8-B88B-41D3-B692-619C61F7DB33}" dt="2023-05-29T08:10:12.465" v="24" actId="478"/>
          <ac:picMkLst>
            <pc:docMk/>
            <pc:sldMk cId="0" sldId="299"/>
            <ac:picMk id="11" creationId="{34BE43FA-7C45-A149-7F08-7DEC314E6BF4}"/>
          </ac:picMkLst>
        </pc:picChg>
        <pc:picChg chg="del">
          <ac:chgData name="Richard Chalk" userId="287f8aa4f4de1d19" providerId="LiveId" clId="{23EED2F8-B88B-41D3-B692-619C61F7DB33}" dt="2023-05-29T08:10:06.440" v="21" actId="478"/>
          <ac:picMkLst>
            <pc:docMk/>
            <pc:sldMk cId="0" sldId="299"/>
            <ac:picMk id="1026" creationId="{856A9D6A-4E20-880F-8DD9-FA385A31654B}"/>
          </ac:picMkLst>
        </pc:picChg>
      </pc:sldChg>
      <pc:sldChg chg="modSp mod">
        <pc:chgData name="Richard Chalk" userId="287f8aa4f4de1d19" providerId="LiveId" clId="{23EED2F8-B88B-41D3-B692-619C61F7DB33}" dt="2023-05-29T14:19:22.785" v="5841" actId="20577"/>
        <pc:sldMkLst>
          <pc:docMk/>
          <pc:sldMk cId="3213385662" sldId="309"/>
        </pc:sldMkLst>
        <pc:spChg chg="mod">
          <ac:chgData name="Richard Chalk" userId="287f8aa4f4de1d19" providerId="LiveId" clId="{23EED2F8-B88B-41D3-B692-619C61F7DB33}" dt="2023-05-29T14:19:22.785" v="5841" actId="20577"/>
          <ac:spMkLst>
            <pc:docMk/>
            <pc:sldMk cId="3213385662" sldId="309"/>
            <ac:spMk id="118" creationId="{00000000-0000-0000-0000-000000000000}"/>
          </ac:spMkLst>
        </pc:spChg>
      </pc:sldChg>
      <pc:sldChg chg="del">
        <pc:chgData name="Richard Chalk" userId="287f8aa4f4de1d19" providerId="LiveId" clId="{23EED2F8-B88B-41D3-B692-619C61F7DB33}" dt="2023-05-29T12:08:59.211" v="4964" actId="47"/>
        <pc:sldMkLst>
          <pc:docMk/>
          <pc:sldMk cId="2636729480" sldId="330"/>
        </pc:sldMkLst>
      </pc:sldChg>
      <pc:sldChg chg="del">
        <pc:chgData name="Richard Chalk" userId="287f8aa4f4de1d19" providerId="LiveId" clId="{23EED2F8-B88B-41D3-B692-619C61F7DB33}" dt="2023-05-29T12:08:59.211" v="4964" actId="47"/>
        <pc:sldMkLst>
          <pc:docMk/>
          <pc:sldMk cId="736325870" sldId="335"/>
        </pc:sldMkLst>
      </pc:sldChg>
      <pc:sldChg chg="del">
        <pc:chgData name="Richard Chalk" userId="287f8aa4f4de1d19" providerId="LiveId" clId="{23EED2F8-B88B-41D3-B692-619C61F7DB33}" dt="2023-05-29T12:08:59.211" v="4964" actId="47"/>
        <pc:sldMkLst>
          <pc:docMk/>
          <pc:sldMk cId="3796371140" sldId="336"/>
        </pc:sldMkLst>
      </pc:sldChg>
      <pc:sldChg chg="del">
        <pc:chgData name="Richard Chalk" userId="287f8aa4f4de1d19" providerId="LiveId" clId="{23EED2F8-B88B-41D3-B692-619C61F7DB33}" dt="2023-05-29T12:08:59.211" v="4964" actId="47"/>
        <pc:sldMkLst>
          <pc:docMk/>
          <pc:sldMk cId="1961463139" sldId="337"/>
        </pc:sldMkLst>
      </pc:sldChg>
      <pc:sldChg chg="del">
        <pc:chgData name="Richard Chalk" userId="287f8aa4f4de1d19" providerId="LiveId" clId="{23EED2F8-B88B-41D3-B692-619C61F7DB33}" dt="2023-05-29T12:08:59.211" v="4964" actId="47"/>
        <pc:sldMkLst>
          <pc:docMk/>
          <pc:sldMk cId="450334359" sldId="338"/>
        </pc:sldMkLst>
      </pc:sldChg>
      <pc:sldChg chg="del">
        <pc:chgData name="Richard Chalk" userId="287f8aa4f4de1d19" providerId="LiveId" clId="{23EED2F8-B88B-41D3-B692-619C61F7DB33}" dt="2023-05-29T12:08:59.211" v="4964" actId="47"/>
        <pc:sldMkLst>
          <pc:docMk/>
          <pc:sldMk cId="54387181" sldId="339"/>
        </pc:sldMkLst>
      </pc:sldChg>
      <pc:sldChg chg="del">
        <pc:chgData name="Richard Chalk" userId="287f8aa4f4de1d19" providerId="LiveId" clId="{23EED2F8-B88B-41D3-B692-619C61F7DB33}" dt="2023-05-29T12:08:59.211" v="4964" actId="47"/>
        <pc:sldMkLst>
          <pc:docMk/>
          <pc:sldMk cId="2136242104" sldId="340"/>
        </pc:sldMkLst>
      </pc:sldChg>
      <pc:sldChg chg="del">
        <pc:chgData name="Richard Chalk" userId="287f8aa4f4de1d19" providerId="LiveId" clId="{23EED2F8-B88B-41D3-B692-619C61F7DB33}" dt="2023-05-29T12:08:59.211" v="4964" actId="47"/>
        <pc:sldMkLst>
          <pc:docMk/>
          <pc:sldMk cId="3442611223" sldId="341"/>
        </pc:sldMkLst>
      </pc:sldChg>
      <pc:sldChg chg="del">
        <pc:chgData name="Richard Chalk" userId="287f8aa4f4de1d19" providerId="LiveId" clId="{23EED2F8-B88B-41D3-B692-619C61F7DB33}" dt="2023-05-29T12:08:59.211" v="4964" actId="47"/>
        <pc:sldMkLst>
          <pc:docMk/>
          <pc:sldMk cId="1482596028" sldId="342"/>
        </pc:sldMkLst>
      </pc:sldChg>
      <pc:sldChg chg="new del">
        <pc:chgData name="Richard Chalk" userId="287f8aa4f4de1d19" providerId="LiveId" clId="{23EED2F8-B88B-41D3-B692-619C61F7DB33}" dt="2023-05-29T12:08:59.211" v="4964" actId="47"/>
        <pc:sldMkLst>
          <pc:docMk/>
          <pc:sldMk cId="331560309" sldId="343"/>
        </pc:sldMkLst>
      </pc:sldChg>
      <pc:sldChg chg="addSp delSp modSp add mod">
        <pc:chgData name="Richard Chalk" userId="287f8aa4f4de1d19" providerId="LiveId" clId="{23EED2F8-B88B-41D3-B692-619C61F7DB33}" dt="2023-05-29T12:10:07.896" v="4980" actId="20577"/>
        <pc:sldMkLst>
          <pc:docMk/>
          <pc:sldMk cId="3473543632" sldId="344"/>
        </pc:sldMkLst>
        <pc:spChg chg="mod">
          <ac:chgData name="Richard Chalk" userId="287f8aa4f4de1d19" providerId="LiveId" clId="{23EED2F8-B88B-41D3-B692-619C61F7DB33}" dt="2023-05-29T08:17:07.521" v="99" actId="20577"/>
          <ac:spMkLst>
            <pc:docMk/>
            <pc:sldMk cId="3473543632" sldId="344"/>
            <ac:spMk id="4" creationId="{4771B46A-233B-C554-9461-6E930E187917}"/>
          </ac:spMkLst>
        </pc:spChg>
        <pc:spChg chg="del">
          <ac:chgData name="Richard Chalk" userId="287f8aa4f4de1d19" providerId="LiveId" clId="{23EED2F8-B88B-41D3-B692-619C61F7DB33}" dt="2023-05-29T08:24:58.627" v="268" actId="478"/>
          <ac:spMkLst>
            <pc:docMk/>
            <pc:sldMk cId="3473543632" sldId="344"/>
            <ac:spMk id="12" creationId="{6A8F2775-4427-6D4B-E666-E53DE2E375BC}"/>
          </ac:spMkLst>
        </pc:spChg>
        <pc:spChg chg="mod">
          <ac:chgData name="Richard Chalk" userId="287f8aa4f4de1d19" providerId="LiveId" clId="{23EED2F8-B88B-41D3-B692-619C61F7DB33}" dt="2023-05-29T12:10:07.896" v="4980" actId="20577"/>
          <ac:spMkLst>
            <pc:docMk/>
            <pc:sldMk cId="3473543632" sldId="344"/>
            <ac:spMk id="658" creationId="{00000000-0000-0000-0000-000000000000}"/>
          </ac:spMkLst>
        </pc:spChg>
        <pc:picChg chg="add mod">
          <ac:chgData name="Richard Chalk" userId="287f8aa4f4de1d19" providerId="LiveId" clId="{23EED2F8-B88B-41D3-B692-619C61F7DB33}" dt="2023-05-29T08:33:29.344" v="569" actId="1076"/>
          <ac:picMkLst>
            <pc:docMk/>
            <pc:sldMk cId="3473543632" sldId="344"/>
            <ac:picMk id="1026" creationId="{3C4FDD98-AA4A-DE13-4A15-B3BD51122026}"/>
          </ac:picMkLst>
        </pc:picChg>
      </pc:sldChg>
      <pc:sldChg chg="addSp delSp modSp add mod">
        <pc:chgData name="Richard Chalk" userId="287f8aa4f4de1d19" providerId="LiveId" clId="{23EED2F8-B88B-41D3-B692-619C61F7DB33}" dt="2023-05-29T09:41:19.681" v="2845" actId="113"/>
        <pc:sldMkLst>
          <pc:docMk/>
          <pc:sldMk cId="253933676" sldId="345"/>
        </pc:sldMkLst>
        <pc:spChg chg="add del mod">
          <ac:chgData name="Richard Chalk" userId="287f8aa4f4de1d19" providerId="LiveId" clId="{23EED2F8-B88B-41D3-B692-619C61F7DB33}" dt="2023-05-29T08:30:41.693" v="498" actId="478"/>
          <ac:spMkLst>
            <pc:docMk/>
            <pc:sldMk cId="253933676" sldId="345"/>
            <ac:spMk id="3" creationId="{3E911007-09AA-1E8D-0744-FBB758AAD6FC}"/>
          </ac:spMkLst>
        </pc:spChg>
        <pc:spChg chg="mod">
          <ac:chgData name="Richard Chalk" userId="287f8aa4f4de1d19" providerId="LiveId" clId="{23EED2F8-B88B-41D3-B692-619C61F7DB33}" dt="2023-05-29T09:39:39.191" v="2769" actId="1076"/>
          <ac:spMkLst>
            <pc:docMk/>
            <pc:sldMk cId="253933676" sldId="345"/>
            <ac:spMk id="4" creationId="{4771B46A-233B-C554-9461-6E930E187917}"/>
          </ac:spMkLst>
        </pc:spChg>
        <pc:spChg chg="add del mod">
          <ac:chgData name="Richard Chalk" userId="287f8aa4f4de1d19" providerId="LiveId" clId="{23EED2F8-B88B-41D3-B692-619C61F7DB33}" dt="2023-05-29T08:31:09.036" v="503" actId="478"/>
          <ac:spMkLst>
            <pc:docMk/>
            <pc:sldMk cId="253933676" sldId="345"/>
            <ac:spMk id="7" creationId="{8DB3D39D-092C-9B3A-09FF-3F7F50AA455A}"/>
          </ac:spMkLst>
        </pc:spChg>
        <pc:spChg chg="add mod">
          <ac:chgData name="Richard Chalk" userId="287f8aa4f4de1d19" providerId="LiveId" clId="{23EED2F8-B88B-41D3-B692-619C61F7DB33}" dt="2023-05-29T09:41:19.681" v="2845" actId="113"/>
          <ac:spMkLst>
            <pc:docMk/>
            <pc:sldMk cId="253933676" sldId="345"/>
            <ac:spMk id="10" creationId="{AC6B5360-4A99-F9A2-4608-549F9670D54C}"/>
          </ac:spMkLst>
        </pc:spChg>
        <pc:spChg chg="del">
          <ac:chgData name="Richard Chalk" userId="287f8aa4f4de1d19" providerId="LiveId" clId="{23EED2F8-B88B-41D3-B692-619C61F7DB33}" dt="2023-05-29T08:24:52.947" v="267" actId="478"/>
          <ac:spMkLst>
            <pc:docMk/>
            <pc:sldMk cId="253933676" sldId="345"/>
            <ac:spMk id="12" creationId="{6A8F2775-4427-6D4B-E666-E53DE2E375BC}"/>
          </ac:spMkLst>
        </pc:spChg>
        <pc:spChg chg="add mod">
          <ac:chgData name="Richard Chalk" userId="287f8aa4f4de1d19" providerId="LiveId" clId="{23EED2F8-B88B-41D3-B692-619C61F7DB33}" dt="2023-05-29T09:40:00.866" v="2821" actId="1035"/>
          <ac:spMkLst>
            <pc:docMk/>
            <pc:sldMk cId="253933676" sldId="345"/>
            <ac:spMk id="14" creationId="{8C5307C6-DCAD-3491-F05B-D86EDCB8C0A1}"/>
          </ac:spMkLst>
        </pc:spChg>
        <pc:spChg chg="add mod">
          <ac:chgData name="Richard Chalk" userId="287f8aa4f4de1d19" providerId="LiveId" clId="{23EED2F8-B88B-41D3-B692-619C61F7DB33}" dt="2023-05-29T09:40:00.866" v="2821" actId="1035"/>
          <ac:spMkLst>
            <pc:docMk/>
            <pc:sldMk cId="253933676" sldId="345"/>
            <ac:spMk id="15" creationId="{244A2E00-375C-8212-05E9-A7003A6CBCE6}"/>
          </ac:spMkLst>
        </pc:spChg>
        <pc:spChg chg="add mod">
          <ac:chgData name="Richard Chalk" userId="287f8aa4f4de1d19" providerId="LiveId" clId="{23EED2F8-B88B-41D3-B692-619C61F7DB33}" dt="2023-05-29T09:40:00.866" v="2821" actId="1035"/>
          <ac:spMkLst>
            <pc:docMk/>
            <pc:sldMk cId="253933676" sldId="345"/>
            <ac:spMk id="16" creationId="{9668BD05-C6FC-6A4D-C620-C3931C1BEFEE}"/>
          </ac:spMkLst>
        </pc:spChg>
        <pc:spChg chg="add mod">
          <ac:chgData name="Richard Chalk" userId="287f8aa4f4de1d19" providerId="LiveId" clId="{23EED2F8-B88B-41D3-B692-619C61F7DB33}" dt="2023-05-29T09:40:00.866" v="2821" actId="1035"/>
          <ac:spMkLst>
            <pc:docMk/>
            <pc:sldMk cId="253933676" sldId="345"/>
            <ac:spMk id="17" creationId="{E6A0862C-9C71-74EB-7C37-EAD037966846}"/>
          </ac:spMkLst>
        </pc:spChg>
        <pc:spChg chg="add mod">
          <ac:chgData name="Richard Chalk" userId="287f8aa4f4de1d19" providerId="LiveId" clId="{23EED2F8-B88B-41D3-B692-619C61F7DB33}" dt="2023-05-29T09:40:00.866" v="2821" actId="1035"/>
          <ac:spMkLst>
            <pc:docMk/>
            <pc:sldMk cId="253933676" sldId="345"/>
            <ac:spMk id="18" creationId="{825E34BF-9970-9BFA-58C3-691148932A31}"/>
          </ac:spMkLst>
        </pc:spChg>
        <pc:spChg chg="add mod">
          <ac:chgData name="Richard Chalk" userId="287f8aa4f4de1d19" providerId="LiveId" clId="{23EED2F8-B88B-41D3-B692-619C61F7DB33}" dt="2023-05-29T09:40:58.945" v="2844" actId="113"/>
          <ac:spMkLst>
            <pc:docMk/>
            <pc:sldMk cId="253933676" sldId="345"/>
            <ac:spMk id="19" creationId="{A60AFDA1-46BF-CF7A-4BF6-9F01AEE17E69}"/>
          </ac:spMkLst>
        </pc:spChg>
        <pc:spChg chg="mod">
          <ac:chgData name="Richard Chalk" userId="287f8aa4f4de1d19" providerId="LiveId" clId="{23EED2F8-B88B-41D3-B692-619C61F7DB33}" dt="2023-05-29T09:36:19.597" v="2561" actId="207"/>
          <ac:spMkLst>
            <pc:docMk/>
            <pc:sldMk cId="253933676" sldId="345"/>
            <ac:spMk id="658" creationId="{00000000-0000-0000-0000-000000000000}"/>
          </ac:spMkLst>
        </pc:spChg>
        <pc:picChg chg="add del mod">
          <ac:chgData name="Richard Chalk" userId="287f8aa4f4de1d19" providerId="LiveId" clId="{23EED2F8-B88B-41D3-B692-619C61F7DB33}" dt="2023-05-29T08:31:09.036" v="503" actId="478"/>
          <ac:picMkLst>
            <pc:docMk/>
            <pc:sldMk cId="253933676" sldId="345"/>
            <ac:picMk id="8" creationId="{823638CF-239C-CC74-D729-F3CE68B3E0B4}"/>
          </ac:picMkLst>
        </pc:picChg>
        <pc:picChg chg="add mod">
          <ac:chgData name="Richard Chalk" userId="287f8aa4f4de1d19" providerId="LiveId" clId="{23EED2F8-B88B-41D3-B692-619C61F7DB33}" dt="2023-05-29T09:40:00.866" v="2821" actId="1035"/>
          <ac:picMkLst>
            <pc:docMk/>
            <pc:sldMk cId="253933676" sldId="345"/>
            <ac:picMk id="9" creationId="{1F20BA81-6B78-FD3E-2369-AD7F868AB5EA}"/>
          </ac:picMkLst>
        </pc:picChg>
        <pc:picChg chg="add mod">
          <ac:chgData name="Richard Chalk" userId="287f8aa4f4de1d19" providerId="LiveId" clId="{23EED2F8-B88B-41D3-B692-619C61F7DB33}" dt="2023-05-29T09:39:54.124" v="2810" actId="1036"/>
          <ac:picMkLst>
            <pc:docMk/>
            <pc:sldMk cId="253933676" sldId="345"/>
            <ac:picMk id="11" creationId="{9B0840DA-60E7-E7BB-8E37-6BA1D27A23BC}"/>
          </ac:picMkLst>
        </pc:picChg>
        <pc:picChg chg="add mod">
          <ac:chgData name="Richard Chalk" userId="287f8aa4f4de1d19" providerId="LiveId" clId="{23EED2F8-B88B-41D3-B692-619C61F7DB33}" dt="2023-05-29T08:33:31.647" v="570"/>
          <ac:picMkLst>
            <pc:docMk/>
            <pc:sldMk cId="253933676" sldId="345"/>
            <ac:picMk id="13" creationId="{FEFB80B8-4B63-1D40-F4D4-CB4647ACDDE9}"/>
          </ac:picMkLst>
        </pc:picChg>
      </pc:sldChg>
      <pc:sldChg chg="addSp modSp add mod">
        <pc:chgData name="Richard Chalk" userId="287f8aa4f4de1d19" providerId="LiveId" clId="{23EED2F8-B88B-41D3-B692-619C61F7DB33}" dt="2023-05-29T12:10:35.970" v="4999" actId="14100"/>
        <pc:sldMkLst>
          <pc:docMk/>
          <pc:sldMk cId="2297036447" sldId="346"/>
        </pc:sldMkLst>
        <pc:spChg chg="mod">
          <ac:chgData name="Richard Chalk" userId="287f8aa4f4de1d19" providerId="LiveId" clId="{23EED2F8-B88B-41D3-B692-619C61F7DB33}" dt="2023-05-29T12:10:35.970" v="4999" actId="14100"/>
          <ac:spMkLst>
            <pc:docMk/>
            <pc:sldMk cId="2297036447" sldId="346"/>
            <ac:spMk id="3" creationId="{3E911007-09AA-1E8D-0744-FBB758AAD6FC}"/>
          </ac:spMkLst>
        </pc:spChg>
        <pc:spChg chg="mod">
          <ac:chgData name="Richard Chalk" userId="287f8aa4f4de1d19" providerId="LiveId" clId="{23EED2F8-B88B-41D3-B692-619C61F7DB33}" dt="2023-05-29T08:34:06.209" v="577" actId="20577"/>
          <ac:spMkLst>
            <pc:docMk/>
            <pc:sldMk cId="2297036447" sldId="346"/>
            <ac:spMk id="4" creationId="{4771B46A-233B-C554-9461-6E930E187917}"/>
          </ac:spMkLst>
        </pc:spChg>
        <pc:spChg chg="mod">
          <ac:chgData name="Richard Chalk" userId="287f8aa4f4de1d19" providerId="LiveId" clId="{23EED2F8-B88B-41D3-B692-619C61F7DB33}" dt="2023-05-29T08:41:18.756" v="731" actId="1037"/>
          <ac:spMkLst>
            <pc:docMk/>
            <pc:sldMk cId="2297036447" sldId="346"/>
            <ac:spMk id="7" creationId="{8DB3D39D-092C-9B3A-09FF-3F7F50AA455A}"/>
          </ac:spMkLst>
        </pc:spChg>
        <pc:picChg chg="add mod">
          <ac:chgData name="Richard Chalk" userId="287f8aa4f4de1d19" providerId="LiveId" clId="{23EED2F8-B88B-41D3-B692-619C61F7DB33}" dt="2023-05-29T08:33:32.986" v="571"/>
          <ac:picMkLst>
            <pc:docMk/>
            <pc:sldMk cId="2297036447" sldId="346"/>
            <ac:picMk id="2" creationId="{28938206-7162-86C2-6B38-EF7FE197795B}"/>
          </ac:picMkLst>
        </pc:picChg>
        <pc:picChg chg="mod">
          <ac:chgData name="Richard Chalk" userId="287f8aa4f4de1d19" providerId="LiveId" clId="{23EED2F8-B88B-41D3-B692-619C61F7DB33}" dt="2023-05-29T08:41:18.756" v="731" actId="1037"/>
          <ac:picMkLst>
            <pc:docMk/>
            <pc:sldMk cId="2297036447" sldId="346"/>
            <ac:picMk id="8" creationId="{823638CF-239C-CC74-D729-F3CE68B3E0B4}"/>
          </ac:picMkLst>
        </pc:picChg>
      </pc:sldChg>
      <pc:sldChg chg="addSp delSp modSp add mod">
        <pc:chgData name="Richard Chalk" userId="287f8aa4f4de1d19" providerId="LiveId" clId="{23EED2F8-B88B-41D3-B692-619C61F7DB33}" dt="2023-05-29T11:04:10.771" v="2897" actId="113"/>
        <pc:sldMkLst>
          <pc:docMk/>
          <pc:sldMk cId="4002348359" sldId="347"/>
        </pc:sldMkLst>
        <pc:spChg chg="mod">
          <ac:chgData name="Richard Chalk" userId="287f8aa4f4de1d19" providerId="LiveId" clId="{23EED2F8-B88B-41D3-B692-619C61F7DB33}" dt="2023-05-29T08:40:27.243" v="698" actId="20577"/>
          <ac:spMkLst>
            <pc:docMk/>
            <pc:sldMk cId="4002348359" sldId="347"/>
            <ac:spMk id="3" creationId="{3E911007-09AA-1E8D-0744-FBB758AAD6FC}"/>
          </ac:spMkLst>
        </pc:spChg>
        <pc:spChg chg="mod">
          <ac:chgData name="Richard Chalk" userId="287f8aa4f4de1d19" providerId="LiveId" clId="{23EED2F8-B88B-41D3-B692-619C61F7DB33}" dt="2023-05-29T08:34:31.953" v="591" actId="20577"/>
          <ac:spMkLst>
            <pc:docMk/>
            <pc:sldMk cId="4002348359" sldId="347"/>
            <ac:spMk id="4" creationId="{4771B46A-233B-C554-9461-6E930E187917}"/>
          </ac:spMkLst>
        </pc:spChg>
        <pc:spChg chg="del">
          <ac:chgData name="Richard Chalk" userId="287f8aa4f4de1d19" providerId="LiveId" clId="{23EED2F8-B88B-41D3-B692-619C61F7DB33}" dt="2023-05-29T08:35:57.987" v="619" actId="478"/>
          <ac:spMkLst>
            <pc:docMk/>
            <pc:sldMk cId="4002348359" sldId="347"/>
            <ac:spMk id="7" creationId="{8DB3D39D-092C-9B3A-09FF-3F7F50AA455A}"/>
          </ac:spMkLst>
        </pc:spChg>
        <pc:spChg chg="add mod">
          <ac:chgData name="Richard Chalk" userId="287f8aa4f4de1d19" providerId="LiveId" clId="{23EED2F8-B88B-41D3-B692-619C61F7DB33}" dt="2023-05-29T11:04:10.771" v="2897" actId="113"/>
          <ac:spMkLst>
            <pc:docMk/>
            <pc:sldMk cId="4002348359" sldId="347"/>
            <ac:spMk id="10" creationId="{63CB52BC-B64A-ABD6-5FEE-3A6BE9514E6A}"/>
          </ac:spMkLst>
        </pc:spChg>
        <pc:spChg chg="mod">
          <ac:chgData name="Richard Chalk" userId="287f8aa4f4de1d19" providerId="LiveId" clId="{23EED2F8-B88B-41D3-B692-619C61F7DB33}" dt="2023-05-29T08:41:38.019" v="733" actId="113"/>
          <ac:spMkLst>
            <pc:docMk/>
            <pc:sldMk cId="4002348359" sldId="347"/>
            <ac:spMk id="658" creationId="{00000000-0000-0000-0000-000000000000}"/>
          </ac:spMkLst>
        </pc:spChg>
        <pc:picChg chg="del">
          <ac:chgData name="Richard Chalk" userId="287f8aa4f4de1d19" providerId="LiveId" clId="{23EED2F8-B88B-41D3-B692-619C61F7DB33}" dt="2023-05-29T08:35:57.987" v="619" actId="478"/>
          <ac:picMkLst>
            <pc:docMk/>
            <pc:sldMk cId="4002348359" sldId="347"/>
            <ac:picMk id="8" creationId="{823638CF-239C-CC74-D729-F3CE68B3E0B4}"/>
          </ac:picMkLst>
        </pc:picChg>
        <pc:cxnChg chg="add mod">
          <ac:chgData name="Richard Chalk" userId="287f8aa4f4de1d19" providerId="LiveId" clId="{23EED2F8-B88B-41D3-B692-619C61F7DB33}" dt="2023-05-29T08:40:57.421" v="703" actId="1582"/>
          <ac:cxnSpMkLst>
            <pc:docMk/>
            <pc:sldMk cId="4002348359" sldId="347"/>
            <ac:cxnSpMk id="12" creationId="{ADAF19BD-2132-01FB-13A4-BB69B6B2F8DC}"/>
          </ac:cxnSpMkLst>
        </pc:cxnChg>
      </pc:sldChg>
      <pc:sldChg chg="addSp delSp modSp add mod modNotesTx">
        <pc:chgData name="Richard Chalk" userId="287f8aa4f4de1d19" providerId="LiveId" clId="{23EED2F8-B88B-41D3-B692-619C61F7DB33}" dt="2023-05-29T11:04:23.775" v="2898" actId="113"/>
        <pc:sldMkLst>
          <pc:docMk/>
          <pc:sldMk cId="3660046944" sldId="348"/>
        </pc:sldMkLst>
        <pc:spChg chg="del">
          <ac:chgData name="Richard Chalk" userId="287f8aa4f4de1d19" providerId="LiveId" clId="{23EED2F8-B88B-41D3-B692-619C61F7DB33}" dt="2023-05-29T08:47:21.542" v="755" actId="478"/>
          <ac:spMkLst>
            <pc:docMk/>
            <pc:sldMk cId="3660046944" sldId="348"/>
            <ac:spMk id="3" creationId="{3E911007-09AA-1E8D-0744-FBB758AAD6FC}"/>
          </ac:spMkLst>
        </pc:spChg>
        <pc:spChg chg="mod">
          <ac:chgData name="Richard Chalk" userId="287f8aa4f4de1d19" providerId="LiveId" clId="{23EED2F8-B88B-41D3-B692-619C61F7DB33}" dt="2023-05-29T08:45:31.778" v="739" actId="20577"/>
          <ac:spMkLst>
            <pc:docMk/>
            <pc:sldMk cId="3660046944" sldId="348"/>
            <ac:spMk id="4" creationId="{4771B46A-233B-C554-9461-6E930E187917}"/>
          </ac:spMkLst>
        </pc:spChg>
        <pc:spChg chg="add mod">
          <ac:chgData name="Richard Chalk" userId="287f8aa4f4de1d19" providerId="LiveId" clId="{23EED2F8-B88B-41D3-B692-619C61F7DB33}" dt="2023-05-29T08:53:49.971" v="1116" actId="1036"/>
          <ac:spMkLst>
            <pc:docMk/>
            <pc:sldMk cId="3660046944" sldId="348"/>
            <ac:spMk id="8" creationId="{50110C6F-1F03-75B9-BE92-9F10E116B5B6}"/>
          </ac:spMkLst>
        </pc:spChg>
        <pc:spChg chg="add mod">
          <ac:chgData name="Richard Chalk" userId="287f8aa4f4de1d19" providerId="LiveId" clId="{23EED2F8-B88B-41D3-B692-619C61F7DB33}" dt="2023-05-29T11:04:23.775" v="2898" actId="113"/>
          <ac:spMkLst>
            <pc:docMk/>
            <pc:sldMk cId="3660046944" sldId="348"/>
            <ac:spMk id="9" creationId="{0B26A0A8-87F1-A50E-D0B1-A3EE65D47CFF}"/>
          </ac:spMkLst>
        </pc:spChg>
        <pc:spChg chg="del">
          <ac:chgData name="Richard Chalk" userId="287f8aa4f4de1d19" providerId="LiveId" clId="{23EED2F8-B88B-41D3-B692-619C61F7DB33}" dt="2023-05-29T08:47:19.922" v="754" actId="478"/>
          <ac:spMkLst>
            <pc:docMk/>
            <pc:sldMk cId="3660046944" sldId="348"/>
            <ac:spMk id="10" creationId="{63CB52BC-B64A-ABD6-5FEE-3A6BE9514E6A}"/>
          </ac:spMkLst>
        </pc:spChg>
        <pc:spChg chg="add mod">
          <ac:chgData name="Richard Chalk" userId="287f8aa4f4de1d19" providerId="LiveId" clId="{23EED2F8-B88B-41D3-B692-619C61F7DB33}" dt="2023-05-29T08:53:49.971" v="1116" actId="1036"/>
          <ac:spMkLst>
            <pc:docMk/>
            <pc:sldMk cId="3660046944" sldId="348"/>
            <ac:spMk id="11" creationId="{0D8FEE15-04F5-6414-A762-7113A0309E7A}"/>
          </ac:spMkLst>
        </pc:spChg>
        <pc:spChg chg="add del mod">
          <ac:chgData name="Richard Chalk" userId="287f8aa4f4de1d19" providerId="LiveId" clId="{23EED2F8-B88B-41D3-B692-619C61F7DB33}" dt="2023-05-29T08:53:37.589" v="1074"/>
          <ac:spMkLst>
            <pc:docMk/>
            <pc:sldMk cId="3660046944" sldId="348"/>
            <ac:spMk id="16" creationId="{0AA7D937-BE47-8FA3-4F53-D17547AA66C9}"/>
          </ac:spMkLst>
        </pc:spChg>
        <pc:spChg chg="mod">
          <ac:chgData name="Richard Chalk" userId="287f8aa4f4de1d19" providerId="LiveId" clId="{23EED2F8-B88B-41D3-B692-619C61F7DB33}" dt="2023-05-29T08:49:28.790" v="921" actId="5793"/>
          <ac:spMkLst>
            <pc:docMk/>
            <pc:sldMk cId="3660046944" sldId="348"/>
            <ac:spMk id="658" creationId="{00000000-0000-0000-0000-000000000000}"/>
          </ac:spMkLst>
        </pc:spChg>
        <pc:graphicFrameChg chg="add mod modGraphic">
          <ac:chgData name="Richard Chalk" userId="287f8aa4f4de1d19" providerId="LiveId" clId="{23EED2F8-B88B-41D3-B692-619C61F7DB33}" dt="2023-05-29T08:53:38.320" v="1076" actId="1035"/>
          <ac:graphicFrameMkLst>
            <pc:docMk/>
            <pc:sldMk cId="3660046944" sldId="348"/>
            <ac:graphicFrameMk id="14" creationId="{7E865A13-8978-6962-74EA-0D6A3F1AF012}"/>
          </ac:graphicFrameMkLst>
        </pc:graphicFrameChg>
        <pc:picChg chg="add del mod">
          <ac:chgData name="Richard Chalk" userId="287f8aa4f4de1d19" providerId="LiveId" clId="{23EED2F8-B88B-41D3-B692-619C61F7DB33}" dt="2023-05-29T08:53:37.589" v="1074"/>
          <ac:picMkLst>
            <pc:docMk/>
            <pc:sldMk cId="3660046944" sldId="348"/>
            <ac:picMk id="17" creationId="{9FA82177-D4AC-9932-1F94-4D384825BBB1}"/>
          </ac:picMkLst>
        </pc:picChg>
        <pc:cxnChg chg="mod">
          <ac:chgData name="Richard Chalk" userId="287f8aa4f4de1d19" providerId="LiveId" clId="{23EED2F8-B88B-41D3-B692-619C61F7DB33}" dt="2023-05-29T08:53:43.846" v="1092" actId="1037"/>
          <ac:cxnSpMkLst>
            <pc:docMk/>
            <pc:sldMk cId="3660046944" sldId="348"/>
            <ac:cxnSpMk id="12" creationId="{ADAF19BD-2132-01FB-13A4-BB69B6B2F8DC}"/>
          </ac:cxnSpMkLst>
        </pc:cxnChg>
      </pc:sldChg>
      <pc:sldChg chg="addSp delSp modSp add mod modNotesTx">
        <pc:chgData name="Richard Chalk" userId="287f8aa4f4de1d19" providerId="LiveId" clId="{23EED2F8-B88B-41D3-B692-619C61F7DB33}" dt="2023-05-29T11:06:26.378" v="2939" actId="20577"/>
        <pc:sldMkLst>
          <pc:docMk/>
          <pc:sldMk cId="3717549317" sldId="349"/>
        </pc:sldMkLst>
        <pc:spChg chg="mod">
          <ac:chgData name="Richard Chalk" userId="287f8aa4f4de1d19" providerId="LiveId" clId="{23EED2F8-B88B-41D3-B692-619C61F7DB33}" dt="2023-05-29T08:56:53.798" v="1276" actId="20577"/>
          <ac:spMkLst>
            <pc:docMk/>
            <pc:sldMk cId="3717549317" sldId="349"/>
            <ac:spMk id="4" creationId="{4771B46A-233B-C554-9461-6E930E187917}"/>
          </ac:spMkLst>
        </pc:spChg>
        <pc:spChg chg="del">
          <ac:chgData name="Richard Chalk" userId="287f8aa4f4de1d19" providerId="LiveId" clId="{23EED2F8-B88B-41D3-B692-619C61F7DB33}" dt="2023-05-29T08:57:34.907" v="1278" actId="478"/>
          <ac:spMkLst>
            <pc:docMk/>
            <pc:sldMk cId="3717549317" sldId="349"/>
            <ac:spMk id="8" creationId="{50110C6F-1F03-75B9-BE92-9F10E116B5B6}"/>
          </ac:spMkLst>
        </pc:spChg>
        <pc:spChg chg="mod">
          <ac:chgData name="Richard Chalk" userId="287f8aa4f4de1d19" providerId="LiveId" clId="{23EED2F8-B88B-41D3-B692-619C61F7DB33}" dt="2023-05-29T11:06:26.378" v="2939" actId="20577"/>
          <ac:spMkLst>
            <pc:docMk/>
            <pc:sldMk cId="3717549317" sldId="349"/>
            <ac:spMk id="9" creationId="{0B26A0A8-87F1-A50E-D0B1-A3EE65D47CFF}"/>
          </ac:spMkLst>
        </pc:spChg>
        <pc:spChg chg="del">
          <ac:chgData name="Richard Chalk" userId="287f8aa4f4de1d19" providerId="LiveId" clId="{23EED2F8-B88B-41D3-B692-619C61F7DB33}" dt="2023-05-29T09:00:37.120" v="1341" actId="478"/>
          <ac:spMkLst>
            <pc:docMk/>
            <pc:sldMk cId="3717549317" sldId="349"/>
            <ac:spMk id="11" creationId="{0D8FEE15-04F5-6414-A762-7113A0309E7A}"/>
          </ac:spMkLst>
        </pc:spChg>
        <pc:spChg chg="mod">
          <ac:chgData name="Richard Chalk" userId="287f8aa4f4de1d19" providerId="LiveId" clId="{23EED2F8-B88B-41D3-B692-619C61F7DB33}" dt="2023-05-29T11:05:11.876" v="2914" actId="20577"/>
          <ac:spMkLst>
            <pc:docMk/>
            <pc:sldMk cId="3717549317" sldId="349"/>
            <ac:spMk id="658" creationId="{00000000-0000-0000-0000-000000000000}"/>
          </ac:spMkLst>
        </pc:spChg>
        <pc:graphicFrameChg chg="del">
          <ac:chgData name="Richard Chalk" userId="287f8aa4f4de1d19" providerId="LiveId" clId="{23EED2F8-B88B-41D3-B692-619C61F7DB33}" dt="2023-05-29T08:57:36.699" v="1279" actId="478"/>
          <ac:graphicFrameMkLst>
            <pc:docMk/>
            <pc:sldMk cId="3717549317" sldId="349"/>
            <ac:graphicFrameMk id="14" creationId="{7E865A13-8978-6962-74EA-0D6A3F1AF012}"/>
          </ac:graphicFrameMkLst>
        </pc:graphicFrameChg>
        <pc:picChg chg="del">
          <ac:chgData name="Richard Chalk" userId="287f8aa4f4de1d19" providerId="LiveId" clId="{23EED2F8-B88B-41D3-B692-619C61F7DB33}" dt="2023-05-29T09:05:06.034" v="1715" actId="478"/>
          <ac:picMkLst>
            <pc:docMk/>
            <pc:sldMk cId="3717549317" sldId="349"/>
            <ac:picMk id="2" creationId="{28938206-7162-86C2-6B38-EF7FE197795B}"/>
          </ac:picMkLst>
        </pc:picChg>
        <pc:picChg chg="add mod">
          <ac:chgData name="Richard Chalk" userId="287f8aa4f4de1d19" providerId="LiveId" clId="{23EED2F8-B88B-41D3-B692-619C61F7DB33}" dt="2023-05-29T09:05:12.615" v="1717" actId="1076"/>
          <ac:picMkLst>
            <pc:docMk/>
            <pc:sldMk cId="3717549317" sldId="349"/>
            <ac:picMk id="3" creationId="{BC0DFB3B-20BD-AEF6-361E-2F15531DBB0B}"/>
          </ac:picMkLst>
        </pc:picChg>
        <pc:picChg chg="add mod">
          <ac:chgData name="Richard Chalk" userId="287f8aa4f4de1d19" providerId="LiveId" clId="{23EED2F8-B88B-41D3-B692-619C61F7DB33}" dt="2023-05-29T11:05:39.367" v="2915" actId="167"/>
          <ac:picMkLst>
            <pc:docMk/>
            <pc:sldMk cId="3717549317" sldId="349"/>
            <ac:picMk id="2050" creationId="{DED94E35-7E26-A8E0-7E46-3C4D16A3FBDF}"/>
          </ac:picMkLst>
        </pc:picChg>
        <pc:cxnChg chg="mod">
          <ac:chgData name="Richard Chalk" userId="287f8aa4f4de1d19" providerId="LiveId" clId="{23EED2F8-B88B-41D3-B692-619C61F7DB33}" dt="2023-05-29T09:23:08.189" v="1781" actId="14100"/>
          <ac:cxnSpMkLst>
            <pc:docMk/>
            <pc:sldMk cId="3717549317" sldId="349"/>
            <ac:cxnSpMk id="12" creationId="{ADAF19BD-2132-01FB-13A4-BB69B6B2F8DC}"/>
          </ac:cxnSpMkLst>
        </pc:cxnChg>
      </pc:sldChg>
      <pc:sldChg chg="addSp delSp modSp add mod modNotesTx">
        <pc:chgData name="Richard Chalk" userId="287f8aa4f4de1d19" providerId="LiveId" clId="{23EED2F8-B88B-41D3-B692-619C61F7DB33}" dt="2023-05-29T14:20:14.078" v="5847" actId="20577"/>
        <pc:sldMkLst>
          <pc:docMk/>
          <pc:sldMk cId="3118062131" sldId="350"/>
        </pc:sldMkLst>
        <pc:spChg chg="mod">
          <ac:chgData name="Richard Chalk" userId="287f8aa4f4de1d19" providerId="LiveId" clId="{23EED2F8-B88B-41D3-B692-619C61F7DB33}" dt="2023-05-29T14:20:04.397" v="5845" actId="113"/>
          <ac:spMkLst>
            <pc:docMk/>
            <pc:sldMk cId="3118062131" sldId="350"/>
            <ac:spMk id="4" creationId="{4771B46A-233B-C554-9461-6E930E187917}"/>
          </ac:spMkLst>
        </pc:spChg>
        <pc:spChg chg="mod">
          <ac:chgData name="Richard Chalk" userId="287f8aa4f4de1d19" providerId="LiveId" clId="{23EED2F8-B88B-41D3-B692-619C61F7DB33}" dt="2023-05-29T09:30:06.218" v="1928" actId="14100"/>
          <ac:spMkLst>
            <pc:docMk/>
            <pc:sldMk cId="3118062131" sldId="350"/>
            <ac:spMk id="9" creationId="{0B26A0A8-87F1-A50E-D0B1-A3EE65D47CFF}"/>
          </ac:spMkLst>
        </pc:spChg>
        <pc:spChg chg="mod">
          <ac:chgData name="Richard Chalk" userId="287f8aa4f4de1d19" providerId="LiveId" clId="{23EED2F8-B88B-41D3-B692-619C61F7DB33}" dt="2023-05-29T11:07:03.348" v="2942" actId="14100"/>
          <ac:spMkLst>
            <pc:docMk/>
            <pc:sldMk cId="3118062131" sldId="350"/>
            <ac:spMk id="658" creationId="{00000000-0000-0000-0000-000000000000}"/>
          </ac:spMkLst>
        </pc:spChg>
        <pc:picChg chg="add mod">
          <ac:chgData name="Richard Chalk" userId="287f8aa4f4de1d19" providerId="LiveId" clId="{23EED2F8-B88B-41D3-B692-619C61F7DB33}" dt="2023-05-29T09:25:54.162" v="1854"/>
          <ac:picMkLst>
            <pc:docMk/>
            <pc:sldMk cId="3118062131" sldId="350"/>
            <ac:picMk id="2" creationId="{70E54155-0A8C-D616-81B2-CA13C92709F2}"/>
          </ac:picMkLst>
        </pc:picChg>
        <pc:picChg chg="del">
          <ac:chgData name="Richard Chalk" userId="287f8aa4f4de1d19" providerId="LiveId" clId="{23EED2F8-B88B-41D3-B692-619C61F7DB33}" dt="2023-05-29T09:25:44.119" v="1853" actId="478"/>
          <ac:picMkLst>
            <pc:docMk/>
            <pc:sldMk cId="3118062131" sldId="350"/>
            <ac:picMk id="3" creationId="{BC0DFB3B-20BD-AEF6-361E-2F15531DBB0B}"/>
          </ac:picMkLst>
        </pc:picChg>
        <pc:picChg chg="add mod">
          <ac:chgData name="Richard Chalk" userId="287f8aa4f4de1d19" providerId="LiveId" clId="{23EED2F8-B88B-41D3-B692-619C61F7DB33}" dt="2023-05-29T09:30:48.990" v="2041" actId="1037"/>
          <ac:picMkLst>
            <pc:docMk/>
            <pc:sldMk cId="3118062131" sldId="350"/>
            <ac:picMk id="7" creationId="{2B7DF26C-CCC4-AE26-DE8E-4D5E553F3400}"/>
          </ac:picMkLst>
        </pc:picChg>
        <pc:picChg chg="add mod">
          <ac:chgData name="Richard Chalk" userId="287f8aa4f4de1d19" providerId="LiveId" clId="{23EED2F8-B88B-41D3-B692-619C61F7DB33}" dt="2023-05-29T09:30:48.990" v="2041" actId="1037"/>
          <ac:picMkLst>
            <pc:docMk/>
            <pc:sldMk cId="3118062131" sldId="350"/>
            <ac:picMk id="8" creationId="{6C25AE8F-1585-733A-3DE9-CB88013AF39A}"/>
          </ac:picMkLst>
        </pc:picChg>
        <pc:picChg chg="del">
          <ac:chgData name="Richard Chalk" userId="287f8aa4f4de1d19" providerId="LiveId" clId="{23EED2F8-B88B-41D3-B692-619C61F7DB33}" dt="2023-05-29T09:27:27.696" v="1880" actId="478"/>
          <ac:picMkLst>
            <pc:docMk/>
            <pc:sldMk cId="3118062131" sldId="350"/>
            <ac:picMk id="2050" creationId="{DED94E35-7E26-A8E0-7E46-3C4D16A3FBDF}"/>
          </ac:picMkLst>
        </pc:picChg>
        <pc:picChg chg="add mod">
          <ac:chgData name="Richard Chalk" userId="287f8aa4f4de1d19" providerId="LiveId" clId="{23EED2F8-B88B-41D3-B692-619C61F7DB33}" dt="2023-05-29T09:30:48.990" v="2041" actId="1037"/>
          <ac:picMkLst>
            <pc:docMk/>
            <pc:sldMk cId="3118062131" sldId="350"/>
            <ac:picMk id="7170" creationId="{31737849-D9B2-4649-4F2B-292907B604B1}"/>
          </ac:picMkLst>
        </pc:picChg>
      </pc:sldChg>
      <pc:sldChg chg="delSp modSp add mod modNotesTx">
        <pc:chgData name="Richard Chalk" userId="287f8aa4f4de1d19" providerId="LiveId" clId="{23EED2F8-B88B-41D3-B692-619C61F7DB33}" dt="2023-05-29T14:21:28.285" v="5852" actId="207"/>
        <pc:sldMkLst>
          <pc:docMk/>
          <pc:sldMk cId="1141450283" sldId="351"/>
        </pc:sldMkLst>
        <pc:spChg chg="mod">
          <ac:chgData name="Richard Chalk" userId="287f8aa4f4de1d19" providerId="LiveId" clId="{23EED2F8-B88B-41D3-B692-619C61F7DB33}" dt="2023-05-29T14:21:28.285" v="5852" actId="207"/>
          <ac:spMkLst>
            <pc:docMk/>
            <pc:sldMk cId="1141450283" sldId="351"/>
            <ac:spMk id="4" creationId="{4771B46A-233B-C554-9461-6E930E187917}"/>
          </ac:spMkLst>
        </pc:spChg>
        <pc:spChg chg="mod">
          <ac:chgData name="Richard Chalk" userId="287f8aa4f4de1d19" providerId="LiveId" clId="{23EED2F8-B88B-41D3-B692-619C61F7DB33}" dt="2023-05-29T11:13:45.792" v="3006" actId="113"/>
          <ac:spMkLst>
            <pc:docMk/>
            <pc:sldMk cId="1141450283" sldId="351"/>
            <ac:spMk id="9" creationId="{0B26A0A8-87F1-A50E-D0B1-A3EE65D47CFF}"/>
          </ac:spMkLst>
        </pc:spChg>
        <pc:spChg chg="mod">
          <ac:chgData name="Richard Chalk" userId="287f8aa4f4de1d19" providerId="LiveId" clId="{23EED2F8-B88B-41D3-B692-619C61F7DB33}" dt="2023-05-29T11:13:22.546" v="3005" actId="5793"/>
          <ac:spMkLst>
            <pc:docMk/>
            <pc:sldMk cId="1141450283" sldId="351"/>
            <ac:spMk id="658" creationId="{00000000-0000-0000-0000-000000000000}"/>
          </ac:spMkLst>
        </pc:spChg>
        <pc:picChg chg="del">
          <ac:chgData name="Richard Chalk" userId="287f8aa4f4de1d19" providerId="LiveId" clId="{23EED2F8-B88B-41D3-B692-619C61F7DB33}" dt="2023-05-29T11:09:47.679" v="2964" actId="478"/>
          <ac:picMkLst>
            <pc:docMk/>
            <pc:sldMk cId="1141450283" sldId="351"/>
            <ac:picMk id="7" creationId="{2B7DF26C-CCC4-AE26-DE8E-4D5E553F3400}"/>
          </ac:picMkLst>
        </pc:picChg>
        <pc:picChg chg="del">
          <ac:chgData name="Richard Chalk" userId="287f8aa4f4de1d19" providerId="LiveId" clId="{23EED2F8-B88B-41D3-B692-619C61F7DB33}" dt="2023-05-29T11:09:46.979" v="2963" actId="478"/>
          <ac:picMkLst>
            <pc:docMk/>
            <pc:sldMk cId="1141450283" sldId="351"/>
            <ac:picMk id="8" creationId="{6C25AE8F-1585-733A-3DE9-CB88013AF39A}"/>
          </ac:picMkLst>
        </pc:picChg>
        <pc:picChg chg="del">
          <ac:chgData name="Richard Chalk" userId="287f8aa4f4de1d19" providerId="LiveId" clId="{23EED2F8-B88B-41D3-B692-619C61F7DB33}" dt="2023-05-29T11:09:46.026" v="2962" actId="478"/>
          <ac:picMkLst>
            <pc:docMk/>
            <pc:sldMk cId="1141450283" sldId="351"/>
            <ac:picMk id="7170" creationId="{31737849-D9B2-4649-4F2B-292907B604B1}"/>
          </ac:picMkLst>
        </pc:picChg>
      </pc:sldChg>
      <pc:sldChg chg="addSp delSp modSp add mod modNotesTx">
        <pc:chgData name="Richard Chalk" userId="287f8aa4f4de1d19" providerId="LiveId" clId="{23EED2F8-B88B-41D3-B692-619C61F7DB33}" dt="2023-05-29T14:20:40.567" v="5850" actId="1076"/>
        <pc:sldMkLst>
          <pc:docMk/>
          <pc:sldMk cId="915165403" sldId="352"/>
        </pc:sldMkLst>
        <pc:spChg chg="add mod">
          <ac:chgData name="Richard Chalk" userId="287f8aa4f4de1d19" providerId="LiveId" clId="{23EED2F8-B88B-41D3-B692-619C61F7DB33}" dt="2023-05-29T14:20:40.567" v="5850" actId="1076"/>
          <ac:spMkLst>
            <pc:docMk/>
            <pc:sldMk cId="915165403" sldId="352"/>
            <ac:spMk id="3" creationId="{0E3A1051-068D-5F57-B965-2CEF7224FBA3}"/>
          </ac:spMkLst>
        </pc:spChg>
        <pc:spChg chg="mod">
          <ac:chgData name="Richard Chalk" userId="287f8aa4f4de1d19" providerId="LiveId" clId="{23EED2F8-B88B-41D3-B692-619C61F7DB33}" dt="2023-05-29T11:14:29.211" v="3024" actId="20577"/>
          <ac:spMkLst>
            <pc:docMk/>
            <pc:sldMk cId="915165403" sldId="352"/>
            <ac:spMk id="4" creationId="{4771B46A-233B-C554-9461-6E930E187917}"/>
          </ac:spMkLst>
        </pc:spChg>
        <pc:spChg chg="mod">
          <ac:chgData name="Richard Chalk" userId="287f8aa4f4de1d19" providerId="LiveId" clId="{23EED2F8-B88B-41D3-B692-619C61F7DB33}" dt="2023-05-29T11:19:59.871" v="3349" actId="20577"/>
          <ac:spMkLst>
            <pc:docMk/>
            <pc:sldMk cId="915165403" sldId="352"/>
            <ac:spMk id="9" creationId="{0B26A0A8-87F1-A50E-D0B1-A3EE65D47CFF}"/>
          </ac:spMkLst>
        </pc:spChg>
        <pc:spChg chg="add mod">
          <ac:chgData name="Richard Chalk" userId="287f8aa4f4de1d19" providerId="LiveId" clId="{23EED2F8-B88B-41D3-B692-619C61F7DB33}" dt="2023-05-29T11:17:28.340" v="3087" actId="1076"/>
          <ac:spMkLst>
            <pc:docMk/>
            <pc:sldMk cId="915165403" sldId="352"/>
            <ac:spMk id="10" creationId="{79DF7197-071B-65D5-0087-9D1019D59F4B}"/>
          </ac:spMkLst>
        </pc:spChg>
        <pc:spChg chg="add mod">
          <ac:chgData name="Richard Chalk" userId="287f8aa4f4de1d19" providerId="LiveId" clId="{23EED2F8-B88B-41D3-B692-619C61F7DB33}" dt="2023-05-29T11:19:27.123" v="3332" actId="14100"/>
          <ac:spMkLst>
            <pc:docMk/>
            <pc:sldMk cId="915165403" sldId="352"/>
            <ac:spMk id="13" creationId="{A73EDB33-1689-B9CA-57AF-F66E1C7B6587}"/>
          </ac:spMkLst>
        </pc:spChg>
        <pc:spChg chg="add mod">
          <ac:chgData name="Richard Chalk" userId="287f8aa4f4de1d19" providerId="LiveId" clId="{23EED2F8-B88B-41D3-B692-619C61F7DB33}" dt="2023-05-29T11:20:51.152" v="3387" actId="1038"/>
          <ac:spMkLst>
            <pc:docMk/>
            <pc:sldMk cId="915165403" sldId="352"/>
            <ac:spMk id="14" creationId="{6CB07F51-BC0B-BCC7-C789-35E32452AF14}"/>
          </ac:spMkLst>
        </pc:spChg>
        <pc:spChg chg="add mod">
          <ac:chgData name="Richard Chalk" userId="287f8aa4f4de1d19" providerId="LiveId" clId="{23EED2F8-B88B-41D3-B692-619C61F7DB33}" dt="2023-05-29T11:21:13.706" v="3395" actId="1035"/>
          <ac:spMkLst>
            <pc:docMk/>
            <pc:sldMk cId="915165403" sldId="352"/>
            <ac:spMk id="16" creationId="{66ED37E6-E67C-FEFE-C2DB-2DC9CD461511}"/>
          </ac:spMkLst>
        </pc:spChg>
        <pc:spChg chg="mod">
          <ac:chgData name="Richard Chalk" userId="287f8aa4f4de1d19" providerId="LiveId" clId="{23EED2F8-B88B-41D3-B692-619C61F7DB33}" dt="2023-05-29T11:21:58.812" v="3404" actId="113"/>
          <ac:spMkLst>
            <pc:docMk/>
            <pc:sldMk cId="915165403" sldId="352"/>
            <ac:spMk id="658" creationId="{00000000-0000-0000-0000-000000000000}"/>
          </ac:spMkLst>
        </pc:spChg>
        <pc:picChg chg="del">
          <ac:chgData name="Richard Chalk" userId="287f8aa4f4de1d19" providerId="LiveId" clId="{23EED2F8-B88B-41D3-B692-619C61F7DB33}" dt="2023-05-29T11:16:13.580" v="3077" actId="478"/>
          <ac:picMkLst>
            <pc:docMk/>
            <pc:sldMk cId="915165403" sldId="352"/>
            <ac:picMk id="7" creationId="{2B7DF26C-CCC4-AE26-DE8E-4D5E553F3400}"/>
          </ac:picMkLst>
        </pc:picChg>
        <pc:picChg chg="del">
          <ac:chgData name="Richard Chalk" userId="287f8aa4f4de1d19" providerId="LiveId" clId="{23EED2F8-B88B-41D3-B692-619C61F7DB33}" dt="2023-05-29T11:16:12.765" v="3076" actId="478"/>
          <ac:picMkLst>
            <pc:docMk/>
            <pc:sldMk cId="915165403" sldId="352"/>
            <ac:picMk id="8" creationId="{6C25AE8F-1585-733A-3DE9-CB88013AF39A}"/>
          </ac:picMkLst>
        </pc:picChg>
        <pc:picChg chg="add mod">
          <ac:chgData name="Richard Chalk" userId="287f8aa4f4de1d19" providerId="LiveId" clId="{23EED2F8-B88B-41D3-B692-619C61F7DB33}" dt="2023-05-29T11:20:18.147" v="3351" actId="1076"/>
          <ac:picMkLst>
            <pc:docMk/>
            <pc:sldMk cId="915165403" sldId="352"/>
            <ac:picMk id="15" creationId="{384CCF3A-5CEF-6897-0DA7-3DC27445AC80}"/>
          </ac:picMkLst>
        </pc:picChg>
        <pc:picChg chg="del">
          <ac:chgData name="Richard Chalk" userId="287f8aa4f4de1d19" providerId="LiveId" clId="{23EED2F8-B88B-41D3-B692-619C61F7DB33}" dt="2023-05-29T11:16:11.790" v="3075" actId="478"/>
          <ac:picMkLst>
            <pc:docMk/>
            <pc:sldMk cId="915165403" sldId="352"/>
            <ac:picMk id="7170" creationId="{31737849-D9B2-4649-4F2B-292907B604B1}"/>
          </ac:picMkLst>
        </pc:picChg>
      </pc:sldChg>
      <pc:sldChg chg="addSp delSp modSp add mod modNotesTx">
        <pc:chgData name="Richard Chalk" userId="287f8aa4f4de1d19" providerId="LiveId" clId="{23EED2F8-B88B-41D3-B692-619C61F7DB33}" dt="2023-05-29T12:11:47.814" v="5006" actId="20577"/>
        <pc:sldMkLst>
          <pc:docMk/>
          <pc:sldMk cId="1479815827" sldId="353"/>
        </pc:sldMkLst>
        <pc:spChg chg="mod">
          <ac:chgData name="Richard Chalk" userId="287f8aa4f4de1d19" providerId="LiveId" clId="{23EED2F8-B88B-41D3-B692-619C61F7DB33}" dt="2023-05-29T11:23:38.539" v="3435" actId="20577"/>
          <ac:spMkLst>
            <pc:docMk/>
            <pc:sldMk cId="1479815827" sldId="353"/>
            <ac:spMk id="4" creationId="{4771B46A-233B-C554-9461-6E930E187917}"/>
          </ac:spMkLst>
        </pc:spChg>
        <pc:spChg chg="add mod ord">
          <ac:chgData name="Richard Chalk" userId="287f8aa4f4de1d19" providerId="LiveId" clId="{23EED2F8-B88B-41D3-B692-619C61F7DB33}" dt="2023-05-29T11:28:11.841" v="3547" actId="1038"/>
          <ac:spMkLst>
            <pc:docMk/>
            <pc:sldMk cId="1479815827" sldId="353"/>
            <ac:spMk id="7" creationId="{A2AD5156-1042-A082-2646-F93FDBBB5D01}"/>
          </ac:spMkLst>
        </pc:spChg>
        <pc:spChg chg="mod">
          <ac:chgData name="Richard Chalk" userId="287f8aa4f4de1d19" providerId="LiveId" clId="{23EED2F8-B88B-41D3-B692-619C61F7DB33}" dt="2023-05-29T11:30:09.675" v="3780" actId="207"/>
          <ac:spMkLst>
            <pc:docMk/>
            <pc:sldMk cId="1479815827" sldId="353"/>
            <ac:spMk id="9" creationId="{0B26A0A8-87F1-A50E-D0B1-A3EE65D47CFF}"/>
          </ac:spMkLst>
        </pc:spChg>
        <pc:spChg chg="add mod">
          <ac:chgData name="Richard Chalk" userId="287f8aa4f4de1d19" providerId="LiveId" clId="{23EED2F8-B88B-41D3-B692-619C61F7DB33}" dt="2023-05-29T11:35:07.603" v="3868" actId="1076"/>
          <ac:spMkLst>
            <pc:docMk/>
            <pc:sldMk cId="1479815827" sldId="353"/>
            <ac:spMk id="10" creationId="{CE138451-CDD7-CE50-1CCD-0A599EE9C22D}"/>
          </ac:spMkLst>
        </pc:spChg>
        <pc:spChg chg="mod">
          <ac:chgData name="Richard Chalk" userId="287f8aa4f4de1d19" providerId="LiveId" clId="{23EED2F8-B88B-41D3-B692-619C61F7DB33}" dt="2023-05-29T11:32:24.851" v="3837" actId="207"/>
          <ac:spMkLst>
            <pc:docMk/>
            <pc:sldMk cId="1479815827" sldId="353"/>
            <ac:spMk id="658" creationId="{00000000-0000-0000-0000-000000000000}"/>
          </ac:spMkLst>
        </pc:spChg>
        <pc:cxnChg chg="add mod">
          <ac:chgData name="Richard Chalk" userId="287f8aa4f4de1d19" providerId="LiveId" clId="{23EED2F8-B88B-41D3-B692-619C61F7DB33}" dt="2023-05-29T11:31:47.698" v="3808" actId="1038"/>
          <ac:cxnSpMkLst>
            <pc:docMk/>
            <pc:sldMk cId="1479815827" sldId="353"/>
            <ac:cxnSpMk id="8" creationId="{EDDF0F90-B922-6163-37D8-804614F2D90E}"/>
          </ac:cxnSpMkLst>
        </pc:cxnChg>
        <pc:cxnChg chg="del">
          <ac:chgData name="Richard Chalk" userId="287f8aa4f4de1d19" providerId="LiveId" clId="{23EED2F8-B88B-41D3-B692-619C61F7DB33}" dt="2023-05-29T11:27:56.428" v="3513" actId="478"/>
          <ac:cxnSpMkLst>
            <pc:docMk/>
            <pc:sldMk cId="1479815827" sldId="353"/>
            <ac:cxnSpMk id="12" creationId="{ADAF19BD-2132-01FB-13A4-BB69B6B2F8DC}"/>
          </ac:cxnSpMkLst>
        </pc:cxnChg>
      </pc:sldChg>
      <pc:sldChg chg="modSp add mod modNotesTx">
        <pc:chgData name="Richard Chalk" userId="287f8aa4f4de1d19" providerId="LiveId" clId="{23EED2F8-B88B-41D3-B692-619C61F7DB33}" dt="2023-05-29T12:12:41.069" v="5026" actId="20577"/>
        <pc:sldMkLst>
          <pc:docMk/>
          <pc:sldMk cId="263536332" sldId="354"/>
        </pc:sldMkLst>
        <pc:spChg chg="mod">
          <ac:chgData name="Richard Chalk" userId="287f8aa4f4de1d19" providerId="LiveId" clId="{23EED2F8-B88B-41D3-B692-619C61F7DB33}" dt="2023-05-29T11:35:29.290" v="3876" actId="20577"/>
          <ac:spMkLst>
            <pc:docMk/>
            <pc:sldMk cId="263536332" sldId="354"/>
            <ac:spMk id="4" creationId="{4771B46A-233B-C554-9461-6E930E187917}"/>
          </ac:spMkLst>
        </pc:spChg>
        <pc:spChg chg="mod">
          <ac:chgData name="Richard Chalk" userId="287f8aa4f4de1d19" providerId="LiveId" clId="{23EED2F8-B88B-41D3-B692-619C61F7DB33}" dt="2023-05-29T11:38:32.512" v="3959" actId="6549"/>
          <ac:spMkLst>
            <pc:docMk/>
            <pc:sldMk cId="263536332" sldId="354"/>
            <ac:spMk id="7" creationId="{A2AD5156-1042-A082-2646-F93FDBBB5D01}"/>
          </ac:spMkLst>
        </pc:spChg>
        <pc:spChg chg="mod">
          <ac:chgData name="Richard Chalk" userId="287f8aa4f4de1d19" providerId="LiveId" clId="{23EED2F8-B88B-41D3-B692-619C61F7DB33}" dt="2023-05-29T12:12:32.604" v="5021" actId="113"/>
          <ac:spMkLst>
            <pc:docMk/>
            <pc:sldMk cId="263536332" sldId="354"/>
            <ac:spMk id="658" creationId="{00000000-0000-0000-0000-000000000000}"/>
          </ac:spMkLst>
        </pc:spChg>
      </pc:sldChg>
      <pc:sldChg chg="addSp delSp modSp add mod modNotesTx">
        <pc:chgData name="Richard Chalk" userId="287f8aa4f4de1d19" providerId="LiveId" clId="{23EED2F8-B88B-41D3-B692-619C61F7DB33}" dt="2023-05-29T12:13:39.415" v="5061" actId="1076"/>
        <pc:sldMkLst>
          <pc:docMk/>
          <pc:sldMk cId="2137397305" sldId="355"/>
        </pc:sldMkLst>
        <pc:spChg chg="mod">
          <ac:chgData name="Richard Chalk" userId="287f8aa4f4de1d19" providerId="LiveId" clId="{23EED2F8-B88B-41D3-B692-619C61F7DB33}" dt="2023-05-29T12:12:53.748" v="5033" actId="20577"/>
          <ac:spMkLst>
            <pc:docMk/>
            <pc:sldMk cId="2137397305" sldId="355"/>
            <ac:spMk id="4" creationId="{4771B46A-233B-C554-9461-6E930E187917}"/>
          </ac:spMkLst>
        </pc:spChg>
        <pc:spChg chg="del">
          <ac:chgData name="Richard Chalk" userId="287f8aa4f4de1d19" providerId="LiveId" clId="{23EED2F8-B88B-41D3-B692-619C61F7DB33}" dt="2023-05-29T11:51:04.133" v="4234" actId="478"/>
          <ac:spMkLst>
            <pc:docMk/>
            <pc:sldMk cId="2137397305" sldId="355"/>
            <ac:spMk id="7" creationId="{A2AD5156-1042-A082-2646-F93FDBBB5D01}"/>
          </ac:spMkLst>
        </pc:spChg>
        <pc:spChg chg="mod">
          <ac:chgData name="Richard Chalk" userId="287f8aa4f4de1d19" providerId="LiveId" clId="{23EED2F8-B88B-41D3-B692-619C61F7DB33}" dt="2023-05-29T11:58:40.954" v="4641" actId="113"/>
          <ac:spMkLst>
            <pc:docMk/>
            <pc:sldMk cId="2137397305" sldId="355"/>
            <ac:spMk id="9" creationId="{0B26A0A8-87F1-A50E-D0B1-A3EE65D47CFF}"/>
          </ac:spMkLst>
        </pc:spChg>
        <pc:spChg chg="del">
          <ac:chgData name="Richard Chalk" userId="287f8aa4f4de1d19" providerId="LiveId" clId="{23EED2F8-B88B-41D3-B692-619C61F7DB33}" dt="2023-05-29T11:51:44.726" v="4306" actId="478"/>
          <ac:spMkLst>
            <pc:docMk/>
            <pc:sldMk cId="2137397305" sldId="355"/>
            <ac:spMk id="10" creationId="{CE138451-CDD7-CE50-1CCD-0A599EE9C22D}"/>
          </ac:spMkLst>
        </pc:spChg>
        <pc:spChg chg="add mod">
          <ac:chgData name="Richard Chalk" userId="287f8aa4f4de1d19" providerId="LiveId" clId="{23EED2F8-B88B-41D3-B692-619C61F7DB33}" dt="2023-05-29T12:13:39.415" v="5061" actId="1076"/>
          <ac:spMkLst>
            <pc:docMk/>
            <pc:sldMk cId="2137397305" sldId="355"/>
            <ac:spMk id="12" creationId="{84BB0A6B-6358-3024-8773-83E1D7D2335B}"/>
          </ac:spMkLst>
        </pc:spChg>
        <pc:spChg chg="mod">
          <ac:chgData name="Richard Chalk" userId="287f8aa4f4de1d19" providerId="LiveId" clId="{23EED2F8-B88B-41D3-B692-619C61F7DB33}" dt="2023-05-29T12:13:23.836" v="5060" actId="20577"/>
          <ac:spMkLst>
            <pc:docMk/>
            <pc:sldMk cId="2137397305" sldId="355"/>
            <ac:spMk id="658" creationId="{00000000-0000-0000-0000-000000000000}"/>
          </ac:spMkLst>
        </pc:spChg>
        <pc:picChg chg="del">
          <ac:chgData name="Richard Chalk" userId="287f8aa4f4de1d19" providerId="LiveId" clId="{23EED2F8-B88B-41D3-B692-619C61F7DB33}" dt="2023-05-29T11:55:41.884" v="4474" actId="478"/>
          <ac:picMkLst>
            <pc:docMk/>
            <pc:sldMk cId="2137397305" sldId="355"/>
            <ac:picMk id="2" creationId="{70E54155-0A8C-D616-81B2-CA13C92709F2}"/>
          </ac:picMkLst>
        </pc:picChg>
        <pc:picChg chg="add mod">
          <ac:chgData name="Richard Chalk" userId="287f8aa4f4de1d19" providerId="LiveId" clId="{23EED2F8-B88B-41D3-B692-619C61F7DB33}" dt="2023-05-29T11:55:45.255" v="4476" actId="1076"/>
          <ac:picMkLst>
            <pc:docMk/>
            <pc:sldMk cId="2137397305" sldId="355"/>
            <ac:picMk id="3" creationId="{785AF3C0-1081-8089-7F76-2A5AD4CF646C}"/>
          </ac:picMkLst>
        </pc:picChg>
        <pc:picChg chg="add mod">
          <ac:chgData name="Richard Chalk" userId="287f8aa4f4de1d19" providerId="LiveId" clId="{23EED2F8-B88B-41D3-B692-619C61F7DB33}" dt="2023-05-29T12:13:39.415" v="5061" actId="1076"/>
          <ac:picMkLst>
            <pc:docMk/>
            <pc:sldMk cId="2137397305" sldId="355"/>
            <ac:picMk id="13" creationId="{078A9F3E-6F02-9E32-304A-CF3906615A68}"/>
          </ac:picMkLst>
        </pc:picChg>
        <pc:picChg chg="add mod">
          <ac:chgData name="Richard Chalk" userId="287f8aa4f4de1d19" providerId="LiveId" clId="{23EED2F8-B88B-41D3-B692-619C61F7DB33}" dt="2023-05-29T11:56:26.129" v="4530" actId="1076"/>
          <ac:picMkLst>
            <pc:docMk/>
            <pc:sldMk cId="2137397305" sldId="355"/>
            <ac:picMk id="8194" creationId="{7459A558-9194-5EC4-DF96-43DD6B58DE49}"/>
          </ac:picMkLst>
        </pc:picChg>
        <pc:cxnChg chg="mod">
          <ac:chgData name="Richard Chalk" userId="287f8aa4f4de1d19" providerId="LiveId" clId="{23EED2F8-B88B-41D3-B692-619C61F7DB33}" dt="2023-05-29T12:04:02.888" v="4642" actId="14100"/>
          <ac:cxnSpMkLst>
            <pc:docMk/>
            <pc:sldMk cId="2137397305" sldId="355"/>
            <ac:cxnSpMk id="8" creationId="{EDDF0F90-B922-6163-37D8-804614F2D90E}"/>
          </ac:cxnSpMkLst>
        </pc:cxnChg>
      </pc:sldChg>
      <pc:sldChg chg="addSp delSp modSp add mod modNotesTx">
        <pc:chgData name="Richard Chalk" userId="287f8aa4f4de1d19" providerId="LiveId" clId="{23EED2F8-B88B-41D3-B692-619C61F7DB33}" dt="2023-05-29T13:57:04.791" v="5647" actId="1036"/>
        <pc:sldMkLst>
          <pc:docMk/>
          <pc:sldMk cId="4255493114" sldId="356"/>
        </pc:sldMkLst>
        <pc:spChg chg="mod">
          <ac:chgData name="Richard Chalk" userId="287f8aa4f4de1d19" providerId="LiveId" clId="{23EED2F8-B88B-41D3-B692-619C61F7DB33}" dt="2023-05-29T13:49:26.852" v="5522" actId="20577"/>
          <ac:spMkLst>
            <pc:docMk/>
            <pc:sldMk cId="4255493114" sldId="356"/>
            <ac:spMk id="4" creationId="{4771B46A-233B-C554-9461-6E930E187917}"/>
          </ac:spMkLst>
        </pc:spChg>
        <pc:spChg chg="del">
          <ac:chgData name="Richard Chalk" userId="287f8aa4f4de1d19" providerId="LiveId" clId="{23EED2F8-B88B-41D3-B692-619C61F7DB33}" dt="2023-05-29T12:14:48.394" v="5093" actId="478"/>
          <ac:spMkLst>
            <pc:docMk/>
            <pc:sldMk cId="4255493114" sldId="356"/>
            <ac:spMk id="7" creationId="{A2AD5156-1042-A082-2646-F93FDBBB5D01}"/>
          </ac:spMkLst>
        </pc:spChg>
        <pc:spChg chg="del">
          <ac:chgData name="Richard Chalk" userId="287f8aa4f4de1d19" providerId="LiveId" clId="{23EED2F8-B88B-41D3-B692-619C61F7DB33}" dt="2023-05-29T12:14:50.438" v="5095" actId="478"/>
          <ac:spMkLst>
            <pc:docMk/>
            <pc:sldMk cId="4255493114" sldId="356"/>
            <ac:spMk id="9" creationId="{0B26A0A8-87F1-A50E-D0B1-A3EE65D47CFF}"/>
          </ac:spMkLst>
        </pc:spChg>
        <pc:spChg chg="del">
          <ac:chgData name="Richard Chalk" userId="287f8aa4f4de1d19" providerId="LiveId" clId="{23EED2F8-B88B-41D3-B692-619C61F7DB33}" dt="2023-05-29T12:14:49.162" v="5094" actId="478"/>
          <ac:spMkLst>
            <pc:docMk/>
            <pc:sldMk cId="4255493114" sldId="356"/>
            <ac:spMk id="10" creationId="{CE138451-CDD7-CE50-1CCD-0A599EE9C22D}"/>
          </ac:spMkLst>
        </pc:spChg>
        <pc:spChg chg="add mod">
          <ac:chgData name="Richard Chalk" userId="287f8aa4f4de1d19" providerId="LiveId" clId="{23EED2F8-B88B-41D3-B692-619C61F7DB33}" dt="2023-05-29T13:39:05.463" v="5194" actId="1038"/>
          <ac:spMkLst>
            <pc:docMk/>
            <pc:sldMk cId="4255493114" sldId="356"/>
            <ac:spMk id="11" creationId="{99CDFBD7-D948-CA9F-55F1-A08D879E2430}"/>
          </ac:spMkLst>
        </pc:spChg>
        <pc:spChg chg="add mod">
          <ac:chgData name="Richard Chalk" userId="287f8aa4f4de1d19" providerId="LiveId" clId="{23EED2F8-B88B-41D3-B692-619C61F7DB33}" dt="2023-05-29T13:40:55.868" v="5208" actId="21"/>
          <ac:spMkLst>
            <pc:docMk/>
            <pc:sldMk cId="4255493114" sldId="356"/>
            <ac:spMk id="12" creationId="{34CBC43F-FF91-1C57-E05D-195A2EC47DB8}"/>
          </ac:spMkLst>
        </pc:spChg>
        <pc:spChg chg="add mod">
          <ac:chgData name="Richard Chalk" userId="287f8aa4f4de1d19" providerId="LiveId" clId="{23EED2F8-B88B-41D3-B692-619C61F7DB33}" dt="2023-05-29T13:47:58.464" v="5488" actId="1036"/>
          <ac:spMkLst>
            <pc:docMk/>
            <pc:sldMk cId="4255493114" sldId="356"/>
            <ac:spMk id="13" creationId="{1564E2C2-FC26-16ED-74D1-72AE9292B773}"/>
          </ac:spMkLst>
        </pc:spChg>
        <pc:spChg chg="add mod">
          <ac:chgData name="Richard Chalk" userId="287f8aa4f4de1d19" providerId="LiveId" clId="{23EED2F8-B88B-41D3-B692-619C61F7DB33}" dt="2023-05-29T13:48:41.095" v="5513" actId="20577"/>
          <ac:spMkLst>
            <pc:docMk/>
            <pc:sldMk cId="4255493114" sldId="356"/>
            <ac:spMk id="15" creationId="{FC724830-2C7D-2520-8B09-21EC3DB58463}"/>
          </ac:spMkLst>
        </pc:spChg>
        <pc:spChg chg="mod">
          <ac:chgData name="Richard Chalk" userId="287f8aa4f4de1d19" providerId="LiveId" clId="{23EED2F8-B88B-41D3-B692-619C61F7DB33}" dt="2023-05-29T13:38:19.464" v="5131" actId="20577"/>
          <ac:spMkLst>
            <pc:docMk/>
            <pc:sldMk cId="4255493114" sldId="356"/>
            <ac:spMk id="658" creationId="{00000000-0000-0000-0000-000000000000}"/>
          </ac:spMkLst>
        </pc:spChg>
        <pc:picChg chg="add mod">
          <ac:chgData name="Richard Chalk" userId="287f8aa4f4de1d19" providerId="LiveId" clId="{23EED2F8-B88B-41D3-B692-619C61F7DB33}" dt="2023-05-29T13:47:58.464" v="5488" actId="1036"/>
          <ac:picMkLst>
            <pc:docMk/>
            <pc:sldMk cId="4255493114" sldId="356"/>
            <ac:picMk id="14" creationId="{A66DE95B-8A3D-4F59-2A25-A7D27739A7E0}"/>
          </ac:picMkLst>
        </pc:picChg>
        <pc:picChg chg="add mod">
          <ac:chgData name="Richard Chalk" userId="287f8aa4f4de1d19" providerId="LiveId" clId="{23EED2F8-B88B-41D3-B692-619C61F7DB33}" dt="2023-05-29T13:57:04.791" v="5647" actId="1036"/>
          <ac:picMkLst>
            <pc:docMk/>
            <pc:sldMk cId="4255493114" sldId="356"/>
            <ac:picMk id="16" creationId="{6C478C05-FD1A-E39C-3DFD-3AE4B62A5007}"/>
          </ac:picMkLst>
        </pc:picChg>
        <pc:picChg chg="add mod">
          <ac:chgData name="Richard Chalk" userId="287f8aa4f4de1d19" providerId="LiveId" clId="{23EED2F8-B88B-41D3-B692-619C61F7DB33}" dt="2023-05-29T13:57:04.791" v="5647" actId="1036"/>
          <ac:picMkLst>
            <pc:docMk/>
            <pc:sldMk cId="4255493114" sldId="356"/>
            <ac:picMk id="14338" creationId="{B491690F-6A8C-4C26-7E32-9B399F84EDAB}"/>
          </ac:picMkLst>
        </pc:picChg>
      </pc:sldChg>
      <pc:sldChg chg="modSp add mod modNotesTx">
        <pc:chgData name="Richard Chalk" userId="287f8aa4f4de1d19" providerId="LiveId" clId="{23EED2F8-B88B-41D3-B692-619C61F7DB33}" dt="2023-05-29T14:18:12.055" v="5840" actId="20577"/>
        <pc:sldMkLst>
          <pc:docMk/>
          <pc:sldMk cId="2500937688" sldId="357"/>
        </pc:sldMkLst>
        <pc:spChg chg="mod">
          <ac:chgData name="Richard Chalk" userId="287f8aa4f4de1d19" providerId="LiveId" clId="{23EED2F8-B88B-41D3-B692-619C61F7DB33}" dt="2023-05-29T13:49:41.549" v="5537" actId="20577"/>
          <ac:spMkLst>
            <pc:docMk/>
            <pc:sldMk cId="2500937688" sldId="357"/>
            <ac:spMk id="4" creationId="{4771B46A-233B-C554-9461-6E930E187917}"/>
          </ac:spMkLst>
        </pc:spChg>
        <pc:spChg chg="mod">
          <ac:chgData name="Richard Chalk" userId="287f8aa4f4de1d19" providerId="LiveId" clId="{23EED2F8-B88B-41D3-B692-619C61F7DB33}" dt="2023-05-29T13:51:37.621" v="5551" actId="21"/>
          <ac:spMkLst>
            <pc:docMk/>
            <pc:sldMk cId="2500937688" sldId="357"/>
            <ac:spMk id="11" creationId="{99CDFBD7-D948-CA9F-55F1-A08D879E2430}"/>
          </ac:spMkLst>
        </pc:spChg>
        <pc:spChg chg="mod">
          <ac:chgData name="Richard Chalk" userId="287f8aa4f4de1d19" providerId="LiveId" clId="{23EED2F8-B88B-41D3-B692-619C61F7DB33}" dt="2023-05-29T13:51:52.543" v="5562"/>
          <ac:spMkLst>
            <pc:docMk/>
            <pc:sldMk cId="2500937688" sldId="357"/>
            <ac:spMk id="13" creationId="{1564E2C2-FC26-16ED-74D1-72AE9292B773}"/>
          </ac:spMkLst>
        </pc:spChg>
        <pc:spChg chg="mod">
          <ac:chgData name="Richard Chalk" userId="287f8aa4f4de1d19" providerId="LiveId" clId="{23EED2F8-B88B-41D3-B692-619C61F7DB33}" dt="2023-05-29T14:13:45.926" v="5672" actId="207"/>
          <ac:spMkLst>
            <pc:docMk/>
            <pc:sldMk cId="2500937688" sldId="357"/>
            <ac:spMk id="15" creationId="{FC724830-2C7D-2520-8B09-21EC3DB58463}"/>
          </ac:spMkLst>
        </pc:spChg>
        <pc:spChg chg="mod">
          <ac:chgData name="Richard Chalk" userId="287f8aa4f4de1d19" providerId="LiveId" clId="{23EED2F8-B88B-41D3-B692-619C61F7DB33}" dt="2023-05-29T13:50:59.082" v="5545" actId="207"/>
          <ac:spMkLst>
            <pc:docMk/>
            <pc:sldMk cId="2500937688" sldId="357"/>
            <ac:spMk id="658" creationId="{00000000-0000-0000-0000-000000000000}"/>
          </ac:spMkLst>
        </pc:spChg>
      </pc:sldChg>
      <pc:sldChg chg="addSp delSp modSp add del mod">
        <pc:chgData name="Richard Chalk" userId="287f8aa4f4de1d19" providerId="LiveId" clId="{23EED2F8-B88B-41D3-B692-619C61F7DB33}" dt="2023-05-29T14:15:00.553" v="5687" actId="47"/>
        <pc:sldMkLst>
          <pc:docMk/>
          <pc:sldMk cId="4015727710" sldId="358"/>
        </pc:sldMkLst>
        <pc:spChg chg="mod">
          <ac:chgData name="Richard Chalk" userId="287f8aa4f4de1d19" providerId="LiveId" clId="{23EED2F8-B88B-41D3-B692-619C61F7DB33}" dt="2023-05-29T14:14:02.366" v="5680" actId="20577"/>
          <ac:spMkLst>
            <pc:docMk/>
            <pc:sldMk cId="4015727710" sldId="358"/>
            <ac:spMk id="4" creationId="{4771B46A-233B-C554-9461-6E930E187917}"/>
          </ac:spMkLst>
        </pc:spChg>
        <pc:spChg chg="add del mod">
          <ac:chgData name="Richard Chalk" userId="287f8aa4f4de1d19" providerId="LiveId" clId="{23EED2F8-B88B-41D3-B692-619C61F7DB33}" dt="2023-05-29T14:14:57.692" v="5686" actId="478"/>
          <ac:spMkLst>
            <pc:docMk/>
            <pc:sldMk cId="4015727710" sldId="358"/>
            <ac:spMk id="7" creationId="{FAF0631B-F333-544B-17F1-9E32366EF375}"/>
          </ac:spMkLst>
        </pc:spChg>
        <pc:spChg chg="del">
          <ac:chgData name="Richard Chalk" userId="287f8aa4f4de1d19" providerId="LiveId" clId="{23EED2F8-B88B-41D3-B692-619C61F7DB33}" dt="2023-05-29T14:14:37.845" v="5681" actId="478"/>
          <ac:spMkLst>
            <pc:docMk/>
            <pc:sldMk cId="4015727710" sldId="358"/>
            <ac:spMk id="11" creationId="{99CDFBD7-D948-CA9F-55F1-A08D879E2430}"/>
          </ac:spMkLst>
        </pc:spChg>
        <pc:spChg chg="del">
          <ac:chgData name="Richard Chalk" userId="287f8aa4f4de1d19" providerId="LiveId" clId="{23EED2F8-B88B-41D3-B692-619C61F7DB33}" dt="2023-05-29T14:14:43.417" v="5683" actId="478"/>
          <ac:spMkLst>
            <pc:docMk/>
            <pc:sldMk cId="4015727710" sldId="358"/>
            <ac:spMk id="12" creationId="{34CBC43F-FF91-1C57-E05D-195A2EC47DB8}"/>
          </ac:spMkLst>
        </pc:spChg>
        <pc:spChg chg="del">
          <ac:chgData name="Richard Chalk" userId="287f8aa4f4de1d19" providerId="LiveId" clId="{23EED2F8-B88B-41D3-B692-619C61F7DB33}" dt="2023-05-29T14:14:43.417" v="5683" actId="478"/>
          <ac:spMkLst>
            <pc:docMk/>
            <pc:sldMk cId="4015727710" sldId="358"/>
            <ac:spMk id="13" creationId="{1564E2C2-FC26-16ED-74D1-72AE9292B773}"/>
          </ac:spMkLst>
        </pc:spChg>
        <pc:spChg chg="del">
          <ac:chgData name="Richard Chalk" userId="287f8aa4f4de1d19" providerId="LiveId" clId="{23EED2F8-B88B-41D3-B692-619C61F7DB33}" dt="2023-05-29T14:14:40.204" v="5682" actId="478"/>
          <ac:spMkLst>
            <pc:docMk/>
            <pc:sldMk cId="4015727710" sldId="358"/>
            <ac:spMk id="15" creationId="{FC724830-2C7D-2520-8B09-21EC3DB58463}"/>
          </ac:spMkLst>
        </pc:spChg>
        <pc:picChg chg="del">
          <ac:chgData name="Richard Chalk" userId="287f8aa4f4de1d19" providerId="LiveId" clId="{23EED2F8-B88B-41D3-B692-619C61F7DB33}" dt="2023-05-29T14:14:43.417" v="5683" actId="478"/>
          <ac:picMkLst>
            <pc:docMk/>
            <pc:sldMk cId="4015727710" sldId="358"/>
            <ac:picMk id="14" creationId="{A66DE95B-8A3D-4F59-2A25-A7D27739A7E0}"/>
          </ac:picMkLst>
        </pc:picChg>
      </pc:sldChg>
    </pc:docChg>
  </pc:docChgLst>
  <pc:docChgLst>
    <pc:chgData name="Richard Chalk" userId="287f8aa4f4de1d19" providerId="LiveId" clId="{03508CD5-D306-49D3-8BCB-B86E972D2CF9}"/>
    <pc:docChg chg="undo custSel addSld delSld modSld sldOrd">
      <pc:chgData name="Richard Chalk" userId="287f8aa4f4de1d19" providerId="LiveId" clId="{03508CD5-D306-49D3-8BCB-B86E972D2CF9}" dt="2024-03-23T08:30:08.479" v="5818" actId="1038"/>
      <pc:docMkLst>
        <pc:docMk/>
      </pc:docMkLst>
      <pc:sldChg chg="modSp mod">
        <pc:chgData name="Richard Chalk" userId="287f8aa4f4de1d19" providerId="LiveId" clId="{03508CD5-D306-49D3-8BCB-B86E972D2CF9}" dt="2024-03-13T05:26:31.836" v="47" actId="20577"/>
        <pc:sldMkLst>
          <pc:docMk/>
          <pc:sldMk cId="3213385662" sldId="309"/>
        </pc:sldMkLst>
        <pc:spChg chg="mod">
          <ac:chgData name="Richard Chalk" userId="287f8aa4f4de1d19" providerId="LiveId" clId="{03508CD5-D306-49D3-8BCB-B86E972D2CF9}" dt="2024-03-13T05:26:31.836" v="47" actId="20577"/>
          <ac:spMkLst>
            <pc:docMk/>
            <pc:sldMk cId="3213385662" sldId="309"/>
            <ac:spMk id="118" creationId="{00000000-0000-0000-0000-000000000000}"/>
          </ac:spMkLst>
        </pc:spChg>
      </pc:sldChg>
      <pc:sldChg chg="del">
        <pc:chgData name="Richard Chalk" userId="287f8aa4f4de1d19" providerId="LiveId" clId="{03508CD5-D306-49D3-8BCB-B86E972D2CF9}" dt="2024-03-22T06:42:10.037" v="4888" actId="47"/>
        <pc:sldMkLst>
          <pc:docMk/>
          <pc:sldMk cId="3601761925" sldId="625"/>
        </pc:sldMkLst>
      </pc:sldChg>
      <pc:sldChg chg="addSp delSp modSp mod">
        <pc:chgData name="Richard Chalk" userId="287f8aa4f4de1d19" providerId="LiveId" clId="{03508CD5-D306-49D3-8BCB-B86E972D2CF9}" dt="2024-03-23T07:51:28.534" v="4922" actId="20577"/>
        <pc:sldMkLst>
          <pc:docMk/>
          <pc:sldMk cId="4229020536" sldId="632"/>
        </pc:sldMkLst>
        <pc:spChg chg="add del mod">
          <ac:chgData name="Richard Chalk" userId="287f8aa4f4de1d19" providerId="LiveId" clId="{03508CD5-D306-49D3-8BCB-B86E972D2CF9}" dt="2024-03-13T07:05:19.994" v="48" actId="478"/>
          <ac:spMkLst>
            <pc:docMk/>
            <pc:sldMk cId="4229020536" sldId="632"/>
            <ac:spMk id="10" creationId="{24EDC6D4-D69C-6B7A-C631-A2A710236F49}"/>
          </ac:spMkLst>
        </pc:spChg>
        <pc:spChg chg="mod">
          <ac:chgData name="Richard Chalk" userId="287f8aa4f4de1d19" providerId="LiveId" clId="{03508CD5-D306-49D3-8BCB-B86E972D2CF9}" dt="2024-03-13T07:10:03.676" v="187" actId="207"/>
          <ac:spMkLst>
            <pc:docMk/>
            <pc:sldMk cId="4229020536" sldId="632"/>
            <ac:spMk id="18" creationId="{CBF4E8CD-055F-8FAC-58DB-DB42DE1E6C1D}"/>
          </ac:spMkLst>
        </pc:spChg>
        <pc:spChg chg="mod">
          <ac:chgData name="Richard Chalk" userId="287f8aa4f4de1d19" providerId="LiveId" clId="{03508CD5-D306-49D3-8BCB-B86E972D2CF9}" dt="2024-03-13T07:08:12.254" v="144" actId="1076"/>
          <ac:spMkLst>
            <pc:docMk/>
            <pc:sldMk cId="4229020536" sldId="632"/>
            <ac:spMk id="20" creationId="{BAE60A94-AB05-E59E-DA1C-DD2ED371D538}"/>
          </ac:spMkLst>
        </pc:spChg>
        <pc:spChg chg="mod">
          <ac:chgData name="Richard Chalk" userId="287f8aa4f4de1d19" providerId="LiveId" clId="{03508CD5-D306-49D3-8BCB-B86E972D2CF9}" dt="2024-03-23T07:51:28.534" v="4922" actId="20577"/>
          <ac:spMkLst>
            <pc:docMk/>
            <pc:sldMk cId="4229020536" sldId="632"/>
            <ac:spMk id="658" creationId="{00000000-0000-0000-0000-000000000000}"/>
          </ac:spMkLst>
        </pc:spChg>
        <pc:picChg chg="mod">
          <ac:chgData name="Richard Chalk" userId="287f8aa4f4de1d19" providerId="LiveId" clId="{03508CD5-D306-49D3-8BCB-B86E972D2CF9}" dt="2024-03-13T07:18:48.970" v="264" actId="1036"/>
          <ac:picMkLst>
            <pc:docMk/>
            <pc:sldMk cId="4229020536" sldId="632"/>
            <ac:picMk id="2" creationId="{1798266B-4E23-1125-CABF-2421F7B57CB6}"/>
          </ac:picMkLst>
        </pc:picChg>
        <pc:picChg chg="mod">
          <ac:chgData name="Richard Chalk" userId="287f8aa4f4de1d19" providerId="LiveId" clId="{03508CD5-D306-49D3-8BCB-B86E972D2CF9}" dt="2024-03-13T07:18:45.494" v="252" actId="1036"/>
          <ac:picMkLst>
            <pc:docMk/>
            <pc:sldMk cId="4229020536" sldId="632"/>
            <ac:picMk id="3" creationId="{00F42DEA-93D1-0D04-0FB8-52092F46A3C0}"/>
          </ac:picMkLst>
        </pc:picChg>
        <pc:picChg chg="del">
          <ac:chgData name="Richard Chalk" userId="287f8aa4f4de1d19" providerId="LiveId" clId="{03508CD5-D306-49D3-8BCB-B86E972D2CF9}" dt="2024-03-13T07:11:14.674" v="194" actId="478"/>
          <ac:picMkLst>
            <pc:docMk/>
            <pc:sldMk cId="4229020536" sldId="632"/>
            <ac:picMk id="5" creationId="{6325E9FD-CB31-18CC-9788-1DF96F31E1FE}"/>
          </ac:picMkLst>
        </pc:picChg>
        <pc:picChg chg="add del mod">
          <ac:chgData name="Richard Chalk" userId="287f8aa4f4de1d19" providerId="LiveId" clId="{03508CD5-D306-49D3-8BCB-B86E972D2CF9}" dt="2024-03-13T07:10:42.338" v="191" actId="478"/>
          <ac:picMkLst>
            <pc:docMk/>
            <pc:sldMk cId="4229020536" sldId="632"/>
            <ac:picMk id="11" creationId="{F1EA6CF0-A46A-A4A7-0573-41005922FF48}"/>
          </ac:picMkLst>
        </pc:picChg>
        <pc:picChg chg="del">
          <ac:chgData name="Richard Chalk" userId="287f8aa4f4de1d19" providerId="LiveId" clId="{03508CD5-D306-49D3-8BCB-B86E972D2CF9}" dt="2024-03-13T07:06:10.031" v="96" actId="478"/>
          <ac:picMkLst>
            <pc:docMk/>
            <pc:sldMk cId="4229020536" sldId="632"/>
            <ac:picMk id="12" creationId="{F4130693-074F-F3C3-EF9D-EDF500226EE0}"/>
          </ac:picMkLst>
        </pc:picChg>
        <pc:picChg chg="add mod">
          <ac:chgData name="Richard Chalk" userId="287f8aa4f4de1d19" providerId="LiveId" clId="{03508CD5-D306-49D3-8BCB-B86E972D2CF9}" dt="2024-03-13T07:11:28.951" v="204" actId="167"/>
          <ac:picMkLst>
            <pc:docMk/>
            <pc:sldMk cId="4229020536" sldId="632"/>
            <ac:picMk id="19" creationId="{B3B58277-2A35-D7FD-67A4-A9E74149C279}"/>
          </ac:picMkLst>
        </pc:picChg>
        <pc:picChg chg="del">
          <ac:chgData name="Richard Chalk" userId="287f8aa4f4de1d19" providerId="LiveId" clId="{03508CD5-D306-49D3-8BCB-B86E972D2CF9}" dt="2024-03-13T07:06:12.085" v="97" actId="478"/>
          <ac:picMkLst>
            <pc:docMk/>
            <pc:sldMk cId="4229020536" sldId="632"/>
            <ac:picMk id="21" creationId="{DB0827D5-44A4-EAD3-DAC5-55B7347888B2}"/>
          </ac:picMkLst>
        </pc:picChg>
        <pc:picChg chg="add del mod">
          <ac:chgData name="Richard Chalk" userId="287f8aa4f4de1d19" providerId="LiveId" clId="{03508CD5-D306-49D3-8BCB-B86E972D2CF9}" dt="2024-03-13T07:17:24.037" v="224" actId="478"/>
          <ac:picMkLst>
            <pc:docMk/>
            <pc:sldMk cId="4229020536" sldId="632"/>
            <ac:picMk id="22" creationId="{869728F8-7E64-B740-1AAD-DBC2609049BC}"/>
          </ac:picMkLst>
        </pc:picChg>
        <pc:picChg chg="del">
          <ac:chgData name="Richard Chalk" userId="287f8aa4f4de1d19" providerId="LiveId" clId="{03508CD5-D306-49D3-8BCB-B86E972D2CF9}" dt="2024-03-13T07:06:07.168" v="95" actId="478"/>
          <ac:picMkLst>
            <pc:docMk/>
            <pc:sldMk cId="4229020536" sldId="632"/>
            <ac:picMk id="23" creationId="{4998B78B-7BCF-67EC-CB1F-2E89B429A996}"/>
          </ac:picMkLst>
        </pc:picChg>
        <pc:picChg chg="add mod">
          <ac:chgData name="Richard Chalk" userId="287f8aa4f4de1d19" providerId="LiveId" clId="{03508CD5-D306-49D3-8BCB-B86E972D2CF9}" dt="2024-03-13T07:17:41.664" v="233" actId="1037"/>
          <ac:picMkLst>
            <pc:docMk/>
            <pc:sldMk cId="4229020536" sldId="632"/>
            <ac:picMk id="25" creationId="{E5E7F3B1-16C8-FAFB-FD70-1E817D645811}"/>
          </ac:picMkLst>
        </pc:picChg>
        <pc:picChg chg="mod">
          <ac:chgData name="Richard Chalk" userId="287f8aa4f4de1d19" providerId="LiveId" clId="{03508CD5-D306-49D3-8BCB-B86E972D2CF9}" dt="2024-03-13T07:08:12.254" v="144" actId="1076"/>
          <ac:picMkLst>
            <pc:docMk/>
            <pc:sldMk cId="4229020536" sldId="632"/>
            <ac:picMk id="1028" creationId="{F0AFA532-EEB1-43CB-1471-4A6ADC0E0CB8}"/>
          </ac:picMkLst>
        </pc:picChg>
        <pc:picChg chg="del">
          <ac:chgData name="Richard Chalk" userId="287f8aa4f4de1d19" providerId="LiveId" clId="{03508CD5-D306-49D3-8BCB-B86E972D2CF9}" dt="2024-03-13T07:16:45.834" v="205" actId="478"/>
          <ac:picMkLst>
            <pc:docMk/>
            <pc:sldMk cId="4229020536" sldId="632"/>
            <ac:picMk id="1030" creationId="{3718EF03-A9A5-29C2-0D78-48D2E6A8B410}"/>
          </ac:picMkLst>
        </pc:picChg>
        <pc:cxnChg chg="mod">
          <ac:chgData name="Richard Chalk" userId="287f8aa4f4de1d19" providerId="LiveId" clId="{03508CD5-D306-49D3-8BCB-B86E972D2CF9}" dt="2024-03-13T07:05:53.840" v="78" actId="1036"/>
          <ac:cxnSpMkLst>
            <pc:docMk/>
            <pc:sldMk cId="4229020536" sldId="632"/>
            <ac:cxnSpMk id="9" creationId="{A50E3248-F1C9-60C4-B00D-907E554C43F3}"/>
          </ac:cxnSpMkLst>
        </pc:cxnChg>
      </pc:sldChg>
      <pc:sldChg chg="addSp modSp mod">
        <pc:chgData name="Richard Chalk" userId="287f8aa4f4de1d19" providerId="LiveId" clId="{03508CD5-D306-49D3-8BCB-B86E972D2CF9}" dt="2024-03-22T06:42:02.225" v="4887" actId="1036"/>
        <pc:sldMkLst>
          <pc:docMk/>
          <pc:sldMk cId="2670341202" sldId="634"/>
        </pc:sldMkLst>
        <pc:spChg chg="mod">
          <ac:chgData name="Richard Chalk" userId="287f8aa4f4de1d19" providerId="LiveId" clId="{03508CD5-D306-49D3-8BCB-B86E972D2CF9}" dt="2024-03-22T06:41:58.991" v="4881" actId="20577"/>
          <ac:spMkLst>
            <pc:docMk/>
            <pc:sldMk cId="2670341202" sldId="634"/>
            <ac:spMk id="9" creationId="{AB09D6E8-7317-7311-D08C-9024F4479E27}"/>
          </ac:spMkLst>
        </pc:spChg>
        <pc:picChg chg="add mod">
          <ac:chgData name="Richard Chalk" userId="287f8aa4f4de1d19" providerId="LiveId" clId="{03508CD5-D306-49D3-8BCB-B86E972D2CF9}" dt="2024-03-22T06:42:02.225" v="4887" actId="1036"/>
          <ac:picMkLst>
            <pc:docMk/>
            <pc:sldMk cId="2670341202" sldId="634"/>
            <ac:picMk id="3074" creationId="{B3463F19-4DA9-0B6F-72B4-91B59C361FF7}"/>
          </ac:picMkLst>
        </pc:picChg>
      </pc:sldChg>
      <pc:sldChg chg="del">
        <pc:chgData name="Richard Chalk" userId="287f8aa4f4de1d19" providerId="LiveId" clId="{03508CD5-D306-49D3-8BCB-B86E972D2CF9}" dt="2024-03-22T06:42:10.037" v="4888" actId="47"/>
        <pc:sldMkLst>
          <pc:docMk/>
          <pc:sldMk cId="230308643" sldId="635"/>
        </pc:sldMkLst>
      </pc:sldChg>
      <pc:sldChg chg="del">
        <pc:chgData name="Richard Chalk" userId="287f8aa4f4de1d19" providerId="LiveId" clId="{03508CD5-D306-49D3-8BCB-B86E972D2CF9}" dt="2024-03-22T06:42:10.037" v="4888" actId="47"/>
        <pc:sldMkLst>
          <pc:docMk/>
          <pc:sldMk cId="3619668104" sldId="636"/>
        </pc:sldMkLst>
      </pc:sldChg>
      <pc:sldChg chg="del">
        <pc:chgData name="Richard Chalk" userId="287f8aa4f4de1d19" providerId="LiveId" clId="{03508CD5-D306-49D3-8BCB-B86E972D2CF9}" dt="2024-03-22T06:42:10.037" v="4888" actId="47"/>
        <pc:sldMkLst>
          <pc:docMk/>
          <pc:sldMk cId="2748712550" sldId="637"/>
        </pc:sldMkLst>
      </pc:sldChg>
      <pc:sldChg chg="del">
        <pc:chgData name="Richard Chalk" userId="287f8aa4f4de1d19" providerId="LiveId" clId="{03508CD5-D306-49D3-8BCB-B86E972D2CF9}" dt="2024-03-22T06:42:10.037" v="4888" actId="47"/>
        <pc:sldMkLst>
          <pc:docMk/>
          <pc:sldMk cId="1488974394" sldId="638"/>
        </pc:sldMkLst>
      </pc:sldChg>
      <pc:sldChg chg="del">
        <pc:chgData name="Richard Chalk" userId="287f8aa4f4de1d19" providerId="LiveId" clId="{03508CD5-D306-49D3-8BCB-B86E972D2CF9}" dt="2024-03-22T06:42:10.037" v="4888" actId="47"/>
        <pc:sldMkLst>
          <pc:docMk/>
          <pc:sldMk cId="2429607484" sldId="640"/>
        </pc:sldMkLst>
      </pc:sldChg>
      <pc:sldChg chg="del">
        <pc:chgData name="Richard Chalk" userId="287f8aa4f4de1d19" providerId="LiveId" clId="{03508CD5-D306-49D3-8BCB-B86E972D2CF9}" dt="2024-03-22T06:42:10.037" v="4888" actId="47"/>
        <pc:sldMkLst>
          <pc:docMk/>
          <pc:sldMk cId="3377948885" sldId="641"/>
        </pc:sldMkLst>
      </pc:sldChg>
      <pc:sldChg chg="del">
        <pc:chgData name="Richard Chalk" userId="287f8aa4f4de1d19" providerId="LiveId" clId="{03508CD5-D306-49D3-8BCB-B86E972D2CF9}" dt="2024-03-22T06:42:10.037" v="4888" actId="47"/>
        <pc:sldMkLst>
          <pc:docMk/>
          <pc:sldMk cId="1456782335" sldId="643"/>
        </pc:sldMkLst>
      </pc:sldChg>
      <pc:sldChg chg="del">
        <pc:chgData name="Richard Chalk" userId="287f8aa4f4de1d19" providerId="LiveId" clId="{03508CD5-D306-49D3-8BCB-B86E972D2CF9}" dt="2024-03-22T06:42:10.037" v="4888" actId="47"/>
        <pc:sldMkLst>
          <pc:docMk/>
          <pc:sldMk cId="950277813" sldId="645"/>
        </pc:sldMkLst>
      </pc:sldChg>
      <pc:sldChg chg="del">
        <pc:chgData name="Richard Chalk" userId="287f8aa4f4de1d19" providerId="LiveId" clId="{03508CD5-D306-49D3-8BCB-B86E972D2CF9}" dt="2024-03-22T06:42:10.037" v="4888" actId="47"/>
        <pc:sldMkLst>
          <pc:docMk/>
          <pc:sldMk cId="1658202632" sldId="646"/>
        </pc:sldMkLst>
      </pc:sldChg>
      <pc:sldChg chg="del">
        <pc:chgData name="Richard Chalk" userId="287f8aa4f4de1d19" providerId="LiveId" clId="{03508CD5-D306-49D3-8BCB-B86E972D2CF9}" dt="2024-03-22T06:42:10.037" v="4888" actId="47"/>
        <pc:sldMkLst>
          <pc:docMk/>
          <pc:sldMk cId="1136056112" sldId="647"/>
        </pc:sldMkLst>
      </pc:sldChg>
      <pc:sldChg chg="del">
        <pc:chgData name="Richard Chalk" userId="287f8aa4f4de1d19" providerId="LiveId" clId="{03508CD5-D306-49D3-8BCB-B86E972D2CF9}" dt="2024-03-22T06:42:10.037" v="4888" actId="47"/>
        <pc:sldMkLst>
          <pc:docMk/>
          <pc:sldMk cId="1052996071" sldId="648"/>
        </pc:sldMkLst>
      </pc:sldChg>
      <pc:sldChg chg="del">
        <pc:chgData name="Richard Chalk" userId="287f8aa4f4de1d19" providerId="LiveId" clId="{03508CD5-D306-49D3-8BCB-B86E972D2CF9}" dt="2024-03-22T06:42:10.037" v="4888" actId="47"/>
        <pc:sldMkLst>
          <pc:docMk/>
          <pc:sldMk cId="3394070938" sldId="649"/>
        </pc:sldMkLst>
      </pc:sldChg>
      <pc:sldChg chg="del">
        <pc:chgData name="Richard Chalk" userId="287f8aa4f4de1d19" providerId="LiveId" clId="{03508CD5-D306-49D3-8BCB-B86E972D2CF9}" dt="2024-03-22T06:42:10.037" v="4888" actId="47"/>
        <pc:sldMkLst>
          <pc:docMk/>
          <pc:sldMk cId="1753493877" sldId="650"/>
        </pc:sldMkLst>
      </pc:sldChg>
      <pc:sldChg chg="del">
        <pc:chgData name="Richard Chalk" userId="287f8aa4f4de1d19" providerId="LiveId" clId="{03508CD5-D306-49D3-8BCB-B86E972D2CF9}" dt="2024-03-22T06:42:10.037" v="4888" actId="47"/>
        <pc:sldMkLst>
          <pc:docMk/>
          <pc:sldMk cId="2073842381" sldId="651"/>
        </pc:sldMkLst>
      </pc:sldChg>
      <pc:sldChg chg="del">
        <pc:chgData name="Richard Chalk" userId="287f8aa4f4de1d19" providerId="LiveId" clId="{03508CD5-D306-49D3-8BCB-B86E972D2CF9}" dt="2024-03-22T06:42:10.037" v="4888" actId="47"/>
        <pc:sldMkLst>
          <pc:docMk/>
          <pc:sldMk cId="3622417944" sldId="652"/>
        </pc:sldMkLst>
      </pc:sldChg>
      <pc:sldChg chg="del">
        <pc:chgData name="Richard Chalk" userId="287f8aa4f4de1d19" providerId="LiveId" clId="{03508CD5-D306-49D3-8BCB-B86E972D2CF9}" dt="2024-03-22T06:42:10.037" v="4888" actId="47"/>
        <pc:sldMkLst>
          <pc:docMk/>
          <pc:sldMk cId="2191763643" sldId="653"/>
        </pc:sldMkLst>
      </pc:sldChg>
      <pc:sldChg chg="del">
        <pc:chgData name="Richard Chalk" userId="287f8aa4f4de1d19" providerId="LiveId" clId="{03508CD5-D306-49D3-8BCB-B86E972D2CF9}" dt="2024-03-22T06:42:10.037" v="4888" actId="47"/>
        <pc:sldMkLst>
          <pc:docMk/>
          <pc:sldMk cId="195816402" sldId="654"/>
        </pc:sldMkLst>
      </pc:sldChg>
      <pc:sldChg chg="del">
        <pc:chgData name="Richard Chalk" userId="287f8aa4f4de1d19" providerId="LiveId" clId="{03508CD5-D306-49D3-8BCB-B86E972D2CF9}" dt="2024-03-22T06:42:10.037" v="4888" actId="47"/>
        <pc:sldMkLst>
          <pc:docMk/>
          <pc:sldMk cId="1544661131" sldId="655"/>
        </pc:sldMkLst>
      </pc:sldChg>
      <pc:sldChg chg="del">
        <pc:chgData name="Richard Chalk" userId="287f8aa4f4de1d19" providerId="LiveId" clId="{03508CD5-D306-49D3-8BCB-B86E972D2CF9}" dt="2024-03-22T06:42:10.037" v="4888" actId="47"/>
        <pc:sldMkLst>
          <pc:docMk/>
          <pc:sldMk cId="3600654777" sldId="656"/>
        </pc:sldMkLst>
      </pc:sldChg>
      <pc:sldChg chg="del">
        <pc:chgData name="Richard Chalk" userId="287f8aa4f4de1d19" providerId="LiveId" clId="{03508CD5-D306-49D3-8BCB-B86E972D2CF9}" dt="2024-03-22T06:42:10.037" v="4888" actId="47"/>
        <pc:sldMkLst>
          <pc:docMk/>
          <pc:sldMk cId="2804004710" sldId="657"/>
        </pc:sldMkLst>
      </pc:sldChg>
      <pc:sldChg chg="del">
        <pc:chgData name="Richard Chalk" userId="287f8aa4f4de1d19" providerId="LiveId" clId="{03508CD5-D306-49D3-8BCB-B86E972D2CF9}" dt="2024-03-22T06:42:10.037" v="4888" actId="47"/>
        <pc:sldMkLst>
          <pc:docMk/>
          <pc:sldMk cId="3607031777" sldId="658"/>
        </pc:sldMkLst>
      </pc:sldChg>
      <pc:sldChg chg="del">
        <pc:chgData name="Richard Chalk" userId="287f8aa4f4de1d19" providerId="LiveId" clId="{03508CD5-D306-49D3-8BCB-B86E972D2CF9}" dt="2024-03-22T06:42:10.037" v="4888" actId="47"/>
        <pc:sldMkLst>
          <pc:docMk/>
          <pc:sldMk cId="3010539994" sldId="659"/>
        </pc:sldMkLst>
      </pc:sldChg>
      <pc:sldChg chg="del">
        <pc:chgData name="Richard Chalk" userId="287f8aa4f4de1d19" providerId="LiveId" clId="{03508CD5-D306-49D3-8BCB-B86E972D2CF9}" dt="2024-03-22T06:42:10.037" v="4888" actId="47"/>
        <pc:sldMkLst>
          <pc:docMk/>
          <pc:sldMk cId="2946301220" sldId="660"/>
        </pc:sldMkLst>
      </pc:sldChg>
      <pc:sldChg chg="del">
        <pc:chgData name="Richard Chalk" userId="287f8aa4f4de1d19" providerId="LiveId" clId="{03508CD5-D306-49D3-8BCB-B86E972D2CF9}" dt="2024-03-22T06:42:10.037" v="4888" actId="47"/>
        <pc:sldMkLst>
          <pc:docMk/>
          <pc:sldMk cId="2727704966" sldId="661"/>
        </pc:sldMkLst>
      </pc:sldChg>
      <pc:sldChg chg="del">
        <pc:chgData name="Richard Chalk" userId="287f8aa4f4de1d19" providerId="LiveId" clId="{03508CD5-D306-49D3-8BCB-B86E972D2CF9}" dt="2024-03-22T06:42:10.037" v="4888" actId="47"/>
        <pc:sldMkLst>
          <pc:docMk/>
          <pc:sldMk cId="668745810" sldId="662"/>
        </pc:sldMkLst>
      </pc:sldChg>
      <pc:sldChg chg="del">
        <pc:chgData name="Richard Chalk" userId="287f8aa4f4de1d19" providerId="LiveId" clId="{03508CD5-D306-49D3-8BCB-B86E972D2CF9}" dt="2024-03-22T06:42:10.037" v="4888" actId="47"/>
        <pc:sldMkLst>
          <pc:docMk/>
          <pc:sldMk cId="2261841161" sldId="663"/>
        </pc:sldMkLst>
      </pc:sldChg>
      <pc:sldChg chg="del">
        <pc:chgData name="Richard Chalk" userId="287f8aa4f4de1d19" providerId="LiveId" clId="{03508CD5-D306-49D3-8BCB-B86E972D2CF9}" dt="2024-03-22T06:42:10.037" v="4888" actId="47"/>
        <pc:sldMkLst>
          <pc:docMk/>
          <pc:sldMk cId="3702764831" sldId="666"/>
        </pc:sldMkLst>
      </pc:sldChg>
      <pc:sldChg chg="del">
        <pc:chgData name="Richard Chalk" userId="287f8aa4f4de1d19" providerId="LiveId" clId="{03508CD5-D306-49D3-8BCB-B86E972D2CF9}" dt="2024-03-22T06:42:10.037" v="4888" actId="47"/>
        <pc:sldMkLst>
          <pc:docMk/>
          <pc:sldMk cId="1215978785" sldId="667"/>
        </pc:sldMkLst>
      </pc:sldChg>
      <pc:sldChg chg="del">
        <pc:chgData name="Richard Chalk" userId="287f8aa4f4de1d19" providerId="LiveId" clId="{03508CD5-D306-49D3-8BCB-B86E972D2CF9}" dt="2024-03-22T06:42:10.037" v="4888" actId="47"/>
        <pc:sldMkLst>
          <pc:docMk/>
          <pc:sldMk cId="4275835542" sldId="668"/>
        </pc:sldMkLst>
      </pc:sldChg>
      <pc:sldChg chg="new del">
        <pc:chgData name="Richard Chalk" userId="287f8aa4f4de1d19" providerId="LiveId" clId="{03508CD5-D306-49D3-8BCB-B86E972D2CF9}" dt="2024-03-22T06:40:25.966" v="4777" actId="47"/>
        <pc:sldMkLst>
          <pc:docMk/>
          <pc:sldMk cId="3426511334" sldId="669"/>
        </pc:sldMkLst>
      </pc:sldChg>
      <pc:sldChg chg="addSp delSp modSp add del mod">
        <pc:chgData name="Richard Chalk" userId="287f8aa4f4de1d19" providerId="LiveId" clId="{03508CD5-D306-49D3-8BCB-B86E972D2CF9}" dt="2024-03-17T18:36:56.292" v="1196" actId="47"/>
        <pc:sldMkLst>
          <pc:docMk/>
          <pc:sldMk cId="3113192273" sldId="670"/>
        </pc:sldMkLst>
        <pc:spChg chg="mod ord">
          <ac:chgData name="Richard Chalk" userId="287f8aa4f4de1d19" providerId="LiveId" clId="{03508CD5-D306-49D3-8BCB-B86E972D2CF9}" dt="2024-03-17T18:36:42.536" v="1193" actId="6549"/>
          <ac:spMkLst>
            <pc:docMk/>
            <pc:sldMk cId="3113192273" sldId="670"/>
            <ac:spMk id="2" creationId="{19521851-2001-76BA-67BC-A60BB68F2977}"/>
          </ac:spMkLst>
        </pc:spChg>
        <pc:spChg chg="mod">
          <ac:chgData name="Richard Chalk" userId="287f8aa4f4de1d19" providerId="LiveId" clId="{03508CD5-D306-49D3-8BCB-B86E972D2CF9}" dt="2024-03-17T05:29:58.508" v="343" actId="20577"/>
          <ac:spMkLst>
            <pc:docMk/>
            <pc:sldMk cId="3113192273" sldId="670"/>
            <ac:spMk id="7" creationId="{B1D1F78D-EE1B-9795-F684-84A38CE28E45}"/>
          </ac:spMkLst>
        </pc:spChg>
        <pc:spChg chg="add del mod">
          <ac:chgData name="Richard Chalk" userId="287f8aa4f4de1d19" providerId="LiveId" clId="{03508CD5-D306-49D3-8BCB-B86E972D2CF9}" dt="2024-03-17T18:36:40.653" v="1192" actId="478"/>
          <ac:spMkLst>
            <pc:docMk/>
            <pc:sldMk cId="3113192273" sldId="670"/>
            <ac:spMk id="10" creationId="{F43EBE38-780C-3F79-F913-E6D3A4E70FFC}"/>
          </ac:spMkLst>
        </pc:spChg>
        <pc:picChg chg="del">
          <ac:chgData name="Richard Chalk" userId="287f8aa4f4de1d19" providerId="LiveId" clId="{03508CD5-D306-49D3-8BCB-B86E972D2CF9}" dt="2024-03-13T07:24:58.130" v="301" actId="478"/>
          <ac:picMkLst>
            <pc:docMk/>
            <pc:sldMk cId="3113192273" sldId="670"/>
            <ac:picMk id="3" creationId="{13FF04D5-F38D-A16A-D72E-F965EBCF47C9}"/>
          </ac:picMkLst>
        </pc:picChg>
        <pc:picChg chg="add del">
          <ac:chgData name="Richard Chalk" userId="287f8aa4f4de1d19" providerId="LiveId" clId="{03508CD5-D306-49D3-8BCB-B86E972D2CF9}" dt="2024-03-17T18:36:29.839" v="1191" actId="478"/>
          <ac:picMkLst>
            <pc:docMk/>
            <pc:sldMk cId="3113192273" sldId="670"/>
            <ac:picMk id="8" creationId="{0685C305-FDE5-ECDA-8F81-F6D9CAD4E6E9}"/>
          </ac:picMkLst>
        </pc:picChg>
        <pc:picChg chg="del">
          <ac:chgData name="Richard Chalk" userId="287f8aa4f4de1d19" providerId="LiveId" clId="{03508CD5-D306-49D3-8BCB-B86E972D2CF9}" dt="2024-03-13T07:25:03.009" v="302" actId="478"/>
          <ac:picMkLst>
            <pc:docMk/>
            <pc:sldMk cId="3113192273" sldId="670"/>
            <ac:picMk id="8" creationId="{6EF8ABBF-1C3D-B516-0AD0-F141F21EACA5}"/>
          </ac:picMkLst>
        </pc:picChg>
        <pc:picChg chg="add mod">
          <ac:chgData name="Richard Chalk" userId="287f8aa4f4de1d19" providerId="LiveId" clId="{03508CD5-D306-49D3-8BCB-B86E972D2CF9}" dt="2024-03-13T07:25:03.357" v="303"/>
          <ac:picMkLst>
            <pc:docMk/>
            <pc:sldMk cId="3113192273" sldId="670"/>
            <ac:picMk id="9" creationId="{8BBD602C-7C6C-D909-3DAD-DCCA10269250}"/>
          </ac:picMkLst>
        </pc:picChg>
        <pc:picChg chg="del">
          <ac:chgData name="Richard Chalk" userId="287f8aa4f4de1d19" providerId="LiveId" clId="{03508CD5-D306-49D3-8BCB-B86E972D2CF9}" dt="2024-03-13T07:24:56.479" v="300" actId="478"/>
          <ac:picMkLst>
            <pc:docMk/>
            <pc:sldMk cId="3113192273" sldId="670"/>
            <ac:picMk id="12" creationId="{6F21366C-A697-0288-8286-AE0973A51F21}"/>
          </ac:picMkLst>
        </pc:picChg>
        <pc:picChg chg="del">
          <ac:chgData name="Richard Chalk" userId="287f8aa4f4de1d19" providerId="LiveId" clId="{03508CD5-D306-49D3-8BCB-B86E972D2CF9}" dt="2024-03-13T07:24:52.223" v="298" actId="478"/>
          <ac:picMkLst>
            <pc:docMk/>
            <pc:sldMk cId="3113192273" sldId="670"/>
            <ac:picMk id="3074" creationId="{2F81FA16-5124-C090-2C6F-541461E30459}"/>
          </ac:picMkLst>
        </pc:picChg>
        <pc:picChg chg="del">
          <ac:chgData name="Richard Chalk" userId="287f8aa4f4de1d19" providerId="LiveId" clId="{03508CD5-D306-49D3-8BCB-B86E972D2CF9}" dt="2024-03-13T07:24:53.972" v="299" actId="478"/>
          <ac:picMkLst>
            <pc:docMk/>
            <pc:sldMk cId="3113192273" sldId="670"/>
            <ac:picMk id="3076" creationId="{B5E312F7-65D0-7FD8-1CE2-524FC6FB70A4}"/>
          </ac:picMkLst>
        </pc:picChg>
      </pc:sldChg>
      <pc:sldChg chg="addSp delSp modSp add mod ord modNotesTx">
        <pc:chgData name="Richard Chalk" userId="287f8aa4f4de1d19" providerId="LiveId" clId="{03508CD5-D306-49D3-8BCB-B86E972D2CF9}" dt="2024-03-23T08:07:10.812" v="5188" actId="207"/>
        <pc:sldMkLst>
          <pc:docMk/>
          <pc:sldMk cId="2050374072" sldId="671"/>
        </pc:sldMkLst>
        <pc:spChg chg="mod">
          <ac:chgData name="Richard Chalk" userId="287f8aa4f4de1d19" providerId="LiveId" clId="{03508CD5-D306-49D3-8BCB-B86E972D2CF9}" dt="2024-03-17T05:53:32.349" v="1043" actId="113"/>
          <ac:spMkLst>
            <pc:docMk/>
            <pc:sldMk cId="2050374072" sldId="671"/>
            <ac:spMk id="2" creationId="{19521851-2001-76BA-67BC-A60BB68F2977}"/>
          </ac:spMkLst>
        </pc:spChg>
        <pc:spChg chg="add del mod">
          <ac:chgData name="Richard Chalk" userId="287f8aa4f4de1d19" providerId="LiveId" clId="{03508CD5-D306-49D3-8BCB-B86E972D2CF9}" dt="2024-03-17T05:42:15.519" v="344" actId="478"/>
          <ac:spMkLst>
            <pc:docMk/>
            <pc:sldMk cId="2050374072" sldId="671"/>
            <ac:spMk id="3" creationId="{2D158780-8C5F-5197-B62C-614B34EC1A65}"/>
          </ac:spMkLst>
        </pc:spChg>
        <pc:spChg chg="mod">
          <ac:chgData name="Richard Chalk" userId="287f8aa4f4de1d19" providerId="LiveId" clId="{03508CD5-D306-49D3-8BCB-B86E972D2CF9}" dt="2024-03-17T05:29:56.135" v="341" actId="20577"/>
          <ac:spMkLst>
            <pc:docMk/>
            <pc:sldMk cId="2050374072" sldId="671"/>
            <ac:spMk id="7" creationId="{B1D1F78D-EE1B-9795-F684-84A38CE28E45}"/>
          </ac:spMkLst>
        </pc:spChg>
        <pc:spChg chg="mod">
          <ac:chgData name="Richard Chalk" userId="287f8aa4f4de1d19" providerId="LiveId" clId="{03508CD5-D306-49D3-8BCB-B86E972D2CF9}" dt="2024-03-23T08:07:10.812" v="5188" actId="207"/>
          <ac:spMkLst>
            <pc:docMk/>
            <pc:sldMk cId="2050374072" sldId="671"/>
            <ac:spMk id="11" creationId="{193DBE62-B972-739D-A49F-786426AEB0E9}"/>
          </ac:spMkLst>
        </pc:spChg>
        <pc:spChg chg="add mod">
          <ac:chgData name="Richard Chalk" userId="287f8aa4f4de1d19" providerId="LiveId" clId="{03508CD5-D306-49D3-8BCB-B86E972D2CF9}" dt="2024-03-23T08:06:48.110" v="5162" actId="1036"/>
          <ac:spMkLst>
            <pc:docMk/>
            <pc:sldMk cId="2050374072" sldId="671"/>
            <ac:spMk id="12" creationId="{3FB835B4-F700-A53D-9F33-FE8F0FF07AD7}"/>
          </ac:spMkLst>
        </pc:spChg>
        <pc:spChg chg="add mod ord">
          <ac:chgData name="Richard Chalk" userId="287f8aa4f4de1d19" providerId="LiveId" clId="{03508CD5-D306-49D3-8BCB-B86E972D2CF9}" dt="2024-03-23T08:06:48.110" v="5162" actId="1036"/>
          <ac:spMkLst>
            <pc:docMk/>
            <pc:sldMk cId="2050374072" sldId="671"/>
            <ac:spMk id="16" creationId="{DBF2F444-FA38-9FE0-DB16-960F4542B1B4}"/>
          </ac:spMkLst>
        </pc:spChg>
        <pc:spChg chg="add mod">
          <ac:chgData name="Richard Chalk" userId="287f8aa4f4de1d19" providerId="LiveId" clId="{03508CD5-D306-49D3-8BCB-B86E972D2CF9}" dt="2024-03-23T08:06:48.110" v="5162" actId="1036"/>
          <ac:spMkLst>
            <pc:docMk/>
            <pc:sldMk cId="2050374072" sldId="671"/>
            <ac:spMk id="17" creationId="{0389F370-131F-3394-3723-52971C9CC682}"/>
          </ac:spMkLst>
        </pc:spChg>
        <pc:picChg chg="add mod">
          <ac:chgData name="Richard Chalk" userId="287f8aa4f4de1d19" providerId="LiveId" clId="{03508CD5-D306-49D3-8BCB-B86E972D2CF9}" dt="2024-03-17T05:48:22.653" v="816" actId="1076"/>
          <ac:picMkLst>
            <pc:docMk/>
            <pc:sldMk cId="2050374072" sldId="671"/>
            <ac:picMk id="8" creationId="{EB3856EF-659E-E220-F010-50361A34E072}"/>
          </ac:picMkLst>
        </pc:picChg>
        <pc:picChg chg="add mod">
          <ac:chgData name="Richard Chalk" userId="287f8aa4f4de1d19" providerId="LiveId" clId="{03508CD5-D306-49D3-8BCB-B86E972D2CF9}" dt="2024-03-23T08:06:48.110" v="5162" actId="1036"/>
          <ac:picMkLst>
            <pc:docMk/>
            <pc:sldMk cId="2050374072" sldId="671"/>
            <ac:picMk id="10" creationId="{EEAEDE14-D801-5A5F-D4CF-C2E87A5B7BF1}"/>
          </ac:picMkLst>
        </pc:picChg>
        <pc:picChg chg="add del mod">
          <ac:chgData name="Richard Chalk" userId="287f8aa4f4de1d19" providerId="LiveId" clId="{03508CD5-D306-49D3-8BCB-B86E972D2CF9}" dt="2024-03-17T05:51:33.508" v="973" actId="478"/>
          <ac:picMkLst>
            <pc:docMk/>
            <pc:sldMk cId="2050374072" sldId="671"/>
            <ac:picMk id="12" creationId="{36FA1440-05A6-6E5C-B313-742CEB5A9D5A}"/>
          </ac:picMkLst>
        </pc:picChg>
        <pc:picChg chg="add del mod">
          <ac:chgData name="Richard Chalk" userId="287f8aa4f4de1d19" providerId="LiveId" clId="{03508CD5-D306-49D3-8BCB-B86E972D2CF9}" dt="2024-03-23T08:01:46.990" v="5008" actId="478"/>
          <ac:picMkLst>
            <pc:docMk/>
            <pc:sldMk cId="2050374072" sldId="671"/>
            <ac:picMk id="14" creationId="{D3EC6CEA-C9DE-9B99-1057-1D738B4A4243}"/>
          </ac:picMkLst>
        </pc:picChg>
        <pc:picChg chg="add mod">
          <ac:chgData name="Richard Chalk" userId="287f8aa4f4de1d19" providerId="LiveId" clId="{03508CD5-D306-49D3-8BCB-B86E972D2CF9}" dt="2024-03-23T08:06:52.102" v="5181" actId="1035"/>
          <ac:picMkLst>
            <pc:docMk/>
            <pc:sldMk cId="2050374072" sldId="671"/>
            <ac:picMk id="15" creationId="{C615C7EA-E117-C65F-41A7-77ACCF44865C}"/>
          </ac:picMkLst>
        </pc:picChg>
      </pc:sldChg>
      <pc:sldChg chg="addSp delSp modSp add del mod">
        <pc:chgData name="Richard Chalk" userId="287f8aa4f4de1d19" providerId="LiveId" clId="{03508CD5-D306-49D3-8BCB-B86E972D2CF9}" dt="2024-03-22T06:40:38.442" v="4778" actId="47"/>
        <pc:sldMkLst>
          <pc:docMk/>
          <pc:sldMk cId="1658624446" sldId="672"/>
        </pc:sldMkLst>
        <pc:spChg chg="add del mod">
          <ac:chgData name="Richard Chalk" userId="287f8aa4f4de1d19" providerId="LiveId" clId="{03508CD5-D306-49D3-8BCB-B86E972D2CF9}" dt="2024-03-22T06:08:54.911" v="4435" actId="478"/>
          <ac:spMkLst>
            <pc:docMk/>
            <pc:sldMk cId="1658624446" sldId="672"/>
            <ac:spMk id="3" creationId="{7376E90F-07FE-AAE3-B4AA-0F055D4DC609}"/>
          </ac:spMkLst>
        </pc:spChg>
        <pc:spChg chg="mod">
          <ac:chgData name="Richard Chalk" userId="287f8aa4f4de1d19" providerId="LiveId" clId="{03508CD5-D306-49D3-8BCB-B86E972D2CF9}" dt="2024-03-22T06:07:27.053" v="4433" actId="20577"/>
          <ac:spMkLst>
            <pc:docMk/>
            <pc:sldMk cId="1658624446" sldId="672"/>
            <ac:spMk id="7" creationId="{B1D1F78D-EE1B-9795-F684-84A38CE28E45}"/>
          </ac:spMkLst>
        </pc:spChg>
        <pc:spChg chg="add mod">
          <ac:chgData name="Richard Chalk" userId="287f8aa4f4de1d19" providerId="LiveId" clId="{03508CD5-D306-49D3-8BCB-B86E972D2CF9}" dt="2024-03-22T06:08:37.245" v="4434"/>
          <ac:spMkLst>
            <pc:docMk/>
            <pc:sldMk cId="1658624446" sldId="672"/>
            <ac:spMk id="10" creationId="{DA0C718B-2340-4567-5A7F-9047187363BC}"/>
          </ac:spMkLst>
        </pc:spChg>
        <pc:picChg chg="add mod">
          <ac:chgData name="Richard Chalk" userId="287f8aa4f4de1d19" providerId="LiveId" clId="{03508CD5-D306-49D3-8BCB-B86E972D2CF9}" dt="2024-03-22T06:08:37.245" v="4434"/>
          <ac:picMkLst>
            <pc:docMk/>
            <pc:sldMk cId="1658624446" sldId="672"/>
            <ac:picMk id="8" creationId="{68EBD940-01B2-7E8F-2AD7-A29FAF600F25}"/>
          </ac:picMkLst>
        </pc:picChg>
      </pc:sldChg>
      <pc:sldChg chg="addSp delSp modSp add mod ord modNotesTx">
        <pc:chgData name="Richard Chalk" userId="287f8aa4f4de1d19" providerId="LiveId" clId="{03508CD5-D306-49D3-8BCB-B86E972D2CF9}" dt="2024-03-22T06:07:12.104" v="4427" actId="20577"/>
        <pc:sldMkLst>
          <pc:docMk/>
          <pc:sldMk cId="401176865" sldId="673"/>
        </pc:sldMkLst>
        <pc:spChg chg="mod">
          <ac:chgData name="Richard Chalk" userId="287f8aa4f4de1d19" providerId="LiveId" clId="{03508CD5-D306-49D3-8BCB-B86E972D2CF9}" dt="2024-03-22T05:43:37.004" v="3864" actId="20577"/>
          <ac:spMkLst>
            <pc:docMk/>
            <pc:sldMk cId="401176865" sldId="673"/>
            <ac:spMk id="2" creationId="{19521851-2001-76BA-67BC-A60BB68F2977}"/>
          </ac:spMkLst>
        </pc:spChg>
        <pc:spChg chg="add del mod">
          <ac:chgData name="Richard Chalk" userId="287f8aa4f4de1d19" providerId="LiveId" clId="{03508CD5-D306-49D3-8BCB-B86E972D2CF9}" dt="2024-03-22T05:28:05.765" v="3738" actId="478"/>
          <ac:spMkLst>
            <pc:docMk/>
            <pc:sldMk cId="401176865" sldId="673"/>
            <ac:spMk id="3" creationId="{0AB2AACF-12E2-054E-E842-6CC32DB446D7}"/>
          </ac:spMkLst>
        </pc:spChg>
        <pc:spChg chg="mod">
          <ac:chgData name="Richard Chalk" userId="287f8aa4f4de1d19" providerId="LiveId" clId="{03508CD5-D306-49D3-8BCB-B86E972D2CF9}" dt="2024-03-22T06:07:12.104" v="4427" actId="20577"/>
          <ac:spMkLst>
            <pc:docMk/>
            <pc:sldMk cId="401176865" sldId="673"/>
            <ac:spMk id="7" creationId="{B1D1F78D-EE1B-9795-F684-84A38CE28E45}"/>
          </ac:spMkLst>
        </pc:spChg>
        <pc:spChg chg="mod">
          <ac:chgData name="Richard Chalk" userId="287f8aa4f4de1d19" providerId="LiveId" clId="{03508CD5-D306-49D3-8BCB-B86E972D2CF9}" dt="2024-03-22T05:43:59.809" v="3879" actId="113"/>
          <ac:spMkLst>
            <pc:docMk/>
            <pc:sldMk cId="401176865" sldId="673"/>
            <ac:spMk id="11" creationId="{193DBE62-B972-739D-A49F-786426AEB0E9}"/>
          </ac:spMkLst>
        </pc:spChg>
        <pc:spChg chg="add mod">
          <ac:chgData name="Richard Chalk" userId="287f8aa4f4de1d19" providerId="LiveId" clId="{03508CD5-D306-49D3-8BCB-B86E972D2CF9}" dt="2024-03-22T05:28:14.639" v="3740"/>
          <ac:spMkLst>
            <pc:docMk/>
            <pc:sldMk cId="401176865" sldId="673"/>
            <ac:spMk id="13" creationId="{78CA3F59-19BE-05DC-1AB3-9FAF25827D0C}"/>
          </ac:spMkLst>
        </pc:spChg>
        <pc:picChg chg="add del mod">
          <ac:chgData name="Richard Chalk" userId="287f8aa4f4de1d19" providerId="LiveId" clId="{03508CD5-D306-49D3-8BCB-B86E972D2CF9}" dt="2024-03-22T05:28:07.027" v="3739" actId="478"/>
          <ac:picMkLst>
            <pc:docMk/>
            <pc:sldMk cId="401176865" sldId="673"/>
            <ac:picMk id="10" creationId="{BB33EAA6-B948-469F-1D75-6BEAED23B277}"/>
          </ac:picMkLst>
        </pc:picChg>
        <pc:picChg chg="add mod">
          <ac:chgData name="Richard Chalk" userId="287f8aa4f4de1d19" providerId="LiveId" clId="{03508CD5-D306-49D3-8BCB-B86E972D2CF9}" dt="2024-03-22T05:28:14.639" v="3740"/>
          <ac:picMkLst>
            <pc:docMk/>
            <pc:sldMk cId="401176865" sldId="673"/>
            <ac:picMk id="12" creationId="{3DB5355C-6C5E-AA19-7ED0-AC49A6766DC8}"/>
          </ac:picMkLst>
        </pc:picChg>
        <pc:picChg chg="add mod">
          <ac:chgData name="Richard Chalk" userId="287f8aa4f4de1d19" providerId="LiveId" clId="{03508CD5-D306-49D3-8BCB-B86E972D2CF9}" dt="2024-03-22T05:43:52.287" v="3878" actId="1035"/>
          <ac:picMkLst>
            <pc:docMk/>
            <pc:sldMk cId="401176865" sldId="673"/>
            <ac:picMk id="2050" creationId="{9199CD2B-6D13-1ECF-4215-70856354244F}"/>
          </ac:picMkLst>
        </pc:picChg>
      </pc:sldChg>
      <pc:sldChg chg="addSp modSp add del mod ord">
        <pc:chgData name="Richard Chalk" userId="287f8aa4f4de1d19" providerId="LiveId" clId="{03508CD5-D306-49D3-8BCB-B86E972D2CF9}" dt="2024-03-20T05:10:11.134" v="2562" actId="47"/>
        <pc:sldMkLst>
          <pc:docMk/>
          <pc:sldMk cId="3985852535" sldId="674"/>
        </pc:sldMkLst>
        <pc:spChg chg="add mod">
          <ac:chgData name="Richard Chalk" userId="287f8aa4f4de1d19" providerId="LiveId" clId="{03508CD5-D306-49D3-8BCB-B86E972D2CF9}" dt="2024-03-13T07:28:20.989" v="322"/>
          <ac:spMkLst>
            <pc:docMk/>
            <pc:sldMk cId="3985852535" sldId="674"/>
            <ac:spMk id="3" creationId="{286D3180-C1CD-98DB-D67C-68187E9E53B6}"/>
          </ac:spMkLst>
        </pc:spChg>
        <pc:spChg chg="mod">
          <ac:chgData name="Richard Chalk" userId="287f8aa4f4de1d19" providerId="LiveId" clId="{03508CD5-D306-49D3-8BCB-B86E972D2CF9}" dt="2024-03-19T06:17:23.045" v="2119" actId="20577"/>
          <ac:spMkLst>
            <pc:docMk/>
            <pc:sldMk cId="3985852535" sldId="674"/>
            <ac:spMk id="7" creationId="{B1D1F78D-EE1B-9795-F684-84A38CE28E45}"/>
          </ac:spMkLst>
        </pc:spChg>
      </pc:sldChg>
      <pc:sldChg chg="addSp delSp modSp add mod ord modNotesTx">
        <pc:chgData name="Richard Chalk" userId="287f8aa4f4de1d19" providerId="LiveId" clId="{03508CD5-D306-49D3-8BCB-B86E972D2CF9}" dt="2024-03-20T05:21:56.556" v="2684" actId="6549"/>
        <pc:sldMkLst>
          <pc:docMk/>
          <pc:sldMk cId="291828236" sldId="675"/>
        </pc:sldMkLst>
        <pc:spChg chg="mod">
          <ac:chgData name="Richard Chalk" userId="287f8aa4f4de1d19" providerId="LiveId" clId="{03508CD5-D306-49D3-8BCB-B86E972D2CF9}" dt="2024-03-20T05:20:06.154" v="2636" actId="14100"/>
          <ac:spMkLst>
            <pc:docMk/>
            <pc:sldMk cId="291828236" sldId="675"/>
            <ac:spMk id="2" creationId="{19521851-2001-76BA-67BC-A60BB68F2977}"/>
          </ac:spMkLst>
        </pc:spChg>
        <pc:spChg chg="add del mod">
          <ac:chgData name="Richard Chalk" userId="287f8aa4f4de1d19" providerId="LiveId" clId="{03508CD5-D306-49D3-8BCB-B86E972D2CF9}" dt="2024-03-20T05:10:53.716" v="2566" actId="478"/>
          <ac:spMkLst>
            <pc:docMk/>
            <pc:sldMk cId="291828236" sldId="675"/>
            <ac:spMk id="3" creationId="{A229C3DD-538C-A403-ED32-95B0A2CC748B}"/>
          </ac:spMkLst>
        </pc:spChg>
        <pc:spChg chg="mod">
          <ac:chgData name="Richard Chalk" userId="287f8aa4f4de1d19" providerId="LiveId" clId="{03508CD5-D306-49D3-8BCB-B86E972D2CF9}" dt="2024-03-20T05:10:56.689" v="2568" actId="20577"/>
          <ac:spMkLst>
            <pc:docMk/>
            <pc:sldMk cId="291828236" sldId="675"/>
            <ac:spMk id="7" creationId="{B1D1F78D-EE1B-9795-F684-84A38CE28E45}"/>
          </ac:spMkLst>
        </pc:spChg>
        <pc:spChg chg="add mod">
          <ac:chgData name="Richard Chalk" userId="287f8aa4f4de1d19" providerId="LiveId" clId="{03508CD5-D306-49D3-8BCB-B86E972D2CF9}" dt="2024-03-20T05:10:39.267" v="2565"/>
          <ac:spMkLst>
            <pc:docMk/>
            <pc:sldMk cId="291828236" sldId="675"/>
            <ac:spMk id="10" creationId="{45C98343-7C15-58AE-E074-22298A98B188}"/>
          </ac:spMkLst>
        </pc:spChg>
        <pc:spChg chg="del">
          <ac:chgData name="Richard Chalk" userId="287f8aa4f4de1d19" providerId="LiveId" clId="{03508CD5-D306-49D3-8BCB-B86E972D2CF9}" dt="2024-03-20T05:13:44.519" v="2602" actId="478"/>
          <ac:spMkLst>
            <pc:docMk/>
            <pc:sldMk cId="291828236" sldId="675"/>
            <ac:spMk id="11" creationId="{193DBE62-B972-739D-A49F-786426AEB0E9}"/>
          </ac:spMkLst>
        </pc:spChg>
        <pc:spChg chg="add mod">
          <ac:chgData name="Richard Chalk" userId="287f8aa4f4de1d19" providerId="LiveId" clId="{03508CD5-D306-49D3-8BCB-B86E972D2CF9}" dt="2024-03-20T05:14:37.320" v="2617" actId="1076"/>
          <ac:spMkLst>
            <pc:docMk/>
            <pc:sldMk cId="291828236" sldId="675"/>
            <ac:spMk id="12" creationId="{2596CE9F-DAB7-F9FE-5476-B1716A914F1E}"/>
          </ac:spMkLst>
        </pc:spChg>
        <pc:spChg chg="add mod">
          <ac:chgData name="Richard Chalk" userId="287f8aa4f4de1d19" providerId="LiveId" clId="{03508CD5-D306-49D3-8BCB-B86E972D2CF9}" dt="2024-03-20T05:15:06.173" v="2627" actId="14100"/>
          <ac:spMkLst>
            <pc:docMk/>
            <pc:sldMk cId="291828236" sldId="675"/>
            <ac:spMk id="13" creationId="{0A828557-D960-F44D-0501-3908368C0EDE}"/>
          </ac:spMkLst>
        </pc:spChg>
        <pc:spChg chg="add mod">
          <ac:chgData name="Richard Chalk" userId="287f8aa4f4de1d19" providerId="LiveId" clId="{03508CD5-D306-49D3-8BCB-B86E972D2CF9}" dt="2024-03-20T05:21:01.471" v="2651" actId="1076"/>
          <ac:spMkLst>
            <pc:docMk/>
            <pc:sldMk cId="291828236" sldId="675"/>
            <ac:spMk id="17" creationId="{69541798-EE7D-84DF-0430-FF8ED109F1DB}"/>
          </ac:spMkLst>
        </pc:spChg>
        <pc:picChg chg="add mod">
          <ac:chgData name="Richard Chalk" userId="287f8aa4f4de1d19" providerId="LiveId" clId="{03508CD5-D306-49D3-8BCB-B86E972D2CF9}" dt="2024-03-20T05:10:39.267" v="2565"/>
          <ac:picMkLst>
            <pc:docMk/>
            <pc:sldMk cId="291828236" sldId="675"/>
            <ac:picMk id="8" creationId="{ACE0137D-39CB-4B79-8D8F-0B0667842C3C}"/>
          </ac:picMkLst>
        </pc:picChg>
        <pc:picChg chg="add mod">
          <ac:chgData name="Richard Chalk" userId="287f8aa4f4de1d19" providerId="LiveId" clId="{03508CD5-D306-49D3-8BCB-B86E972D2CF9}" dt="2024-03-20T05:16:17.772" v="2633" actId="1076"/>
          <ac:picMkLst>
            <pc:docMk/>
            <pc:sldMk cId="291828236" sldId="675"/>
            <ac:picMk id="14" creationId="{D94BF46D-D753-1E96-1719-0EA22979EE91}"/>
          </ac:picMkLst>
        </pc:picChg>
        <pc:picChg chg="add mod">
          <ac:chgData name="Richard Chalk" userId="287f8aa4f4de1d19" providerId="LiveId" clId="{03508CD5-D306-49D3-8BCB-B86E972D2CF9}" dt="2024-03-20T05:16:20.663" v="2634" actId="1076"/>
          <ac:picMkLst>
            <pc:docMk/>
            <pc:sldMk cId="291828236" sldId="675"/>
            <ac:picMk id="15" creationId="{3DD0545A-F838-962F-DD60-41BEBD20262E}"/>
          </ac:picMkLst>
        </pc:picChg>
        <pc:picChg chg="add mod">
          <ac:chgData name="Richard Chalk" userId="287f8aa4f4de1d19" providerId="LiveId" clId="{03508CD5-D306-49D3-8BCB-B86E972D2CF9}" dt="2024-03-20T05:14:21.206" v="2615" actId="1036"/>
          <ac:picMkLst>
            <pc:docMk/>
            <pc:sldMk cId="291828236" sldId="675"/>
            <ac:picMk id="1026" creationId="{490EC9CD-E6BE-6E01-6134-F1019D138FB0}"/>
          </ac:picMkLst>
        </pc:picChg>
        <pc:picChg chg="add mod">
          <ac:chgData name="Richard Chalk" userId="287f8aa4f4de1d19" providerId="LiveId" clId="{03508CD5-D306-49D3-8BCB-B86E972D2CF9}" dt="2024-03-20T05:21:23.105" v="2654" actId="1076"/>
          <ac:picMkLst>
            <pc:docMk/>
            <pc:sldMk cId="291828236" sldId="675"/>
            <ac:picMk id="1028" creationId="{107B18C8-74D8-D907-2A59-5DA121BE0D51}"/>
          </ac:picMkLst>
        </pc:picChg>
        <pc:cxnChg chg="del">
          <ac:chgData name="Richard Chalk" userId="287f8aa4f4de1d19" providerId="LiveId" clId="{03508CD5-D306-49D3-8BCB-B86E972D2CF9}" dt="2024-03-20T05:13:42.307" v="2601" actId="478"/>
          <ac:cxnSpMkLst>
            <pc:docMk/>
            <pc:sldMk cId="291828236" sldId="675"/>
            <ac:cxnSpMk id="4" creationId="{8E7CE9E5-556D-FA13-CB69-D3DDA5782AF9}"/>
          </ac:cxnSpMkLst>
        </pc:cxnChg>
      </pc:sldChg>
      <pc:sldChg chg="addSp delSp modSp add mod modNotesTx">
        <pc:chgData name="Richard Chalk" userId="287f8aa4f4de1d19" providerId="LiveId" clId="{03508CD5-D306-49D3-8BCB-B86E972D2CF9}" dt="2024-03-23T08:14:18.790" v="5262" actId="20577"/>
        <pc:sldMkLst>
          <pc:docMk/>
          <pc:sldMk cId="3729041387" sldId="676"/>
        </pc:sldMkLst>
        <pc:spChg chg="mod">
          <ac:chgData name="Richard Chalk" userId="287f8aa4f4de1d19" providerId="LiveId" clId="{03508CD5-D306-49D3-8BCB-B86E972D2CF9}" dt="2024-03-23T07:54:55.544" v="4930" actId="20577"/>
          <ac:spMkLst>
            <pc:docMk/>
            <pc:sldMk cId="3729041387" sldId="676"/>
            <ac:spMk id="2" creationId="{19521851-2001-76BA-67BC-A60BB68F2977}"/>
          </ac:spMkLst>
        </pc:spChg>
        <pc:spChg chg="mod">
          <ac:chgData name="Richard Chalk" userId="287f8aa4f4de1d19" providerId="LiveId" clId="{03508CD5-D306-49D3-8BCB-B86E972D2CF9}" dt="2024-03-17T18:36:54.221" v="1195"/>
          <ac:spMkLst>
            <pc:docMk/>
            <pc:sldMk cId="3729041387" sldId="676"/>
            <ac:spMk id="7" creationId="{B1D1F78D-EE1B-9795-F684-84A38CE28E45}"/>
          </ac:spMkLst>
        </pc:spChg>
        <pc:spChg chg="mod">
          <ac:chgData name="Richard Chalk" userId="287f8aa4f4de1d19" providerId="LiveId" clId="{03508CD5-D306-49D3-8BCB-B86E972D2CF9}" dt="2024-03-23T08:14:18.790" v="5262" actId="20577"/>
          <ac:spMkLst>
            <pc:docMk/>
            <pc:sldMk cId="3729041387" sldId="676"/>
            <ac:spMk id="11" creationId="{193DBE62-B972-739D-A49F-786426AEB0E9}"/>
          </ac:spMkLst>
        </pc:spChg>
        <pc:spChg chg="del">
          <ac:chgData name="Richard Chalk" userId="287f8aa4f4de1d19" providerId="LiveId" clId="{03508CD5-D306-49D3-8BCB-B86E972D2CF9}" dt="2024-03-17T18:49:35.479" v="1594" actId="478"/>
          <ac:spMkLst>
            <pc:docMk/>
            <pc:sldMk cId="3729041387" sldId="676"/>
            <ac:spMk id="16" creationId="{DBF2F444-FA38-9FE0-DB16-960F4542B1B4}"/>
          </ac:spMkLst>
        </pc:spChg>
        <pc:spChg chg="del">
          <ac:chgData name="Richard Chalk" userId="287f8aa4f4de1d19" providerId="LiveId" clId="{03508CD5-D306-49D3-8BCB-B86E972D2CF9}" dt="2024-03-17T18:49:34.618" v="1593" actId="478"/>
          <ac:spMkLst>
            <pc:docMk/>
            <pc:sldMk cId="3729041387" sldId="676"/>
            <ac:spMk id="17" creationId="{0389F370-131F-3394-3723-52971C9CC682}"/>
          </ac:spMkLst>
        </pc:spChg>
        <pc:spChg chg="add mod">
          <ac:chgData name="Richard Chalk" userId="287f8aa4f4de1d19" providerId="LiveId" clId="{03508CD5-D306-49D3-8BCB-B86E972D2CF9}" dt="2024-03-17T18:48:20.453" v="1496" actId="1037"/>
          <ac:spMkLst>
            <pc:docMk/>
            <pc:sldMk cId="3729041387" sldId="676"/>
            <ac:spMk id="18" creationId="{4588720D-77F6-4CEA-8D79-52B5B9AF969C}"/>
          </ac:spMkLst>
        </pc:spChg>
        <pc:spChg chg="mod">
          <ac:chgData name="Richard Chalk" userId="287f8aa4f4de1d19" providerId="LiveId" clId="{03508CD5-D306-49D3-8BCB-B86E972D2CF9}" dt="2024-03-17T18:53:01.360" v="1778" actId="1076"/>
          <ac:spMkLst>
            <pc:docMk/>
            <pc:sldMk cId="3729041387" sldId="676"/>
            <ac:spMk id="24" creationId="{F498EE41-B33C-4280-D372-C1B88599A467}"/>
          </ac:spMkLst>
        </pc:spChg>
        <pc:grpChg chg="add del mod">
          <ac:chgData name="Richard Chalk" userId="287f8aa4f4de1d19" providerId="LiveId" clId="{03508CD5-D306-49D3-8BCB-B86E972D2CF9}" dt="2024-03-17T18:55:55.780" v="1914" actId="478"/>
          <ac:grpSpMkLst>
            <pc:docMk/>
            <pc:sldMk cId="3729041387" sldId="676"/>
            <ac:grpSpMk id="22" creationId="{D0FA025C-20B5-450A-63A9-B42E3BD12D26}"/>
          </ac:grpSpMkLst>
        </pc:grpChg>
        <pc:picChg chg="mod">
          <ac:chgData name="Richard Chalk" userId="287f8aa4f4de1d19" providerId="LiveId" clId="{03508CD5-D306-49D3-8BCB-B86E972D2CF9}" dt="2024-03-17T18:53:27.324" v="1787" actId="1035"/>
          <ac:picMkLst>
            <pc:docMk/>
            <pc:sldMk cId="3729041387" sldId="676"/>
            <ac:picMk id="8" creationId="{EB3856EF-659E-E220-F010-50361A34E072}"/>
          </ac:picMkLst>
        </pc:picChg>
        <pc:picChg chg="add mod">
          <ac:chgData name="Richard Chalk" userId="287f8aa4f4de1d19" providerId="LiveId" clId="{03508CD5-D306-49D3-8BCB-B86E972D2CF9}" dt="2024-03-17T18:47:49.431" v="1484" actId="1582"/>
          <ac:picMkLst>
            <pc:docMk/>
            <pc:sldMk cId="3729041387" sldId="676"/>
            <ac:picMk id="10" creationId="{1B5BFD33-FB4B-98AA-E6F7-8719D924280A}"/>
          </ac:picMkLst>
        </pc:picChg>
        <pc:picChg chg="add del mod">
          <ac:chgData name="Richard Chalk" userId="287f8aa4f4de1d19" providerId="LiveId" clId="{03508CD5-D306-49D3-8BCB-B86E972D2CF9}" dt="2024-03-23T08:14:05.945" v="5258" actId="478"/>
          <ac:picMkLst>
            <pc:docMk/>
            <pc:sldMk cId="3729041387" sldId="676"/>
            <ac:picMk id="12" creationId="{9950DAFC-40DC-6C43-ABE7-11AFF2FE2296}"/>
          </ac:picMkLst>
        </pc:picChg>
        <pc:picChg chg="add del mod">
          <ac:chgData name="Richard Chalk" userId="287f8aa4f4de1d19" providerId="LiveId" clId="{03508CD5-D306-49D3-8BCB-B86E972D2CF9}" dt="2024-03-17T18:48:05.189" v="1485" actId="478"/>
          <ac:picMkLst>
            <pc:docMk/>
            <pc:sldMk cId="3729041387" sldId="676"/>
            <ac:picMk id="13" creationId="{3F2BC96F-ECD9-FE88-ADC2-6090BDF15A28}"/>
          </ac:picMkLst>
        </pc:picChg>
        <pc:picChg chg="del">
          <ac:chgData name="Richard Chalk" userId="287f8aa4f4de1d19" providerId="LiveId" clId="{03508CD5-D306-49D3-8BCB-B86E972D2CF9}" dt="2024-03-17T18:49:33.036" v="1592" actId="478"/>
          <ac:picMkLst>
            <pc:docMk/>
            <pc:sldMk cId="3729041387" sldId="676"/>
            <ac:picMk id="14" creationId="{D3EC6CEA-C9DE-9B99-1057-1D738B4A4243}"/>
          </ac:picMkLst>
        </pc:picChg>
        <pc:picChg chg="del">
          <ac:chgData name="Richard Chalk" userId="287f8aa4f4de1d19" providerId="LiveId" clId="{03508CD5-D306-49D3-8BCB-B86E972D2CF9}" dt="2024-03-17T18:49:25.441" v="1591" actId="478"/>
          <ac:picMkLst>
            <pc:docMk/>
            <pc:sldMk cId="3729041387" sldId="676"/>
            <ac:picMk id="15" creationId="{C615C7EA-E117-C65F-41A7-77ACCF44865C}"/>
          </ac:picMkLst>
        </pc:picChg>
        <pc:picChg chg="add mod">
          <ac:chgData name="Richard Chalk" userId="287f8aa4f4de1d19" providerId="LiveId" clId="{03508CD5-D306-49D3-8BCB-B86E972D2CF9}" dt="2024-03-17T18:48:16.823" v="1490" actId="1582"/>
          <ac:picMkLst>
            <pc:docMk/>
            <pc:sldMk cId="3729041387" sldId="676"/>
            <ac:picMk id="20" creationId="{40096770-11FA-9878-14AF-7866B47DC008}"/>
          </ac:picMkLst>
        </pc:picChg>
        <pc:picChg chg="add mod">
          <ac:chgData name="Richard Chalk" userId="287f8aa4f4de1d19" providerId="LiveId" clId="{03508CD5-D306-49D3-8BCB-B86E972D2CF9}" dt="2024-03-17T18:52:44.277" v="1776" actId="1036"/>
          <ac:picMkLst>
            <pc:docMk/>
            <pc:sldMk cId="3729041387" sldId="676"/>
            <ac:picMk id="21" creationId="{70F11671-B25A-7D87-0A6F-1237815ADE3F}"/>
          </ac:picMkLst>
        </pc:picChg>
        <pc:picChg chg="mod">
          <ac:chgData name="Richard Chalk" userId="287f8aa4f4de1d19" providerId="LiveId" clId="{03508CD5-D306-49D3-8BCB-B86E972D2CF9}" dt="2024-03-17T18:53:01.360" v="1778" actId="1076"/>
          <ac:picMkLst>
            <pc:docMk/>
            <pc:sldMk cId="3729041387" sldId="676"/>
            <ac:picMk id="23" creationId="{F1C63056-9586-6EC6-A51C-B01B0F5C12A6}"/>
          </ac:picMkLst>
        </pc:picChg>
        <pc:picChg chg="mod">
          <ac:chgData name="Richard Chalk" userId="287f8aa4f4de1d19" providerId="LiveId" clId="{03508CD5-D306-49D3-8BCB-B86E972D2CF9}" dt="2024-03-17T18:53:01.360" v="1778" actId="1076"/>
          <ac:picMkLst>
            <pc:docMk/>
            <pc:sldMk cId="3729041387" sldId="676"/>
            <ac:picMk id="25" creationId="{F8251903-9B2C-3B3D-5121-9515496234EA}"/>
          </ac:picMkLst>
        </pc:picChg>
        <pc:picChg chg="mod">
          <ac:chgData name="Richard Chalk" userId="287f8aa4f4de1d19" providerId="LiveId" clId="{03508CD5-D306-49D3-8BCB-B86E972D2CF9}" dt="2024-03-17T18:53:01.360" v="1778" actId="1076"/>
          <ac:picMkLst>
            <pc:docMk/>
            <pc:sldMk cId="3729041387" sldId="676"/>
            <ac:picMk id="26" creationId="{BF98EE82-5CC0-A5F9-3901-A427B7AB9CA1}"/>
          </ac:picMkLst>
        </pc:picChg>
        <pc:picChg chg="add mod">
          <ac:chgData name="Richard Chalk" userId="287f8aa4f4de1d19" providerId="LiveId" clId="{03508CD5-D306-49D3-8BCB-B86E972D2CF9}" dt="2024-03-17T18:58:07.961" v="2099" actId="1035"/>
          <ac:picMkLst>
            <pc:docMk/>
            <pc:sldMk cId="3729041387" sldId="676"/>
            <ac:picMk id="27" creationId="{5A291599-E8CF-EC3F-8724-FECA943F9356}"/>
          </ac:picMkLst>
        </pc:picChg>
        <pc:picChg chg="add mod">
          <ac:chgData name="Richard Chalk" userId="287f8aa4f4de1d19" providerId="LiveId" clId="{03508CD5-D306-49D3-8BCB-B86E972D2CF9}" dt="2024-03-17T18:58:05.022" v="2091" actId="1036"/>
          <ac:picMkLst>
            <pc:docMk/>
            <pc:sldMk cId="3729041387" sldId="676"/>
            <ac:picMk id="28" creationId="{5CF58F92-BC42-0601-D31B-AFE45BDB530B}"/>
          </ac:picMkLst>
        </pc:picChg>
      </pc:sldChg>
      <pc:sldChg chg="addSp delSp modSp add mod modNotesTx">
        <pc:chgData name="Richard Chalk" userId="287f8aa4f4de1d19" providerId="LiveId" clId="{03508CD5-D306-49D3-8BCB-B86E972D2CF9}" dt="2024-03-23T08:16:35.848" v="5303" actId="20577"/>
        <pc:sldMkLst>
          <pc:docMk/>
          <pc:sldMk cId="3792915718" sldId="677"/>
        </pc:sldMkLst>
        <pc:spChg chg="mod">
          <ac:chgData name="Richard Chalk" userId="287f8aa4f4de1d19" providerId="LiveId" clId="{03508CD5-D306-49D3-8BCB-B86E972D2CF9}" dt="2024-03-19T06:33:49.484" v="2335" actId="20577"/>
          <ac:spMkLst>
            <pc:docMk/>
            <pc:sldMk cId="3792915718" sldId="677"/>
            <ac:spMk id="2" creationId="{19521851-2001-76BA-67BC-A60BB68F2977}"/>
          </ac:spMkLst>
        </pc:spChg>
        <pc:spChg chg="mod">
          <ac:chgData name="Richard Chalk" userId="287f8aa4f4de1d19" providerId="LiveId" clId="{03508CD5-D306-49D3-8BCB-B86E972D2CF9}" dt="2024-03-19T06:35:22.342" v="2384" actId="1076"/>
          <ac:spMkLst>
            <pc:docMk/>
            <pc:sldMk cId="3792915718" sldId="677"/>
            <ac:spMk id="6" creationId="{9E65125D-6557-D7B0-0884-A9513CA6597C}"/>
          </ac:spMkLst>
        </pc:spChg>
        <pc:spChg chg="mod">
          <ac:chgData name="Richard Chalk" userId="287f8aa4f4de1d19" providerId="LiveId" clId="{03508CD5-D306-49D3-8BCB-B86E972D2CF9}" dt="2024-03-19T06:20:52.525" v="2121"/>
          <ac:spMkLst>
            <pc:docMk/>
            <pc:sldMk cId="3792915718" sldId="677"/>
            <ac:spMk id="7" creationId="{B1D1F78D-EE1B-9795-F684-84A38CE28E45}"/>
          </ac:spMkLst>
        </pc:spChg>
        <pc:spChg chg="mod">
          <ac:chgData name="Richard Chalk" userId="287f8aa4f4de1d19" providerId="LiveId" clId="{03508CD5-D306-49D3-8BCB-B86E972D2CF9}" dt="2024-03-19T06:38:12.502" v="2557" actId="20577"/>
          <ac:spMkLst>
            <pc:docMk/>
            <pc:sldMk cId="3792915718" sldId="677"/>
            <ac:spMk id="11" creationId="{193DBE62-B972-739D-A49F-786426AEB0E9}"/>
          </ac:spMkLst>
        </pc:spChg>
        <pc:spChg chg="add mod">
          <ac:chgData name="Richard Chalk" userId="287f8aa4f4de1d19" providerId="LiveId" clId="{03508CD5-D306-49D3-8BCB-B86E972D2CF9}" dt="2024-03-19T06:36:28.322" v="2471" actId="1036"/>
          <ac:spMkLst>
            <pc:docMk/>
            <pc:sldMk cId="3792915718" sldId="677"/>
            <ac:spMk id="13" creationId="{56A01511-BF76-C757-195E-0E5FD5E452A1}"/>
          </ac:spMkLst>
        </pc:spChg>
        <pc:spChg chg="add mod">
          <ac:chgData name="Richard Chalk" userId="287f8aa4f4de1d19" providerId="LiveId" clId="{03508CD5-D306-49D3-8BCB-B86E972D2CF9}" dt="2024-03-19T06:36:19.570" v="2440" actId="1076"/>
          <ac:spMkLst>
            <pc:docMk/>
            <pc:sldMk cId="3792915718" sldId="677"/>
            <ac:spMk id="14" creationId="{A05F9D77-AB77-D640-C049-2BCBBEAC8856}"/>
          </ac:spMkLst>
        </pc:spChg>
        <pc:spChg chg="del">
          <ac:chgData name="Richard Chalk" userId="287f8aa4f4de1d19" providerId="LiveId" clId="{03508CD5-D306-49D3-8BCB-B86E972D2CF9}" dt="2024-03-19T06:24:06.076" v="2271" actId="478"/>
          <ac:spMkLst>
            <pc:docMk/>
            <pc:sldMk cId="3792915718" sldId="677"/>
            <ac:spMk id="18" creationId="{4588720D-77F6-4CEA-8D79-52B5B9AF969C}"/>
          </ac:spMkLst>
        </pc:spChg>
        <pc:spChg chg="add del mod">
          <ac:chgData name="Richard Chalk" userId="287f8aa4f4de1d19" providerId="LiveId" clId="{03508CD5-D306-49D3-8BCB-B86E972D2CF9}" dt="2024-03-19T06:39:12.370" v="2560" actId="478"/>
          <ac:spMkLst>
            <pc:docMk/>
            <pc:sldMk cId="3792915718" sldId="677"/>
            <ac:spMk id="19" creationId="{07B13B28-69DA-6848-9C14-C6EBE63DC272}"/>
          </ac:spMkLst>
        </pc:spChg>
        <pc:spChg chg="add mod">
          <ac:chgData name="Richard Chalk" userId="287f8aa4f4de1d19" providerId="LiveId" clId="{03508CD5-D306-49D3-8BCB-B86E972D2CF9}" dt="2024-03-19T06:39:21.218" v="2561"/>
          <ac:spMkLst>
            <pc:docMk/>
            <pc:sldMk cId="3792915718" sldId="677"/>
            <ac:spMk id="23" creationId="{3D862FB0-B15F-3B01-CE83-D7B87F4CF13A}"/>
          </ac:spMkLst>
        </pc:spChg>
        <pc:picChg chg="mod">
          <ac:chgData name="Richard Chalk" userId="287f8aa4f4de1d19" providerId="LiveId" clId="{03508CD5-D306-49D3-8BCB-B86E972D2CF9}" dt="2024-03-19T06:36:28.322" v="2471" actId="1036"/>
          <ac:picMkLst>
            <pc:docMk/>
            <pc:sldMk cId="3792915718" sldId="677"/>
            <ac:picMk id="8" creationId="{EB3856EF-659E-E220-F010-50361A34E072}"/>
          </ac:picMkLst>
        </pc:picChg>
        <pc:picChg chg="del">
          <ac:chgData name="Richard Chalk" userId="287f8aa4f4de1d19" providerId="LiveId" clId="{03508CD5-D306-49D3-8BCB-B86E972D2CF9}" dt="2024-03-19T06:24:01.366" v="2268" actId="478"/>
          <ac:picMkLst>
            <pc:docMk/>
            <pc:sldMk cId="3792915718" sldId="677"/>
            <ac:picMk id="10" creationId="{1B5BFD33-FB4B-98AA-E6F7-8719D924280A}"/>
          </ac:picMkLst>
        </pc:picChg>
        <pc:picChg chg="add mod">
          <ac:chgData name="Richard Chalk" userId="287f8aa4f4de1d19" providerId="LiveId" clId="{03508CD5-D306-49D3-8BCB-B86E972D2CF9}" dt="2024-03-19T06:36:28.322" v="2471" actId="1036"/>
          <ac:picMkLst>
            <pc:docMk/>
            <pc:sldMk cId="3792915718" sldId="677"/>
            <ac:picMk id="12" creationId="{113A2EF8-A16D-E6A9-4733-7BE3EE3E33D0}"/>
          </ac:picMkLst>
        </pc:picChg>
        <pc:picChg chg="add mod">
          <ac:chgData name="Richard Chalk" userId="287f8aa4f4de1d19" providerId="LiveId" clId="{03508CD5-D306-49D3-8BCB-B86E972D2CF9}" dt="2024-03-19T06:36:19.570" v="2440" actId="1076"/>
          <ac:picMkLst>
            <pc:docMk/>
            <pc:sldMk cId="3792915718" sldId="677"/>
            <ac:picMk id="15" creationId="{944975D9-92F5-92E2-AD01-F8B32DDEA6A2}"/>
          </ac:picMkLst>
        </pc:picChg>
        <pc:picChg chg="add mod">
          <ac:chgData name="Richard Chalk" userId="287f8aa4f4de1d19" providerId="LiveId" clId="{03508CD5-D306-49D3-8BCB-B86E972D2CF9}" dt="2024-03-19T06:36:57.200" v="2498" actId="1035"/>
          <ac:picMkLst>
            <pc:docMk/>
            <pc:sldMk cId="3792915718" sldId="677"/>
            <ac:picMk id="16" creationId="{12887BA1-85C8-BCD3-E9D4-CA959734B1A4}"/>
          </ac:picMkLst>
        </pc:picChg>
        <pc:picChg chg="del">
          <ac:chgData name="Richard Chalk" userId="287f8aa4f4de1d19" providerId="LiveId" clId="{03508CD5-D306-49D3-8BCB-B86E972D2CF9}" dt="2024-03-19T06:24:07.468" v="2272" actId="478"/>
          <ac:picMkLst>
            <pc:docMk/>
            <pc:sldMk cId="3792915718" sldId="677"/>
            <ac:picMk id="20" creationId="{40096770-11FA-9878-14AF-7866B47DC008}"/>
          </ac:picMkLst>
        </pc:picChg>
        <pc:picChg chg="del">
          <ac:chgData name="Richard Chalk" userId="287f8aa4f4de1d19" providerId="LiveId" clId="{03508CD5-D306-49D3-8BCB-B86E972D2CF9}" dt="2024-03-19T06:34:33.078" v="2358" actId="478"/>
          <ac:picMkLst>
            <pc:docMk/>
            <pc:sldMk cId="3792915718" sldId="677"/>
            <ac:picMk id="21" creationId="{70F11671-B25A-7D87-0A6F-1237815ADE3F}"/>
          </ac:picMkLst>
        </pc:picChg>
        <pc:picChg chg="add mod">
          <ac:chgData name="Richard Chalk" userId="287f8aa4f4de1d19" providerId="LiveId" clId="{03508CD5-D306-49D3-8BCB-B86E972D2CF9}" dt="2024-03-19T06:39:21.218" v="2561"/>
          <ac:picMkLst>
            <pc:docMk/>
            <pc:sldMk cId="3792915718" sldId="677"/>
            <ac:picMk id="22" creationId="{933589BD-E3B1-1F88-1784-C0A474BBA2B4}"/>
          </ac:picMkLst>
        </pc:picChg>
        <pc:picChg chg="add del mod">
          <ac:chgData name="Richard Chalk" userId="287f8aa4f4de1d19" providerId="LiveId" clId="{03508CD5-D306-49D3-8BCB-B86E972D2CF9}" dt="2024-03-19T06:37:33.967" v="2501" actId="478"/>
          <ac:picMkLst>
            <pc:docMk/>
            <pc:sldMk cId="3792915718" sldId="677"/>
            <ac:picMk id="28" creationId="{5CF58F92-BC42-0601-D31B-AFE45BDB530B}"/>
          </ac:picMkLst>
        </pc:picChg>
        <pc:picChg chg="add mod">
          <ac:chgData name="Richard Chalk" userId="287f8aa4f4de1d19" providerId="LiveId" clId="{03508CD5-D306-49D3-8BCB-B86E972D2CF9}" dt="2024-03-19T06:23:02.734" v="2255" actId="1035"/>
          <ac:picMkLst>
            <pc:docMk/>
            <pc:sldMk cId="3792915718" sldId="677"/>
            <ac:picMk id="1026" creationId="{806D1BE7-29EC-7094-4ED1-AE8CDEBA3C56}"/>
          </ac:picMkLst>
        </pc:picChg>
      </pc:sldChg>
      <pc:sldChg chg="addSp delSp modSp add mod modNotesTx">
        <pc:chgData name="Richard Chalk" userId="287f8aa4f4de1d19" providerId="LiveId" clId="{03508CD5-D306-49D3-8BCB-B86E972D2CF9}" dt="2024-03-23T08:23:55.714" v="5561" actId="1076"/>
        <pc:sldMkLst>
          <pc:docMk/>
          <pc:sldMk cId="1000548763" sldId="678"/>
        </pc:sldMkLst>
        <pc:spChg chg="mod">
          <ac:chgData name="Richard Chalk" userId="287f8aa4f4de1d19" providerId="LiveId" clId="{03508CD5-D306-49D3-8BCB-B86E972D2CF9}" dt="2024-03-20T07:18:34.311" v="2947" actId="207"/>
          <ac:spMkLst>
            <pc:docMk/>
            <pc:sldMk cId="1000548763" sldId="678"/>
            <ac:spMk id="2" creationId="{19521851-2001-76BA-67BC-A60BB68F2977}"/>
          </ac:spMkLst>
        </pc:spChg>
        <pc:spChg chg="add del">
          <ac:chgData name="Richard Chalk" userId="287f8aa4f4de1d19" providerId="LiveId" clId="{03508CD5-D306-49D3-8BCB-B86E972D2CF9}" dt="2024-03-20T07:10:29.612" v="2783" actId="478"/>
          <ac:spMkLst>
            <pc:docMk/>
            <pc:sldMk cId="1000548763" sldId="678"/>
            <ac:spMk id="3" creationId="{FB019699-CD46-2CB3-9C1B-D5F3CFFC1598}"/>
          </ac:spMkLst>
        </pc:spChg>
        <pc:spChg chg="mod">
          <ac:chgData name="Richard Chalk" userId="287f8aa4f4de1d19" providerId="LiveId" clId="{03508CD5-D306-49D3-8BCB-B86E972D2CF9}" dt="2024-03-20T05:22:09.256" v="2686"/>
          <ac:spMkLst>
            <pc:docMk/>
            <pc:sldMk cId="1000548763" sldId="678"/>
            <ac:spMk id="7" creationId="{B1D1F78D-EE1B-9795-F684-84A38CE28E45}"/>
          </ac:spMkLst>
        </pc:spChg>
        <pc:spChg chg="mod">
          <ac:chgData name="Richard Chalk" userId="287f8aa4f4de1d19" providerId="LiveId" clId="{03508CD5-D306-49D3-8BCB-B86E972D2CF9}" dt="2024-03-23T08:23:53.012" v="5560" actId="20577"/>
          <ac:spMkLst>
            <pc:docMk/>
            <pc:sldMk cId="1000548763" sldId="678"/>
            <ac:spMk id="11" creationId="{193DBE62-B972-739D-A49F-786426AEB0E9}"/>
          </ac:spMkLst>
        </pc:spChg>
        <pc:spChg chg="del">
          <ac:chgData name="Richard Chalk" userId="287f8aa4f4de1d19" providerId="LiveId" clId="{03508CD5-D306-49D3-8BCB-B86E972D2CF9}" dt="2024-03-20T07:16:23.675" v="2803" actId="478"/>
          <ac:spMkLst>
            <pc:docMk/>
            <pc:sldMk cId="1000548763" sldId="678"/>
            <ac:spMk id="13" creationId="{56A01511-BF76-C757-195E-0E5FD5E452A1}"/>
          </ac:spMkLst>
        </pc:spChg>
        <pc:spChg chg="add mod">
          <ac:chgData name="Richard Chalk" userId="287f8aa4f4de1d19" providerId="LiveId" clId="{03508CD5-D306-49D3-8BCB-B86E972D2CF9}" dt="2024-03-23T08:23:55.714" v="5561" actId="1076"/>
          <ac:spMkLst>
            <pc:docMk/>
            <pc:sldMk cId="1000548763" sldId="678"/>
            <ac:spMk id="13" creationId="{6F78CF6F-0D61-5947-A605-1390646FE6C3}"/>
          </ac:spMkLst>
        </pc:spChg>
        <pc:spChg chg="del">
          <ac:chgData name="Richard Chalk" userId="287f8aa4f4de1d19" providerId="LiveId" clId="{03508CD5-D306-49D3-8BCB-B86E972D2CF9}" dt="2024-03-20T07:11:01.804" v="2797" actId="478"/>
          <ac:spMkLst>
            <pc:docMk/>
            <pc:sldMk cId="1000548763" sldId="678"/>
            <ac:spMk id="14" creationId="{A05F9D77-AB77-D640-C049-2BCBBEAC8856}"/>
          </ac:spMkLst>
        </pc:spChg>
        <pc:spChg chg="add mod">
          <ac:chgData name="Richard Chalk" userId="287f8aa4f4de1d19" providerId="LiveId" clId="{03508CD5-D306-49D3-8BCB-B86E972D2CF9}" dt="2024-03-20T07:18:11.092" v="2939" actId="1035"/>
          <ac:spMkLst>
            <pc:docMk/>
            <pc:sldMk cId="1000548763" sldId="678"/>
            <ac:spMk id="18" creationId="{7A9CFB0B-B27F-A4BC-187D-57C4BE405F9E}"/>
          </ac:spMkLst>
        </pc:spChg>
        <pc:spChg chg="add mod">
          <ac:chgData name="Richard Chalk" userId="287f8aa4f4de1d19" providerId="LiveId" clId="{03508CD5-D306-49D3-8BCB-B86E972D2CF9}" dt="2024-03-20T07:18:23.983" v="2945" actId="20577"/>
          <ac:spMkLst>
            <pc:docMk/>
            <pc:sldMk cId="1000548763" sldId="678"/>
            <ac:spMk id="19" creationId="{D949977B-EE9B-8BC5-FCC1-E7FC3895B8B3}"/>
          </ac:spMkLst>
        </pc:spChg>
        <pc:spChg chg="add mod">
          <ac:chgData name="Richard Chalk" userId="287f8aa4f4de1d19" providerId="LiveId" clId="{03508CD5-D306-49D3-8BCB-B86E972D2CF9}" dt="2024-03-20T07:19:29.879" v="2959" actId="14100"/>
          <ac:spMkLst>
            <pc:docMk/>
            <pc:sldMk cId="1000548763" sldId="678"/>
            <ac:spMk id="21" creationId="{5997ABDD-41C7-8CEB-75CC-B5D13F1F25C4}"/>
          </ac:spMkLst>
        </pc:spChg>
        <pc:picChg chg="add mod">
          <ac:chgData name="Richard Chalk" userId="287f8aa4f4de1d19" providerId="LiveId" clId="{03508CD5-D306-49D3-8BCB-B86E972D2CF9}" dt="2024-03-23T08:19:09.058" v="5424" actId="1035"/>
          <ac:picMkLst>
            <pc:docMk/>
            <pc:sldMk cId="1000548763" sldId="678"/>
            <ac:picMk id="3" creationId="{F62E8FFC-7959-2D78-1A0D-7D804F9A42EB}"/>
          </ac:picMkLst>
        </pc:picChg>
        <pc:picChg chg="del">
          <ac:chgData name="Richard Chalk" userId="287f8aa4f4de1d19" providerId="LiveId" clId="{03508CD5-D306-49D3-8BCB-B86E972D2CF9}" dt="2024-03-20T07:16:21.116" v="2802" actId="478"/>
          <ac:picMkLst>
            <pc:docMk/>
            <pc:sldMk cId="1000548763" sldId="678"/>
            <ac:picMk id="8" creationId="{EB3856EF-659E-E220-F010-50361A34E072}"/>
          </ac:picMkLst>
        </pc:picChg>
        <pc:picChg chg="add mod">
          <ac:chgData name="Richard Chalk" userId="287f8aa4f4de1d19" providerId="LiveId" clId="{03508CD5-D306-49D3-8BCB-B86E972D2CF9}" dt="2024-03-23T08:23:39.737" v="5553" actId="14100"/>
          <ac:picMkLst>
            <pc:docMk/>
            <pc:sldMk cId="1000548763" sldId="678"/>
            <ac:picMk id="8" creationId="{EB8EEB8B-246C-8350-5144-BE419FD1F0D3}"/>
          </ac:picMkLst>
        </pc:picChg>
        <pc:picChg chg="del">
          <ac:chgData name="Richard Chalk" userId="287f8aa4f4de1d19" providerId="LiveId" clId="{03508CD5-D306-49D3-8BCB-B86E972D2CF9}" dt="2024-03-20T07:16:21.116" v="2802" actId="478"/>
          <ac:picMkLst>
            <pc:docMk/>
            <pc:sldMk cId="1000548763" sldId="678"/>
            <ac:picMk id="12" creationId="{113A2EF8-A16D-E6A9-4733-7BE3EE3E33D0}"/>
          </ac:picMkLst>
        </pc:picChg>
        <pc:picChg chg="add mod">
          <ac:chgData name="Richard Chalk" userId="287f8aa4f4de1d19" providerId="LiveId" clId="{03508CD5-D306-49D3-8BCB-B86E972D2CF9}" dt="2024-03-23T08:21:23.494" v="5460" actId="1582"/>
          <ac:picMkLst>
            <pc:docMk/>
            <pc:sldMk cId="1000548763" sldId="678"/>
            <ac:picMk id="12" creationId="{6C4EBC2F-FBE3-BCE6-8C03-3F7B46304924}"/>
          </ac:picMkLst>
        </pc:picChg>
        <pc:picChg chg="del">
          <ac:chgData name="Richard Chalk" userId="287f8aa4f4de1d19" providerId="LiveId" clId="{03508CD5-D306-49D3-8BCB-B86E972D2CF9}" dt="2024-03-20T07:11:01.804" v="2797" actId="478"/>
          <ac:picMkLst>
            <pc:docMk/>
            <pc:sldMk cId="1000548763" sldId="678"/>
            <ac:picMk id="15" creationId="{944975D9-92F5-92E2-AD01-F8B32DDEA6A2}"/>
          </ac:picMkLst>
        </pc:picChg>
        <pc:picChg chg="del">
          <ac:chgData name="Richard Chalk" userId="287f8aa4f4de1d19" providerId="LiveId" clId="{03508CD5-D306-49D3-8BCB-B86E972D2CF9}" dt="2024-03-20T07:18:36.279" v="2948" actId="478"/>
          <ac:picMkLst>
            <pc:docMk/>
            <pc:sldMk cId="1000548763" sldId="678"/>
            <ac:picMk id="16" creationId="{12887BA1-85C8-BCD3-E9D4-CA959734B1A4}"/>
          </ac:picMkLst>
        </pc:picChg>
        <pc:picChg chg="add mod">
          <ac:chgData name="Richard Chalk" userId="287f8aa4f4de1d19" providerId="LiveId" clId="{03508CD5-D306-49D3-8BCB-B86E972D2CF9}" dt="2024-03-20T07:18:15.794" v="2942" actId="1076"/>
          <ac:picMkLst>
            <pc:docMk/>
            <pc:sldMk cId="1000548763" sldId="678"/>
            <ac:picMk id="17" creationId="{05C75DAE-4135-B49D-E27C-500C8D58EA52}"/>
          </ac:picMkLst>
        </pc:picChg>
        <pc:picChg chg="add mod">
          <ac:chgData name="Richard Chalk" userId="287f8aa4f4de1d19" providerId="LiveId" clId="{03508CD5-D306-49D3-8BCB-B86E972D2CF9}" dt="2024-03-20T07:19:01.267" v="2952" actId="1076"/>
          <ac:picMkLst>
            <pc:docMk/>
            <pc:sldMk cId="1000548763" sldId="678"/>
            <ac:picMk id="20" creationId="{08D32B12-DF21-71DF-8D8E-128104CCA1B1}"/>
          </ac:picMkLst>
        </pc:picChg>
        <pc:picChg chg="del mod">
          <ac:chgData name="Richard Chalk" userId="287f8aa4f4de1d19" providerId="LiveId" clId="{03508CD5-D306-49D3-8BCB-B86E972D2CF9}" dt="2024-03-20T07:18:39.104" v="2950" actId="478"/>
          <ac:picMkLst>
            <pc:docMk/>
            <pc:sldMk cId="1000548763" sldId="678"/>
            <ac:picMk id="28" creationId="{5CF58F92-BC42-0601-D31B-AFE45BDB530B}"/>
          </ac:picMkLst>
        </pc:picChg>
        <pc:picChg chg="del">
          <ac:chgData name="Richard Chalk" userId="287f8aa4f4de1d19" providerId="LiveId" clId="{03508CD5-D306-49D3-8BCB-B86E972D2CF9}" dt="2024-03-20T05:22:46.848" v="2781" actId="478"/>
          <ac:picMkLst>
            <pc:docMk/>
            <pc:sldMk cId="1000548763" sldId="678"/>
            <ac:picMk id="1026" creationId="{806D1BE7-29EC-7094-4ED1-AE8CDEBA3C56}"/>
          </ac:picMkLst>
        </pc:picChg>
        <pc:picChg chg="add mod">
          <ac:chgData name="Richard Chalk" userId="287f8aa4f4de1d19" providerId="LiveId" clId="{03508CD5-D306-49D3-8BCB-B86E972D2CF9}" dt="2024-03-23T08:18:23.344" v="5324" actId="1038"/>
          <ac:picMkLst>
            <pc:docMk/>
            <pc:sldMk cId="1000548763" sldId="678"/>
            <ac:picMk id="9218" creationId="{0901CD45-222D-CBD1-42E9-BC05A8FEED24}"/>
          </ac:picMkLst>
        </pc:picChg>
      </pc:sldChg>
      <pc:sldChg chg="addSp delSp modSp add mod">
        <pc:chgData name="Richard Chalk" userId="287f8aa4f4de1d19" providerId="LiveId" clId="{03508CD5-D306-49D3-8BCB-B86E972D2CF9}" dt="2024-03-23T08:29:04.491" v="5727" actId="207"/>
        <pc:sldMkLst>
          <pc:docMk/>
          <pc:sldMk cId="1004891601" sldId="679"/>
        </pc:sldMkLst>
        <pc:spChg chg="mod">
          <ac:chgData name="Richard Chalk" userId="287f8aa4f4de1d19" providerId="LiveId" clId="{03508CD5-D306-49D3-8BCB-B86E972D2CF9}" dt="2024-03-22T05:51:12.332" v="4169" actId="207"/>
          <ac:spMkLst>
            <pc:docMk/>
            <pc:sldMk cId="1004891601" sldId="679"/>
            <ac:spMk id="2" creationId="{19521851-2001-76BA-67BC-A60BB68F2977}"/>
          </ac:spMkLst>
        </pc:spChg>
        <pc:spChg chg="del mod">
          <ac:chgData name="Richard Chalk" userId="287f8aa4f4de1d19" providerId="LiveId" clId="{03508CD5-D306-49D3-8BCB-B86E972D2CF9}" dt="2024-03-22T05:45:39.329" v="3882" actId="478"/>
          <ac:spMkLst>
            <pc:docMk/>
            <pc:sldMk cId="1004891601" sldId="679"/>
            <ac:spMk id="3" creationId="{0AB2AACF-12E2-054E-E842-6CC32DB446D7}"/>
          </ac:spMkLst>
        </pc:spChg>
        <pc:spChg chg="mod">
          <ac:chgData name="Richard Chalk" userId="287f8aa4f4de1d19" providerId="LiveId" clId="{03508CD5-D306-49D3-8BCB-B86E972D2CF9}" dt="2024-03-22T06:07:16.249" v="4429" actId="20577"/>
          <ac:spMkLst>
            <pc:docMk/>
            <pc:sldMk cId="1004891601" sldId="679"/>
            <ac:spMk id="7" creationId="{B1D1F78D-EE1B-9795-F684-84A38CE28E45}"/>
          </ac:spMkLst>
        </pc:spChg>
        <pc:spChg chg="mod">
          <ac:chgData name="Richard Chalk" userId="287f8aa4f4de1d19" providerId="LiveId" clId="{03508CD5-D306-49D3-8BCB-B86E972D2CF9}" dt="2024-03-22T05:49:48.813" v="4124" actId="14100"/>
          <ac:spMkLst>
            <pc:docMk/>
            <pc:sldMk cId="1004891601" sldId="679"/>
            <ac:spMk id="11" creationId="{193DBE62-B972-739D-A49F-786426AEB0E9}"/>
          </ac:spMkLst>
        </pc:spChg>
        <pc:spChg chg="add mod">
          <ac:chgData name="Richard Chalk" userId="287f8aa4f4de1d19" providerId="LiveId" clId="{03508CD5-D306-49D3-8BCB-B86E972D2CF9}" dt="2024-03-22T05:35:59.223" v="3776" actId="1038"/>
          <ac:spMkLst>
            <pc:docMk/>
            <pc:sldMk cId="1004891601" sldId="679"/>
            <ac:spMk id="12" creationId="{9A999A31-4FB9-DACD-AF23-A2472F024CFC}"/>
          </ac:spMkLst>
        </pc:spChg>
        <pc:spChg chg="add mod">
          <ac:chgData name="Richard Chalk" userId="287f8aa4f4de1d19" providerId="LiveId" clId="{03508CD5-D306-49D3-8BCB-B86E972D2CF9}" dt="2024-03-22T05:50:20.336" v="4151" actId="1038"/>
          <ac:spMkLst>
            <pc:docMk/>
            <pc:sldMk cId="1004891601" sldId="679"/>
            <ac:spMk id="16" creationId="{F7B25786-8CB0-3EA0-2FD9-0B9EEAAF862E}"/>
          </ac:spMkLst>
        </pc:spChg>
        <pc:spChg chg="add mod">
          <ac:chgData name="Richard Chalk" userId="287f8aa4f4de1d19" providerId="LiveId" clId="{03508CD5-D306-49D3-8BCB-B86E972D2CF9}" dt="2024-03-22T05:50:42.260" v="4163" actId="1037"/>
          <ac:spMkLst>
            <pc:docMk/>
            <pc:sldMk cId="1004891601" sldId="679"/>
            <ac:spMk id="17" creationId="{848EDA73-F344-9485-44DA-D68596C132F7}"/>
          </ac:spMkLst>
        </pc:spChg>
        <pc:spChg chg="add mod">
          <ac:chgData name="Richard Chalk" userId="287f8aa4f4de1d19" providerId="LiveId" clId="{03508CD5-D306-49D3-8BCB-B86E972D2CF9}" dt="2024-03-23T08:29:04.491" v="5727" actId="207"/>
          <ac:spMkLst>
            <pc:docMk/>
            <pc:sldMk cId="1004891601" sldId="679"/>
            <ac:spMk id="18" creationId="{13B409E1-1215-E5F4-E52F-4B59FD8F62FE}"/>
          </ac:spMkLst>
        </pc:spChg>
        <pc:picChg chg="add mod">
          <ac:chgData name="Richard Chalk" userId="287f8aa4f4de1d19" providerId="LiveId" clId="{03508CD5-D306-49D3-8BCB-B86E972D2CF9}" dt="2024-03-22T05:33:24.895" v="3742"/>
          <ac:picMkLst>
            <pc:docMk/>
            <pc:sldMk cId="1004891601" sldId="679"/>
            <ac:picMk id="8" creationId="{AB45A226-58D7-C037-A12A-3BDF47049B1E}"/>
          </ac:picMkLst>
        </pc:picChg>
        <pc:picChg chg="mod">
          <ac:chgData name="Richard Chalk" userId="287f8aa4f4de1d19" providerId="LiveId" clId="{03508CD5-D306-49D3-8BCB-B86E972D2CF9}" dt="2024-03-22T05:48:16.045" v="4043" actId="1076"/>
          <ac:picMkLst>
            <pc:docMk/>
            <pc:sldMk cId="1004891601" sldId="679"/>
            <ac:picMk id="10" creationId="{BB33EAA6-B948-469F-1D75-6BEAED23B277}"/>
          </ac:picMkLst>
        </pc:picChg>
        <pc:picChg chg="add mod">
          <ac:chgData name="Richard Chalk" userId="287f8aa4f4de1d19" providerId="LiveId" clId="{03508CD5-D306-49D3-8BCB-B86E972D2CF9}" dt="2024-03-22T05:48:11.523" v="4042" actId="1035"/>
          <ac:picMkLst>
            <pc:docMk/>
            <pc:sldMk cId="1004891601" sldId="679"/>
            <ac:picMk id="13" creationId="{4431C43C-12AA-FDF5-255C-B348D3BD2D6B}"/>
          </ac:picMkLst>
        </pc:picChg>
        <pc:picChg chg="add mod">
          <ac:chgData name="Richard Chalk" userId="287f8aa4f4de1d19" providerId="LiveId" clId="{03508CD5-D306-49D3-8BCB-B86E972D2CF9}" dt="2024-03-22T05:49:40.543" v="4122" actId="1076"/>
          <ac:picMkLst>
            <pc:docMk/>
            <pc:sldMk cId="1004891601" sldId="679"/>
            <ac:picMk id="15" creationId="{F2A81207-AD37-5175-E65C-578F89DB09F6}"/>
          </ac:picMkLst>
        </pc:picChg>
        <pc:picChg chg="add mod">
          <ac:chgData name="Richard Chalk" userId="287f8aa4f4de1d19" providerId="LiveId" clId="{03508CD5-D306-49D3-8BCB-B86E972D2CF9}" dt="2024-03-22T05:33:50.857" v="3750" actId="1076"/>
          <ac:picMkLst>
            <pc:docMk/>
            <pc:sldMk cId="1004891601" sldId="679"/>
            <ac:picMk id="1026" creationId="{969CBCD8-76F5-0B4D-8217-4764E946765C}"/>
          </ac:picMkLst>
        </pc:picChg>
        <pc:cxnChg chg="del">
          <ac:chgData name="Richard Chalk" userId="287f8aa4f4de1d19" providerId="LiveId" clId="{03508CD5-D306-49D3-8BCB-B86E972D2CF9}" dt="2024-03-22T05:47:24.763" v="4032" actId="478"/>
          <ac:cxnSpMkLst>
            <pc:docMk/>
            <pc:sldMk cId="1004891601" sldId="679"/>
            <ac:cxnSpMk id="4" creationId="{8E7CE9E5-556D-FA13-CB69-D3DDA5782AF9}"/>
          </ac:cxnSpMkLst>
        </pc:cxnChg>
      </pc:sldChg>
      <pc:sldChg chg="addSp delSp modSp add mod">
        <pc:chgData name="Richard Chalk" userId="287f8aa4f4de1d19" providerId="LiveId" clId="{03508CD5-D306-49D3-8BCB-B86E972D2CF9}" dt="2024-03-23T08:30:08.479" v="5818" actId="1038"/>
        <pc:sldMkLst>
          <pc:docMk/>
          <pc:sldMk cId="1034329566" sldId="680"/>
        </pc:sldMkLst>
        <pc:spChg chg="mod">
          <ac:chgData name="Richard Chalk" userId="287f8aa4f4de1d19" providerId="LiveId" clId="{03508CD5-D306-49D3-8BCB-B86E972D2CF9}" dt="2024-03-23T08:30:05.535" v="5808" actId="14100"/>
          <ac:spMkLst>
            <pc:docMk/>
            <pc:sldMk cId="1034329566" sldId="680"/>
            <ac:spMk id="2" creationId="{19521851-2001-76BA-67BC-A60BB68F2977}"/>
          </ac:spMkLst>
        </pc:spChg>
        <pc:spChg chg="del">
          <ac:chgData name="Richard Chalk" userId="287f8aa4f4de1d19" providerId="LiveId" clId="{03508CD5-D306-49D3-8BCB-B86E972D2CF9}" dt="2024-03-23T08:29:52.494" v="5774" actId="478"/>
          <ac:spMkLst>
            <pc:docMk/>
            <pc:sldMk cId="1034329566" sldId="680"/>
            <ac:spMk id="6" creationId="{9E65125D-6557-D7B0-0884-A9513CA6597C}"/>
          </ac:spMkLst>
        </pc:spChg>
        <pc:spChg chg="mod">
          <ac:chgData name="Richard Chalk" userId="287f8aa4f4de1d19" providerId="LiveId" clId="{03508CD5-D306-49D3-8BCB-B86E972D2CF9}" dt="2024-03-22T06:07:19.604" v="4431" actId="20577"/>
          <ac:spMkLst>
            <pc:docMk/>
            <pc:sldMk cId="1034329566" sldId="680"/>
            <ac:spMk id="7" creationId="{B1D1F78D-EE1B-9795-F684-84A38CE28E45}"/>
          </ac:spMkLst>
        </pc:spChg>
        <pc:spChg chg="del">
          <ac:chgData name="Richard Chalk" userId="287f8aa4f4de1d19" providerId="LiveId" clId="{03508CD5-D306-49D3-8BCB-B86E972D2CF9}" dt="2024-03-22T05:51:55.861" v="4182" actId="478"/>
          <ac:spMkLst>
            <pc:docMk/>
            <pc:sldMk cId="1034329566" sldId="680"/>
            <ac:spMk id="11" creationId="{193DBE62-B972-739D-A49F-786426AEB0E9}"/>
          </ac:spMkLst>
        </pc:spChg>
        <pc:spChg chg="add mod">
          <ac:chgData name="Richard Chalk" userId="287f8aa4f4de1d19" providerId="LiveId" clId="{03508CD5-D306-49D3-8BCB-B86E972D2CF9}" dt="2024-03-22T05:53:43.962" v="4211" actId="164"/>
          <ac:spMkLst>
            <pc:docMk/>
            <pc:sldMk cId="1034329566" sldId="680"/>
            <ac:spMk id="14" creationId="{1E9C0C77-0F4C-EC4C-F1F8-17D9DB3C7397}"/>
          </ac:spMkLst>
        </pc:spChg>
        <pc:spChg chg="del">
          <ac:chgData name="Richard Chalk" userId="287f8aa4f4de1d19" providerId="LiveId" clId="{03508CD5-D306-49D3-8BCB-B86E972D2CF9}" dt="2024-03-22T05:51:54.475" v="4181" actId="478"/>
          <ac:spMkLst>
            <pc:docMk/>
            <pc:sldMk cId="1034329566" sldId="680"/>
            <ac:spMk id="16" creationId="{F7B25786-8CB0-3EA0-2FD9-0B9EEAAF862E}"/>
          </ac:spMkLst>
        </pc:spChg>
        <pc:spChg chg="del">
          <ac:chgData name="Richard Chalk" userId="287f8aa4f4de1d19" providerId="LiveId" clId="{03508CD5-D306-49D3-8BCB-B86E972D2CF9}" dt="2024-03-22T05:51:53.544" v="4180" actId="478"/>
          <ac:spMkLst>
            <pc:docMk/>
            <pc:sldMk cId="1034329566" sldId="680"/>
            <ac:spMk id="17" creationId="{848EDA73-F344-9485-44DA-D68596C132F7}"/>
          </ac:spMkLst>
        </pc:spChg>
        <pc:spChg chg="add mod">
          <ac:chgData name="Richard Chalk" userId="287f8aa4f4de1d19" providerId="LiveId" clId="{03508CD5-D306-49D3-8BCB-B86E972D2CF9}" dt="2024-03-22T05:56:15.743" v="4237" actId="207"/>
          <ac:spMkLst>
            <pc:docMk/>
            <pc:sldMk cId="1034329566" sldId="680"/>
            <ac:spMk id="19" creationId="{2705A99A-0D31-2667-7743-C07AA3DA0E39}"/>
          </ac:spMkLst>
        </pc:spChg>
        <pc:spChg chg="add mod">
          <ac:chgData name="Richard Chalk" userId="287f8aa4f4de1d19" providerId="LiveId" clId="{03508CD5-D306-49D3-8BCB-B86E972D2CF9}" dt="2024-03-22T06:06:12.381" v="4425" actId="6549"/>
          <ac:spMkLst>
            <pc:docMk/>
            <pc:sldMk cId="1034329566" sldId="680"/>
            <ac:spMk id="20" creationId="{180AACE0-79F7-ED6E-37E2-5655596BD1D3}"/>
          </ac:spMkLst>
        </pc:spChg>
        <pc:grpChg chg="add mod">
          <ac:chgData name="Richard Chalk" userId="287f8aa4f4de1d19" providerId="LiveId" clId="{03508CD5-D306-49D3-8BCB-B86E972D2CF9}" dt="2024-03-22T05:53:43.962" v="4211" actId="164"/>
          <ac:grpSpMkLst>
            <pc:docMk/>
            <pc:sldMk cId="1034329566" sldId="680"/>
            <ac:grpSpMk id="18" creationId="{BE02C55F-7160-89FF-CDCA-99FD48E667EB}"/>
          </ac:grpSpMkLst>
        </pc:grpChg>
        <pc:picChg chg="add mod">
          <ac:chgData name="Richard Chalk" userId="287f8aa4f4de1d19" providerId="LiveId" clId="{03508CD5-D306-49D3-8BCB-B86E972D2CF9}" dt="2024-03-22T05:53:43.962" v="4211" actId="164"/>
          <ac:picMkLst>
            <pc:docMk/>
            <pc:sldMk cId="1034329566" sldId="680"/>
            <ac:picMk id="4" creationId="{78DC5D5D-0BE8-6A56-1B9C-19ADC14D90B4}"/>
          </ac:picMkLst>
        </pc:picChg>
        <pc:picChg chg="del">
          <ac:chgData name="Richard Chalk" userId="287f8aa4f4de1d19" providerId="LiveId" clId="{03508CD5-D306-49D3-8BCB-B86E972D2CF9}" dt="2024-03-22T05:51:56.787" v="4183" actId="478"/>
          <ac:picMkLst>
            <pc:docMk/>
            <pc:sldMk cId="1034329566" sldId="680"/>
            <ac:picMk id="10" creationId="{BB33EAA6-B948-469F-1D75-6BEAED23B277}"/>
          </ac:picMkLst>
        </pc:picChg>
        <pc:picChg chg="del">
          <ac:chgData name="Richard Chalk" userId="287f8aa4f4de1d19" providerId="LiveId" clId="{03508CD5-D306-49D3-8BCB-B86E972D2CF9}" dt="2024-03-22T05:51:57.976" v="4184" actId="478"/>
          <ac:picMkLst>
            <pc:docMk/>
            <pc:sldMk cId="1034329566" sldId="680"/>
            <ac:picMk id="13" creationId="{4431C43C-12AA-FDF5-255C-B348D3BD2D6B}"/>
          </ac:picMkLst>
        </pc:picChg>
        <pc:picChg chg="del">
          <ac:chgData name="Richard Chalk" userId="287f8aa4f4de1d19" providerId="LiveId" clId="{03508CD5-D306-49D3-8BCB-B86E972D2CF9}" dt="2024-03-22T05:51:52.729" v="4179" actId="478"/>
          <ac:picMkLst>
            <pc:docMk/>
            <pc:sldMk cId="1034329566" sldId="680"/>
            <ac:picMk id="15" creationId="{F2A81207-AD37-5175-E65C-578F89DB09F6}"/>
          </ac:picMkLst>
        </pc:picChg>
        <pc:picChg chg="add mod">
          <ac:chgData name="Richard Chalk" userId="287f8aa4f4de1d19" providerId="LiveId" clId="{03508CD5-D306-49D3-8BCB-B86E972D2CF9}" dt="2024-03-22T06:06:04.072" v="4385" actId="14100"/>
          <ac:picMkLst>
            <pc:docMk/>
            <pc:sldMk cId="1034329566" sldId="680"/>
            <ac:picMk id="21" creationId="{7F231B0A-0DEA-6C9B-F00E-CD2A355FC64A}"/>
          </ac:picMkLst>
        </pc:picChg>
        <pc:picChg chg="add mod">
          <ac:chgData name="Richard Chalk" userId="287f8aa4f4de1d19" providerId="LiveId" clId="{03508CD5-D306-49D3-8BCB-B86E972D2CF9}" dt="2024-03-22T06:05:50.200" v="4353" actId="1076"/>
          <ac:picMkLst>
            <pc:docMk/>
            <pc:sldMk cId="1034329566" sldId="680"/>
            <ac:picMk id="22" creationId="{48EEF9D1-12D4-38D8-AF45-56CDE3EEC738}"/>
          </ac:picMkLst>
        </pc:picChg>
        <pc:picChg chg="add mod">
          <ac:chgData name="Richard Chalk" userId="287f8aa4f4de1d19" providerId="LiveId" clId="{03508CD5-D306-49D3-8BCB-B86E972D2CF9}" dt="2024-03-23T08:30:08.479" v="5818" actId="1038"/>
          <ac:picMkLst>
            <pc:docMk/>
            <pc:sldMk cId="1034329566" sldId="680"/>
            <ac:picMk id="23" creationId="{2096FC54-EE22-6F6A-0D1E-4B2D95105A38}"/>
          </ac:picMkLst>
        </pc:picChg>
        <pc:picChg chg="del">
          <ac:chgData name="Richard Chalk" userId="287f8aa4f4de1d19" providerId="LiveId" clId="{03508CD5-D306-49D3-8BCB-B86E972D2CF9}" dt="2024-03-22T05:58:01.305" v="4252" actId="478"/>
          <ac:picMkLst>
            <pc:docMk/>
            <pc:sldMk cId="1034329566" sldId="680"/>
            <ac:picMk id="1026" creationId="{969CBCD8-76F5-0B4D-8217-4764E946765C}"/>
          </ac:picMkLst>
        </pc:picChg>
      </pc:sldChg>
      <pc:sldChg chg="addSp delSp modSp add mod modNotesTx">
        <pc:chgData name="Richard Chalk" userId="287f8aa4f4de1d19" providerId="LiveId" clId="{03508CD5-D306-49D3-8BCB-B86E972D2CF9}" dt="2024-03-22T06:26:43.012" v="4542" actId="1036"/>
        <pc:sldMkLst>
          <pc:docMk/>
          <pc:sldMk cId="612058513" sldId="681"/>
        </pc:sldMkLst>
        <pc:spChg chg="mod">
          <ac:chgData name="Richard Chalk" userId="287f8aa4f4de1d19" providerId="LiveId" clId="{03508CD5-D306-49D3-8BCB-B86E972D2CF9}" dt="2024-03-22T06:23:47.265" v="4528" actId="207"/>
          <ac:spMkLst>
            <pc:docMk/>
            <pc:sldMk cId="612058513" sldId="681"/>
            <ac:spMk id="2" creationId="{19521851-2001-76BA-67BC-A60BB68F2977}"/>
          </ac:spMkLst>
        </pc:spChg>
        <pc:spChg chg="mod">
          <ac:chgData name="Richard Chalk" userId="287f8aa4f4de1d19" providerId="LiveId" clId="{03508CD5-D306-49D3-8BCB-B86E972D2CF9}" dt="2024-03-22T06:16:55.391" v="4437"/>
          <ac:spMkLst>
            <pc:docMk/>
            <pc:sldMk cId="612058513" sldId="681"/>
            <ac:spMk id="7" creationId="{B1D1F78D-EE1B-9795-F684-84A38CE28E45}"/>
          </ac:spMkLst>
        </pc:spChg>
        <pc:spChg chg="mod">
          <ac:chgData name="Richard Chalk" userId="287f8aa4f4de1d19" providerId="LiveId" clId="{03508CD5-D306-49D3-8BCB-B86E972D2CF9}" dt="2024-03-22T06:21:36.023" v="4526" actId="20577"/>
          <ac:spMkLst>
            <pc:docMk/>
            <pc:sldMk cId="612058513" sldId="681"/>
            <ac:spMk id="11" creationId="{193DBE62-B972-739D-A49F-786426AEB0E9}"/>
          </ac:spMkLst>
        </pc:spChg>
        <pc:picChg chg="add mod">
          <ac:chgData name="Richard Chalk" userId="287f8aa4f4de1d19" providerId="LiveId" clId="{03508CD5-D306-49D3-8BCB-B86E972D2CF9}" dt="2024-03-22T06:26:43.012" v="4542" actId="1036"/>
          <ac:picMkLst>
            <pc:docMk/>
            <pc:sldMk cId="612058513" sldId="681"/>
            <ac:picMk id="8" creationId="{4CF98099-08F7-93DD-30E6-C10109B911C6}"/>
          </ac:picMkLst>
        </pc:picChg>
        <pc:picChg chg="del">
          <ac:chgData name="Richard Chalk" userId="287f8aa4f4de1d19" providerId="LiveId" clId="{03508CD5-D306-49D3-8BCB-B86E972D2CF9}" dt="2024-03-22T06:18:52.334" v="4460" actId="478"/>
          <ac:picMkLst>
            <pc:docMk/>
            <pc:sldMk cId="612058513" sldId="681"/>
            <ac:picMk id="2050" creationId="{9199CD2B-6D13-1ECF-4215-70856354244F}"/>
          </ac:picMkLst>
        </pc:picChg>
      </pc:sldChg>
      <pc:sldChg chg="delSp modSp add del mod">
        <pc:chgData name="Richard Chalk" userId="287f8aa4f4de1d19" providerId="LiveId" clId="{03508CD5-D306-49D3-8BCB-B86E972D2CF9}" dt="2024-03-22T06:40:25.966" v="4777" actId="47"/>
        <pc:sldMkLst>
          <pc:docMk/>
          <pc:sldMk cId="2132103703" sldId="682"/>
        </pc:sldMkLst>
        <pc:spChg chg="mod">
          <ac:chgData name="Richard Chalk" userId="287f8aa4f4de1d19" providerId="LiveId" clId="{03508CD5-D306-49D3-8BCB-B86E972D2CF9}" dt="2024-03-22T06:29:46.036" v="4544"/>
          <ac:spMkLst>
            <pc:docMk/>
            <pc:sldMk cId="2132103703" sldId="682"/>
            <ac:spMk id="7" creationId="{B1D1F78D-EE1B-9795-F684-84A38CE28E45}"/>
          </ac:spMkLst>
        </pc:spChg>
        <pc:spChg chg="mod">
          <ac:chgData name="Richard Chalk" userId="287f8aa4f4de1d19" providerId="LiveId" clId="{03508CD5-D306-49D3-8BCB-B86E972D2CF9}" dt="2024-03-22T06:29:58.915" v="4572"/>
          <ac:spMkLst>
            <pc:docMk/>
            <pc:sldMk cId="2132103703" sldId="682"/>
            <ac:spMk id="11" creationId="{193DBE62-B972-739D-A49F-786426AEB0E9}"/>
          </ac:spMkLst>
        </pc:spChg>
        <pc:picChg chg="del">
          <ac:chgData name="Richard Chalk" userId="287f8aa4f4de1d19" providerId="LiveId" clId="{03508CD5-D306-49D3-8BCB-B86E972D2CF9}" dt="2024-03-22T06:30:30.541" v="4573" actId="478"/>
          <ac:picMkLst>
            <pc:docMk/>
            <pc:sldMk cId="2132103703" sldId="682"/>
            <ac:picMk id="10" creationId="{BB33EAA6-B948-469F-1D75-6BEAED23B277}"/>
          </ac:picMkLst>
        </pc:picChg>
        <pc:picChg chg="del">
          <ac:chgData name="Richard Chalk" userId="287f8aa4f4de1d19" providerId="LiveId" clId="{03508CD5-D306-49D3-8BCB-B86E972D2CF9}" dt="2024-03-22T06:30:32.221" v="4574" actId="478"/>
          <ac:picMkLst>
            <pc:docMk/>
            <pc:sldMk cId="2132103703" sldId="682"/>
            <ac:picMk id="13" creationId="{4431C43C-12AA-FDF5-255C-B348D3BD2D6B}"/>
          </ac:picMkLst>
        </pc:picChg>
        <pc:picChg chg="mod">
          <ac:chgData name="Richard Chalk" userId="287f8aa4f4de1d19" providerId="LiveId" clId="{03508CD5-D306-49D3-8BCB-B86E972D2CF9}" dt="2024-03-22T06:29:50.214" v="4571" actId="1038"/>
          <ac:picMkLst>
            <pc:docMk/>
            <pc:sldMk cId="2132103703" sldId="682"/>
            <ac:picMk id="1026" creationId="{969CBCD8-76F5-0B4D-8217-4764E946765C}"/>
          </ac:picMkLst>
        </pc:picChg>
      </pc:sldChg>
      <pc:sldChg chg="addSp delSp modSp add mod modNotesTx">
        <pc:chgData name="Richard Chalk" userId="287f8aa4f4de1d19" providerId="LiveId" clId="{03508CD5-D306-49D3-8BCB-B86E972D2CF9}" dt="2024-03-22T06:40:16.505" v="4776" actId="20577"/>
        <pc:sldMkLst>
          <pc:docMk/>
          <pc:sldMk cId="2440471671" sldId="683"/>
        </pc:sldMkLst>
        <pc:spChg chg="mod">
          <ac:chgData name="Richard Chalk" userId="287f8aa4f4de1d19" providerId="LiveId" clId="{03508CD5-D306-49D3-8BCB-B86E972D2CF9}" dt="2024-03-22T06:38:42.403" v="4701" actId="113"/>
          <ac:spMkLst>
            <pc:docMk/>
            <pc:sldMk cId="2440471671" sldId="683"/>
            <ac:spMk id="2" creationId="{19521851-2001-76BA-67BC-A60BB68F2977}"/>
          </ac:spMkLst>
        </pc:spChg>
        <pc:spChg chg="mod">
          <ac:chgData name="Richard Chalk" userId="287f8aa4f4de1d19" providerId="LiveId" clId="{03508CD5-D306-49D3-8BCB-B86E972D2CF9}" dt="2024-03-22T06:32:06.157" v="4577" actId="20577"/>
          <ac:spMkLst>
            <pc:docMk/>
            <pc:sldMk cId="2440471671" sldId="683"/>
            <ac:spMk id="7" creationId="{B1D1F78D-EE1B-9795-F684-84A38CE28E45}"/>
          </ac:spMkLst>
        </pc:spChg>
        <pc:spChg chg="add mod">
          <ac:chgData name="Richard Chalk" userId="287f8aa4f4de1d19" providerId="LiveId" clId="{03508CD5-D306-49D3-8BCB-B86E972D2CF9}" dt="2024-03-22T06:33:39.331" v="4628" actId="1037"/>
          <ac:spMkLst>
            <pc:docMk/>
            <pc:sldMk cId="2440471671" sldId="683"/>
            <ac:spMk id="11" creationId="{C60C42FF-6B0F-E1A0-0155-42B53B20FAF7}"/>
          </ac:spMkLst>
        </pc:spChg>
        <pc:spChg chg="add mod">
          <ac:chgData name="Richard Chalk" userId="287f8aa4f4de1d19" providerId="LiveId" clId="{03508CD5-D306-49D3-8BCB-B86E972D2CF9}" dt="2024-03-22T06:33:34.045" v="4613" actId="1076"/>
          <ac:spMkLst>
            <pc:docMk/>
            <pc:sldMk cId="2440471671" sldId="683"/>
            <ac:spMk id="13" creationId="{840BF886-F663-7264-496C-14CC493E662A}"/>
          </ac:spMkLst>
        </pc:spChg>
        <pc:spChg chg="mod">
          <ac:chgData name="Richard Chalk" userId="287f8aa4f4de1d19" providerId="LiveId" clId="{03508CD5-D306-49D3-8BCB-B86E972D2CF9}" dt="2024-03-22T06:33:00.021" v="4599" actId="1076"/>
          <ac:spMkLst>
            <pc:docMk/>
            <pc:sldMk cId="2440471671" sldId="683"/>
            <ac:spMk id="19" creationId="{2705A99A-0D31-2667-7743-C07AA3DA0E39}"/>
          </ac:spMkLst>
        </pc:spChg>
        <pc:spChg chg="mod">
          <ac:chgData name="Richard Chalk" userId="287f8aa4f4de1d19" providerId="LiveId" clId="{03508CD5-D306-49D3-8BCB-B86E972D2CF9}" dt="2024-03-22T06:34:24.547" v="4672" actId="20577"/>
          <ac:spMkLst>
            <pc:docMk/>
            <pc:sldMk cId="2440471671" sldId="683"/>
            <ac:spMk id="20" creationId="{180AACE0-79F7-ED6E-37E2-5655596BD1D3}"/>
          </ac:spMkLst>
        </pc:spChg>
        <pc:grpChg chg="del">
          <ac:chgData name="Richard Chalk" userId="287f8aa4f4de1d19" providerId="LiveId" clId="{03508CD5-D306-49D3-8BCB-B86E972D2CF9}" dt="2024-03-22T06:32:46.818" v="4595" actId="478"/>
          <ac:grpSpMkLst>
            <pc:docMk/>
            <pc:sldMk cId="2440471671" sldId="683"/>
            <ac:grpSpMk id="18" creationId="{BE02C55F-7160-89FF-CDCA-99FD48E667EB}"/>
          </ac:grpSpMkLst>
        </pc:grpChg>
        <pc:picChg chg="add mod ord">
          <ac:chgData name="Richard Chalk" userId="287f8aa4f4de1d19" providerId="LiveId" clId="{03508CD5-D306-49D3-8BCB-B86E972D2CF9}" dt="2024-03-22T06:32:54.650" v="4598" actId="167"/>
          <ac:picMkLst>
            <pc:docMk/>
            <pc:sldMk cId="2440471671" sldId="683"/>
            <ac:picMk id="10" creationId="{170313E7-D0C2-0D49-E1E4-136098581029}"/>
          </ac:picMkLst>
        </pc:picChg>
      </pc:sldChg>
    </pc:docChg>
  </pc:docChgLst>
  <pc:docChgLst>
    <pc:chgData name="Richard Chalk" userId="287f8aa4f4de1d19" providerId="LiveId" clId="{D5B27153-5FCC-43CA-804C-617E03C4335D}"/>
    <pc:docChg chg="modSld">
      <pc:chgData name="Richard Chalk" userId="287f8aa4f4de1d19" providerId="LiveId" clId="{D5B27153-5FCC-43CA-804C-617E03C4335D}" dt="2023-06-30T05:28:07.863" v="23" actId="14100"/>
      <pc:docMkLst>
        <pc:docMk/>
      </pc:docMkLst>
      <pc:sldChg chg="modSp mod">
        <pc:chgData name="Richard Chalk" userId="287f8aa4f4de1d19" providerId="LiveId" clId="{D5B27153-5FCC-43CA-804C-617E03C4335D}" dt="2023-06-30T05:27:46.412" v="10" actId="20577"/>
        <pc:sldMkLst>
          <pc:docMk/>
          <pc:sldMk cId="3213385662" sldId="309"/>
        </pc:sldMkLst>
        <pc:spChg chg="mod">
          <ac:chgData name="Richard Chalk" userId="287f8aa4f4de1d19" providerId="LiveId" clId="{D5B27153-5FCC-43CA-804C-617E03C4335D}" dt="2023-06-30T05:27:46.412" v="10" actId="20577"/>
          <ac:spMkLst>
            <pc:docMk/>
            <pc:sldMk cId="3213385662" sldId="309"/>
            <ac:spMk id="118" creationId="{00000000-0000-0000-0000-000000000000}"/>
          </ac:spMkLst>
        </pc:spChg>
      </pc:sldChg>
      <pc:sldChg chg="addSp modSp mod">
        <pc:chgData name="Richard Chalk" userId="287f8aa4f4de1d19" providerId="LiveId" clId="{D5B27153-5FCC-43CA-804C-617E03C4335D}" dt="2023-06-30T05:28:07.863" v="23" actId="14100"/>
        <pc:sldMkLst>
          <pc:docMk/>
          <pc:sldMk cId="563439124" sldId="475"/>
        </pc:sldMkLst>
        <pc:spChg chg="mod">
          <ac:chgData name="Richard Chalk" userId="287f8aa4f4de1d19" providerId="LiveId" clId="{D5B27153-5FCC-43CA-804C-617E03C4335D}" dt="2023-06-30T05:27:57.277" v="11" actId="14100"/>
          <ac:spMkLst>
            <pc:docMk/>
            <pc:sldMk cId="563439124" sldId="475"/>
            <ac:spMk id="2" creationId="{D38A2874-AB16-9AD3-BABF-E7CFCE36C4F2}"/>
          </ac:spMkLst>
        </pc:spChg>
        <pc:spChg chg="add mod">
          <ac:chgData name="Richard Chalk" userId="287f8aa4f4de1d19" providerId="LiveId" clId="{D5B27153-5FCC-43CA-804C-617E03C4335D}" dt="2023-06-30T05:28:07.863" v="23" actId="14100"/>
          <ac:spMkLst>
            <pc:docMk/>
            <pc:sldMk cId="563439124" sldId="475"/>
            <ac:spMk id="3" creationId="{28F9DB9B-5745-B466-F509-D5EA20A5FE64}"/>
          </ac:spMkLst>
        </pc:spChg>
      </pc:sldChg>
    </pc:docChg>
  </pc:docChgLst>
  <pc:docChgLst>
    <pc:chgData name="Richard Chalk" userId="287f8aa4f4de1d19" providerId="LiveId" clId="{FB819162-6B93-4C6E-ACAE-4A0DC07A57A3}"/>
    <pc:docChg chg="undo custSel addSld delSld modSld sldOrd">
      <pc:chgData name="Richard Chalk" userId="287f8aa4f4de1d19" providerId="LiveId" clId="{FB819162-6B93-4C6E-ACAE-4A0DC07A57A3}" dt="2023-06-14T19:21:53.526" v="7059" actId="1036"/>
      <pc:docMkLst>
        <pc:docMk/>
      </pc:docMkLst>
      <pc:sldChg chg="addSp delSp modSp add del mod modNotes">
        <pc:chgData name="Richard Chalk" userId="287f8aa4f4de1d19" providerId="LiveId" clId="{FB819162-6B93-4C6E-ACAE-4A0DC07A57A3}" dt="2023-06-12T05:06:44.813" v="5337" actId="47"/>
        <pc:sldMkLst>
          <pc:docMk/>
          <pc:sldMk cId="0" sldId="262"/>
        </pc:sldMkLst>
        <pc:spChg chg="add mod">
          <ac:chgData name="Richard Chalk" userId="287f8aa4f4de1d19" providerId="LiveId" clId="{FB819162-6B93-4C6E-ACAE-4A0DC07A57A3}" dt="2023-06-12T05:06:37.012" v="5336" actId="1076"/>
          <ac:spMkLst>
            <pc:docMk/>
            <pc:sldMk cId="0" sldId="262"/>
            <ac:spMk id="3" creationId="{483ED9D3-C686-C9C7-6216-2CED5E3B5E4E}"/>
          </ac:spMkLst>
        </pc:spChg>
        <pc:picChg chg="add del mod">
          <ac:chgData name="Richard Chalk" userId="287f8aa4f4de1d19" providerId="LiveId" clId="{FB819162-6B93-4C6E-ACAE-4A0DC07A57A3}" dt="2023-06-09T13:08:48.507" v="3298" actId="478"/>
          <ac:picMkLst>
            <pc:docMk/>
            <pc:sldMk cId="0" sldId="262"/>
            <ac:picMk id="2" creationId="{7D9059E0-DC50-B55D-5025-664D8FA29339}"/>
          </ac:picMkLst>
        </pc:picChg>
      </pc:sldChg>
      <pc:sldChg chg="addSp delSp modSp add del mod ord">
        <pc:chgData name="Richard Chalk" userId="287f8aa4f4de1d19" providerId="LiveId" clId="{FB819162-6B93-4C6E-ACAE-4A0DC07A57A3}" dt="2023-06-09T13:50:10.130" v="4133" actId="47"/>
        <pc:sldMkLst>
          <pc:docMk/>
          <pc:sldMk cId="0" sldId="264"/>
        </pc:sldMkLst>
        <pc:spChg chg="add">
          <ac:chgData name="Richard Chalk" userId="287f8aa4f4de1d19" providerId="LiveId" clId="{FB819162-6B93-4C6E-ACAE-4A0DC07A57A3}" dt="2023-06-09T13:29:08.344" v="3568" actId="11529"/>
          <ac:spMkLst>
            <pc:docMk/>
            <pc:sldMk cId="0" sldId="264"/>
            <ac:spMk id="2" creationId="{A53DE553-E992-AC48-226B-2AEEE1A26C3D}"/>
          </ac:spMkLst>
        </pc:spChg>
        <pc:spChg chg="add mod">
          <ac:chgData name="Richard Chalk" userId="287f8aa4f4de1d19" providerId="LiveId" clId="{FB819162-6B93-4C6E-ACAE-4A0DC07A57A3}" dt="2023-06-09T13:41:14.223" v="3946" actId="113"/>
          <ac:spMkLst>
            <pc:docMk/>
            <pc:sldMk cId="0" sldId="264"/>
            <ac:spMk id="3" creationId="{B86BF855-746A-7758-09E1-9FF6C45FF082}"/>
          </ac:spMkLst>
        </pc:spChg>
        <pc:spChg chg="del">
          <ac:chgData name="Richard Chalk" userId="287f8aa4f4de1d19" providerId="LiveId" clId="{FB819162-6B93-4C6E-ACAE-4A0DC07A57A3}" dt="2023-06-09T13:41:05.435" v="3937" actId="478"/>
          <ac:spMkLst>
            <pc:docMk/>
            <pc:sldMk cId="0" sldId="264"/>
            <ac:spMk id="106" creationId="{00000000-0000-0000-0000-000000000000}"/>
          </ac:spMkLst>
        </pc:spChg>
      </pc:sldChg>
      <pc:sldChg chg="del">
        <pc:chgData name="Richard Chalk" userId="287f8aa4f4de1d19" providerId="LiveId" clId="{FB819162-6B93-4C6E-ACAE-4A0DC07A57A3}" dt="2023-06-09T12:48:37.060" v="2726" actId="47"/>
        <pc:sldMkLst>
          <pc:docMk/>
          <pc:sldMk cId="0" sldId="276"/>
        </pc:sldMkLst>
      </pc:sldChg>
      <pc:sldChg chg="addSp delSp modSp mod modNotesTx">
        <pc:chgData name="Richard Chalk" userId="287f8aa4f4de1d19" providerId="LiveId" clId="{FB819162-6B93-4C6E-ACAE-4A0DC07A57A3}" dt="2023-06-12T05:12:34.142" v="5486" actId="12"/>
        <pc:sldMkLst>
          <pc:docMk/>
          <pc:sldMk cId="0" sldId="299"/>
        </pc:sldMkLst>
        <pc:spChg chg="add mod">
          <ac:chgData name="Richard Chalk" userId="287f8aa4f4de1d19" providerId="LiveId" clId="{FB819162-6B93-4C6E-ACAE-4A0DC07A57A3}" dt="2023-06-09T05:33:55.131" v="387" actId="1035"/>
          <ac:spMkLst>
            <pc:docMk/>
            <pc:sldMk cId="0" sldId="299"/>
            <ac:spMk id="2" creationId="{9051565A-8E39-A297-2029-0B7623EF3BD3}"/>
          </ac:spMkLst>
        </pc:spChg>
        <pc:spChg chg="add mod">
          <ac:chgData name="Richard Chalk" userId="287f8aa4f4de1d19" providerId="LiveId" clId="{FB819162-6B93-4C6E-ACAE-4A0DC07A57A3}" dt="2023-06-09T05:34:05.557" v="394" actId="1038"/>
          <ac:spMkLst>
            <pc:docMk/>
            <pc:sldMk cId="0" sldId="299"/>
            <ac:spMk id="3" creationId="{426E05AE-B033-9CA0-3126-5672581842EA}"/>
          </ac:spMkLst>
        </pc:spChg>
        <pc:spChg chg="del">
          <ac:chgData name="Richard Chalk" userId="287f8aa4f4de1d19" providerId="LiveId" clId="{FB819162-6B93-4C6E-ACAE-4A0DC07A57A3}" dt="2023-06-09T05:25:40.399" v="11" actId="478"/>
          <ac:spMkLst>
            <pc:docMk/>
            <pc:sldMk cId="0" sldId="299"/>
            <ac:spMk id="3" creationId="{4B0AF057-8A00-8938-D1E9-F613F00797F3}"/>
          </ac:spMkLst>
        </pc:spChg>
        <pc:spChg chg="add mod">
          <ac:chgData name="Richard Chalk" userId="287f8aa4f4de1d19" providerId="LiveId" clId="{FB819162-6B93-4C6E-ACAE-4A0DC07A57A3}" dt="2023-06-09T05:33:55.131" v="387" actId="1035"/>
          <ac:spMkLst>
            <pc:docMk/>
            <pc:sldMk cId="0" sldId="299"/>
            <ac:spMk id="4" creationId="{0A14450F-2BE6-F748-2529-C87D76BD88E9}"/>
          </ac:spMkLst>
        </pc:spChg>
        <pc:spChg chg="del">
          <ac:chgData name="Richard Chalk" userId="287f8aa4f4de1d19" providerId="LiveId" clId="{FB819162-6B93-4C6E-ACAE-4A0DC07A57A3}" dt="2023-06-09T05:25:37.627" v="10" actId="478"/>
          <ac:spMkLst>
            <pc:docMk/>
            <pc:sldMk cId="0" sldId="299"/>
            <ac:spMk id="4" creationId="{4771B46A-233B-C554-9461-6E930E187917}"/>
          </ac:spMkLst>
        </pc:spChg>
        <pc:spChg chg="add mod">
          <ac:chgData name="Richard Chalk" userId="287f8aa4f4de1d19" providerId="LiveId" clId="{FB819162-6B93-4C6E-ACAE-4A0DC07A57A3}" dt="2023-06-09T05:26:25.947" v="35" actId="20577"/>
          <ac:spMkLst>
            <pc:docMk/>
            <pc:sldMk cId="0" sldId="299"/>
            <ac:spMk id="7" creationId="{EBD62573-4B50-EAD6-8C7E-C3AE6A9F45B4}"/>
          </ac:spMkLst>
        </pc:spChg>
        <pc:spChg chg="add mod">
          <ac:chgData name="Richard Chalk" userId="287f8aa4f4de1d19" providerId="LiveId" clId="{FB819162-6B93-4C6E-ACAE-4A0DC07A57A3}" dt="2023-06-09T11:45:41.052" v="1690" actId="113"/>
          <ac:spMkLst>
            <pc:docMk/>
            <pc:sldMk cId="0" sldId="299"/>
            <ac:spMk id="8" creationId="{7A08CD1E-4C90-50E0-01D6-BAB4795911B6}"/>
          </ac:spMkLst>
        </pc:spChg>
        <pc:spChg chg="add mod">
          <ac:chgData name="Richard Chalk" userId="287f8aa4f4de1d19" providerId="LiveId" clId="{FB819162-6B93-4C6E-ACAE-4A0DC07A57A3}" dt="2023-06-09T05:33:55.131" v="387" actId="1035"/>
          <ac:spMkLst>
            <pc:docMk/>
            <pc:sldMk cId="0" sldId="299"/>
            <ac:spMk id="9" creationId="{11D57251-A74C-3065-CC7C-4152AC9DA77A}"/>
          </ac:spMkLst>
        </pc:spChg>
        <pc:spChg chg="del">
          <ac:chgData name="Richard Chalk" userId="287f8aa4f4de1d19" providerId="LiveId" clId="{FB819162-6B93-4C6E-ACAE-4A0DC07A57A3}" dt="2023-06-09T05:25:37.627" v="10" actId="478"/>
          <ac:spMkLst>
            <pc:docMk/>
            <pc:sldMk cId="0" sldId="299"/>
            <ac:spMk id="9" creationId="{15D91909-439F-76D2-276E-39CC6ECD9DEB}"/>
          </ac:spMkLst>
        </pc:spChg>
        <pc:spChg chg="add mod">
          <ac:chgData name="Richard Chalk" userId="287f8aa4f4de1d19" providerId="LiveId" clId="{FB819162-6B93-4C6E-ACAE-4A0DC07A57A3}" dt="2023-06-09T05:33:55.131" v="387" actId="1035"/>
          <ac:spMkLst>
            <pc:docMk/>
            <pc:sldMk cId="0" sldId="299"/>
            <ac:spMk id="10" creationId="{4FF9230B-E433-7E21-2A76-A9D15F0DA332}"/>
          </ac:spMkLst>
        </pc:spChg>
        <pc:spChg chg="add mod">
          <ac:chgData name="Richard Chalk" userId="287f8aa4f4de1d19" providerId="LiveId" clId="{FB819162-6B93-4C6E-ACAE-4A0DC07A57A3}" dt="2023-06-09T05:31:01.837" v="218" actId="1076"/>
          <ac:spMkLst>
            <pc:docMk/>
            <pc:sldMk cId="0" sldId="299"/>
            <ac:spMk id="11" creationId="{DDD5A5BE-A2AB-D9F2-0243-FFC6541D1485}"/>
          </ac:spMkLst>
        </pc:spChg>
        <pc:spChg chg="add mod">
          <ac:chgData name="Richard Chalk" userId="287f8aa4f4de1d19" providerId="LiveId" clId="{FB819162-6B93-4C6E-ACAE-4A0DC07A57A3}" dt="2023-06-09T05:34:00.901" v="391" actId="1038"/>
          <ac:spMkLst>
            <pc:docMk/>
            <pc:sldMk cId="0" sldId="299"/>
            <ac:spMk id="12" creationId="{39F59C29-9404-1DFB-24B8-7F6D861E253A}"/>
          </ac:spMkLst>
        </pc:spChg>
        <pc:spChg chg="add mod">
          <ac:chgData name="Richard Chalk" userId="287f8aa4f4de1d19" providerId="LiveId" clId="{FB819162-6B93-4C6E-ACAE-4A0DC07A57A3}" dt="2023-06-09T05:33:55.131" v="387" actId="1035"/>
          <ac:spMkLst>
            <pc:docMk/>
            <pc:sldMk cId="0" sldId="299"/>
            <ac:spMk id="13" creationId="{C612D6F0-BDCD-D070-F775-9ED10F3EE6D1}"/>
          </ac:spMkLst>
        </pc:spChg>
        <pc:spChg chg="add mod">
          <ac:chgData name="Richard Chalk" userId="287f8aa4f4de1d19" providerId="LiveId" clId="{FB819162-6B93-4C6E-ACAE-4A0DC07A57A3}" dt="2023-06-09T05:33:55.131" v="387" actId="1035"/>
          <ac:spMkLst>
            <pc:docMk/>
            <pc:sldMk cId="0" sldId="299"/>
            <ac:spMk id="14" creationId="{BD519E45-258C-3869-F44D-4911B66D761B}"/>
          </ac:spMkLst>
        </pc:spChg>
        <pc:spChg chg="add mod">
          <ac:chgData name="Richard Chalk" userId="287f8aa4f4de1d19" providerId="LiveId" clId="{FB819162-6B93-4C6E-ACAE-4A0DC07A57A3}" dt="2023-06-09T05:37:02.845" v="550" actId="1076"/>
          <ac:spMkLst>
            <pc:docMk/>
            <pc:sldMk cId="0" sldId="299"/>
            <ac:spMk id="16" creationId="{96566620-CF4E-3E72-DF17-BDE7523AD6EA}"/>
          </ac:spMkLst>
        </pc:spChg>
        <pc:spChg chg="mod">
          <ac:chgData name="Richard Chalk" userId="287f8aa4f4de1d19" providerId="LiveId" clId="{FB819162-6B93-4C6E-ACAE-4A0DC07A57A3}" dt="2023-06-12T05:12:34.142" v="5486" actId="12"/>
          <ac:spMkLst>
            <pc:docMk/>
            <pc:sldMk cId="0" sldId="299"/>
            <ac:spMk id="658" creationId="{00000000-0000-0000-0000-000000000000}"/>
          </ac:spMkLst>
        </pc:spChg>
        <pc:picChg chg="del">
          <ac:chgData name="Richard Chalk" userId="287f8aa4f4de1d19" providerId="LiveId" clId="{FB819162-6B93-4C6E-ACAE-4A0DC07A57A3}" dt="2023-06-09T05:25:42.544" v="12" actId="478"/>
          <ac:picMkLst>
            <pc:docMk/>
            <pc:sldMk cId="0" sldId="299"/>
            <ac:picMk id="2" creationId="{5D83B337-965C-39D5-3871-631C218051FE}"/>
          </ac:picMkLst>
        </pc:picChg>
        <pc:picChg chg="add mod">
          <ac:chgData name="Richard Chalk" userId="287f8aa4f4de1d19" providerId="LiveId" clId="{FB819162-6B93-4C6E-ACAE-4A0DC07A57A3}" dt="2023-06-09T05:37:36.479" v="553" actId="1076"/>
          <ac:picMkLst>
            <pc:docMk/>
            <pc:sldMk cId="0" sldId="299"/>
            <ac:picMk id="17" creationId="{229C80BF-A635-6C84-B4E9-10BA8B4465FD}"/>
          </ac:picMkLst>
        </pc:picChg>
        <pc:picChg chg="del">
          <ac:chgData name="Richard Chalk" userId="287f8aa4f4de1d19" providerId="LiveId" clId="{FB819162-6B93-4C6E-ACAE-4A0DC07A57A3}" dt="2023-06-09T05:25:37.627" v="10" actId="478"/>
          <ac:picMkLst>
            <pc:docMk/>
            <pc:sldMk cId="0" sldId="299"/>
            <ac:picMk id="1026" creationId="{9326AEF1-606C-E987-E9D0-1EC216A06259}"/>
          </ac:picMkLst>
        </pc:picChg>
      </pc:sldChg>
      <pc:sldChg chg="modSp mod">
        <pc:chgData name="Richard Chalk" userId="287f8aa4f4de1d19" providerId="LiveId" clId="{FB819162-6B93-4C6E-ACAE-4A0DC07A57A3}" dt="2023-06-09T05:24:33.584" v="8" actId="20577"/>
        <pc:sldMkLst>
          <pc:docMk/>
          <pc:sldMk cId="3213385662" sldId="309"/>
        </pc:sldMkLst>
        <pc:spChg chg="mod">
          <ac:chgData name="Richard Chalk" userId="287f8aa4f4de1d19" providerId="LiveId" clId="{FB819162-6B93-4C6E-ACAE-4A0DC07A57A3}" dt="2023-06-09T05:24:33.584" v="8" actId="20577"/>
          <ac:spMkLst>
            <pc:docMk/>
            <pc:sldMk cId="3213385662" sldId="309"/>
            <ac:spMk id="118" creationId="{00000000-0000-0000-0000-000000000000}"/>
          </ac:spMkLst>
        </pc:spChg>
      </pc:sldChg>
      <pc:sldChg chg="del">
        <pc:chgData name="Richard Chalk" userId="287f8aa4f4de1d19" providerId="LiveId" clId="{FB819162-6B93-4C6E-ACAE-4A0DC07A57A3}" dt="2023-06-09T12:48:37.060" v="2726" actId="47"/>
        <pc:sldMkLst>
          <pc:docMk/>
          <pc:sldMk cId="3621009447" sldId="369"/>
        </pc:sldMkLst>
      </pc:sldChg>
      <pc:sldChg chg="del">
        <pc:chgData name="Richard Chalk" userId="287f8aa4f4de1d19" providerId="LiveId" clId="{FB819162-6B93-4C6E-ACAE-4A0DC07A57A3}" dt="2023-06-09T12:48:37.060" v="2726" actId="47"/>
        <pc:sldMkLst>
          <pc:docMk/>
          <pc:sldMk cId="1158867356" sldId="370"/>
        </pc:sldMkLst>
      </pc:sldChg>
      <pc:sldChg chg="del">
        <pc:chgData name="Richard Chalk" userId="287f8aa4f4de1d19" providerId="LiveId" clId="{FB819162-6B93-4C6E-ACAE-4A0DC07A57A3}" dt="2023-06-09T12:48:37.060" v="2726" actId="47"/>
        <pc:sldMkLst>
          <pc:docMk/>
          <pc:sldMk cId="3376480702" sldId="371"/>
        </pc:sldMkLst>
      </pc:sldChg>
      <pc:sldChg chg="del">
        <pc:chgData name="Richard Chalk" userId="287f8aa4f4de1d19" providerId="LiveId" clId="{FB819162-6B93-4C6E-ACAE-4A0DC07A57A3}" dt="2023-06-09T12:48:37.060" v="2726" actId="47"/>
        <pc:sldMkLst>
          <pc:docMk/>
          <pc:sldMk cId="2326497770" sldId="372"/>
        </pc:sldMkLst>
      </pc:sldChg>
      <pc:sldChg chg="new del">
        <pc:chgData name="Richard Chalk" userId="287f8aa4f4de1d19" providerId="LiveId" clId="{FB819162-6B93-4C6E-ACAE-4A0DC07A57A3}" dt="2023-06-09T12:48:37.060" v="2726" actId="47"/>
        <pc:sldMkLst>
          <pc:docMk/>
          <pc:sldMk cId="2764421284" sldId="373"/>
        </pc:sldMkLst>
      </pc:sldChg>
      <pc:sldChg chg="addSp delSp modSp add mod modNotesTx">
        <pc:chgData name="Richard Chalk" userId="287f8aa4f4de1d19" providerId="LiveId" clId="{FB819162-6B93-4C6E-ACAE-4A0DC07A57A3}" dt="2023-06-12T05:16:18.442" v="5560" actId="6549"/>
        <pc:sldMkLst>
          <pc:docMk/>
          <pc:sldMk cId="2719809809" sldId="374"/>
        </pc:sldMkLst>
        <pc:spChg chg="mod">
          <ac:chgData name="Richard Chalk" userId="287f8aa4f4de1d19" providerId="LiveId" clId="{FB819162-6B93-4C6E-ACAE-4A0DC07A57A3}" dt="2023-06-09T05:44:28.231" v="785" actId="1038"/>
          <ac:spMkLst>
            <pc:docMk/>
            <pc:sldMk cId="2719809809" sldId="374"/>
            <ac:spMk id="2" creationId="{9051565A-8E39-A297-2029-0B7623EF3BD3}"/>
          </ac:spMkLst>
        </pc:spChg>
        <pc:spChg chg="mod">
          <ac:chgData name="Richard Chalk" userId="287f8aa4f4de1d19" providerId="LiveId" clId="{FB819162-6B93-4C6E-ACAE-4A0DC07A57A3}" dt="2023-06-09T05:48:10.075" v="983" actId="1038"/>
          <ac:spMkLst>
            <pc:docMk/>
            <pc:sldMk cId="2719809809" sldId="374"/>
            <ac:spMk id="3" creationId="{426E05AE-B033-9CA0-3126-5672581842EA}"/>
          </ac:spMkLst>
        </pc:spChg>
        <pc:spChg chg="mod">
          <ac:chgData name="Richard Chalk" userId="287f8aa4f4de1d19" providerId="LiveId" clId="{FB819162-6B93-4C6E-ACAE-4A0DC07A57A3}" dt="2023-06-09T05:47:58.525" v="969" actId="1038"/>
          <ac:spMkLst>
            <pc:docMk/>
            <pc:sldMk cId="2719809809" sldId="374"/>
            <ac:spMk id="4" creationId="{0A14450F-2BE6-F748-2529-C87D76BD88E9}"/>
          </ac:spMkLst>
        </pc:spChg>
        <pc:spChg chg="mod">
          <ac:chgData name="Richard Chalk" userId="287f8aa4f4de1d19" providerId="LiveId" clId="{FB819162-6B93-4C6E-ACAE-4A0DC07A57A3}" dt="2023-06-09T11:09:23.551" v="1252" actId="20577"/>
          <ac:spMkLst>
            <pc:docMk/>
            <pc:sldMk cId="2719809809" sldId="374"/>
            <ac:spMk id="7" creationId="{EBD62573-4B50-EAD6-8C7E-C3AE6A9F45B4}"/>
          </ac:spMkLst>
        </pc:spChg>
        <pc:spChg chg="mod">
          <ac:chgData name="Richard Chalk" userId="287f8aa4f4de1d19" providerId="LiveId" clId="{FB819162-6B93-4C6E-ACAE-4A0DC07A57A3}" dt="2023-06-09T05:45:29.091" v="874" actId="207"/>
          <ac:spMkLst>
            <pc:docMk/>
            <pc:sldMk cId="2719809809" sldId="374"/>
            <ac:spMk id="8" creationId="{7A08CD1E-4C90-50E0-01D6-BAB4795911B6}"/>
          </ac:spMkLst>
        </pc:spChg>
        <pc:spChg chg="mod">
          <ac:chgData name="Richard Chalk" userId="287f8aa4f4de1d19" providerId="LiveId" clId="{FB819162-6B93-4C6E-ACAE-4A0DC07A57A3}" dt="2023-06-09T05:47:54.145" v="949" actId="1038"/>
          <ac:spMkLst>
            <pc:docMk/>
            <pc:sldMk cId="2719809809" sldId="374"/>
            <ac:spMk id="9" creationId="{11D57251-A74C-3065-CC7C-4152AC9DA77A}"/>
          </ac:spMkLst>
        </pc:spChg>
        <pc:spChg chg="mod">
          <ac:chgData name="Richard Chalk" userId="287f8aa4f4de1d19" providerId="LiveId" clId="{FB819162-6B93-4C6E-ACAE-4A0DC07A57A3}" dt="2023-06-09T05:44:21.941" v="770" actId="1035"/>
          <ac:spMkLst>
            <pc:docMk/>
            <pc:sldMk cId="2719809809" sldId="374"/>
            <ac:spMk id="10" creationId="{4FF9230B-E433-7E21-2A76-A9D15F0DA332}"/>
          </ac:spMkLst>
        </pc:spChg>
        <pc:spChg chg="mod">
          <ac:chgData name="Richard Chalk" userId="287f8aa4f4de1d19" providerId="LiveId" clId="{FB819162-6B93-4C6E-ACAE-4A0DC07A57A3}" dt="2023-06-09T05:48:20.305" v="984" actId="14100"/>
          <ac:spMkLst>
            <pc:docMk/>
            <pc:sldMk cId="2719809809" sldId="374"/>
            <ac:spMk id="11" creationId="{DDD5A5BE-A2AB-D9F2-0243-FFC6541D1485}"/>
          </ac:spMkLst>
        </pc:spChg>
        <pc:spChg chg="mod">
          <ac:chgData name="Richard Chalk" userId="287f8aa4f4de1d19" providerId="LiveId" clId="{FB819162-6B93-4C6E-ACAE-4A0DC07A57A3}" dt="2023-06-09T05:48:06.601" v="971" actId="1038"/>
          <ac:spMkLst>
            <pc:docMk/>
            <pc:sldMk cId="2719809809" sldId="374"/>
            <ac:spMk id="12" creationId="{39F59C29-9404-1DFB-24B8-7F6D861E253A}"/>
          </ac:spMkLst>
        </pc:spChg>
        <pc:spChg chg="mod">
          <ac:chgData name="Richard Chalk" userId="287f8aa4f4de1d19" providerId="LiveId" clId="{FB819162-6B93-4C6E-ACAE-4A0DC07A57A3}" dt="2023-06-09T05:47:48.793" v="932" actId="1038"/>
          <ac:spMkLst>
            <pc:docMk/>
            <pc:sldMk cId="2719809809" sldId="374"/>
            <ac:spMk id="13" creationId="{C612D6F0-BDCD-D070-F775-9ED10F3EE6D1}"/>
          </ac:spMkLst>
        </pc:spChg>
        <pc:spChg chg="mod">
          <ac:chgData name="Richard Chalk" userId="287f8aa4f4de1d19" providerId="LiveId" clId="{FB819162-6B93-4C6E-ACAE-4A0DC07A57A3}" dt="2023-06-09T05:47:44.411" v="911" actId="1038"/>
          <ac:spMkLst>
            <pc:docMk/>
            <pc:sldMk cId="2719809809" sldId="374"/>
            <ac:spMk id="14" creationId="{BD519E45-258C-3869-F44D-4911B66D761B}"/>
          </ac:spMkLst>
        </pc:spChg>
        <pc:spChg chg="add mod">
          <ac:chgData name="Richard Chalk" userId="287f8aa4f4de1d19" providerId="LiveId" clId="{FB819162-6B93-4C6E-ACAE-4A0DC07A57A3}" dt="2023-06-12T05:16:18.442" v="5560" actId="6549"/>
          <ac:spMkLst>
            <pc:docMk/>
            <pc:sldMk cId="2719809809" sldId="374"/>
            <ac:spMk id="16" creationId="{09E81E36-8A7B-8DBA-6922-1C3D7D29F794}"/>
          </ac:spMkLst>
        </pc:spChg>
        <pc:spChg chg="del">
          <ac:chgData name="Richard Chalk" userId="287f8aa4f4de1d19" providerId="LiveId" clId="{FB819162-6B93-4C6E-ACAE-4A0DC07A57A3}" dt="2023-06-09T05:38:13.722" v="556" actId="478"/>
          <ac:spMkLst>
            <pc:docMk/>
            <pc:sldMk cId="2719809809" sldId="374"/>
            <ac:spMk id="16" creationId="{96566620-CF4E-3E72-DF17-BDE7523AD6EA}"/>
          </ac:spMkLst>
        </pc:spChg>
        <pc:spChg chg="add mod">
          <ac:chgData name="Richard Chalk" userId="287f8aa4f4de1d19" providerId="LiveId" clId="{FB819162-6B93-4C6E-ACAE-4A0DC07A57A3}" dt="2023-06-09T05:45:58.136" v="880" actId="1076"/>
          <ac:spMkLst>
            <pc:docMk/>
            <pc:sldMk cId="2719809809" sldId="374"/>
            <ac:spMk id="19" creationId="{E70CF0A5-6579-193A-C585-431E49FB0DC6}"/>
          </ac:spMkLst>
        </pc:spChg>
        <pc:spChg chg="mod">
          <ac:chgData name="Richard Chalk" userId="287f8aa4f4de1d19" providerId="LiveId" clId="{FB819162-6B93-4C6E-ACAE-4A0DC07A57A3}" dt="2023-06-09T05:39:40.079" v="595" actId="21"/>
          <ac:spMkLst>
            <pc:docMk/>
            <pc:sldMk cId="2719809809" sldId="374"/>
            <ac:spMk id="658" creationId="{00000000-0000-0000-0000-000000000000}"/>
          </ac:spMkLst>
        </pc:spChg>
        <pc:picChg chg="add mod">
          <ac:chgData name="Richard Chalk" userId="287f8aa4f4de1d19" providerId="LiveId" clId="{FB819162-6B93-4C6E-ACAE-4A0DC07A57A3}" dt="2023-06-09T05:45:12.736" v="871" actId="1076"/>
          <ac:picMkLst>
            <pc:docMk/>
            <pc:sldMk cId="2719809809" sldId="374"/>
            <ac:picMk id="15" creationId="{9EDEA715-5019-0CEC-4DB9-D0007D854309}"/>
          </ac:picMkLst>
        </pc:picChg>
        <pc:picChg chg="del">
          <ac:chgData name="Richard Chalk" userId="287f8aa4f4de1d19" providerId="LiveId" clId="{FB819162-6B93-4C6E-ACAE-4A0DC07A57A3}" dt="2023-06-09T05:38:13.722" v="556" actId="478"/>
          <ac:picMkLst>
            <pc:docMk/>
            <pc:sldMk cId="2719809809" sldId="374"/>
            <ac:picMk id="17" creationId="{229C80BF-A635-6C84-B4E9-10BA8B4465FD}"/>
          </ac:picMkLst>
        </pc:picChg>
        <pc:picChg chg="add mod">
          <ac:chgData name="Richard Chalk" userId="287f8aa4f4de1d19" providerId="LiveId" clId="{FB819162-6B93-4C6E-ACAE-4A0DC07A57A3}" dt="2023-06-12T05:16:14.798" v="5559" actId="14100"/>
          <ac:picMkLst>
            <pc:docMk/>
            <pc:sldMk cId="2719809809" sldId="374"/>
            <ac:picMk id="17" creationId="{4BF21F2A-A983-D8DE-2ED9-44D7051DCAF1}"/>
          </ac:picMkLst>
        </pc:picChg>
        <pc:picChg chg="add mod">
          <ac:chgData name="Richard Chalk" userId="287f8aa4f4de1d19" providerId="LiveId" clId="{FB819162-6B93-4C6E-ACAE-4A0DC07A57A3}" dt="2023-06-09T05:39:06.322" v="592" actId="1038"/>
          <ac:picMkLst>
            <pc:docMk/>
            <pc:sldMk cId="2719809809" sldId="374"/>
            <ac:picMk id="1026" creationId="{5C10FFE1-F8BC-32DC-4C6D-DEC47B1C9309}"/>
          </ac:picMkLst>
        </pc:picChg>
        <pc:cxnChg chg="add mod">
          <ac:chgData name="Richard Chalk" userId="287f8aa4f4de1d19" providerId="LiveId" clId="{FB819162-6B93-4C6E-ACAE-4A0DC07A57A3}" dt="2023-06-09T11:32:40.133" v="1473" actId="14100"/>
          <ac:cxnSpMkLst>
            <pc:docMk/>
            <pc:sldMk cId="2719809809" sldId="374"/>
            <ac:cxnSpMk id="20" creationId="{EACC5B98-AFA8-C9CE-B2E5-61EA5C7D609E}"/>
          </ac:cxnSpMkLst>
        </pc:cxnChg>
      </pc:sldChg>
      <pc:sldChg chg="addSp delSp modSp add mod ord modNotesTx">
        <pc:chgData name="Richard Chalk" userId="287f8aa4f4de1d19" providerId="LiveId" clId="{FB819162-6B93-4C6E-ACAE-4A0DC07A57A3}" dt="2023-06-09T13:12:33.713" v="3421"/>
        <pc:sldMkLst>
          <pc:docMk/>
          <pc:sldMk cId="1156168738" sldId="454"/>
        </pc:sldMkLst>
        <pc:spChg chg="mod">
          <ac:chgData name="Richard Chalk" userId="287f8aa4f4de1d19" providerId="LiveId" clId="{FB819162-6B93-4C6E-ACAE-4A0DC07A57A3}" dt="2023-06-09T11:49:25.835" v="1708" actId="207"/>
          <ac:spMkLst>
            <pc:docMk/>
            <pc:sldMk cId="1156168738" sldId="454"/>
            <ac:spMk id="3" creationId="{B9C087E5-1AEF-0EFF-0817-54001B3C5837}"/>
          </ac:spMkLst>
        </pc:spChg>
        <pc:spChg chg="mod">
          <ac:chgData name="Richard Chalk" userId="287f8aa4f4de1d19" providerId="LiveId" clId="{FB819162-6B93-4C6E-ACAE-4A0DC07A57A3}" dt="2023-06-09T11:04:36.900" v="1225" actId="207"/>
          <ac:spMkLst>
            <pc:docMk/>
            <pc:sldMk cId="1156168738" sldId="454"/>
            <ac:spMk id="4" creationId="{9AA89512-D9D6-E6FF-F0D0-6B32F4C49B45}"/>
          </ac:spMkLst>
        </pc:spChg>
        <pc:spChg chg="mod">
          <ac:chgData name="Richard Chalk" userId="287f8aa4f4de1d19" providerId="LiveId" clId="{FB819162-6B93-4C6E-ACAE-4A0DC07A57A3}" dt="2023-06-09T09:19:27.801" v="1004" actId="20577"/>
          <ac:spMkLst>
            <pc:docMk/>
            <pc:sldMk cId="1156168738" sldId="454"/>
            <ac:spMk id="7" creationId="{33CEA544-77C2-FF79-AA38-538BB26620CF}"/>
          </ac:spMkLst>
        </pc:spChg>
        <pc:spChg chg="add mod">
          <ac:chgData name="Richard Chalk" userId="287f8aa4f4de1d19" providerId="LiveId" clId="{FB819162-6B93-4C6E-ACAE-4A0DC07A57A3}" dt="2023-06-09T09:24:29.034" v="1130" actId="1076"/>
          <ac:spMkLst>
            <pc:docMk/>
            <pc:sldMk cId="1156168738" sldId="454"/>
            <ac:spMk id="13" creationId="{1A656395-97A9-A933-0139-126C59733449}"/>
          </ac:spMkLst>
        </pc:spChg>
        <pc:spChg chg="add del">
          <ac:chgData name="Richard Chalk" userId="287f8aa4f4de1d19" providerId="LiveId" clId="{FB819162-6B93-4C6E-ACAE-4A0DC07A57A3}" dt="2023-06-09T11:06:13.595" v="1230" actId="22"/>
          <ac:spMkLst>
            <pc:docMk/>
            <pc:sldMk cId="1156168738" sldId="454"/>
            <ac:spMk id="15" creationId="{9574FB67-1E39-F949-CBD6-F51F98F8C824}"/>
          </ac:spMkLst>
        </pc:spChg>
        <pc:spChg chg="add mod">
          <ac:chgData name="Richard Chalk" userId="287f8aa4f4de1d19" providerId="LiveId" clId="{FB819162-6B93-4C6E-ACAE-4A0DC07A57A3}" dt="2023-06-09T13:12:33.713" v="3421"/>
          <ac:spMkLst>
            <pc:docMk/>
            <pc:sldMk cId="1156168738" sldId="454"/>
            <ac:spMk id="17" creationId="{105F0DC6-B6CD-3210-583C-66FE6D5250F6}"/>
          </ac:spMkLst>
        </pc:spChg>
        <pc:picChg chg="del">
          <ac:chgData name="Richard Chalk" userId="287f8aa4f4de1d19" providerId="LiveId" clId="{FB819162-6B93-4C6E-ACAE-4A0DC07A57A3}" dt="2023-06-09T09:19:56.450" v="1024" actId="478"/>
          <ac:picMkLst>
            <pc:docMk/>
            <pc:sldMk cId="1156168738" sldId="454"/>
            <ac:picMk id="2" creationId="{82F4EE00-6984-9FC9-01C0-6FEF32199A1A}"/>
          </ac:picMkLst>
        </pc:picChg>
        <pc:picChg chg="add mod">
          <ac:chgData name="Richard Chalk" userId="287f8aa4f4de1d19" providerId="LiveId" clId="{FB819162-6B93-4C6E-ACAE-4A0DC07A57A3}" dt="2023-06-09T09:21:02.712" v="1113" actId="1036"/>
          <ac:picMkLst>
            <pc:docMk/>
            <pc:sldMk cId="1156168738" sldId="454"/>
            <ac:picMk id="6" creationId="{81FC08F1-7AC2-26F9-5AA1-BB6C836C87FC}"/>
          </ac:picMkLst>
        </pc:picChg>
        <pc:picChg chg="del">
          <ac:chgData name="Richard Chalk" userId="287f8aa4f4de1d19" providerId="LiveId" clId="{FB819162-6B93-4C6E-ACAE-4A0DC07A57A3}" dt="2023-06-09T09:20:42.461" v="1078" actId="478"/>
          <ac:picMkLst>
            <pc:docMk/>
            <pc:sldMk cId="1156168738" sldId="454"/>
            <ac:picMk id="8" creationId="{3F394A13-59C8-72E0-E2CA-8DB80C992856}"/>
          </ac:picMkLst>
        </pc:picChg>
        <pc:picChg chg="ord">
          <ac:chgData name="Richard Chalk" userId="287f8aa4f4de1d19" providerId="LiveId" clId="{FB819162-6B93-4C6E-ACAE-4A0DC07A57A3}" dt="2023-06-09T09:30:40.410" v="1222" actId="167"/>
          <ac:picMkLst>
            <pc:docMk/>
            <pc:sldMk cId="1156168738" sldId="454"/>
            <ac:picMk id="9" creationId="{8E1E81C2-07EB-5C97-A557-E0D6F5C165D0}"/>
          </ac:picMkLst>
        </pc:picChg>
        <pc:picChg chg="mod">
          <ac:chgData name="Richard Chalk" userId="287f8aa4f4de1d19" providerId="LiveId" clId="{FB819162-6B93-4C6E-ACAE-4A0DC07A57A3}" dt="2023-06-09T09:30:16.616" v="1217" actId="1037"/>
          <ac:picMkLst>
            <pc:docMk/>
            <pc:sldMk cId="1156168738" sldId="454"/>
            <ac:picMk id="10" creationId="{CF0425AD-5CCE-14C8-F550-AB5EE2449FB8}"/>
          </ac:picMkLst>
        </pc:picChg>
        <pc:picChg chg="add mod">
          <ac:chgData name="Richard Chalk" userId="287f8aa4f4de1d19" providerId="LiveId" clId="{FB819162-6B93-4C6E-ACAE-4A0DC07A57A3}" dt="2023-06-09T09:24:09.273" v="1125" actId="1076"/>
          <ac:picMkLst>
            <pc:docMk/>
            <pc:sldMk cId="1156168738" sldId="454"/>
            <ac:picMk id="11" creationId="{B55EA3DB-F3D4-3F38-F337-76C6E5622B5B}"/>
          </ac:picMkLst>
        </pc:picChg>
        <pc:picChg chg="add mod">
          <ac:chgData name="Richard Chalk" userId="287f8aa4f4de1d19" providerId="LiveId" clId="{FB819162-6B93-4C6E-ACAE-4A0DC07A57A3}" dt="2023-06-09T13:08:26.233" v="3281"/>
          <ac:picMkLst>
            <pc:docMk/>
            <pc:sldMk cId="1156168738" sldId="454"/>
            <ac:picMk id="16" creationId="{EAFDC32F-A668-B6FE-BD0C-950B99E8A8BF}"/>
          </ac:picMkLst>
        </pc:picChg>
        <pc:picChg chg="mod">
          <ac:chgData name="Richard Chalk" userId="287f8aa4f4de1d19" providerId="LiveId" clId="{FB819162-6B93-4C6E-ACAE-4A0DC07A57A3}" dt="2023-06-09T09:30:16.616" v="1217" actId="1037"/>
          <ac:picMkLst>
            <pc:docMk/>
            <pc:sldMk cId="1156168738" sldId="454"/>
            <ac:picMk id="2050" creationId="{46F22B64-49EF-019A-CF27-40DC1DAB633F}"/>
          </ac:picMkLst>
        </pc:picChg>
      </pc:sldChg>
      <pc:sldChg chg="addSp delSp modSp add mod modNotesTx">
        <pc:chgData name="Richard Chalk" userId="287f8aa4f4de1d19" providerId="LiveId" clId="{FB819162-6B93-4C6E-ACAE-4A0DC07A57A3}" dt="2023-06-09T11:46:04.223" v="1691" actId="207"/>
        <pc:sldMkLst>
          <pc:docMk/>
          <pc:sldMk cId="470308878" sldId="455"/>
        </pc:sldMkLst>
        <pc:spChg chg="del">
          <ac:chgData name="Richard Chalk" userId="287f8aa4f4de1d19" providerId="LiveId" clId="{FB819162-6B93-4C6E-ACAE-4A0DC07A57A3}" dt="2023-06-09T11:09:13.315" v="1248" actId="478"/>
          <ac:spMkLst>
            <pc:docMk/>
            <pc:sldMk cId="470308878" sldId="455"/>
            <ac:spMk id="2" creationId="{9051565A-8E39-A297-2029-0B7623EF3BD3}"/>
          </ac:spMkLst>
        </pc:spChg>
        <pc:spChg chg="del">
          <ac:chgData name="Richard Chalk" userId="287f8aa4f4de1d19" providerId="LiveId" clId="{FB819162-6B93-4C6E-ACAE-4A0DC07A57A3}" dt="2023-06-09T11:09:13.315" v="1248" actId="478"/>
          <ac:spMkLst>
            <pc:docMk/>
            <pc:sldMk cId="470308878" sldId="455"/>
            <ac:spMk id="3" creationId="{426E05AE-B033-9CA0-3126-5672581842EA}"/>
          </ac:spMkLst>
        </pc:spChg>
        <pc:spChg chg="del">
          <ac:chgData name="Richard Chalk" userId="287f8aa4f4de1d19" providerId="LiveId" clId="{FB819162-6B93-4C6E-ACAE-4A0DC07A57A3}" dt="2023-06-09T11:09:13.315" v="1248" actId="478"/>
          <ac:spMkLst>
            <pc:docMk/>
            <pc:sldMk cId="470308878" sldId="455"/>
            <ac:spMk id="4" creationId="{0A14450F-2BE6-F748-2529-C87D76BD88E9}"/>
          </ac:spMkLst>
        </pc:spChg>
        <pc:spChg chg="mod">
          <ac:chgData name="Richard Chalk" userId="287f8aa4f4de1d19" providerId="LiveId" clId="{FB819162-6B93-4C6E-ACAE-4A0DC07A57A3}" dt="2023-06-09T11:08:24.159" v="1240" actId="20577"/>
          <ac:spMkLst>
            <pc:docMk/>
            <pc:sldMk cId="470308878" sldId="455"/>
            <ac:spMk id="7" creationId="{EBD62573-4B50-EAD6-8C7E-C3AE6A9F45B4}"/>
          </ac:spMkLst>
        </pc:spChg>
        <pc:spChg chg="mod">
          <ac:chgData name="Richard Chalk" userId="287f8aa4f4de1d19" providerId="LiveId" clId="{FB819162-6B93-4C6E-ACAE-4A0DC07A57A3}" dt="2023-06-09T11:29:29.078" v="1430" actId="207"/>
          <ac:spMkLst>
            <pc:docMk/>
            <pc:sldMk cId="470308878" sldId="455"/>
            <ac:spMk id="8" creationId="{7A08CD1E-4C90-50E0-01D6-BAB4795911B6}"/>
          </ac:spMkLst>
        </pc:spChg>
        <pc:spChg chg="del">
          <ac:chgData name="Richard Chalk" userId="287f8aa4f4de1d19" providerId="LiveId" clId="{FB819162-6B93-4C6E-ACAE-4A0DC07A57A3}" dt="2023-06-09T11:09:13.315" v="1248" actId="478"/>
          <ac:spMkLst>
            <pc:docMk/>
            <pc:sldMk cId="470308878" sldId="455"/>
            <ac:spMk id="9" creationId="{11D57251-A74C-3065-CC7C-4152AC9DA77A}"/>
          </ac:spMkLst>
        </pc:spChg>
        <pc:spChg chg="del">
          <ac:chgData name="Richard Chalk" userId="287f8aa4f4de1d19" providerId="LiveId" clId="{FB819162-6B93-4C6E-ACAE-4A0DC07A57A3}" dt="2023-06-09T11:09:13.315" v="1248" actId="478"/>
          <ac:spMkLst>
            <pc:docMk/>
            <pc:sldMk cId="470308878" sldId="455"/>
            <ac:spMk id="10" creationId="{4FF9230B-E433-7E21-2A76-A9D15F0DA332}"/>
          </ac:spMkLst>
        </pc:spChg>
        <pc:spChg chg="del">
          <ac:chgData name="Richard Chalk" userId="287f8aa4f4de1d19" providerId="LiveId" clId="{FB819162-6B93-4C6E-ACAE-4A0DC07A57A3}" dt="2023-06-09T11:09:13.315" v="1248" actId="478"/>
          <ac:spMkLst>
            <pc:docMk/>
            <pc:sldMk cId="470308878" sldId="455"/>
            <ac:spMk id="11" creationId="{DDD5A5BE-A2AB-D9F2-0243-FFC6541D1485}"/>
          </ac:spMkLst>
        </pc:spChg>
        <pc:spChg chg="del">
          <ac:chgData name="Richard Chalk" userId="287f8aa4f4de1d19" providerId="LiveId" clId="{FB819162-6B93-4C6E-ACAE-4A0DC07A57A3}" dt="2023-06-09T11:09:13.315" v="1248" actId="478"/>
          <ac:spMkLst>
            <pc:docMk/>
            <pc:sldMk cId="470308878" sldId="455"/>
            <ac:spMk id="12" creationId="{39F59C29-9404-1DFB-24B8-7F6D861E253A}"/>
          </ac:spMkLst>
        </pc:spChg>
        <pc:spChg chg="del">
          <ac:chgData name="Richard Chalk" userId="287f8aa4f4de1d19" providerId="LiveId" clId="{FB819162-6B93-4C6E-ACAE-4A0DC07A57A3}" dt="2023-06-09T11:09:13.315" v="1248" actId="478"/>
          <ac:spMkLst>
            <pc:docMk/>
            <pc:sldMk cId="470308878" sldId="455"/>
            <ac:spMk id="13" creationId="{C612D6F0-BDCD-D070-F775-9ED10F3EE6D1}"/>
          </ac:spMkLst>
        </pc:spChg>
        <pc:spChg chg="del">
          <ac:chgData name="Richard Chalk" userId="287f8aa4f4de1d19" providerId="LiveId" clId="{FB819162-6B93-4C6E-ACAE-4A0DC07A57A3}" dt="2023-06-09T11:09:13.315" v="1248" actId="478"/>
          <ac:spMkLst>
            <pc:docMk/>
            <pc:sldMk cId="470308878" sldId="455"/>
            <ac:spMk id="14" creationId="{BD519E45-258C-3869-F44D-4911B66D761B}"/>
          </ac:spMkLst>
        </pc:spChg>
        <pc:spChg chg="del">
          <ac:chgData name="Richard Chalk" userId="287f8aa4f4de1d19" providerId="LiveId" clId="{FB819162-6B93-4C6E-ACAE-4A0DC07A57A3}" dt="2023-06-09T11:08:34.979" v="1241" actId="478"/>
          <ac:spMkLst>
            <pc:docMk/>
            <pc:sldMk cId="470308878" sldId="455"/>
            <ac:spMk id="16" creationId="{96566620-CF4E-3E72-DF17-BDE7523AD6EA}"/>
          </ac:spMkLst>
        </pc:spChg>
        <pc:spChg chg="add mod">
          <ac:chgData name="Richard Chalk" userId="287f8aa4f4de1d19" providerId="LiveId" clId="{FB819162-6B93-4C6E-ACAE-4A0DC07A57A3}" dt="2023-06-09T11:29:53.893" v="1438" actId="207"/>
          <ac:spMkLst>
            <pc:docMk/>
            <pc:sldMk cId="470308878" sldId="455"/>
            <ac:spMk id="18" creationId="{6C15617E-EE58-F401-D41B-46A3B9A7D9CE}"/>
          </ac:spMkLst>
        </pc:spChg>
        <pc:spChg chg="mod">
          <ac:chgData name="Richard Chalk" userId="287f8aa4f4de1d19" providerId="LiveId" clId="{FB819162-6B93-4C6E-ACAE-4A0DC07A57A3}" dt="2023-06-09T11:46:04.223" v="1691" actId="207"/>
          <ac:spMkLst>
            <pc:docMk/>
            <pc:sldMk cId="470308878" sldId="455"/>
            <ac:spMk id="658" creationId="{00000000-0000-0000-0000-000000000000}"/>
          </ac:spMkLst>
        </pc:spChg>
        <pc:picChg chg="del">
          <ac:chgData name="Richard Chalk" userId="287f8aa4f4de1d19" providerId="LiveId" clId="{FB819162-6B93-4C6E-ACAE-4A0DC07A57A3}" dt="2023-06-09T11:08:34.979" v="1241" actId="478"/>
          <ac:picMkLst>
            <pc:docMk/>
            <pc:sldMk cId="470308878" sldId="455"/>
            <ac:picMk id="17" creationId="{229C80BF-A635-6C84-B4E9-10BA8B4465FD}"/>
          </ac:picMkLst>
        </pc:picChg>
        <pc:picChg chg="add mod">
          <ac:chgData name="Richard Chalk" userId="287f8aa4f4de1d19" providerId="LiveId" clId="{FB819162-6B93-4C6E-ACAE-4A0DC07A57A3}" dt="2023-06-09T11:19:07.388" v="1288" actId="1036"/>
          <ac:picMkLst>
            <pc:docMk/>
            <pc:sldMk cId="470308878" sldId="455"/>
            <ac:picMk id="2050" creationId="{20B50C04-0D10-8015-4A41-79E3CE564C71}"/>
          </ac:picMkLst>
        </pc:picChg>
        <pc:picChg chg="add mod">
          <ac:chgData name="Richard Chalk" userId="287f8aa4f4de1d19" providerId="LiveId" clId="{FB819162-6B93-4C6E-ACAE-4A0DC07A57A3}" dt="2023-06-09T11:18:49.337" v="1277" actId="1076"/>
          <ac:picMkLst>
            <pc:docMk/>
            <pc:sldMk cId="470308878" sldId="455"/>
            <ac:picMk id="2052" creationId="{60C3D10B-3E8F-74C1-F88C-C76C18F85DD8}"/>
          </ac:picMkLst>
        </pc:picChg>
        <pc:picChg chg="add mod">
          <ac:chgData name="Richard Chalk" userId="287f8aa4f4de1d19" providerId="LiveId" clId="{FB819162-6B93-4C6E-ACAE-4A0DC07A57A3}" dt="2023-06-09T11:20:23.828" v="1315" actId="1076"/>
          <ac:picMkLst>
            <pc:docMk/>
            <pc:sldMk cId="470308878" sldId="455"/>
            <ac:picMk id="2054" creationId="{F678B841-F221-5A45-2DBE-CA7E8A952AF5}"/>
          </ac:picMkLst>
        </pc:picChg>
        <pc:cxnChg chg="add mod">
          <ac:chgData name="Richard Chalk" userId="287f8aa4f4de1d19" providerId="LiveId" clId="{FB819162-6B93-4C6E-ACAE-4A0DC07A57A3}" dt="2023-06-09T11:19:44.683" v="1311" actId="1038"/>
          <ac:cxnSpMkLst>
            <pc:docMk/>
            <pc:sldMk cId="470308878" sldId="455"/>
            <ac:cxnSpMk id="15" creationId="{B8808E74-AE95-0B07-C97B-7C8A3E889405}"/>
          </ac:cxnSpMkLst>
        </pc:cxnChg>
      </pc:sldChg>
      <pc:sldChg chg="addSp delSp modSp add mod modNotesTx">
        <pc:chgData name="Richard Chalk" userId="287f8aa4f4de1d19" providerId="LiveId" clId="{FB819162-6B93-4C6E-ACAE-4A0DC07A57A3}" dt="2023-06-12T14:50:40.589" v="6369" actId="207"/>
        <pc:sldMkLst>
          <pc:docMk/>
          <pc:sldMk cId="717774040" sldId="456"/>
        </pc:sldMkLst>
        <pc:spChg chg="add mod">
          <ac:chgData name="Richard Chalk" userId="287f8aa4f4de1d19" providerId="LiveId" clId="{FB819162-6B93-4C6E-ACAE-4A0DC07A57A3}" dt="2023-06-09T11:28:32.269" v="1427" actId="1036"/>
          <ac:spMkLst>
            <pc:docMk/>
            <pc:sldMk cId="717774040" sldId="456"/>
            <ac:spMk id="3" creationId="{707206AD-83B5-0394-A4D2-ADCA692A63C7}"/>
          </ac:spMkLst>
        </pc:spChg>
        <pc:spChg chg="add mod">
          <ac:chgData name="Richard Chalk" userId="287f8aa4f4de1d19" providerId="LiveId" clId="{FB819162-6B93-4C6E-ACAE-4A0DC07A57A3}" dt="2023-06-09T11:32:16.939" v="1471" actId="1076"/>
          <ac:spMkLst>
            <pc:docMk/>
            <pc:sldMk cId="717774040" sldId="456"/>
            <ac:spMk id="4" creationId="{03656D03-5FE9-CE6B-6057-D93E5B217DC6}"/>
          </ac:spMkLst>
        </pc:spChg>
        <pc:spChg chg="mod">
          <ac:chgData name="Richard Chalk" userId="287f8aa4f4de1d19" providerId="LiveId" clId="{FB819162-6B93-4C6E-ACAE-4A0DC07A57A3}" dt="2023-06-09T11:54:52.043" v="1846" actId="5793"/>
          <ac:spMkLst>
            <pc:docMk/>
            <pc:sldMk cId="717774040" sldId="456"/>
            <ac:spMk id="7" creationId="{EBD62573-4B50-EAD6-8C7E-C3AE6A9F45B4}"/>
          </ac:spMkLst>
        </pc:spChg>
        <pc:spChg chg="mod">
          <ac:chgData name="Richard Chalk" userId="287f8aa4f4de1d19" providerId="LiveId" clId="{FB819162-6B93-4C6E-ACAE-4A0DC07A57A3}" dt="2023-06-12T14:50:40.589" v="6369" actId="207"/>
          <ac:spMkLst>
            <pc:docMk/>
            <pc:sldMk cId="717774040" sldId="456"/>
            <ac:spMk id="8" creationId="{7A08CD1E-4C90-50E0-01D6-BAB4795911B6}"/>
          </ac:spMkLst>
        </pc:spChg>
        <pc:spChg chg="mod">
          <ac:chgData name="Richard Chalk" userId="287f8aa4f4de1d19" providerId="LiveId" clId="{FB819162-6B93-4C6E-ACAE-4A0DC07A57A3}" dt="2023-06-09T11:26:45.311" v="1381" actId="20577"/>
          <ac:spMkLst>
            <pc:docMk/>
            <pc:sldMk cId="717774040" sldId="456"/>
            <ac:spMk id="658" creationId="{00000000-0000-0000-0000-000000000000}"/>
          </ac:spMkLst>
        </pc:spChg>
        <pc:picChg chg="add mod">
          <ac:chgData name="Richard Chalk" userId="287f8aa4f4de1d19" providerId="LiveId" clId="{FB819162-6B93-4C6E-ACAE-4A0DC07A57A3}" dt="2023-06-09T11:26:38.866" v="1378" actId="1037"/>
          <ac:picMkLst>
            <pc:docMk/>
            <pc:sldMk cId="717774040" sldId="456"/>
            <ac:picMk id="2" creationId="{0311AA06-6691-B8CC-0C6E-5F2A034D61E8}"/>
          </ac:picMkLst>
        </pc:picChg>
        <pc:picChg chg="add mod">
          <ac:chgData name="Richard Chalk" userId="287f8aa4f4de1d19" providerId="LiveId" clId="{FB819162-6B93-4C6E-ACAE-4A0DC07A57A3}" dt="2023-06-09T11:32:16.939" v="1471" actId="1076"/>
          <ac:picMkLst>
            <pc:docMk/>
            <pc:sldMk cId="717774040" sldId="456"/>
            <ac:picMk id="9" creationId="{9B81E957-47BD-492A-583D-75CA8F1EE973}"/>
          </ac:picMkLst>
        </pc:picChg>
        <pc:picChg chg="del">
          <ac:chgData name="Richard Chalk" userId="287f8aa4f4de1d19" providerId="LiveId" clId="{FB819162-6B93-4C6E-ACAE-4A0DC07A57A3}" dt="2023-06-09T11:25:08.218" v="1352" actId="478"/>
          <ac:picMkLst>
            <pc:docMk/>
            <pc:sldMk cId="717774040" sldId="456"/>
            <ac:picMk id="2050" creationId="{20B50C04-0D10-8015-4A41-79E3CE564C71}"/>
          </ac:picMkLst>
        </pc:picChg>
        <pc:picChg chg="del">
          <ac:chgData name="Richard Chalk" userId="287f8aa4f4de1d19" providerId="LiveId" clId="{FB819162-6B93-4C6E-ACAE-4A0DC07A57A3}" dt="2023-06-09T11:25:08.218" v="1352" actId="478"/>
          <ac:picMkLst>
            <pc:docMk/>
            <pc:sldMk cId="717774040" sldId="456"/>
            <ac:picMk id="2052" creationId="{60C3D10B-3E8F-74C1-F88C-C76C18F85DD8}"/>
          </ac:picMkLst>
        </pc:picChg>
        <pc:picChg chg="del">
          <ac:chgData name="Richard Chalk" userId="287f8aa4f4de1d19" providerId="LiveId" clId="{FB819162-6B93-4C6E-ACAE-4A0DC07A57A3}" dt="2023-06-09T11:26:10.562" v="1370" actId="478"/>
          <ac:picMkLst>
            <pc:docMk/>
            <pc:sldMk cId="717774040" sldId="456"/>
            <ac:picMk id="2054" creationId="{F678B841-F221-5A45-2DBE-CA7E8A952AF5}"/>
          </ac:picMkLst>
        </pc:picChg>
        <pc:picChg chg="add del mod">
          <ac:chgData name="Richard Chalk" userId="287f8aa4f4de1d19" providerId="LiveId" clId="{FB819162-6B93-4C6E-ACAE-4A0DC07A57A3}" dt="2023-06-09T11:30:37.719" v="1443" actId="478"/>
          <ac:picMkLst>
            <pc:docMk/>
            <pc:sldMk cId="717774040" sldId="456"/>
            <ac:picMk id="3074" creationId="{EACC7370-9B73-95C5-77DC-3166B0CF5CF8}"/>
          </ac:picMkLst>
        </pc:picChg>
        <pc:picChg chg="add mod">
          <ac:chgData name="Richard Chalk" userId="287f8aa4f4de1d19" providerId="LiveId" clId="{FB819162-6B93-4C6E-ACAE-4A0DC07A57A3}" dt="2023-06-09T11:31:05.652" v="1454" actId="1076"/>
          <ac:picMkLst>
            <pc:docMk/>
            <pc:sldMk cId="717774040" sldId="456"/>
            <ac:picMk id="3076" creationId="{052A155A-E344-B44F-407C-EB9DCABCCC71}"/>
          </ac:picMkLst>
        </pc:picChg>
      </pc:sldChg>
      <pc:sldChg chg="addSp delSp modSp add mod modNotesTx">
        <pc:chgData name="Richard Chalk" userId="287f8aa4f4de1d19" providerId="LiveId" clId="{FB819162-6B93-4C6E-ACAE-4A0DC07A57A3}" dt="2023-06-12T05:17:52.748" v="5583" actId="1036"/>
        <pc:sldMkLst>
          <pc:docMk/>
          <pc:sldMk cId="2321716781" sldId="457"/>
        </pc:sldMkLst>
        <pc:spChg chg="del">
          <ac:chgData name="Richard Chalk" userId="287f8aa4f4de1d19" providerId="LiveId" clId="{FB819162-6B93-4C6E-ACAE-4A0DC07A57A3}" dt="2023-06-09T11:34:42.946" v="1488" actId="478"/>
          <ac:spMkLst>
            <pc:docMk/>
            <pc:sldMk cId="2321716781" sldId="457"/>
            <ac:spMk id="2" creationId="{9051565A-8E39-A297-2029-0B7623EF3BD3}"/>
          </ac:spMkLst>
        </pc:spChg>
        <pc:spChg chg="del">
          <ac:chgData name="Richard Chalk" userId="287f8aa4f4de1d19" providerId="LiveId" clId="{FB819162-6B93-4C6E-ACAE-4A0DC07A57A3}" dt="2023-06-09T11:34:42.946" v="1488" actId="478"/>
          <ac:spMkLst>
            <pc:docMk/>
            <pc:sldMk cId="2321716781" sldId="457"/>
            <ac:spMk id="3" creationId="{426E05AE-B033-9CA0-3126-5672581842EA}"/>
          </ac:spMkLst>
        </pc:spChg>
        <pc:spChg chg="del">
          <ac:chgData name="Richard Chalk" userId="287f8aa4f4de1d19" providerId="LiveId" clId="{FB819162-6B93-4C6E-ACAE-4A0DC07A57A3}" dt="2023-06-09T11:34:42.946" v="1488" actId="478"/>
          <ac:spMkLst>
            <pc:docMk/>
            <pc:sldMk cId="2321716781" sldId="457"/>
            <ac:spMk id="4" creationId="{0A14450F-2BE6-F748-2529-C87D76BD88E9}"/>
          </ac:spMkLst>
        </pc:spChg>
        <pc:spChg chg="mod">
          <ac:chgData name="Richard Chalk" userId="287f8aa4f4de1d19" providerId="LiveId" clId="{FB819162-6B93-4C6E-ACAE-4A0DC07A57A3}" dt="2023-06-09T11:34:16.249" v="1486" actId="6549"/>
          <ac:spMkLst>
            <pc:docMk/>
            <pc:sldMk cId="2321716781" sldId="457"/>
            <ac:spMk id="7" creationId="{EBD62573-4B50-EAD6-8C7E-C3AE6A9F45B4}"/>
          </ac:spMkLst>
        </pc:spChg>
        <pc:spChg chg="mod">
          <ac:chgData name="Richard Chalk" userId="287f8aa4f4de1d19" providerId="LiveId" clId="{FB819162-6B93-4C6E-ACAE-4A0DC07A57A3}" dt="2023-06-09T11:41:02.172" v="1585" actId="6549"/>
          <ac:spMkLst>
            <pc:docMk/>
            <pc:sldMk cId="2321716781" sldId="457"/>
            <ac:spMk id="8" creationId="{7A08CD1E-4C90-50E0-01D6-BAB4795911B6}"/>
          </ac:spMkLst>
        </pc:spChg>
        <pc:spChg chg="del">
          <ac:chgData name="Richard Chalk" userId="287f8aa4f4de1d19" providerId="LiveId" clId="{FB819162-6B93-4C6E-ACAE-4A0DC07A57A3}" dt="2023-06-09T11:34:42.946" v="1488" actId="478"/>
          <ac:spMkLst>
            <pc:docMk/>
            <pc:sldMk cId="2321716781" sldId="457"/>
            <ac:spMk id="9" creationId="{11D57251-A74C-3065-CC7C-4152AC9DA77A}"/>
          </ac:spMkLst>
        </pc:spChg>
        <pc:spChg chg="del">
          <ac:chgData name="Richard Chalk" userId="287f8aa4f4de1d19" providerId="LiveId" clId="{FB819162-6B93-4C6E-ACAE-4A0DC07A57A3}" dt="2023-06-09T11:34:42.946" v="1488" actId="478"/>
          <ac:spMkLst>
            <pc:docMk/>
            <pc:sldMk cId="2321716781" sldId="457"/>
            <ac:spMk id="10" creationId="{4FF9230B-E433-7E21-2A76-A9D15F0DA332}"/>
          </ac:spMkLst>
        </pc:spChg>
        <pc:spChg chg="del">
          <ac:chgData name="Richard Chalk" userId="287f8aa4f4de1d19" providerId="LiveId" clId="{FB819162-6B93-4C6E-ACAE-4A0DC07A57A3}" dt="2023-06-09T11:34:45.075" v="1489" actId="478"/>
          <ac:spMkLst>
            <pc:docMk/>
            <pc:sldMk cId="2321716781" sldId="457"/>
            <ac:spMk id="11" creationId="{DDD5A5BE-A2AB-D9F2-0243-FFC6541D1485}"/>
          </ac:spMkLst>
        </pc:spChg>
        <pc:spChg chg="del">
          <ac:chgData name="Richard Chalk" userId="287f8aa4f4de1d19" providerId="LiveId" clId="{FB819162-6B93-4C6E-ACAE-4A0DC07A57A3}" dt="2023-06-09T11:34:42.946" v="1488" actId="478"/>
          <ac:spMkLst>
            <pc:docMk/>
            <pc:sldMk cId="2321716781" sldId="457"/>
            <ac:spMk id="12" creationId="{39F59C29-9404-1DFB-24B8-7F6D861E253A}"/>
          </ac:spMkLst>
        </pc:spChg>
        <pc:spChg chg="del">
          <ac:chgData name="Richard Chalk" userId="287f8aa4f4de1d19" providerId="LiveId" clId="{FB819162-6B93-4C6E-ACAE-4A0DC07A57A3}" dt="2023-06-09T11:34:42.946" v="1488" actId="478"/>
          <ac:spMkLst>
            <pc:docMk/>
            <pc:sldMk cId="2321716781" sldId="457"/>
            <ac:spMk id="13" creationId="{C612D6F0-BDCD-D070-F775-9ED10F3EE6D1}"/>
          </ac:spMkLst>
        </pc:spChg>
        <pc:spChg chg="del">
          <ac:chgData name="Richard Chalk" userId="287f8aa4f4de1d19" providerId="LiveId" clId="{FB819162-6B93-4C6E-ACAE-4A0DC07A57A3}" dt="2023-06-09T11:34:42.946" v="1488" actId="478"/>
          <ac:spMkLst>
            <pc:docMk/>
            <pc:sldMk cId="2321716781" sldId="457"/>
            <ac:spMk id="14" creationId="{BD519E45-258C-3869-F44D-4911B66D761B}"/>
          </ac:spMkLst>
        </pc:spChg>
        <pc:spChg chg="add mod">
          <ac:chgData name="Richard Chalk" userId="287f8aa4f4de1d19" providerId="LiveId" clId="{FB819162-6B93-4C6E-ACAE-4A0DC07A57A3}" dt="2023-06-12T05:17:52.748" v="5583" actId="1036"/>
          <ac:spMkLst>
            <pc:docMk/>
            <pc:sldMk cId="2321716781" sldId="457"/>
            <ac:spMk id="16" creationId="{A554ADB5-49BF-60B1-3633-E76C3D1BD1A1}"/>
          </ac:spMkLst>
        </pc:spChg>
        <pc:spChg chg="del">
          <ac:chgData name="Richard Chalk" userId="287f8aa4f4de1d19" providerId="LiveId" clId="{FB819162-6B93-4C6E-ACAE-4A0DC07A57A3}" dt="2023-06-09T11:34:42.946" v="1488" actId="478"/>
          <ac:spMkLst>
            <pc:docMk/>
            <pc:sldMk cId="2321716781" sldId="457"/>
            <ac:spMk id="19" creationId="{E70CF0A5-6579-193A-C585-431E49FB0DC6}"/>
          </ac:spMkLst>
        </pc:spChg>
        <pc:spChg chg="add mod">
          <ac:chgData name="Richard Chalk" userId="287f8aa4f4de1d19" providerId="LiveId" clId="{FB819162-6B93-4C6E-ACAE-4A0DC07A57A3}" dt="2023-06-09T11:42:02.852" v="1634" actId="1038"/>
          <ac:spMkLst>
            <pc:docMk/>
            <pc:sldMk cId="2321716781" sldId="457"/>
            <ac:spMk id="21" creationId="{CC3214E2-938B-4164-7293-F45BAEF66310}"/>
          </ac:spMkLst>
        </pc:spChg>
        <pc:spChg chg="add mod">
          <ac:chgData name="Richard Chalk" userId="287f8aa4f4de1d19" providerId="LiveId" clId="{FB819162-6B93-4C6E-ACAE-4A0DC07A57A3}" dt="2023-06-09T11:43:01.751" v="1659" actId="1076"/>
          <ac:spMkLst>
            <pc:docMk/>
            <pc:sldMk cId="2321716781" sldId="457"/>
            <ac:spMk id="23" creationId="{38DA4206-BAF6-6097-0E49-6EDA4413CE95}"/>
          </ac:spMkLst>
        </pc:spChg>
        <pc:spChg chg="add mod">
          <ac:chgData name="Richard Chalk" userId="287f8aa4f4de1d19" providerId="LiveId" clId="{FB819162-6B93-4C6E-ACAE-4A0DC07A57A3}" dt="2023-06-09T11:44:27.129" v="1675" actId="207"/>
          <ac:spMkLst>
            <pc:docMk/>
            <pc:sldMk cId="2321716781" sldId="457"/>
            <ac:spMk id="24" creationId="{4CFA3819-03D3-56DB-56EF-D10CC05F8244}"/>
          </ac:spMkLst>
        </pc:spChg>
        <pc:spChg chg="add mod">
          <ac:chgData name="Richard Chalk" userId="287f8aa4f4de1d19" providerId="LiveId" clId="{FB819162-6B93-4C6E-ACAE-4A0DC07A57A3}" dt="2023-06-09T11:43:32.016" v="1667" actId="14100"/>
          <ac:spMkLst>
            <pc:docMk/>
            <pc:sldMk cId="2321716781" sldId="457"/>
            <ac:spMk id="25" creationId="{8BB30D77-D18F-BEDE-31B3-E2BE2FDA0ECF}"/>
          </ac:spMkLst>
        </pc:spChg>
        <pc:spChg chg="add mod">
          <ac:chgData name="Richard Chalk" userId="287f8aa4f4de1d19" providerId="LiveId" clId="{FB819162-6B93-4C6E-ACAE-4A0DC07A57A3}" dt="2023-06-09T11:44:32.107" v="1676" actId="208"/>
          <ac:spMkLst>
            <pc:docMk/>
            <pc:sldMk cId="2321716781" sldId="457"/>
            <ac:spMk id="26" creationId="{B3BEC694-B3EC-C311-1EA2-497FD4A3F01A}"/>
          </ac:spMkLst>
        </pc:spChg>
        <pc:spChg chg="mod">
          <ac:chgData name="Richard Chalk" userId="287f8aa4f4de1d19" providerId="LiveId" clId="{FB819162-6B93-4C6E-ACAE-4A0DC07A57A3}" dt="2023-06-12T05:17:41.555" v="5570" actId="122"/>
          <ac:spMkLst>
            <pc:docMk/>
            <pc:sldMk cId="2321716781" sldId="457"/>
            <ac:spMk id="658" creationId="{00000000-0000-0000-0000-000000000000}"/>
          </ac:spMkLst>
        </pc:spChg>
        <pc:picChg chg="del">
          <ac:chgData name="Richard Chalk" userId="287f8aa4f4de1d19" providerId="LiveId" clId="{FB819162-6B93-4C6E-ACAE-4A0DC07A57A3}" dt="2023-06-09T11:43:33.379" v="1668" actId="478"/>
          <ac:picMkLst>
            <pc:docMk/>
            <pc:sldMk cId="2321716781" sldId="457"/>
            <ac:picMk id="5" creationId="{6325E9FD-CB31-18CC-9788-1DF96F31E1FE}"/>
          </ac:picMkLst>
        </pc:picChg>
        <pc:picChg chg="del">
          <ac:chgData name="Richard Chalk" userId="287f8aa4f4de1d19" providerId="LiveId" clId="{FB819162-6B93-4C6E-ACAE-4A0DC07A57A3}" dt="2023-06-09T11:34:46.028" v="1490" actId="478"/>
          <ac:picMkLst>
            <pc:docMk/>
            <pc:sldMk cId="2321716781" sldId="457"/>
            <ac:picMk id="15" creationId="{9EDEA715-5019-0CEC-4DB9-D0007D854309}"/>
          </ac:picMkLst>
        </pc:picChg>
        <pc:picChg chg="add mod">
          <ac:chgData name="Richard Chalk" userId="287f8aa4f4de1d19" providerId="LiveId" clId="{FB819162-6B93-4C6E-ACAE-4A0DC07A57A3}" dt="2023-06-12T05:17:52.748" v="5583" actId="1036"/>
          <ac:picMkLst>
            <pc:docMk/>
            <pc:sldMk cId="2321716781" sldId="457"/>
            <ac:picMk id="17" creationId="{81ABC386-6D8A-683A-ED45-C104A9D3C6B2}"/>
          </ac:picMkLst>
        </pc:picChg>
        <pc:picChg chg="del mod">
          <ac:chgData name="Richard Chalk" userId="287f8aa4f4de1d19" providerId="LiveId" clId="{FB819162-6B93-4C6E-ACAE-4A0DC07A57A3}" dt="2023-06-09T11:44:37.382" v="1677" actId="478"/>
          <ac:picMkLst>
            <pc:docMk/>
            <pc:sldMk cId="2321716781" sldId="457"/>
            <ac:picMk id="1026" creationId="{5C10FFE1-F8BC-32DC-4C6D-DEC47B1C9309}"/>
          </ac:picMkLst>
        </pc:picChg>
        <pc:cxnChg chg="mod">
          <ac:chgData name="Richard Chalk" userId="287f8aa4f4de1d19" providerId="LiveId" clId="{FB819162-6B93-4C6E-ACAE-4A0DC07A57A3}" dt="2023-06-09T11:42:10.987" v="1635" actId="14100"/>
          <ac:cxnSpMkLst>
            <pc:docMk/>
            <pc:sldMk cId="2321716781" sldId="457"/>
            <ac:cxnSpMk id="20" creationId="{EACC5B98-AFA8-C9CE-B2E5-61EA5C7D609E}"/>
          </ac:cxnSpMkLst>
        </pc:cxnChg>
      </pc:sldChg>
      <pc:sldChg chg="addSp delSp modSp add mod">
        <pc:chgData name="Richard Chalk" userId="287f8aa4f4de1d19" providerId="LiveId" clId="{FB819162-6B93-4C6E-ACAE-4A0DC07A57A3}" dt="2023-06-09T13:08:28.602" v="3282"/>
        <pc:sldMkLst>
          <pc:docMk/>
          <pc:sldMk cId="217808149" sldId="458"/>
        </pc:sldMkLst>
        <pc:spChg chg="add mod">
          <ac:chgData name="Richard Chalk" userId="287f8aa4f4de1d19" providerId="LiveId" clId="{FB819162-6B93-4C6E-ACAE-4A0DC07A57A3}" dt="2023-06-09T11:53:16.651" v="1802" actId="6549"/>
          <ac:spMkLst>
            <pc:docMk/>
            <pc:sldMk cId="217808149" sldId="458"/>
            <ac:spMk id="3" creationId="{26D10756-CECF-C820-3209-E59D23A4A2EA}"/>
          </ac:spMkLst>
        </pc:spChg>
        <pc:spChg chg="add mod">
          <ac:chgData name="Richard Chalk" userId="287f8aa4f4de1d19" providerId="LiveId" clId="{FB819162-6B93-4C6E-ACAE-4A0DC07A57A3}" dt="2023-06-09T11:54:25.498" v="1837" actId="1035"/>
          <ac:spMkLst>
            <pc:docMk/>
            <pc:sldMk cId="217808149" sldId="458"/>
            <ac:spMk id="5" creationId="{8D31E2C6-A506-C640-04C6-3DC93EAEF338}"/>
          </ac:spMkLst>
        </pc:spChg>
        <pc:spChg chg="mod">
          <ac:chgData name="Richard Chalk" userId="287f8aa4f4de1d19" providerId="LiveId" clId="{FB819162-6B93-4C6E-ACAE-4A0DC07A57A3}" dt="2023-06-09T11:50:56.865" v="1713" actId="20577"/>
          <ac:spMkLst>
            <pc:docMk/>
            <pc:sldMk cId="217808149" sldId="458"/>
            <ac:spMk id="7" creationId="{EBD62573-4B50-EAD6-8C7E-C3AE6A9F45B4}"/>
          </ac:spMkLst>
        </pc:spChg>
        <pc:spChg chg="del">
          <ac:chgData name="Richard Chalk" userId="287f8aa4f4de1d19" providerId="LiveId" clId="{FB819162-6B93-4C6E-ACAE-4A0DC07A57A3}" dt="2023-06-09T11:51:45.518" v="1754" actId="478"/>
          <ac:spMkLst>
            <pc:docMk/>
            <pc:sldMk cId="217808149" sldId="458"/>
            <ac:spMk id="8" creationId="{7A08CD1E-4C90-50E0-01D6-BAB4795911B6}"/>
          </ac:spMkLst>
        </pc:spChg>
        <pc:spChg chg="add mod">
          <ac:chgData name="Richard Chalk" userId="287f8aa4f4de1d19" providerId="LiveId" clId="{FB819162-6B93-4C6E-ACAE-4A0DC07A57A3}" dt="2023-06-09T12:47:45.889" v="2724" actId="208"/>
          <ac:spMkLst>
            <pc:docMk/>
            <pc:sldMk cId="217808149" sldId="458"/>
            <ac:spMk id="9" creationId="{782FB4A7-A1C7-811A-4CF0-6A2BD2331BD7}"/>
          </ac:spMkLst>
        </pc:spChg>
        <pc:spChg chg="add mod">
          <ac:chgData name="Richard Chalk" userId="287f8aa4f4de1d19" providerId="LiveId" clId="{FB819162-6B93-4C6E-ACAE-4A0DC07A57A3}" dt="2023-06-09T12:47:52.902" v="2725" actId="208"/>
          <ac:spMkLst>
            <pc:docMk/>
            <pc:sldMk cId="217808149" sldId="458"/>
            <ac:spMk id="10" creationId="{FAE5B476-18B5-9937-7095-494335BD4752}"/>
          </ac:spMkLst>
        </pc:spChg>
        <pc:spChg chg="add mod">
          <ac:chgData name="Richard Chalk" userId="287f8aa4f4de1d19" providerId="LiveId" clId="{FB819162-6B93-4C6E-ACAE-4A0DC07A57A3}" dt="2023-06-09T12:36:37.987" v="1861" actId="1036"/>
          <ac:spMkLst>
            <pc:docMk/>
            <pc:sldMk cId="217808149" sldId="458"/>
            <ac:spMk id="11" creationId="{32823804-F1E8-980D-D7BC-D26E6EA57D82}"/>
          </ac:spMkLst>
        </pc:spChg>
        <pc:spChg chg="add mod">
          <ac:chgData name="Richard Chalk" userId="287f8aa4f4de1d19" providerId="LiveId" clId="{FB819162-6B93-4C6E-ACAE-4A0DC07A57A3}" dt="2023-06-09T12:36:49.157" v="1898" actId="20577"/>
          <ac:spMkLst>
            <pc:docMk/>
            <pc:sldMk cId="217808149" sldId="458"/>
            <ac:spMk id="12" creationId="{277E6E03-C7B5-4F44-8B91-35CBED82D856}"/>
          </ac:spMkLst>
        </pc:spChg>
        <pc:spChg chg="add mod">
          <ac:chgData name="Richard Chalk" userId="287f8aa4f4de1d19" providerId="LiveId" clId="{FB819162-6B93-4C6E-ACAE-4A0DC07A57A3}" dt="2023-06-09T12:37:00.016" v="1949" actId="20577"/>
          <ac:spMkLst>
            <pc:docMk/>
            <pc:sldMk cId="217808149" sldId="458"/>
            <ac:spMk id="13" creationId="{244137D1-849E-314A-BF5B-D695FF7C90BB}"/>
          </ac:spMkLst>
        </pc:spChg>
        <pc:spChg chg="del mod">
          <ac:chgData name="Richard Chalk" userId="287f8aa4f4de1d19" providerId="LiveId" clId="{FB819162-6B93-4C6E-ACAE-4A0DC07A57A3}" dt="2023-06-09T11:54:29.568" v="1838" actId="478"/>
          <ac:spMkLst>
            <pc:docMk/>
            <pc:sldMk cId="217808149" sldId="458"/>
            <ac:spMk id="16" creationId="{A554ADB5-49BF-60B1-3633-E76C3D1BD1A1}"/>
          </ac:spMkLst>
        </pc:spChg>
        <pc:spChg chg="del">
          <ac:chgData name="Richard Chalk" userId="287f8aa4f4de1d19" providerId="LiveId" clId="{FB819162-6B93-4C6E-ACAE-4A0DC07A57A3}" dt="2023-06-09T11:51:48.406" v="1755" actId="478"/>
          <ac:spMkLst>
            <pc:docMk/>
            <pc:sldMk cId="217808149" sldId="458"/>
            <ac:spMk id="21" creationId="{CC3214E2-938B-4164-7293-F45BAEF66310}"/>
          </ac:spMkLst>
        </pc:spChg>
        <pc:spChg chg="del">
          <ac:chgData name="Richard Chalk" userId="287f8aa4f4de1d19" providerId="LiveId" clId="{FB819162-6B93-4C6E-ACAE-4A0DC07A57A3}" dt="2023-06-09T11:51:48.406" v="1755" actId="478"/>
          <ac:spMkLst>
            <pc:docMk/>
            <pc:sldMk cId="217808149" sldId="458"/>
            <ac:spMk id="23" creationId="{38DA4206-BAF6-6097-0E49-6EDA4413CE95}"/>
          </ac:spMkLst>
        </pc:spChg>
        <pc:spChg chg="del">
          <ac:chgData name="Richard Chalk" userId="287f8aa4f4de1d19" providerId="LiveId" clId="{FB819162-6B93-4C6E-ACAE-4A0DC07A57A3}" dt="2023-06-09T11:51:48.406" v="1755" actId="478"/>
          <ac:spMkLst>
            <pc:docMk/>
            <pc:sldMk cId="217808149" sldId="458"/>
            <ac:spMk id="24" creationId="{4CFA3819-03D3-56DB-56EF-D10CC05F8244}"/>
          </ac:spMkLst>
        </pc:spChg>
        <pc:spChg chg="del">
          <ac:chgData name="Richard Chalk" userId="287f8aa4f4de1d19" providerId="LiveId" clId="{FB819162-6B93-4C6E-ACAE-4A0DC07A57A3}" dt="2023-06-09T11:51:48.406" v="1755" actId="478"/>
          <ac:spMkLst>
            <pc:docMk/>
            <pc:sldMk cId="217808149" sldId="458"/>
            <ac:spMk id="25" creationId="{8BB30D77-D18F-BEDE-31B3-E2BE2FDA0ECF}"/>
          </ac:spMkLst>
        </pc:spChg>
        <pc:spChg chg="del">
          <ac:chgData name="Richard Chalk" userId="287f8aa4f4de1d19" providerId="LiveId" clId="{FB819162-6B93-4C6E-ACAE-4A0DC07A57A3}" dt="2023-06-09T11:51:48.406" v="1755" actId="478"/>
          <ac:spMkLst>
            <pc:docMk/>
            <pc:sldMk cId="217808149" sldId="458"/>
            <ac:spMk id="26" creationId="{B3BEC694-B3EC-C311-1EA2-497FD4A3F01A}"/>
          </ac:spMkLst>
        </pc:spChg>
        <pc:spChg chg="mod">
          <ac:chgData name="Richard Chalk" userId="287f8aa4f4de1d19" providerId="LiveId" clId="{FB819162-6B93-4C6E-ACAE-4A0DC07A57A3}" dt="2023-06-09T12:35:30.126" v="1850" actId="14100"/>
          <ac:spMkLst>
            <pc:docMk/>
            <pc:sldMk cId="217808149" sldId="458"/>
            <ac:spMk id="658" creationId="{00000000-0000-0000-0000-000000000000}"/>
          </ac:spMkLst>
        </pc:spChg>
        <pc:picChg chg="add mod">
          <ac:chgData name="Richard Chalk" userId="287f8aa4f4de1d19" providerId="LiveId" clId="{FB819162-6B93-4C6E-ACAE-4A0DC07A57A3}" dt="2023-06-09T11:53:39.811" v="1807" actId="1038"/>
          <ac:picMkLst>
            <pc:docMk/>
            <pc:sldMk cId="217808149" sldId="458"/>
            <ac:picMk id="4" creationId="{693E5EF6-1F46-05AA-132A-7DA7E10DA79E}"/>
          </ac:picMkLst>
        </pc:picChg>
        <pc:picChg chg="add mod">
          <ac:chgData name="Richard Chalk" userId="287f8aa4f4de1d19" providerId="LiveId" clId="{FB819162-6B93-4C6E-ACAE-4A0DC07A57A3}" dt="2023-06-09T13:08:28.602" v="3282"/>
          <ac:picMkLst>
            <pc:docMk/>
            <pc:sldMk cId="217808149" sldId="458"/>
            <ac:picMk id="14" creationId="{974A4CEB-B163-A88C-E3F2-B23057D40D81}"/>
          </ac:picMkLst>
        </pc:picChg>
        <pc:picChg chg="del mod">
          <ac:chgData name="Richard Chalk" userId="287f8aa4f4de1d19" providerId="LiveId" clId="{FB819162-6B93-4C6E-ACAE-4A0DC07A57A3}" dt="2023-06-09T11:54:29.568" v="1838" actId="478"/>
          <ac:picMkLst>
            <pc:docMk/>
            <pc:sldMk cId="217808149" sldId="458"/>
            <ac:picMk id="17" creationId="{81ABC386-6D8A-683A-ED45-C104A9D3C6B2}"/>
          </ac:picMkLst>
        </pc:picChg>
        <pc:cxnChg chg="del">
          <ac:chgData name="Richard Chalk" userId="287f8aa4f4de1d19" providerId="LiveId" clId="{FB819162-6B93-4C6E-ACAE-4A0DC07A57A3}" dt="2023-06-09T11:51:50.258" v="1756" actId="478"/>
          <ac:cxnSpMkLst>
            <pc:docMk/>
            <pc:sldMk cId="217808149" sldId="458"/>
            <ac:cxnSpMk id="20" creationId="{EACC5B98-AFA8-C9CE-B2E5-61EA5C7D609E}"/>
          </ac:cxnSpMkLst>
        </pc:cxnChg>
      </pc:sldChg>
      <pc:sldChg chg="addSp delSp modSp add mod modNotesTx">
        <pc:chgData name="Richard Chalk" userId="287f8aa4f4de1d19" providerId="LiveId" clId="{FB819162-6B93-4C6E-ACAE-4A0DC07A57A3}" dt="2023-06-12T05:18:35.756" v="5587" actId="14100"/>
        <pc:sldMkLst>
          <pc:docMk/>
          <pc:sldMk cId="3754945797" sldId="459"/>
        </pc:sldMkLst>
        <pc:spChg chg="add mod">
          <ac:chgData name="Richard Chalk" userId="287f8aa4f4de1d19" providerId="LiveId" clId="{FB819162-6B93-4C6E-ACAE-4A0DC07A57A3}" dt="2023-06-09T12:45:24.915" v="2676" actId="1037"/>
          <ac:spMkLst>
            <pc:docMk/>
            <pc:sldMk cId="3754945797" sldId="459"/>
            <ac:spMk id="2" creationId="{805A00DB-F781-A0B9-6C51-A1AC0E7F0A5F}"/>
          </ac:spMkLst>
        </pc:spChg>
        <pc:spChg chg="add mod">
          <ac:chgData name="Richard Chalk" userId="287f8aa4f4de1d19" providerId="LiveId" clId="{FB819162-6B93-4C6E-ACAE-4A0DC07A57A3}" dt="2023-06-09T12:45:11.726" v="2583" actId="14100"/>
          <ac:spMkLst>
            <pc:docMk/>
            <pc:sldMk cId="3754945797" sldId="459"/>
            <ac:spMk id="3" creationId="{8F1AFE80-D80A-8D36-B8AB-89D6CB770C9E}"/>
          </ac:spMkLst>
        </pc:spChg>
        <pc:spChg chg="add mod">
          <ac:chgData name="Richard Chalk" userId="287f8aa4f4de1d19" providerId="LiveId" clId="{FB819162-6B93-4C6E-ACAE-4A0DC07A57A3}" dt="2023-06-09T12:45:33.609" v="2680" actId="20577"/>
          <ac:spMkLst>
            <pc:docMk/>
            <pc:sldMk cId="3754945797" sldId="459"/>
            <ac:spMk id="4" creationId="{D09A3AA6-B1E6-FA28-0321-4F34541E1BDC}"/>
          </ac:spMkLst>
        </pc:spChg>
        <pc:spChg chg="mod">
          <ac:chgData name="Richard Chalk" userId="287f8aa4f4de1d19" providerId="LiveId" clId="{FB819162-6B93-4C6E-ACAE-4A0DC07A57A3}" dt="2023-06-09T12:37:21.846" v="1954" actId="20577"/>
          <ac:spMkLst>
            <pc:docMk/>
            <pc:sldMk cId="3754945797" sldId="459"/>
            <ac:spMk id="7" creationId="{EBD62573-4B50-EAD6-8C7E-C3AE6A9F45B4}"/>
          </ac:spMkLst>
        </pc:spChg>
        <pc:spChg chg="del">
          <ac:chgData name="Richard Chalk" userId="287f8aa4f4de1d19" providerId="LiveId" clId="{FB819162-6B93-4C6E-ACAE-4A0DC07A57A3}" dt="2023-06-09T12:40:37.513" v="2119" actId="478"/>
          <ac:spMkLst>
            <pc:docMk/>
            <pc:sldMk cId="3754945797" sldId="459"/>
            <ac:spMk id="8" creationId="{7A08CD1E-4C90-50E0-01D6-BAB4795911B6}"/>
          </ac:spMkLst>
        </pc:spChg>
        <pc:spChg chg="add mod">
          <ac:chgData name="Richard Chalk" userId="287f8aa4f4de1d19" providerId="LiveId" clId="{FB819162-6B93-4C6E-ACAE-4A0DC07A57A3}" dt="2023-06-09T13:08:40.730" v="3295" actId="1035"/>
          <ac:spMkLst>
            <pc:docMk/>
            <pc:sldMk cId="3754945797" sldId="459"/>
            <ac:spMk id="10" creationId="{D3CF2CC7-954E-752C-B5C1-1B3F15A42249}"/>
          </ac:spMkLst>
        </pc:spChg>
        <pc:spChg chg="add mod">
          <ac:chgData name="Richard Chalk" userId="287f8aa4f4de1d19" providerId="LiveId" clId="{FB819162-6B93-4C6E-ACAE-4A0DC07A57A3}" dt="2023-06-09T13:08:40.730" v="3295" actId="1035"/>
          <ac:spMkLst>
            <pc:docMk/>
            <pc:sldMk cId="3754945797" sldId="459"/>
            <ac:spMk id="11" creationId="{FDD8FA7E-1570-2FD7-A798-5C9AE3E71278}"/>
          </ac:spMkLst>
        </pc:spChg>
        <pc:spChg chg="add mod">
          <ac:chgData name="Richard Chalk" userId="287f8aa4f4de1d19" providerId="LiveId" clId="{FB819162-6B93-4C6E-ACAE-4A0DC07A57A3}" dt="2023-06-09T13:03:54.421" v="3268" actId="113"/>
          <ac:spMkLst>
            <pc:docMk/>
            <pc:sldMk cId="3754945797" sldId="459"/>
            <ac:spMk id="12" creationId="{E182948E-03D8-1839-7F4F-7FE1122D8058}"/>
          </ac:spMkLst>
        </pc:spChg>
        <pc:spChg chg="del">
          <ac:chgData name="Richard Chalk" userId="287f8aa4f4de1d19" providerId="LiveId" clId="{FB819162-6B93-4C6E-ACAE-4A0DC07A57A3}" dt="2023-06-09T12:38:21.194" v="2068" actId="478"/>
          <ac:spMkLst>
            <pc:docMk/>
            <pc:sldMk cId="3754945797" sldId="459"/>
            <ac:spMk id="16" creationId="{A554ADB5-49BF-60B1-3633-E76C3D1BD1A1}"/>
          </ac:spMkLst>
        </pc:spChg>
        <pc:spChg chg="mod">
          <ac:chgData name="Richard Chalk" userId="287f8aa4f4de1d19" providerId="LiveId" clId="{FB819162-6B93-4C6E-ACAE-4A0DC07A57A3}" dt="2023-06-09T12:47:15.579" v="2723" actId="20577"/>
          <ac:spMkLst>
            <pc:docMk/>
            <pc:sldMk cId="3754945797" sldId="459"/>
            <ac:spMk id="21" creationId="{CC3214E2-938B-4164-7293-F45BAEF66310}"/>
          </ac:spMkLst>
        </pc:spChg>
        <pc:spChg chg="mod">
          <ac:chgData name="Richard Chalk" userId="287f8aa4f4de1d19" providerId="LiveId" clId="{FB819162-6B93-4C6E-ACAE-4A0DC07A57A3}" dt="2023-06-09T12:44:45.468" v="2512" actId="1076"/>
          <ac:spMkLst>
            <pc:docMk/>
            <pc:sldMk cId="3754945797" sldId="459"/>
            <ac:spMk id="23" creationId="{38DA4206-BAF6-6097-0E49-6EDA4413CE95}"/>
          </ac:spMkLst>
        </pc:spChg>
        <pc:spChg chg="del">
          <ac:chgData name="Richard Chalk" userId="287f8aa4f4de1d19" providerId="LiveId" clId="{FB819162-6B93-4C6E-ACAE-4A0DC07A57A3}" dt="2023-06-09T12:43:41.823" v="2424" actId="478"/>
          <ac:spMkLst>
            <pc:docMk/>
            <pc:sldMk cId="3754945797" sldId="459"/>
            <ac:spMk id="24" creationId="{4CFA3819-03D3-56DB-56EF-D10CC05F8244}"/>
          </ac:spMkLst>
        </pc:spChg>
        <pc:spChg chg="mod">
          <ac:chgData name="Richard Chalk" userId="287f8aa4f4de1d19" providerId="LiveId" clId="{FB819162-6B93-4C6E-ACAE-4A0DC07A57A3}" dt="2023-06-09T12:44:35.473" v="2506" actId="14100"/>
          <ac:spMkLst>
            <pc:docMk/>
            <pc:sldMk cId="3754945797" sldId="459"/>
            <ac:spMk id="25" creationId="{8BB30D77-D18F-BEDE-31B3-E2BE2FDA0ECF}"/>
          </ac:spMkLst>
        </pc:spChg>
        <pc:spChg chg="del">
          <ac:chgData name="Richard Chalk" userId="287f8aa4f4de1d19" providerId="LiveId" clId="{FB819162-6B93-4C6E-ACAE-4A0DC07A57A3}" dt="2023-06-09T12:43:40.041" v="2423" actId="478"/>
          <ac:spMkLst>
            <pc:docMk/>
            <pc:sldMk cId="3754945797" sldId="459"/>
            <ac:spMk id="26" creationId="{B3BEC694-B3EC-C311-1EA2-497FD4A3F01A}"/>
          </ac:spMkLst>
        </pc:spChg>
        <pc:spChg chg="mod">
          <ac:chgData name="Richard Chalk" userId="287f8aa4f4de1d19" providerId="LiveId" clId="{FB819162-6B93-4C6E-ACAE-4A0DC07A57A3}" dt="2023-06-12T05:18:35.756" v="5587" actId="14100"/>
          <ac:spMkLst>
            <pc:docMk/>
            <pc:sldMk cId="3754945797" sldId="459"/>
            <ac:spMk id="658" creationId="{00000000-0000-0000-0000-000000000000}"/>
          </ac:spMkLst>
        </pc:spChg>
        <pc:picChg chg="add mod">
          <ac:chgData name="Richard Chalk" userId="287f8aa4f4de1d19" providerId="LiveId" clId="{FB819162-6B93-4C6E-ACAE-4A0DC07A57A3}" dt="2023-06-09T13:02:28.795" v="3243" actId="1076"/>
          <ac:picMkLst>
            <pc:docMk/>
            <pc:sldMk cId="3754945797" sldId="459"/>
            <ac:picMk id="5" creationId="{A8CF9D6C-DF33-0B8A-E69B-5649D7837A1D}"/>
          </ac:picMkLst>
        </pc:picChg>
        <pc:picChg chg="add mod">
          <ac:chgData name="Richard Chalk" userId="287f8aa4f4de1d19" providerId="LiveId" clId="{FB819162-6B93-4C6E-ACAE-4A0DC07A57A3}" dt="2023-06-09T13:08:40.730" v="3295" actId="1035"/>
          <ac:picMkLst>
            <pc:docMk/>
            <pc:sldMk cId="3754945797" sldId="459"/>
            <ac:picMk id="9" creationId="{71AA8672-9881-C185-231F-9B035A224D25}"/>
          </ac:picMkLst>
        </pc:picChg>
        <pc:picChg chg="add mod">
          <ac:chgData name="Richard Chalk" userId="287f8aa4f4de1d19" providerId="LiveId" clId="{FB819162-6B93-4C6E-ACAE-4A0DC07A57A3}" dt="2023-06-09T13:02:32.924" v="3244" actId="1076"/>
          <ac:picMkLst>
            <pc:docMk/>
            <pc:sldMk cId="3754945797" sldId="459"/>
            <ac:picMk id="13" creationId="{2C4B4B67-6FF5-A3D4-182B-4E1921A99CE0}"/>
          </ac:picMkLst>
        </pc:picChg>
        <pc:picChg chg="add mod ord">
          <ac:chgData name="Richard Chalk" userId="287f8aa4f4de1d19" providerId="LiveId" clId="{FB819162-6B93-4C6E-ACAE-4A0DC07A57A3}" dt="2023-06-09T13:08:36.028" v="3284" actId="167"/>
          <ac:picMkLst>
            <pc:docMk/>
            <pc:sldMk cId="3754945797" sldId="459"/>
            <ac:picMk id="14" creationId="{AF31A277-EF44-D42A-7D25-47DC79147438}"/>
          </ac:picMkLst>
        </pc:picChg>
        <pc:picChg chg="del">
          <ac:chgData name="Richard Chalk" userId="287f8aa4f4de1d19" providerId="LiveId" clId="{FB819162-6B93-4C6E-ACAE-4A0DC07A57A3}" dt="2023-06-09T12:38:21.194" v="2068" actId="478"/>
          <ac:picMkLst>
            <pc:docMk/>
            <pc:sldMk cId="3754945797" sldId="459"/>
            <ac:picMk id="17" creationId="{81ABC386-6D8A-683A-ED45-C104A9D3C6B2}"/>
          </ac:picMkLst>
        </pc:picChg>
        <pc:cxnChg chg="mod">
          <ac:chgData name="Richard Chalk" userId="287f8aa4f4de1d19" providerId="LiveId" clId="{FB819162-6B93-4C6E-ACAE-4A0DC07A57A3}" dt="2023-06-09T12:42:58.582" v="2404" actId="1037"/>
          <ac:cxnSpMkLst>
            <pc:docMk/>
            <pc:sldMk cId="3754945797" sldId="459"/>
            <ac:cxnSpMk id="20" creationId="{EACC5B98-AFA8-C9CE-B2E5-61EA5C7D609E}"/>
          </ac:cxnSpMkLst>
        </pc:cxnChg>
      </pc:sldChg>
      <pc:sldChg chg="addSp delSp modSp add mod modNotesTx">
        <pc:chgData name="Richard Chalk" userId="287f8aa4f4de1d19" providerId="LiveId" clId="{FB819162-6B93-4C6E-ACAE-4A0DC07A57A3}" dt="2023-06-12T05:22:51.228" v="5604" actId="20577"/>
        <pc:sldMkLst>
          <pc:docMk/>
          <pc:sldMk cId="342913731" sldId="460"/>
        </pc:sldMkLst>
        <pc:spChg chg="add del">
          <ac:chgData name="Richard Chalk" userId="287f8aa4f4de1d19" providerId="LiveId" clId="{FB819162-6B93-4C6E-ACAE-4A0DC07A57A3}" dt="2023-06-09T12:56:39.337" v="3136" actId="478"/>
          <ac:spMkLst>
            <pc:docMk/>
            <pc:sldMk cId="342913731" sldId="460"/>
            <ac:spMk id="2" creationId="{45BB6BE6-1E1F-DE67-AF79-BF74D2A61C7B}"/>
          </ac:spMkLst>
        </pc:spChg>
        <pc:spChg chg="mod">
          <ac:chgData name="Richard Chalk" userId="287f8aa4f4de1d19" providerId="LiveId" clId="{FB819162-6B93-4C6E-ACAE-4A0DC07A57A3}" dt="2023-06-09T12:56:36.529" v="3135" actId="403"/>
          <ac:spMkLst>
            <pc:docMk/>
            <pc:sldMk cId="342913731" sldId="460"/>
            <ac:spMk id="3" creationId="{B9C087E5-1AEF-0EFF-0817-54001B3C5837}"/>
          </ac:spMkLst>
        </pc:spChg>
        <pc:spChg chg="mod">
          <ac:chgData name="Richard Chalk" userId="287f8aa4f4de1d19" providerId="LiveId" clId="{FB819162-6B93-4C6E-ACAE-4A0DC07A57A3}" dt="2023-06-12T05:22:51.228" v="5604" actId="20577"/>
          <ac:spMkLst>
            <pc:docMk/>
            <pc:sldMk cId="342913731" sldId="460"/>
            <ac:spMk id="4" creationId="{9AA89512-D9D6-E6FF-F0D0-6B32F4C49B45}"/>
          </ac:spMkLst>
        </pc:spChg>
        <pc:spChg chg="add mod">
          <ac:chgData name="Richard Chalk" userId="287f8aa4f4de1d19" providerId="LiveId" clId="{FB819162-6B93-4C6E-ACAE-4A0DC07A57A3}" dt="2023-06-09T13:12:37.104" v="3422"/>
          <ac:spMkLst>
            <pc:docMk/>
            <pc:sldMk cId="342913731" sldId="460"/>
            <ac:spMk id="12" creationId="{13C1EEAD-C0E2-4382-28AA-4C1E955AEC71}"/>
          </ac:spMkLst>
        </pc:spChg>
        <pc:spChg chg="mod">
          <ac:chgData name="Richard Chalk" userId="287f8aa4f4de1d19" providerId="LiveId" clId="{FB819162-6B93-4C6E-ACAE-4A0DC07A57A3}" dt="2023-06-09T12:55:40.286" v="3108" actId="14100"/>
          <ac:spMkLst>
            <pc:docMk/>
            <pc:sldMk cId="342913731" sldId="460"/>
            <ac:spMk id="13" creationId="{1A656395-97A9-A933-0139-126C59733449}"/>
          </ac:spMkLst>
        </pc:spChg>
        <pc:picChg chg="add mod">
          <ac:chgData name="Richard Chalk" userId="287f8aa4f4de1d19" providerId="LiveId" clId="{FB819162-6B93-4C6E-ACAE-4A0DC07A57A3}" dt="2023-06-09T13:08:41.619" v="3296"/>
          <ac:picMkLst>
            <pc:docMk/>
            <pc:sldMk cId="342913731" sldId="460"/>
            <ac:picMk id="8" creationId="{609EFDAF-D763-338E-FA01-C5279F04A2D6}"/>
          </ac:picMkLst>
        </pc:picChg>
        <pc:picChg chg="del">
          <ac:chgData name="Richard Chalk" userId="287f8aa4f4de1d19" providerId="LiveId" clId="{FB819162-6B93-4C6E-ACAE-4A0DC07A57A3}" dt="2023-06-09T12:52:32.198" v="2902" actId="478"/>
          <ac:picMkLst>
            <pc:docMk/>
            <pc:sldMk cId="342913731" sldId="460"/>
            <ac:picMk id="9" creationId="{8E1E81C2-07EB-5C97-A557-E0D6F5C165D0}"/>
          </ac:picMkLst>
        </pc:picChg>
        <pc:picChg chg="del">
          <ac:chgData name="Richard Chalk" userId="287f8aa4f4de1d19" providerId="LiveId" clId="{FB819162-6B93-4C6E-ACAE-4A0DC07A57A3}" dt="2023-06-09T12:52:32.198" v="2902" actId="478"/>
          <ac:picMkLst>
            <pc:docMk/>
            <pc:sldMk cId="342913731" sldId="460"/>
            <ac:picMk id="10" creationId="{CF0425AD-5CCE-14C8-F550-AB5EE2449FB8}"/>
          </ac:picMkLst>
        </pc:picChg>
        <pc:picChg chg="del">
          <ac:chgData name="Richard Chalk" userId="287f8aa4f4de1d19" providerId="LiveId" clId="{FB819162-6B93-4C6E-ACAE-4A0DC07A57A3}" dt="2023-06-09T12:52:32.198" v="2902" actId="478"/>
          <ac:picMkLst>
            <pc:docMk/>
            <pc:sldMk cId="342913731" sldId="460"/>
            <ac:picMk id="2050" creationId="{46F22B64-49EF-019A-CF27-40DC1DAB633F}"/>
          </ac:picMkLst>
        </pc:picChg>
      </pc:sldChg>
      <pc:sldChg chg="addSp delSp modSp add mod modNotesTx">
        <pc:chgData name="Richard Chalk" userId="287f8aa4f4de1d19" providerId="LiveId" clId="{FB819162-6B93-4C6E-ACAE-4A0DC07A57A3}" dt="2023-06-12T14:49:58.714" v="6349" actId="113"/>
        <pc:sldMkLst>
          <pc:docMk/>
          <pc:sldMk cId="3932187929" sldId="461"/>
        </pc:sldMkLst>
        <pc:spChg chg="mod">
          <ac:chgData name="Richard Chalk" userId="287f8aa4f4de1d19" providerId="LiveId" clId="{FB819162-6B93-4C6E-ACAE-4A0DC07A57A3}" dt="2023-06-12T14:48:25.516" v="6322" actId="113"/>
          <ac:spMkLst>
            <pc:docMk/>
            <pc:sldMk cId="3932187929" sldId="461"/>
            <ac:spMk id="3" creationId="{B9C087E5-1AEF-0EFF-0817-54001B3C5837}"/>
          </ac:spMkLst>
        </pc:spChg>
        <pc:spChg chg="mod">
          <ac:chgData name="Richard Chalk" userId="287f8aa4f4de1d19" providerId="LiveId" clId="{FB819162-6B93-4C6E-ACAE-4A0DC07A57A3}" dt="2023-06-12T14:49:58.714" v="6349" actId="113"/>
          <ac:spMkLst>
            <pc:docMk/>
            <pc:sldMk cId="3932187929" sldId="461"/>
            <ac:spMk id="4" creationId="{9AA89512-D9D6-E6FF-F0D0-6B32F4C49B45}"/>
          </ac:spMkLst>
        </pc:spChg>
        <pc:spChg chg="mod ord">
          <ac:chgData name="Richard Chalk" userId="287f8aa4f4de1d19" providerId="LiveId" clId="{FB819162-6B93-4C6E-ACAE-4A0DC07A57A3}" dt="2023-06-12T14:44:36.742" v="6163" actId="20577"/>
          <ac:spMkLst>
            <pc:docMk/>
            <pc:sldMk cId="3932187929" sldId="461"/>
            <ac:spMk id="7" creationId="{33CEA544-77C2-FF79-AA38-538BB26620CF}"/>
          </ac:spMkLst>
        </pc:spChg>
        <pc:spChg chg="add del mod">
          <ac:chgData name="Richard Chalk" userId="287f8aa4f4de1d19" providerId="LiveId" clId="{FB819162-6B93-4C6E-ACAE-4A0DC07A57A3}" dt="2023-06-12T14:44:45.533" v="6164" actId="478"/>
          <ac:spMkLst>
            <pc:docMk/>
            <pc:sldMk cId="3932187929" sldId="461"/>
            <ac:spMk id="9" creationId="{F2A1926C-AAAF-13E0-9E42-EA6CF82C870A}"/>
          </ac:spMkLst>
        </pc:spChg>
        <pc:spChg chg="add mod">
          <ac:chgData name="Richard Chalk" userId="287f8aa4f4de1d19" providerId="LiveId" clId="{FB819162-6B93-4C6E-ACAE-4A0DC07A57A3}" dt="2023-06-09T13:12:41.833" v="3423"/>
          <ac:spMkLst>
            <pc:docMk/>
            <pc:sldMk cId="3932187929" sldId="461"/>
            <ac:spMk id="10" creationId="{54BF012B-1377-8E24-365A-71C745F8D033}"/>
          </ac:spMkLst>
        </pc:spChg>
        <pc:spChg chg="del">
          <ac:chgData name="Richard Chalk" userId="287f8aa4f4de1d19" providerId="LiveId" clId="{FB819162-6B93-4C6E-ACAE-4A0DC07A57A3}" dt="2023-06-09T13:08:18.849" v="3280" actId="478"/>
          <ac:spMkLst>
            <pc:docMk/>
            <pc:sldMk cId="3932187929" sldId="461"/>
            <ac:spMk id="13" creationId="{1A656395-97A9-A933-0139-126C59733449}"/>
          </ac:spMkLst>
        </pc:spChg>
        <pc:spChg chg="add del mod">
          <ac:chgData name="Richard Chalk" userId="287f8aa4f4de1d19" providerId="LiveId" clId="{FB819162-6B93-4C6E-ACAE-4A0DC07A57A3}" dt="2023-06-12T14:39:24.674" v="6113" actId="478"/>
          <ac:spMkLst>
            <pc:docMk/>
            <pc:sldMk cId="3932187929" sldId="461"/>
            <ac:spMk id="17" creationId="{AA8CF3AA-EF3C-91E3-B5D4-4949C6EE1CFF}"/>
          </ac:spMkLst>
        </pc:spChg>
        <pc:picChg chg="add mod">
          <ac:chgData name="Richard Chalk" userId="287f8aa4f4de1d19" providerId="LiveId" clId="{FB819162-6B93-4C6E-ACAE-4A0DC07A57A3}" dt="2023-06-09T13:08:50.264" v="3299"/>
          <ac:picMkLst>
            <pc:docMk/>
            <pc:sldMk cId="3932187929" sldId="461"/>
            <ac:picMk id="2" creationId="{99AFB565-28EB-3FCB-46F2-50CE0F9AA25F}"/>
          </ac:picMkLst>
        </pc:picChg>
        <pc:picChg chg="del">
          <ac:chgData name="Richard Chalk" userId="287f8aa4f4de1d19" providerId="LiveId" clId="{FB819162-6B93-4C6E-ACAE-4A0DC07A57A3}" dt="2023-06-09T13:13:22.863" v="3457" actId="478"/>
          <ac:picMkLst>
            <pc:docMk/>
            <pc:sldMk cId="3932187929" sldId="461"/>
            <ac:picMk id="6" creationId="{81FC08F1-7AC2-26F9-5AA1-BB6C836C87FC}"/>
          </ac:picMkLst>
        </pc:picChg>
        <pc:picChg chg="del">
          <ac:chgData name="Richard Chalk" userId="287f8aa4f4de1d19" providerId="LiveId" clId="{FB819162-6B93-4C6E-ACAE-4A0DC07A57A3}" dt="2023-06-09T13:08:18.849" v="3280" actId="478"/>
          <ac:picMkLst>
            <pc:docMk/>
            <pc:sldMk cId="3932187929" sldId="461"/>
            <ac:picMk id="11" creationId="{B55EA3DB-F3D4-3F38-F337-76C6E5622B5B}"/>
          </ac:picMkLst>
        </pc:picChg>
        <pc:picChg chg="add mod">
          <ac:chgData name="Richard Chalk" userId="287f8aa4f4de1d19" providerId="LiveId" clId="{FB819162-6B93-4C6E-ACAE-4A0DC07A57A3}" dt="2023-06-09T13:13:28.859" v="3463" actId="1038"/>
          <ac:picMkLst>
            <pc:docMk/>
            <pc:sldMk cId="3932187929" sldId="461"/>
            <ac:picMk id="12" creationId="{4F7BD645-4FFF-DD4E-8EF4-EC1318637BEF}"/>
          </ac:picMkLst>
        </pc:picChg>
        <pc:picChg chg="add mod">
          <ac:chgData name="Richard Chalk" userId="287f8aa4f4de1d19" providerId="LiveId" clId="{FB819162-6B93-4C6E-ACAE-4A0DC07A57A3}" dt="2023-06-12T14:47:24.655" v="6254" actId="1076"/>
          <ac:picMkLst>
            <pc:docMk/>
            <pc:sldMk cId="3932187929" sldId="461"/>
            <ac:picMk id="14" creationId="{6DE5D1C9-1090-4F43-8E47-75603BD04C52}"/>
          </ac:picMkLst>
        </pc:picChg>
        <pc:picChg chg="add del mod">
          <ac:chgData name="Richard Chalk" userId="287f8aa4f4de1d19" providerId="LiveId" clId="{FB819162-6B93-4C6E-ACAE-4A0DC07A57A3}" dt="2023-06-09T13:49:13.045" v="4104" actId="478"/>
          <ac:picMkLst>
            <pc:docMk/>
            <pc:sldMk cId="3932187929" sldId="461"/>
            <ac:picMk id="16" creationId="{A98BE2B0-9869-2F0D-DF06-AC426EE26E27}"/>
          </ac:picMkLst>
        </pc:picChg>
        <pc:picChg chg="add del mod">
          <ac:chgData name="Richard Chalk" userId="287f8aa4f4de1d19" providerId="LiveId" clId="{FB819162-6B93-4C6E-ACAE-4A0DC07A57A3}" dt="2023-06-09T13:31:03.347" v="3579" actId="478"/>
          <ac:picMkLst>
            <pc:docMk/>
            <pc:sldMk cId="3932187929" sldId="461"/>
            <ac:picMk id="4098" creationId="{E79C668A-B92D-7EDE-3174-8AF2A2130546}"/>
          </ac:picMkLst>
        </pc:picChg>
        <pc:cxnChg chg="mod">
          <ac:chgData name="Richard Chalk" userId="287f8aa4f4de1d19" providerId="LiveId" clId="{FB819162-6B93-4C6E-ACAE-4A0DC07A57A3}" dt="2023-06-12T14:45:15.659" v="6212" actId="1037"/>
          <ac:cxnSpMkLst>
            <pc:docMk/>
            <pc:sldMk cId="3932187929" sldId="461"/>
            <ac:cxnSpMk id="5" creationId="{BD98B516-E619-E8AA-C020-62B32CC63B1D}"/>
          </ac:cxnSpMkLst>
        </pc:cxnChg>
      </pc:sldChg>
      <pc:sldChg chg="addSp delSp modSp add mod modNotesTx">
        <pc:chgData name="Richard Chalk" userId="287f8aa4f4de1d19" providerId="LiveId" clId="{FB819162-6B93-4C6E-ACAE-4A0DC07A57A3}" dt="2023-06-12T04:46:57.514" v="4843" actId="20577"/>
        <pc:sldMkLst>
          <pc:docMk/>
          <pc:sldMk cId="3638792043" sldId="462"/>
        </pc:sldMkLst>
        <pc:spChg chg="del mod">
          <ac:chgData name="Richard Chalk" userId="287f8aa4f4de1d19" providerId="LiveId" clId="{FB819162-6B93-4C6E-ACAE-4A0DC07A57A3}" dt="2023-06-09T13:37:18.272" v="3677" actId="478"/>
          <ac:spMkLst>
            <pc:docMk/>
            <pc:sldMk cId="3638792043" sldId="462"/>
            <ac:spMk id="3" creationId="{B9C087E5-1AEF-0EFF-0817-54001B3C5837}"/>
          </ac:spMkLst>
        </pc:spChg>
        <pc:spChg chg="mod">
          <ac:chgData name="Richard Chalk" userId="287f8aa4f4de1d19" providerId="LiveId" clId="{FB819162-6B93-4C6E-ACAE-4A0DC07A57A3}" dt="2023-06-12T04:46:57.514" v="4843" actId="20577"/>
          <ac:spMkLst>
            <pc:docMk/>
            <pc:sldMk cId="3638792043" sldId="462"/>
            <ac:spMk id="4" creationId="{9AA89512-D9D6-E6FF-F0D0-6B32F4C49B45}"/>
          </ac:spMkLst>
        </pc:spChg>
        <pc:spChg chg="mod">
          <ac:chgData name="Richard Chalk" userId="287f8aa4f4de1d19" providerId="LiveId" clId="{FB819162-6B93-4C6E-ACAE-4A0DC07A57A3}" dt="2023-06-09T13:41:18.710" v="3948" actId="207"/>
          <ac:spMkLst>
            <pc:docMk/>
            <pc:sldMk cId="3638792043" sldId="462"/>
            <ac:spMk id="7" creationId="{33CEA544-77C2-FF79-AA38-538BB26620CF}"/>
          </ac:spMkLst>
        </pc:spChg>
        <pc:spChg chg="add mod ord">
          <ac:chgData name="Richard Chalk" userId="287f8aa4f4de1d19" providerId="LiveId" clId="{FB819162-6B93-4C6E-ACAE-4A0DC07A57A3}" dt="2023-06-09T13:47:09.650" v="3996" actId="6549"/>
          <ac:spMkLst>
            <pc:docMk/>
            <pc:sldMk cId="3638792043" sldId="462"/>
            <ac:spMk id="9" creationId="{78D5E91A-6525-23AB-695D-CF713BAC9A97}"/>
          </ac:spMkLst>
        </pc:spChg>
        <pc:spChg chg="del">
          <ac:chgData name="Richard Chalk" userId="287f8aa4f4de1d19" providerId="LiveId" clId="{FB819162-6B93-4C6E-ACAE-4A0DC07A57A3}" dt="2023-06-09T13:31:50.442" v="3606" actId="478"/>
          <ac:spMkLst>
            <pc:docMk/>
            <pc:sldMk cId="3638792043" sldId="462"/>
            <ac:spMk id="13" creationId="{1A656395-97A9-A933-0139-126C59733449}"/>
          </ac:spMkLst>
        </pc:spChg>
        <pc:spChg chg="add mod">
          <ac:chgData name="Richard Chalk" userId="287f8aa4f4de1d19" providerId="LiveId" clId="{FB819162-6B93-4C6E-ACAE-4A0DC07A57A3}" dt="2023-06-09T13:48:35.863" v="4102" actId="1037"/>
          <ac:spMkLst>
            <pc:docMk/>
            <pc:sldMk cId="3638792043" sldId="462"/>
            <ac:spMk id="14" creationId="{2B3B95FE-655C-4A7B-B16D-F89C1534241D}"/>
          </ac:spMkLst>
        </pc:spChg>
        <pc:picChg chg="del">
          <ac:chgData name="Richard Chalk" userId="287f8aa4f4de1d19" providerId="LiveId" clId="{FB819162-6B93-4C6E-ACAE-4A0DC07A57A3}" dt="2023-06-09T13:31:51.948" v="3607" actId="478"/>
          <ac:picMkLst>
            <pc:docMk/>
            <pc:sldMk cId="3638792043" sldId="462"/>
            <ac:picMk id="6" creationId="{81FC08F1-7AC2-26F9-5AA1-BB6C836C87FC}"/>
          </ac:picMkLst>
        </pc:picChg>
        <pc:picChg chg="add mod">
          <ac:chgData name="Richard Chalk" userId="287f8aa4f4de1d19" providerId="LiveId" clId="{FB819162-6B93-4C6E-ACAE-4A0DC07A57A3}" dt="2023-06-09T13:47:21.210" v="3997"/>
          <ac:picMkLst>
            <pc:docMk/>
            <pc:sldMk cId="3638792043" sldId="462"/>
            <ac:picMk id="10" creationId="{FAE082B0-2727-56BA-5525-3A37F38355A0}"/>
          </ac:picMkLst>
        </pc:picChg>
        <pc:picChg chg="del">
          <ac:chgData name="Richard Chalk" userId="287f8aa4f4de1d19" providerId="LiveId" clId="{FB819162-6B93-4C6E-ACAE-4A0DC07A57A3}" dt="2023-06-09T13:31:50.442" v="3606" actId="478"/>
          <ac:picMkLst>
            <pc:docMk/>
            <pc:sldMk cId="3638792043" sldId="462"/>
            <ac:picMk id="11" creationId="{B55EA3DB-F3D4-3F38-F337-76C6E5622B5B}"/>
          </ac:picMkLst>
        </pc:picChg>
        <pc:picChg chg="add mod">
          <ac:chgData name="Richard Chalk" userId="287f8aa4f4de1d19" providerId="LiveId" clId="{FB819162-6B93-4C6E-ACAE-4A0DC07A57A3}" dt="2023-06-09T13:48:35.863" v="4102" actId="1037"/>
          <ac:picMkLst>
            <pc:docMk/>
            <pc:sldMk cId="3638792043" sldId="462"/>
            <ac:picMk id="15" creationId="{AD1E3794-0F66-4E54-BB70-28C8C4178833}"/>
          </ac:picMkLst>
        </pc:picChg>
        <pc:cxnChg chg="mod">
          <ac:chgData name="Richard Chalk" userId="287f8aa4f4de1d19" providerId="LiveId" clId="{FB819162-6B93-4C6E-ACAE-4A0DC07A57A3}" dt="2023-06-09T13:39:33.507" v="3806" actId="1038"/>
          <ac:cxnSpMkLst>
            <pc:docMk/>
            <pc:sldMk cId="3638792043" sldId="462"/>
            <ac:cxnSpMk id="5" creationId="{BD98B516-E619-E8AA-C020-62B32CC63B1D}"/>
          </ac:cxnSpMkLst>
        </pc:cxnChg>
      </pc:sldChg>
      <pc:sldChg chg="addSp delSp modSp add mod">
        <pc:chgData name="Richard Chalk" userId="287f8aa4f4de1d19" providerId="LiveId" clId="{FB819162-6B93-4C6E-ACAE-4A0DC07A57A3}" dt="2023-06-12T14:35:23.244" v="6112" actId="1035"/>
        <pc:sldMkLst>
          <pc:docMk/>
          <pc:sldMk cId="2959964470" sldId="463"/>
        </pc:sldMkLst>
        <pc:spChg chg="add del mod">
          <ac:chgData name="Richard Chalk" userId="287f8aa4f4de1d19" providerId="LiveId" clId="{FB819162-6B93-4C6E-ACAE-4A0DC07A57A3}" dt="2023-06-12T14:15:36.764" v="5759" actId="478"/>
          <ac:spMkLst>
            <pc:docMk/>
            <pc:sldMk cId="2959964470" sldId="463"/>
            <ac:spMk id="2" creationId="{8E4E89C2-83C9-F60D-6A71-98FC2E429E2A}"/>
          </ac:spMkLst>
        </pc:spChg>
        <pc:spChg chg="del mod">
          <ac:chgData name="Richard Chalk" userId="287f8aa4f4de1d19" providerId="LiveId" clId="{FB819162-6B93-4C6E-ACAE-4A0DC07A57A3}" dt="2023-06-12T14:31:51.937" v="5941" actId="478"/>
          <ac:spMkLst>
            <pc:docMk/>
            <pc:sldMk cId="2959964470" sldId="463"/>
            <ac:spMk id="3" creationId="{B9C087E5-1AEF-0EFF-0817-54001B3C5837}"/>
          </ac:spMkLst>
        </pc:spChg>
        <pc:spChg chg="mod">
          <ac:chgData name="Richard Chalk" userId="287f8aa4f4de1d19" providerId="LiveId" clId="{FB819162-6B93-4C6E-ACAE-4A0DC07A57A3}" dt="2023-06-12T14:35:18.706" v="6102" actId="6549"/>
          <ac:spMkLst>
            <pc:docMk/>
            <pc:sldMk cId="2959964470" sldId="463"/>
            <ac:spMk id="4" creationId="{9AA89512-D9D6-E6FF-F0D0-6B32F4C49B45}"/>
          </ac:spMkLst>
        </pc:spChg>
        <pc:spChg chg="mod">
          <ac:chgData name="Richard Chalk" userId="287f8aa4f4de1d19" providerId="LiveId" clId="{FB819162-6B93-4C6E-ACAE-4A0DC07A57A3}" dt="2023-06-09T13:32:57.674" v="3638" actId="20577"/>
          <ac:spMkLst>
            <pc:docMk/>
            <pc:sldMk cId="2959964470" sldId="463"/>
            <ac:spMk id="7" creationId="{33CEA544-77C2-FF79-AA38-538BB26620CF}"/>
          </ac:spMkLst>
        </pc:spChg>
        <pc:spChg chg="add mod">
          <ac:chgData name="Richard Chalk" userId="287f8aa4f4de1d19" providerId="LiveId" clId="{FB819162-6B93-4C6E-ACAE-4A0DC07A57A3}" dt="2023-06-12T14:30:30.507" v="5940" actId="1076"/>
          <ac:spMkLst>
            <pc:docMk/>
            <pc:sldMk cId="2959964470" sldId="463"/>
            <ac:spMk id="9" creationId="{77DCFD99-2227-DDD4-E1AA-3D417283CE9C}"/>
          </ac:spMkLst>
        </pc:spChg>
        <pc:spChg chg="add mod">
          <ac:chgData name="Richard Chalk" userId="287f8aa4f4de1d19" providerId="LiveId" clId="{FB819162-6B93-4C6E-ACAE-4A0DC07A57A3}" dt="2023-06-12T14:32:55.346" v="5992" actId="1035"/>
          <ac:spMkLst>
            <pc:docMk/>
            <pc:sldMk cId="2959964470" sldId="463"/>
            <ac:spMk id="11" creationId="{0D22A7BB-A967-1591-7825-23E55EA62D70}"/>
          </ac:spMkLst>
        </pc:spChg>
        <pc:spChg chg="add mod">
          <ac:chgData name="Richard Chalk" userId="287f8aa4f4de1d19" providerId="LiveId" clId="{FB819162-6B93-4C6E-ACAE-4A0DC07A57A3}" dt="2023-06-12T14:34:03.968" v="6074" actId="1076"/>
          <ac:spMkLst>
            <pc:docMk/>
            <pc:sldMk cId="2959964470" sldId="463"/>
            <ac:spMk id="14" creationId="{DF4B3279-7A0E-512F-E483-26B698C50596}"/>
          </ac:spMkLst>
        </pc:spChg>
        <pc:spChg chg="add mod">
          <ac:chgData name="Richard Chalk" userId="287f8aa4f4de1d19" providerId="LiveId" clId="{FB819162-6B93-4C6E-ACAE-4A0DC07A57A3}" dt="2023-06-12T14:34:01.778" v="6073" actId="571"/>
          <ac:spMkLst>
            <pc:docMk/>
            <pc:sldMk cId="2959964470" sldId="463"/>
            <ac:spMk id="16" creationId="{17D9DE8D-B18C-9993-3628-FB46ABE6152C}"/>
          </ac:spMkLst>
        </pc:spChg>
        <pc:picChg chg="add mod">
          <ac:chgData name="Richard Chalk" userId="287f8aa4f4de1d19" providerId="LiveId" clId="{FB819162-6B93-4C6E-ACAE-4A0DC07A57A3}" dt="2023-06-12T14:35:23.244" v="6112" actId="1035"/>
          <ac:picMkLst>
            <pc:docMk/>
            <pc:sldMk cId="2959964470" sldId="463"/>
            <ac:picMk id="6" creationId="{5929BD11-20D6-E1D7-0F40-FE84869F9E6A}"/>
          </ac:picMkLst>
        </pc:picChg>
        <pc:picChg chg="add mod">
          <ac:chgData name="Richard Chalk" userId="287f8aa4f4de1d19" providerId="LiveId" clId="{FB819162-6B93-4C6E-ACAE-4A0DC07A57A3}" dt="2023-06-12T14:32:47.377" v="5969"/>
          <ac:picMkLst>
            <pc:docMk/>
            <pc:sldMk cId="2959964470" sldId="463"/>
            <ac:picMk id="13" creationId="{BFF81A7C-6A08-6E16-1A68-43F8A708C86B}"/>
          </ac:picMkLst>
        </pc:picChg>
        <pc:picChg chg="add del mod">
          <ac:chgData name="Richard Chalk" userId="287f8aa4f4de1d19" providerId="LiveId" clId="{FB819162-6B93-4C6E-ACAE-4A0DC07A57A3}" dt="2023-06-12T14:34:33.093" v="6075" actId="478"/>
          <ac:picMkLst>
            <pc:docMk/>
            <pc:sldMk cId="2959964470" sldId="463"/>
            <ac:picMk id="15" creationId="{EF1C54D2-05AE-B77E-1971-F5D7F639D019}"/>
          </ac:picMkLst>
        </pc:picChg>
        <pc:picChg chg="add mod">
          <ac:chgData name="Richard Chalk" userId="287f8aa4f4de1d19" providerId="LiveId" clId="{FB819162-6B93-4C6E-ACAE-4A0DC07A57A3}" dt="2023-06-12T14:34:01.778" v="6073" actId="571"/>
          <ac:picMkLst>
            <pc:docMk/>
            <pc:sldMk cId="2959964470" sldId="463"/>
            <ac:picMk id="17" creationId="{5442E6DB-5340-E26C-C81F-1E7BFDF564B6}"/>
          </ac:picMkLst>
        </pc:picChg>
        <pc:picChg chg="add mod">
          <ac:chgData name="Richard Chalk" userId="287f8aa4f4de1d19" providerId="LiveId" clId="{FB819162-6B93-4C6E-ACAE-4A0DC07A57A3}" dt="2023-06-12T14:34:38.395" v="6078" actId="1076"/>
          <ac:picMkLst>
            <pc:docMk/>
            <pc:sldMk cId="2959964470" sldId="463"/>
            <ac:picMk id="4098" creationId="{36E44982-03A8-3B54-657E-7D738A2BBE5A}"/>
          </ac:picMkLst>
        </pc:picChg>
      </pc:sldChg>
      <pc:sldChg chg="addSp delSp modSp add mod">
        <pc:chgData name="Richard Chalk" userId="287f8aa4f4de1d19" providerId="LiveId" clId="{FB819162-6B93-4C6E-ACAE-4A0DC07A57A3}" dt="2023-06-12T05:25:04.492" v="5673" actId="20577"/>
        <pc:sldMkLst>
          <pc:docMk/>
          <pc:sldMk cId="1691793169" sldId="464"/>
        </pc:sldMkLst>
        <pc:spChg chg="add del mod">
          <ac:chgData name="Richard Chalk" userId="287f8aa4f4de1d19" providerId="LiveId" clId="{FB819162-6B93-4C6E-ACAE-4A0DC07A57A3}" dt="2023-06-12T04:47:57.757" v="4882" actId="478"/>
          <ac:spMkLst>
            <pc:docMk/>
            <pc:sldMk cId="1691793169" sldId="464"/>
            <ac:spMk id="2" creationId="{C16A2E51-C1A1-2104-CE7A-645F67A16BD0}"/>
          </ac:spMkLst>
        </pc:spChg>
        <pc:spChg chg="mod">
          <ac:chgData name="Richard Chalk" userId="287f8aa4f4de1d19" providerId="LiveId" clId="{FB819162-6B93-4C6E-ACAE-4A0DC07A57A3}" dt="2023-06-12T04:52:34.845" v="4936" actId="20577"/>
          <ac:spMkLst>
            <pc:docMk/>
            <pc:sldMk cId="1691793169" sldId="464"/>
            <ac:spMk id="3" creationId="{B9C087E5-1AEF-0EFF-0817-54001B3C5837}"/>
          </ac:spMkLst>
        </pc:spChg>
        <pc:spChg chg="mod">
          <ac:chgData name="Richard Chalk" userId="287f8aa4f4de1d19" providerId="LiveId" clId="{FB819162-6B93-4C6E-ACAE-4A0DC07A57A3}" dt="2023-06-12T04:54:31.679" v="4960" actId="207"/>
          <ac:spMkLst>
            <pc:docMk/>
            <pc:sldMk cId="1691793169" sldId="464"/>
            <ac:spMk id="4" creationId="{9AA89512-D9D6-E6FF-F0D0-6B32F4C49B45}"/>
          </ac:spMkLst>
        </pc:spChg>
        <pc:spChg chg="add mod">
          <ac:chgData name="Richard Chalk" userId="287f8aa4f4de1d19" providerId="LiveId" clId="{FB819162-6B93-4C6E-ACAE-4A0DC07A57A3}" dt="2023-06-12T05:25:04.492" v="5673" actId="20577"/>
          <ac:spMkLst>
            <pc:docMk/>
            <pc:sldMk cId="1691793169" sldId="464"/>
            <ac:spMk id="6" creationId="{917FAC22-DAE8-8A82-AA8F-817CFE396E40}"/>
          </ac:spMkLst>
        </pc:spChg>
        <pc:spChg chg="add mod">
          <ac:chgData name="Richard Chalk" userId="287f8aa4f4de1d19" providerId="LiveId" clId="{FB819162-6B93-4C6E-ACAE-4A0DC07A57A3}" dt="2023-06-12T04:55:32.764" v="4973" actId="1076"/>
          <ac:spMkLst>
            <pc:docMk/>
            <pc:sldMk cId="1691793169" sldId="464"/>
            <ac:spMk id="13" creationId="{3D68EEF7-5145-423D-4A19-3D8D1629DA43}"/>
          </ac:spMkLst>
        </pc:spChg>
        <pc:spChg chg="add mod">
          <ac:chgData name="Richard Chalk" userId="287f8aa4f4de1d19" providerId="LiveId" clId="{FB819162-6B93-4C6E-ACAE-4A0DC07A57A3}" dt="2023-06-12T04:56:18.346" v="5009" actId="1037"/>
          <ac:spMkLst>
            <pc:docMk/>
            <pc:sldMk cId="1691793169" sldId="464"/>
            <ac:spMk id="14" creationId="{3C76CCE5-FFDC-ABA7-C72C-E65C6ECE6276}"/>
          </ac:spMkLst>
        </pc:spChg>
        <pc:picChg chg="add mod">
          <ac:chgData name="Richard Chalk" userId="287f8aa4f4de1d19" providerId="LiveId" clId="{FB819162-6B93-4C6E-ACAE-4A0DC07A57A3}" dt="2023-06-12T04:55:44.856" v="5003" actId="1035"/>
          <ac:picMkLst>
            <pc:docMk/>
            <pc:sldMk cId="1691793169" sldId="464"/>
            <ac:picMk id="9" creationId="{9792E609-3341-1E47-A3F6-3464E6F781B8}"/>
          </ac:picMkLst>
        </pc:picChg>
        <pc:picChg chg="add mod">
          <ac:chgData name="Richard Chalk" userId="287f8aa4f4de1d19" providerId="LiveId" clId="{FB819162-6B93-4C6E-ACAE-4A0DC07A57A3}" dt="2023-06-12T04:54:44.396" v="4962" actId="1076"/>
          <ac:picMkLst>
            <pc:docMk/>
            <pc:sldMk cId="1691793169" sldId="464"/>
            <ac:picMk id="10" creationId="{F01A6C64-34C3-4B35-2BCB-2F7875AC164A}"/>
          </ac:picMkLst>
        </pc:picChg>
        <pc:picChg chg="add mod">
          <ac:chgData name="Richard Chalk" userId="287f8aa4f4de1d19" providerId="LiveId" clId="{FB819162-6B93-4C6E-ACAE-4A0DC07A57A3}" dt="2023-06-12T04:57:19.736" v="5012" actId="14100"/>
          <ac:picMkLst>
            <pc:docMk/>
            <pc:sldMk cId="1691793169" sldId="464"/>
            <ac:picMk id="1026" creationId="{E1A2A485-009E-B61F-AFD9-7666E6A4716A}"/>
          </ac:picMkLst>
        </pc:picChg>
        <pc:picChg chg="add del">
          <ac:chgData name="Richard Chalk" userId="287f8aa4f4de1d19" providerId="LiveId" clId="{FB819162-6B93-4C6E-ACAE-4A0DC07A57A3}" dt="2023-06-12T04:58:06.232" v="5014"/>
          <ac:picMkLst>
            <pc:docMk/>
            <pc:sldMk cId="1691793169" sldId="464"/>
            <ac:picMk id="1028" creationId="{63D5CA1A-EF55-143B-80AA-9A18225AE084}"/>
          </ac:picMkLst>
        </pc:picChg>
      </pc:sldChg>
      <pc:sldChg chg="modSp add mod modNotesTx">
        <pc:chgData name="Richard Chalk" userId="287f8aa4f4de1d19" providerId="LiveId" clId="{FB819162-6B93-4C6E-ACAE-4A0DC07A57A3}" dt="2023-06-12T14:50:06.692" v="6351" actId="313"/>
        <pc:sldMkLst>
          <pc:docMk/>
          <pc:sldMk cId="455506460" sldId="465"/>
        </pc:sldMkLst>
        <pc:spChg chg="mod">
          <ac:chgData name="Richard Chalk" userId="287f8aa4f4de1d19" providerId="LiveId" clId="{FB819162-6B93-4C6E-ACAE-4A0DC07A57A3}" dt="2023-06-12T05:27:53.504" v="5745" actId="20577"/>
          <ac:spMkLst>
            <pc:docMk/>
            <pc:sldMk cId="455506460" sldId="465"/>
            <ac:spMk id="3" creationId="{B9C087E5-1AEF-0EFF-0817-54001B3C5837}"/>
          </ac:spMkLst>
        </pc:spChg>
        <pc:spChg chg="mod">
          <ac:chgData name="Richard Chalk" userId="287f8aa4f4de1d19" providerId="LiveId" clId="{FB819162-6B93-4C6E-ACAE-4A0DC07A57A3}" dt="2023-06-12T05:28:43.647" v="5756" actId="113"/>
          <ac:spMkLst>
            <pc:docMk/>
            <pc:sldMk cId="455506460" sldId="465"/>
            <ac:spMk id="4" creationId="{9AA89512-D9D6-E6FF-F0D0-6B32F4C49B45}"/>
          </ac:spMkLst>
        </pc:spChg>
      </pc:sldChg>
      <pc:sldChg chg="addSp modSp add del mod modNotesTx">
        <pc:chgData name="Richard Chalk" userId="287f8aa4f4de1d19" providerId="LiveId" clId="{FB819162-6B93-4C6E-ACAE-4A0DC07A57A3}" dt="2023-06-12T04:47:39.259" v="4881" actId="47"/>
        <pc:sldMkLst>
          <pc:docMk/>
          <pc:sldMk cId="3789744284" sldId="466"/>
        </pc:sldMkLst>
        <pc:spChg chg="add mod">
          <ac:chgData name="Richard Chalk" userId="287f8aa4f4de1d19" providerId="LiveId" clId="{FB819162-6B93-4C6E-ACAE-4A0DC07A57A3}" dt="2023-06-09T13:50:15.088" v="4134"/>
          <ac:spMkLst>
            <pc:docMk/>
            <pc:sldMk cId="3789744284" sldId="466"/>
            <ac:spMk id="2" creationId="{43621836-4204-D006-60DB-4DCC1786CDC9}"/>
          </ac:spMkLst>
        </pc:spChg>
        <pc:spChg chg="mod">
          <ac:chgData name="Richard Chalk" userId="287f8aa4f4de1d19" providerId="LiveId" clId="{FB819162-6B93-4C6E-ACAE-4A0DC07A57A3}" dt="2023-06-09T13:50:04.134" v="4131" actId="20577"/>
          <ac:spMkLst>
            <pc:docMk/>
            <pc:sldMk cId="3789744284" sldId="466"/>
            <ac:spMk id="4" creationId="{9AA89512-D9D6-E6FF-F0D0-6B32F4C49B45}"/>
          </ac:spMkLst>
        </pc:spChg>
        <pc:spChg chg="mod">
          <ac:chgData name="Richard Chalk" userId="287f8aa4f4de1d19" providerId="LiveId" clId="{FB819162-6B93-4C6E-ACAE-4A0DC07A57A3}" dt="2023-06-09T13:49:57.692" v="4128" actId="20577"/>
          <ac:spMkLst>
            <pc:docMk/>
            <pc:sldMk cId="3789744284" sldId="466"/>
            <ac:spMk id="7" creationId="{33CEA544-77C2-FF79-AA38-538BB26620CF}"/>
          </ac:spMkLst>
        </pc:spChg>
      </pc:sldChg>
      <pc:sldChg chg="addSp modSp add mod modNotesTx">
        <pc:chgData name="Richard Chalk" userId="287f8aa4f4de1d19" providerId="LiveId" clId="{FB819162-6B93-4C6E-ACAE-4A0DC07A57A3}" dt="2023-06-12T05:24:10.553" v="5670" actId="1036"/>
        <pc:sldMkLst>
          <pc:docMk/>
          <pc:sldMk cId="1379899295" sldId="467"/>
        </pc:sldMkLst>
        <pc:spChg chg="add mod">
          <ac:chgData name="Richard Chalk" userId="287f8aa4f4de1d19" providerId="LiveId" clId="{FB819162-6B93-4C6E-ACAE-4A0DC07A57A3}" dt="2023-06-12T05:24:10.553" v="5670" actId="1036"/>
          <ac:spMkLst>
            <pc:docMk/>
            <pc:sldMk cId="1379899295" sldId="467"/>
            <ac:spMk id="2" creationId="{CA3540FE-39ED-E5DA-E435-3DB32E8296DE}"/>
          </ac:spMkLst>
        </pc:spChg>
        <pc:spChg chg="mod">
          <ac:chgData name="Richard Chalk" userId="287f8aa4f4de1d19" providerId="LiveId" clId="{FB819162-6B93-4C6E-ACAE-4A0DC07A57A3}" dt="2023-06-12T04:47:20.102" v="4859" actId="20577"/>
          <ac:spMkLst>
            <pc:docMk/>
            <pc:sldMk cId="1379899295" sldId="467"/>
            <ac:spMk id="4" creationId="{9AA89512-D9D6-E6FF-F0D0-6B32F4C49B45}"/>
          </ac:spMkLst>
        </pc:spChg>
        <pc:spChg chg="mod">
          <ac:chgData name="Richard Chalk" userId="287f8aa4f4de1d19" providerId="LiveId" clId="{FB819162-6B93-4C6E-ACAE-4A0DC07A57A3}" dt="2023-06-11T20:20:35.244" v="4422" actId="20577"/>
          <ac:spMkLst>
            <pc:docMk/>
            <pc:sldMk cId="1379899295" sldId="467"/>
            <ac:spMk id="7" creationId="{33CEA544-77C2-FF79-AA38-538BB26620CF}"/>
          </ac:spMkLst>
        </pc:spChg>
        <pc:spChg chg="mod">
          <ac:chgData name="Richard Chalk" userId="287f8aa4f4de1d19" providerId="LiveId" clId="{FB819162-6B93-4C6E-ACAE-4A0DC07A57A3}" dt="2023-06-12T05:24:10.553" v="5670" actId="1036"/>
          <ac:spMkLst>
            <pc:docMk/>
            <pc:sldMk cId="1379899295" sldId="467"/>
            <ac:spMk id="9" creationId="{78D5E91A-6525-23AB-695D-CF713BAC9A97}"/>
          </ac:spMkLst>
        </pc:spChg>
        <pc:spChg chg="mod">
          <ac:chgData name="Richard Chalk" userId="287f8aa4f4de1d19" providerId="LiveId" clId="{FB819162-6B93-4C6E-ACAE-4A0DC07A57A3}" dt="2023-06-11T20:18:00.269" v="4352" actId="20577"/>
          <ac:spMkLst>
            <pc:docMk/>
            <pc:sldMk cId="1379899295" sldId="467"/>
            <ac:spMk id="14" creationId="{2B3B95FE-655C-4A7B-B16D-F89C1534241D}"/>
          </ac:spMkLst>
        </pc:spChg>
      </pc:sldChg>
      <pc:sldChg chg="addSp delSp modSp add mod">
        <pc:chgData name="Richard Chalk" userId="287f8aa4f4de1d19" providerId="LiveId" clId="{FB819162-6B93-4C6E-ACAE-4A0DC07A57A3}" dt="2023-06-12T05:24:31.666" v="5672" actId="207"/>
        <pc:sldMkLst>
          <pc:docMk/>
          <pc:sldMk cId="3660900992" sldId="468"/>
        </pc:sldMkLst>
        <pc:spChg chg="add del mod">
          <ac:chgData name="Richard Chalk" userId="287f8aa4f4de1d19" providerId="LiveId" clId="{FB819162-6B93-4C6E-ACAE-4A0DC07A57A3}" dt="2023-06-12T04:41:29.884" v="4493" actId="478"/>
          <ac:spMkLst>
            <pc:docMk/>
            <pc:sldMk cId="3660900992" sldId="468"/>
            <ac:spMk id="2" creationId="{E373BECE-9FBC-A123-A4F7-1E83D9CB62B7}"/>
          </ac:spMkLst>
        </pc:spChg>
        <pc:spChg chg="add mod">
          <ac:chgData name="Richard Chalk" userId="287f8aa4f4de1d19" providerId="LiveId" clId="{FB819162-6B93-4C6E-ACAE-4A0DC07A57A3}" dt="2023-06-12T04:43:54.710" v="4543" actId="14100"/>
          <ac:spMkLst>
            <pc:docMk/>
            <pc:sldMk cId="3660900992" sldId="468"/>
            <ac:spMk id="3" creationId="{0082EFA0-0364-BB78-29C8-1E349C3EA97E}"/>
          </ac:spMkLst>
        </pc:spChg>
        <pc:spChg chg="mod">
          <ac:chgData name="Richard Chalk" userId="287f8aa4f4de1d19" providerId="LiveId" clId="{FB819162-6B93-4C6E-ACAE-4A0DC07A57A3}" dt="2023-06-12T05:24:31.666" v="5672" actId="207"/>
          <ac:spMkLst>
            <pc:docMk/>
            <pc:sldMk cId="3660900992" sldId="468"/>
            <ac:spMk id="4" creationId="{9AA89512-D9D6-E6FF-F0D0-6B32F4C49B45}"/>
          </ac:spMkLst>
        </pc:spChg>
        <pc:spChg chg="mod">
          <ac:chgData name="Richard Chalk" userId="287f8aa4f4de1d19" providerId="LiveId" clId="{FB819162-6B93-4C6E-ACAE-4A0DC07A57A3}" dt="2023-06-12T04:43:09.266" v="4533" actId="6549"/>
          <ac:spMkLst>
            <pc:docMk/>
            <pc:sldMk cId="3660900992" sldId="468"/>
            <ac:spMk id="9" creationId="{78D5E91A-6525-23AB-695D-CF713BAC9A97}"/>
          </ac:spMkLst>
        </pc:spChg>
        <pc:spChg chg="mod">
          <ac:chgData name="Richard Chalk" userId="287f8aa4f4de1d19" providerId="LiveId" clId="{FB819162-6B93-4C6E-ACAE-4A0DC07A57A3}" dt="2023-06-12T04:45:56.385" v="4827" actId="20577"/>
          <ac:spMkLst>
            <pc:docMk/>
            <pc:sldMk cId="3660900992" sldId="468"/>
            <ac:spMk id="14" creationId="{2B3B95FE-655C-4A7B-B16D-F89C1534241D}"/>
          </ac:spMkLst>
        </pc:spChg>
        <pc:picChg chg="add mod">
          <ac:chgData name="Richard Chalk" userId="287f8aa4f4de1d19" providerId="LiveId" clId="{FB819162-6B93-4C6E-ACAE-4A0DC07A57A3}" dt="2023-06-12T04:46:11.752" v="4830" actId="1076"/>
          <ac:picMkLst>
            <pc:docMk/>
            <pc:sldMk cId="3660900992" sldId="468"/>
            <ac:picMk id="6" creationId="{C843197D-13C4-17BE-D410-930BDBDF8F1A}"/>
          </ac:picMkLst>
        </pc:picChg>
        <pc:picChg chg="del mod">
          <ac:chgData name="Richard Chalk" userId="287f8aa4f4de1d19" providerId="LiveId" clId="{FB819162-6B93-4C6E-ACAE-4A0DC07A57A3}" dt="2023-06-12T04:46:08.486" v="4828" actId="478"/>
          <ac:picMkLst>
            <pc:docMk/>
            <pc:sldMk cId="3660900992" sldId="468"/>
            <ac:picMk id="15" creationId="{AD1E3794-0F66-4E54-BB70-28C8C4178833}"/>
          </ac:picMkLst>
        </pc:picChg>
      </pc:sldChg>
      <pc:sldChg chg="addSp delSp modSp add mod modNotesTx">
        <pc:chgData name="Richard Chalk" userId="287f8aa4f4de1d19" providerId="LiveId" clId="{FB819162-6B93-4C6E-ACAE-4A0DC07A57A3}" dt="2023-06-12T05:25:34.868" v="5702" actId="207"/>
        <pc:sldMkLst>
          <pc:docMk/>
          <pc:sldMk cId="1739976794" sldId="469"/>
        </pc:sldMkLst>
        <pc:spChg chg="del">
          <ac:chgData name="Richard Chalk" userId="287f8aa4f4de1d19" providerId="LiveId" clId="{FB819162-6B93-4C6E-ACAE-4A0DC07A57A3}" dt="2023-06-12T04:58:19.322" v="5027" actId="478"/>
          <ac:spMkLst>
            <pc:docMk/>
            <pc:sldMk cId="1739976794" sldId="469"/>
            <ac:spMk id="3" creationId="{B9C087E5-1AEF-0EFF-0817-54001B3C5837}"/>
          </ac:spMkLst>
        </pc:spChg>
        <pc:spChg chg="del">
          <ac:chgData name="Richard Chalk" userId="287f8aa4f4de1d19" providerId="LiveId" clId="{FB819162-6B93-4C6E-ACAE-4A0DC07A57A3}" dt="2023-06-12T04:58:17.032" v="5026" actId="478"/>
          <ac:spMkLst>
            <pc:docMk/>
            <pc:sldMk cId="1739976794" sldId="469"/>
            <ac:spMk id="4" creationId="{9AA89512-D9D6-E6FF-F0D0-6B32F4C49B45}"/>
          </ac:spMkLst>
        </pc:spChg>
        <pc:spChg chg="del">
          <ac:chgData name="Richard Chalk" userId="287f8aa4f4de1d19" providerId="LiveId" clId="{FB819162-6B93-4C6E-ACAE-4A0DC07A57A3}" dt="2023-06-12T04:58:23.464" v="5029" actId="478"/>
          <ac:spMkLst>
            <pc:docMk/>
            <pc:sldMk cId="1739976794" sldId="469"/>
            <ac:spMk id="6" creationId="{917FAC22-DAE8-8A82-AA8F-817CFE396E40}"/>
          </ac:spMkLst>
        </pc:spChg>
        <pc:spChg chg="mod">
          <ac:chgData name="Richard Chalk" userId="287f8aa4f4de1d19" providerId="LiveId" clId="{FB819162-6B93-4C6E-ACAE-4A0DC07A57A3}" dt="2023-06-12T04:58:12.897" v="5025" actId="20577"/>
          <ac:spMkLst>
            <pc:docMk/>
            <pc:sldMk cId="1739976794" sldId="469"/>
            <ac:spMk id="7" creationId="{33CEA544-77C2-FF79-AA38-538BB26620CF}"/>
          </ac:spMkLst>
        </pc:spChg>
        <pc:spChg chg="add mod">
          <ac:chgData name="Richard Chalk" userId="287f8aa4f4de1d19" providerId="LiveId" clId="{FB819162-6B93-4C6E-ACAE-4A0DC07A57A3}" dt="2023-06-12T04:59:08.450" v="5044" actId="1076"/>
          <ac:spMkLst>
            <pc:docMk/>
            <pc:sldMk cId="1739976794" sldId="469"/>
            <ac:spMk id="11" creationId="{5C978B21-29E1-D437-408F-625B7DDC3304}"/>
          </ac:spMkLst>
        </pc:spChg>
        <pc:spChg chg="del">
          <ac:chgData name="Richard Chalk" userId="287f8aa4f4de1d19" providerId="LiveId" clId="{FB819162-6B93-4C6E-ACAE-4A0DC07A57A3}" dt="2023-06-12T05:25:14.849" v="5674" actId="478"/>
          <ac:spMkLst>
            <pc:docMk/>
            <pc:sldMk cId="1739976794" sldId="469"/>
            <ac:spMk id="12" creationId="{13C1EEAD-C0E2-4382-28AA-4C1E955AEC71}"/>
          </ac:spMkLst>
        </pc:spChg>
        <pc:spChg chg="del">
          <ac:chgData name="Richard Chalk" userId="287f8aa4f4de1d19" providerId="LiveId" clId="{FB819162-6B93-4C6E-ACAE-4A0DC07A57A3}" dt="2023-06-12T04:58:21.104" v="5028" actId="478"/>
          <ac:spMkLst>
            <pc:docMk/>
            <pc:sldMk cId="1739976794" sldId="469"/>
            <ac:spMk id="13" creationId="{3D68EEF7-5145-423D-4A19-3D8D1629DA43}"/>
          </ac:spMkLst>
        </pc:spChg>
        <pc:spChg chg="mod">
          <ac:chgData name="Richard Chalk" userId="287f8aa4f4de1d19" providerId="LiveId" clId="{FB819162-6B93-4C6E-ACAE-4A0DC07A57A3}" dt="2023-06-12T04:59:52.286" v="5055" actId="1038"/>
          <ac:spMkLst>
            <pc:docMk/>
            <pc:sldMk cId="1739976794" sldId="469"/>
            <ac:spMk id="14" creationId="{3C76CCE5-FFDC-ABA7-C72C-E65C6ECE6276}"/>
          </ac:spMkLst>
        </pc:spChg>
        <pc:spChg chg="add mod">
          <ac:chgData name="Richard Chalk" userId="287f8aa4f4de1d19" providerId="LiveId" clId="{FB819162-6B93-4C6E-ACAE-4A0DC07A57A3}" dt="2023-06-12T04:59:41.587" v="5050" actId="208"/>
          <ac:spMkLst>
            <pc:docMk/>
            <pc:sldMk cId="1739976794" sldId="469"/>
            <ac:spMk id="15" creationId="{ADCE7059-B85A-232F-B89B-18C8D175D8E7}"/>
          </ac:spMkLst>
        </pc:spChg>
        <pc:spChg chg="add mod">
          <ac:chgData name="Richard Chalk" userId="287f8aa4f4de1d19" providerId="LiveId" clId="{FB819162-6B93-4C6E-ACAE-4A0DC07A57A3}" dt="2023-06-12T05:00:08.815" v="5063" actId="1035"/>
          <ac:spMkLst>
            <pc:docMk/>
            <pc:sldMk cId="1739976794" sldId="469"/>
            <ac:spMk id="16" creationId="{2201901F-6770-E347-01A4-42ADD4D57B78}"/>
          </ac:spMkLst>
        </pc:spChg>
        <pc:spChg chg="add mod">
          <ac:chgData name="Richard Chalk" userId="287f8aa4f4de1d19" providerId="LiveId" clId="{FB819162-6B93-4C6E-ACAE-4A0DC07A57A3}" dt="2023-06-12T05:01:09.887" v="5120" actId="14100"/>
          <ac:spMkLst>
            <pc:docMk/>
            <pc:sldMk cId="1739976794" sldId="469"/>
            <ac:spMk id="17" creationId="{93EFB000-DF02-A487-6712-13EB9AF569C2}"/>
          </ac:spMkLst>
        </pc:spChg>
        <pc:spChg chg="add mod">
          <ac:chgData name="Richard Chalk" userId="287f8aa4f4de1d19" providerId="LiveId" clId="{FB819162-6B93-4C6E-ACAE-4A0DC07A57A3}" dt="2023-06-12T05:01:39.374" v="5122" actId="1076"/>
          <ac:spMkLst>
            <pc:docMk/>
            <pc:sldMk cId="1739976794" sldId="469"/>
            <ac:spMk id="18" creationId="{44A17081-8446-27EC-74CC-EAB1E91DA999}"/>
          </ac:spMkLst>
        </pc:spChg>
        <pc:spChg chg="add mod">
          <ac:chgData name="Richard Chalk" userId="287f8aa4f4de1d19" providerId="LiveId" clId="{FB819162-6B93-4C6E-ACAE-4A0DC07A57A3}" dt="2023-06-12T05:03:32.804" v="5173" actId="6549"/>
          <ac:spMkLst>
            <pc:docMk/>
            <pc:sldMk cId="1739976794" sldId="469"/>
            <ac:spMk id="19" creationId="{1C78FA4F-925D-7930-D8FA-60AFBB244B33}"/>
          </ac:spMkLst>
        </pc:spChg>
        <pc:spChg chg="add mod">
          <ac:chgData name="Richard Chalk" userId="287f8aa4f4de1d19" providerId="LiveId" clId="{FB819162-6B93-4C6E-ACAE-4A0DC07A57A3}" dt="2023-06-12T05:01:39.374" v="5122" actId="1076"/>
          <ac:spMkLst>
            <pc:docMk/>
            <pc:sldMk cId="1739976794" sldId="469"/>
            <ac:spMk id="20" creationId="{C7C54C8B-8FB5-6280-9CF8-6E08E706C9E1}"/>
          </ac:spMkLst>
        </pc:spChg>
        <pc:spChg chg="add mod">
          <ac:chgData name="Richard Chalk" userId="287f8aa4f4de1d19" providerId="LiveId" clId="{FB819162-6B93-4C6E-ACAE-4A0DC07A57A3}" dt="2023-06-12T05:01:39.374" v="5122" actId="1076"/>
          <ac:spMkLst>
            <pc:docMk/>
            <pc:sldMk cId="1739976794" sldId="469"/>
            <ac:spMk id="21" creationId="{19908A1B-AFAF-A251-4DF0-B7769A134303}"/>
          </ac:spMkLst>
        </pc:spChg>
        <pc:spChg chg="add mod">
          <ac:chgData name="Richard Chalk" userId="287f8aa4f4de1d19" providerId="LiveId" clId="{FB819162-6B93-4C6E-ACAE-4A0DC07A57A3}" dt="2023-06-12T05:02:35.427" v="5152" actId="14100"/>
          <ac:spMkLst>
            <pc:docMk/>
            <pc:sldMk cId="1739976794" sldId="469"/>
            <ac:spMk id="22" creationId="{160B0F85-1DDF-6D3C-7B06-AC365E4B49F7}"/>
          </ac:spMkLst>
        </pc:spChg>
        <pc:spChg chg="add mod">
          <ac:chgData name="Richard Chalk" userId="287f8aa4f4de1d19" providerId="LiveId" clId="{FB819162-6B93-4C6E-ACAE-4A0DC07A57A3}" dt="2023-06-12T05:25:23.376" v="5701" actId="1038"/>
          <ac:spMkLst>
            <pc:docMk/>
            <pc:sldMk cId="1739976794" sldId="469"/>
            <ac:spMk id="23" creationId="{2FEE5CF9-AC60-30FF-F997-C30EA1E79F06}"/>
          </ac:spMkLst>
        </pc:spChg>
        <pc:spChg chg="add mod">
          <ac:chgData name="Richard Chalk" userId="287f8aa4f4de1d19" providerId="LiveId" clId="{FB819162-6B93-4C6E-ACAE-4A0DC07A57A3}" dt="2023-06-12T05:25:23.376" v="5701" actId="1038"/>
          <ac:spMkLst>
            <pc:docMk/>
            <pc:sldMk cId="1739976794" sldId="469"/>
            <ac:spMk id="24" creationId="{050E7D7B-5958-AA92-F90D-33D117A52FE1}"/>
          </ac:spMkLst>
        </pc:spChg>
        <pc:spChg chg="add mod">
          <ac:chgData name="Richard Chalk" userId="287f8aa4f4de1d19" providerId="LiveId" clId="{FB819162-6B93-4C6E-ACAE-4A0DC07A57A3}" dt="2023-06-12T05:25:23.376" v="5701" actId="1038"/>
          <ac:spMkLst>
            <pc:docMk/>
            <pc:sldMk cId="1739976794" sldId="469"/>
            <ac:spMk id="25" creationId="{7FA7253D-5DE6-5228-4405-B5DC5D040F77}"/>
          </ac:spMkLst>
        </pc:spChg>
        <pc:spChg chg="add mod">
          <ac:chgData name="Richard Chalk" userId="287f8aa4f4de1d19" providerId="LiveId" clId="{FB819162-6B93-4C6E-ACAE-4A0DC07A57A3}" dt="2023-06-12T05:25:23.376" v="5701" actId="1038"/>
          <ac:spMkLst>
            <pc:docMk/>
            <pc:sldMk cId="1739976794" sldId="469"/>
            <ac:spMk id="26" creationId="{D4DD588C-1F80-10C3-CA8F-51B008AFD292}"/>
          </ac:spMkLst>
        </pc:spChg>
        <pc:spChg chg="add mod">
          <ac:chgData name="Richard Chalk" userId="287f8aa4f4de1d19" providerId="LiveId" clId="{FB819162-6B93-4C6E-ACAE-4A0DC07A57A3}" dt="2023-06-12T05:25:23.376" v="5701" actId="1038"/>
          <ac:spMkLst>
            <pc:docMk/>
            <pc:sldMk cId="1739976794" sldId="469"/>
            <ac:spMk id="27" creationId="{A5E85DE4-9779-B657-4BAA-0F75FFD49EB2}"/>
          </ac:spMkLst>
        </pc:spChg>
        <pc:spChg chg="add mod">
          <ac:chgData name="Richard Chalk" userId="287f8aa4f4de1d19" providerId="LiveId" clId="{FB819162-6B93-4C6E-ACAE-4A0DC07A57A3}" dt="2023-06-12T05:25:34.868" v="5702" actId="207"/>
          <ac:spMkLst>
            <pc:docMk/>
            <pc:sldMk cId="1739976794" sldId="469"/>
            <ac:spMk id="28" creationId="{5845B923-27F8-2C0D-B607-E5A63F48194B}"/>
          </ac:spMkLst>
        </pc:spChg>
        <pc:picChg chg="del">
          <ac:chgData name="Richard Chalk" userId="287f8aa4f4de1d19" providerId="LiveId" clId="{FB819162-6B93-4C6E-ACAE-4A0DC07A57A3}" dt="2023-06-12T04:58:24.326" v="5030" actId="478"/>
          <ac:picMkLst>
            <pc:docMk/>
            <pc:sldMk cId="1739976794" sldId="469"/>
            <ac:picMk id="9" creationId="{9792E609-3341-1E47-A3F6-3464E6F781B8}"/>
          </ac:picMkLst>
        </pc:picChg>
        <pc:picChg chg="del">
          <ac:chgData name="Richard Chalk" userId="287f8aa4f4de1d19" providerId="LiveId" clId="{FB819162-6B93-4C6E-ACAE-4A0DC07A57A3}" dt="2023-06-12T04:58:25.210" v="5031" actId="478"/>
          <ac:picMkLst>
            <pc:docMk/>
            <pc:sldMk cId="1739976794" sldId="469"/>
            <ac:picMk id="10" creationId="{F01A6C64-34C3-4B35-2BCB-2F7875AC164A}"/>
          </ac:picMkLst>
        </pc:picChg>
        <pc:picChg chg="add mod">
          <ac:chgData name="Richard Chalk" userId="287f8aa4f4de1d19" providerId="LiveId" clId="{FB819162-6B93-4C6E-ACAE-4A0DC07A57A3}" dt="2023-06-12T05:25:23.376" v="5701" actId="1038"/>
          <ac:picMkLst>
            <pc:docMk/>
            <pc:sldMk cId="1739976794" sldId="469"/>
            <ac:picMk id="29" creationId="{51412DF5-F6CA-80BE-F021-1518BD663086}"/>
          </ac:picMkLst>
        </pc:picChg>
        <pc:cxnChg chg="del">
          <ac:chgData name="Richard Chalk" userId="287f8aa4f4de1d19" providerId="LiveId" clId="{FB819162-6B93-4C6E-ACAE-4A0DC07A57A3}" dt="2023-06-12T04:59:12.529" v="5045" actId="478"/>
          <ac:cxnSpMkLst>
            <pc:docMk/>
            <pc:sldMk cId="1739976794" sldId="469"/>
            <ac:cxnSpMk id="5" creationId="{BD98B516-E619-E8AA-C020-62B32CC63B1D}"/>
          </ac:cxnSpMkLst>
        </pc:cxnChg>
      </pc:sldChg>
      <pc:sldChg chg="addSp delSp modSp add mod modNotesTx">
        <pc:chgData name="Richard Chalk" userId="287f8aa4f4de1d19" providerId="LiveId" clId="{FB819162-6B93-4C6E-ACAE-4A0DC07A57A3}" dt="2023-06-12T05:26:12.091" v="5706" actId="1076"/>
        <pc:sldMkLst>
          <pc:docMk/>
          <pc:sldMk cId="18369903" sldId="470"/>
        </pc:sldMkLst>
        <pc:spChg chg="mod">
          <ac:chgData name="Richard Chalk" userId="287f8aa4f4de1d19" providerId="LiveId" clId="{FB819162-6B93-4C6E-ACAE-4A0DC07A57A3}" dt="2023-06-12T05:25:49.796" v="5703" actId="113"/>
          <ac:spMkLst>
            <pc:docMk/>
            <pc:sldMk cId="18369903" sldId="470"/>
            <ac:spMk id="3" creationId="{B9C087E5-1AEF-0EFF-0817-54001B3C5837}"/>
          </ac:spMkLst>
        </pc:spChg>
        <pc:spChg chg="mod">
          <ac:chgData name="Richard Chalk" userId="287f8aa4f4de1d19" providerId="LiveId" clId="{FB819162-6B93-4C6E-ACAE-4A0DC07A57A3}" dt="2023-06-12T05:11:20.284" v="5452" actId="207"/>
          <ac:spMkLst>
            <pc:docMk/>
            <pc:sldMk cId="18369903" sldId="470"/>
            <ac:spMk id="4" creationId="{9AA89512-D9D6-E6FF-F0D0-6B32F4C49B45}"/>
          </ac:spMkLst>
        </pc:spChg>
        <pc:spChg chg="del">
          <ac:chgData name="Richard Chalk" userId="287f8aa4f4de1d19" providerId="LiveId" clId="{FB819162-6B93-4C6E-ACAE-4A0DC07A57A3}" dt="2023-06-12T05:09:09.557" v="5387" actId="478"/>
          <ac:spMkLst>
            <pc:docMk/>
            <pc:sldMk cId="18369903" sldId="470"/>
            <ac:spMk id="6" creationId="{917FAC22-DAE8-8A82-AA8F-817CFE396E40}"/>
          </ac:spMkLst>
        </pc:spChg>
        <pc:spChg chg="mod">
          <ac:chgData name="Richard Chalk" userId="287f8aa4f4de1d19" providerId="LiveId" clId="{FB819162-6B93-4C6E-ACAE-4A0DC07A57A3}" dt="2023-06-12T05:11:01.703" v="5447" actId="6549"/>
          <ac:spMkLst>
            <pc:docMk/>
            <pc:sldMk cId="18369903" sldId="470"/>
            <ac:spMk id="7" creationId="{33CEA544-77C2-FF79-AA38-538BB26620CF}"/>
          </ac:spMkLst>
        </pc:spChg>
        <pc:spChg chg="mod">
          <ac:chgData name="Richard Chalk" userId="287f8aa4f4de1d19" providerId="LiveId" clId="{FB819162-6B93-4C6E-ACAE-4A0DC07A57A3}" dt="2023-06-12T05:12:02.904" v="5484" actId="1035"/>
          <ac:spMkLst>
            <pc:docMk/>
            <pc:sldMk cId="18369903" sldId="470"/>
            <ac:spMk id="13" creationId="{3D68EEF7-5145-423D-4A19-3D8D1629DA43}"/>
          </ac:spMkLst>
        </pc:spChg>
        <pc:spChg chg="mod">
          <ac:chgData name="Richard Chalk" userId="287f8aa4f4de1d19" providerId="LiveId" clId="{FB819162-6B93-4C6E-ACAE-4A0DC07A57A3}" dt="2023-06-12T05:12:02.904" v="5484" actId="1035"/>
          <ac:spMkLst>
            <pc:docMk/>
            <pc:sldMk cId="18369903" sldId="470"/>
            <ac:spMk id="14" creationId="{3C76CCE5-FFDC-ABA7-C72C-E65C6ECE6276}"/>
          </ac:spMkLst>
        </pc:spChg>
        <pc:picChg chg="add mod">
          <ac:chgData name="Richard Chalk" userId="287f8aa4f4de1d19" providerId="LiveId" clId="{FB819162-6B93-4C6E-ACAE-4A0DC07A57A3}" dt="2023-06-12T05:26:12.091" v="5706" actId="1076"/>
          <ac:picMkLst>
            <pc:docMk/>
            <pc:sldMk cId="18369903" sldId="470"/>
            <ac:picMk id="2" creationId="{2B95742B-4CED-8381-FEEA-8A10964E0C61}"/>
          </ac:picMkLst>
        </pc:picChg>
        <pc:picChg chg="del">
          <ac:chgData name="Richard Chalk" userId="287f8aa4f4de1d19" providerId="LiveId" clId="{FB819162-6B93-4C6E-ACAE-4A0DC07A57A3}" dt="2023-06-12T05:09:09.557" v="5387" actId="478"/>
          <ac:picMkLst>
            <pc:docMk/>
            <pc:sldMk cId="18369903" sldId="470"/>
            <ac:picMk id="9" creationId="{9792E609-3341-1E47-A3F6-3464E6F781B8}"/>
          </ac:picMkLst>
        </pc:picChg>
        <pc:picChg chg="del">
          <ac:chgData name="Richard Chalk" userId="287f8aa4f4de1d19" providerId="LiveId" clId="{FB819162-6B93-4C6E-ACAE-4A0DC07A57A3}" dt="2023-06-12T05:07:57.643" v="5356" actId="478"/>
          <ac:picMkLst>
            <pc:docMk/>
            <pc:sldMk cId="18369903" sldId="470"/>
            <ac:picMk id="10" creationId="{F01A6C64-34C3-4B35-2BCB-2F7875AC164A}"/>
          </ac:picMkLst>
        </pc:picChg>
        <pc:picChg chg="del">
          <ac:chgData name="Richard Chalk" userId="287f8aa4f4de1d19" providerId="LiveId" clId="{FB819162-6B93-4C6E-ACAE-4A0DC07A57A3}" dt="2023-06-12T05:10:53.144" v="5425" actId="478"/>
          <ac:picMkLst>
            <pc:docMk/>
            <pc:sldMk cId="18369903" sldId="470"/>
            <ac:picMk id="1026" creationId="{E1A2A485-009E-B61F-AFD9-7666E6A4716A}"/>
          </ac:picMkLst>
        </pc:picChg>
        <pc:picChg chg="add mod">
          <ac:chgData name="Richard Chalk" userId="287f8aa4f4de1d19" providerId="LiveId" clId="{FB819162-6B93-4C6E-ACAE-4A0DC07A57A3}" dt="2023-06-12T05:11:52.702" v="5455" actId="1076"/>
          <ac:picMkLst>
            <pc:docMk/>
            <pc:sldMk cId="18369903" sldId="470"/>
            <ac:picMk id="2050" creationId="{27AA0A92-C9F0-9E9F-7642-A827C46E1BEB}"/>
          </ac:picMkLst>
        </pc:picChg>
      </pc:sldChg>
      <pc:sldChg chg="addSp delSp modSp add mod modNotesTx">
        <pc:chgData name="Richard Chalk" userId="287f8aa4f4de1d19" providerId="LiveId" clId="{FB819162-6B93-4C6E-ACAE-4A0DC07A57A3}" dt="2023-06-14T19:15:51.633" v="6796" actId="688"/>
        <pc:sldMkLst>
          <pc:docMk/>
          <pc:sldMk cId="2111746129" sldId="471"/>
        </pc:sldMkLst>
        <pc:spChg chg="mod">
          <ac:chgData name="Richard Chalk" userId="287f8aa4f4de1d19" providerId="LiveId" clId="{FB819162-6B93-4C6E-ACAE-4A0DC07A57A3}" dt="2023-06-14T19:01:44.349" v="6570" actId="113"/>
          <ac:spMkLst>
            <pc:docMk/>
            <pc:sldMk cId="2111746129" sldId="471"/>
            <ac:spMk id="3" creationId="{B9C087E5-1AEF-0EFF-0817-54001B3C5837}"/>
          </ac:spMkLst>
        </pc:spChg>
        <pc:spChg chg="mod">
          <ac:chgData name="Richard Chalk" userId="287f8aa4f4de1d19" providerId="LiveId" clId="{FB819162-6B93-4C6E-ACAE-4A0DC07A57A3}" dt="2023-06-14T18:56:59.005" v="6494" actId="113"/>
          <ac:spMkLst>
            <pc:docMk/>
            <pc:sldMk cId="2111746129" sldId="471"/>
            <ac:spMk id="4" creationId="{9AA89512-D9D6-E6FF-F0D0-6B32F4C49B45}"/>
          </ac:spMkLst>
        </pc:spChg>
        <pc:spChg chg="add mod">
          <ac:chgData name="Richard Chalk" userId="287f8aa4f4de1d19" providerId="LiveId" clId="{FB819162-6B93-4C6E-ACAE-4A0DC07A57A3}" dt="2023-06-14T18:58:36.925" v="6567" actId="5793"/>
          <ac:spMkLst>
            <pc:docMk/>
            <pc:sldMk cId="2111746129" sldId="471"/>
            <ac:spMk id="6" creationId="{A0BD54CB-DFBC-7A15-E98E-39D6150B2A9D}"/>
          </ac:spMkLst>
        </pc:spChg>
        <pc:spChg chg="mod">
          <ac:chgData name="Richard Chalk" userId="287f8aa4f4de1d19" providerId="LiveId" clId="{FB819162-6B93-4C6E-ACAE-4A0DC07A57A3}" dt="2023-06-14T18:56:28.356" v="6470" actId="113"/>
          <ac:spMkLst>
            <pc:docMk/>
            <pc:sldMk cId="2111746129" sldId="471"/>
            <ac:spMk id="7" creationId="{33CEA544-77C2-FF79-AA38-538BB26620CF}"/>
          </ac:spMkLst>
        </pc:spChg>
        <pc:spChg chg="add del">
          <ac:chgData name="Richard Chalk" userId="287f8aa4f4de1d19" providerId="LiveId" clId="{FB819162-6B93-4C6E-ACAE-4A0DC07A57A3}" dt="2023-06-14T19:04:25.532" v="6572" actId="22"/>
          <ac:spMkLst>
            <pc:docMk/>
            <pc:sldMk cId="2111746129" sldId="471"/>
            <ac:spMk id="11" creationId="{8A0E2BEC-AE7E-A1E1-AB8E-9CD2D150B86C}"/>
          </ac:spMkLst>
        </pc:spChg>
        <pc:spChg chg="del">
          <ac:chgData name="Richard Chalk" userId="287f8aa4f4de1d19" providerId="LiveId" clId="{FB819162-6B93-4C6E-ACAE-4A0DC07A57A3}" dt="2023-06-14T18:52:39.287" v="6391" actId="478"/>
          <ac:spMkLst>
            <pc:docMk/>
            <pc:sldMk cId="2111746129" sldId="471"/>
            <ac:spMk id="13" creationId="{3D68EEF7-5145-423D-4A19-3D8D1629DA43}"/>
          </ac:spMkLst>
        </pc:spChg>
        <pc:spChg chg="del">
          <ac:chgData name="Richard Chalk" userId="287f8aa4f4de1d19" providerId="LiveId" clId="{FB819162-6B93-4C6E-ACAE-4A0DC07A57A3}" dt="2023-06-14T18:52:39.287" v="6391" actId="478"/>
          <ac:spMkLst>
            <pc:docMk/>
            <pc:sldMk cId="2111746129" sldId="471"/>
            <ac:spMk id="14" creationId="{3C76CCE5-FFDC-ABA7-C72C-E65C6ECE6276}"/>
          </ac:spMkLst>
        </pc:spChg>
        <pc:picChg chg="del">
          <ac:chgData name="Richard Chalk" userId="287f8aa4f4de1d19" providerId="LiveId" clId="{FB819162-6B93-4C6E-ACAE-4A0DC07A57A3}" dt="2023-06-14T18:52:39.287" v="6391" actId="478"/>
          <ac:picMkLst>
            <pc:docMk/>
            <pc:sldMk cId="2111746129" sldId="471"/>
            <ac:picMk id="2" creationId="{2B95742B-4CED-8381-FEEA-8A10964E0C61}"/>
          </ac:picMkLst>
        </pc:picChg>
        <pc:picChg chg="add del mod">
          <ac:chgData name="Richard Chalk" userId="287f8aa4f4de1d19" providerId="LiveId" clId="{FB819162-6B93-4C6E-ACAE-4A0DC07A57A3}" dt="2023-06-14T19:15:33.733" v="6794" actId="478"/>
          <ac:picMkLst>
            <pc:docMk/>
            <pc:sldMk cId="2111746129" sldId="471"/>
            <ac:picMk id="9" creationId="{8A19B708-E5F1-11A9-72DE-9FF273803296}"/>
          </ac:picMkLst>
        </pc:picChg>
        <pc:picChg chg="add mod">
          <ac:chgData name="Richard Chalk" userId="287f8aa4f4de1d19" providerId="LiveId" clId="{FB819162-6B93-4C6E-ACAE-4A0DC07A57A3}" dt="2023-06-14T19:15:51.633" v="6796" actId="688"/>
          <ac:picMkLst>
            <pc:docMk/>
            <pc:sldMk cId="2111746129" sldId="471"/>
            <ac:picMk id="15" creationId="{FE6581D8-F451-90C2-0264-67F9C4CEE336}"/>
          </ac:picMkLst>
        </pc:picChg>
        <pc:picChg chg="add del mod">
          <ac:chgData name="Richard Chalk" userId="287f8aa4f4de1d19" providerId="LiveId" clId="{FB819162-6B93-4C6E-ACAE-4A0DC07A57A3}" dt="2023-06-14T18:54:50.007" v="6404" actId="478"/>
          <ac:picMkLst>
            <pc:docMk/>
            <pc:sldMk cId="2111746129" sldId="471"/>
            <ac:picMk id="1026" creationId="{A981D868-1469-BCBD-12E8-B1100C52A20A}"/>
          </ac:picMkLst>
        </pc:picChg>
        <pc:picChg chg="add mod">
          <ac:chgData name="Richard Chalk" userId="287f8aa4f4de1d19" providerId="LiveId" clId="{FB819162-6B93-4C6E-ACAE-4A0DC07A57A3}" dt="2023-06-14T18:55:09.938" v="6420" actId="1038"/>
          <ac:picMkLst>
            <pc:docMk/>
            <pc:sldMk cId="2111746129" sldId="471"/>
            <ac:picMk id="1028" creationId="{C427AC80-3CC0-0FB7-B0B1-92562CC997F4}"/>
          </ac:picMkLst>
        </pc:picChg>
        <pc:picChg chg="add mod">
          <ac:chgData name="Richard Chalk" userId="287f8aa4f4de1d19" providerId="LiveId" clId="{FB819162-6B93-4C6E-ACAE-4A0DC07A57A3}" dt="2023-06-14T18:55:48.613" v="6459" actId="1035"/>
          <ac:picMkLst>
            <pc:docMk/>
            <pc:sldMk cId="2111746129" sldId="471"/>
            <ac:picMk id="1030" creationId="{78D388D3-2521-EB39-04E9-665D509ED6F1}"/>
          </ac:picMkLst>
        </pc:picChg>
        <pc:picChg chg="add mod">
          <ac:chgData name="Richard Chalk" userId="287f8aa4f4de1d19" providerId="LiveId" clId="{FB819162-6B93-4C6E-ACAE-4A0DC07A57A3}" dt="2023-06-14T18:56:24.511" v="6469" actId="1038"/>
          <ac:picMkLst>
            <pc:docMk/>
            <pc:sldMk cId="2111746129" sldId="471"/>
            <ac:picMk id="1032" creationId="{D35D5CFF-21F9-870D-9267-216DBD00296E}"/>
          </ac:picMkLst>
        </pc:picChg>
        <pc:picChg chg="del">
          <ac:chgData name="Richard Chalk" userId="287f8aa4f4de1d19" providerId="LiveId" clId="{FB819162-6B93-4C6E-ACAE-4A0DC07A57A3}" dt="2023-06-14T18:52:27.828" v="6390" actId="478"/>
          <ac:picMkLst>
            <pc:docMk/>
            <pc:sldMk cId="2111746129" sldId="471"/>
            <ac:picMk id="2050" creationId="{27AA0A92-C9F0-9E9F-7642-A827C46E1BEB}"/>
          </ac:picMkLst>
        </pc:picChg>
      </pc:sldChg>
      <pc:sldChg chg="addSp delSp modSp add mod modNotesTx">
        <pc:chgData name="Richard Chalk" userId="287f8aa4f4de1d19" providerId="LiveId" clId="{FB819162-6B93-4C6E-ACAE-4A0DC07A57A3}" dt="2023-06-14T19:21:53.526" v="7059" actId="1036"/>
        <pc:sldMkLst>
          <pc:docMk/>
          <pc:sldMk cId="1172989122" sldId="472"/>
        </pc:sldMkLst>
        <pc:spChg chg="del mod">
          <ac:chgData name="Richard Chalk" userId="287f8aa4f4de1d19" providerId="LiveId" clId="{FB819162-6B93-4C6E-ACAE-4A0DC07A57A3}" dt="2023-06-14T19:13:07.111" v="6700" actId="478"/>
          <ac:spMkLst>
            <pc:docMk/>
            <pc:sldMk cId="1172989122" sldId="472"/>
            <ac:spMk id="3" creationId="{B9C087E5-1AEF-0EFF-0817-54001B3C5837}"/>
          </ac:spMkLst>
        </pc:spChg>
        <pc:spChg chg="mod">
          <ac:chgData name="Richard Chalk" userId="287f8aa4f4de1d19" providerId="LiveId" clId="{FB819162-6B93-4C6E-ACAE-4A0DC07A57A3}" dt="2023-06-14T19:15:08.889" v="6790" actId="20577"/>
          <ac:spMkLst>
            <pc:docMk/>
            <pc:sldMk cId="1172989122" sldId="472"/>
            <ac:spMk id="4" creationId="{9AA89512-D9D6-E6FF-F0D0-6B32F4C49B45}"/>
          </ac:spMkLst>
        </pc:spChg>
        <pc:spChg chg="del">
          <ac:chgData name="Richard Chalk" userId="287f8aa4f4de1d19" providerId="LiveId" clId="{FB819162-6B93-4C6E-ACAE-4A0DC07A57A3}" dt="2023-06-14T19:04:38.389" v="6578" actId="478"/>
          <ac:spMkLst>
            <pc:docMk/>
            <pc:sldMk cId="1172989122" sldId="472"/>
            <ac:spMk id="6" creationId="{A0BD54CB-DFBC-7A15-E98E-39D6150B2A9D}"/>
          </ac:spMkLst>
        </pc:spChg>
        <pc:spChg chg="mod">
          <ac:chgData name="Richard Chalk" userId="287f8aa4f4de1d19" providerId="LiveId" clId="{FB819162-6B93-4C6E-ACAE-4A0DC07A57A3}" dt="2023-06-14T19:04:32.476" v="6576" actId="20577"/>
          <ac:spMkLst>
            <pc:docMk/>
            <pc:sldMk cId="1172989122" sldId="472"/>
            <ac:spMk id="7" creationId="{33CEA544-77C2-FF79-AA38-538BB26620CF}"/>
          </ac:spMkLst>
        </pc:spChg>
        <pc:spChg chg="add del mod">
          <ac:chgData name="Richard Chalk" userId="287f8aa4f4de1d19" providerId="LiveId" clId="{FB819162-6B93-4C6E-ACAE-4A0DC07A57A3}" dt="2023-06-14T19:16:44.437" v="6797" actId="478"/>
          <ac:spMkLst>
            <pc:docMk/>
            <pc:sldMk cId="1172989122" sldId="472"/>
            <ac:spMk id="10" creationId="{82A6685E-E437-A7AC-4DC1-F555DFC1DA65}"/>
          </ac:spMkLst>
        </pc:spChg>
        <pc:spChg chg="add mod">
          <ac:chgData name="Richard Chalk" userId="287f8aa4f4de1d19" providerId="LiveId" clId="{FB819162-6B93-4C6E-ACAE-4A0DC07A57A3}" dt="2023-06-14T19:21:42.256" v="7056" actId="20577"/>
          <ac:spMkLst>
            <pc:docMk/>
            <pc:sldMk cId="1172989122" sldId="472"/>
            <ac:spMk id="11" creationId="{7B3899B8-BAD2-F451-2C35-81C2C683BEA3}"/>
          </ac:spMkLst>
        </pc:spChg>
        <pc:spChg chg="add mod">
          <ac:chgData name="Richard Chalk" userId="287f8aa4f4de1d19" providerId="LiveId" clId="{FB819162-6B93-4C6E-ACAE-4A0DC07A57A3}" dt="2023-06-14T19:21:15.260" v="7036" actId="1036"/>
          <ac:spMkLst>
            <pc:docMk/>
            <pc:sldMk cId="1172989122" sldId="472"/>
            <ac:spMk id="13" creationId="{D9B60E7D-0513-FE78-BF83-7E50E6F6573F}"/>
          </ac:spMkLst>
        </pc:spChg>
        <pc:spChg chg="add mod">
          <ac:chgData name="Richard Chalk" userId="287f8aa4f4de1d19" providerId="LiveId" clId="{FB819162-6B93-4C6E-ACAE-4A0DC07A57A3}" dt="2023-06-14T19:21:53.526" v="7059" actId="1036"/>
          <ac:spMkLst>
            <pc:docMk/>
            <pc:sldMk cId="1172989122" sldId="472"/>
            <ac:spMk id="15" creationId="{936CD00B-A36C-F952-C657-E0041015DBAD}"/>
          </ac:spMkLst>
        </pc:spChg>
        <pc:picChg chg="del">
          <ac:chgData name="Richard Chalk" userId="287f8aa4f4de1d19" providerId="LiveId" clId="{FB819162-6B93-4C6E-ACAE-4A0DC07A57A3}" dt="2023-06-14T19:04:38.389" v="6578" actId="478"/>
          <ac:picMkLst>
            <pc:docMk/>
            <pc:sldMk cId="1172989122" sldId="472"/>
            <ac:picMk id="9" creationId="{8A19B708-E5F1-11A9-72DE-9FF273803296}"/>
          </ac:picMkLst>
        </pc:picChg>
        <pc:picChg chg="add mod">
          <ac:chgData name="Richard Chalk" userId="287f8aa4f4de1d19" providerId="LiveId" clId="{FB819162-6B93-4C6E-ACAE-4A0DC07A57A3}" dt="2023-06-14T19:21:15.260" v="7036" actId="1036"/>
          <ac:picMkLst>
            <pc:docMk/>
            <pc:sldMk cId="1172989122" sldId="472"/>
            <ac:picMk id="14" creationId="{E0184B00-C8E6-4341-6743-80FC3B2A3247}"/>
          </ac:picMkLst>
        </pc:picChg>
        <pc:picChg chg="del">
          <ac:chgData name="Richard Chalk" userId="287f8aa4f4de1d19" providerId="LiveId" clId="{FB819162-6B93-4C6E-ACAE-4A0DC07A57A3}" dt="2023-06-14T19:04:35.638" v="6577" actId="478"/>
          <ac:picMkLst>
            <pc:docMk/>
            <pc:sldMk cId="1172989122" sldId="472"/>
            <ac:picMk id="1028" creationId="{C427AC80-3CC0-0FB7-B0B1-92562CC997F4}"/>
          </ac:picMkLst>
        </pc:picChg>
        <pc:picChg chg="del">
          <ac:chgData name="Richard Chalk" userId="287f8aa4f4de1d19" providerId="LiveId" clId="{FB819162-6B93-4C6E-ACAE-4A0DC07A57A3}" dt="2023-06-14T19:04:35.638" v="6577" actId="478"/>
          <ac:picMkLst>
            <pc:docMk/>
            <pc:sldMk cId="1172989122" sldId="472"/>
            <ac:picMk id="1030" creationId="{78D388D3-2521-EB39-04E9-665D509ED6F1}"/>
          </ac:picMkLst>
        </pc:picChg>
      </pc:sldChg>
    </pc:docChg>
  </pc:docChgLst>
  <pc:docChgLst>
    <pc:chgData name="Richard Chalk" userId="287f8aa4f4de1d19" providerId="LiveId" clId="{0092D160-E96F-4E7A-85EE-0570A35094B3}"/>
    <pc:docChg chg="undo redo custSel addSld delSld modSld">
      <pc:chgData name="Richard Chalk" userId="287f8aa4f4de1d19" providerId="LiveId" clId="{0092D160-E96F-4E7A-85EE-0570A35094B3}" dt="2023-07-05T12:27:52.915" v="3356" actId="20577"/>
      <pc:docMkLst>
        <pc:docMk/>
      </pc:docMkLst>
      <pc:sldChg chg="addSp delSp modSp mod">
        <pc:chgData name="Richard Chalk" userId="287f8aa4f4de1d19" providerId="LiveId" clId="{0092D160-E96F-4E7A-85EE-0570A35094B3}" dt="2023-07-05T12:25:24.410" v="3224" actId="1035"/>
        <pc:sldMkLst>
          <pc:docMk/>
          <pc:sldMk cId="0" sldId="299"/>
        </pc:sldMkLst>
        <pc:spChg chg="add mod">
          <ac:chgData name="Richard Chalk" userId="287f8aa4f4de1d19" providerId="LiveId" clId="{0092D160-E96F-4E7A-85EE-0570A35094B3}" dt="2023-07-05T06:01:19.260" v="205" actId="1035"/>
          <ac:spMkLst>
            <pc:docMk/>
            <pc:sldMk cId="0" sldId="299"/>
            <ac:spMk id="8" creationId="{9977F281-A947-A97F-F970-14C3D7FFAE2B}"/>
          </ac:spMkLst>
        </pc:spChg>
        <pc:spChg chg="del">
          <ac:chgData name="Richard Chalk" userId="287f8aa4f4de1d19" providerId="LiveId" clId="{0092D160-E96F-4E7A-85EE-0570A35094B3}" dt="2023-07-05T06:01:04.604" v="200" actId="478"/>
          <ac:spMkLst>
            <pc:docMk/>
            <pc:sldMk cId="0" sldId="299"/>
            <ac:spMk id="16" creationId="{96566620-CF4E-3E72-DF17-BDE7523AD6EA}"/>
          </ac:spMkLst>
        </pc:spChg>
        <pc:spChg chg="mod">
          <ac:chgData name="Richard Chalk" userId="287f8aa4f4de1d19" providerId="LiveId" clId="{0092D160-E96F-4E7A-85EE-0570A35094B3}" dt="2023-07-05T12:01:58.174" v="2691" actId="20577"/>
          <ac:spMkLst>
            <pc:docMk/>
            <pc:sldMk cId="0" sldId="299"/>
            <ac:spMk id="18" creationId="{CBF4E8CD-055F-8FAC-58DB-DB42DE1E6C1D}"/>
          </ac:spMkLst>
        </pc:spChg>
        <pc:spChg chg="mod">
          <ac:chgData name="Richard Chalk" userId="287f8aa4f4de1d19" providerId="LiveId" clId="{0092D160-E96F-4E7A-85EE-0570A35094B3}" dt="2023-07-05T12:24:53.801" v="3198" actId="1036"/>
          <ac:spMkLst>
            <pc:docMk/>
            <pc:sldMk cId="0" sldId="299"/>
            <ac:spMk id="658" creationId="{00000000-0000-0000-0000-000000000000}"/>
          </ac:spMkLst>
        </pc:spChg>
        <pc:picChg chg="mod">
          <ac:chgData name="Richard Chalk" userId="287f8aa4f4de1d19" providerId="LiveId" clId="{0092D160-E96F-4E7A-85EE-0570A35094B3}" dt="2023-07-05T12:25:01.373" v="3212" actId="1036"/>
          <ac:picMkLst>
            <pc:docMk/>
            <pc:sldMk cId="0" sldId="299"/>
            <ac:picMk id="2" creationId="{1798266B-4E23-1125-CABF-2421F7B57CB6}"/>
          </ac:picMkLst>
        </pc:picChg>
        <pc:picChg chg="mod">
          <ac:chgData name="Richard Chalk" userId="287f8aa4f4de1d19" providerId="LiveId" clId="{0092D160-E96F-4E7A-85EE-0570A35094B3}" dt="2023-07-05T12:25:01.373" v="3212" actId="1036"/>
          <ac:picMkLst>
            <pc:docMk/>
            <pc:sldMk cId="0" sldId="299"/>
            <ac:picMk id="3" creationId="{00F42DEA-93D1-0D04-0FB8-52092F46A3C0}"/>
          </ac:picMkLst>
        </pc:picChg>
        <pc:picChg chg="add mod">
          <ac:chgData name="Richard Chalk" userId="287f8aa4f4de1d19" providerId="LiveId" clId="{0092D160-E96F-4E7A-85EE-0570A35094B3}" dt="2023-07-05T06:15:33.454" v="441" actId="1037"/>
          <ac:picMkLst>
            <pc:docMk/>
            <pc:sldMk cId="0" sldId="299"/>
            <ac:picMk id="2050" creationId="{39D47829-75A0-558A-0986-D1819D3C5FF5}"/>
          </ac:picMkLst>
        </pc:picChg>
        <pc:cxnChg chg="add mod">
          <ac:chgData name="Richard Chalk" userId="287f8aa4f4de1d19" providerId="LiveId" clId="{0092D160-E96F-4E7A-85EE-0570A35094B3}" dt="2023-07-05T12:25:24.410" v="3224" actId="1035"/>
          <ac:cxnSpMkLst>
            <pc:docMk/>
            <pc:sldMk cId="0" sldId="299"/>
            <ac:cxnSpMk id="9" creationId="{A50E3248-F1C9-60C4-B00D-907E554C43F3}"/>
          </ac:cxnSpMkLst>
        </pc:cxnChg>
      </pc:sldChg>
      <pc:sldChg chg="modSp mod">
        <pc:chgData name="Richard Chalk" userId="287f8aa4f4de1d19" providerId="LiveId" clId="{0092D160-E96F-4E7A-85EE-0570A35094B3}" dt="2023-07-05T05:51:24.088" v="9" actId="20577"/>
        <pc:sldMkLst>
          <pc:docMk/>
          <pc:sldMk cId="3213385662" sldId="309"/>
        </pc:sldMkLst>
        <pc:spChg chg="mod">
          <ac:chgData name="Richard Chalk" userId="287f8aa4f4de1d19" providerId="LiveId" clId="{0092D160-E96F-4E7A-85EE-0570A35094B3}" dt="2023-07-05T05:51:24.088" v="9" actId="20577"/>
          <ac:spMkLst>
            <pc:docMk/>
            <pc:sldMk cId="3213385662" sldId="309"/>
            <ac:spMk id="118" creationId="{00000000-0000-0000-0000-000000000000}"/>
          </ac:spMkLst>
        </pc:spChg>
      </pc:sldChg>
      <pc:sldChg chg="delSp modSp add mod modNotesTx">
        <pc:chgData name="Richard Chalk" userId="287f8aa4f4de1d19" providerId="LiveId" clId="{0092D160-E96F-4E7A-85EE-0570A35094B3}" dt="2023-07-05T06:06:52.375" v="271"/>
        <pc:sldMkLst>
          <pc:docMk/>
          <pc:sldMk cId="1717922590" sldId="382"/>
        </pc:sldMkLst>
        <pc:spChg chg="mod">
          <ac:chgData name="Richard Chalk" userId="287f8aa4f4de1d19" providerId="LiveId" clId="{0092D160-E96F-4E7A-85EE-0570A35094B3}" dt="2023-07-05T06:05:41.604" v="270" actId="207"/>
          <ac:spMkLst>
            <pc:docMk/>
            <pc:sldMk cId="1717922590" sldId="382"/>
            <ac:spMk id="658" creationId="{00000000-0000-0000-0000-000000000000}"/>
          </ac:spMkLst>
        </pc:spChg>
        <pc:picChg chg="del">
          <ac:chgData name="Richard Chalk" userId="287f8aa4f4de1d19" providerId="LiveId" clId="{0092D160-E96F-4E7A-85EE-0570A35094B3}" dt="2023-07-05T06:04:38.271" v="254" actId="478"/>
          <ac:picMkLst>
            <pc:docMk/>
            <pc:sldMk cId="1717922590" sldId="382"/>
            <ac:picMk id="2" creationId="{872B7D5D-034A-6D3F-DEE5-D009E02DE11E}"/>
          </ac:picMkLst>
        </pc:picChg>
        <pc:picChg chg="del">
          <ac:chgData name="Richard Chalk" userId="287f8aa4f4de1d19" providerId="LiveId" clId="{0092D160-E96F-4E7A-85EE-0570A35094B3}" dt="2023-07-05T06:04:38.271" v="254" actId="478"/>
          <ac:picMkLst>
            <pc:docMk/>
            <pc:sldMk cId="1717922590" sldId="382"/>
            <ac:picMk id="3" creationId="{805843AD-EF21-8F84-01CF-A99AD8AFA134}"/>
          </ac:picMkLst>
        </pc:picChg>
      </pc:sldChg>
      <pc:sldChg chg="del">
        <pc:chgData name="Richard Chalk" userId="287f8aa4f4de1d19" providerId="LiveId" clId="{0092D160-E96F-4E7A-85EE-0570A35094B3}" dt="2023-07-05T06:02:07.217" v="211" actId="2696"/>
        <pc:sldMkLst>
          <pc:docMk/>
          <pc:sldMk cId="2114022562" sldId="382"/>
        </pc:sldMkLst>
      </pc:sldChg>
      <pc:sldChg chg="del">
        <pc:chgData name="Richard Chalk" userId="287f8aa4f4de1d19" providerId="LiveId" clId="{0092D160-E96F-4E7A-85EE-0570A35094B3}" dt="2023-07-05T05:51:29.077" v="10" actId="47"/>
        <pc:sldMkLst>
          <pc:docMk/>
          <pc:sldMk cId="563439124" sldId="475"/>
        </pc:sldMkLst>
      </pc:sldChg>
      <pc:sldChg chg="add del">
        <pc:chgData name="Richard Chalk" userId="287f8aa4f4de1d19" providerId="LiveId" clId="{0092D160-E96F-4E7A-85EE-0570A35094B3}" dt="2023-07-05T12:13:58.540" v="2803" actId="47"/>
        <pc:sldMkLst>
          <pc:docMk/>
          <pc:sldMk cId="1632552418" sldId="497"/>
        </pc:sldMkLst>
      </pc:sldChg>
      <pc:sldChg chg="add del">
        <pc:chgData name="Richard Chalk" userId="287f8aa4f4de1d19" providerId="LiveId" clId="{0092D160-E96F-4E7A-85EE-0570A35094B3}" dt="2023-07-05T12:13:58.540" v="2803" actId="47"/>
        <pc:sldMkLst>
          <pc:docMk/>
          <pc:sldMk cId="529699284" sldId="503"/>
        </pc:sldMkLst>
      </pc:sldChg>
      <pc:sldChg chg="add del">
        <pc:chgData name="Richard Chalk" userId="287f8aa4f4de1d19" providerId="LiveId" clId="{0092D160-E96F-4E7A-85EE-0570A35094B3}" dt="2023-07-05T12:13:58.540" v="2803" actId="47"/>
        <pc:sldMkLst>
          <pc:docMk/>
          <pc:sldMk cId="2985784809" sldId="504"/>
        </pc:sldMkLst>
      </pc:sldChg>
      <pc:sldChg chg="add del">
        <pc:chgData name="Richard Chalk" userId="287f8aa4f4de1d19" providerId="LiveId" clId="{0092D160-E96F-4E7A-85EE-0570A35094B3}" dt="2023-07-05T12:13:58.540" v="2803" actId="47"/>
        <pc:sldMkLst>
          <pc:docMk/>
          <pc:sldMk cId="3857005702" sldId="505"/>
        </pc:sldMkLst>
      </pc:sldChg>
      <pc:sldChg chg="add del">
        <pc:chgData name="Richard Chalk" userId="287f8aa4f4de1d19" providerId="LiveId" clId="{0092D160-E96F-4E7A-85EE-0570A35094B3}" dt="2023-07-05T12:13:58.540" v="2803" actId="47"/>
        <pc:sldMkLst>
          <pc:docMk/>
          <pc:sldMk cId="658545090" sldId="506"/>
        </pc:sldMkLst>
      </pc:sldChg>
      <pc:sldChg chg="add del">
        <pc:chgData name="Richard Chalk" userId="287f8aa4f4de1d19" providerId="LiveId" clId="{0092D160-E96F-4E7A-85EE-0570A35094B3}" dt="2023-07-05T12:13:58.540" v="2803" actId="47"/>
        <pc:sldMkLst>
          <pc:docMk/>
          <pc:sldMk cId="4185528542" sldId="507"/>
        </pc:sldMkLst>
      </pc:sldChg>
      <pc:sldChg chg="add del">
        <pc:chgData name="Richard Chalk" userId="287f8aa4f4de1d19" providerId="LiveId" clId="{0092D160-E96F-4E7A-85EE-0570A35094B3}" dt="2023-07-05T12:13:58.540" v="2803" actId="47"/>
        <pc:sldMkLst>
          <pc:docMk/>
          <pc:sldMk cId="1895652186" sldId="508"/>
        </pc:sldMkLst>
      </pc:sldChg>
      <pc:sldChg chg="add del">
        <pc:chgData name="Richard Chalk" userId="287f8aa4f4de1d19" providerId="LiveId" clId="{0092D160-E96F-4E7A-85EE-0570A35094B3}" dt="2023-07-05T12:13:58.540" v="2803" actId="47"/>
        <pc:sldMkLst>
          <pc:docMk/>
          <pc:sldMk cId="2496683731" sldId="509"/>
        </pc:sldMkLst>
      </pc:sldChg>
      <pc:sldChg chg="add del">
        <pc:chgData name="Richard Chalk" userId="287f8aa4f4de1d19" providerId="LiveId" clId="{0092D160-E96F-4E7A-85EE-0570A35094B3}" dt="2023-07-05T12:13:58.540" v="2803" actId="47"/>
        <pc:sldMkLst>
          <pc:docMk/>
          <pc:sldMk cId="108713598" sldId="510"/>
        </pc:sldMkLst>
      </pc:sldChg>
      <pc:sldChg chg="new add del">
        <pc:chgData name="Richard Chalk" userId="287f8aa4f4de1d19" providerId="LiveId" clId="{0092D160-E96F-4E7A-85EE-0570A35094B3}" dt="2023-07-05T12:13:58.540" v="2803" actId="47"/>
        <pc:sldMkLst>
          <pc:docMk/>
          <pc:sldMk cId="385153387" sldId="511"/>
        </pc:sldMkLst>
      </pc:sldChg>
      <pc:sldChg chg="addSp delSp modSp add mod modNotesTx">
        <pc:chgData name="Richard Chalk" userId="287f8aa4f4de1d19" providerId="LiveId" clId="{0092D160-E96F-4E7A-85EE-0570A35094B3}" dt="2023-07-05T12:25:49.156" v="3240" actId="167"/>
        <pc:sldMkLst>
          <pc:docMk/>
          <pc:sldMk cId="4193271027" sldId="512"/>
        </pc:sldMkLst>
        <pc:spChg chg="mod ord">
          <ac:chgData name="Richard Chalk" userId="287f8aa4f4de1d19" providerId="LiveId" clId="{0092D160-E96F-4E7A-85EE-0570A35094B3}" dt="2023-07-05T12:25:41.859" v="3225" actId="167"/>
          <ac:spMkLst>
            <pc:docMk/>
            <pc:sldMk cId="4193271027" sldId="512"/>
            <ac:spMk id="2" creationId="{2CED0939-2445-F1A3-21AE-0A535344DD5D}"/>
          </ac:spMkLst>
        </pc:spChg>
        <pc:spChg chg="mod">
          <ac:chgData name="Richard Chalk" userId="287f8aa4f4de1d19" providerId="LiveId" clId="{0092D160-E96F-4E7A-85EE-0570A35094B3}" dt="2023-07-05T06:14:43.334" v="411" actId="14100"/>
          <ac:spMkLst>
            <pc:docMk/>
            <pc:sldMk cId="4193271027" sldId="512"/>
            <ac:spMk id="3" creationId="{173D56EC-57A4-FE19-1901-5242223ADD72}"/>
          </ac:spMkLst>
        </pc:spChg>
        <pc:spChg chg="del">
          <ac:chgData name="Richard Chalk" userId="287f8aa4f4de1d19" providerId="LiveId" clId="{0092D160-E96F-4E7A-85EE-0570A35094B3}" dt="2023-07-05T06:08:02.243" v="277" actId="478"/>
          <ac:spMkLst>
            <pc:docMk/>
            <pc:sldMk cId="4193271027" sldId="512"/>
            <ac:spMk id="8" creationId="{0DCB333C-9118-BE43-4330-5DC6BA418837}"/>
          </ac:spMkLst>
        </pc:spChg>
        <pc:picChg chg="del">
          <ac:chgData name="Richard Chalk" userId="287f8aa4f4de1d19" providerId="LiveId" clId="{0092D160-E96F-4E7A-85EE-0570A35094B3}" dt="2023-07-05T06:08:00.137" v="276" actId="478"/>
          <ac:picMkLst>
            <pc:docMk/>
            <pc:sldMk cId="4193271027" sldId="512"/>
            <ac:picMk id="9" creationId="{48260509-C1E0-6A22-E893-A68FCD3B62F6}"/>
          </ac:picMkLst>
        </pc:picChg>
        <pc:picChg chg="add mod">
          <ac:chgData name="Richard Chalk" userId="287f8aa4f4de1d19" providerId="LiveId" clId="{0092D160-E96F-4E7A-85EE-0570A35094B3}" dt="2023-07-05T12:25:49.156" v="3240" actId="167"/>
          <ac:picMkLst>
            <pc:docMk/>
            <pc:sldMk cId="4193271027" sldId="512"/>
            <ac:picMk id="1026" creationId="{2A8C079E-E67A-AA02-F467-278EC680069E}"/>
          </ac:picMkLst>
        </pc:picChg>
        <pc:picChg chg="add mod">
          <ac:chgData name="Richard Chalk" userId="287f8aa4f4de1d19" providerId="LiveId" clId="{0092D160-E96F-4E7A-85EE-0570A35094B3}" dt="2023-07-05T06:14:37.479" v="409" actId="14100"/>
          <ac:picMkLst>
            <pc:docMk/>
            <pc:sldMk cId="4193271027" sldId="512"/>
            <ac:picMk id="1028" creationId="{9840ADB3-1BB6-A137-1D21-C7517A4C5D93}"/>
          </ac:picMkLst>
        </pc:picChg>
        <pc:picChg chg="del">
          <ac:chgData name="Richard Chalk" userId="287f8aa4f4de1d19" providerId="LiveId" clId="{0092D160-E96F-4E7A-85EE-0570A35094B3}" dt="2023-07-05T06:07:56.040" v="274" actId="478"/>
          <ac:picMkLst>
            <pc:docMk/>
            <pc:sldMk cId="4193271027" sldId="512"/>
            <ac:picMk id="2050" creationId="{EB5CF953-A6BF-12E0-8A2B-6C4A4B67000A}"/>
          </ac:picMkLst>
        </pc:picChg>
        <pc:picChg chg="del">
          <ac:chgData name="Richard Chalk" userId="287f8aa4f4de1d19" providerId="LiveId" clId="{0092D160-E96F-4E7A-85EE-0570A35094B3}" dt="2023-07-05T06:07:57.802" v="275" actId="478"/>
          <ac:picMkLst>
            <pc:docMk/>
            <pc:sldMk cId="4193271027" sldId="512"/>
            <ac:picMk id="2052" creationId="{AFA108FA-442B-4BB2-6B7C-E2A4ADD542C1}"/>
          </ac:picMkLst>
        </pc:picChg>
        <pc:picChg chg="del">
          <ac:chgData name="Richard Chalk" userId="287f8aa4f4de1d19" providerId="LiveId" clId="{0092D160-E96F-4E7A-85EE-0570A35094B3}" dt="2023-07-05T06:08:26.786" v="295" actId="478"/>
          <ac:picMkLst>
            <pc:docMk/>
            <pc:sldMk cId="4193271027" sldId="512"/>
            <ac:picMk id="2054" creationId="{1568B61B-AA90-4481-DC0C-72CC297C1710}"/>
          </ac:picMkLst>
        </pc:picChg>
      </pc:sldChg>
      <pc:sldChg chg="addSp delSp modSp add mod modNotesTx">
        <pc:chgData name="Richard Chalk" userId="287f8aa4f4de1d19" providerId="LiveId" clId="{0092D160-E96F-4E7A-85EE-0570A35094B3}" dt="2023-07-05T12:04:32.367" v="2709" actId="20577"/>
        <pc:sldMkLst>
          <pc:docMk/>
          <pc:sldMk cId="1745136062" sldId="513"/>
        </pc:sldMkLst>
        <pc:spChg chg="mod">
          <ac:chgData name="Richard Chalk" userId="287f8aa4f4de1d19" providerId="LiveId" clId="{0092D160-E96F-4E7A-85EE-0570A35094B3}" dt="2023-07-05T12:04:32.367" v="2709" actId="20577"/>
          <ac:spMkLst>
            <pc:docMk/>
            <pc:sldMk cId="1745136062" sldId="513"/>
            <ac:spMk id="2" creationId="{2CED0939-2445-F1A3-21AE-0A535344DD5D}"/>
          </ac:spMkLst>
        </pc:spChg>
        <pc:spChg chg="mod">
          <ac:chgData name="Richard Chalk" userId="287f8aa4f4de1d19" providerId="LiveId" clId="{0092D160-E96F-4E7A-85EE-0570A35094B3}" dt="2023-07-05T09:26:26.894" v="581" actId="6549"/>
          <ac:spMkLst>
            <pc:docMk/>
            <pc:sldMk cId="1745136062" sldId="513"/>
            <ac:spMk id="3" creationId="{173D56EC-57A4-FE19-1901-5242223ADD72}"/>
          </ac:spMkLst>
        </pc:spChg>
        <pc:spChg chg="mod">
          <ac:chgData name="Richard Chalk" userId="287f8aa4f4de1d19" providerId="LiveId" clId="{0092D160-E96F-4E7A-85EE-0570A35094B3}" dt="2023-07-05T06:19:14.310" v="567" actId="20577"/>
          <ac:spMkLst>
            <pc:docMk/>
            <pc:sldMk cId="1745136062" sldId="513"/>
            <ac:spMk id="7" creationId="{EBD62573-4B50-EAD6-8C7E-C3AE6A9F45B4}"/>
          </ac:spMkLst>
        </pc:spChg>
        <pc:spChg chg="add del">
          <ac:chgData name="Richard Chalk" userId="287f8aa4f4de1d19" providerId="LiveId" clId="{0092D160-E96F-4E7A-85EE-0570A35094B3}" dt="2023-07-05T09:25:23.984" v="569" actId="478"/>
          <ac:spMkLst>
            <pc:docMk/>
            <pc:sldMk cId="1745136062" sldId="513"/>
            <ac:spMk id="8" creationId="{F7F77956-AC30-53F5-6394-054805A51204}"/>
          </ac:spMkLst>
        </pc:spChg>
        <pc:spChg chg="add mod">
          <ac:chgData name="Richard Chalk" userId="287f8aa4f4de1d19" providerId="LiveId" clId="{0092D160-E96F-4E7A-85EE-0570A35094B3}" dt="2023-07-05T09:33:29.170" v="773" actId="1035"/>
          <ac:spMkLst>
            <pc:docMk/>
            <pc:sldMk cId="1745136062" sldId="513"/>
            <ac:spMk id="10" creationId="{05E82448-F5E6-97F1-E1BF-5A2E2DCE32B9}"/>
          </ac:spMkLst>
        </pc:spChg>
        <pc:spChg chg="add mod">
          <ac:chgData name="Richard Chalk" userId="287f8aa4f4de1d19" providerId="LiveId" clId="{0092D160-E96F-4E7A-85EE-0570A35094B3}" dt="2023-07-05T09:35:25.427" v="929" actId="113"/>
          <ac:spMkLst>
            <pc:docMk/>
            <pc:sldMk cId="1745136062" sldId="513"/>
            <ac:spMk id="12" creationId="{70A40354-8A15-A933-049A-6BB48CA60710}"/>
          </ac:spMkLst>
        </pc:spChg>
        <pc:spChg chg="add mod">
          <ac:chgData name="Richard Chalk" userId="287f8aa4f4de1d19" providerId="LiveId" clId="{0092D160-E96F-4E7A-85EE-0570A35094B3}" dt="2023-07-05T09:38:55.975" v="1046" actId="207"/>
          <ac:spMkLst>
            <pc:docMk/>
            <pc:sldMk cId="1745136062" sldId="513"/>
            <ac:spMk id="14" creationId="{F200BD78-7FD4-D2F1-2F14-91F07F17DD97}"/>
          </ac:spMkLst>
        </pc:spChg>
        <pc:spChg chg="mod">
          <ac:chgData name="Richard Chalk" userId="287f8aa4f4de1d19" providerId="LiveId" clId="{0092D160-E96F-4E7A-85EE-0570A35094B3}" dt="2023-07-05T09:31:45.473" v="727" actId="21"/>
          <ac:spMkLst>
            <pc:docMk/>
            <pc:sldMk cId="1745136062" sldId="513"/>
            <ac:spMk id="17" creationId="{CAF0701B-C5F3-3E2A-5BD5-1777621810A6}"/>
          </ac:spMkLst>
        </pc:spChg>
        <pc:spChg chg="del">
          <ac:chgData name="Richard Chalk" userId="287f8aa4f4de1d19" providerId="LiveId" clId="{0092D160-E96F-4E7A-85EE-0570A35094B3}" dt="2023-07-05T06:19:01.335" v="562" actId="478"/>
          <ac:spMkLst>
            <pc:docMk/>
            <pc:sldMk cId="1745136062" sldId="513"/>
            <ac:spMk id="20" creationId="{0535DB8F-D00B-3F96-6ADB-6A2AF9850DCD}"/>
          </ac:spMkLst>
        </pc:spChg>
        <pc:spChg chg="mod">
          <ac:chgData name="Richard Chalk" userId="287f8aa4f4de1d19" providerId="LiveId" clId="{0092D160-E96F-4E7A-85EE-0570A35094B3}" dt="2023-07-05T09:26:33.319" v="582" actId="14100"/>
          <ac:spMkLst>
            <pc:docMk/>
            <pc:sldMk cId="1745136062" sldId="513"/>
            <ac:spMk id="22" creationId="{120FCFC2-BC5F-C545-94C8-8BBCA627CCDA}"/>
          </ac:spMkLst>
        </pc:spChg>
        <pc:picChg chg="del">
          <ac:chgData name="Richard Chalk" userId="287f8aa4f4de1d19" providerId="LiveId" clId="{0092D160-E96F-4E7A-85EE-0570A35094B3}" dt="2023-07-05T09:34:50.194" v="921" actId="478"/>
          <ac:picMkLst>
            <pc:docMk/>
            <pc:sldMk cId="1745136062" sldId="513"/>
            <ac:picMk id="5" creationId="{6325E9FD-CB31-18CC-9788-1DF96F31E1FE}"/>
          </ac:picMkLst>
        </pc:picChg>
        <pc:picChg chg="add mod">
          <ac:chgData name="Richard Chalk" userId="287f8aa4f4de1d19" providerId="LiveId" clId="{0092D160-E96F-4E7A-85EE-0570A35094B3}" dt="2023-07-05T09:30:12.577" v="651" actId="1038"/>
          <ac:picMkLst>
            <pc:docMk/>
            <pc:sldMk cId="1745136062" sldId="513"/>
            <ac:picMk id="9" creationId="{C8C75786-F119-9743-32E7-124C96C5CDD2}"/>
          </ac:picMkLst>
        </pc:picChg>
        <pc:picChg chg="add mod">
          <ac:chgData name="Richard Chalk" userId="287f8aa4f4de1d19" providerId="LiveId" clId="{0092D160-E96F-4E7A-85EE-0570A35094B3}" dt="2023-07-05T09:33:29.170" v="773" actId="1035"/>
          <ac:picMkLst>
            <pc:docMk/>
            <pc:sldMk cId="1745136062" sldId="513"/>
            <ac:picMk id="11" creationId="{D84C0BE0-E11C-3CDC-ECD8-A7B7566BD0C3}"/>
          </ac:picMkLst>
        </pc:picChg>
        <pc:picChg chg="add mod">
          <ac:chgData name="Richard Chalk" userId="287f8aa4f4de1d19" providerId="LiveId" clId="{0092D160-E96F-4E7A-85EE-0570A35094B3}" dt="2023-07-05T09:34:48.296" v="920" actId="1035"/>
          <ac:picMkLst>
            <pc:docMk/>
            <pc:sldMk cId="1745136062" sldId="513"/>
            <ac:picMk id="13" creationId="{3FCA96A1-2AA2-7EAF-A6FE-5CDCE911F0DE}"/>
          </ac:picMkLst>
        </pc:picChg>
        <pc:picChg chg="add mod">
          <ac:chgData name="Richard Chalk" userId="287f8aa4f4de1d19" providerId="LiveId" clId="{0092D160-E96F-4E7A-85EE-0570A35094B3}" dt="2023-07-05T09:37:58.744" v="1015" actId="1076"/>
          <ac:picMkLst>
            <pc:docMk/>
            <pc:sldMk cId="1745136062" sldId="513"/>
            <ac:picMk id="15" creationId="{06606F22-8026-ACE6-3BC5-C0358C2F3CE8}"/>
          </ac:picMkLst>
        </pc:picChg>
        <pc:picChg chg="del">
          <ac:chgData name="Richard Chalk" userId="287f8aa4f4de1d19" providerId="LiveId" clId="{0092D160-E96F-4E7A-85EE-0570A35094B3}" dt="2023-07-05T06:19:04.475" v="566" actId="478"/>
          <ac:picMkLst>
            <pc:docMk/>
            <pc:sldMk cId="1745136062" sldId="513"/>
            <ac:picMk id="16" creationId="{3D7D0F8C-A2A3-49E8-9BC6-4E599CE624E2}"/>
          </ac:picMkLst>
        </pc:picChg>
        <pc:picChg chg="del">
          <ac:chgData name="Richard Chalk" userId="287f8aa4f4de1d19" providerId="LiveId" clId="{0092D160-E96F-4E7A-85EE-0570A35094B3}" dt="2023-07-05T06:19:02.871" v="564" actId="478"/>
          <ac:picMkLst>
            <pc:docMk/>
            <pc:sldMk cId="1745136062" sldId="513"/>
            <ac:picMk id="18" creationId="{1610344C-9D06-D798-AAC6-2ABA063D4617}"/>
          </ac:picMkLst>
        </pc:picChg>
        <pc:picChg chg="del">
          <ac:chgData name="Richard Chalk" userId="287f8aa4f4de1d19" providerId="LiveId" clId="{0092D160-E96F-4E7A-85EE-0570A35094B3}" dt="2023-07-05T06:19:02.079" v="563" actId="478"/>
          <ac:picMkLst>
            <pc:docMk/>
            <pc:sldMk cId="1745136062" sldId="513"/>
            <ac:picMk id="19" creationId="{89984E91-BBFE-1CEC-88ED-1FCB3C8743F1}"/>
          </ac:picMkLst>
        </pc:picChg>
        <pc:picChg chg="del">
          <ac:chgData name="Richard Chalk" userId="287f8aa4f4de1d19" providerId="LiveId" clId="{0092D160-E96F-4E7A-85EE-0570A35094B3}" dt="2023-07-05T06:19:00.128" v="561" actId="478"/>
          <ac:picMkLst>
            <pc:docMk/>
            <pc:sldMk cId="1745136062" sldId="513"/>
            <ac:picMk id="21" creationId="{A51A4BE9-C55E-85C5-A278-4F3D7379C6FF}"/>
          </ac:picMkLst>
        </pc:picChg>
        <pc:picChg chg="add mod">
          <ac:chgData name="Richard Chalk" userId="287f8aa4f4de1d19" providerId="LiveId" clId="{0092D160-E96F-4E7A-85EE-0570A35094B3}" dt="2023-07-05T09:33:58.812" v="782" actId="1035"/>
          <ac:picMkLst>
            <pc:docMk/>
            <pc:sldMk cId="1745136062" sldId="513"/>
            <ac:picMk id="3074" creationId="{C0AD9ED9-AC27-9344-0B1A-4D1FEE39BC72}"/>
          </ac:picMkLst>
        </pc:picChg>
        <pc:picChg chg="del">
          <ac:chgData name="Richard Chalk" userId="287f8aa4f4de1d19" providerId="LiveId" clId="{0092D160-E96F-4E7A-85EE-0570A35094B3}" dt="2023-07-05T06:19:03.708" v="565" actId="478"/>
          <ac:picMkLst>
            <pc:docMk/>
            <pc:sldMk cId="1745136062" sldId="513"/>
            <ac:picMk id="4098" creationId="{185D879C-02B9-E813-8915-E59D2F12AF17}"/>
          </ac:picMkLst>
        </pc:picChg>
      </pc:sldChg>
      <pc:sldChg chg="addSp delSp modSp add mod">
        <pc:chgData name="Richard Chalk" userId="287f8aa4f4de1d19" providerId="LiveId" clId="{0092D160-E96F-4E7A-85EE-0570A35094B3}" dt="2023-07-05T12:06:44.616" v="2729" actId="6549"/>
        <pc:sldMkLst>
          <pc:docMk/>
          <pc:sldMk cId="3290590145" sldId="514"/>
        </pc:sldMkLst>
        <pc:spChg chg="mod ord">
          <ac:chgData name="Richard Chalk" userId="287f8aa4f4de1d19" providerId="LiveId" clId="{0092D160-E96F-4E7A-85EE-0570A35094B3}" dt="2023-07-05T09:47:36.699" v="1222" actId="20577"/>
          <ac:spMkLst>
            <pc:docMk/>
            <pc:sldMk cId="3290590145" sldId="514"/>
            <ac:spMk id="2" creationId="{2CED0939-2445-F1A3-21AE-0A535344DD5D}"/>
          </ac:spMkLst>
        </pc:spChg>
        <pc:spChg chg="mod">
          <ac:chgData name="Richard Chalk" userId="287f8aa4f4de1d19" providerId="LiveId" clId="{0092D160-E96F-4E7A-85EE-0570A35094B3}" dt="2023-07-05T09:44:49.522" v="1181" actId="14100"/>
          <ac:spMkLst>
            <pc:docMk/>
            <pc:sldMk cId="3290590145" sldId="514"/>
            <ac:spMk id="3" creationId="{173D56EC-57A4-FE19-1901-5242223ADD72}"/>
          </ac:spMkLst>
        </pc:spChg>
        <pc:spChg chg="mod ord">
          <ac:chgData name="Richard Chalk" userId="287f8aa4f4de1d19" providerId="LiveId" clId="{0092D160-E96F-4E7A-85EE-0570A35094B3}" dt="2023-07-05T09:50:16.787" v="1290" actId="20577"/>
          <ac:spMkLst>
            <pc:docMk/>
            <pc:sldMk cId="3290590145" sldId="514"/>
            <ac:spMk id="7" creationId="{EBD62573-4B50-EAD6-8C7E-C3AE6A9F45B4}"/>
          </ac:spMkLst>
        </pc:spChg>
        <pc:spChg chg="del">
          <ac:chgData name="Richard Chalk" userId="287f8aa4f4de1d19" providerId="LiveId" clId="{0092D160-E96F-4E7A-85EE-0570A35094B3}" dt="2023-07-05T09:39:49.340" v="1067" actId="478"/>
          <ac:spMkLst>
            <pc:docMk/>
            <pc:sldMk cId="3290590145" sldId="514"/>
            <ac:spMk id="8" creationId="{0DCB333C-9118-BE43-4330-5DC6BA418837}"/>
          </ac:spMkLst>
        </pc:spChg>
        <pc:spChg chg="add mod">
          <ac:chgData name="Richard Chalk" userId="287f8aa4f4de1d19" providerId="LiveId" clId="{0092D160-E96F-4E7A-85EE-0570A35094B3}" dt="2023-07-05T09:44:58.689" v="1184" actId="14100"/>
          <ac:spMkLst>
            <pc:docMk/>
            <pc:sldMk cId="3290590145" sldId="514"/>
            <ac:spMk id="10" creationId="{6D059208-8E72-7A46-9223-04F7DF55B846}"/>
          </ac:spMkLst>
        </pc:spChg>
        <pc:spChg chg="add mod">
          <ac:chgData name="Richard Chalk" userId="287f8aa4f4de1d19" providerId="LiveId" clId="{0092D160-E96F-4E7A-85EE-0570A35094B3}" dt="2023-07-05T09:45:48.977" v="1205" actId="1076"/>
          <ac:spMkLst>
            <pc:docMk/>
            <pc:sldMk cId="3290590145" sldId="514"/>
            <ac:spMk id="11" creationId="{39FD93DF-6A32-EB52-E8AB-6F9D42BBFDD9}"/>
          </ac:spMkLst>
        </pc:spChg>
        <pc:spChg chg="add del mod">
          <ac:chgData name="Richard Chalk" userId="287f8aa4f4de1d19" providerId="LiveId" clId="{0092D160-E96F-4E7A-85EE-0570A35094B3}" dt="2023-07-05T09:48:15.940" v="1226" actId="478"/>
          <ac:spMkLst>
            <pc:docMk/>
            <pc:sldMk cId="3290590145" sldId="514"/>
            <ac:spMk id="12" creationId="{B796F42D-2699-EEEE-A75E-0E4D2A959D2C}"/>
          </ac:spMkLst>
        </pc:spChg>
        <pc:spChg chg="add mod">
          <ac:chgData name="Richard Chalk" userId="287f8aa4f4de1d19" providerId="LiveId" clId="{0092D160-E96F-4E7A-85EE-0570A35094B3}" dt="2023-07-05T12:06:44.616" v="2729" actId="6549"/>
          <ac:spMkLst>
            <pc:docMk/>
            <pc:sldMk cId="3290590145" sldId="514"/>
            <ac:spMk id="14" creationId="{75193581-11C5-8E44-1B35-4267536E34DE}"/>
          </ac:spMkLst>
        </pc:spChg>
        <pc:picChg chg="del">
          <ac:chgData name="Richard Chalk" userId="287f8aa4f4de1d19" providerId="LiveId" clId="{0092D160-E96F-4E7A-85EE-0570A35094B3}" dt="2023-07-05T09:39:47.995" v="1066" actId="478"/>
          <ac:picMkLst>
            <pc:docMk/>
            <pc:sldMk cId="3290590145" sldId="514"/>
            <ac:picMk id="9" creationId="{48260509-C1E0-6A22-E893-A68FCD3B62F6}"/>
          </ac:picMkLst>
        </pc:picChg>
        <pc:picChg chg="add mod">
          <ac:chgData name="Richard Chalk" userId="287f8aa4f4de1d19" providerId="LiveId" clId="{0092D160-E96F-4E7A-85EE-0570A35094B3}" dt="2023-07-05T09:47:49.110" v="1224" actId="1076"/>
          <ac:picMkLst>
            <pc:docMk/>
            <pc:sldMk cId="3290590145" sldId="514"/>
            <ac:picMk id="13" creationId="{1D09971C-01B0-812D-8573-AB06B8E6397A}"/>
          </ac:picMkLst>
        </pc:picChg>
        <pc:picChg chg="add mod">
          <ac:chgData name="Richard Chalk" userId="287f8aa4f4de1d19" providerId="LiveId" clId="{0092D160-E96F-4E7A-85EE-0570A35094B3}" dt="2023-07-05T09:49:14.535" v="1257" actId="1036"/>
          <ac:picMkLst>
            <pc:docMk/>
            <pc:sldMk cId="3290590145" sldId="514"/>
            <ac:picMk id="15" creationId="{2E5F5AE9-15F0-45A2-EE1A-1AFCBDC6555B}"/>
          </ac:picMkLst>
        </pc:picChg>
        <pc:picChg chg="del">
          <ac:chgData name="Richard Chalk" userId="287f8aa4f4de1d19" providerId="LiveId" clId="{0092D160-E96F-4E7A-85EE-0570A35094B3}" dt="2023-07-05T09:39:56.541" v="1069" actId="478"/>
          <ac:picMkLst>
            <pc:docMk/>
            <pc:sldMk cId="3290590145" sldId="514"/>
            <ac:picMk id="2050" creationId="{EB5CF953-A6BF-12E0-8A2B-6C4A4B67000A}"/>
          </ac:picMkLst>
        </pc:picChg>
        <pc:picChg chg="del">
          <ac:chgData name="Richard Chalk" userId="287f8aa4f4de1d19" providerId="LiveId" clId="{0092D160-E96F-4E7A-85EE-0570A35094B3}" dt="2023-07-05T09:39:58.257" v="1070" actId="478"/>
          <ac:picMkLst>
            <pc:docMk/>
            <pc:sldMk cId="3290590145" sldId="514"/>
            <ac:picMk id="2052" creationId="{AFA108FA-442B-4BB2-6B7C-E2A4ADD542C1}"/>
          </ac:picMkLst>
        </pc:picChg>
        <pc:picChg chg="del">
          <ac:chgData name="Richard Chalk" userId="287f8aa4f4de1d19" providerId="LiveId" clId="{0092D160-E96F-4E7A-85EE-0570A35094B3}" dt="2023-07-05T09:40:03.520" v="1072" actId="478"/>
          <ac:picMkLst>
            <pc:docMk/>
            <pc:sldMk cId="3290590145" sldId="514"/>
            <ac:picMk id="2054" creationId="{1568B61B-AA90-4481-DC0C-72CC297C1710}"/>
          </ac:picMkLst>
        </pc:picChg>
      </pc:sldChg>
      <pc:sldChg chg="addSp delSp modSp add mod">
        <pc:chgData name="Richard Chalk" userId="287f8aa4f4de1d19" providerId="LiveId" clId="{0092D160-E96F-4E7A-85EE-0570A35094B3}" dt="2023-07-05T12:12:34.771" v="2755" actId="1076"/>
        <pc:sldMkLst>
          <pc:docMk/>
          <pc:sldMk cId="1536526050" sldId="515"/>
        </pc:sldMkLst>
        <pc:spChg chg="mod">
          <ac:chgData name="Richard Chalk" userId="287f8aa4f4de1d19" providerId="LiveId" clId="{0092D160-E96F-4E7A-85EE-0570A35094B3}" dt="2023-07-05T12:07:01.556" v="2731" actId="20577"/>
          <ac:spMkLst>
            <pc:docMk/>
            <pc:sldMk cId="1536526050" sldId="515"/>
            <ac:spMk id="2" creationId="{2CED0939-2445-F1A3-21AE-0A535344DD5D}"/>
          </ac:spMkLst>
        </pc:spChg>
        <pc:spChg chg="mod">
          <ac:chgData name="Richard Chalk" userId="287f8aa4f4de1d19" providerId="LiveId" clId="{0092D160-E96F-4E7A-85EE-0570A35094B3}" dt="2023-07-05T09:57:01.345" v="1372" actId="14100"/>
          <ac:spMkLst>
            <pc:docMk/>
            <pc:sldMk cId="1536526050" sldId="515"/>
            <ac:spMk id="3" creationId="{173D56EC-57A4-FE19-1901-5242223ADD72}"/>
          </ac:spMkLst>
        </pc:spChg>
        <pc:spChg chg="mod">
          <ac:chgData name="Richard Chalk" userId="287f8aa4f4de1d19" providerId="LiveId" clId="{0092D160-E96F-4E7A-85EE-0570A35094B3}" dt="2023-07-05T09:50:36.921" v="1303" actId="20577"/>
          <ac:spMkLst>
            <pc:docMk/>
            <pc:sldMk cId="1536526050" sldId="515"/>
            <ac:spMk id="7" creationId="{EBD62573-4B50-EAD6-8C7E-C3AE6A9F45B4}"/>
          </ac:spMkLst>
        </pc:spChg>
        <pc:spChg chg="add mod">
          <ac:chgData name="Richard Chalk" userId="287f8aa4f4de1d19" providerId="LiveId" clId="{0092D160-E96F-4E7A-85EE-0570A35094B3}" dt="2023-07-05T09:58:43.815" v="1477" actId="1035"/>
          <ac:spMkLst>
            <pc:docMk/>
            <pc:sldMk cId="1536526050" sldId="515"/>
            <ac:spMk id="8" creationId="{6E2D9433-9431-74E8-33C8-D8BB7B3E0B92}"/>
          </ac:spMkLst>
        </pc:spChg>
        <pc:spChg chg="del">
          <ac:chgData name="Richard Chalk" userId="287f8aa4f4de1d19" providerId="LiveId" clId="{0092D160-E96F-4E7A-85EE-0570A35094B3}" dt="2023-07-05T09:55:28.381" v="1352" actId="478"/>
          <ac:spMkLst>
            <pc:docMk/>
            <pc:sldMk cId="1536526050" sldId="515"/>
            <ac:spMk id="10" creationId="{6D059208-8E72-7A46-9223-04F7DF55B846}"/>
          </ac:spMkLst>
        </pc:spChg>
        <pc:spChg chg="del">
          <ac:chgData name="Richard Chalk" userId="287f8aa4f4de1d19" providerId="LiveId" clId="{0092D160-E96F-4E7A-85EE-0570A35094B3}" dt="2023-07-05T09:55:28.381" v="1352" actId="478"/>
          <ac:spMkLst>
            <pc:docMk/>
            <pc:sldMk cId="1536526050" sldId="515"/>
            <ac:spMk id="11" creationId="{39FD93DF-6A32-EB52-E8AB-6F9D42BBFDD9}"/>
          </ac:spMkLst>
        </pc:spChg>
        <pc:spChg chg="add mod">
          <ac:chgData name="Richard Chalk" userId="287f8aa4f4de1d19" providerId="LiveId" clId="{0092D160-E96F-4E7A-85EE-0570A35094B3}" dt="2023-07-05T09:58:07.796" v="1409" actId="1035"/>
          <ac:spMkLst>
            <pc:docMk/>
            <pc:sldMk cId="1536526050" sldId="515"/>
            <ac:spMk id="12" creationId="{B8966ED9-7EDC-5176-5A09-5D401632278A}"/>
          </ac:spMkLst>
        </pc:spChg>
        <pc:spChg chg="del">
          <ac:chgData name="Richard Chalk" userId="287f8aa4f4de1d19" providerId="LiveId" clId="{0092D160-E96F-4E7A-85EE-0570A35094B3}" dt="2023-07-05T09:55:28.381" v="1352" actId="478"/>
          <ac:spMkLst>
            <pc:docMk/>
            <pc:sldMk cId="1536526050" sldId="515"/>
            <ac:spMk id="14" creationId="{75193581-11C5-8E44-1B35-4267536E34DE}"/>
          </ac:spMkLst>
        </pc:spChg>
        <pc:spChg chg="add mod">
          <ac:chgData name="Richard Chalk" userId="287f8aa4f4de1d19" providerId="LiveId" clId="{0092D160-E96F-4E7A-85EE-0570A35094B3}" dt="2023-07-05T12:12:32.975" v="2754" actId="1076"/>
          <ac:spMkLst>
            <pc:docMk/>
            <pc:sldMk cId="1536526050" sldId="515"/>
            <ac:spMk id="17" creationId="{59111A69-C7EA-52AB-B7D0-CBAE6E5FFF69}"/>
          </ac:spMkLst>
        </pc:spChg>
        <pc:picChg chg="add mod">
          <ac:chgData name="Richard Chalk" userId="287f8aa4f4de1d19" providerId="LiveId" clId="{0092D160-E96F-4E7A-85EE-0570A35094B3}" dt="2023-07-05T09:58:43.815" v="1477" actId="1035"/>
          <ac:picMkLst>
            <pc:docMk/>
            <pc:sldMk cId="1536526050" sldId="515"/>
            <ac:picMk id="9" creationId="{BB195F59-930A-8ADE-88B8-FD91653BDAC8}"/>
          </ac:picMkLst>
        </pc:picChg>
        <pc:picChg chg="del">
          <ac:chgData name="Richard Chalk" userId="287f8aa4f4de1d19" providerId="LiveId" clId="{0092D160-E96F-4E7A-85EE-0570A35094B3}" dt="2023-07-05T09:56:12.586" v="1371" actId="478"/>
          <ac:picMkLst>
            <pc:docMk/>
            <pc:sldMk cId="1536526050" sldId="515"/>
            <ac:picMk id="13" creationId="{1D09971C-01B0-812D-8573-AB06B8E6397A}"/>
          </ac:picMkLst>
        </pc:picChg>
        <pc:picChg chg="del">
          <ac:chgData name="Richard Chalk" userId="287f8aa4f4de1d19" providerId="LiveId" clId="{0092D160-E96F-4E7A-85EE-0570A35094B3}" dt="2023-07-05T09:55:28.381" v="1352" actId="478"/>
          <ac:picMkLst>
            <pc:docMk/>
            <pc:sldMk cId="1536526050" sldId="515"/>
            <ac:picMk id="15" creationId="{2E5F5AE9-15F0-45A2-EE1A-1AFCBDC6555B}"/>
          </ac:picMkLst>
        </pc:picChg>
        <pc:picChg chg="add mod">
          <ac:chgData name="Richard Chalk" userId="287f8aa4f4de1d19" providerId="LiveId" clId="{0092D160-E96F-4E7A-85EE-0570A35094B3}" dt="2023-07-05T09:59:14.797" v="1480" actId="1076"/>
          <ac:picMkLst>
            <pc:docMk/>
            <pc:sldMk cId="1536526050" sldId="515"/>
            <ac:picMk id="4098" creationId="{A8738526-4011-2AAC-D5FF-E1F6B78193B8}"/>
          </ac:picMkLst>
        </pc:picChg>
        <pc:picChg chg="add mod">
          <ac:chgData name="Richard Chalk" userId="287f8aa4f4de1d19" providerId="LiveId" clId="{0092D160-E96F-4E7A-85EE-0570A35094B3}" dt="2023-07-05T09:59:40.902" v="1520" actId="1038"/>
          <ac:picMkLst>
            <pc:docMk/>
            <pc:sldMk cId="1536526050" sldId="515"/>
            <ac:picMk id="4100" creationId="{78C332F3-5C0A-724C-D834-34E5C9C4701F}"/>
          </ac:picMkLst>
        </pc:picChg>
        <pc:picChg chg="add mod">
          <ac:chgData name="Richard Chalk" userId="287f8aa4f4de1d19" providerId="LiveId" clId="{0092D160-E96F-4E7A-85EE-0570A35094B3}" dt="2023-07-05T12:12:34.771" v="2755" actId="1076"/>
          <ac:picMkLst>
            <pc:docMk/>
            <pc:sldMk cId="1536526050" sldId="515"/>
            <ac:picMk id="4102" creationId="{9F0C2B60-3FD3-0F23-209C-1224A2A93D90}"/>
          </ac:picMkLst>
        </pc:picChg>
        <pc:cxnChg chg="del">
          <ac:chgData name="Richard Chalk" userId="287f8aa4f4de1d19" providerId="LiveId" clId="{0092D160-E96F-4E7A-85EE-0570A35094B3}" dt="2023-07-05T09:55:19.886" v="1350" actId="478"/>
          <ac:cxnSpMkLst>
            <pc:docMk/>
            <pc:sldMk cId="1536526050" sldId="515"/>
            <ac:cxnSpMk id="4" creationId="{8E10E644-46F5-F891-B4EC-377F5D56B5D8}"/>
          </ac:cxnSpMkLst>
        </pc:cxnChg>
      </pc:sldChg>
      <pc:sldChg chg="addSp delSp modSp add mod modNotesTx">
        <pc:chgData name="Richard Chalk" userId="287f8aa4f4de1d19" providerId="LiveId" clId="{0092D160-E96F-4E7A-85EE-0570A35094B3}" dt="2023-07-05T11:50:08.500" v="2139"/>
        <pc:sldMkLst>
          <pc:docMk/>
          <pc:sldMk cId="3727036933" sldId="516"/>
        </pc:sldMkLst>
        <pc:spChg chg="mod">
          <ac:chgData name="Richard Chalk" userId="287f8aa4f4de1d19" providerId="LiveId" clId="{0092D160-E96F-4E7A-85EE-0570A35094B3}" dt="2023-07-05T11:48:56.617" v="2138" actId="207"/>
          <ac:spMkLst>
            <pc:docMk/>
            <pc:sldMk cId="3727036933" sldId="516"/>
            <ac:spMk id="2" creationId="{2CED0939-2445-F1A3-21AE-0A535344DD5D}"/>
          </ac:spMkLst>
        </pc:spChg>
        <pc:spChg chg="mod">
          <ac:chgData name="Richard Chalk" userId="287f8aa4f4de1d19" providerId="LiveId" clId="{0092D160-E96F-4E7A-85EE-0570A35094B3}" dt="2023-07-05T10:00:06.625" v="1527" actId="20577"/>
          <ac:spMkLst>
            <pc:docMk/>
            <pc:sldMk cId="3727036933" sldId="516"/>
            <ac:spMk id="7" creationId="{EBD62573-4B50-EAD6-8C7E-C3AE6A9F45B4}"/>
          </ac:spMkLst>
        </pc:spChg>
        <pc:spChg chg="add del mod">
          <ac:chgData name="Richard Chalk" userId="287f8aa4f4de1d19" providerId="LiveId" clId="{0092D160-E96F-4E7A-85EE-0570A35094B3}" dt="2023-07-05T11:18:30.859" v="1612" actId="478"/>
          <ac:spMkLst>
            <pc:docMk/>
            <pc:sldMk cId="3727036933" sldId="516"/>
            <ac:spMk id="9" creationId="{61B831A1-04BC-84DF-D010-D724DD9D2463}"/>
          </ac:spMkLst>
        </pc:spChg>
        <pc:spChg chg="mod">
          <ac:chgData name="Richard Chalk" userId="287f8aa4f4de1d19" providerId="LiveId" clId="{0092D160-E96F-4E7A-85EE-0570A35094B3}" dt="2023-07-05T10:00:13.333" v="1534" actId="20577"/>
          <ac:spMkLst>
            <pc:docMk/>
            <pc:sldMk cId="3727036933" sldId="516"/>
            <ac:spMk id="12" creationId="{0F47BC57-5C51-0D45-F0AF-DF977E1D8B04}"/>
          </ac:spMkLst>
        </pc:spChg>
        <pc:picChg chg="add mod">
          <ac:chgData name="Richard Chalk" userId="287f8aa4f4de1d19" providerId="LiveId" clId="{0092D160-E96F-4E7A-85EE-0570A35094B3}" dt="2023-07-05T10:04:57.860" v="1610" actId="1076"/>
          <ac:picMkLst>
            <pc:docMk/>
            <pc:sldMk cId="3727036933" sldId="516"/>
            <ac:picMk id="3" creationId="{A78A0620-E6F9-BC1A-F1E5-E0D0E7E2B772}"/>
          </ac:picMkLst>
        </pc:picChg>
        <pc:picChg chg="del">
          <ac:chgData name="Richard Chalk" userId="287f8aa4f4de1d19" providerId="LiveId" clId="{0092D160-E96F-4E7A-85EE-0570A35094B3}" dt="2023-07-05T10:04:55.232" v="1608" actId="478"/>
          <ac:picMkLst>
            <pc:docMk/>
            <pc:sldMk cId="3727036933" sldId="516"/>
            <ac:picMk id="8" creationId="{4C17E691-7C63-24E6-2CBB-C50627E896F8}"/>
          </ac:picMkLst>
        </pc:picChg>
        <pc:picChg chg="del">
          <ac:chgData name="Richard Chalk" userId="287f8aa4f4de1d19" providerId="LiveId" clId="{0092D160-E96F-4E7A-85EE-0570A35094B3}" dt="2023-07-05T10:01:16.689" v="1561" actId="478"/>
          <ac:picMkLst>
            <pc:docMk/>
            <pc:sldMk cId="3727036933" sldId="516"/>
            <ac:picMk id="1026" creationId="{85228D4D-FFB3-1B61-67A3-8FAD4DCEB53B}"/>
          </ac:picMkLst>
        </pc:picChg>
        <pc:picChg chg="del">
          <ac:chgData name="Richard Chalk" userId="287f8aa4f4de1d19" providerId="LiveId" clId="{0092D160-E96F-4E7A-85EE-0570A35094B3}" dt="2023-07-05T10:01:37.633" v="1569" actId="478"/>
          <ac:picMkLst>
            <pc:docMk/>
            <pc:sldMk cId="3727036933" sldId="516"/>
            <ac:picMk id="1028" creationId="{B431607D-F466-05F5-D5FB-CA7C48071A3E}"/>
          </ac:picMkLst>
        </pc:picChg>
        <pc:picChg chg="del">
          <ac:chgData name="Richard Chalk" userId="287f8aa4f4de1d19" providerId="LiveId" clId="{0092D160-E96F-4E7A-85EE-0570A35094B3}" dt="2023-07-05T10:01:54.447" v="1573" actId="478"/>
          <ac:picMkLst>
            <pc:docMk/>
            <pc:sldMk cId="3727036933" sldId="516"/>
            <ac:picMk id="1030" creationId="{394CA845-8C43-5BBC-8F00-9EFC94614EBB}"/>
          </ac:picMkLst>
        </pc:picChg>
        <pc:picChg chg="add mod">
          <ac:chgData name="Richard Chalk" userId="287f8aa4f4de1d19" providerId="LiveId" clId="{0092D160-E96F-4E7A-85EE-0570A35094B3}" dt="2023-07-05T10:03:25.976" v="1591" actId="167"/>
          <ac:picMkLst>
            <pc:docMk/>
            <pc:sldMk cId="3727036933" sldId="516"/>
            <ac:picMk id="6146" creationId="{E8467F65-5A75-AC94-9752-587D7A7F4816}"/>
          </ac:picMkLst>
        </pc:picChg>
        <pc:picChg chg="add mod">
          <ac:chgData name="Richard Chalk" userId="287f8aa4f4de1d19" providerId="LiveId" clId="{0092D160-E96F-4E7A-85EE-0570A35094B3}" dt="2023-07-05T10:04:38.723" v="1606" actId="1076"/>
          <ac:picMkLst>
            <pc:docMk/>
            <pc:sldMk cId="3727036933" sldId="516"/>
            <ac:picMk id="6148" creationId="{58864DC8-EDBB-83FB-5E13-28DFFCED493D}"/>
          </ac:picMkLst>
        </pc:picChg>
        <pc:picChg chg="add del mod">
          <ac:chgData name="Richard Chalk" userId="287f8aa4f4de1d19" providerId="LiveId" clId="{0092D160-E96F-4E7A-85EE-0570A35094B3}" dt="2023-07-05T10:02:11.061" v="1580" actId="478"/>
          <ac:picMkLst>
            <pc:docMk/>
            <pc:sldMk cId="3727036933" sldId="516"/>
            <ac:picMk id="6150" creationId="{EA980BAB-F3B1-2B07-4728-C5B752770105}"/>
          </ac:picMkLst>
        </pc:picChg>
        <pc:picChg chg="add mod">
          <ac:chgData name="Richard Chalk" userId="287f8aa4f4de1d19" providerId="LiveId" clId="{0092D160-E96F-4E7A-85EE-0570A35094B3}" dt="2023-07-05T10:04:41.421" v="1607" actId="167"/>
          <ac:picMkLst>
            <pc:docMk/>
            <pc:sldMk cId="3727036933" sldId="516"/>
            <ac:picMk id="6152" creationId="{6FD94AB1-8DA1-A380-8181-F7892E15942F}"/>
          </ac:picMkLst>
        </pc:picChg>
        <pc:picChg chg="add del">
          <ac:chgData name="Richard Chalk" userId="287f8aa4f4de1d19" providerId="LiveId" clId="{0092D160-E96F-4E7A-85EE-0570A35094B3}" dt="2023-07-05T10:02:30.274" v="1582" actId="478"/>
          <ac:picMkLst>
            <pc:docMk/>
            <pc:sldMk cId="3727036933" sldId="516"/>
            <ac:picMk id="6154" creationId="{82267C79-0841-7DBA-924F-FDBB755CCAA5}"/>
          </ac:picMkLst>
        </pc:picChg>
        <pc:picChg chg="add del mod">
          <ac:chgData name="Richard Chalk" userId="287f8aa4f4de1d19" providerId="LiveId" clId="{0092D160-E96F-4E7A-85EE-0570A35094B3}" dt="2023-07-05T10:03:13.222" v="1586" actId="478"/>
          <ac:picMkLst>
            <pc:docMk/>
            <pc:sldMk cId="3727036933" sldId="516"/>
            <ac:picMk id="6156" creationId="{1ECBECD5-C71F-D3ED-18F9-117D3BFF2B8B}"/>
          </ac:picMkLst>
        </pc:picChg>
        <pc:picChg chg="add mod">
          <ac:chgData name="Richard Chalk" userId="287f8aa4f4de1d19" providerId="LiveId" clId="{0092D160-E96F-4E7A-85EE-0570A35094B3}" dt="2023-07-05T10:03:57.819" v="1597" actId="1076"/>
          <ac:picMkLst>
            <pc:docMk/>
            <pc:sldMk cId="3727036933" sldId="516"/>
            <ac:picMk id="6158" creationId="{D0D0F5D9-E089-6829-6E34-488DAB23E6A0}"/>
          </ac:picMkLst>
        </pc:picChg>
      </pc:sldChg>
      <pc:sldChg chg="addSp delSp modSp add mod">
        <pc:chgData name="Richard Chalk" userId="287f8aa4f4de1d19" providerId="LiveId" clId="{0092D160-E96F-4E7A-85EE-0570A35094B3}" dt="2023-07-05T12:26:41.941" v="3252" actId="1035"/>
        <pc:sldMkLst>
          <pc:docMk/>
          <pc:sldMk cId="1188041564" sldId="517"/>
        </pc:sldMkLst>
        <pc:spChg chg="mod">
          <ac:chgData name="Richard Chalk" userId="287f8aa4f4de1d19" providerId="LiveId" clId="{0092D160-E96F-4E7A-85EE-0570A35094B3}" dt="2023-07-05T12:26:31.108" v="3243" actId="20577"/>
          <ac:spMkLst>
            <pc:docMk/>
            <pc:sldMk cId="1188041564" sldId="517"/>
            <ac:spMk id="2" creationId="{2CED0939-2445-F1A3-21AE-0A535344DD5D}"/>
          </ac:spMkLst>
        </pc:spChg>
        <pc:spChg chg="mod">
          <ac:chgData name="Richard Chalk" userId="287f8aa4f4de1d19" providerId="LiveId" clId="{0092D160-E96F-4E7A-85EE-0570A35094B3}" dt="2023-07-05T12:13:14.956" v="2758" actId="1076"/>
          <ac:spMkLst>
            <pc:docMk/>
            <pc:sldMk cId="1188041564" sldId="517"/>
            <ac:spMk id="3" creationId="{173D56EC-57A4-FE19-1901-5242223ADD72}"/>
          </ac:spMkLst>
        </pc:spChg>
        <pc:spChg chg="mod">
          <ac:chgData name="Richard Chalk" userId="287f8aa4f4de1d19" providerId="LiveId" clId="{0092D160-E96F-4E7A-85EE-0570A35094B3}" dt="2023-07-05T10:00:55.484" v="1560" actId="20577"/>
          <ac:spMkLst>
            <pc:docMk/>
            <pc:sldMk cId="1188041564" sldId="517"/>
            <ac:spMk id="7" creationId="{EBD62573-4B50-EAD6-8C7E-C3AE6A9F45B4}"/>
          </ac:spMkLst>
        </pc:spChg>
        <pc:spChg chg="add del">
          <ac:chgData name="Richard Chalk" userId="287f8aa4f4de1d19" providerId="LiveId" clId="{0092D160-E96F-4E7A-85EE-0570A35094B3}" dt="2023-07-05T11:50:21.925" v="2140" actId="478"/>
          <ac:spMkLst>
            <pc:docMk/>
            <pc:sldMk cId="1188041564" sldId="517"/>
            <ac:spMk id="8" creationId="{825E9CAD-9A96-9D74-2954-CBDE94B16FEE}"/>
          </ac:spMkLst>
        </pc:spChg>
        <pc:spChg chg="mod">
          <ac:chgData name="Richard Chalk" userId="287f8aa4f4de1d19" providerId="LiveId" clId="{0092D160-E96F-4E7A-85EE-0570A35094B3}" dt="2023-07-05T12:13:22.594" v="2785" actId="14100"/>
          <ac:spMkLst>
            <pc:docMk/>
            <pc:sldMk cId="1188041564" sldId="517"/>
            <ac:spMk id="10" creationId="{6D059208-8E72-7A46-9223-04F7DF55B846}"/>
          </ac:spMkLst>
        </pc:spChg>
        <pc:spChg chg="del">
          <ac:chgData name="Richard Chalk" userId="287f8aa4f4de1d19" providerId="LiveId" clId="{0092D160-E96F-4E7A-85EE-0570A35094B3}" dt="2023-07-05T11:59:36.504" v="2431" actId="478"/>
          <ac:spMkLst>
            <pc:docMk/>
            <pc:sldMk cId="1188041564" sldId="517"/>
            <ac:spMk id="11" creationId="{39FD93DF-6A32-EB52-E8AB-6F9D42BBFDD9}"/>
          </ac:spMkLst>
        </pc:spChg>
        <pc:spChg chg="add mod">
          <ac:chgData name="Richard Chalk" userId="287f8aa4f4de1d19" providerId="LiveId" clId="{0092D160-E96F-4E7A-85EE-0570A35094B3}" dt="2023-07-05T12:08:00.433" v="2733" actId="207"/>
          <ac:spMkLst>
            <pc:docMk/>
            <pc:sldMk cId="1188041564" sldId="517"/>
            <ac:spMk id="12" creationId="{A54E1BB9-FCE4-1041-DDB4-BFDACF39104D}"/>
          </ac:spMkLst>
        </pc:spChg>
        <pc:spChg chg="mod">
          <ac:chgData name="Richard Chalk" userId="287f8aa4f4de1d19" providerId="LiveId" clId="{0092D160-E96F-4E7A-85EE-0570A35094B3}" dt="2023-07-05T12:00:59.252" v="2659" actId="1036"/>
          <ac:spMkLst>
            <pc:docMk/>
            <pc:sldMk cId="1188041564" sldId="517"/>
            <ac:spMk id="14" creationId="{75193581-11C5-8E44-1B35-4267536E34DE}"/>
          </ac:spMkLst>
        </pc:spChg>
        <pc:picChg chg="add mod">
          <ac:chgData name="Richard Chalk" userId="287f8aa4f4de1d19" providerId="LiveId" clId="{0092D160-E96F-4E7A-85EE-0570A35094B3}" dt="2023-07-05T12:00:01.050" v="2443" actId="1036"/>
          <ac:picMkLst>
            <pc:docMk/>
            <pc:sldMk cId="1188041564" sldId="517"/>
            <ac:picMk id="9" creationId="{F7BF4C22-CC3D-51B4-3113-09B94234DE54}"/>
          </ac:picMkLst>
        </pc:picChg>
        <pc:picChg chg="mod">
          <ac:chgData name="Richard Chalk" userId="287f8aa4f4de1d19" providerId="LiveId" clId="{0092D160-E96F-4E7A-85EE-0570A35094B3}" dt="2023-07-05T11:59:50.575" v="2434" actId="1076"/>
          <ac:picMkLst>
            <pc:docMk/>
            <pc:sldMk cId="1188041564" sldId="517"/>
            <ac:picMk id="13" creationId="{1D09971C-01B0-812D-8573-AB06B8E6397A}"/>
          </ac:picMkLst>
        </pc:picChg>
        <pc:picChg chg="mod">
          <ac:chgData name="Richard Chalk" userId="287f8aa4f4de1d19" providerId="LiveId" clId="{0092D160-E96F-4E7A-85EE-0570A35094B3}" dt="2023-07-05T12:00:59.252" v="2659" actId="1036"/>
          <ac:picMkLst>
            <pc:docMk/>
            <pc:sldMk cId="1188041564" sldId="517"/>
            <ac:picMk id="15" creationId="{2E5F5AE9-15F0-45A2-EE1A-1AFCBDC6555B}"/>
          </ac:picMkLst>
        </pc:picChg>
        <pc:picChg chg="add mod">
          <ac:chgData name="Richard Chalk" userId="287f8aa4f4de1d19" providerId="LiveId" clId="{0092D160-E96F-4E7A-85EE-0570A35094B3}" dt="2023-07-05T12:26:41.941" v="3252" actId="1035"/>
          <ac:picMkLst>
            <pc:docMk/>
            <pc:sldMk cId="1188041564" sldId="517"/>
            <ac:picMk id="18" creationId="{A3EAD3D5-E715-F0FF-1B17-DB3ABC8ACC6E}"/>
          </ac:picMkLst>
        </pc:picChg>
        <pc:cxnChg chg="del">
          <ac:chgData name="Richard Chalk" userId="287f8aa4f4de1d19" providerId="LiveId" clId="{0092D160-E96F-4E7A-85EE-0570A35094B3}" dt="2023-07-05T11:58:13.968" v="2263" actId="478"/>
          <ac:cxnSpMkLst>
            <pc:docMk/>
            <pc:sldMk cId="1188041564" sldId="517"/>
            <ac:cxnSpMk id="4" creationId="{8E10E644-46F5-F891-B4EC-377F5D56B5D8}"/>
          </ac:cxnSpMkLst>
        </pc:cxnChg>
        <pc:cxnChg chg="add mod">
          <ac:chgData name="Richard Chalk" userId="287f8aa4f4de1d19" providerId="LiveId" clId="{0092D160-E96F-4E7A-85EE-0570A35094B3}" dt="2023-07-05T12:01:12.905" v="2686" actId="1036"/>
          <ac:cxnSpMkLst>
            <pc:docMk/>
            <pc:sldMk cId="1188041564" sldId="517"/>
            <ac:cxnSpMk id="16" creationId="{DBE9179F-4ED7-0485-EB49-E7F7EA4B1529}"/>
          </ac:cxnSpMkLst>
        </pc:cxnChg>
      </pc:sldChg>
      <pc:sldChg chg="addSp delSp modSp add mod modNotesTx">
        <pc:chgData name="Richard Chalk" userId="287f8aa4f4de1d19" providerId="LiveId" clId="{0092D160-E96F-4E7A-85EE-0570A35094B3}" dt="2023-07-05T12:27:52.915" v="3356" actId="20577"/>
        <pc:sldMkLst>
          <pc:docMk/>
          <pc:sldMk cId="1905608281" sldId="518"/>
        </pc:sldMkLst>
        <pc:spChg chg="mod ord">
          <ac:chgData name="Richard Chalk" userId="287f8aa4f4de1d19" providerId="LiveId" clId="{0092D160-E96F-4E7A-85EE-0570A35094B3}" dt="2023-07-05T12:24:34.523" v="3185" actId="20577"/>
          <ac:spMkLst>
            <pc:docMk/>
            <pc:sldMk cId="1905608281" sldId="518"/>
            <ac:spMk id="2" creationId="{2CED0939-2445-F1A3-21AE-0A535344DD5D}"/>
          </ac:spMkLst>
        </pc:spChg>
        <pc:spChg chg="del">
          <ac:chgData name="Richard Chalk" userId="287f8aa4f4de1d19" providerId="LiveId" clId="{0092D160-E96F-4E7A-85EE-0570A35094B3}" dt="2023-07-05T12:15:26.331" v="2804" actId="478"/>
          <ac:spMkLst>
            <pc:docMk/>
            <pc:sldMk cId="1905608281" sldId="518"/>
            <ac:spMk id="3" creationId="{173D56EC-57A4-FE19-1901-5242223ADD72}"/>
          </ac:spMkLst>
        </pc:spChg>
        <pc:spChg chg="mod">
          <ac:chgData name="Richard Chalk" userId="287f8aa4f4de1d19" providerId="LiveId" clId="{0092D160-E96F-4E7A-85EE-0570A35094B3}" dt="2023-07-05T12:13:47.306" v="2801" actId="20577"/>
          <ac:spMkLst>
            <pc:docMk/>
            <pc:sldMk cId="1905608281" sldId="518"/>
            <ac:spMk id="7" creationId="{EBD62573-4B50-EAD6-8C7E-C3AE6A9F45B4}"/>
          </ac:spMkLst>
        </pc:spChg>
        <pc:picChg chg="add mod">
          <ac:chgData name="Richard Chalk" userId="287f8aa4f4de1d19" providerId="LiveId" clId="{0092D160-E96F-4E7A-85EE-0570A35094B3}" dt="2023-07-05T12:21:10.442" v="2933" actId="1076"/>
          <ac:picMkLst>
            <pc:docMk/>
            <pc:sldMk cId="1905608281" sldId="518"/>
            <ac:picMk id="8" creationId="{D70BA4B3-9483-EBE5-EE6B-A2D1D808BA3F}"/>
          </ac:picMkLst>
        </pc:picChg>
        <pc:picChg chg="add mod">
          <ac:chgData name="Richard Chalk" userId="287f8aa4f4de1d19" providerId="LiveId" clId="{0092D160-E96F-4E7A-85EE-0570A35094B3}" dt="2023-07-05T12:21:18.680" v="3062" actId="1037"/>
          <ac:picMkLst>
            <pc:docMk/>
            <pc:sldMk cId="1905608281" sldId="518"/>
            <ac:picMk id="9" creationId="{1BF9A6AA-83B3-3FA0-AE0D-67C12170726F}"/>
          </ac:picMkLst>
        </pc:picChg>
        <pc:picChg chg="add mod">
          <ac:chgData name="Richard Chalk" userId="287f8aa4f4de1d19" providerId="LiveId" clId="{0092D160-E96F-4E7A-85EE-0570A35094B3}" dt="2023-07-05T12:23:59.988" v="3130" actId="1036"/>
          <ac:picMkLst>
            <pc:docMk/>
            <pc:sldMk cId="1905608281" sldId="518"/>
            <ac:picMk id="10" creationId="{8F6FF5DC-AB42-FC2A-6ADF-17D43DBF19AD}"/>
          </ac:picMkLst>
        </pc:picChg>
        <pc:picChg chg="add mod">
          <ac:chgData name="Richard Chalk" userId="287f8aa4f4de1d19" providerId="LiveId" clId="{0092D160-E96F-4E7A-85EE-0570A35094B3}" dt="2023-07-05T12:27:19.125" v="3256" actId="1076"/>
          <ac:picMkLst>
            <pc:docMk/>
            <pc:sldMk cId="1905608281" sldId="518"/>
            <ac:picMk id="11" creationId="{0FC5F0CB-C675-8B69-1E7D-BB9FE67056CB}"/>
          </ac:picMkLst>
        </pc:picChg>
        <pc:picChg chg="add mod">
          <ac:chgData name="Richard Chalk" userId="287f8aa4f4de1d19" providerId="LiveId" clId="{0092D160-E96F-4E7A-85EE-0570A35094B3}" dt="2023-07-05T12:27:23.364" v="3258" actId="1076"/>
          <ac:picMkLst>
            <pc:docMk/>
            <pc:sldMk cId="1905608281" sldId="518"/>
            <ac:picMk id="12" creationId="{95057E6F-2977-8A17-5930-6E369C34C08F}"/>
          </ac:picMkLst>
        </pc:picChg>
        <pc:picChg chg="del">
          <ac:chgData name="Richard Chalk" userId="287f8aa4f4de1d19" providerId="LiveId" clId="{0092D160-E96F-4E7A-85EE-0570A35094B3}" dt="2023-07-05T12:15:37.070" v="2808" actId="478"/>
          <ac:picMkLst>
            <pc:docMk/>
            <pc:sldMk cId="1905608281" sldId="518"/>
            <ac:picMk id="1026" creationId="{2A8C079E-E67A-AA02-F467-278EC680069E}"/>
          </ac:picMkLst>
        </pc:picChg>
        <pc:cxnChg chg="del">
          <ac:chgData name="Richard Chalk" userId="287f8aa4f4de1d19" providerId="LiveId" clId="{0092D160-E96F-4E7A-85EE-0570A35094B3}" dt="2023-07-05T12:15:28.274" v="2805" actId="478"/>
          <ac:cxnSpMkLst>
            <pc:docMk/>
            <pc:sldMk cId="1905608281" sldId="518"/>
            <ac:cxnSpMk id="4" creationId="{8E10E644-46F5-F891-B4EC-377F5D56B5D8}"/>
          </ac:cxnSpMkLst>
        </pc:cxnChg>
      </pc:sldChg>
    </pc:docChg>
  </pc:docChgLst>
  <pc:docChgLst>
    <pc:chgData name="Richard Chalk" userId="287f8aa4f4de1d19" providerId="LiveId" clId="{ADCD7CE9-DA5B-4B3E-9C30-37ED9E52CC01}"/>
    <pc:docChg chg="undo custSel addSld delSld modSld sldOrd">
      <pc:chgData name="Richard Chalk" userId="287f8aa4f4de1d19" providerId="LiveId" clId="{ADCD7CE9-DA5B-4B3E-9C30-37ED9E52CC01}" dt="2023-05-22T08:12:36.406" v="2048" actId="20577"/>
      <pc:docMkLst>
        <pc:docMk/>
      </pc:docMkLst>
      <pc:sldChg chg="addSp delSp modSp mod modNotesTx">
        <pc:chgData name="Richard Chalk" userId="287f8aa4f4de1d19" providerId="LiveId" clId="{ADCD7CE9-DA5B-4B3E-9C30-37ED9E52CC01}" dt="2023-05-22T07:47:55.418" v="1404" actId="1038"/>
        <pc:sldMkLst>
          <pc:docMk/>
          <pc:sldMk cId="0" sldId="299"/>
        </pc:sldMkLst>
        <pc:spChg chg="del">
          <ac:chgData name="Richard Chalk" userId="287f8aa4f4de1d19" providerId="LiveId" clId="{ADCD7CE9-DA5B-4B3E-9C30-37ED9E52CC01}" dt="2023-05-22T04:31:39.449" v="35" actId="478"/>
          <ac:spMkLst>
            <pc:docMk/>
            <pc:sldMk cId="0" sldId="299"/>
            <ac:spMk id="2" creationId="{916716D2-1199-DA83-4032-C4C3E1EE2908}"/>
          </ac:spMkLst>
        </pc:spChg>
        <pc:spChg chg="del">
          <ac:chgData name="Richard Chalk" userId="287f8aa4f4de1d19" providerId="LiveId" clId="{ADCD7CE9-DA5B-4B3E-9C30-37ED9E52CC01}" dt="2023-05-22T04:31:40.372" v="36" actId="478"/>
          <ac:spMkLst>
            <pc:docMk/>
            <pc:sldMk cId="0" sldId="299"/>
            <ac:spMk id="3" creationId="{521D2D56-30D7-4260-8CE7-D5BB398193FF}"/>
          </ac:spMkLst>
        </pc:spChg>
        <pc:spChg chg="mod">
          <ac:chgData name="Richard Chalk" userId="287f8aa4f4de1d19" providerId="LiveId" clId="{ADCD7CE9-DA5B-4B3E-9C30-37ED9E52CC01}" dt="2023-05-22T04:31:53.584" v="44" actId="5793"/>
          <ac:spMkLst>
            <pc:docMk/>
            <pc:sldMk cId="0" sldId="299"/>
            <ac:spMk id="4" creationId="{4771B46A-233B-C554-9461-6E930E187917}"/>
          </ac:spMkLst>
        </pc:spChg>
        <pc:spChg chg="del">
          <ac:chgData name="Richard Chalk" userId="287f8aa4f4de1d19" providerId="LiveId" clId="{ADCD7CE9-DA5B-4B3E-9C30-37ED9E52CC01}" dt="2023-05-22T04:35:14.449" v="87" actId="478"/>
          <ac:spMkLst>
            <pc:docMk/>
            <pc:sldMk cId="0" sldId="299"/>
            <ac:spMk id="8" creationId="{C1E434DC-4109-6469-E7B3-F737D59C067F}"/>
          </ac:spMkLst>
        </pc:spChg>
        <pc:spChg chg="del">
          <ac:chgData name="Richard Chalk" userId="287f8aa4f4de1d19" providerId="LiveId" clId="{ADCD7CE9-DA5B-4B3E-9C30-37ED9E52CC01}" dt="2023-05-22T04:31:41.442" v="37" actId="478"/>
          <ac:spMkLst>
            <pc:docMk/>
            <pc:sldMk cId="0" sldId="299"/>
            <ac:spMk id="10" creationId="{C239DA78-E37A-D25E-DB39-F2BE33A3FAEB}"/>
          </ac:spMkLst>
        </pc:spChg>
        <pc:spChg chg="del">
          <ac:chgData name="Richard Chalk" userId="287f8aa4f4de1d19" providerId="LiveId" clId="{ADCD7CE9-DA5B-4B3E-9C30-37ED9E52CC01}" dt="2023-05-22T04:31:42.258" v="38" actId="478"/>
          <ac:spMkLst>
            <pc:docMk/>
            <pc:sldMk cId="0" sldId="299"/>
            <ac:spMk id="11" creationId="{0CEC7D0C-2714-CE41-FDA9-EA2274999D89}"/>
          </ac:spMkLst>
        </pc:spChg>
        <pc:spChg chg="add mod">
          <ac:chgData name="Richard Chalk" userId="287f8aa4f4de1d19" providerId="LiveId" clId="{ADCD7CE9-DA5B-4B3E-9C30-37ED9E52CC01}" dt="2023-05-22T07:46:42.439" v="1240" actId="208"/>
          <ac:spMkLst>
            <pc:docMk/>
            <pc:sldMk cId="0" sldId="299"/>
            <ac:spMk id="14" creationId="{8B3AB1EE-AC58-829A-A00C-D88D9F0C2DCE}"/>
          </ac:spMkLst>
        </pc:spChg>
        <pc:spChg chg="add mod">
          <ac:chgData name="Richard Chalk" userId="287f8aa4f4de1d19" providerId="LiveId" clId="{ADCD7CE9-DA5B-4B3E-9C30-37ED9E52CC01}" dt="2023-05-22T07:46:55.877" v="1289" actId="1037"/>
          <ac:spMkLst>
            <pc:docMk/>
            <pc:sldMk cId="0" sldId="299"/>
            <ac:spMk id="15" creationId="{713CCC61-C25F-94C5-1822-E7D60F10ED6D}"/>
          </ac:spMkLst>
        </pc:spChg>
        <pc:spChg chg="add mod">
          <ac:chgData name="Richard Chalk" userId="287f8aa4f4de1d19" providerId="LiveId" clId="{ADCD7CE9-DA5B-4B3E-9C30-37ED9E52CC01}" dt="2023-05-22T07:47:31.569" v="1325" actId="207"/>
          <ac:spMkLst>
            <pc:docMk/>
            <pc:sldMk cId="0" sldId="299"/>
            <ac:spMk id="16" creationId="{6D984071-9FB7-E85F-A4E7-9E15C8B1AFC6}"/>
          </ac:spMkLst>
        </pc:spChg>
        <pc:spChg chg="add mod">
          <ac:chgData name="Richard Chalk" userId="287f8aa4f4de1d19" providerId="LiveId" clId="{ADCD7CE9-DA5B-4B3E-9C30-37ED9E52CC01}" dt="2023-05-22T07:47:55.418" v="1404" actId="1038"/>
          <ac:spMkLst>
            <pc:docMk/>
            <pc:sldMk cId="0" sldId="299"/>
            <ac:spMk id="17" creationId="{721CC535-A100-7F7F-CEE8-14E100FCB1ED}"/>
          </ac:spMkLst>
        </pc:spChg>
        <pc:spChg chg="mod">
          <ac:chgData name="Richard Chalk" userId="287f8aa4f4de1d19" providerId="LiveId" clId="{ADCD7CE9-DA5B-4B3E-9C30-37ED9E52CC01}" dt="2023-05-22T07:46:16.715" v="1205" actId="20577"/>
          <ac:spMkLst>
            <pc:docMk/>
            <pc:sldMk cId="0" sldId="299"/>
            <ac:spMk id="658" creationId="{00000000-0000-0000-0000-000000000000}"/>
          </ac:spMkLst>
        </pc:spChg>
        <pc:picChg chg="del">
          <ac:chgData name="Richard Chalk" userId="287f8aa4f4de1d19" providerId="LiveId" clId="{ADCD7CE9-DA5B-4B3E-9C30-37ED9E52CC01}" dt="2023-05-22T04:35:14.449" v="87" actId="478"/>
          <ac:picMkLst>
            <pc:docMk/>
            <pc:sldMk cId="0" sldId="299"/>
            <ac:picMk id="7" creationId="{892E2D91-CBE4-18FF-387E-D5A8B0FAE488}"/>
          </ac:picMkLst>
        </pc:picChg>
        <pc:picChg chg="del">
          <ac:chgData name="Richard Chalk" userId="287f8aa4f4de1d19" providerId="LiveId" clId="{ADCD7CE9-DA5B-4B3E-9C30-37ED9E52CC01}" dt="2023-05-22T04:36:17.179" v="88" actId="478"/>
          <ac:picMkLst>
            <pc:docMk/>
            <pc:sldMk cId="0" sldId="299"/>
            <ac:picMk id="9" creationId="{940B7D77-F534-1E0F-1818-96751B718327}"/>
          </ac:picMkLst>
        </pc:picChg>
        <pc:picChg chg="add mod">
          <ac:chgData name="Richard Chalk" userId="287f8aa4f4de1d19" providerId="LiveId" clId="{ADCD7CE9-DA5B-4B3E-9C30-37ED9E52CC01}" dt="2023-05-22T04:36:20.490" v="90" actId="1076"/>
          <ac:picMkLst>
            <pc:docMk/>
            <pc:sldMk cId="0" sldId="299"/>
            <ac:picMk id="12" creationId="{F0F17147-809E-F720-9C5F-A24B65786008}"/>
          </ac:picMkLst>
        </pc:picChg>
        <pc:picChg chg="add mod">
          <ac:chgData name="Richard Chalk" userId="287f8aa4f4de1d19" providerId="LiveId" clId="{ADCD7CE9-DA5B-4B3E-9C30-37ED9E52CC01}" dt="2023-05-22T07:46:22.411" v="1237" actId="1035"/>
          <ac:picMkLst>
            <pc:docMk/>
            <pc:sldMk cId="0" sldId="299"/>
            <ac:picMk id="13" creationId="{82083A09-37E3-6357-A891-7E1D92D9CA0B}"/>
          </ac:picMkLst>
        </pc:picChg>
        <pc:picChg chg="del">
          <ac:chgData name="Richard Chalk" userId="287f8aa4f4de1d19" providerId="LiveId" clId="{ADCD7CE9-DA5B-4B3E-9C30-37ED9E52CC01}" dt="2023-05-22T04:32:35.578" v="73" actId="478"/>
          <ac:picMkLst>
            <pc:docMk/>
            <pc:sldMk cId="0" sldId="299"/>
            <ac:picMk id="1026" creationId="{EC151964-B977-1905-6B58-B90E41139DFC}"/>
          </ac:picMkLst>
        </pc:picChg>
        <pc:picChg chg="del">
          <ac:chgData name="Richard Chalk" userId="287f8aa4f4de1d19" providerId="LiveId" clId="{ADCD7CE9-DA5B-4B3E-9C30-37ED9E52CC01}" dt="2023-05-22T04:32:35.578" v="73" actId="478"/>
          <ac:picMkLst>
            <pc:docMk/>
            <pc:sldMk cId="0" sldId="299"/>
            <ac:picMk id="1028" creationId="{8DE6F509-06B2-B7E1-AB1F-31A7E100ABB8}"/>
          </ac:picMkLst>
        </pc:picChg>
        <pc:picChg chg="del">
          <ac:chgData name="Richard Chalk" userId="287f8aa4f4de1d19" providerId="LiveId" clId="{ADCD7CE9-DA5B-4B3E-9C30-37ED9E52CC01}" dt="2023-05-22T04:32:35.578" v="73" actId="478"/>
          <ac:picMkLst>
            <pc:docMk/>
            <pc:sldMk cId="0" sldId="299"/>
            <ac:picMk id="1030" creationId="{71231735-FD88-5620-9A5F-1060ED0AC67B}"/>
          </ac:picMkLst>
        </pc:picChg>
        <pc:picChg chg="del">
          <ac:chgData name="Richard Chalk" userId="287f8aa4f4de1d19" providerId="LiveId" clId="{ADCD7CE9-DA5B-4B3E-9C30-37ED9E52CC01}" dt="2023-05-22T04:32:35.578" v="73" actId="478"/>
          <ac:picMkLst>
            <pc:docMk/>
            <pc:sldMk cId="0" sldId="299"/>
            <ac:picMk id="1032" creationId="{5AF98B33-298F-CD63-A93B-0C5C7B989387}"/>
          </ac:picMkLst>
        </pc:picChg>
      </pc:sldChg>
      <pc:sldChg chg="addSp delSp modSp mod modNotesTx">
        <pc:chgData name="Richard Chalk" userId="287f8aa4f4de1d19" providerId="LiveId" clId="{ADCD7CE9-DA5B-4B3E-9C30-37ED9E52CC01}" dt="2023-05-22T08:11:09.602" v="1945" actId="20577"/>
        <pc:sldMkLst>
          <pc:docMk/>
          <pc:sldMk cId="0" sldId="302"/>
        </pc:sldMkLst>
        <pc:spChg chg="mod">
          <ac:chgData name="Richard Chalk" userId="287f8aa4f4de1d19" providerId="LiveId" clId="{ADCD7CE9-DA5B-4B3E-9C30-37ED9E52CC01}" dt="2023-05-22T05:21:53.487" v="508" actId="6549"/>
          <ac:spMkLst>
            <pc:docMk/>
            <pc:sldMk cId="0" sldId="302"/>
            <ac:spMk id="2" creationId="{7BDA04FC-2DCA-AFE5-773D-BCB05A8405A5}"/>
          </ac:spMkLst>
        </pc:spChg>
        <pc:spChg chg="del">
          <ac:chgData name="Richard Chalk" userId="287f8aa4f4de1d19" providerId="LiveId" clId="{ADCD7CE9-DA5B-4B3E-9C30-37ED9E52CC01}" dt="2023-05-22T05:11:42.190" v="338" actId="478"/>
          <ac:spMkLst>
            <pc:docMk/>
            <pc:sldMk cId="0" sldId="302"/>
            <ac:spMk id="4" creationId="{2C1C04F3-8720-DB22-74EB-64BD0D4A3C57}"/>
          </ac:spMkLst>
        </pc:spChg>
        <pc:spChg chg="mod">
          <ac:chgData name="Richard Chalk" userId="287f8aa4f4de1d19" providerId="LiveId" clId="{ADCD7CE9-DA5B-4B3E-9C30-37ED9E52CC01}" dt="2023-05-22T08:11:09.602" v="1945" actId="20577"/>
          <ac:spMkLst>
            <pc:docMk/>
            <pc:sldMk cId="0" sldId="302"/>
            <ac:spMk id="5" creationId="{D3D2D105-7337-014E-A529-88382FFF1E67}"/>
          </ac:spMkLst>
        </pc:spChg>
        <pc:spChg chg="del">
          <ac:chgData name="Richard Chalk" userId="287f8aa4f4de1d19" providerId="LiveId" clId="{ADCD7CE9-DA5B-4B3E-9C30-37ED9E52CC01}" dt="2023-05-22T05:11:44.833" v="340" actId="478"/>
          <ac:spMkLst>
            <pc:docMk/>
            <pc:sldMk cId="0" sldId="302"/>
            <ac:spMk id="6" creationId="{CDD70138-FC68-4479-0FF8-A224813BA5E1}"/>
          </ac:spMkLst>
        </pc:spChg>
        <pc:spChg chg="del">
          <ac:chgData name="Richard Chalk" userId="287f8aa4f4de1d19" providerId="LiveId" clId="{ADCD7CE9-DA5B-4B3E-9C30-37ED9E52CC01}" dt="2023-05-22T05:11:45.624" v="341" actId="478"/>
          <ac:spMkLst>
            <pc:docMk/>
            <pc:sldMk cId="0" sldId="302"/>
            <ac:spMk id="7" creationId="{371920A2-7E9B-5179-D4AB-6593238AFA5F}"/>
          </ac:spMkLst>
        </pc:spChg>
        <pc:spChg chg="add mod">
          <ac:chgData name="Richard Chalk" userId="287f8aa4f4de1d19" providerId="LiveId" clId="{ADCD7CE9-DA5B-4B3E-9C30-37ED9E52CC01}" dt="2023-05-22T05:17:11.032" v="465" actId="1036"/>
          <ac:spMkLst>
            <pc:docMk/>
            <pc:sldMk cId="0" sldId="302"/>
            <ac:spMk id="8" creationId="{45932A0C-70D4-B9F0-C5F1-F9D2E650BA0E}"/>
          </ac:spMkLst>
        </pc:spChg>
        <pc:spChg chg="add mod ord">
          <ac:chgData name="Richard Chalk" userId="287f8aa4f4de1d19" providerId="LiveId" clId="{ADCD7CE9-DA5B-4B3E-9C30-37ED9E52CC01}" dt="2023-05-22T05:17:17.777" v="466" actId="14100"/>
          <ac:spMkLst>
            <pc:docMk/>
            <pc:sldMk cId="0" sldId="302"/>
            <ac:spMk id="10" creationId="{1A0BD876-1337-02CB-95F7-F993EC7B538A}"/>
          </ac:spMkLst>
        </pc:spChg>
        <pc:picChg chg="del">
          <ac:chgData name="Richard Chalk" userId="287f8aa4f4de1d19" providerId="LiveId" clId="{ADCD7CE9-DA5B-4B3E-9C30-37ED9E52CC01}" dt="2023-05-22T05:11:43.809" v="339" actId="478"/>
          <ac:picMkLst>
            <pc:docMk/>
            <pc:sldMk cId="0" sldId="302"/>
            <ac:picMk id="9" creationId="{007F870D-DB3A-A4EC-9498-263495B706ED}"/>
          </ac:picMkLst>
        </pc:picChg>
        <pc:picChg chg="add mod">
          <ac:chgData name="Richard Chalk" userId="287f8aa4f4de1d19" providerId="LiveId" clId="{ADCD7CE9-DA5B-4B3E-9C30-37ED9E52CC01}" dt="2023-05-22T05:17:11.032" v="465" actId="1036"/>
          <ac:picMkLst>
            <pc:docMk/>
            <pc:sldMk cId="0" sldId="302"/>
            <ac:picMk id="11" creationId="{CC0C4025-545B-93E1-3732-F2ACD24A0ABB}"/>
          </ac:picMkLst>
        </pc:picChg>
        <pc:picChg chg="add del mod">
          <ac:chgData name="Richard Chalk" userId="287f8aa4f4de1d19" providerId="LiveId" clId="{ADCD7CE9-DA5B-4B3E-9C30-37ED9E52CC01}" dt="2023-05-22T05:21:18.910" v="495"/>
          <ac:picMkLst>
            <pc:docMk/>
            <pc:sldMk cId="0" sldId="302"/>
            <ac:picMk id="12" creationId="{3EFB028E-50C2-DACC-A6EA-711D0C2B5889}"/>
          </ac:picMkLst>
        </pc:picChg>
        <pc:picChg chg="del">
          <ac:chgData name="Richard Chalk" userId="287f8aa4f4de1d19" providerId="LiveId" clId="{ADCD7CE9-DA5B-4B3E-9C30-37ED9E52CC01}" dt="2023-05-22T05:18:09.129" v="471" actId="478"/>
          <ac:picMkLst>
            <pc:docMk/>
            <pc:sldMk cId="0" sldId="302"/>
            <ac:picMk id="2050" creationId="{235E4008-F5B9-485D-E75F-A61835C43397}"/>
          </ac:picMkLst>
        </pc:picChg>
        <pc:picChg chg="del">
          <ac:chgData name="Richard Chalk" userId="287f8aa4f4de1d19" providerId="LiveId" clId="{ADCD7CE9-DA5B-4B3E-9C30-37ED9E52CC01}" dt="2023-05-22T05:11:43.809" v="339" actId="478"/>
          <ac:picMkLst>
            <pc:docMk/>
            <pc:sldMk cId="0" sldId="302"/>
            <ac:picMk id="2054" creationId="{7FF8BBB5-F37A-A1CA-3F93-0F1AF380CBCD}"/>
          </ac:picMkLst>
        </pc:picChg>
        <pc:picChg chg="add mod">
          <ac:chgData name="Richard Chalk" userId="287f8aa4f4de1d19" providerId="LiveId" clId="{ADCD7CE9-DA5B-4B3E-9C30-37ED9E52CC01}" dt="2023-05-22T05:17:11.032" v="465" actId="1036"/>
          <ac:picMkLst>
            <pc:docMk/>
            <pc:sldMk cId="0" sldId="302"/>
            <ac:picMk id="3074" creationId="{DFE2E593-52B8-83E5-E5B3-40DB4D5ABCDE}"/>
          </ac:picMkLst>
        </pc:picChg>
        <pc:picChg chg="add del mod">
          <ac:chgData name="Richard Chalk" userId="287f8aa4f4de1d19" providerId="LiveId" clId="{ADCD7CE9-DA5B-4B3E-9C30-37ED9E52CC01}" dt="2023-05-22T05:21:28.574" v="500" actId="478"/>
          <ac:picMkLst>
            <pc:docMk/>
            <pc:sldMk cId="0" sldId="302"/>
            <ac:picMk id="3076" creationId="{B96052DA-C389-8B9B-F135-71AFF9043985}"/>
          </ac:picMkLst>
        </pc:picChg>
      </pc:sldChg>
      <pc:sldChg chg="del">
        <pc:chgData name="Richard Chalk" userId="287f8aa4f4de1d19" providerId="LiveId" clId="{ADCD7CE9-DA5B-4B3E-9C30-37ED9E52CC01}" dt="2023-05-22T08:06:19.017" v="1746" actId="47"/>
        <pc:sldMkLst>
          <pc:docMk/>
          <pc:sldMk cId="0" sldId="304"/>
        </pc:sldMkLst>
      </pc:sldChg>
      <pc:sldChg chg="modSp mod">
        <pc:chgData name="Richard Chalk" userId="287f8aa4f4de1d19" providerId="LiveId" clId="{ADCD7CE9-DA5B-4B3E-9C30-37ED9E52CC01}" dt="2023-05-22T04:29:08.760" v="24" actId="20577"/>
        <pc:sldMkLst>
          <pc:docMk/>
          <pc:sldMk cId="3213385662" sldId="309"/>
        </pc:sldMkLst>
        <pc:spChg chg="mod">
          <ac:chgData name="Richard Chalk" userId="287f8aa4f4de1d19" providerId="LiveId" clId="{ADCD7CE9-DA5B-4B3E-9C30-37ED9E52CC01}" dt="2023-05-22T04:29:08.760" v="24" actId="20577"/>
          <ac:spMkLst>
            <pc:docMk/>
            <pc:sldMk cId="3213385662" sldId="309"/>
            <ac:spMk id="118" creationId="{00000000-0000-0000-0000-000000000000}"/>
          </ac:spMkLst>
        </pc:spChg>
      </pc:sldChg>
      <pc:sldChg chg="modSp mod ord">
        <pc:chgData name="Richard Chalk" userId="287f8aa4f4de1d19" providerId="LiveId" clId="{ADCD7CE9-DA5B-4B3E-9C30-37ED9E52CC01}" dt="2023-05-22T04:30:39.872" v="33"/>
        <pc:sldMkLst>
          <pc:docMk/>
          <pc:sldMk cId="2116107592" sldId="310"/>
        </pc:sldMkLst>
        <pc:spChg chg="mod">
          <ac:chgData name="Richard Chalk" userId="287f8aa4f4de1d19" providerId="LiveId" clId="{ADCD7CE9-DA5B-4B3E-9C30-37ED9E52CC01}" dt="2023-05-22T04:29:13.211" v="31" actId="20577"/>
          <ac:spMkLst>
            <pc:docMk/>
            <pc:sldMk cId="2116107592" sldId="310"/>
            <ac:spMk id="118" creationId="{00000000-0000-0000-0000-000000000000}"/>
          </ac:spMkLst>
        </pc:spChg>
      </pc:sldChg>
      <pc:sldChg chg="del">
        <pc:chgData name="Richard Chalk" userId="287f8aa4f4de1d19" providerId="LiveId" clId="{ADCD7CE9-DA5B-4B3E-9C30-37ED9E52CC01}" dt="2023-05-22T08:06:19.017" v="1746" actId="47"/>
        <pc:sldMkLst>
          <pc:docMk/>
          <pc:sldMk cId="2239375013" sldId="311"/>
        </pc:sldMkLst>
      </pc:sldChg>
      <pc:sldChg chg="del">
        <pc:chgData name="Richard Chalk" userId="287f8aa4f4de1d19" providerId="LiveId" clId="{ADCD7CE9-DA5B-4B3E-9C30-37ED9E52CC01}" dt="2023-05-22T08:06:19.017" v="1746" actId="47"/>
        <pc:sldMkLst>
          <pc:docMk/>
          <pc:sldMk cId="3713879004" sldId="312"/>
        </pc:sldMkLst>
      </pc:sldChg>
      <pc:sldChg chg="del">
        <pc:chgData name="Richard Chalk" userId="287f8aa4f4de1d19" providerId="LiveId" clId="{ADCD7CE9-DA5B-4B3E-9C30-37ED9E52CC01}" dt="2023-05-22T08:06:19.017" v="1746" actId="47"/>
        <pc:sldMkLst>
          <pc:docMk/>
          <pc:sldMk cId="1976385336" sldId="313"/>
        </pc:sldMkLst>
      </pc:sldChg>
      <pc:sldChg chg="del">
        <pc:chgData name="Richard Chalk" userId="287f8aa4f4de1d19" providerId="LiveId" clId="{ADCD7CE9-DA5B-4B3E-9C30-37ED9E52CC01}" dt="2023-05-22T08:06:19.017" v="1746" actId="47"/>
        <pc:sldMkLst>
          <pc:docMk/>
          <pc:sldMk cId="1166244466" sldId="314"/>
        </pc:sldMkLst>
      </pc:sldChg>
      <pc:sldChg chg="del">
        <pc:chgData name="Richard Chalk" userId="287f8aa4f4de1d19" providerId="LiveId" clId="{ADCD7CE9-DA5B-4B3E-9C30-37ED9E52CC01}" dt="2023-05-22T08:06:19.017" v="1746" actId="47"/>
        <pc:sldMkLst>
          <pc:docMk/>
          <pc:sldMk cId="125677320" sldId="315"/>
        </pc:sldMkLst>
      </pc:sldChg>
      <pc:sldChg chg="del">
        <pc:chgData name="Richard Chalk" userId="287f8aa4f4de1d19" providerId="LiveId" clId="{ADCD7CE9-DA5B-4B3E-9C30-37ED9E52CC01}" dt="2023-05-22T08:06:19.017" v="1746" actId="47"/>
        <pc:sldMkLst>
          <pc:docMk/>
          <pc:sldMk cId="294146352" sldId="316"/>
        </pc:sldMkLst>
      </pc:sldChg>
      <pc:sldChg chg="del">
        <pc:chgData name="Richard Chalk" userId="287f8aa4f4de1d19" providerId="LiveId" clId="{ADCD7CE9-DA5B-4B3E-9C30-37ED9E52CC01}" dt="2023-05-22T08:06:19.017" v="1746" actId="47"/>
        <pc:sldMkLst>
          <pc:docMk/>
          <pc:sldMk cId="2794907855" sldId="317"/>
        </pc:sldMkLst>
      </pc:sldChg>
      <pc:sldChg chg="addSp delSp modSp add mod modNotesTx">
        <pc:chgData name="Richard Chalk" userId="287f8aa4f4de1d19" providerId="LiveId" clId="{ADCD7CE9-DA5B-4B3E-9C30-37ED9E52CC01}" dt="2023-05-22T08:08:47.004" v="1790" actId="1035"/>
        <pc:sldMkLst>
          <pc:docMk/>
          <pc:sldMk cId="3415542239" sldId="318"/>
        </pc:sldMkLst>
        <pc:spChg chg="add del">
          <ac:chgData name="Richard Chalk" userId="287f8aa4f4de1d19" providerId="LiveId" clId="{ADCD7CE9-DA5B-4B3E-9C30-37ED9E52CC01}" dt="2023-05-22T04:41:29.300" v="143" actId="478"/>
          <ac:spMkLst>
            <pc:docMk/>
            <pc:sldMk cId="3415542239" sldId="318"/>
            <ac:spMk id="3" creationId="{A3870E98-1DFC-2A83-6C43-C0B8E0D5236B}"/>
          </ac:spMkLst>
        </pc:spChg>
        <pc:spChg chg="mod">
          <ac:chgData name="Richard Chalk" userId="287f8aa4f4de1d19" providerId="LiveId" clId="{ADCD7CE9-DA5B-4B3E-9C30-37ED9E52CC01}" dt="2023-05-22T04:40:24.152" v="126" actId="6549"/>
          <ac:spMkLst>
            <pc:docMk/>
            <pc:sldMk cId="3415542239" sldId="318"/>
            <ac:spMk id="4" creationId="{4771B46A-233B-C554-9461-6E930E187917}"/>
          </ac:spMkLst>
        </pc:spChg>
        <pc:spChg chg="add mod">
          <ac:chgData name="Richard Chalk" userId="287f8aa4f4de1d19" providerId="LiveId" clId="{ADCD7CE9-DA5B-4B3E-9C30-37ED9E52CC01}" dt="2023-05-22T04:42:29.982" v="156" actId="14100"/>
          <ac:spMkLst>
            <pc:docMk/>
            <pc:sldMk cId="3415542239" sldId="318"/>
            <ac:spMk id="8" creationId="{EB8A9AC1-C9FB-2BED-E83E-3C1A97C16E85}"/>
          </ac:spMkLst>
        </pc:spChg>
        <pc:spChg chg="add mod">
          <ac:chgData name="Richard Chalk" userId="287f8aa4f4de1d19" providerId="LiveId" clId="{ADCD7CE9-DA5B-4B3E-9C30-37ED9E52CC01}" dt="2023-05-22T07:49:21.859" v="1419" actId="1036"/>
          <ac:spMkLst>
            <pc:docMk/>
            <pc:sldMk cId="3415542239" sldId="318"/>
            <ac:spMk id="11" creationId="{12B4A003-D627-65E7-040B-FF68111D806C}"/>
          </ac:spMkLst>
        </pc:spChg>
        <pc:spChg chg="add mod">
          <ac:chgData name="Richard Chalk" userId="287f8aa4f4de1d19" providerId="LiveId" clId="{ADCD7CE9-DA5B-4B3E-9C30-37ED9E52CC01}" dt="2023-05-22T07:49:21.859" v="1419" actId="1036"/>
          <ac:spMkLst>
            <pc:docMk/>
            <pc:sldMk cId="3415542239" sldId="318"/>
            <ac:spMk id="14" creationId="{EF7FBEF7-C5B1-008B-C56B-C5B7434D791E}"/>
          </ac:spMkLst>
        </pc:spChg>
        <pc:spChg chg="add mod">
          <ac:chgData name="Richard Chalk" userId="287f8aa4f4de1d19" providerId="LiveId" clId="{ADCD7CE9-DA5B-4B3E-9C30-37ED9E52CC01}" dt="2023-05-22T07:49:21.859" v="1419" actId="1036"/>
          <ac:spMkLst>
            <pc:docMk/>
            <pc:sldMk cId="3415542239" sldId="318"/>
            <ac:spMk id="15" creationId="{98FF10F3-BDA0-C59E-BA8A-63B20E99C2E9}"/>
          </ac:spMkLst>
        </pc:spChg>
        <pc:spChg chg="add mod">
          <ac:chgData name="Richard Chalk" userId="287f8aa4f4de1d19" providerId="LiveId" clId="{ADCD7CE9-DA5B-4B3E-9C30-37ED9E52CC01}" dt="2023-05-22T07:49:21.859" v="1419" actId="1036"/>
          <ac:spMkLst>
            <pc:docMk/>
            <pc:sldMk cId="3415542239" sldId="318"/>
            <ac:spMk id="16" creationId="{AD28B8D2-D3AE-2225-64AA-027F4942E239}"/>
          </ac:spMkLst>
        </pc:spChg>
        <pc:spChg chg="mod">
          <ac:chgData name="Richard Chalk" userId="287f8aa4f4de1d19" providerId="LiveId" clId="{ADCD7CE9-DA5B-4B3E-9C30-37ED9E52CC01}" dt="2023-05-22T07:48:48.390" v="1409" actId="207"/>
          <ac:spMkLst>
            <pc:docMk/>
            <pc:sldMk cId="3415542239" sldId="318"/>
            <ac:spMk id="658" creationId="{00000000-0000-0000-0000-000000000000}"/>
          </ac:spMkLst>
        </pc:spChg>
        <pc:picChg chg="add mod">
          <ac:chgData name="Richard Chalk" userId="287f8aa4f4de1d19" providerId="LiveId" clId="{ADCD7CE9-DA5B-4B3E-9C30-37ED9E52CC01}" dt="2023-05-22T04:46:39.539" v="226" actId="1035"/>
          <ac:picMkLst>
            <pc:docMk/>
            <pc:sldMk cId="3415542239" sldId="318"/>
            <ac:picMk id="9" creationId="{DE3BA6F0-D616-0DB2-BE14-C0D8DC1AE4CB}"/>
          </ac:picMkLst>
        </pc:picChg>
        <pc:picChg chg="add mod">
          <ac:chgData name="Richard Chalk" userId="287f8aa4f4de1d19" providerId="LiveId" clId="{ADCD7CE9-DA5B-4B3E-9C30-37ED9E52CC01}" dt="2023-05-22T08:08:47.004" v="1790" actId="1035"/>
          <ac:picMkLst>
            <pc:docMk/>
            <pc:sldMk cId="3415542239" sldId="318"/>
            <ac:picMk id="10" creationId="{30BEEBE4-9A4C-89BB-58D5-4AF53ACD56CD}"/>
          </ac:picMkLst>
        </pc:picChg>
        <pc:picChg chg="del">
          <ac:chgData name="Richard Chalk" userId="287f8aa4f4de1d19" providerId="LiveId" clId="{ADCD7CE9-DA5B-4B3E-9C30-37ED9E52CC01}" dt="2023-05-22T04:43:10.389" v="160" actId="478"/>
          <ac:picMkLst>
            <pc:docMk/>
            <pc:sldMk cId="3415542239" sldId="318"/>
            <ac:picMk id="12" creationId="{F0F17147-809E-F720-9C5F-A24B65786008}"/>
          </ac:picMkLst>
        </pc:picChg>
        <pc:picChg chg="mod">
          <ac:chgData name="Richard Chalk" userId="287f8aa4f4de1d19" providerId="LiveId" clId="{ADCD7CE9-DA5B-4B3E-9C30-37ED9E52CC01}" dt="2023-05-22T04:42:41.050" v="158" actId="1076"/>
          <ac:picMkLst>
            <pc:docMk/>
            <pc:sldMk cId="3415542239" sldId="318"/>
            <ac:picMk id="13" creationId="{82083A09-37E3-6357-A891-7E1D92D9CA0B}"/>
          </ac:picMkLst>
        </pc:picChg>
        <pc:picChg chg="add del mod">
          <ac:chgData name="Richard Chalk" userId="287f8aa4f4de1d19" providerId="LiveId" clId="{ADCD7CE9-DA5B-4B3E-9C30-37ED9E52CC01}" dt="2023-05-22T04:43:39.197" v="170" actId="478"/>
          <ac:picMkLst>
            <pc:docMk/>
            <pc:sldMk cId="3415542239" sldId="318"/>
            <ac:picMk id="2050" creationId="{D9697D26-A522-AB82-DA1B-3EEC3E38CE58}"/>
          </ac:picMkLst>
        </pc:picChg>
        <pc:picChg chg="add mod">
          <ac:chgData name="Richard Chalk" userId="287f8aa4f4de1d19" providerId="LiveId" clId="{ADCD7CE9-DA5B-4B3E-9C30-37ED9E52CC01}" dt="2023-05-22T07:48:34.199" v="1405" actId="167"/>
          <ac:picMkLst>
            <pc:docMk/>
            <pc:sldMk cId="3415542239" sldId="318"/>
            <ac:picMk id="2052" creationId="{C5521AE3-30A5-5C65-EAB3-F49C795519B9}"/>
          </ac:picMkLst>
        </pc:picChg>
      </pc:sldChg>
      <pc:sldChg chg="addSp delSp modSp add mod modNotesTx">
        <pc:chgData name="Richard Chalk" userId="287f8aa4f4de1d19" providerId="LiveId" clId="{ADCD7CE9-DA5B-4B3E-9C30-37ED9E52CC01}" dt="2023-05-22T04:52:28.148" v="321" actId="113"/>
        <pc:sldMkLst>
          <pc:docMk/>
          <pc:sldMk cId="2254389400" sldId="319"/>
        </pc:sldMkLst>
        <pc:spChg chg="add mod">
          <ac:chgData name="Richard Chalk" userId="287f8aa4f4de1d19" providerId="LiveId" clId="{ADCD7CE9-DA5B-4B3E-9C30-37ED9E52CC01}" dt="2023-05-22T04:51:23.773" v="257" actId="1076"/>
          <ac:spMkLst>
            <pc:docMk/>
            <pc:sldMk cId="2254389400" sldId="319"/>
            <ac:spMk id="3" creationId="{9A390A50-C5BE-9137-B1C4-C1675BE35698}"/>
          </ac:spMkLst>
        </pc:spChg>
        <pc:spChg chg="add mod">
          <ac:chgData name="Richard Chalk" userId="287f8aa4f4de1d19" providerId="LiveId" clId="{ADCD7CE9-DA5B-4B3E-9C30-37ED9E52CC01}" dt="2023-05-22T04:52:19.309" v="320" actId="1035"/>
          <ac:spMkLst>
            <pc:docMk/>
            <pc:sldMk cId="2254389400" sldId="319"/>
            <ac:spMk id="7" creationId="{62B9D5DF-F1E1-15CE-041B-4C8D0F02E7C7}"/>
          </ac:spMkLst>
        </pc:spChg>
        <pc:spChg chg="del">
          <ac:chgData name="Richard Chalk" userId="287f8aa4f4de1d19" providerId="LiveId" clId="{ADCD7CE9-DA5B-4B3E-9C30-37ED9E52CC01}" dt="2023-05-22T04:45:41.560" v="195" actId="478"/>
          <ac:spMkLst>
            <pc:docMk/>
            <pc:sldMk cId="2254389400" sldId="319"/>
            <ac:spMk id="8" creationId="{EB8A9AC1-C9FB-2BED-E83E-3C1A97C16E85}"/>
          </ac:spMkLst>
        </pc:spChg>
        <pc:spChg chg="mod">
          <ac:chgData name="Richard Chalk" userId="287f8aa4f4de1d19" providerId="LiveId" clId="{ADCD7CE9-DA5B-4B3E-9C30-37ED9E52CC01}" dt="2023-05-22T04:52:28.148" v="321" actId="113"/>
          <ac:spMkLst>
            <pc:docMk/>
            <pc:sldMk cId="2254389400" sldId="319"/>
            <ac:spMk id="658" creationId="{00000000-0000-0000-0000-000000000000}"/>
          </ac:spMkLst>
        </pc:spChg>
        <pc:picChg chg="del">
          <ac:chgData name="Richard Chalk" userId="287f8aa4f4de1d19" providerId="LiveId" clId="{ADCD7CE9-DA5B-4B3E-9C30-37ED9E52CC01}" dt="2023-05-22T04:45:43.410" v="196" actId="478"/>
          <ac:picMkLst>
            <pc:docMk/>
            <pc:sldMk cId="2254389400" sldId="319"/>
            <ac:picMk id="9" creationId="{DE3BA6F0-D616-0DB2-BE14-C0D8DC1AE4CB}"/>
          </ac:picMkLst>
        </pc:picChg>
        <pc:picChg chg="del">
          <ac:chgData name="Richard Chalk" userId="287f8aa4f4de1d19" providerId="LiveId" clId="{ADCD7CE9-DA5B-4B3E-9C30-37ED9E52CC01}" dt="2023-05-22T04:45:44.317" v="197" actId="478"/>
          <ac:picMkLst>
            <pc:docMk/>
            <pc:sldMk cId="2254389400" sldId="319"/>
            <ac:picMk id="10" creationId="{30BEEBE4-9A4C-89BB-58D5-4AF53ACD56CD}"/>
          </ac:picMkLst>
        </pc:picChg>
        <pc:picChg chg="add mod">
          <ac:chgData name="Richard Chalk" userId="287f8aa4f4de1d19" providerId="LiveId" clId="{ADCD7CE9-DA5B-4B3E-9C30-37ED9E52CC01}" dt="2023-05-22T04:52:19.309" v="320" actId="1035"/>
          <ac:picMkLst>
            <pc:docMk/>
            <pc:sldMk cId="2254389400" sldId="319"/>
            <ac:picMk id="11" creationId="{7C5EE0EC-1866-BED8-22D7-8B539E84ED2F}"/>
          </ac:picMkLst>
        </pc:picChg>
        <pc:picChg chg="mod">
          <ac:chgData name="Richard Chalk" userId="287f8aa4f4de1d19" providerId="LiveId" clId="{ADCD7CE9-DA5B-4B3E-9C30-37ED9E52CC01}" dt="2023-05-22T04:51:26.706" v="258" actId="1076"/>
          <ac:picMkLst>
            <pc:docMk/>
            <pc:sldMk cId="2254389400" sldId="319"/>
            <ac:picMk id="13" creationId="{82083A09-37E3-6357-A891-7E1D92D9CA0B}"/>
          </ac:picMkLst>
        </pc:picChg>
      </pc:sldChg>
      <pc:sldChg chg="modSp add mod">
        <pc:chgData name="Richard Chalk" userId="287f8aa4f4de1d19" providerId="LiveId" clId="{ADCD7CE9-DA5B-4B3E-9C30-37ED9E52CC01}" dt="2023-05-22T04:53:00.692" v="325" actId="20577"/>
        <pc:sldMkLst>
          <pc:docMk/>
          <pc:sldMk cId="3403649139" sldId="320"/>
        </pc:sldMkLst>
        <pc:spChg chg="mod">
          <ac:chgData name="Richard Chalk" userId="287f8aa4f4de1d19" providerId="LiveId" clId="{ADCD7CE9-DA5B-4B3E-9C30-37ED9E52CC01}" dt="2023-05-22T04:53:00.692" v="325" actId="20577"/>
          <ac:spMkLst>
            <pc:docMk/>
            <pc:sldMk cId="3403649139" sldId="320"/>
            <ac:spMk id="118" creationId="{00000000-0000-0000-0000-000000000000}"/>
          </ac:spMkLst>
        </pc:spChg>
      </pc:sldChg>
      <pc:sldChg chg="new del">
        <pc:chgData name="Richard Chalk" userId="287f8aa4f4de1d19" providerId="LiveId" clId="{ADCD7CE9-DA5B-4B3E-9C30-37ED9E52CC01}" dt="2023-05-22T08:06:19.017" v="1746" actId="47"/>
        <pc:sldMkLst>
          <pc:docMk/>
          <pc:sldMk cId="1708747498" sldId="321"/>
        </pc:sldMkLst>
      </pc:sldChg>
      <pc:sldChg chg="addSp delSp add del mod">
        <pc:chgData name="Richard Chalk" userId="287f8aa4f4de1d19" providerId="LiveId" clId="{ADCD7CE9-DA5B-4B3E-9C30-37ED9E52CC01}" dt="2023-05-22T05:21:31.580" v="503"/>
        <pc:sldMkLst>
          <pc:docMk/>
          <pc:sldMk cId="1999850506" sldId="321"/>
        </pc:sldMkLst>
        <pc:spChg chg="add del">
          <ac:chgData name="Richard Chalk" userId="287f8aa4f4de1d19" providerId="LiveId" clId="{ADCD7CE9-DA5B-4B3E-9C30-37ED9E52CC01}" dt="2023-05-22T05:21:29.076" v="501" actId="478"/>
          <ac:spMkLst>
            <pc:docMk/>
            <pc:sldMk cId="1999850506" sldId="321"/>
            <ac:spMk id="8" creationId="{45932A0C-70D4-B9F0-C5F1-F9D2E650BA0E}"/>
          </ac:spMkLst>
        </pc:spChg>
        <pc:spChg chg="add del">
          <ac:chgData name="Richard Chalk" userId="287f8aa4f4de1d19" providerId="LiveId" clId="{ADCD7CE9-DA5B-4B3E-9C30-37ED9E52CC01}" dt="2023-05-22T05:21:29.896" v="502" actId="478"/>
          <ac:spMkLst>
            <pc:docMk/>
            <pc:sldMk cId="1999850506" sldId="321"/>
            <ac:spMk id="10" creationId="{1A0BD876-1337-02CB-95F7-F993EC7B538A}"/>
          </ac:spMkLst>
        </pc:spChg>
        <pc:picChg chg="add del">
          <ac:chgData name="Richard Chalk" userId="287f8aa4f4de1d19" providerId="LiveId" clId="{ADCD7CE9-DA5B-4B3E-9C30-37ED9E52CC01}" dt="2023-05-22T05:21:29.896" v="502" actId="478"/>
          <ac:picMkLst>
            <pc:docMk/>
            <pc:sldMk cId="1999850506" sldId="321"/>
            <ac:picMk id="11" creationId="{CC0C4025-545B-93E1-3732-F2ACD24A0ABB}"/>
          </ac:picMkLst>
        </pc:picChg>
        <pc:picChg chg="add del">
          <ac:chgData name="Richard Chalk" userId="287f8aa4f4de1d19" providerId="LiveId" clId="{ADCD7CE9-DA5B-4B3E-9C30-37ED9E52CC01}" dt="2023-05-22T05:21:29.076" v="501" actId="478"/>
          <ac:picMkLst>
            <pc:docMk/>
            <pc:sldMk cId="1999850506" sldId="321"/>
            <ac:picMk id="3074" creationId="{DFE2E593-52B8-83E5-E5B3-40DB4D5ABCDE}"/>
          </ac:picMkLst>
        </pc:picChg>
      </pc:sldChg>
      <pc:sldChg chg="addSp delSp modSp add mod">
        <pc:chgData name="Richard Chalk" userId="287f8aa4f4de1d19" providerId="LiveId" clId="{ADCD7CE9-DA5B-4B3E-9C30-37ED9E52CC01}" dt="2023-05-22T07:50:29.059" v="1433" actId="6549"/>
        <pc:sldMkLst>
          <pc:docMk/>
          <pc:sldMk cId="1641953116" sldId="322"/>
        </pc:sldMkLst>
        <pc:spChg chg="mod">
          <ac:chgData name="Richard Chalk" userId="287f8aa4f4de1d19" providerId="LiveId" clId="{ADCD7CE9-DA5B-4B3E-9C30-37ED9E52CC01}" dt="2023-05-22T05:25:57.340" v="565" actId="20577"/>
          <ac:spMkLst>
            <pc:docMk/>
            <pc:sldMk cId="1641953116" sldId="322"/>
            <ac:spMk id="2" creationId="{7BDA04FC-2DCA-AFE5-773D-BCB05A8405A5}"/>
          </ac:spMkLst>
        </pc:spChg>
        <pc:spChg chg="mod">
          <ac:chgData name="Richard Chalk" userId="287f8aa4f4de1d19" providerId="LiveId" clId="{ADCD7CE9-DA5B-4B3E-9C30-37ED9E52CC01}" dt="2023-05-22T07:50:29.059" v="1433" actId="6549"/>
          <ac:spMkLst>
            <pc:docMk/>
            <pc:sldMk cId="1641953116" sldId="322"/>
            <ac:spMk id="5" creationId="{D3D2D105-7337-014E-A529-88382FFF1E67}"/>
          </ac:spMkLst>
        </pc:spChg>
        <pc:spChg chg="add mod">
          <ac:chgData name="Richard Chalk" userId="287f8aa4f4de1d19" providerId="LiveId" clId="{ADCD7CE9-DA5B-4B3E-9C30-37ED9E52CC01}" dt="2023-05-22T05:25:49.216" v="553" actId="1076"/>
          <ac:spMkLst>
            <pc:docMk/>
            <pc:sldMk cId="1641953116" sldId="322"/>
            <ac:spMk id="7" creationId="{EB8461F4-2EFC-F833-2EBB-116D40B414A6}"/>
          </ac:spMkLst>
        </pc:spChg>
        <pc:spChg chg="del">
          <ac:chgData name="Richard Chalk" userId="287f8aa4f4de1d19" providerId="LiveId" clId="{ADCD7CE9-DA5B-4B3E-9C30-37ED9E52CC01}" dt="2023-05-22T05:22:16.009" v="513" actId="478"/>
          <ac:spMkLst>
            <pc:docMk/>
            <pc:sldMk cId="1641953116" sldId="322"/>
            <ac:spMk id="8" creationId="{45932A0C-70D4-B9F0-C5F1-F9D2E650BA0E}"/>
          </ac:spMkLst>
        </pc:spChg>
        <pc:spChg chg="del">
          <ac:chgData name="Richard Chalk" userId="287f8aa4f4de1d19" providerId="LiveId" clId="{ADCD7CE9-DA5B-4B3E-9C30-37ED9E52CC01}" dt="2023-05-22T05:22:16.009" v="513" actId="478"/>
          <ac:spMkLst>
            <pc:docMk/>
            <pc:sldMk cId="1641953116" sldId="322"/>
            <ac:spMk id="10" creationId="{1A0BD876-1337-02CB-95F7-F993EC7B538A}"/>
          </ac:spMkLst>
        </pc:spChg>
        <pc:picChg chg="add mod">
          <ac:chgData name="Richard Chalk" userId="287f8aa4f4de1d19" providerId="LiveId" clId="{ADCD7CE9-DA5B-4B3E-9C30-37ED9E52CC01}" dt="2023-05-22T05:22:13.028" v="512" actId="1076"/>
          <ac:picMkLst>
            <pc:docMk/>
            <pc:sldMk cId="1641953116" sldId="322"/>
            <ac:picMk id="3" creationId="{6247E6E2-05C5-DD1C-C5C0-0042C53EF4B8}"/>
          </ac:picMkLst>
        </pc:picChg>
        <pc:picChg chg="add mod">
          <ac:chgData name="Richard Chalk" userId="287f8aa4f4de1d19" providerId="LiveId" clId="{ADCD7CE9-DA5B-4B3E-9C30-37ED9E52CC01}" dt="2023-05-22T05:25:21.605" v="547" actId="14100"/>
          <ac:picMkLst>
            <pc:docMk/>
            <pc:sldMk cId="1641953116" sldId="322"/>
            <ac:picMk id="4" creationId="{6DBA3B24-6B75-8227-D538-E524FB47C02F}"/>
          </ac:picMkLst>
        </pc:picChg>
        <pc:picChg chg="del">
          <ac:chgData name="Richard Chalk" userId="287f8aa4f4de1d19" providerId="LiveId" clId="{ADCD7CE9-DA5B-4B3E-9C30-37ED9E52CC01}" dt="2023-05-22T05:22:16.009" v="513" actId="478"/>
          <ac:picMkLst>
            <pc:docMk/>
            <pc:sldMk cId="1641953116" sldId="322"/>
            <ac:picMk id="11" creationId="{CC0C4025-545B-93E1-3732-F2ACD24A0ABB}"/>
          </ac:picMkLst>
        </pc:picChg>
        <pc:picChg chg="del">
          <ac:chgData name="Richard Chalk" userId="287f8aa4f4de1d19" providerId="LiveId" clId="{ADCD7CE9-DA5B-4B3E-9C30-37ED9E52CC01}" dt="2023-05-22T05:22:16.009" v="513" actId="478"/>
          <ac:picMkLst>
            <pc:docMk/>
            <pc:sldMk cId="1641953116" sldId="322"/>
            <ac:picMk id="3074" creationId="{DFE2E593-52B8-83E5-E5B3-40DB4D5ABCDE}"/>
          </ac:picMkLst>
        </pc:picChg>
        <pc:picChg chg="del">
          <ac:chgData name="Richard Chalk" userId="287f8aa4f4de1d19" providerId="LiveId" clId="{ADCD7CE9-DA5B-4B3E-9C30-37ED9E52CC01}" dt="2023-05-22T05:22:09.089" v="510" actId="478"/>
          <ac:picMkLst>
            <pc:docMk/>
            <pc:sldMk cId="1641953116" sldId="322"/>
            <ac:picMk id="3076" creationId="{B96052DA-C389-8B9B-F135-71AFF9043985}"/>
          </ac:picMkLst>
        </pc:picChg>
      </pc:sldChg>
      <pc:sldChg chg="addSp delSp modSp add mod modNotesTx">
        <pc:chgData name="Richard Chalk" userId="287f8aa4f4de1d19" providerId="LiveId" clId="{ADCD7CE9-DA5B-4B3E-9C30-37ED9E52CC01}" dt="2023-05-22T05:43:04.733" v="1081"/>
        <pc:sldMkLst>
          <pc:docMk/>
          <pc:sldMk cId="2206031008" sldId="323"/>
        </pc:sldMkLst>
        <pc:spChg chg="mod">
          <ac:chgData name="Richard Chalk" userId="287f8aa4f4de1d19" providerId="LiveId" clId="{ADCD7CE9-DA5B-4B3E-9C30-37ED9E52CC01}" dt="2023-05-22T05:40:55.638" v="985" actId="20577"/>
          <ac:spMkLst>
            <pc:docMk/>
            <pc:sldMk cId="2206031008" sldId="323"/>
            <ac:spMk id="2" creationId="{7BDA04FC-2DCA-AFE5-773D-BCB05A8405A5}"/>
          </ac:spMkLst>
        </pc:spChg>
        <pc:spChg chg="mod">
          <ac:chgData name="Richard Chalk" userId="287f8aa4f4de1d19" providerId="LiveId" clId="{ADCD7CE9-DA5B-4B3E-9C30-37ED9E52CC01}" dt="2023-05-22T05:41:38.169" v="1043" actId="14100"/>
          <ac:spMkLst>
            <pc:docMk/>
            <pc:sldMk cId="2206031008" sldId="323"/>
            <ac:spMk id="5" creationId="{D3D2D105-7337-014E-A529-88382FFF1E67}"/>
          </ac:spMkLst>
        </pc:spChg>
        <pc:spChg chg="del">
          <ac:chgData name="Richard Chalk" userId="287f8aa4f4de1d19" providerId="LiveId" clId="{ADCD7CE9-DA5B-4B3E-9C30-37ED9E52CC01}" dt="2023-05-22T05:29:33.866" v="592" actId="478"/>
          <ac:spMkLst>
            <pc:docMk/>
            <pc:sldMk cId="2206031008" sldId="323"/>
            <ac:spMk id="7" creationId="{EB8461F4-2EFC-F833-2EBB-116D40B414A6}"/>
          </ac:spMkLst>
        </pc:spChg>
        <pc:spChg chg="add mod">
          <ac:chgData name="Richard Chalk" userId="287f8aa4f4de1d19" providerId="LiveId" clId="{ADCD7CE9-DA5B-4B3E-9C30-37ED9E52CC01}" dt="2023-05-22T05:42:16.300" v="1074" actId="14100"/>
          <ac:spMkLst>
            <pc:docMk/>
            <pc:sldMk cId="2206031008" sldId="323"/>
            <ac:spMk id="8" creationId="{9027D37A-CFCB-002C-0829-FADEBDC3F3BD}"/>
          </ac:spMkLst>
        </pc:spChg>
        <pc:spChg chg="add del mod">
          <ac:chgData name="Richard Chalk" userId="287f8aa4f4de1d19" providerId="LiveId" clId="{ADCD7CE9-DA5B-4B3E-9C30-37ED9E52CC01}" dt="2023-05-22T05:41:40.906" v="1044" actId="478"/>
          <ac:spMkLst>
            <pc:docMk/>
            <pc:sldMk cId="2206031008" sldId="323"/>
            <ac:spMk id="9" creationId="{74B7A6E4-9966-DB82-754E-9985C8D809AF}"/>
          </ac:spMkLst>
        </pc:spChg>
        <pc:picChg chg="del mod">
          <ac:chgData name="Richard Chalk" userId="287f8aa4f4de1d19" providerId="LiveId" clId="{ADCD7CE9-DA5B-4B3E-9C30-37ED9E52CC01}" dt="2023-05-22T05:29:27.779" v="589" actId="478"/>
          <ac:picMkLst>
            <pc:docMk/>
            <pc:sldMk cId="2206031008" sldId="323"/>
            <ac:picMk id="4" creationId="{6DBA3B24-6B75-8227-D538-E524FB47C02F}"/>
          </ac:picMkLst>
        </pc:picChg>
        <pc:picChg chg="add del mod">
          <ac:chgData name="Richard Chalk" userId="287f8aa4f4de1d19" providerId="LiveId" clId="{ADCD7CE9-DA5B-4B3E-9C30-37ED9E52CC01}" dt="2023-05-22T05:41:40.906" v="1044" actId="478"/>
          <ac:picMkLst>
            <pc:docMk/>
            <pc:sldMk cId="2206031008" sldId="323"/>
            <ac:picMk id="5122" creationId="{4C689AD0-E194-14C5-35A0-498500A8EF49}"/>
          </ac:picMkLst>
        </pc:picChg>
        <pc:picChg chg="add mod">
          <ac:chgData name="Richard Chalk" userId="287f8aa4f4de1d19" providerId="LiveId" clId="{ADCD7CE9-DA5B-4B3E-9C30-37ED9E52CC01}" dt="2023-05-22T05:42:48.767" v="1079" actId="167"/>
          <ac:picMkLst>
            <pc:docMk/>
            <pc:sldMk cId="2206031008" sldId="323"/>
            <ac:picMk id="5124" creationId="{94B64F0F-ACC2-1FC9-7956-DDD48ADBFDD6}"/>
          </ac:picMkLst>
        </pc:picChg>
        <pc:picChg chg="add del">
          <ac:chgData name="Richard Chalk" userId="287f8aa4f4de1d19" providerId="LiveId" clId="{ADCD7CE9-DA5B-4B3E-9C30-37ED9E52CC01}" dt="2023-05-22T05:43:04.733" v="1081"/>
          <ac:picMkLst>
            <pc:docMk/>
            <pc:sldMk cId="2206031008" sldId="323"/>
            <ac:picMk id="5126" creationId="{D4245DB3-49D5-DD53-F3A1-353C176B91A2}"/>
          </ac:picMkLst>
        </pc:picChg>
      </pc:sldChg>
      <pc:sldChg chg="delSp modSp add mod ord modNotesTx">
        <pc:chgData name="Richard Chalk" userId="287f8aa4f4de1d19" providerId="LiveId" clId="{ADCD7CE9-DA5B-4B3E-9C30-37ED9E52CC01}" dt="2023-05-22T05:42:08.202" v="1072" actId="20577"/>
        <pc:sldMkLst>
          <pc:docMk/>
          <pc:sldMk cId="3038433100" sldId="324"/>
        </pc:sldMkLst>
        <pc:spChg chg="mod">
          <ac:chgData name="Richard Chalk" userId="287f8aa4f4de1d19" providerId="LiveId" clId="{ADCD7CE9-DA5B-4B3E-9C30-37ED9E52CC01}" dt="2023-05-22T05:38:46.150" v="933" actId="20577"/>
          <ac:spMkLst>
            <pc:docMk/>
            <pc:sldMk cId="3038433100" sldId="324"/>
            <ac:spMk id="2" creationId="{7BDA04FC-2DCA-AFE5-773D-BCB05A8405A5}"/>
          </ac:spMkLst>
        </pc:spChg>
        <pc:spChg chg="mod">
          <ac:chgData name="Richard Chalk" userId="287f8aa4f4de1d19" providerId="LiveId" clId="{ADCD7CE9-DA5B-4B3E-9C30-37ED9E52CC01}" dt="2023-05-22T05:39:32.767" v="961" actId="20577"/>
          <ac:spMkLst>
            <pc:docMk/>
            <pc:sldMk cId="3038433100" sldId="324"/>
            <ac:spMk id="5" creationId="{D3D2D105-7337-014E-A529-88382FFF1E67}"/>
          </ac:spMkLst>
        </pc:spChg>
        <pc:spChg chg="mod">
          <ac:chgData name="Richard Chalk" userId="287f8aa4f4de1d19" providerId="LiveId" clId="{ADCD7CE9-DA5B-4B3E-9C30-37ED9E52CC01}" dt="2023-05-22T05:40:25.500" v="978" actId="20577"/>
          <ac:spMkLst>
            <pc:docMk/>
            <pc:sldMk cId="3038433100" sldId="324"/>
            <ac:spMk id="8" creationId="{9027D37A-CFCB-002C-0829-FADEBDC3F3BD}"/>
          </ac:spMkLst>
        </pc:spChg>
        <pc:spChg chg="del">
          <ac:chgData name="Richard Chalk" userId="287f8aa4f4de1d19" providerId="LiveId" clId="{ADCD7CE9-DA5B-4B3E-9C30-37ED9E52CC01}" dt="2023-05-22T05:35:50.523" v="868" actId="478"/>
          <ac:spMkLst>
            <pc:docMk/>
            <pc:sldMk cId="3038433100" sldId="324"/>
            <ac:spMk id="9" creationId="{74B7A6E4-9966-DB82-754E-9985C8D809AF}"/>
          </ac:spMkLst>
        </pc:spChg>
        <pc:picChg chg="del">
          <ac:chgData name="Richard Chalk" userId="287f8aa4f4de1d19" providerId="LiveId" clId="{ADCD7CE9-DA5B-4B3E-9C30-37ED9E52CC01}" dt="2023-05-22T05:35:50.523" v="868" actId="478"/>
          <ac:picMkLst>
            <pc:docMk/>
            <pc:sldMk cId="3038433100" sldId="324"/>
            <ac:picMk id="5122" creationId="{4C689AD0-E194-14C5-35A0-498500A8EF49}"/>
          </ac:picMkLst>
        </pc:picChg>
      </pc:sldChg>
      <pc:sldChg chg="addSp delSp modSp add mod modNotesTx">
        <pc:chgData name="Richard Chalk" userId="287f8aa4f4de1d19" providerId="LiveId" clId="{ADCD7CE9-DA5B-4B3E-9C30-37ED9E52CC01}" dt="2023-05-22T08:10:03.983" v="1907" actId="20577"/>
        <pc:sldMkLst>
          <pc:docMk/>
          <pc:sldMk cId="3029127798" sldId="325"/>
        </pc:sldMkLst>
        <pc:spChg chg="mod">
          <ac:chgData name="Richard Chalk" userId="287f8aa4f4de1d19" providerId="LiveId" clId="{ADCD7CE9-DA5B-4B3E-9C30-37ED9E52CC01}" dt="2023-05-22T05:43:10.887" v="1089" actId="20577"/>
          <ac:spMkLst>
            <pc:docMk/>
            <pc:sldMk cId="3029127798" sldId="325"/>
            <ac:spMk id="2" creationId="{7BDA04FC-2DCA-AFE5-773D-BCB05A8405A5}"/>
          </ac:spMkLst>
        </pc:spChg>
        <pc:spChg chg="mod">
          <ac:chgData name="Richard Chalk" userId="287f8aa4f4de1d19" providerId="LiveId" clId="{ADCD7CE9-DA5B-4B3E-9C30-37ED9E52CC01}" dt="2023-05-22T05:44:01.690" v="1095" actId="14100"/>
          <ac:spMkLst>
            <pc:docMk/>
            <pc:sldMk cId="3029127798" sldId="325"/>
            <ac:spMk id="5" creationId="{D3D2D105-7337-014E-A529-88382FFF1E67}"/>
          </ac:spMkLst>
        </pc:spChg>
        <pc:spChg chg="add mod">
          <ac:chgData name="Richard Chalk" userId="287f8aa4f4de1d19" providerId="LiveId" clId="{ADCD7CE9-DA5B-4B3E-9C30-37ED9E52CC01}" dt="2023-05-22T05:46:19.110" v="1128" actId="1038"/>
          <ac:spMkLst>
            <pc:docMk/>
            <pc:sldMk cId="3029127798" sldId="325"/>
            <ac:spMk id="6" creationId="{B923948B-ADFA-557B-8C7C-E77035D47AB4}"/>
          </ac:spMkLst>
        </pc:spChg>
        <pc:spChg chg="del">
          <ac:chgData name="Richard Chalk" userId="287f8aa4f4de1d19" providerId="LiveId" clId="{ADCD7CE9-DA5B-4B3E-9C30-37ED9E52CC01}" dt="2023-05-22T05:43:20.836" v="1093" actId="478"/>
          <ac:spMkLst>
            <pc:docMk/>
            <pc:sldMk cId="3029127798" sldId="325"/>
            <ac:spMk id="8" creationId="{9027D37A-CFCB-002C-0829-FADEBDC3F3BD}"/>
          </ac:spMkLst>
        </pc:spChg>
        <pc:spChg chg="add mod">
          <ac:chgData name="Richard Chalk" userId="287f8aa4f4de1d19" providerId="LiveId" clId="{ADCD7CE9-DA5B-4B3E-9C30-37ED9E52CC01}" dt="2023-05-22T05:48:01.174" v="1159" actId="20577"/>
          <ac:spMkLst>
            <pc:docMk/>
            <pc:sldMk cId="3029127798" sldId="325"/>
            <ac:spMk id="9" creationId="{90F8997C-64D6-DC14-33B7-E8AF280C37A8}"/>
          </ac:spMkLst>
        </pc:spChg>
        <pc:picChg chg="del">
          <ac:chgData name="Richard Chalk" userId="287f8aa4f4de1d19" providerId="LiveId" clId="{ADCD7CE9-DA5B-4B3E-9C30-37ED9E52CC01}" dt="2023-05-22T05:48:34.636" v="1162" actId="478"/>
          <ac:picMkLst>
            <pc:docMk/>
            <pc:sldMk cId="3029127798" sldId="325"/>
            <ac:picMk id="3" creationId="{6247E6E2-05C5-DD1C-C5C0-0042C53EF4B8}"/>
          </ac:picMkLst>
        </pc:picChg>
        <pc:picChg chg="add mod">
          <ac:chgData name="Richard Chalk" userId="287f8aa4f4de1d19" providerId="LiveId" clId="{ADCD7CE9-DA5B-4B3E-9C30-37ED9E52CC01}" dt="2023-05-22T05:46:34.126" v="1130" actId="14100"/>
          <ac:picMkLst>
            <pc:docMk/>
            <pc:sldMk cId="3029127798" sldId="325"/>
            <ac:picMk id="7" creationId="{0922E534-9A6D-DB6A-3CEC-FBC42F9A103F}"/>
          </ac:picMkLst>
        </pc:picChg>
        <pc:picChg chg="add mod">
          <ac:chgData name="Richard Chalk" userId="287f8aa4f4de1d19" providerId="LiveId" clId="{ADCD7CE9-DA5B-4B3E-9C30-37ED9E52CC01}" dt="2023-05-22T05:48:37.666" v="1163" actId="1076"/>
          <ac:picMkLst>
            <pc:docMk/>
            <pc:sldMk cId="3029127798" sldId="325"/>
            <ac:picMk id="10" creationId="{8B5C2025-027A-AFC8-1002-E9C4D47990F3}"/>
          </ac:picMkLst>
        </pc:picChg>
        <pc:picChg chg="del">
          <ac:chgData name="Richard Chalk" userId="287f8aa4f4de1d19" providerId="LiveId" clId="{ADCD7CE9-DA5B-4B3E-9C30-37ED9E52CC01}" dt="2023-05-22T05:43:16.408" v="1092" actId="478"/>
          <ac:picMkLst>
            <pc:docMk/>
            <pc:sldMk cId="3029127798" sldId="325"/>
            <ac:picMk id="5124" creationId="{94B64F0F-ACC2-1FC9-7956-DDD48ADBFDD6}"/>
          </ac:picMkLst>
        </pc:picChg>
      </pc:sldChg>
      <pc:sldChg chg="modSp add mod">
        <pc:chgData name="Richard Chalk" userId="287f8aa4f4de1d19" providerId="LiveId" clId="{ADCD7CE9-DA5B-4B3E-9C30-37ED9E52CC01}" dt="2023-05-22T07:51:41.532" v="1450" actId="20577"/>
        <pc:sldMkLst>
          <pc:docMk/>
          <pc:sldMk cId="375093022" sldId="326"/>
        </pc:sldMkLst>
        <pc:spChg chg="mod">
          <ac:chgData name="Richard Chalk" userId="287f8aa4f4de1d19" providerId="LiveId" clId="{ADCD7CE9-DA5B-4B3E-9C30-37ED9E52CC01}" dt="2023-05-22T07:51:41.532" v="1450" actId="20577"/>
          <ac:spMkLst>
            <pc:docMk/>
            <pc:sldMk cId="375093022" sldId="326"/>
            <ac:spMk id="118" creationId="{00000000-0000-0000-0000-000000000000}"/>
          </ac:spMkLst>
        </pc:spChg>
      </pc:sldChg>
      <pc:sldChg chg="addSp delSp modSp add mod modNotesTx">
        <pc:chgData name="Richard Chalk" userId="287f8aa4f4de1d19" providerId="LiveId" clId="{ADCD7CE9-DA5B-4B3E-9C30-37ED9E52CC01}" dt="2023-05-22T08:01:10.229" v="1683" actId="20577"/>
        <pc:sldMkLst>
          <pc:docMk/>
          <pc:sldMk cId="1284636669" sldId="327"/>
        </pc:sldMkLst>
        <pc:spChg chg="del">
          <ac:chgData name="Richard Chalk" userId="287f8aa4f4de1d19" providerId="LiveId" clId="{ADCD7CE9-DA5B-4B3E-9C30-37ED9E52CC01}" dt="2023-05-22T07:52:01.450" v="1452" actId="478"/>
          <ac:spMkLst>
            <pc:docMk/>
            <pc:sldMk cId="1284636669" sldId="327"/>
            <ac:spMk id="3" creationId="{9A390A50-C5BE-9137-B1C4-C1675BE35698}"/>
          </ac:spMkLst>
        </pc:spChg>
        <pc:spChg chg="mod">
          <ac:chgData name="Richard Chalk" userId="287f8aa4f4de1d19" providerId="LiveId" clId="{ADCD7CE9-DA5B-4B3E-9C30-37ED9E52CC01}" dt="2023-05-22T07:54:27.823" v="1481" actId="20577"/>
          <ac:spMkLst>
            <pc:docMk/>
            <pc:sldMk cId="1284636669" sldId="327"/>
            <ac:spMk id="4" creationId="{4771B46A-233B-C554-9461-6E930E187917}"/>
          </ac:spMkLst>
        </pc:spChg>
        <pc:spChg chg="del">
          <ac:chgData name="Richard Chalk" userId="287f8aa4f4de1d19" providerId="LiveId" clId="{ADCD7CE9-DA5B-4B3E-9C30-37ED9E52CC01}" dt="2023-05-22T07:52:01.450" v="1452" actId="478"/>
          <ac:spMkLst>
            <pc:docMk/>
            <pc:sldMk cId="1284636669" sldId="327"/>
            <ac:spMk id="7" creationId="{62B9D5DF-F1E1-15CE-041B-4C8D0F02E7C7}"/>
          </ac:spMkLst>
        </pc:spChg>
        <pc:spChg chg="add mod">
          <ac:chgData name="Richard Chalk" userId="287f8aa4f4de1d19" providerId="LiveId" clId="{ADCD7CE9-DA5B-4B3E-9C30-37ED9E52CC01}" dt="2023-05-22T08:00:19.079" v="1636" actId="1076"/>
          <ac:spMkLst>
            <pc:docMk/>
            <pc:sldMk cId="1284636669" sldId="327"/>
            <ac:spMk id="9" creationId="{EA66843E-B7F2-8A8A-EF99-956A84063A77}"/>
          </ac:spMkLst>
        </pc:spChg>
        <pc:spChg chg="mod">
          <ac:chgData name="Richard Chalk" userId="287f8aa4f4de1d19" providerId="LiveId" clId="{ADCD7CE9-DA5B-4B3E-9C30-37ED9E52CC01}" dt="2023-05-22T07:58:58.383" v="1580" actId="207"/>
          <ac:spMkLst>
            <pc:docMk/>
            <pc:sldMk cId="1284636669" sldId="327"/>
            <ac:spMk id="658" creationId="{00000000-0000-0000-0000-000000000000}"/>
          </ac:spMkLst>
        </pc:spChg>
        <pc:picChg chg="add mod">
          <ac:chgData name="Richard Chalk" userId="287f8aa4f4de1d19" providerId="LiveId" clId="{ADCD7CE9-DA5B-4B3E-9C30-37ED9E52CC01}" dt="2023-05-22T07:58:11.456" v="1569" actId="1076"/>
          <ac:picMkLst>
            <pc:docMk/>
            <pc:sldMk cId="1284636669" sldId="327"/>
            <ac:picMk id="2" creationId="{A0D5F18F-C257-99D8-C76C-88B5A2F471F3}"/>
          </ac:picMkLst>
        </pc:picChg>
        <pc:picChg chg="add mod">
          <ac:chgData name="Richard Chalk" userId="287f8aa4f4de1d19" providerId="LiveId" clId="{ADCD7CE9-DA5B-4B3E-9C30-37ED9E52CC01}" dt="2023-05-22T07:58:05.933" v="1566" actId="1076"/>
          <ac:picMkLst>
            <pc:docMk/>
            <pc:sldMk cId="1284636669" sldId="327"/>
            <ac:picMk id="8" creationId="{94BB2EC7-EF20-0F68-A094-E8FB51100401}"/>
          </ac:picMkLst>
        </pc:picChg>
        <pc:picChg chg="add mod">
          <ac:chgData name="Richard Chalk" userId="287f8aa4f4de1d19" providerId="LiveId" clId="{ADCD7CE9-DA5B-4B3E-9C30-37ED9E52CC01}" dt="2023-05-22T08:00:19.079" v="1636" actId="1076"/>
          <ac:picMkLst>
            <pc:docMk/>
            <pc:sldMk cId="1284636669" sldId="327"/>
            <ac:picMk id="10" creationId="{7684753C-0143-50E4-058A-A2B73271C20E}"/>
          </ac:picMkLst>
        </pc:picChg>
        <pc:picChg chg="del">
          <ac:chgData name="Richard Chalk" userId="287f8aa4f4de1d19" providerId="LiveId" clId="{ADCD7CE9-DA5B-4B3E-9C30-37ED9E52CC01}" dt="2023-05-22T07:52:01.450" v="1452" actId="478"/>
          <ac:picMkLst>
            <pc:docMk/>
            <pc:sldMk cId="1284636669" sldId="327"/>
            <ac:picMk id="11" creationId="{7C5EE0EC-1866-BED8-22D7-8B539E84ED2F}"/>
          </ac:picMkLst>
        </pc:picChg>
        <pc:picChg chg="del">
          <ac:chgData name="Richard Chalk" userId="287f8aa4f4de1d19" providerId="LiveId" clId="{ADCD7CE9-DA5B-4B3E-9C30-37ED9E52CC01}" dt="2023-05-22T07:52:01.450" v="1452" actId="478"/>
          <ac:picMkLst>
            <pc:docMk/>
            <pc:sldMk cId="1284636669" sldId="327"/>
            <ac:picMk id="13" creationId="{82083A09-37E3-6357-A891-7E1D92D9CA0B}"/>
          </ac:picMkLst>
        </pc:picChg>
        <pc:picChg chg="del">
          <ac:chgData name="Richard Chalk" userId="287f8aa4f4de1d19" providerId="LiveId" clId="{ADCD7CE9-DA5B-4B3E-9C30-37ED9E52CC01}" dt="2023-05-22T07:53:06.351" v="1454" actId="478"/>
          <ac:picMkLst>
            <pc:docMk/>
            <pc:sldMk cId="1284636669" sldId="327"/>
            <ac:picMk id="2052" creationId="{C5521AE3-30A5-5C65-EAB3-F49C795519B9}"/>
          </ac:picMkLst>
        </pc:picChg>
      </pc:sldChg>
      <pc:sldChg chg="modSp add mod">
        <pc:chgData name="Richard Chalk" userId="287f8aa4f4de1d19" providerId="LiveId" clId="{ADCD7CE9-DA5B-4B3E-9C30-37ED9E52CC01}" dt="2023-05-22T08:00:40.052" v="1666" actId="20577"/>
        <pc:sldMkLst>
          <pc:docMk/>
          <pc:sldMk cId="2960202229" sldId="328"/>
        </pc:sldMkLst>
        <pc:spChg chg="mod">
          <ac:chgData name="Richard Chalk" userId="287f8aa4f4de1d19" providerId="LiveId" clId="{ADCD7CE9-DA5B-4B3E-9C30-37ED9E52CC01}" dt="2023-05-22T08:00:40.052" v="1666" actId="20577"/>
          <ac:spMkLst>
            <pc:docMk/>
            <pc:sldMk cId="2960202229" sldId="328"/>
            <ac:spMk id="118" creationId="{00000000-0000-0000-0000-000000000000}"/>
          </ac:spMkLst>
        </pc:spChg>
      </pc:sldChg>
      <pc:sldChg chg="addSp delSp modSp add mod modNotesTx">
        <pc:chgData name="Richard Chalk" userId="287f8aa4f4de1d19" providerId="LiveId" clId="{ADCD7CE9-DA5B-4B3E-9C30-37ED9E52CC01}" dt="2023-05-22T08:12:36.406" v="2048" actId="20577"/>
        <pc:sldMkLst>
          <pc:docMk/>
          <pc:sldMk cId="1187645491" sldId="329"/>
        </pc:sldMkLst>
        <pc:spChg chg="mod">
          <ac:chgData name="Richard Chalk" userId="287f8aa4f4de1d19" providerId="LiveId" clId="{ADCD7CE9-DA5B-4B3E-9C30-37ED9E52CC01}" dt="2023-05-22T08:01:59.489" v="1697" actId="20577"/>
          <ac:spMkLst>
            <pc:docMk/>
            <pc:sldMk cId="1187645491" sldId="329"/>
            <ac:spMk id="4" creationId="{4771B46A-233B-C554-9461-6E930E187917}"/>
          </ac:spMkLst>
        </pc:spChg>
        <pc:spChg chg="add del">
          <ac:chgData name="Richard Chalk" userId="287f8aa4f4de1d19" providerId="LiveId" clId="{ADCD7CE9-DA5B-4B3E-9C30-37ED9E52CC01}" dt="2023-05-22T08:02:29.518" v="1702" actId="22"/>
          <ac:spMkLst>
            <pc:docMk/>
            <pc:sldMk cId="1187645491" sldId="329"/>
            <ac:spMk id="7" creationId="{C0A30BFD-72D2-C87A-28FB-8A986E746534}"/>
          </ac:spMkLst>
        </pc:spChg>
        <pc:spChg chg="add del">
          <ac:chgData name="Richard Chalk" userId="287f8aa4f4de1d19" providerId="LiveId" clId="{ADCD7CE9-DA5B-4B3E-9C30-37ED9E52CC01}" dt="2023-05-22T08:03:02.350" v="1713" actId="478"/>
          <ac:spMkLst>
            <pc:docMk/>
            <pc:sldMk cId="1187645491" sldId="329"/>
            <ac:spMk id="9" creationId="{EA66843E-B7F2-8A8A-EF99-956A84063A77}"/>
          </ac:spMkLst>
        </pc:spChg>
        <pc:spChg chg="add mod">
          <ac:chgData name="Richard Chalk" userId="287f8aa4f4de1d19" providerId="LiveId" clId="{ADCD7CE9-DA5B-4B3E-9C30-37ED9E52CC01}" dt="2023-05-22T08:07:49.197" v="1776" actId="1076"/>
          <ac:spMkLst>
            <pc:docMk/>
            <pc:sldMk cId="1187645491" sldId="329"/>
            <ac:spMk id="11" creationId="{858AFE6A-D3F7-22C5-3322-99DA9EDF26FC}"/>
          </ac:spMkLst>
        </pc:spChg>
        <pc:spChg chg="add mod">
          <ac:chgData name="Richard Chalk" userId="287f8aa4f4de1d19" providerId="LiveId" clId="{ADCD7CE9-DA5B-4B3E-9C30-37ED9E52CC01}" dt="2023-05-22T08:07:54.205" v="1778" actId="1076"/>
          <ac:spMkLst>
            <pc:docMk/>
            <pc:sldMk cId="1187645491" sldId="329"/>
            <ac:spMk id="12" creationId="{79260EFF-14BA-9964-3F59-DC6D2BD45751}"/>
          </ac:spMkLst>
        </pc:spChg>
        <pc:spChg chg="mod">
          <ac:chgData name="Richard Chalk" userId="287f8aa4f4de1d19" providerId="LiveId" clId="{ADCD7CE9-DA5B-4B3E-9C30-37ED9E52CC01}" dt="2023-05-22T08:07:24.727" v="1773" actId="20577"/>
          <ac:spMkLst>
            <pc:docMk/>
            <pc:sldMk cId="1187645491" sldId="329"/>
            <ac:spMk id="658" creationId="{00000000-0000-0000-0000-000000000000}"/>
          </ac:spMkLst>
        </pc:spChg>
        <pc:picChg chg="add del">
          <ac:chgData name="Richard Chalk" userId="287f8aa4f4de1d19" providerId="LiveId" clId="{ADCD7CE9-DA5B-4B3E-9C30-37ED9E52CC01}" dt="2023-05-22T08:03:02.350" v="1713" actId="478"/>
          <ac:picMkLst>
            <pc:docMk/>
            <pc:sldMk cId="1187645491" sldId="329"/>
            <ac:picMk id="2" creationId="{A0D5F18F-C257-99D8-C76C-88B5A2F471F3}"/>
          </ac:picMkLst>
        </pc:picChg>
        <pc:picChg chg="add del">
          <ac:chgData name="Richard Chalk" userId="287f8aa4f4de1d19" providerId="LiveId" clId="{ADCD7CE9-DA5B-4B3E-9C30-37ED9E52CC01}" dt="2023-05-22T08:02:59.829" v="1712" actId="478"/>
          <ac:picMkLst>
            <pc:docMk/>
            <pc:sldMk cId="1187645491" sldId="329"/>
            <ac:picMk id="8" creationId="{94BB2EC7-EF20-0F68-A094-E8FB51100401}"/>
          </ac:picMkLst>
        </pc:picChg>
        <pc:picChg chg="add del">
          <ac:chgData name="Richard Chalk" userId="287f8aa4f4de1d19" providerId="LiveId" clId="{ADCD7CE9-DA5B-4B3E-9C30-37ED9E52CC01}" dt="2023-05-22T08:03:02.350" v="1713" actId="478"/>
          <ac:picMkLst>
            <pc:docMk/>
            <pc:sldMk cId="1187645491" sldId="329"/>
            <ac:picMk id="10" creationId="{7684753C-0143-50E4-058A-A2B73271C20E}"/>
          </ac:picMkLst>
        </pc:picChg>
        <pc:picChg chg="add mod">
          <ac:chgData name="Richard Chalk" userId="287f8aa4f4de1d19" providerId="LiveId" clId="{ADCD7CE9-DA5B-4B3E-9C30-37ED9E52CC01}" dt="2023-05-22T08:07:20.779" v="1772" actId="1037"/>
          <ac:picMkLst>
            <pc:docMk/>
            <pc:sldMk cId="1187645491" sldId="329"/>
            <ac:picMk id="8194" creationId="{E569D9C2-7D28-8337-0B85-7FF489BF249A}"/>
          </ac:picMkLst>
        </pc:picChg>
      </pc:sldChg>
    </pc:docChg>
  </pc:docChgLst>
  <pc:docChgLst>
    <pc:chgData name="Richard Chalk" userId="287f8aa4f4de1d19" providerId="LiveId" clId="{108E74F6-9EC8-4572-824B-899893F61317}"/>
    <pc:docChg chg="addSld modSld">
      <pc:chgData name="Richard Chalk" userId="287f8aa4f4de1d19" providerId="LiveId" clId="{108E74F6-9EC8-4572-824B-899893F61317}" dt="2024-01-02T21:10:22.219" v="1" actId="207"/>
      <pc:docMkLst>
        <pc:docMk/>
      </pc:docMkLst>
      <pc:sldChg chg="modSp add mod">
        <pc:chgData name="Richard Chalk" userId="287f8aa4f4de1d19" providerId="LiveId" clId="{108E74F6-9EC8-4572-824B-899893F61317}" dt="2024-01-02T21:10:22.219" v="1" actId="207"/>
        <pc:sldMkLst>
          <pc:docMk/>
          <pc:sldMk cId="430477262" sldId="630"/>
        </pc:sldMkLst>
        <pc:spChg chg="mod">
          <ac:chgData name="Richard Chalk" userId="287f8aa4f4de1d19" providerId="LiveId" clId="{108E74F6-9EC8-4572-824B-899893F61317}" dt="2024-01-02T21:10:22.219" v="1" actId="207"/>
          <ac:spMkLst>
            <pc:docMk/>
            <pc:sldMk cId="430477262" sldId="630"/>
            <ac:spMk id="13" creationId="{67EFFDF4-FCD4-68E7-8573-AC69B856D8CB}"/>
          </ac:spMkLst>
        </pc:spChg>
      </pc:sldChg>
    </pc:docChg>
  </pc:docChgLst>
  <pc:docChgLst>
    <pc:chgData name="Richard Chalk" userId="287f8aa4f4de1d19" providerId="LiveId" clId="{D95C05BF-833D-49BE-9C47-05788DF5D36D}"/>
    <pc:docChg chg="undo custSel modSld">
      <pc:chgData name="Richard Chalk" userId="287f8aa4f4de1d19" providerId="LiveId" clId="{D95C05BF-833D-49BE-9C47-05788DF5D36D}" dt="2022-11-09T05:41:59.036" v="495" actId="20577"/>
      <pc:docMkLst>
        <pc:docMk/>
      </pc:docMkLst>
      <pc:sldChg chg="modSp mod">
        <pc:chgData name="Richard Chalk" userId="287f8aa4f4de1d19" providerId="LiveId" clId="{D95C05BF-833D-49BE-9C47-05788DF5D36D}" dt="2022-11-09T05:36:04.610" v="369" actId="27636"/>
        <pc:sldMkLst>
          <pc:docMk/>
          <pc:sldMk cId="0" sldId="256"/>
        </pc:sldMkLst>
        <pc:spChg chg="mod">
          <ac:chgData name="Richard Chalk" userId="287f8aa4f4de1d19" providerId="LiveId" clId="{D95C05BF-833D-49BE-9C47-05788DF5D36D}" dt="2022-11-09T05:36:04.610" v="369" actId="27636"/>
          <ac:spMkLst>
            <pc:docMk/>
            <pc:sldMk cId="0" sldId="256"/>
            <ac:spMk id="119" creationId="{00000000-0000-0000-0000-000000000000}"/>
          </ac:spMkLst>
        </pc:spChg>
      </pc:sldChg>
      <pc:sldChg chg="addSp delSp modSp mod">
        <pc:chgData name="Richard Chalk" userId="287f8aa4f4de1d19" providerId="LiveId" clId="{D95C05BF-833D-49BE-9C47-05788DF5D36D}" dt="2022-11-09T05:41:59.036" v="495" actId="20577"/>
        <pc:sldMkLst>
          <pc:docMk/>
          <pc:sldMk cId="61398895" sldId="257"/>
        </pc:sldMkLst>
        <pc:spChg chg="mod">
          <ac:chgData name="Richard Chalk" userId="287f8aa4f4de1d19" providerId="LiveId" clId="{D95C05BF-833D-49BE-9C47-05788DF5D36D}" dt="2022-11-09T05:41:59.036" v="495" actId="20577"/>
          <ac:spMkLst>
            <pc:docMk/>
            <pc:sldMk cId="61398895" sldId="257"/>
            <ac:spMk id="127" creationId="{00000000-0000-0000-0000-000000000000}"/>
          </ac:spMkLst>
        </pc:spChg>
        <pc:picChg chg="add mod">
          <ac:chgData name="Richard Chalk" userId="287f8aa4f4de1d19" providerId="LiveId" clId="{D95C05BF-833D-49BE-9C47-05788DF5D36D}" dt="2022-11-09T05:36:19.966" v="381" actId="1035"/>
          <ac:picMkLst>
            <pc:docMk/>
            <pc:sldMk cId="61398895" sldId="257"/>
            <ac:picMk id="3" creationId="{143BD36C-96AA-1372-4D44-554B3007C308}"/>
          </ac:picMkLst>
        </pc:picChg>
        <pc:picChg chg="del mod">
          <ac:chgData name="Richard Chalk" userId="287f8aa4f4de1d19" providerId="LiveId" clId="{D95C05BF-833D-49BE-9C47-05788DF5D36D}" dt="2022-11-09T05:36:15.154" v="374" actId="478"/>
          <ac:picMkLst>
            <pc:docMk/>
            <pc:sldMk cId="61398895" sldId="257"/>
            <ac:picMk id="130" creationId="{00000000-0000-0000-0000-000000000000}"/>
          </ac:picMkLst>
        </pc:picChg>
      </pc:sldChg>
      <pc:sldChg chg="modSp mod">
        <pc:chgData name="Richard Chalk" userId="287f8aa4f4de1d19" providerId="LiveId" clId="{D95C05BF-833D-49BE-9C47-05788DF5D36D}" dt="2022-11-09T05:35:47.311" v="367" actId="20577"/>
        <pc:sldMkLst>
          <pc:docMk/>
          <pc:sldMk cId="0" sldId="258"/>
        </pc:sldMkLst>
        <pc:spChg chg="mod">
          <ac:chgData name="Richard Chalk" userId="287f8aa4f4de1d19" providerId="LiveId" clId="{D95C05BF-833D-49BE-9C47-05788DF5D36D}" dt="2022-11-09T05:35:47.311" v="367" actId="20577"/>
          <ac:spMkLst>
            <pc:docMk/>
            <pc:sldMk cId="0" sldId="258"/>
            <ac:spMk id="136" creationId="{00000000-0000-0000-0000-000000000000}"/>
          </ac:spMkLst>
        </pc:spChg>
      </pc:sldChg>
    </pc:docChg>
  </pc:docChgLst>
  <pc:docChgLst>
    <pc:chgData name="Richard Chalk" userId="287f8aa4f4de1d19" providerId="LiveId" clId="{4D1B58A4-9315-4E77-924A-B0F061314CBD}"/>
    <pc:docChg chg="custSel modSld">
      <pc:chgData name="Richard Chalk" userId="287f8aa4f4de1d19" providerId="LiveId" clId="{4D1B58A4-9315-4E77-924A-B0F061314CBD}" dt="2023-09-04T14:41:36.912" v="370" actId="1035"/>
      <pc:docMkLst>
        <pc:docMk/>
      </pc:docMkLst>
      <pc:sldChg chg="modSp mod">
        <pc:chgData name="Richard Chalk" userId="287f8aa4f4de1d19" providerId="LiveId" clId="{4D1B58A4-9315-4E77-924A-B0F061314CBD}" dt="2023-09-04T14:41:36.912" v="370" actId="1035"/>
        <pc:sldMkLst>
          <pc:docMk/>
          <pc:sldMk cId="243450459" sldId="267"/>
        </pc:sldMkLst>
        <pc:spChg chg="mod">
          <ac:chgData name="Richard Chalk" userId="287f8aa4f4de1d19" providerId="LiveId" clId="{4D1B58A4-9315-4E77-924A-B0F061314CBD}" dt="2023-09-04T14:41:36.912" v="370" actId="1035"/>
          <ac:spMkLst>
            <pc:docMk/>
            <pc:sldMk cId="243450459" sldId="267"/>
            <ac:spMk id="9" creationId="{4711E27A-9FED-009E-19F3-DA48C19A4FFF}"/>
          </ac:spMkLst>
        </pc:spChg>
        <pc:picChg chg="mod">
          <ac:chgData name="Richard Chalk" userId="287f8aa4f4de1d19" providerId="LiveId" clId="{4D1B58A4-9315-4E77-924A-B0F061314CBD}" dt="2023-09-04T14:41:36.912" v="370" actId="1035"/>
          <ac:picMkLst>
            <pc:docMk/>
            <pc:sldMk cId="243450459" sldId="267"/>
            <ac:picMk id="10" creationId="{C59F8F17-0478-EA1B-85F6-0876915872FD}"/>
          </ac:picMkLst>
        </pc:picChg>
      </pc:sldChg>
      <pc:sldChg chg="addSp modSp mod modNotesTx">
        <pc:chgData name="Richard Chalk" userId="287f8aa4f4de1d19" providerId="LiveId" clId="{4D1B58A4-9315-4E77-924A-B0F061314CBD}" dt="2023-09-02T18:34:50.640" v="356" actId="20577"/>
        <pc:sldMkLst>
          <pc:docMk/>
          <pc:sldMk cId="1930755218" sldId="532"/>
        </pc:sldMkLst>
        <pc:picChg chg="add mod">
          <ac:chgData name="Richard Chalk" userId="287f8aa4f4de1d19" providerId="LiveId" clId="{4D1B58A4-9315-4E77-924A-B0F061314CBD}" dt="2023-09-02T18:31:45.622" v="22" actId="1036"/>
          <ac:picMkLst>
            <pc:docMk/>
            <pc:sldMk cId="1930755218" sldId="532"/>
            <ac:picMk id="8" creationId="{2C55DA26-50B3-7F39-5601-086125D05241}"/>
          </ac:picMkLst>
        </pc:picChg>
        <pc:picChg chg="add mod">
          <ac:chgData name="Richard Chalk" userId="287f8aa4f4de1d19" providerId="LiveId" clId="{4D1B58A4-9315-4E77-924A-B0F061314CBD}" dt="2023-09-02T18:31:10.335" v="9" actId="1038"/>
          <ac:picMkLst>
            <pc:docMk/>
            <pc:sldMk cId="1930755218" sldId="532"/>
            <ac:picMk id="1026" creationId="{7A381971-AB87-4399-E0F8-DA54559D701D}"/>
          </ac:picMkLst>
        </pc:picChg>
      </pc:sldChg>
    </pc:docChg>
  </pc:docChgLst>
  <pc:docChgLst>
    <pc:chgData name="Richard Chalk" userId="287f8aa4f4de1d19" providerId="LiveId" clId="{11F5100F-CF6A-4404-88CF-9DBED25E4889}"/>
    <pc:docChg chg="undo custSel addSld delSld modSld sldOrd">
      <pc:chgData name="Richard Chalk" userId="287f8aa4f4de1d19" providerId="LiveId" clId="{11F5100F-CF6A-4404-88CF-9DBED25E4889}" dt="2024-03-28T05:19:39.691" v="2192" actId="207"/>
      <pc:docMkLst>
        <pc:docMk/>
      </pc:docMkLst>
      <pc:sldChg chg="modSp mod">
        <pc:chgData name="Richard Chalk" userId="287f8aa4f4de1d19" providerId="LiveId" clId="{11F5100F-CF6A-4404-88CF-9DBED25E4889}" dt="2024-03-27T06:07:45.323" v="19" actId="20577"/>
        <pc:sldMkLst>
          <pc:docMk/>
          <pc:sldMk cId="3213385662" sldId="309"/>
        </pc:sldMkLst>
        <pc:spChg chg="mod">
          <ac:chgData name="Richard Chalk" userId="287f8aa4f4de1d19" providerId="LiveId" clId="{11F5100F-CF6A-4404-88CF-9DBED25E4889}" dt="2024-03-27T06:07:45.323" v="19" actId="20577"/>
          <ac:spMkLst>
            <pc:docMk/>
            <pc:sldMk cId="3213385662" sldId="309"/>
            <ac:spMk id="118" creationId="{00000000-0000-0000-0000-000000000000}"/>
          </ac:spMkLst>
        </pc:spChg>
      </pc:sldChg>
      <pc:sldChg chg="addSp delSp modSp mod modNotesTx">
        <pc:chgData name="Richard Chalk" userId="287f8aa4f4de1d19" providerId="LiveId" clId="{11F5100F-CF6A-4404-88CF-9DBED25E4889}" dt="2024-03-27T20:02:56.990" v="1549" actId="6549"/>
        <pc:sldMkLst>
          <pc:docMk/>
          <pc:sldMk cId="4229020536" sldId="632"/>
        </pc:sldMkLst>
        <pc:spChg chg="add del">
          <ac:chgData name="Richard Chalk" userId="287f8aa4f4de1d19" providerId="LiveId" clId="{11F5100F-CF6A-4404-88CF-9DBED25E4889}" dt="2024-03-27T11:19:55.964" v="518" actId="478"/>
          <ac:spMkLst>
            <pc:docMk/>
            <pc:sldMk cId="4229020536" sldId="632"/>
            <ac:spMk id="12" creationId="{6CBBFDA7-512B-D1C6-C0A7-BF2618BC4884}"/>
          </ac:spMkLst>
        </pc:spChg>
        <pc:spChg chg="mod">
          <ac:chgData name="Richard Chalk" userId="287f8aa4f4de1d19" providerId="LiveId" clId="{11F5100F-CF6A-4404-88CF-9DBED25E4889}" dt="2024-03-27T06:09:15.447" v="29" actId="207"/>
          <ac:spMkLst>
            <pc:docMk/>
            <pc:sldMk cId="4229020536" sldId="632"/>
            <ac:spMk id="18" creationId="{CBF4E8CD-055F-8FAC-58DB-DB42DE1E6C1D}"/>
          </ac:spMkLst>
        </pc:spChg>
        <pc:spChg chg="del">
          <ac:chgData name="Richard Chalk" userId="287f8aa4f4de1d19" providerId="LiveId" clId="{11F5100F-CF6A-4404-88CF-9DBED25E4889}" dt="2024-03-27T06:21:34.331" v="231" actId="478"/>
          <ac:spMkLst>
            <pc:docMk/>
            <pc:sldMk cId="4229020536" sldId="632"/>
            <ac:spMk id="20" creationId="{BAE60A94-AB05-E59E-DA1C-DD2ED371D538}"/>
          </ac:spMkLst>
        </pc:spChg>
        <pc:spChg chg="mod">
          <ac:chgData name="Richard Chalk" userId="287f8aa4f4de1d19" providerId="LiveId" clId="{11F5100F-CF6A-4404-88CF-9DBED25E4889}" dt="2024-03-27T06:16:52.773" v="190" actId="113"/>
          <ac:spMkLst>
            <pc:docMk/>
            <pc:sldMk cId="4229020536" sldId="632"/>
            <ac:spMk id="658" creationId="{00000000-0000-0000-0000-000000000000}"/>
          </ac:spMkLst>
        </pc:spChg>
        <pc:picChg chg="add mod">
          <ac:chgData name="Richard Chalk" userId="287f8aa4f4de1d19" providerId="LiveId" clId="{11F5100F-CF6A-4404-88CF-9DBED25E4889}" dt="2024-03-27T06:08:20.419" v="21"/>
          <ac:picMkLst>
            <pc:docMk/>
            <pc:sldMk cId="4229020536" sldId="632"/>
            <ac:picMk id="5" creationId="{B45E21E7-1F49-95B0-49A5-D39730501AD5}"/>
          </ac:picMkLst>
        </pc:picChg>
        <pc:picChg chg="add mod">
          <ac:chgData name="Richard Chalk" userId="287f8aa4f4de1d19" providerId="LiveId" clId="{11F5100F-CF6A-4404-88CF-9DBED25E4889}" dt="2024-03-27T06:12:35.347" v="111" actId="1036"/>
          <ac:picMkLst>
            <pc:docMk/>
            <pc:sldMk cId="4229020536" sldId="632"/>
            <ac:picMk id="10" creationId="{E6C02D16-A33F-9A56-EC21-35DDC9EF02EE}"/>
          </ac:picMkLst>
        </pc:picChg>
        <pc:picChg chg="add mod">
          <ac:chgData name="Richard Chalk" userId="287f8aa4f4de1d19" providerId="LiveId" clId="{11F5100F-CF6A-4404-88CF-9DBED25E4889}" dt="2024-03-27T06:16:57.485" v="197" actId="1035"/>
          <ac:picMkLst>
            <pc:docMk/>
            <pc:sldMk cId="4229020536" sldId="632"/>
            <ac:picMk id="11" creationId="{1760B225-0978-07FD-4BBD-EAAF426D0201}"/>
          </ac:picMkLst>
        </pc:picChg>
        <pc:picChg chg="add del">
          <ac:chgData name="Richard Chalk" userId="287f8aa4f4de1d19" providerId="LiveId" clId="{11F5100F-CF6A-4404-88CF-9DBED25E4889}" dt="2024-03-27T11:20:05.801" v="520" actId="478"/>
          <ac:picMkLst>
            <pc:docMk/>
            <pc:sldMk cId="4229020536" sldId="632"/>
            <ac:picMk id="19" creationId="{B323BB10-CCD0-8557-EE05-8640595DE33D}"/>
          </ac:picMkLst>
        </pc:picChg>
        <pc:picChg chg="del">
          <ac:chgData name="Richard Chalk" userId="287f8aa4f4de1d19" providerId="LiveId" clId="{11F5100F-CF6A-4404-88CF-9DBED25E4889}" dt="2024-03-27T06:08:16.099" v="20" actId="478"/>
          <ac:picMkLst>
            <pc:docMk/>
            <pc:sldMk cId="4229020536" sldId="632"/>
            <ac:picMk id="19" creationId="{B3B58277-2A35-D7FD-67A4-A9E74149C279}"/>
          </ac:picMkLst>
        </pc:picChg>
        <pc:picChg chg="del">
          <ac:chgData name="Richard Chalk" userId="287f8aa4f4de1d19" providerId="LiveId" clId="{11F5100F-CF6A-4404-88CF-9DBED25E4889}" dt="2024-03-27T06:12:13.699" v="86" actId="478"/>
          <ac:picMkLst>
            <pc:docMk/>
            <pc:sldMk cId="4229020536" sldId="632"/>
            <ac:picMk id="25" creationId="{E5E7F3B1-16C8-FAFB-FD70-1E817D645811}"/>
          </ac:picMkLst>
        </pc:picChg>
        <pc:picChg chg="del">
          <ac:chgData name="Richard Chalk" userId="287f8aa4f4de1d19" providerId="LiveId" clId="{11F5100F-CF6A-4404-88CF-9DBED25E4889}" dt="2024-03-27T06:21:32.101" v="230" actId="478"/>
          <ac:picMkLst>
            <pc:docMk/>
            <pc:sldMk cId="4229020536" sldId="632"/>
            <ac:picMk id="1026" creationId="{4329E322-4836-B711-A004-CFF57ED07855}"/>
          </ac:picMkLst>
        </pc:picChg>
        <pc:picChg chg="mod">
          <ac:chgData name="Richard Chalk" userId="287f8aa4f4de1d19" providerId="LiveId" clId="{11F5100F-CF6A-4404-88CF-9DBED25E4889}" dt="2024-03-27T06:21:41.478" v="311" actId="1038"/>
          <ac:picMkLst>
            <pc:docMk/>
            <pc:sldMk cId="4229020536" sldId="632"/>
            <ac:picMk id="1028" creationId="{F0AFA532-EEB1-43CB-1471-4A6ADC0E0CB8}"/>
          </ac:picMkLst>
        </pc:picChg>
        <pc:picChg chg="add mod">
          <ac:chgData name="Richard Chalk" userId="287f8aa4f4de1d19" providerId="LiveId" clId="{11F5100F-CF6A-4404-88CF-9DBED25E4889}" dt="2024-03-27T11:20:18.932" v="523" actId="1076"/>
          <ac:picMkLst>
            <pc:docMk/>
            <pc:sldMk cId="4229020536" sldId="632"/>
            <ac:picMk id="1030" creationId="{EF6F4780-80F7-0C6F-400D-1C8CD53F0923}"/>
          </ac:picMkLst>
        </pc:picChg>
        <pc:picChg chg="add mod">
          <ac:chgData name="Richard Chalk" userId="287f8aa4f4de1d19" providerId="LiveId" clId="{11F5100F-CF6A-4404-88CF-9DBED25E4889}" dt="2024-03-27T11:20:43.696" v="536" actId="1038"/>
          <ac:picMkLst>
            <pc:docMk/>
            <pc:sldMk cId="4229020536" sldId="632"/>
            <ac:picMk id="1032" creationId="{D4136888-EA93-A4CC-BEAF-FAFA77BD6B6F}"/>
          </ac:picMkLst>
        </pc:picChg>
      </pc:sldChg>
      <pc:sldChg chg="del">
        <pc:chgData name="Richard Chalk" userId="287f8aa4f4de1d19" providerId="LiveId" clId="{11F5100F-CF6A-4404-88CF-9DBED25E4889}" dt="2024-03-27T20:10:35.083" v="1800" actId="47"/>
        <pc:sldMkLst>
          <pc:docMk/>
          <pc:sldMk cId="2670341202" sldId="634"/>
        </pc:sldMkLst>
      </pc:sldChg>
      <pc:sldChg chg="addSp modSp del mod">
        <pc:chgData name="Richard Chalk" userId="287f8aa4f4de1d19" providerId="LiveId" clId="{11F5100F-CF6A-4404-88CF-9DBED25E4889}" dt="2024-03-27T11:54:50.251" v="1418" actId="47"/>
        <pc:sldMkLst>
          <pc:docMk/>
          <pc:sldMk cId="2050374072" sldId="671"/>
        </pc:sldMkLst>
        <pc:spChg chg="add mod">
          <ac:chgData name="Richard Chalk" userId="287f8aa4f4de1d19" providerId="LiveId" clId="{11F5100F-CF6A-4404-88CF-9DBED25E4889}" dt="2024-03-27T07:48:24.160" v="312" actId="20577"/>
          <ac:spMkLst>
            <pc:docMk/>
            <pc:sldMk cId="2050374072" sldId="671"/>
            <ac:spMk id="3" creationId="{7164A79F-9156-F69B-AB33-120295BFB0DC}"/>
          </ac:spMkLst>
        </pc:spChg>
        <pc:spChg chg="mod">
          <ac:chgData name="Richard Chalk" userId="287f8aa4f4de1d19" providerId="LiveId" clId="{11F5100F-CF6A-4404-88CF-9DBED25E4889}" dt="2024-03-27T06:15:09.739" v="175" actId="20577"/>
          <ac:spMkLst>
            <pc:docMk/>
            <pc:sldMk cId="2050374072" sldId="671"/>
            <ac:spMk id="7" creationId="{B1D1F78D-EE1B-9795-F684-84A38CE28E45}"/>
          </ac:spMkLst>
        </pc:spChg>
      </pc:sldChg>
      <pc:sldChg chg="del">
        <pc:chgData name="Richard Chalk" userId="287f8aa4f4de1d19" providerId="LiveId" clId="{11F5100F-CF6A-4404-88CF-9DBED25E4889}" dt="2024-03-27T20:10:35.083" v="1800" actId="47"/>
        <pc:sldMkLst>
          <pc:docMk/>
          <pc:sldMk cId="401176865" sldId="673"/>
        </pc:sldMkLst>
      </pc:sldChg>
      <pc:sldChg chg="del">
        <pc:chgData name="Richard Chalk" userId="287f8aa4f4de1d19" providerId="LiveId" clId="{11F5100F-CF6A-4404-88CF-9DBED25E4889}" dt="2024-03-27T20:10:35.083" v="1800" actId="47"/>
        <pc:sldMkLst>
          <pc:docMk/>
          <pc:sldMk cId="291828236" sldId="675"/>
        </pc:sldMkLst>
      </pc:sldChg>
      <pc:sldChg chg="del">
        <pc:chgData name="Richard Chalk" userId="287f8aa4f4de1d19" providerId="LiveId" clId="{11F5100F-CF6A-4404-88CF-9DBED25E4889}" dt="2024-03-27T20:10:35.083" v="1800" actId="47"/>
        <pc:sldMkLst>
          <pc:docMk/>
          <pc:sldMk cId="3729041387" sldId="676"/>
        </pc:sldMkLst>
      </pc:sldChg>
      <pc:sldChg chg="del">
        <pc:chgData name="Richard Chalk" userId="287f8aa4f4de1d19" providerId="LiveId" clId="{11F5100F-CF6A-4404-88CF-9DBED25E4889}" dt="2024-03-27T20:10:35.083" v="1800" actId="47"/>
        <pc:sldMkLst>
          <pc:docMk/>
          <pc:sldMk cId="3792915718" sldId="677"/>
        </pc:sldMkLst>
      </pc:sldChg>
      <pc:sldChg chg="del">
        <pc:chgData name="Richard Chalk" userId="287f8aa4f4de1d19" providerId="LiveId" clId="{11F5100F-CF6A-4404-88CF-9DBED25E4889}" dt="2024-03-27T20:10:35.083" v="1800" actId="47"/>
        <pc:sldMkLst>
          <pc:docMk/>
          <pc:sldMk cId="1000548763" sldId="678"/>
        </pc:sldMkLst>
      </pc:sldChg>
      <pc:sldChg chg="del">
        <pc:chgData name="Richard Chalk" userId="287f8aa4f4de1d19" providerId="LiveId" clId="{11F5100F-CF6A-4404-88CF-9DBED25E4889}" dt="2024-03-27T20:10:35.083" v="1800" actId="47"/>
        <pc:sldMkLst>
          <pc:docMk/>
          <pc:sldMk cId="1004891601" sldId="679"/>
        </pc:sldMkLst>
      </pc:sldChg>
      <pc:sldChg chg="del">
        <pc:chgData name="Richard Chalk" userId="287f8aa4f4de1d19" providerId="LiveId" clId="{11F5100F-CF6A-4404-88CF-9DBED25E4889}" dt="2024-03-27T20:10:35.083" v="1800" actId="47"/>
        <pc:sldMkLst>
          <pc:docMk/>
          <pc:sldMk cId="1034329566" sldId="680"/>
        </pc:sldMkLst>
      </pc:sldChg>
      <pc:sldChg chg="del">
        <pc:chgData name="Richard Chalk" userId="287f8aa4f4de1d19" providerId="LiveId" clId="{11F5100F-CF6A-4404-88CF-9DBED25E4889}" dt="2024-03-27T20:10:35.083" v="1800" actId="47"/>
        <pc:sldMkLst>
          <pc:docMk/>
          <pc:sldMk cId="612058513" sldId="681"/>
        </pc:sldMkLst>
      </pc:sldChg>
      <pc:sldChg chg="del">
        <pc:chgData name="Richard Chalk" userId="287f8aa4f4de1d19" providerId="LiveId" clId="{11F5100F-CF6A-4404-88CF-9DBED25E4889}" dt="2024-03-27T20:10:35.083" v="1800" actId="47"/>
        <pc:sldMkLst>
          <pc:docMk/>
          <pc:sldMk cId="2440471671" sldId="683"/>
        </pc:sldMkLst>
      </pc:sldChg>
      <pc:sldChg chg="addSp delSp modSp add mod ord modNotesTx">
        <pc:chgData name="Richard Chalk" userId="287f8aa4f4de1d19" providerId="LiveId" clId="{11F5100F-CF6A-4404-88CF-9DBED25E4889}" dt="2024-03-27T11:31:08.858" v="615" actId="14100"/>
        <pc:sldMkLst>
          <pc:docMk/>
          <pc:sldMk cId="3673279795" sldId="684"/>
        </pc:sldMkLst>
        <pc:spChg chg="mod">
          <ac:chgData name="Richard Chalk" userId="287f8aa4f4de1d19" providerId="LiveId" clId="{11F5100F-CF6A-4404-88CF-9DBED25E4889}" dt="2024-03-27T11:21:05.626" v="537" actId="207"/>
          <ac:spMkLst>
            <pc:docMk/>
            <pc:sldMk cId="3673279795" sldId="684"/>
            <ac:spMk id="2" creationId="{19521851-2001-76BA-67BC-A60BB68F2977}"/>
          </ac:spMkLst>
        </pc:spChg>
        <pc:spChg chg="del mod">
          <ac:chgData name="Richard Chalk" userId="287f8aa4f4de1d19" providerId="LiveId" clId="{11F5100F-CF6A-4404-88CF-9DBED25E4889}" dt="2024-03-27T06:18:26.947" v="207" actId="478"/>
          <ac:spMkLst>
            <pc:docMk/>
            <pc:sldMk cId="3673279795" sldId="684"/>
            <ac:spMk id="3" creationId="{7164A79F-9156-F69B-AB33-120295BFB0DC}"/>
          </ac:spMkLst>
        </pc:spChg>
        <pc:spChg chg="mod">
          <ac:chgData name="Richard Chalk" userId="287f8aa4f4de1d19" providerId="LiveId" clId="{11F5100F-CF6A-4404-88CF-9DBED25E4889}" dt="2024-03-27T07:53:31.084" v="422" actId="20577"/>
          <ac:spMkLst>
            <pc:docMk/>
            <pc:sldMk cId="3673279795" sldId="684"/>
            <ac:spMk id="7" creationId="{B1D1F78D-EE1B-9795-F684-84A38CE28E45}"/>
          </ac:spMkLst>
        </pc:spChg>
        <pc:spChg chg="mod">
          <ac:chgData name="Richard Chalk" userId="287f8aa4f4de1d19" providerId="LiveId" clId="{11F5100F-CF6A-4404-88CF-9DBED25E4889}" dt="2024-03-27T11:31:08.858" v="615" actId="14100"/>
          <ac:spMkLst>
            <pc:docMk/>
            <pc:sldMk cId="3673279795" sldId="684"/>
            <ac:spMk id="11" creationId="{193DBE62-B972-739D-A49F-786426AEB0E9}"/>
          </ac:spMkLst>
        </pc:spChg>
        <pc:spChg chg="del">
          <ac:chgData name="Richard Chalk" userId="287f8aa4f4de1d19" providerId="LiveId" clId="{11F5100F-CF6A-4404-88CF-9DBED25E4889}" dt="2024-03-27T07:49:56.364" v="337" actId="478"/>
          <ac:spMkLst>
            <pc:docMk/>
            <pc:sldMk cId="3673279795" sldId="684"/>
            <ac:spMk id="12" creationId="{3FB835B4-F700-A53D-9F33-FE8F0FF07AD7}"/>
          </ac:spMkLst>
        </pc:spChg>
        <pc:spChg chg="add del">
          <ac:chgData name="Richard Chalk" userId="287f8aa4f4de1d19" providerId="LiveId" clId="{11F5100F-CF6A-4404-88CF-9DBED25E4889}" dt="2024-03-27T07:48:52.345" v="316" actId="478"/>
          <ac:spMkLst>
            <pc:docMk/>
            <pc:sldMk cId="3673279795" sldId="684"/>
            <ac:spMk id="14" creationId="{67EDBD77-CA90-D2A4-CEAD-2FE8FF53A1DE}"/>
          </ac:spMkLst>
        </pc:spChg>
        <pc:spChg chg="del">
          <ac:chgData name="Richard Chalk" userId="287f8aa4f4de1d19" providerId="LiveId" clId="{11F5100F-CF6A-4404-88CF-9DBED25E4889}" dt="2024-03-27T07:49:56.364" v="337" actId="478"/>
          <ac:spMkLst>
            <pc:docMk/>
            <pc:sldMk cId="3673279795" sldId="684"/>
            <ac:spMk id="16" creationId="{DBF2F444-FA38-9FE0-DB16-960F4542B1B4}"/>
          </ac:spMkLst>
        </pc:spChg>
        <pc:spChg chg="del">
          <ac:chgData name="Richard Chalk" userId="287f8aa4f4de1d19" providerId="LiveId" clId="{11F5100F-CF6A-4404-88CF-9DBED25E4889}" dt="2024-03-27T07:49:56.364" v="337" actId="478"/>
          <ac:spMkLst>
            <pc:docMk/>
            <pc:sldMk cId="3673279795" sldId="684"/>
            <ac:spMk id="17" creationId="{0389F370-131F-3394-3723-52971C9CC682}"/>
          </ac:spMkLst>
        </pc:spChg>
        <pc:picChg chg="add mod">
          <ac:chgData name="Richard Chalk" userId="287f8aa4f4de1d19" providerId="LiveId" clId="{11F5100F-CF6A-4404-88CF-9DBED25E4889}" dt="2024-03-27T11:30:15.452" v="566" actId="1036"/>
          <ac:picMkLst>
            <pc:docMk/>
            <pc:sldMk cId="3673279795" sldId="684"/>
            <ac:picMk id="3" creationId="{57ABBD77-D9FF-15CD-B053-4B3B04A2D7B6}"/>
          </ac:picMkLst>
        </pc:picChg>
        <pc:picChg chg="del mod">
          <ac:chgData name="Richard Chalk" userId="287f8aa4f4de1d19" providerId="LiveId" clId="{11F5100F-CF6A-4404-88CF-9DBED25E4889}" dt="2024-03-27T11:21:34.413" v="540" actId="478"/>
          <ac:picMkLst>
            <pc:docMk/>
            <pc:sldMk cId="3673279795" sldId="684"/>
            <ac:picMk id="8" creationId="{EB3856EF-659E-E220-F010-50361A34E072}"/>
          </ac:picMkLst>
        </pc:picChg>
        <pc:picChg chg="del">
          <ac:chgData name="Richard Chalk" userId="287f8aa4f4de1d19" providerId="LiveId" clId="{11F5100F-CF6A-4404-88CF-9DBED25E4889}" dt="2024-03-27T06:18:23.067" v="205" actId="478"/>
          <ac:picMkLst>
            <pc:docMk/>
            <pc:sldMk cId="3673279795" sldId="684"/>
            <ac:picMk id="9" creationId="{8BBD602C-7C6C-D909-3DAD-DCCA10269250}"/>
          </ac:picMkLst>
        </pc:picChg>
        <pc:picChg chg="add mod">
          <ac:chgData name="Richard Chalk" userId="287f8aa4f4de1d19" providerId="LiveId" clId="{11F5100F-CF6A-4404-88CF-9DBED25E4889}" dt="2024-03-27T07:53:34.952" v="427" actId="1037"/>
          <ac:picMkLst>
            <pc:docMk/>
            <pc:sldMk cId="3673279795" sldId="684"/>
            <ac:picMk id="9" creationId="{BCB48688-18CE-FABA-2E02-B795D784858D}"/>
          </ac:picMkLst>
        </pc:picChg>
        <pc:picChg chg="del">
          <ac:chgData name="Richard Chalk" userId="287f8aa4f4de1d19" providerId="LiveId" clId="{11F5100F-CF6A-4404-88CF-9DBED25E4889}" dt="2024-03-27T07:49:54.551" v="336" actId="478"/>
          <ac:picMkLst>
            <pc:docMk/>
            <pc:sldMk cId="3673279795" sldId="684"/>
            <ac:picMk id="10" creationId="{EEAEDE14-D801-5A5F-D4CF-C2E87A5B7BF1}"/>
          </ac:picMkLst>
        </pc:picChg>
        <pc:picChg chg="add mod">
          <ac:chgData name="Richard Chalk" userId="287f8aa4f4de1d19" providerId="LiveId" clId="{11F5100F-CF6A-4404-88CF-9DBED25E4889}" dt="2024-03-27T06:18:23.425" v="206"/>
          <ac:picMkLst>
            <pc:docMk/>
            <pc:sldMk cId="3673279795" sldId="684"/>
            <ac:picMk id="13" creationId="{823A80EF-4596-9F60-726E-0EE4E67D5D98}"/>
          </ac:picMkLst>
        </pc:picChg>
        <pc:picChg chg="del">
          <ac:chgData name="Richard Chalk" userId="287f8aa4f4de1d19" providerId="LiveId" clId="{11F5100F-CF6A-4404-88CF-9DBED25E4889}" dt="2024-03-27T07:49:58.494" v="338" actId="478"/>
          <ac:picMkLst>
            <pc:docMk/>
            <pc:sldMk cId="3673279795" sldId="684"/>
            <ac:picMk id="15" creationId="{C615C7EA-E117-C65F-41A7-77ACCF44865C}"/>
          </ac:picMkLst>
        </pc:picChg>
        <pc:picChg chg="add mod">
          <ac:chgData name="Richard Chalk" userId="287f8aa4f4de1d19" providerId="LiveId" clId="{11F5100F-CF6A-4404-88CF-9DBED25E4889}" dt="2024-03-27T11:21:37.316" v="541" actId="1076"/>
          <ac:picMkLst>
            <pc:docMk/>
            <pc:sldMk cId="3673279795" sldId="684"/>
            <ac:picMk id="2050" creationId="{C9024BCA-F8A4-06C3-AE38-FF2C1B7AB527}"/>
          </ac:picMkLst>
        </pc:picChg>
        <pc:picChg chg="add mod">
          <ac:chgData name="Richard Chalk" userId="287f8aa4f4de1d19" providerId="LiveId" clId="{11F5100F-CF6A-4404-88CF-9DBED25E4889}" dt="2024-03-27T11:30:58.961" v="590" actId="1038"/>
          <ac:picMkLst>
            <pc:docMk/>
            <pc:sldMk cId="3673279795" sldId="684"/>
            <ac:picMk id="2052" creationId="{96256AEE-4834-8D62-C799-BD40A375C711}"/>
          </ac:picMkLst>
        </pc:picChg>
      </pc:sldChg>
      <pc:sldChg chg="addSp delSp modSp add mod ord modNotesTx">
        <pc:chgData name="Richard Chalk" userId="287f8aa4f4de1d19" providerId="LiveId" clId="{11F5100F-CF6A-4404-88CF-9DBED25E4889}" dt="2024-03-27T20:11:45.411" v="1829" actId="1076"/>
        <pc:sldMkLst>
          <pc:docMk/>
          <pc:sldMk cId="2793507862" sldId="685"/>
        </pc:sldMkLst>
        <pc:spChg chg="mod">
          <ac:chgData name="Richard Chalk" userId="287f8aa4f4de1d19" providerId="LiveId" clId="{11F5100F-CF6A-4404-88CF-9DBED25E4889}" dt="2024-03-27T20:04:51.529" v="1659" actId="6549"/>
          <ac:spMkLst>
            <pc:docMk/>
            <pc:sldMk cId="2793507862" sldId="685"/>
            <ac:spMk id="2" creationId="{19521851-2001-76BA-67BC-A60BB68F2977}"/>
          </ac:spMkLst>
        </pc:spChg>
        <pc:spChg chg="del mod">
          <ac:chgData name="Richard Chalk" userId="287f8aa4f4de1d19" providerId="LiveId" clId="{11F5100F-CF6A-4404-88CF-9DBED25E4889}" dt="2024-03-27T20:09:07.052" v="1743" actId="478"/>
          <ac:spMkLst>
            <pc:docMk/>
            <pc:sldMk cId="2793507862" sldId="685"/>
            <ac:spMk id="3" creationId="{7164A79F-9156-F69B-AB33-120295BFB0DC}"/>
          </ac:spMkLst>
        </pc:spChg>
        <pc:spChg chg="del">
          <ac:chgData name="Richard Chalk" userId="287f8aa4f4de1d19" providerId="LiveId" clId="{11F5100F-CF6A-4404-88CF-9DBED25E4889}" dt="2024-03-27T20:09:57.386" v="1744" actId="478"/>
          <ac:spMkLst>
            <pc:docMk/>
            <pc:sldMk cId="2793507862" sldId="685"/>
            <ac:spMk id="11" creationId="{193DBE62-B972-739D-A49F-786426AEB0E9}"/>
          </ac:spMkLst>
        </pc:spChg>
        <pc:spChg chg="del">
          <ac:chgData name="Richard Chalk" userId="287f8aa4f4de1d19" providerId="LiveId" clId="{11F5100F-CF6A-4404-88CF-9DBED25E4889}" dt="2024-03-27T20:08:08.612" v="1681" actId="478"/>
          <ac:spMkLst>
            <pc:docMk/>
            <pc:sldMk cId="2793507862" sldId="685"/>
            <ac:spMk id="12" creationId="{3FB835B4-F700-A53D-9F33-FE8F0FF07AD7}"/>
          </ac:spMkLst>
        </pc:spChg>
        <pc:spChg chg="del">
          <ac:chgData name="Richard Chalk" userId="287f8aa4f4de1d19" providerId="LiveId" clId="{11F5100F-CF6A-4404-88CF-9DBED25E4889}" dt="2024-03-27T20:08:08.612" v="1681" actId="478"/>
          <ac:spMkLst>
            <pc:docMk/>
            <pc:sldMk cId="2793507862" sldId="685"/>
            <ac:spMk id="16" creationId="{DBF2F444-FA38-9FE0-DB16-960F4542B1B4}"/>
          </ac:spMkLst>
        </pc:spChg>
        <pc:spChg chg="del">
          <ac:chgData name="Richard Chalk" userId="287f8aa4f4de1d19" providerId="LiveId" clId="{11F5100F-CF6A-4404-88CF-9DBED25E4889}" dt="2024-03-27T20:08:08.612" v="1681" actId="478"/>
          <ac:spMkLst>
            <pc:docMk/>
            <pc:sldMk cId="2793507862" sldId="685"/>
            <ac:spMk id="17" creationId="{0389F370-131F-3394-3723-52971C9CC682}"/>
          </ac:spMkLst>
        </pc:spChg>
        <pc:spChg chg="add mod">
          <ac:chgData name="Richard Chalk" userId="287f8aa4f4de1d19" providerId="LiveId" clId="{11F5100F-CF6A-4404-88CF-9DBED25E4889}" dt="2024-03-27T20:11:17.971" v="1813" actId="1038"/>
          <ac:spMkLst>
            <pc:docMk/>
            <pc:sldMk cId="2793507862" sldId="685"/>
            <ac:spMk id="18" creationId="{70FE7FF1-B9D8-6884-BC8E-5C96F892E777}"/>
          </ac:spMkLst>
        </pc:spChg>
        <pc:spChg chg="add mod">
          <ac:chgData name="Richard Chalk" userId="287f8aa4f4de1d19" providerId="LiveId" clId="{11F5100F-CF6A-4404-88CF-9DBED25E4889}" dt="2024-03-27T20:11:17.971" v="1813" actId="1038"/>
          <ac:spMkLst>
            <pc:docMk/>
            <pc:sldMk cId="2793507862" sldId="685"/>
            <ac:spMk id="19" creationId="{0F243A64-E091-DAF5-DF39-0727EF3DE1CD}"/>
          </ac:spMkLst>
        </pc:spChg>
        <pc:spChg chg="add mod">
          <ac:chgData name="Richard Chalk" userId="287f8aa4f4de1d19" providerId="LiveId" clId="{11F5100F-CF6A-4404-88CF-9DBED25E4889}" dt="2024-03-27T20:11:17.971" v="1813" actId="1038"/>
          <ac:spMkLst>
            <pc:docMk/>
            <pc:sldMk cId="2793507862" sldId="685"/>
            <ac:spMk id="20" creationId="{AE876CCD-3334-0D5E-06C0-2BE928150A88}"/>
          </ac:spMkLst>
        </pc:spChg>
        <pc:spChg chg="add mod">
          <ac:chgData name="Richard Chalk" userId="287f8aa4f4de1d19" providerId="LiveId" clId="{11F5100F-CF6A-4404-88CF-9DBED25E4889}" dt="2024-03-27T20:11:17.971" v="1813" actId="1038"/>
          <ac:spMkLst>
            <pc:docMk/>
            <pc:sldMk cId="2793507862" sldId="685"/>
            <ac:spMk id="21" creationId="{E99DC177-0CC0-DC75-69AE-53F003E4CF6A}"/>
          </ac:spMkLst>
        </pc:spChg>
        <pc:picChg chg="del">
          <ac:chgData name="Richard Chalk" userId="287f8aa4f4de1d19" providerId="LiveId" clId="{11F5100F-CF6A-4404-88CF-9DBED25E4889}" dt="2024-03-27T20:04:55.075" v="1661" actId="478"/>
          <ac:picMkLst>
            <pc:docMk/>
            <pc:sldMk cId="2793507862" sldId="685"/>
            <ac:picMk id="8" creationId="{EB3856EF-659E-E220-F010-50361A34E072}"/>
          </ac:picMkLst>
        </pc:picChg>
        <pc:picChg chg="del">
          <ac:chgData name="Richard Chalk" userId="287f8aa4f4de1d19" providerId="LiveId" clId="{11F5100F-CF6A-4404-88CF-9DBED25E4889}" dt="2024-03-27T20:04:12.796" v="1575" actId="478"/>
          <ac:picMkLst>
            <pc:docMk/>
            <pc:sldMk cId="2793507862" sldId="685"/>
            <ac:picMk id="9" creationId="{8BBD602C-7C6C-D909-3DAD-DCCA10269250}"/>
          </ac:picMkLst>
        </pc:picChg>
        <pc:picChg chg="del">
          <ac:chgData name="Richard Chalk" userId="287f8aa4f4de1d19" providerId="LiveId" clId="{11F5100F-CF6A-4404-88CF-9DBED25E4889}" dt="2024-03-27T20:08:08.612" v="1681" actId="478"/>
          <ac:picMkLst>
            <pc:docMk/>
            <pc:sldMk cId="2793507862" sldId="685"/>
            <ac:picMk id="10" creationId="{EEAEDE14-D801-5A5F-D4CF-C2E87A5B7BF1}"/>
          </ac:picMkLst>
        </pc:picChg>
        <pc:picChg chg="add mod">
          <ac:chgData name="Richard Chalk" userId="287f8aa4f4de1d19" providerId="LiveId" clId="{11F5100F-CF6A-4404-88CF-9DBED25E4889}" dt="2024-03-27T20:04:13.971" v="1576"/>
          <ac:picMkLst>
            <pc:docMk/>
            <pc:sldMk cId="2793507862" sldId="685"/>
            <ac:picMk id="13" creationId="{DA19D570-FADE-49B8-0B34-E431ACC9E456}"/>
          </ac:picMkLst>
        </pc:picChg>
        <pc:picChg chg="del">
          <ac:chgData name="Richard Chalk" userId="287f8aa4f4de1d19" providerId="LiveId" clId="{11F5100F-CF6A-4404-88CF-9DBED25E4889}" dt="2024-03-27T20:08:11.028" v="1682" actId="478"/>
          <ac:picMkLst>
            <pc:docMk/>
            <pc:sldMk cId="2793507862" sldId="685"/>
            <ac:picMk id="15" creationId="{C615C7EA-E117-C65F-41A7-77ACCF44865C}"/>
          </ac:picMkLst>
        </pc:picChg>
        <pc:picChg chg="add mod">
          <ac:chgData name="Richard Chalk" userId="287f8aa4f4de1d19" providerId="LiveId" clId="{11F5100F-CF6A-4404-88CF-9DBED25E4889}" dt="2024-03-27T20:10:27.117" v="1799" actId="1035"/>
          <ac:picMkLst>
            <pc:docMk/>
            <pc:sldMk cId="2793507862" sldId="685"/>
            <ac:picMk id="23" creationId="{A2412A15-0A59-836C-70C6-2E199BD4ED9D}"/>
          </ac:picMkLst>
        </pc:picChg>
        <pc:picChg chg="add mod">
          <ac:chgData name="Richard Chalk" userId="287f8aa4f4de1d19" providerId="LiveId" clId="{11F5100F-CF6A-4404-88CF-9DBED25E4889}" dt="2024-03-27T20:10:23.888" v="1784" actId="1036"/>
          <ac:picMkLst>
            <pc:docMk/>
            <pc:sldMk cId="2793507862" sldId="685"/>
            <ac:picMk id="25" creationId="{369036B6-563E-F34B-9145-6BD01F3ECDAC}"/>
          </ac:picMkLst>
        </pc:picChg>
        <pc:cxnChg chg="add mod">
          <ac:chgData name="Richard Chalk" userId="287f8aa4f4de1d19" providerId="LiveId" clId="{11F5100F-CF6A-4404-88CF-9DBED25E4889}" dt="2024-03-27T20:11:36.206" v="1825" actId="1582"/>
          <ac:cxnSpMkLst>
            <pc:docMk/>
            <pc:sldMk cId="2793507862" sldId="685"/>
            <ac:cxnSpMk id="27" creationId="{681D26F2-A893-7E2D-56C2-913D99ED7050}"/>
          </ac:cxnSpMkLst>
        </pc:cxnChg>
        <pc:cxnChg chg="add mod">
          <ac:chgData name="Richard Chalk" userId="287f8aa4f4de1d19" providerId="LiveId" clId="{11F5100F-CF6A-4404-88CF-9DBED25E4889}" dt="2024-03-27T20:11:40.813" v="1827" actId="1076"/>
          <ac:cxnSpMkLst>
            <pc:docMk/>
            <pc:sldMk cId="2793507862" sldId="685"/>
            <ac:cxnSpMk id="28" creationId="{8A8935B2-64EC-3953-D1AB-0AEB1706174C}"/>
          </ac:cxnSpMkLst>
        </pc:cxnChg>
        <pc:cxnChg chg="add mod">
          <ac:chgData name="Richard Chalk" userId="287f8aa4f4de1d19" providerId="LiveId" clId="{11F5100F-CF6A-4404-88CF-9DBED25E4889}" dt="2024-03-27T20:11:45.411" v="1829" actId="1076"/>
          <ac:cxnSpMkLst>
            <pc:docMk/>
            <pc:sldMk cId="2793507862" sldId="685"/>
            <ac:cxnSpMk id="29" creationId="{CC6BA54C-1E5A-C779-ED3E-DE28ABCB9481}"/>
          </ac:cxnSpMkLst>
        </pc:cxnChg>
      </pc:sldChg>
      <pc:sldChg chg="addSp delSp modSp add mod">
        <pc:chgData name="Richard Chalk" userId="287f8aa4f4de1d19" providerId="LiveId" clId="{11F5100F-CF6A-4404-88CF-9DBED25E4889}" dt="2024-03-27T20:03:56.987" v="1574" actId="207"/>
        <pc:sldMkLst>
          <pc:docMk/>
          <pc:sldMk cId="1483154145" sldId="686"/>
        </pc:sldMkLst>
        <pc:spChg chg="mod">
          <ac:chgData name="Richard Chalk" userId="287f8aa4f4de1d19" providerId="LiveId" clId="{11F5100F-CF6A-4404-88CF-9DBED25E4889}" dt="2024-03-27T11:53:45.473" v="1303" actId="207"/>
          <ac:spMkLst>
            <pc:docMk/>
            <pc:sldMk cId="1483154145" sldId="686"/>
            <ac:spMk id="2" creationId="{19521851-2001-76BA-67BC-A60BB68F2977}"/>
          </ac:spMkLst>
        </pc:spChg>
        <pc:spChg chg="mod">
          <ac:chgData name="Richard Chalk" userId="287f8aa4f4de1d19" providerId="LiveId" clId="{11F5100F-CF6A-4404-88CF-9DBED25E4889}" dt="2024-03-27T20:03:56.987" v="1574" actId="207"/>
          <ac:spMkLst>
            <pc:docMk/>
            <pc:sldMk cId="1483154145" sldId="686"/>
            <ac:spMk id="11" creationId="{193DBE62-B972-739D-A49F-786426AEB0E9}"/>
          </ac:spMkLst>
        </pc:spChg>
        <pc:spChg chg="del">
          <ac:chgData name="Richard Chalk" userId="287f8aa4f4de1d19" providerId="LiveId" clId="{11F5100F-CF6A-4404-88CF-9DBED25E4889}" dt="2024-03-27T11:52:21.209" v="1232" actId="478"/>
          <ac:spMkLst>
            <pc:docMk/>
            <pc:sldMk cId="1483154145" sldId="686"/>
            <ac:spMk id="12" creationId="{3FB835B4-F700-A53D-9F33-FE8F0FF07AD7}"/>
          </ac:spMkLst>
        </pc:spChg>
        <pc:spChg chg="del">
          <ac:chgData name="Richard Chalk" userId="287f8aa4f4de1d19" providerId="LiveId" clId="{11F5100F-CF6A-4404-88CF-9DBED25E4889}" dt="2024-03-27T11:31:13.043" v="616" actId="478"/>
          <ac:spMkLst>
            <pc:docMk/>
            <pc:sldMk cId="1483154145" sldId="686"/>
            <ac:spMk id="14" creationId="{67EDBD77-CA90-D2A4-CEAD-2FE8FF53A1DE}"/>
          </ac:spMkLst>
        </pc:spChg>
        <pc:spChg chg="del">
          <ac:chgData name="Richard Chalk" userId="287f8aa4f4de1d19" providerId="LiveId" clId="{11F5100F-CF6A-4404-88CF-9DBED25E4889}" dt="2024-03-27T11:52:21.209" v="1232" actId="478"/>
          <ac:spMkLst>
            <pc:docMk/>
            <pc:sldMk cId="1483154145" sldId="686"/>
            <ac:spMk id="16" creationId="{DBF2F444-FA38-9FE0-DB16-960F4542B1B4}"/>
          </ac:spMkLst>
        </pc:spChg>
        <pc:spChg chg="del">
          <ac:chgData name="Richard Chalk" userId="287f8aa4f4de1d19" providerId="LiveId" clId="{11F5100F-CF6A-4404-88CF-9DBED25E4889}" dt="2024-03-27T11:52:21.209" v="1232" actId="478"/>
          <ac:spMkLst>
            <pc:docMk/>
            <pc:sldMk cId="1483154145" sldId="686"/>
            <ac:spMk id="17" creationId="{0389F370-131F-3394-3723-52971C9CC682}"/>
          </ac:spMkLst>
        </pc:spChg>
        <pc:picChg chg="add mod">
          <ac:chgData name="Richard Chalk" userId="287f8aa4f4de1d19" providerId="LiveId" clId="{11F5100F-CF6A-4404-88CF-9DBED25E4889}" dt="2024-03-27T11:33:46.309" v="918" actId="1038"/>
          <ac:picMkLst>
            <pc:docMk/>
            <pc:sldMk cId="1483154145" sldId="686"/>
            <ac:picMk id="3" creationId="{2AF9DD33-4BA8-A5F4-9CBB-0EFE569E5363}"/>
          </ac:picMkLst>
        </pc:picChg>
        <pc:picChg chg="del">
          <ac:chgData name="Richard Chalk" userId="287f8aa4f4de1d19" providerId="LiveId" clId="{11F5100F-CF6A-4404-88CF-9DBED25E4889}" dt="2024-03-27T11:34:16.451" v="1004" actId="478"/>
          <ac:picMkLst>
            <pc:docMk/>
            <pc:sldMk cId="1483154145" sldId="686"/>
            <ac:picMk id="8" creationId="{EB3856EF-659E-E220-F010-50361A34E072}"/>
          </ac:picMkLst>
        </pc:picChg>
        <pc:picChg chg="add mod">
          <ac:chgData name="Richard Chalk" userId="287f8aa4f4de1d19" providerId="LiveId" clId="{11F5100F-CF6A-4404-88CF-9DBED25E4889}" dt="2024-03-27T11:56:42.603" v="1534" actId="167"/>
          <ac:picMkLst>
            <pc:docMk/>
            <pc:sldMk cId="1483154145" sldId="686"/>
            <ac:picMk id="9" creationId="{B3E1480B-9AB8-849E-0B1D-ACB436580EC5}"/>
          </ac:picMkLst>
        </pc:picChg>
        <pc:picChg chg="del">
          <ac:chgData name="Richard Chalk" userId="287f8aa4f4de1d19" providerId="LiveId" clId="{11F5100F-CF6A-4404-88CF-9DBED25E4889}" dt="2024-03-27T11:52:21.209" v="1232" actId="478"/>
          <ac:picMkLst>
            <pc:docMk/>
            <pc:sldMk cId="1483154145" sldId="686"/>
            <ac:picMk id="10" creationId="{EEAEDE14-D801-5A5F-D4CF-C2E87A5B7BF1}"/>
          </ac:picMkLst>
        </pc:picChg>
        <pc:picChg chg="del">
          <ac:chgData name="Richard Chalk" userId="287f8aa4f4de1d19" providerId="LiveId" clId="{11F5100F-CF6A-4404-88CF-9DBED25E4889}" dt="2024-03-27T11:52:21.209" v="1232" actId="478"/>
          <ac:picMkLst>
            <pc:docMk/>
            <pc:sldMk cId="1483154145" sldId="686"/>
            <ac:picMk id="15" creationId="{C615C7EA-E117-C65F-41A7-77ACCF44865C}"/>
          </ac:picMkLst>
        </pc:picChg>
      </pc:sldChg>
      <pc:sldChg chg="new del">
        <pc:chgData name="Richard Chalk" userId="287f8aa4f4de1d19" providerId="LiveId" clId="{11F5100F-CF6A-4404-88CF-9DBED25E4889}" dt="2024-03-27T20:10:35.083" v="1800" actId="47"/>
        <pc:sldMkLst>
          <pc:docMk/>
          <pc:sldMk cId="3675860772" sldId="687"/>
        </pc:sldMkLst>
      </pc:sldChg>
      <pc:sldChg chg="addSp delSp modSp add mod modNotesTx">
        <pc:chgData name="Richard Chalk" userId="287f8aa4f4de1d19" providerId="LiveId" clId="{11F5100F-CF6A-4404-88CF-9DBED25E4889}" dt="2024-03-28T05:19:39.691" v="2192" actId="207"/>
        <pc:sldMkLst>
          <pc:docMk/>
          <pc:sldMk cId="1612404684" sldId="706"/>
        </pc:sldMkLst>
        <pc:spChg chg="del mod">
          <ac:chgData name="Richard Chalk" userId="287f8aa4f4de1d19" providerId="LiveId" clId="{11F5100F-CF6A-4404-88CF-9DBED25E4889}" dt="2024-03-28T05:16:16.113" v="1983" actId="478"/>
          <ac:spMkLst>
            <pc:docMk/>
            <pc:sldMk cId="1612404684" sldId="706"/>
            <ac:spMk id="4" creationId="{9A03DBA0-D5F6-63E2-2F75-97E72E76B282}"/>
          </ac:spMkLst>
        </pc:spChg>
        <pc:spChg chg="del mod">
          <ac:chgData name="Richard Chalk" userId="287f8aa4f4de1d19" providerId="LiveId" clId="{11F5100F-CF6A-4404-88CF-9DBED25E4889}" dt="2024-03-28T05:16:13.341" v="1982" actId="478"/>
          <ac:spMkLst>
            <pc:docMk/>
            <pc:sldMk cId="1612404684" sldId="706"/>
            <ac:spMk id="7" creationId="{48FD34E2-0ACF-079A-C10F-4253FFEC0665}"/>
          </ac:spMkLst>
        </pc:spChg>
        <pc:spChg chg="mod">
          <ac:chgData name="Richard Chalk" userId="287f8aa4f4de1d19" providerId="LiveId" clId="{11F5100F-CF6A-4404-88CF-9DBED25E4889}" dt="2024-03-28T05:16:20.456" v="1984" actId="20577"/>
          <ac:spMkLst>
            <pc:docMk/>
            <pc:sldMk cId="1612404684" sldId="706"/>
            <ac:spMk id="8" creationId="{2359D8C3-92F2-7FFD-2AEA-41F65226589F}"/>
          </ac:spMkLst>
        </pc:spChg>
        <pc:spChg chg="add del">
          <ac:chgData name="Richard Chalk" userId="287f8aa4f4de1d19" providerId="LiveId" clId="{11F5100F-CF6A-4404-88CF-9DBED25E4889}" dt="2024-03-28T05:11:26.321" v="1878" actId="478"/>
          <ac:spMkLst>
            <pc:docMk/>
            <pc:sldMk cId="1612404684" sldId="706"/>
            <ac:spMk id="10" creationId="{827C8DCD-1FEE-5ED5-141C-9EC7CF55452C}"/>
          </ac:spMkLst>
        </pc:spChg>
        <pc:spChg chg="del">
          <ac:chgData name="Richard Chalk" userId="287f8aa4f4de1d19" providerId="LiveId" clId="{11F5100F-CF6A-4404-88CF-9DBED25E4889}" dt="2024-03-28T05:12:29.970" v="1911" actId="478"/>
          <ac:spMkLst>
            <pc:docMk/>
            <pc:sldMk cId="1612404684" sldId="706"/>
            <ac:spMk id="12" creationId="{B6C7DF47-981D-398B-80F9-1B641AABC972}"/>
          </ac:spMkLst>
        </pc:spChg>
        <pc:spChg chg="add del">
          <ac:chgData name="Richard Chalk" userId="287f8aa4f4de1d19" providerId="LiveId" clId="{11F5100F-CF6A-4404-88CF-9DBED25E4889}" dt="2024-03-28T05:13:05.142" v="1917" actId="22"/>
          <ac:spMkLst>
            <pc:docMk/>
            <pc:sldMk cId="1612404684" sldId="706"/>
            <ac:spMk id="14" creationId="{C5C4A9F9-76CB-4333-65F4-F423D15F006C}"/>
          </ac:spMkLst>
        </pc:spChg>
        <pc:spChg chg="add mod">
          <ac:chgData name="Richard Chalk" userId="287f8aa4f4de1d19" providerId="LiveId" clId="{11F5100F-CF6A-4404-88CF-9DBED25E4889}" dt="2024-03-28T05:19:39.691" v="2192" actId="207"/>
          <ac:spMkLst>
            <pc:docMk/>
            <pc:sldMk cId="1612404684" sldId="706"/>
            <ac:spMk id="17" creationId="{82828C4B-FFAE-AE77-8A36-7A7CB47CA164}"/>
          </ac:spMkLst>
        </pc:spChg>
        <pc:spChg chg="mod">
          <ac:chgData name="Richard Chalk" userId="287f8aa4f4de1d19" providerId="LiveId" clId="{11F5100F-CF6A-4404-88CF-9DBED25E4889}" dt="2024-03-28T05:12:18.232" v="1907" actId="20577"/>
          <ac:spMkLst>
            <pc:docMk/>
            <pc:sldMk cId="1612404684" sldId="706"/>
            <ac:spMk id="20" creationId="{A930051C-EBEF-C457-5048-9DEF456267E1}"/>
          </ac:spMkLst>
        </pc:spChg>
        <pc:spChg chg="del mod">
          <ac:chgData name="Richard Chalk" userId="287f8aa4f4de1d19" providerId="LiveId" clId="{11F5100F-CF6A-4404-88CF-9DBED25E4889}" dt="2024-03-28T05:14:25.425" v="1926" actId="478"/>
          <ac:spMkLst>
            <pc:docMk/>
            <pc:sldMk cId="1612404684" sldId="706"/>
            <ac:spMk id="26" creationId="{F0E34411-6C19-19BB-74A0-434DE9BAB76C}"/>
          </ac:spMkLst>
        </pc:spChg>
        <pc:graphicFrameChg chg="del mod">
          <ac:chgData name="Richard Chalk" userId="287f8aa4f4de1d19" providerId="LiveId" clId="{11F5100F-CF6A-4404-88CF-9DBED25E4889}" dt="2024-03-28T05:12:24.739" v="1908" actId="478"/>
          <ac:graphicFrameMkLst>
            <pc:docMk/>
            <pc:sldMk cId="1612404684" sldId="706"/>
            <ac:graphicFrameMk id="5" creationId="{7B3A8CA4-C477-4F37-E386-806EAB46EC82}"/>
          </ac:graphicFrameMkLst>
        </pc:graphicFrameChg>
        <pc:graphicFrameChg chg="add del mod modGraphic">
          <ac:chgData name="Richard Chalk" userId="287f8aa4f4de1d19" providerId="LiveId" clId="{11F5100F-CF6A-4404-88CF-9DBED25E4889}" dt="2024-03-28T05:14:08.892" v="1924" actId="478"/>
          <ac:graphicFrameMkLst>
            <pc:docMk/>
            <pc:sldMk cId="1612404684" sldId="706"/>
            <ac:graphicFrameMk id="15" creationId="{98D630F4-11DC-D277-AFE7-524D5ABAB8D7}"/>
          </ac:graphicFrameMkLst>
        </pc:graphicFrameChg>
        <pc:graphicFrameChg chg="add mod modGraphic">
          <ac:chgData name="Richard Chalk" userId="287f8aa4f4de1d19" providerId="LiveId" clId="{11F5100F-CF6A-4404-88CF-9DBED25E4889}" dt="2024-03-28T05:17:20.352" v="2094" actId="1037"/>
          <ac:graphicFrameMkLst>
            <pc:docMk/>
            <pc:sldMk cId="1612404684" sldId="706"/>
            <ac:graphicFrameMk id="16" creationId="{5726BAB3-1BCA-6E83-8F9F-0A3D917E408F}"/>
          </ac:graphicFrameMkLst>
        </pc:graphicFrameChg>
        <pc:picChg chg="add mod">
          <ac:chgData name="Richard Chalk" userId="287f8aa4f4de1d19" providerId="LiveId" clId="{11F5100F-CF6A-4404-88CF-9DBED25E4889}" dt="2024-03-28T05:08:51.122" v="1832"/>
          <ac:picMkLst>
            <pc:docMk/>
            <pc:sldMk cId="1612404684" sldId="706"/>
            <ac:picMk id="6" creationId="{CE03D859-9492-C559-5B31-A89D0AE20DF9}"/>
          </ac:picMkLst>
        </pc:picChg>
        <pc:picChg chg="del">
          <ac:chgData name="Richard Chalk" userId="287f8aa4f4de1d19" providerId="LiveId" clId="{11F5100F-CF6A-4404-88CF-9DBED25E4889}" dt="2024-03-28T05:08:48.564" v="1831" actId="478"/>
          <ac:picMkLst>
            <pc:docMk/>
            <pc:sldMk cId="1612404684" sldId="706"/>
            <ac:picMk id="9" creationId="{728C08A5-77DA-A0F3-653A-50EA6E2D9E55}"/>
          </ac:picMkLst>
        </pc:picChg>
        <pc:picChg chg="del">
          <ac:chgData name="Richard Chalk" userId="287f8aa4f4de1d19" providerId="LiveId" clId="{11F5100F-CF6A-4404-88CF-9DBED25E4889}" dt="2024-03-28T05:12:28.743" v="1910" actId="478"/>
          <ac:picMkLst>
            <pc:docMk/>
            <pc:sldMk cId="1612404684" sldId="706"/>
            <ac:picMk id="13" creationId="{83F7CE68-E673-CF8A-6C70-15906A5AAE79}"/>
          </ac:picMkLst>
        </pc:picChg>
        <pc:picChg chg="add mod">
          <ac:chgData name="Richard Chalk" userId="287f8aa4f4de1d19" providerId="LiveId" clId="{11F5100F-CF6A-4404-88CF-9DBED25E4889}" dt="2024-03-28T05:18:50.369" v="2184" actId="1076"/>
          <ac:picMkLst>
            <pc:docMk/>
            <pc:sldMk cId="1612404684" sldId="706"/>
            <ac:picMk id="18" creationId="{4EAC2780-3A36-16B3-D78A-2122CACB3A3D}"/>
          </ac:picMkLst>
        </pc:picChg>
        <pc:picChg chg="del">
          <ac:chgData name="Richard Chalk" userId="287f8aa4f4de1d19" providerId="LiveId" clId="{11F5100F-CF6A-4404-88CF-9DBED25E4889}" dt="2024-03-28T05:12:27.792" v="1909" actId="478"/>
          <ac:picMkLst>
            <pc:docMk/>
            <pc:sldMk cId="1612404684" sldId="706"/>
            <ac:picMk id="21" creationId="{48A1746D-5E3F-CCA5-792A-513B0BE826B1}"/>
          </ac:picMkLst>
        </pc:picChg>
        <pc:picChg chg="del">
          <ac:chgData name="Richard Chalk" userId="287f8aa4f4de1d19" providerId="LiveId" clId="{11F5100F-CF6A-4404-88CF-9DBED25E4889}" dt="2024-03-28T05:12:27.792" v="1909" actId="478"/>
          <ac:picMkLst>
            <pc:docMk/>
            <pc:sldMk cId="1612404684" sldId="706"/>
            <ac:picMk id="22" creationId="{DB7B5CF2-848A-420F-E71C-16373B09DB2B}"/>
          </ac:picMkLst>
        </pc:picChg>
        <pc:picChg chg="del">
          <ac:chgData name="Richard Chalk" userId="287f8aa4f4de1d19" providerId="LiveId" clId="{11F5100F-CF6A-4404-88CF-9DBED25E4889}" dt="2024-03-28T05:12:27.792" v="1909" actId="478"/>
          <ac:picMkLst>
            <pc:docMk/>
            <pc:sldMk cId="1612404684" sldId="706"/>
            <ac:picMk id="23" creationId="{627729C4-75F0-BCB2-6F34-E763231DFE02}"/>
          </ac:picMkLst>
        </pc:picChg>
        <pc:picChg chg="del">
          <ac:chgData name="Richard Chalk" userId="287f8aa4f4de1d19" providerId="LiveId" clId="{11F5100F-CF6A-4404-88CF-9DBED25E4889}" dt="2024-03-28T05:12:27.792" v="1909" actId="478"/>
          <ac:picMkLst>
            <pc:docMk/>
            <pc:sldMk cId="1612404684" sldId="706"/>
            <ac:picMk id="24" creationId="{9A118CFA-0ADA-6696-C6F1-EC9E7C41AE14}"/>
          </ac:picMkLst>
        </pc:picChg>
        <pc:picChg chg="del">
          <ac:chgData name="Richard Chalk" userId="287f8aa4f4de1d19" providerId="LiveId" clId="{11F5100F-CF6A-4404-88CF-9DBED25E4889}" dt="2024-03-28T05:12:27.792" v="1909" actId="478"/>
          <ac:picMkLst>
            <pc:docMk/>
            <pc:sldMk cId="1612404684" sldId="706"/>
            <ac:picMk id="25" creationId="{59104834-D368-B968-8D27-A7C4C57FB675}"/>
          </ac:picMkLst>
        </pc:picChg>
        <pc:picChg chg="del">
          <ac:chgData name="Richard Chalk" userId="287f8aa4f4de1d19" providerId="LiveId" clId="{11F5100F-CF6A-4404-88CF-9DBED25E4889}" dt="2024-03-28T05:12:27.792" v="1909" actId="478"/>
          <ac:picMkLst>
            <pc:docMk/>
            <pc:sldMk cId="1612404684" sldId="706"/>
            <ac:picMk id="27" creationId="{D850452D-4E7B-C67C-4971-76272DE87328}"/>
          </ac:picMkLst>
        </pc:picChg>
        <pc:picChg chg="del">
          <ac:chgData name="Richard Chalk" userId="287f8aa4f4de1d19" providerId="LiveId" clId="{11F5100F-CF6A-4404-88CF-9DBED25E4889}" dt="2024-03-28T05:14:26.869" v="1927" actId="478"/>
          <ac:picMkLst>
            <pc:docMk/>
            <pc:sldMk cId="1612404684" sldId="706"/>
            <ac:picMk id="28" creationId="{0E2509E2-C3B3-A74F-3E14-86E4FEE2F55F}"/>
          </ac:picMkLst>
        </pc:picChg>
      </pc:sldChg>
      <pc:sldChg chg="add mod modNotesTx">
        <pc:chgData name="Richard Chalk" userId="287f8aa4f4de1d19" providerId="LiveId" clId="{11F5100F-CF6A-4404-88CF-9DBED25E4889}" dt="2024-03-28T05:17:09.948" v="2061" actId="20577"/>
        <pc:sldMkLst>
          <pc:docMk/>
          <pc:sldMk cId="888116049" sldId="707"/>
        </pc:sldMkLst>
      </pc:sldChg>
    </pc:docChg>
  </pc:docChgLst>
  <pc:docChgLst>
    <pc:chgData name="Richard Chalk" userId="287f8aa4f4de1d19" providerId="LiveId" clId="{B7263E12-8C98-4C0D-9AB5-1239202F60B2}"/>
    <pc:docChg chg="undo custSel addSld delSld modSld sldOrd">
      <pc:chgData name="Richard Chalk" userId="287f8aa4f4de1d19" providerId="LiveId" clId="{B7263E12-8C98-4C0D-9AB5-1239202F60B2}" dt="2023-05-12T09:39:15.488" v="2177" actId="1076"/>
      <pc:docMkLst>
        <pc:docMk/>
      </pc:docMkLst>
      <pc:sldChg chg="addSp modSp mod">
        <pc:chgData name="Richard Chalk" userId="287f8aa4f4de1d19" providerId="LiveId" clId="{B7263E12-8C98-4C0D-9AB5-1239202F60B2}" dt="2023-05-12T08:44:49.064" v="27" actId="552"/>
        <pc:sldMkLst>
          <pc:docMk/>
          <pc:sldMk cId="0" sldId="299"/>
        </pc:sldMkLst>
        <pc:spChg chg="add mod">
          <ac:chgData name="Richard Chalk" userId="287f8aa4f4de1d19" providerId="LiveId" clId="{B7263E12-8C98-4C0D-9AB5-1239202F60B2}" dt="2023-05-12T08:44:49.064" v="27" actId="552"/>
          <ac:spMkLst>
            <pc:docMk/>
            <pc:sldMk cId="0" sldId="299"/>
            <ac:spMk id="2" creationId="{916716D2-1199-DA83-4032-C4C3E1EE2908}"/>
          </ac:spMkLst>
        </pc:spChg>
        <pc:spChg chg="add mod">
          <ac:chgData name="Richard Chalk" userId="287f8aa4f4de1d19" providerId="LiveId" clId="{B7263E12-8C98-4C0D-9AB5-1239202F60B2}" dt="2023-05-12T08:44:49.064" v="27" actId="552"/>
          <ac:spMkLst>
            <pc:docMk/>
            <pc:sldMk cId="0" sldId="299"/>
            <ac:spMk id="3" creationId="{521D2D56-30D7-4260-8CE7-D5BB398193FF}"/>
          </ac:spMkLst>
        </pc:spChg>
        <pc:spChg chg="add mod">
          <ac:chgData name="Richard Chalk" userId="287f8aa4f4de1d19" providerId="LiveId" clId="{B7263E12-8C98-4C0D-9AB5-1239202F60B2}" dt="2023-05-12T08:44:49.064" v="27" actId="552"/>
          <ac:spMkLst>
            <pc:docMk/>
            <pc:sldMk cId="0" sldId="299"/>
            <ac:spMk id="10" creationId="{C239DA78-E37A-D25E-DB39-F2BE33A3FAEB}"/>
          </ac:spMkLst>
        </pc:spChg>
        <pc:spChg chg="add mod">
          <ac:chgData name="Richard Chalk" userId="287f8aa4f4de1d19" providerId="LiveId" clId="{B7263E12-8C98-4C0D-9AB5-1239202F60B2}" dt="2023-05-12T08:44:49.064" v="27" actId="552"/>
          <ac:spMkLst>
            <pc:docMk/>
            <pc:sldMk cId="0" sldId="299"/>
            <ac:spMk id="11" creationId="{0CEC7D0C-2714-CE41-FDA9-EA2274999D89}"/>
          </ac:spMkLst>
        </pc:spChg>
        <pc:spChg chg="mod">
          <ac:chgData name="Richard Chalk" userId="287f8aa4f4de1d19" providerId="LiveId" clId="{B7263E12-8C98-4C0D-9AB5-1239202F60B2}" dt="2023-05-12T08:44:07.791" v="8" actId="207"/>
          <ac:spMkLst>
            <pc:docMk/>
            <pc:sldMk cId="0" sldId="299"/>
            <ac:spMk id="658" creationId="{00000000-0000-0000-0000-000000000000}"/>
          </ac:spMkLst>
        </pc:spChg>
      </pc:sldChg>
      <pc:sldChg chg="del">
        <pc:chgData name="Richard Chalk" userId="287f8aa4f4de1d19" providerId="LiveId" clId="{B7263E12-8C98-4C0D-9AB5-1239202F60B2}" dt="2023-05-12T09:23:38.837" v="1686" actId="47"/>
        <pc:sldMkLst>
          <pc:docMk/>
          <pc:sldMk cId="3949611291" sldId="303"/>
        </pc:sldMkLst>
      </pc:sldChg>
      <pc:sldChg chg="addSp delSp modSp del mod modNotes">
        <pc:chgData name="Richard Chalk" userId="287f8aa4f4de1d19" providerId="LiveId" clId="{B7263E12-8C98-4C0D-9AB5-1239202F60B2}" dt="2023-05-12T08:52:56.122" v="164" actId="47"/>
        <pc:sldMkLst>
          <pc:docMk/>
          <pc:sldMk cId="0" sldId="305"/>
        </pc:sldMkLst>
        <pc:spChg chg="add mod">
          <ac:chgData name="Richard Chalk" userId="287f8aa4f4de1d19" providerId="LiveId" clId="{B7263E12-8C98-4C0D-9AB5-1239202F60B2}" dt="2023-05-12T08:45:57.990" v="40" actId="20577"/>
          <ac:spMkLst>
            <pc:docMk/>
            <pc:sldMk cId="0" sldId="305"/>
            <ac:spMk id="3" creationId="{923ED475-0EC0-8924-1C2F-2A2146E4B2BB}"/>
          </ac:spMkLst>
        </pc:spChg>
        <pc:spChg chg="del">
          <ac:chgData name="Richard Chalk" userId="287f8aa4f4de1d19" providerId="LiveId" clId="{B7263E12-8C98-4C0D-9AB5-1239202F60B2}" dt="2023-05-12T08:45:47.592" v="29" actId="478"/>
          <ac:spMkLst>
            <pc:docMk/>
            <pc:sldMk cId="0" sldId="305"/>
            <ac:spMk id="704" creationId="{00000000-0000-0000-0000-000000000000}"/>
          </ac:spMkLst>
        </pc:spChg>
        <pc:picChg chg="add mod">
          <ac:chgData name="Richard Chalk" userId="287f8aa4f4de1d19" providerId="LiveId" clId="{B7263E12-8C98-4C0D-9AB5-1239202F60B2}" dt="2023-05-12T08:45:38.362" v="28"/>
          <ac:picMkLst>
            <pc:docMk/>
            <pc:sldMk cId="0" sldId="305"/>
            <ac:picMk id="2" creationId="{0C2877AF-34FD-E84E-B448-512FD0AACD93}"/>
          </ac:picMkLst>
        </pc:picChg>
      </pc:sldChg>
      <pc:sldChg chg="del">
        <pc:chgData name="Richard Chalk" userId="287f8aa4f4de1d19" providerId="LiveId" clId="{B7263E12-8C98-4C0D-9AB5-1239202F60B2}" dt="2023-05-12T09:15:48.051" v="1265" actId="47"/>
        <pc:sldMkLst>
          <pc:docMk/>
          <pc:sldMk cId="0" sldId="306"/>
        </pc:sldMkLst>
      </pc:sldChg>
      <pc:sldChg chg="del">
        <pc:chgData name="Richard Chalk" userId="287f8aa4f4de1d19" providerId="LiveId" clId="{B7263E12-8C98-4C0D-9AB5-1239202F60B2}" dt="2023-05-12T09:08:55.472" v="953" actId="47"/>
        <pc:sldMkLst>
          <pc:docMk/>
          <pc:sldMk cId="0" sldId="307"/>
        </pc:sldMkLst>
      </pc:sldChg>
      <pc:sldChg chg="del">
        <pc:chgData name="Richard Chalk" userId="287f8aa4f4de1d19" providerId="LiveId" clId="{B7263E12-8C98-4C0D-9AB5-1239202F60B2}" dt="2023-05-12T09:20:21.938" v="1509" actId="47"/>
        <pc:sldMkLst>
          <pc:docMk/>
          <pc:sldMk cId="0" sldId="308"/>
        </pc:sldMkLst>
      </pc:sldChg>
      <pc:sldChg chg="modSp add mod ord">
        <pc:chgData name="Richard Chalk" userId="287f8aa4f4de1d19" providerId="LiveId" clId="{B7263E12-8C98-4C0D-9AB5-1239202F60B2}" dt="2023-05-12T08:46:40.509" v="54" actId="20577"/>
        <pc:sldMkLst>
          <pc:docMk/>
          <pc:sldMk cId="2239375013" sldId="311"/>
        </pc:sldMkLst>
        <pc:spChg chg="mod">
          <ac:chgData name="Richard Chalk" userId="287f8aa4f4de1d19" providerId="LiveId" clId="{B7263E12-8C98-4C0D-9AB5-1239202F60B2}" dt="2023-05-12T08:46:40.509" v="54" actId="20577"/>
          <ac:spMkLst>
            <pc:docMk/>
            <pc:sldMk cId="2239375013" sldId="311"/>
            <ac:spMk id="118" creationId="{00000000-0000-0000-0000-000000000000}"/>
          </ac:spMkLst>
        </pc:spChg>
      </pc:sldChg>
      <pc:sldChg chg="addSp delSp modSp add mod">
        <pc:chgData name="Richard Chalk" userId="287f8aa4f4de1d19" providerId="LiveId" clId="{B7263E12-8C98-4C0D-9AB5-1239202F60B2}" dt="2023-05-12T08:52:47.125" v="163" actId="113"/>
        <pc:sldMkLst>
          <pc:docMk/>
          <pc:sldMk cId="3713879004" sldId="312"/>
        </pc:sldMkLst>
        <pc:spChg chg="mod">
          <ac:chgData name="Richard Chalk" userId="287f8aa4f4de1d19" providerId="LiveId" clId="{B7263E12-8C98-4C0D-9AB5-1239202F60B2}" dt="2023-05-12T08:52:47.125" v="163" actId="113"/>
          <ac:spMkLst>
            <pc:docMk/>
            <pc:sldMk cId="3713879004" sldId="312"/>
            <ac:spMk id="2" creationId="{ECDD28F4-C2BD-5E5B-5623-08130E6BF6C2}"/>
          </ac:spMkLst>
        </pc:spChg>
        <pc:spChg chg="add mod">
          <ac:chgData name="Richard Chalk" userId="287f8aa4f4de1d19" providerId="LiveId" clId="{B7263E12-8C98-4C0D-9AB5-1239202F60B2}" dt="2023-05-12T08:52:20.462" v="147" actId="1037"/>
          <ac:spMkLst>
            <pc:docMk/>
            <pc:sldMk cId="3713879004" sldId="312"/>
            <ac:spMk id="4" creationId="{C3104FC1-4DD5-4F03-2B53-AFB6E3151B1C}"/>
          </ac:spMkLst>
        </pc:spChg>
        <pc:spChg chg="mod">
          <ac:chgData name="Richard Chalk" userId="287f8aa4f4de1d19" providerId="LiveId" clId="{B7263E12-8C98-4C0D-9AB5-1239202F60B2}" dt="2023-05-12T08:51:41.390" v="138" actId="14100"/>
          <ac:spMkLst>
            <pc:docMk/>
            <pc:sldMk cId="3713879004" sldId="312"/>
            <ac:spMk id="5" creationId="{0C73B2D8-8ECE-5D11-1411-429F6429D9FA}"/>
          </ac:spMkLst>
        </pc:spChg>
        <pc:spChg chg="mod">
          <ac:chgData name="Richard Chalk" userId="287f8aa4f4de1d19" providerId="LiveId" clId="{B7263E12-8C98-4C0D-9AB5-1239202F60B2}" dt="2023-05-12T08:47:58.258" v="109" actId="20577"/>
          <ac:spMkLst>
            <pc:docMk/>
            <pc:sldMk cId="3713879004" sldId="312"/>
            <ac:spMk id="6" creationId="{1FAF2A17-E211-CBB3-E7B4-7210C49D29AE}"/>
          </ac:spMkLst>
        </pc:spChg>
        <pc:spChg chg="add del mod">
          <ac:chgData name="Richard Chalk" userId="287f8aa4f4de1d19" providerId="LiveId" clId="{B7263E12-8C98-4C0D-9AB5-1239202F60B2}" dt="2023-05-12T08:52:24.941" v="148" actId="478"/>
          <ac:spMkLst>
            <pc:docMk/>
            <pc:sldMk cId="3713879004" sldId="312"/>
            <ac:spMk id="8" creationId="{EF547F1E-68D6-A082-1118-F66D1E418EF3}"/>
          </ac:spMkLst>
        </pc:spChg>
        <pc:spChg chg="add mod">
          <ac:chgData name="Richard Chalk" userId="287f8aa4f4de1d19" providerId="LiveId" clId="{B7263E12-8C98-4C0D-9AB5-1239202F60B2}" dt="2023-05-12T08:52:39.372" v="162" actId="1038"/>
          <ac:spMkLst>
            <pc:docMk/>
            <pc:sldMk cId="3713879004" sldId="312"/>
            <ac:spMk id="9" creationId="{C6CEE384-8C88-DAB0-38DD-8EE840FD8368}"/>
          </ac:spMkLst>
        </pc:spChg>
        <pc:picChg chg="del">
          <ac:chgData name="Richard Chalk" userId="287f8aa4f4de1d19" providerId="LiveId" clId="{B7263E12-8C98-4C0D-9AB5-1239202F60B2}" dt="2023-05-12T08:47:22.645" v="82" actId="478"/>
          <ac:picMkLst>
            <pc:docMk/>
            <pc:sldMk cId="3713879004" sldId="312"/>
            <ac:picMk id="7" creationId="{0EC6CA0C-FEAC-C173-FC0C-F5B196CA2C52}"/>
          </ac:picMkLst>
        </pc:picChg>
      </pc:sldChg>
      <pc:sldChg chg="addSp delSp modSp add mod ord modNotesTx">
        <pc:chgData name="Richard Chalk" userId="287f8aa4f4de1d19" providerId="LiveId" clId="{B7263E12-8C98-4C0D-9AB5-1239202F60B2}" dt="2023-05-12T09:39:15.488" v="2177" actId="1076"/>
        <pc:sldMkLst>
          <pc:docMk/>
          <pc:sldMk cId="1976385336" sldId="313"/>
        </pc:sldMkLst>
        <pc:spChg chg="mod">
          <ac:chgData name="Richard Chalk" userId="287f8aa4f4de1d19" providerId="LiveId" clId="{B7263E12-8C98-4C0D-9AB5-1239202F60B2}" dt="2023-05-12T08:53:44.037" v="175" actId="20577"/>
          <ac:spMkLst>
            <pc:docMk/>
            <pc:sldMk cId="1976385336" sldId="313"/>
            <ac:spMk id="2" creationId="{ECDD28F4-C2BD-5E5B-5623-08130E6BF6C2}"/>
          </ac:spMkLst>
        </pc:spChg>
        <pc:spChg chg="del">
          <ac:chgData name="Richard Chalk" userId="287f8aa4f4de1d19" providerId="LiveId" clId="{B7263E12-8C98-4C0D-9AB5-1239202F60B2}" dt="2023-05-12T08:54:01.939" v="178" actId="478"/>
          <ac:spMkLst>
            <pc:docMk/>
            <pc:sldMk cId="1976385336" sldId="313"/>
            <ac:spMk id="4" creationId="{C3104FC1-4DD5-4F03-2B53-AFB6E3151B1C}"/>
          </ac:spMkLst>
        </pc:spChg>
        <pc:spChg chg="del">
          <ac:chgData name="Richard Chalk" userId="287f8aa4f4de1d19" providerId="LiveId" clId="{B7263E12-8C98-4C0D-9AB5-1239202F60B2}" dt="2023-05-12T08:53:59.858" v="177" actId="478"/>
          <ac:spMkLst>
            <pc:docMk/>
            <pc:sldMk cId="1976385336" sldId="313"/>
            <ac:spMk id="5" creationId="{0C73B2D8-8ECE-5D11-1411-429F6429D9FA}"/>
          </ac:spMkLst>
        </pc:spChg>
        <pc:spChg chg="mod">
          <ac:chgData name="Richard Chalk" userId="287f8aa4f4de1d19" providerId="LiveId" clId="{B7263E12-8C98-4C0D-9AB5-1239202F60B2}" dt="2023-05-12T09:21:56.748" v="1679" actId="207"/>
          <ac:spMkLst>
            <pc:docMk/>
            <pc:sldMk cId="1976385336" sldId="313"/>
            <ac:spMk id="6" creationId="{1FAF2A17-E211-CBB3-E7B4-7210C49D29AE}"/>
          </ac:spMkLst>
        </pc:spChg>
        <pc:spChg chg="del">
          <ac:chgData name="Richard Chalk" userId="287f8aa4f4de1d19" providerId="LiveId" clId="{B7263E12-8C98-4C0D-9AB5-1239202F60B2}" dt="2023-05-12T08:54:01.939" v="178" actId="478"/>
          <ac:spMkLst>
            <pc:docMk/>
            <pc:sldMk cId="1976385336" sldId="313"/>
            <ac:spMk id="9" creationId="{C6CEE384-8C88-DAB0-38DD-8EE840FD8368}"/>
          </ac:spMkLst>
        </pc:spChg>
        <pc:spChg chg="add mod">
          <ac:chgData name="Richard Chalk" userId="287f8aa4f4de1d19" providerId="LiveId" clId="{B7263E12-8C98-4C0D-9AB5-1239202F60B2}" dt="2023-05-12T09:06:18.372" v="772" actId="1038"/>
          <ac:spMkLst>
            <pc:docMk/>
            <pc:sldMk cId="1976385336" sldId="313"/>
            <ac:spMk id="12" creationId="{42539011-8A3A-FFD4-0708-BF5D935B7958}"/>
          </ac:spMkLst>
        </pc:spChg>
        <pc:spChg chg="add del">
          <ac:chgData name="Richard Chalk" userId="287f8aa4f4de1d19" providerId="LiveId" clId="{B7263E12-8C98-4C0D-9AB5-1239202F60B2}" dt="2023-05-12T09:01:40.862" v="481" actId="22"/>
          <ac:spMkLst>
            <pc:docMk/>
            <pc:sldMk cId="1976385336" sldId="313"/>
            <ac:spMk id="14" creationId="{9A0B03C2-914F-6F14-A896-A584B98608BE}"/>
          </ac:spMkLst>
        </pc:spChg>
        <pc:spChg chg="add del mod">
          <ac:chgData name="Richard Chalk" userId="287f8aa4f4de1d19" providerId="LiveId" clId="{B7263E12-8C98-4C0D-9AB5-1239202F60B2}" dt="2023-05-12T09:01:57.238" v="488" actId="22"/>
          <ac:spMkLst>
            <pc:docMk/>
            <pc:sldMk cId="1976385336" sldId="313"/>
            <ac:spMk id="16" creationId="{DFDB524A-5A64-13C2-191E-AA672502B583}"/>
          </ac:spMkLst>
        </pc:spChg>
        <pc:spChg chg="add mod">
          <ac:chgData name="Richard Chalk" userId="287f8aa4f4de1d19" providerId="LiveId" clId="{B7263E12-8C98-4C0D-9AB5-1239202F60B2}" dt="2023-05-12T09:06:18.372" v="772" actId="1038"/>
          <ac:spMkLst>
            <pc:docMk/>
            <pc:sldMk cId="1976385336" sldId="313"/>
            <ac:spMk id="18" creationId="{E14764AC-B206-7088-4B75-F49210125733}"/>
          </ac:spMkLst>
        </pc:spChg>
        <pc:spChg chg="add mod">
          <ac:chgData name="Richard Chalk" userId="287f8aa4f4de1d19" providerId="LiveId" clId="{B7263E12-8C98-4C0D-9AB5-1239202F60B2}" dt="2023-05-12T09:21:20.277" v="1597" actId="1037"/>
          <ac:spMkLst>
            <pc:docMk/>
            <pc:sldMk cId="1976385336" sldId="313"/>
            <ac:spMk id="19" creationId="{32012C8B-7BE6-C8E4-12EB-D2CB1B9C5967}"/>
          </ac:spMkLst>
        </pc:spChg>
        <pc:spChg chg="add mod">
          <ac:chgData name="Richard Chalk" userId="287f8aa4f4de1d19" providerId="LiveId" clId="{B7263E12-8C98-4C0D-9AB5-1239202F60B2}" dt="2023-05-12T09:21:20.277" v="1597" actId="1037"/>
          <ac:spMkLst>
            <pc:docMk/>
            <pc:sldMk cId="1976385336" sldId="313"/>
            <ac:spMk id="21" creationId="{1E270143-E124-1352-EB8D-4E13B46D5E8C}"/>
          </ac:spMkLst>
        </pc:spChg>
        <pc:spChg chg="add mod">
          <ac:chgData name="Richard Chalk" userId="287f8aa4f4de1d19" providerId="LiveId" clId="{B7263E12-8C98-4C0D-9AB5-1239202F60B2}" dt="2023-05-12T09:20:57.874" v="1510" actId="164"/>
          <ac:spMkLst>
            <pc:docMk/>
            <pc:sldMk cId="1976385336" sldId="313"/>
            <ac:spMk id="22" creationId="{619FA4F6-D637-E7D7-504A-0F188020935C}"/>
          </ac:spMkLst>
        </pc:spChg>
        <pc:spChg chg="add mod">
          <ac:chgData name="Richard Chalk" userId="287f8aa4f4de1d19" providerId="LiveId" clId="{B7263E12-8C98-4C0D-9AB5-1239202F60B2}" dt="2023-05-12T09:20:57.874" v="1510" actId="164"/>
          <ac:spMkLst>
            <pc:docMk/>
            <pc:sldMk cId="1976385336" sldId="313"/>
            <ac:spMk id="23" creationId="{93B47A44-B57C-EF2C-0D89-C4D5F594B921}"/>
          </ac:spMkLst>
        </pc:spChg>
        <pc:spChg chg="mod">
          <ac:chgData name="Richard Chalk" userId="287f8aa4f4de1d19" providerId="LiveId" clId="{B7263E12-8C98-4C0D-9AB5-1239202F60B2}" dt="2023-05-12T09:06:18.372" v="772" actId="1038"/>
          <ac:spMkLst>
            <pc:docMk/>
            <pc:sldMk cId="1976385336" sldId="313"/>
            <ac:spMk id="695" creationId="{00000000-0000-0000-0000-000000000000}"/>
          </ac:spMkLst>
        </pc:spChg>
        <pc:grpChg chg="add mod">
          <ac:chgData name="Richard Chalk" userId="287f8aa4f4de1d19" providerId="LiveId" clId="{B7263E12-8C98-4C0D-9AB5-1239202F60B2}" dt="2023-05-12T09:21:29.787" v="1664" actId="1038"/>
          <ac:grpSpMkLst>
            <pc:docMk/>
            <pc:sldMk cId="1976385336" sldId="313"/>
            <ac:grpSpMk id="24" creationId="{D29EDB3C-B23B-20BB-E95D-243B30B5791E}"/>
          </ac:grpSpMkLst>
        </pc:grpChg>
        <pc:grpChg chg="add mod">
          <ac:chgData name="Richard Chalk" userId="287f8aa4f4de1d19" providerId="LiveId" clId="{B7263E12-8C98-4C0D-9AB5-1239202F60B2}" dt="2023-05-12T09:21:20.277" v="1597" actId="1037"/>
          <ac:grpSpMkLst>
            <pc:docMk/>
            <pc:sldMk cId="1976385336" sldId="313"/>
            <ac:grpSpMk id="25" creationId="{8C1948A0-68B9-4AC7-2FF3-F2D41085D933}"/>
          </ac:grpSpMkLst>
        </pc:grpChg>
        <pc:picChg chg="add del">
          <ac:chgData name="Richard Chalk" userId="287f8aa4f4de1d19" providerId="LiveId" clId="{B7263E12-8C98-4C0D-9AB5-1239202F60B2}" dt="2023-05-12T08:59:57.150" v="462" actId="478"/>
          <ac:picMkLst>
            <pc:docMk/>
            <pc:sldMk cId="1976385336" sldId="313"/>
            <ac:picMk id="8" creationId="{F1CB20E8-064F-EB6E-ABD8-85812420934A}"/>
          </ac:picMkLst>
        </pc:picChg>
        <pc:picChg chg="add mod">
          <ac:chgData name="Richard Chalk" userId="287f8aa4f4de1d19" providerId="LiveId" clId="{B7263E12-8C98-4C0D-9AB5-1239202F60B2}" dt="2023-05-12T09:20:57.874" v="1510" actId="164"/>
          <ac:picMkLst>
            <pc:docMk/>
            <pc:sldMk cId="1976385336" sldId="313"/>
            <ac:picMk id="11" creationId="{B4AA5361-6F44-32D2-6484-9395E9E5282C}"/>
          </ac:picMkLst>
        </pc:picChg>
        <pc:picChg chg="add del mod">
          <ac:chgData name="Richard Chalk" userId="287f8aa4f4de1d19" providerId="LiveId" clId="{B7263E12-8C98-4C0D-9AB5-1239202F60B2}" dt="2023-05-12T08:58:13.765" v="448" actId="478"/>
          <ac:picMkLst>
            <pc:docMk/>
            <pc:sldMk cId="1976385336" sldId="313"/>
            <ac:picMk id="1026" creationId="{A0495036-A4D9-8849-6E7D-18A16933285A}"/>
          </ac:picMkLst>
        </pc:picChg>
        <pc:picChg chg="add mod">
          <ac:chgData name="Richard Chalk" userId="287f8aa4f4de1d19" providerId="LiveId" clId="{B7263E12-8C98-4C0D-9AB5-1239202F60B2}" dt="2023-05-12T09:39:15.488" v="2177" actId="1076"/>
          <ac:picMkLst>
            <pc:docMk/>
            <pc:sldMk cId="1976385336" sldId="313"/>
            <ac:picMk id="1028" creationId="{8E0C4F8A-4737-F725-718F-7CEE75BB8531}"/>
          </ac:picMkLst>
        </pc:picChg>
        <pc:picChg chg="add del mod">
          <ac:chgData name="Richard Chalk" userId="287f8aa4f4de1d19" providerId="LiveId" clId="{B7263E12-8C98-4C0D-9AB5-1239202F60B2}" dt="2023-05-12T08:59:01.362" v="454" actId="478"/>
          <ac:picMkLst>
            <pc:docMk/>
            <pc:sldMk cId="1976385336" sldId="313"/>
            <ac:picMk id="1030" creationId="{F1A61EE1-F785-8035-AB4A-9F5A3ACB6AF4}"/>
          </ac:picMkLst>
        </pc:picChg>
        <pc:picChg chg="add mod">
          <ac:chgData name="Richard Chalk" userId="287f8aa4f4de1d19" providerId="LiveId" clId="{B7263E12-8C98-4C0D-9AB5-1239202F60B2}" dt="2023-05-12T09:21:20.277" v="1597" actId="1037"/>
          <ac:picMkLst>
            <pc:docMk/>
            <pc:sldMk cId="1976385336" sldId="313"/>
            <ac:picMk id="1032" creationId="{4E828CFB-D072-62DD-020A-1DB00C087362}"/>
          </ac:picMkLst>
        </pc:picChg>
        <pc:picChg chg="add del">
          <ac:chgData name="Richard Chalk" userId="287f8aa4f4de1d19" providerId="LiveId" clId="{B7263E12-8C98-4C0D-9AB5-1239202F60B2}" dt="2023-05-12T08:59:29.963" v="458" actId="478"/>
          <ac:picMkLst>
            <pc:docMk/>
            <pc:sldMk cId="1976385336" sldId="313"/>
            <ac:picMk id="1034" creationId="{694E7974-3B93-8346-F656-82D3D5E37964}"/>
          </ac:picMkLst>
        </pc:picChg>
        <pc:picChg chg="add del mod">
          <ac:chgData name="Richard Chalk" userId="287f8aa4f4de1d19" providerId="LiveId" clId="{B7263E12-8C98-4C0D-9AB5-1239202F60B2}" dt="2023-05-12T09:00:01.852" v="466" actId="478"/>
          <ac:picMkLst>
            <pc:docMk/>
            <pc:sldMk cId="1976385336" sldId="313"/>
            <ac:picMk id="1036" creationId="{2FC73F82-E970-A180-E9C3-549BA710E323}"/>
          </ac:picMkLst>
        </pc:picChg>
      </pc:sldChg>
      <pc:sldChg chg="addSp delSp modSp add mod">
        <pc:chgData name="Richard Chalk" userId="287f8aa4f4de1d19" providerId="LiveId" clId="{B7263E12-8C98-4C0D-9AB5-1239202F60B2}" dt="2023-05-12T09:16:06.107" v="1298" actId="14100"/>
        <pc:sldMkLst>
          <pc:docMk/>
          <pc:sldMk cId="1166244466" sldId="314"/>
        </pc:sldMkLst>
        <pc:spChg chg="mod">
          <ac:chgData name="Richard Chalk" userId="287f8aa4f4de1d19" providerId="LiveId" clId="{B7263E12-8C98-4C0D-9AB5-1239202F60B2}" dt="2023-05-12T09:09:35.599" v="956" actId="20577"/>
          <ac:spMkLst>
            <pc:docMk/>
            <pc:sldMk cId="1166244466" sldId="314"/>
            <ac:spMk id="2" creationId="{ECDD28F4-C2BD-5E5B-5623-08130E6BF6C2}"/>
          </ac:spMkLst>
        </pc:spChg>
        <pc:spChg chg="del">
          <ac:chgData name="Richard Chalk" userId="287f8aa4f4de1d19" providerId="LiveId" clId="{B7263E12-8C98-4C0D-9AB5-1239202F60B2}" dt="2023-05-12T09:10:30.433" v="959" actId="478"/>
          <ac:spMkLst>
            <pc:docMk/>
            <pc:sldMk cId="1166244466" sldId="314"/>
            <ac:spMk id="4" creationId="{C3104FC1-4DD5-4F03-2B53-AFB6E3151B1C}"/>
          </ac:spMkLst>
        </pc:spChg>
        <pc:spChg chg="del">
          <ac:chgData name="Richard Chalk" userId="287f8aa4f4de1d19" providerId="LiveId" clId="{B7263E12-8C98-4C0D-9AB5-1239202F60B2}" dt="2023-05-12T09:10:27.569" v="958" actId="478"/>
          <ac:spMkLst>
            <pc:docMk/>
            <pc:sldMk cId="1166244466" sldId="314"/>
            <ac:spMk id="5" creationId="{0C73B2D8-8ECE-5D11-1411-429F6429D9FA}"/>
          </ac:spMkLst>
        </pc:spChg>
        <pc:spChg chg="mod">
          <ac:chgData name="Richard Chalk" userId="287f8aa4f4de1d19" providerId="LiveId" clId="{B7263E12-8C98-4C0D-9AB5-1239202F60B2}" dt="2023-05-12T09:13:56.162" v="1194" actId="207"/>
          <ac:spMkLst>
            <pc:docMk/>
            <pc:sldMk cId="1166244466" sldId="314"/>
            <ac:spMk id="6" creationId="{1FAF2A17-E211-CBB3-E7B4-7210C49D29AE}"/>
          </ac:spMkLst>
        </pc:spChg>
        <pc:spChg chg="add mod">
          <ac:chgData name="Richard Chalk" userId="287f8aa4f4de1d19" providerId="LiveId" clId="{B7263E12-8C98-4C0D-9AB5-1239202F60B2}" dt="2023-05-12T09:16:06.107" v="1298" actId="14100"/>
          <ac:spMkLst>
            <pc:docMk/>
            <pc:sldMk cId="1166244466" sldId="314"/>
            <ac:spMk id="7" creationId="{46A3BBFB-A6EF-D074-D270-5C362F1C03BF}"/>
          </ac:spMkLst>
        </pc:spChg>
        <pc:spChg chg="del">
          <ac:chgData name="Richard Chalk" userId="287f8aa4f4de1d19" providerId="LiveId" clId="{B7263E12-8C98-4C0D-9AB5-1239202F60B2}" dt="2023-05-12T09:10:31.616" v="960" actId="478"/>
          <ac:spMkLst>
            <pc:docMk/>
            <pc:sldMk cId="1166244466" sldId="314"/>
            <ac:spMk id="9" creationId="{C6CEE384-8C88-DAB0-38DD-8EE840FD8368}"/>
          </ac:spMkLst>
        </pc:spChg>
        <pc:spChg chg="add mod">
          <ac:chgData name="Richard Chalk" userId="287f8aa4f4de1d19" providerId="LiveId" clId="{B7263E12-8C98-4C0D-9AB5-1239202F60B2}" dt="2023-05-12T09:12:59.077" v="1168" actId="20577"/>
          <ac:spMkLst>
            <pc:docMk/>
            <pc:sldMk cId="1166244466" sldId="314"/>
            <ac:spMk id="12" creationId="{F7067998-CFA8-CC77-820D-B50E4116A171}"/>
          </ac:spMkLst>
        </pc:spChg>
        <pc:spChg chg="add mod">
          <ac:chgData name="Richard Chalk" userId="287f8aa4f4de1d19" providerId="LiveId" clId="{B7263E12-8C98-4C0D-9AB5-1239202F60B2}" dt="2023-05-12T09:13:10.358" v="1172" actId="1035"/>
          <ac:spMkLst>
            <pc:docMk/>
            <pc:sldMk cId="1166244466" sldId="314"/>
            <ac:spMk id="13" creationId="{6A14F13F-8063-2902-B7F8-EDA5E515C996}"/>
          </ac:spMkLst>
        </pc:spChg>
        <pc:spChg chg="add mod">
          <ac:chgData name="Richard Chalk" userId="287f8aa4f4de1d19" providerId="LiveId" clId="{B7263E12-8C98-4C0D-9AB5-1239202F60B2}" dt="2023-05-12T09:13:14.503" v="1174" actId="1076"/>
          <ac:spMkLst>
            <pc:docMk/>
            <pc:sldMk cId="1166244466" sldId="314"/>
            <ac:spMk id="14" creationId="{3E265A43-969E-721B-2C48-9DADF48454D7}"/>
          </ac:spMkLst>
        </pc:spChg>
        <pc:spChg chg="add mod">
          <ac:chgData name="Richard Chalk" userId="287f8aa4f4de1d19" providerId="LiveId" clId="{B7263E12-8C98-4C0D-9AB5-1239202F60B2}" dt="2023-05-12T09:15:19.620" v="1235" actId="1037"/>
          <ac:spMkLst>
            <pc:docMk/>
            <pc:sldMk cId="1166244466" sldId="314"/>
            <ac:spMk id="16" creationId="{2A0A543B-2E80-8BDF-59B8-4E58C6922981}"/>
          </ac:spMkLst>
        </pc:spChg>
        <pc:spChg chg="add mod">
          <ac:chgData name="Richard Chalk" userId="287f8aa4f4de1d19" providerId="LiveId" clId="{B7263E12-8C98-4C0D-9AB5-1239202F60B2}" dt="2023-05-12T09:15:43.095" v="1264" actId="1038"/>
          <ac:spMkLst>
            <pc:docMk/>
            <pc:sldMk cId="1166244466" sldId="314"/>
            <ac:spMk id="17" creationId="{AA934D95-DAFB-C67C-5E5C-ECE320B4B599}"/>
          </ac:spMkLst>
        </pc:spChg>
        <pc:cxnChg chg="add mod">
          <ac:chgData name="Richard Chalk" userId="287f8aa4f4de1d19" providerId="LiveId" clId="{B7263E12-8C98-4C0D-9AB5-1239202F60B2}" dt="2023-05-12T09:11:15.945" v="1079" actId="1582"/>
          <ac:cxnSpMkLst>
            <pc:docMk/>
            <pc:sldMk cId="1166244466" sldId="314"/>
            <ac:cxnSpMk id="10" creationId="{5DAEEE62-B08B-C056-53DB-A6B250F43D82}"/>
          </ac:cxnSpMkLst>
        </pc:cxnChg>
      </pc:sldChg>
      <pc:sldChg chg="addSp delSp modSp add mod">
        <pc:chgData name="Richard Chalk" userId="287f8aa4f4de1d19" providerId="LiveId" clId="{B7263E12-8C98-4C0D-9AB5-1239202F60B2}" dt="2023-05-12T09:20:11.915" v="1508" actId="1035"/>
        <pc:sldMkLst>
          <pc:docMk/>
          <pc:sldMk cId="125677320" sldId="315"/>
        </pc:sldMkLst>
        <pc:spChg chg="mod">
          <ac:chgData name="Richard Chalk" userId="287f8aa4f4de1d19" providerId="LiveId" clId="{B7263E12-8C98-4C0D-9AB5-1239202F60B2}" dt="2023-05-12T09:16:30.390" v="1305" actId="20577"/>
          <ac:spMkLst>
            <pc:docMk/>
            <pc:sldMk cId="125677320" sldId="315"/>
            <ac:spMk id="2" creationId="{ECDD28F4-C2BD-5E5B-5623-08130E6BF6C2}"/>
          </ac:spMkLst>
        </pc:spChg>
        <pc:spChg chg="add del">
          <ac:chgData name="Richard Chalk" userId="287f8aa4f4de1d19" providerId="LiveId" clId="{B7263E12-8C98-4C0D-9AB5-1239202F60B2}" dt="2023-05-12T09:18:58.150" v="1374" actId="22"/>
          <ac:spMkLst>
            <pc:docMk/>
            <pc:sldMk cId="125677320" sldId="315"/>
            <ac:spMk id="5" creationId="{C97108E6-9AC3-9C2B-A0E1-81DC856955AD}"/>
          </ac:spMkLst>
        </pc:spChg>
        <pc:spChg chg="mod">
          <ac:chgData name="Richard Chalk" userId="287f8aa4f4de1d19" providerId="LiveId" clId="{B7263E12-8C98-4C0D-9AB5-1239202F60B2}" dt="2023-05-12T09:20:11.915" v="1508" actId="1035"/>
          <ac:spMkLst>
            <pc:docMk/>
            <pc:sldMk cId="125677320" sldId="315"/>
            <ac:spMk id="6" creationId="{1FAF2A17-E211-CBB3-E7B4-7210C49D29AE}"/>
          </ac:spMkLst>
        </pc:spChg>
        <pc:spChg chg="del">
          <ac:chgData name="Richard Chalk" userId="287f8aa4f4de1d19" providerId="LiveId" clId="{B7263E12-8C98-4C0D-9AB5-1239202F60B2}" dt="2023-05-12T09:16:34.508" v="1306" actId="478"/>
          <ac:spMkLst>
            <pc:docMk/>
            <pc:sldMk cId="125677320" sldId="315"/>
            <ac:spMk id="7" creationId="{46A3BBFB-A6EF-D074-D270-5C362F1C03BF}"/>
          </ac:spMkLst>
        </pc:spChg>
        <pc:spChg chg="add mod">
          <ac:chgData name="Richard Chalk" userId="287f8aa4f4de1d19" providerId="LiveId" clId="{B7263E12-8C98-4C0D-9AB5-1239202F60B2}" dt="2023-05-12T09:19:53.681" v="1441" actId="1038"/>
          <ac:spMkLst>
            <pc:docMk/>
            <pc:sldMk cId="125677320" sldId="315"/>
            <ac:spMk id="9" creationId="{7724F5C4-BF2A-68ED-24DE-113ABBCBE1C9}"/>
          </ac:spMkLst>
        </pc:spChg>
        <pc:spChg chg="del">
          <ac:chgData name="Richard Chalk" userId="287f8aa4f4de1d19" providerId="LiveId" clId="{B7263E12-8C98-4C0D-9AB5-1239202F60B2}" dt="2023-05-12T09:16:41.124" v="1309" actId="478"/>
          <ac:spMkLst>
            <pc:docMk/>
            <pc:sldMk cId="125677320" sldId="315"/>
            <ac:spMk id="12" creationId="{F7067998-CFA8-CC77-820D-B50E4116A171}"/>
          </ac:spMkLst>
        </pc:spChg>
        <pc:spChg chg="del">
          <ac:chgData name="Richard Chalk" userId="287f8aa4f4de1d19" providerId="LiveId" clId="{B7263E12-8C98-4C0D-9AB5-1239202F60B2}" dt="2023-05-12T09:16:41.124" v="1309" actId="478"/>
          <ac:spMkLst>
            <pc:docMk/>
            <pc:sldMk cId="125677320" sldId="315"/>
            <ac:spMk id="13" creationId="{6A14F13F-8063-2902-B7F8-EDA5E515C996}"/>
          </ac:spMkLst>
        </pc:spChg>
        <pc:spChg chg="del">
          <ac:chgData name="Richard Chalk" userId="287f8aa4f4de1d19" providerId="LiveId" clId="{B7263E12-8C98-4C0D-9AB5-1239202F60B2}" dt="2023-05-12T09:16:41.124" v="1309" actId="478"/>
          <ac:spMkLst>
            <pc:docMk/>
            <pc:sldMk cId="125677320" sldId="315"/>
            <ac:spMk id="14" creationId="{3E265A43-969E-721B-2C48-9DADF48454D7}"/>
          </ac:spMkLst>
        </pc:spChg>
        <pc:spChg chg="del">
          <ac:chgData name="Richard Chalk" userId="287f8aa4f4de1d19" providerId="LiveId" clId="{B7263E12-8C98-4C0D-9AB5-1239202F60B2}" dt="2023-05-12T09:16:35.899" v="1307" actId="478"/>
          <ac:spMkLst>
            <pc:docMk/>
            <pc:sldMk cId="125677320" sldId="315"/>
            <ac:spMk id="16" creationId="{2A0A543B-2E80-8BDF-59B8-4E58C6922981}"/>
          </ac:spMkLst>
        </pc:spChg>
        <pc:spChg chg="del">
          <ac:chgData name="Richard Chalk" userId="287f8aa4f4de1d19" providerId="LiveId" clId="{B7263E12-8C98-4C0D-9AB5-1239202F60B2}" dt="2023-05-12T09:16:36.715" v="1308" actId="478"/>
          <ac:spMkLst>
            <pc:docMk/>
            <pc:sldMk cId="125677320" sldId="315"/>
            <ac:spMk id="17" creationId="{AA934D95-DAFB-C67C-5E5C-ECE320B4B599}"/>
          </ac:spMkLst>
        </pc:spChg>
        <pc:spChg chg="del">
          <ac:chgData name="Richard Chalk" userId="287f8aa4f4de1d19" providerId="LiveId" clId="{B7263E12-8C98-4C0D-9AB5-1239202F60B2}" dt="2023-05-12T09:16:41.124" v="1309" actId="478"/>
          <ac:spMkLst>
            <pc:docMk/>
            <pc:sldMk cId="125677320" sldId="315"/>
            <ac:spMk id="695" creationId="{00000000-0000-0000-0000-000000000000}"/>
          </ac:spMkLst>
        </pc:spChg>
      </pc:sldChg>
      <pc:sldChg chg="addSp modSp add mod modNotesTx">
        <pc:chgData name="Richard Chalk" userId="287f8aa4f4de1d19" providerId="LiveId" clId="{B7263E12-8C98-4C0D-9AB5-1239202F60B2}" dt="2023-05-12T09:30:55.514" v="1959"/>
        <pc:sldMkLst>
          <pc:docMk/>
          <pc:sldMk cId="294146352" sldId="316"/>
        </pc:sldMkLst>
        <pc:spChg chg="mod">
          <ac:chgData name="Richard Chalk" userId="287f8aa4f4de1d19" providerId="LiveId" clId="{B7263E12-8C98-4C0D-9AB5-1239202F60B2}" dt="2023-05-12T09:23:36.474" v="1685" actId="20577"/>
          <ac:spMkLst>
            <pc:docMk/>
            <pc:sldMk cId="294146352" sldId="316"/>
            <ac:spMk id="2" creationId="{ECDD28F4-C2BD-5E5B-5623-08130E6BF6C2}"/>
          </ac:spMkLst>
        </pc:spChg>
        <pc:spChg chg="add mod">
          <ac:chgData name="Richard Chalk" userId="287f8aa4f4de1d19" providerId="LiveId" clId="{B7263E12-8C98-4C0D-9AB5-1239202F60B2}" dt="2023-05-12T09:28:32.302" v="1779" actId="1582"/>
          <ac:spMkLst>
            <pc:docMk/>
            <pc:sldMk cId="294146352" sldId="316"/>
            <ac:spMk id="4" creationId="{9DAEDD46-45E0-DFD0-0CB8-1C1B58F7517B}"/>
          </ac:spMkLst>
        </pc:spChg>
        <pc:spChg chg="add mod">
          <ac:chgData name="Richard Chalk" userId="287f8aa4f4de1d19" providerId="LiveId" clId="{B7263E12-8C98-4C0D-9AB5-1239202F60B2}" dt="2023-05-12T09:28:54.004" v="1849" actId="14100"/>
          <ac:spMkLst>
            <pc:docMk/>
            <pc:sldMk cId="294146352" sldId="316"/>
            <ac:spMk id="5" creationId="{6935D031-502B-BCAF-BAB4-E9F0C088D4D0}"/>
          </ac:spMkLst>
        </pc:spChg>
        <pc:spChg chg="mod">
          <ac:chgData name="Richard Chalk" userId="287f8aa4f4de1d19" providerId="LiveId" clId="{B7263E12-8C98-4C0D-9AB5-1239202F60B2}" dt="2023-05-12T09:25:22.745" v="1716" actId="14100"/>
          <ac:spMkLst>
            <pc:docMk/>
            <pc:sldMk cId="294146352" sldId="316"/>
            <ac:spMk id="6" creationId="{1FAF2A17-E211-CBB3-E7B4-7210C49D29AE}"/>
          </ac:spMkLst>
        </pc:spChg>
        <pc:spChg chg="add mod">
          <ac:chgData name="Richard Chalk" userId="287f8aa4f4de1d19" providerId="LiveId" clId="{B7263E12-8C98-4C0D-9AB5-1239202F60B2}" dt="2023-05-12T09:29:20.093" v="1862" actId="1076"/>
          <ac:spMkLst>
            <pc:docMk/>
            <pc:sldMk cId="294146352" sldId="316"/>
            <ac:spMk id="7" creationId="{0849AA61-9E40-93E5-F9F3-64FFC46D4B95}"/>
          </ac:spMkLst>
        </pc:spChg>
        <pc:spChg chg="add mod">
          <ac:chgData name="Richard Chalk" userId="287f8aa4f4de1d19" providerId="LiveId" clId="{B7263E12-8C98-4C0D-9AB5-1239202F60B2}" dt="2023-05-12T09:29:30.263" v="1909" actId="20577"/>
          <ac:spMkLst>
            <pc:docMk/>
            <pc:sldMk cId="294146352" sldId="316"/>
            <ac:spMk id="8" creationId="{EC48EBD8-D5D2-85F7-2301-5DB5B501D25F}"/>
          </ac:spMkLst>
        </pc:spChg>
        <pc:spChg chg="mod">
          <ac:chgData name="Richard Chalk" userId="287f8aa4f4de1d19" providerId="LiveId" clId="{B7263E12-8C98-4C0D-9AB5-1239202F60B2}" dt="2023-05-12T09:27:46.250" v="1773" actId="1038"/>
          <ac:spMkLst>
            <pc:docMk/>
            <pc:sldMk cId="294146352" sldId="316"/>
            <ac:spMk id="9" creationId="{7724F5C4-BF2A-68ED-24DE-113ABBCBE1C9}"/>
          </ac:spMkLst>
        </pc:spChg>
        <pc:spChg chg="add mod">
          <ac:chgData name="Richard Chalk" userId="287f8aa4f4de1d19" providerId="LiveId" clId="{B7263E12-8C98-4C0D-9AB5-1239202F60B2}" dt="2023-05-12T09:30:37.786" v="1958" actId="1076"/>
          <ac:spMkLst>
            <pc:docMk/>
            <pc:sldMk cId="294146352" sldId="316"/>
            <ac:spMk id="11" creationId="{8BEAD17E-9447-D5BF-8FF1-A270BFBA12D2}"/>
          </ac:spMkLst>
        </pc:spChg>
        <pc:picChg chg="add mod">
          <ac:chgData name="Richard Chalk" userId="287f8aa4f4de1d19" providerId="LiveId" clId="{B7263E12-8C98-4C0D-9AB5-1239202F60B2}" dt="2023-05-12T09:30:37.786" v="1958" actId="1076"/>
          <ac:picMkLst>
            <pc:docMk/>
            <pc:sldMk cId="294146352" sldId="316"/>
            <ac:picMk id="12" creationId="{259109B9-ADA8-DBB1-C5CC-DB5D6C17D094}"/>
          </ac:picMkLst>
        </pc:picChg>
      </pc:sldChg>
      <pc:sldChg chg="addSp delSp modSp add mod modNotesTx">
        <pc:chgData name="Richard Chalk" userId="287f8aa4f4de1d19" providerId="LiveId" clId="{B7263E12-8C98-4C0D-9AB5-1239202F60B2}" dt="2023-05-12T09:37:26.265" v="2175" actId="20577"/>
        <pc:sldMkLst>
          <pc:docMk/>
          <pc:sldMk cId="2794907855" sldId="317"/>
        </pc:sldMkLst>
        <pc:spChg chg="mod">
          <ac:chgData name="Richard Chalk" userId="287f8aa4f4de1d19" providerId="LiveId" clId="{B7263E12-8C98-4C0D-9AB5-1239202F60B2}" dt="2023-05-12T09:31:25.298" v="1971" actId="20577"/>
          <ac:spMkLst>
            <pc:docMk/>
            <pc:sldMk cId="2794907855" sldId="317"/>
            <ac:spMk id="2" creationId="{ECDD28F4-C2BD-5E5B-5623-08130E6BF6C2}"/>
          </ac:spMkLst>
        </pc:spChg>
        <pc:spChg chg="add del mod">
          <ac:chgData name="Richard Chalk" userId="287f8aa4f4de1d19" providerId="LiveId" clId="{B7263E12-8C98-4C0D-9AB5-1239202F60B2}" dt="2023-05-12T09:36:00.421" v="2162" actId="478"/>
          <ac:spMkLst>
            <pc:docMk/>
            <pc:sldMk cId="2794907855" sldId="317"/>
            <ac:spMk id="5" creationId="{433C496F-11EF-2B51-A05A-19532636FFA9}"/>
          </ac:spMkLst>
        </pc:spChg>
        <pc:spChg chg="mod">
          <ac:chgData name="Richard Chalk" userId="287f8aa4f4de1d19" providerId="LiveId" clId="{B7263E12-8C98-4C0D-9AB5-1239202F60B2}" dt="2023-05-12T09:33:13.372" v="1985" actId="20577"/>
          <ac:spMkLst>
            <pc:docMk/>
            <pc:sldMk cId="2794907855" sldId="317"/>
            <ac:spMk id="6" creationId="{1FAF2A17-E211-CBB3-E7B4-7210C49D29AE}"/>
          </ac:spMkLst>
        </pc:spChg>
        <pc:spChg chg="add mod ord">
          <ac:chgData name="Richard Chalk" userId="287f8aa4f4de1d19" providerId="LiveId" clId="{B7263E12-8C98-4C0D-9AB5-1239202F60B2}" dt="2023-05-12T09:37:12.246" v="2172" actId="14100"/>
          <ac:spMkLst>
            <pc:docMk/>
            <pc:sldMk cId="2794907855" sldId="317"/>
            <ac:spMk id="8" creationId="{9B3D7100-D559-8D3B-8E0D-1DB036914ED2}"/>
          </ac:spMkLst>
        </pc:spChg>
        <pc:spChg chg="del mod">
          <ac:chgData name="Richard Chalk" userId="287f8aa4f4de1d19" providerId="LiveId" clId="{B7263E12-8C98-4C0D-9AB5-1239202F60B2}" dt="2023-05-12T09:34:00.898" v="2119" actId="478"/>
          <ac:spMkLst>
            <pc:docMk/>
            <pc:sldMk cId="2794907855" sldId="317"/>
            <ac:spMk id="9" creationId="{7724F5C4-BF2A-68ED-24DE-113ABBCBE1C9}"/>
          </ac:spMkLst>
        </pc:spChg>
        <pc:spChg chg="add mod">
          <ac:chgData name="Richard Chalk" userId="287f8aa4f4de1d19" providerId="LiveId" clId="{B7263E12-8C98-4C0D-9AB5-1239202F60B2}" dt="2023-05-12T09:36:22.422" v="2168" actId="207"/>
          <ac:spMkLst>
            <pc:docMk/>
            <pc:sldMk cId="2794907855" sldId="317"/>
            <ac:spMk id="11" creationId="{8672035C-7C3C-3E62-899C-9E0836EFBBD3}"/>
          </ac:spMkLst>
        </pc:spChg>
        <pc:picChg chg="add mod">
          <ac:chgData name="Richard Chalk" userId="287f8aa4f4de1d19" providerId="LiveId" clId="{B7263E12-8C98-4C0D-9AB5-1239202F60B2}" dt="2023-05-12T09:36:11.328" v="2164" actId="1076"/>
          <ac:picMkLst>
            <pc:docMk/>
            <pc:sldMk cId="2794907855" sldId="317"/>
            <ac:picMk id="12" creationId="{BE27E8AD-C667-8E1E-DCBC-AC9AEC076CCD}"/>
          </ac:picMkLst>
        </pc:picChg>
      </pc:sldChg>
    </pc:docChg>
  </pc:docChgLst>
  <pc:docChgLst>
    <pc:chgData name="Richard Chalk" userId="287f8aa4f4de1d19" providerId="LiveId" clId="{58497F12-9F15-4AEF-9843-0D62383C9052}"/>
    <pc:docChg chg="undo custSel addSld delSld modSld">
      <pc:chgData name="Richard Chalk" userId="287f8aa4f4de1d19" providerId="LiveId" clId="{58497F12-9F15-4AEF-9843-0D62383C9052}" dt="2023-06-05T13:33:23.344" v="1540" actId="1037"/>
      <pc:docMkLst>
        <pc:docMk/>
      </pc:docMkLst>
      <pc:sldChg chg="delSp modSp add mod">
        <pc:chgData name="Richard Chalk" userId="287f8aa4f4de1d19" providerId="LiveId" clId="{58497F12-9F15-4AEF-9843-0D62383C9052}" dt="2023-06-05T13:33:23.344" v="1540" actId="1037"/>
        <pc:sldMkLst>
          <pc:docMk/>
          <pc:sldMk cId="0" sldId="276"/>
        </pc:sldMkLst>
        <pc:spChg chg="mod">
          <ac:chgData name="Richard Chalk" userId="287f8aa4f4de1d19" providerId="LiveId" clId="{58497F12-9F15-4AEF-9843-0D62383C9052}" dt="2023-06-05T10:53:01.211" v="1078" actId="207"/>
          <ac:spMkLst>
            <pc:docMk/>
            <pc:sldMk cId="0" sldId="276"/>
            <ac:spMk id="2" creationId="{3A71E821-B9AB-AD65-7FBF-FDAD0E49BECC}"/>
          </ac:spMkLst>
        </pc:spChg>
        <pc:spChg chg="mod">
          <ac:chgData name="Richard Chalk" userId="287f8aa4f4de1d19" providerId="LiveId" clId="{58497F12-9F15-4AEF-9843-0D62383C9052}" dt="2023-06-05T13:33:23.344" v="1540" actId="1037"/>
          <ac:spMkLst>
            <pc:docMk/>
            <pc:sldMk cId="0" sldId="276"/>
            <ac:spMk id="5" creationId="{47613644-6273-A98D-5607-2C79758DB957}"/>
          </ac:spMkLst>
        </pc:spChg>
        <pc:picChg chg="del">
          <ac:chgData name="Richard Chalk" userId="287f8aa4f4de1d19" providerId="LiveId" clId="{58497F12-9F15-4AEF-9843-0D62383C9052}" dt="2023-06-05T10:52:48.549" v="1069" actId="478"/>
          <ac:picMkLst>
            <pc:docMk/>
            <pc:sldMk cId="0" sldId="276"/>
            <ac:picMk id="6" creationId="{CFEBA2BF-D585-A1B1-72A3-017842E315E5}"/>
          </ac:picMkLst>
        </pc:picChg>
        <pc:picChg chg="mod">
          <ac:chgData name="Richard Chalk" userId="287f8aa4f4de1d19" providerId="LiveId" clId="{58497F12-9F15-4AEF-9843-0D62383C9052}" dt="2023-06-05T11:39:44.628" v="1452" actId="14100"/>
          <ac:picMkLst>
            <pc:docMk/>
            <pc:sldMk cId="0" sldId="276"/>
            <ac:picMk id="14338" creationId="{C3705067-E06E-2DAD-D9A3-B6B7D35689E1}"/>
          </ac:picMkLst>
        </pc:picChg>
      </pc:sldChg>
      <pc:sldChg chg="addSp delSp modSp mod modNotesTx">
        <pc:chgData name="Richard Chalk" userId="287f8aa4f4de1d19" providerId="LiveId" clId="{58497F12-9F15-4AEF-9843-0D62383C9052}" dt="2023-06-05T13:33:09.459" v="1526" actId="1038"/>
        <pc:sldMkLst>
          <pc:docMk/>
          <pc:sldMk cId="0" sldId="299"/>
        </pc:sldMkLst>
        <pc:spChg chg="add mod">
          <ac:chgData name="Richard Chalk" userId="287f8aa4f4de1d19" providerId="LiveId" clId="{58497F12-9F15-4AEF-9843-0D62383C9052}" dt="2023-06-05T08:46:36.951" v="836" actId="20577"/>
          <ac:spMkLst>
            <pc:docMk/>
            <pc:sldMk cId="0" sldId="299"/>
            <ac:spMk id="3" creationId="{4B0AF057-8A00-8938-D1E9-F613F00797F3}"/>
          </ac:spMkLst>
        </pc:spChg>
        <pc:spChg chg="del">
          <ac:chgData name="Richard Chalk" userId="287f8aa4f4de1d19" providerId="LiveId" clId="{58497F12-9F15-4AEF-9843-0D62383C9052}" dt="2023-06-05T08:18:22.665" v="42" actId="478"/>
          <ac:spMkLst>
            <pc:docMk/>
            <pc:sldMk cId="0" sldId="299"/>
            <ac:spMk id="7" creationId="{AA144A3D-E7B0-8E00-95F4-8C9DD78ADC46}"/>
          </ac:spMkLst>
        </pc:spChg>
        <pc:spChg chg="add mod">
          <ac:chgData name="Richard Chalk" userId="287f8aa4f4de1d19" providerId="LiveId" clId="{58497F12-9F15-4AEF-9843-0D62383C9052}" dt="2023-06-05T08:22:10.532" v="56" actId="1582"/>
          <ac:spMkLst>
            <pc:docMk/>
            <pc:sldMk cId="0" sldId="299"/>
            <ac:spMk id="9" creationId="{15D91909-439F-76D2-276E-39CC6ECD9DEB}"/>
          </ac:spMkLst>
        </pc:spChg>
        <pc:spChg chg="mod">
          <ac:chgData name="Richard Chalk" userId="287f8aa4f4de1d19" providerId="LiveId" clId="{58497F12-9F15-4AEF-9843-0D62383C9052}" dt="2023-06-05T11:38:38.047" v="1447" actId="6549"/>
          <ac:spMkLst>
            <pc:docMk/>
            <pc:sldMk cId="0" sldId="299"/>
            <ac:spMk id="658" creationId="{00000000-0000-0000-0000-000000000000}"/>
          </ac:spMkLst>
        </pc:spChg>
        <pc:picChg chg="add mod">
          <ac:chgData name="Richard Chalk" userId="287f8aa4f4de1d19" providerId="LiveId" clId="{58497F12-9F15-4AEF-9843-0D62383C9052}" dt="2023-06-05T11:38:43.277" v="1450" actId="1076"/>
          <ac:picMkLst>
            <pc:docMk/>
            <pc:sldMk cId="0" sldId="299"/>
            <ac:picMk id="2" creationId="{5D83B337-965C-39D5-3871-631C218051FE}"/>
          </ac:picMkLst>
        </pc:picChg>
        <pc:picChg chg="del">
          <ac:chgData name="Richard Chalk" userId="287f8aa4f4de1d19" providerId="LiveId" clId="{58497F12-9F15-4AEF-9843-0D62383C9052}" dt="2023-06-05T08:18:22.665" v="42" actId="478"/>
          <ac:picMkLst>
            <pc:docMk/>
            <pc:sldMk cId="0" sldId="299"/>
            <ac:picMk id="8" creationId="{D5C95C5C-E579-D0CE-DDDF-D1F5CE06FBBC}"/>
          </ac:picMkLst>
        </pc:picChg>
        <pc:picChg chg="del">
          <ac:chgData name="Richard Chalk" userId="287f8aa4f4de1d19" providerId="LiveId" clId="{58497F12-9F15-4AEF-9843-0D62383C9052}" dt="2023-06-05T08:18:24.834" v="43" actId="478"/>
          <ac:picMkLst>
            <pc:docMk/>
            <pc:sldMk cId="0" sldId="299"/>
            <ac:picMk id="1026" creationId="{32510478-6E2D-1544-BC8B-CD5086E06F5C}"/>
          </ac:picMkLst>
        </pc:picChg>
        <pc:picChg chg="add mod">
          <ac:chgData name="Richard Chalk" userId="287f8aa4f4de1d19" providerId="LiveId" clId="{58497F12-9F15-4AEF-9843-0D62383C9052}" dt="2023-06-05T13:33:09.459" v="1526" actId="1038"/>
          <ac:picMkLst>
            <pc:docMk/>
            <pc:sldMk cId="0" sldId="299"/>
            <ac:picMk id="1026" creationId="{9326AEF1-606C-E987-E9D0-1EC216A06259}"/>
          </ac:picMkLst>
        </pc:picChg>
        <pc:picChg chg="del">
          <ac:chgData name="Richard Chalk" userId="287f8aa4f4de1d19" providerId="LiveId" clId="{58497F12-9F15-4AEF-9843-0D62383C9052}" dt="2023-06-05T08:18:24.834" v="43" actId="478"/>
          <ac:picMkLst>
            <pc:docMk/>
            <pc:sldMk cId="0" sldId="299"/>
            <ac:picMk id="1028" creationId="{969D74C6-EE7C-CFFD-7A84-CA8CAC6AC300}"/>
          </ac:picMkLst>
        </pc:picChg>
      </pc:sldChg>
      <pc:sldChg chg="modSp mod">
        <pc:chgData name="Richard Chalk" userId="287f8aa4f4de1d19" providerId="LiveId" clId="{58497F12-9F15-4AEF-9843-0D62383C9052}" dt="2023-06-05T08:05:12.332" v="11" actId="20577"/>
        <pc:sldMkLst>
          <pc:docMk/>
          <pc:sldMk cId="3213385662" sldId="309"/>
        </pc:sldMkLst>
        <pc:spChg chg="mod">
          <ac:chgData name="Richard Chalk" userId="287f8aa4f4de1d19" providerId="LiveId" clId="{58497F12-9F15-4AEF-9843-0D62383C9052}" dt="2023-06-05T08:05:12.332" v="11" actId="20577"/>
          <ac:spMkLst>
            <pc:docMk/>
            <pc:sldMk cId="3213385662" sldId="309"/>
            <ac:spMk id="118" creationId="{00000000-0000-0000-0000-000000000000}"/>
          </ac:spMkLst>
        </pc:spChg>
      </pc:sldChg>
      <pc:sldChg chg="del">
        <pc:chgData name="Richard Chalk" userId="287f8aa4f4de1d19" providerId="LiveId" clId="{58497F12-9F15-4AEF-9843-0D62383C9052}" dt="2023-06-05T11:36:47.304" v="1443" actId="47"/>
        <pc:sldMkLst>
          <pc:docMk/>
          <pc:sldMk cId="1587974455" sldId="359"/>
        </pc:sldMkLst>
      </pc:sldChg>
      <pc:sldChg chg="del">
        <pc:chgData name="Richard Chalk" userId="287f8aa4f4de1d19" providerId="LiveId" clId="{58497F12-9F15-4AEF-9843-0D62383C9052}" dt="2023-06-05T11:36:47.304" v="1443" actId="47"/>
        <pc:sldMkLst>
          <pc:docMk/>
          <pc:sldMk cId="1183677842" sldId="360"/>
        </pc:sldMkLst>
      </pc:sldChg>
      <pc:sldChg chg="del">
        <pc:chgData name="Richard Chalk" userId="287f8aa4f4de1d19" providerId="LiveId" clId="{58497F12-9F15-4AEF-9843-0D62383C9052}" dt="2023-06-05T11:36:47.304" v="1443" actId="47"/>
        <pc:sldMkLst>
          <pc:docMk/>
          <pc:sldMk cId="2003245296" sldId="361"/>
        </pc:sldMkLst>
      </pc:sldChg>
      <pc:sldChg chg="del">
        <pc:chgData name="Richard Chalk" userId="287f8aa4f4de1d19" providerId="LiveId" clId="{58497F12-9F15-4AEF-9843-0D62383C9052}" dt="2023-06-05T11:36:47.304" v="1443" actId="47"/>
        <pc:sldMkLst>
          <pc:docMk/>
          <pc:sldMk cId="2476103895" sldId="362"/>
        </pc:sldMkLst>
      </pc:sldChg>
      <pc:sldChg chg="del">
        <pc:chgData name="Richard Chalk" userId="287f8aa4f4de1d19" providerId="LiveId" clId="{58497F12-9F15-4AEF-9843-0D62383C9052}" dt="2023-06-05T11:36:47.304" v="1443" actId="47"/>
        <pc:sldMkLst>
          <pc:docMk/>
          <pc:sldMk cId="3996777542" sldId="363"/>
        </pc:sldMkLst>
      </pc:sldChg>
      <pc:sldChg chg="del">
        <pc:chgData name="Richard Chalk" userId="287f8aa4f4de1d19" providerId="LiveId" clId="{58497F12-9F15-4AEF-9843-0D62383C9052}" dt="2023-06-05T11:36:47.304" v="1443" actId="47"/>
        <pc:sldMkLst>
          <pc:docMk/>
          <pc:sldMk cId="3011520015" sldId="364"/>
        </pc:sldMkLst>
      </pc:sldChg>
      <pc:sldChg chg="del">
        <pc:chgData name="Richard Chalk" userId="287f8aa4f4de1d19" providerId="LiveId" clId="{58497F12-9F15-4AEF-9843-0D62383C9052}" dt="2023-06-05T11:36:47.304" v="1443" actId="47"/>
        <pc:sldMkLst>
          <pc:docMk/>
          <pc:sldMk cId="3700136402" sldId="365"/>
        </pc:sldMkLst>
      </pc:sldChg>
      <pc:sldChg chg="del">
        <pc:chgData name="Richard Chalk" userId="287f8aa4f4de1d19" providerId="LiveId" clId="{58497F12-9F15-4AEF-9843-0D62383C9052}" dt="2023-06-05T11:36:47.304" v="1443" actId="47"/>
        <pc:sldMkLst>
          <pc:docMk/>
          <pc:sldMk cId="2476031484" sldId="366"/>
        </pc:sldMkLst>
      </pc:sldChg>
      <pc:sldChg chg="del">
        <pc:chgData name="Richard Chalk" userId="287f8aa4f4de1d19" providerId="LiveId" clId="{58497F12-9F15-4AEF-9843-0D62383C9052}" dt="2023-06-05T11:36:47.304" v="1443" actId="47"/>
        <pc:sldMkLst>
          <pc:docMk/>
          <pc:sldMk cId="1505800507" sldId="367"/>
        </pc:sldMkLst>
      </pc:sldChg>
      <pc:sldChg chg="new del">
        <pc:chgData name="Richard Chalk" userId="287f8aa4f4de1d19" providerId="LiveId" clId="{58497F12-9F15-4AEF-9843-0D62383C9052}" dt="2023-06-05T11:36:47.304" v="1443" actId="47"/>
        <pc:sldMkLst>
          <pc:docMk/>
          <pc:sldMk cId="2579626236" sldId="368"/>
        </pc:sldMkLst>
      </pc:sldChg>
      <pc:sldChg chg="modSp add del mod">
        <pc:chgData name="Richard Chalk" userId="287f8aa4f4de1d19" providerId="LiveId" clId="{58497F12-9F15-4AEF-9843-0D62383C9052}" dt="2023-06-05T08:23:10.537" v="68" actId="47"/>
        <pc:sldMkLst>
          <pc:docMk/>
          <pc:sldMk cId="3782962990" sldId="368"/>
        </pc:sldMkLst>
        <pc:spChg chg="mod">
          <ac:chgData name="Richard Chalk" userId="287f8aa4f4de1d19" providerId="LiveId" clId="{58497F12-9F15-4AEF-9843-0D62383C9052}" dt="2023-06-05T08:22:54.638" v="67" actId="20577"/>
          <ac:spMkLst>
            <pc:docMk/>
            <pc:sldMk cId="3782962990" sldId="368"/>
            <ac:spMk id="4" creationId="{4771B46A-233B-C554-9461-6E930E187917}"/>
          </ac:spMkLst>
        </pc:spChg>
      </pc:sldChg>
      <pc:sldChg chg="addSp delSp modSp add mod modNotesTx">
        <pc:chgData name="Richard Chalk" userId="287f8aa4f4de1d19" providerId="LiveId" clId="{58497F12-9F15-4AEF-9843-0D62383C9052}" dt="2023-06-05T13:33:11.031" v="1527"/>
        <pc:sldMkLst>
          <pc:docMk/>
          <pc:sldMk cId="3621009447" sldId="369"/>
        </pc:sldMkLst>
        <pc:spChg chg="mod">
          <ac:chgData name="Richard Chalk" userId="287f8aa4f4de1d19" providerId="LiveId" clId="{58497F12-9F15-4AEF-9843-0D62383C9052}" dt="2023-06-05T08:29:24.908" v="182" actId="1038"/>
          <ac:spMkLst>
            <pc:docMk/>
            <pc:sldMk cId="3621009447" sldId="369"/>
            <ac:spMk id="3" creationId="{4B0AF057-8A00-8938-D1E9-F613F00797F3}"/>
          </ac:spMkLst>
        </pc:spChg>
        <pc:spChg chg="mod">
          <ac:chgData name="Richard Chalk" userId="287f8aa4f4de1d19" providerId="LiveId" clId="{58497F12-9F15-4AEF-9843-0D62383C9052}" dt="2023-06-05T08:26:44.681" v="143" actId="20577"/>
          <ac:spMkLst>
            <pc:docMk/>
            <pc:sldMk cId="3621009447" sldId="369"/>
            <ac:spMk id="4" creationId="{4771B46A-233B-C554-9461-6E930E187917}"/>
          </ac:spMkLst>
        </pc:spChg>
        <pc:spChg chg="add mod">
          <ac:chgData name="Richard Chalk" userId="287f8aa4f4de1d19" providerId="LiveId" clId="{58497F12-9F15-4AEF-9843-0D62383C9052}" dt="2023-06-05T08:46:12.607" v="826" actId="207"/>
          <ac:spMkLst>
            <pc:docMk/>
            <pc:sldMk cId="3621009447" sldId="369"/>
            <ac:spMk id="7" creationId="{C2292330-DB27-B99C-4830-AA023CE49F06}"/>
          </ac:spMkLst>
        </pc:spChg>
        <pc:spChg chg="del">
          <ac:chgData name="Richard Chalk" userId="287f8aa4f4de1d19" providerId="LiveId" clId="{58497F12-9F15-4AEF-9843-0D62383C9052}" dt="2023-06-05T08:28:47.244" v="145" actId="478"/>
          <ac:spMkLst>
            <pc:docMk/>
            <pc:sldMk cId="3621009447" sldId="369"/>
            <ac:spMk id="9" creationId="{15D91909-439F-76D2-276E-39CC6ECD9DEB}"/>
          </ac:spMkLst>
        </pc:spChg>
        <pc:spChg chg="mod">
          <ac:chgData name="Richard Chalk" userId="287f8aa4f4de1d19" providerId="LiveId" clId="{58497F12-9F15-4AEF-9843-0D62383C9052}" dt="2023-06-05T08:32:05.221" v="243" actId="113"/>
          <ac:spMkLst>
            <pc:docMk/>
            <pc:sldMk cId="3621009447" sldId="369"/>
            <ac:spMk id="658" creationId="{00000000-0000-0000-0000-000000000000}"/>
          </ac:spMkLst>
        </pc:spChg>
        <pc:picChg chg="add mod">
          <ac:chgData name="Richard Chalk" userId="287f8aa4f4de1d19" providerId="LiveId" clId="{58497F12-9F15-4AEF-9843-0D62383C9052}" dt="2023-06-05T08:32:23.806" v="245" actId="1076"/>
          <ac:picMkLst>
            <pc:docMk/>
            <pc:sldMk cId="3621009447" sldId="369"/>
            <ac:picMk id="2" creationId="{D6A48EE7-0682-508D-6FD3-17ECDDA8AC4A}"/>
          </ac:picMkLst>
        </pc:picChg>
        <pc:picChg chg="add mod">
          <ac:chgData name="Richard Chalk" userId="287f8aa4f4de1d19" providerId="LiveId" clId="{58497F12-9F15-4AEF-9843-0D62383C9052}" dt="2023-06-05T13:33:11.031" v="1527"/>
          <ac:picMkLst>
            <pc:docMk/>
            <pc:sldMk cId="3621009447" sldId="369"/>
            <ac:picMk id="8" creationId="{33D26E97-166C-1C18-FB8D-3F000EC0A9FF}"/>
          </ac:picMkLst>
        </pc:picChg>
        <pc:picChg chg="add del mod">
          <ac:chgData name="Richard Chalk" userId="287f8aa4f4de1d19" providerId="LiveId" clId="{58497F12-9F15-4AEF-9843-0D62383C9052}" dt="2023-06-05T08:34:44.477" v="351" actId="478"/>
          <ac:picMkLst>
            <pc:docMk/>
            <pc:sldMk cId="3621009447" sldId="369"/>
            <ac:picMk id="8" creationId="{E53CDAF5-AF40-D59F-231B-DEA854855729}"/>
          </ac:picMkLst>
        </pc:picChg>
        <pc:picChg chg="add mod">
          <ac:chgData name="Richard Chalk" userId="287f8aa4f4de1d19" providerId="LiveId" clId="{58497F12-9F15-4AEF-9843-0D62383C9052}" dt="2023-06-05T08:34:47.840" v="353" actId="1076"/>
          <ac:picMkLst>
            <pc:docMk/>
            <pc:sldMk cId="3621009447" sldId="369"/>
            <ac:picMk id="10" creationId="{720E726E-2B01-536D-CFC6-1FF9678038B0}"/>
          </ac:picMkLst>
        </pc:picChg>
        <pc:picChg chg="add del mod">
          <ac:chgData name="Richard Chalk" userId="287f8aa4f4de1d19" providerId="LiveId" clId="{58497F12-9F15-4AEF-9843-0D62383C9052}" dt="2023-06-05T08:35:34.573" v="366" actId="478"/>
          <ac:picMkLst>
            <pc:docMk/>
            <pc:sldMk cId="3621009447" sldId="369"/>
            <ac:picMk id="11" creationId="{4BD8066E-57E5-B6CD-9BCD-AA02D90AEDD1}"/>
          </ac:picMkLst>
        </pc:picChg>
        <pc:picChg chg="add mod">
          <ac:chgData name="Richard Chalk" userId="287f8aa4f4de1d19" providerId="LiveId" clId="{58497F12-9F15-4AEF-9843-0D62383C9052}" dt="2023-06-05T08:44:53.810" v="692" actId="1076"/>
          <ac:picMkLst>
            <pc:docMk/>
            <pc:sldMk cId="3621009447" sldId="369"/>
            <ac:picMk id="1026" creationId="{D4F8D6F1-AF3C-D0EF-2EAD-82838105E7AF}"/>
          </ac:picMkLst>
        </pc:picChg>
      </pc:sldChg>
      <pc:sldChg chg="addSp delSp modSp add mod modNotesTx">
        <pc:chgData name="Richard Chalk" userId="287f8aa4f4de1d19" providerId="LiveId" clId="{58497F12-9F15-4AEF-9843-0D62383C9052}" dt="2023-06-05T13:33:13.282" v="1528"/>
        <pc:sldMkLst>
          <pc:docMk/>
          <pc:sldMk cId="1158867356" sldId="370"/>
        </pc:sldMkLst>
        <pc:spChg chg="del">
          <ac:chgData name="Richard Chalk" userId="287f8aa4f4de1d19" providerId="LiveId" clId="{58497F12-9F15-4AEF-9843-0D62383C9052}" dt="2023-06-05T08:38:16.144" v="400" actId="478"/>
          <ac:spMkLst>
            <pc:docMk/>
            <pc:sldMk cId="1158867356" sldId="370"/>
            <ac:spMk id="3" creationId="{4B0AF057-8A00-8938-D1E9-F613F00797F3}"/>
          </ac:spMkLst>
        </pc:spChg>
        <pc:spChg chg="mod">
          <ac:chgData name="Richard Chalk" userId="287f8aa4f4de1d19" providerId="LiveId" clId="{58497F12-9F15-4AEF-9843-0D62383C9052}" dt="2023-06-05T08:37:01.434" v="373" actId="20577"/>
          <ac:spMkLst>
            <pc:docMk/>
            <pc:sldMk cId="1158867356" sldId="370"/>
            <ac:spMk id="4" creationId="{4771B46A-233B-C554-9461-6E930E187917}"/>
          </ac:spMkLst>
        </pc:spChg>
        <pc:spChg chg="del">
          <ac:chgData name="Richard Chalk" userId="287f8aa4f4de1d19" providerId="LiveId" clId="{58497F12-9F15-4AEF-9843-0D62383C9052}" dt="2023-06-05T08:38:20.561" v="402" actId="478"/>
          <ac:spMkLst>
            <pc:docMk/>
            <pc:sldMk cId="1158867356" sldId="370"/>
            <ac:spMk id="7" creationId="{C2292330-DB27-B99C-4830-AA023CE49F06}"/>
          </ac:spMkLst>
        </pc:spChg>
        <pc:spChg chg="add mod">
          <ac:chgData name="Richard Chalk" userId="287f8aa4f4de1d19" providerId="LiveId" clId="{58497F12-9F15-4AEF-9843-0D62383C9052}" dt="2023-06-05T10:42:07.253" v="869" actId="1037"/>
          <ac:spMkLst>
            <pc:docMk/>
            <pc:sldMk cId="1158867356" sldId="370"/>
            <ac:spMk id="8" creationId="{A9FA7305-6DEA-DFFE-810A-F73798B827E8}"/>
          </ac:spMkLst>
        </pc:spChg>
        <pc:spChg chg="add mod">
          <ac:chgData name="Richard Chalk" userId="287f8aa4f4de1d19" providerId="LiveId" clId="{58497F12-9F15-4AEF-9843-0D62383C9052}" dt="2023-06-05T10:42:15.737" v="883" actId="1037"/>
          <ac:spMkLst>
            <pc:docMk/>
            <pc:sldMk cId="1158867356" sldId="370"/>
            <ac:spMk id="9" creationId="{F8E15D42-8FA8-7C69-5177-45194210E53D}"/>
          </ac:spMkLst>
        </pc:spChg>
        <pc:spChg chg="mod">
          <ac:chgData name="Richard Chalk" userId="287f8aa4f4de1d19" providerId="LiveId" clId="{58497F12-9F15-4AEF-9843-0D62383C9052}" dt="2023-06-05T13:31:36.476" v="1519" actId="20577"/>
          <ac:spMkLst>
            <pc:docMk/>
            <pc:sldMk cId="1158867356" sldId="370"/>
            <ac:spMk id="658" creationId="{00000000-0000-0000-0000-000000000000}"/>
          </ac:spMkLst>
        </pc:spChg>
        <pc:picChg chg="add mod">
          <ac:chgData name="Richard Chalk" userId="287f8aa4f4de1d19" providerId="LiveId" clId="{58497F12-9F15-4AEF-9843-0D62383C9052}" dt="2023-06-05T10:42:15.737" v="883" actId="1037"/>
          <ac:picMkLst>
            <pc:docMk/>
            <pc:sldMk cId="1158867356" sldId="370"/>
            <ac:picMk id="2" creationId="{A85615E9-2A4E-8906-5BA4-04E807AE99CC}"/>
          </ac:picMkLst>
        </pc:picChg>
        <pc:picChg chg="del">
          <ac:chgData name="Richard Chalk" userId="287f8aa4f4de1d19" providerId="LiveId" clId="{58497F12-9F15-4AEF-9843-0D62383C9052}" dt="2023-06-05T08:38:17.889" v="401" actId="478"/>
          <ac:picMkLst>
            <pc:docMk/>
            <pc:sldMk cId="1158867356" sldId="370"/>
            <ac:picMk id="2" creationId="{D6A48EE7-0682-508D-6FD3-17ECDDA8AC4A}"/>
          </ac:picMkLst>
        </pc:picChg>
        <pc:picChg chg="add mod">
          <ac:chgData name="Richard Chalk" userId="287f8aa4f4de1d19" providerId="LiveId" clId="{58497F12-9F15-4AEF-9843-0D62383C9052}" dt="2023-06-05T13:33:13.282" v="1528"/>
          <ac:picMkLst>
            <pc:docMk/>
            <pc:sldMk cId="1158867356" sldId="370"/>
            <ac:picMk id="3" creationId="{0633683C-E442-4AC5-91C0-CE8357EDE339}"/>
          </ac:picMkLst>
        </pc:picChg>
        <pc:picChg chg="del">
          <ac:chgData name="Richard Chalk" userId="287f8aa4f4de1d19" providerId="LiveId" clId="{58497F12-9F15-4AEF-9843-0D62383C9052}" dt="2023-06-05T08:38:20.561" v="402" actId="478"/>
          <ac:picMkLst>
            <pc:docMk/>
            <pc:sldMk cId="1158867356" sldId="370"/>
            <ac:picMk id="10" creationId="{720E726E-2B01-536D-CFC6-1FF9678038B0}"/>
          </ac:picMkLst>
        </pc:picChg>
        <pc:cxnChg chg="add mod">
          <ac:chgData name="Richard Chalk" userId="287f8aa4f4de1d19" providerId="LiveId" clId="{58497F12-9F15-4AEF-9843-0D62383C9052}" dt="2023-06-05T11:41:29.279" v="1488" actId="1582"/>
          <ac:cxnSpMkLst>
            <pc:docMk/>
            <pc:sldMk cId="1158867356" sldId="370"/>
            <ac:cxnSpMk id="7" creationId="{305CFE3A-BB38-01E9-20F6-6D02DABC7C8A}"/>
          </ac:cxnSpMkLst>
        </pc:cxnChg>
      </pc:sldChg>
      <pc:sldChg chg="addSp delSp modSp add mod modNotesTx">
        <pc:chgData name="Richard Chalk" userId="287f8aa4f4de1d19" providerId="LiveId" clId="{58497F12-9F15-4AEF-9843-0D62383C9052}" dt="2023-06-05T13:33:14.298" v="1529"/>
        <pc:sldMkLst>
          <pc:docMk/>
          <pc:sldMk cId="3376480702" sldId="371"/>
        </pc:sldMkLst>
        <pc:spChg chg="add mod">
          <ac:chgData name="Richard Chalk" userId="287f8aa4f4de1d19" providerId="LiveId" clId="{58497F12-9F15-4AEF-9843-0D62383C9052}" dt="2023-06-05T10:48:43.698" v="1010" actId="1036"/>
          <ac:spMkLst>
            <pc:docMk/>
            <pc:sldMk cId="3376480702" sldId="371"/>
            <ac:spMk id="3" creationId="{8D05C545-7892-AB5A-96C9-61EA5B1C5369}"/>
          </ac:spMkLst>
        </pc:spChg>
        <pc:spChg chg="mod">
          <ac:chgData name="Richard Chalk" userId="287f8aa4f4de1d19" providerId="LiveId" clId="{58497F12-9F15-4AEF-9843-0D62383C9052}" dt="2023-06-05T10:44:14.593" v="913" actId="6549"/>
          <ac:spMkLst>
            <pc:docMk/>
            <pc:sldMk cId="3376480702" sldId="371"/>
            <ac:spMk id="4" creationId="{4771B46A-233B-C554-9461-6E930E187917}"/>
          </ac:spMkLst>
        </pc:spChg>
        <pc:spChg chg="mod">
          <ac:chgData name="Richard Chalk" userId="287f8aa4f4de1d19" providerId="LiveId" clId="{58497F12-9F15-4AEF-9843-0D62383C9052}" dt="2023-06-05T10:48:48.155" v="1011" actId="14100"/>
          <ac:spMkLst>
            <pc:docMk/>
            <pc:sldMk cId="3376480702" sldId="371"/>
            <ac:spMk id="8" creationId="{A9FA7305-6DEA-DFFE-810A-F73798B827E8}"/>
          </ac:spMkLst>
        </pc:spChg>
        <pc:spChg chg="del">
          <ac:chgData name="Richard Chalk" userId="287f8aa4f4de1d19" providerId="LiveId" clId="{58497F12-9F15-4AEF-9843-0D62383C9052}" dt="2023-06-05T10:47:34.011" v="959" actId="478"/>
          <ac:spMkLst>
            <pc:docMk/>
            <pc:sldMk cId="3376480702" sldId="371"/>
            <ac:spMk id="9" creationId="{F8E15D42-8FA8-7C69-5177-45194210E53D}"/>
          </ac:spMkLst>
        </pc:spChg>
        <pc:spChg chg="mod">
          <ac:chgData name="Richard Chalk" userId="287f8aa4f4de1d19" providerId="LiveId" clId="{58497F12-9F15-4AEF-9843-0D62383C9052}" dt="2023-06-05T10:49:16.534" v="1014" actId="14100"/>
          <ac:spMkLst>
            <pc:docMk/>
            <pc:sldMk cId="3376480702" sldId="371"/>
            <ac:spMk id="658" creationId="{00000000-0000-0000-0000-000000000000}"/>
          </ac:spMkLst>
        </pc:spChg>
        <pc:picChg chg="add mod">
          <ac:chgData name="Richard Chalk" userId="287f8aa4f4de1d19" providerId="LiveId" clId="{58497F12-9F15-4AEF-9843-0D62383C9052}" dt="2023-06-05T13:33:14.298" v="1529"/>
          <ac:picMkLst>
            <pc:docMk/>
            <pc:sldMk cId="3376480702" sldId="371"/>
            <ac:picMk id="2" creationId="{6FA485DD-70BC-8A3A-4665-A57167036780}"/>
          </ac:picMkLst>
        </pc:picChg>
        <pc:picChg chg="del">
          <ac:chgData name="Richard Chalk" userId="287f8aa4f4de1d19" providerId="LiveId" clId="{58497F12-9F15-4AEF-9843-0D62383C9052}" dt="2023-06-05T10:47:36.004" v="960" actId="478"/>
          <ac:picMkLst>
            <pc:docMk/>
            <pc:sldMk cId="3376480702" sldId="371"/>
            <ac:picMk id="2" creationId="{A85615E9-2A4E-8906-5BA4-04E807AE99CC}"/>
          </ac:picMkLst>
        </pc:picChg>
      </pc:sldChg>
      <pc:sldChg chg="addSp delSp modSp add mod modNotesTx">
        <pc:chgData name="Richard Chalk" userId="287f8aa4f4de1d19" providerId="LiveId" clId="{58497F12-9F15-4AEF-9843-0D62383C9052}" dt="2023-06-05T11:17:08.179" v="1442"/>
        <pc:sldMkLst>
          <pc:docMk/>
          <pc:sldMk cId="2326497770" sldId="372"/>
        </pc:sldMkLst>
        <pc:spChg chg="del">
          <ac:chgData name="Richard Chalk" userId="287f8aa4f4de1d19" providerId="LiveId" clId="{58497F12-9F15-4AEF-9843-0D62383C9052}" dt="2023-06-05T10:57:08.087" v="1125" actId="478"/>
          <ac:spMkLst>
            <pc:docMk/>
            <pc:sldMk cId="2326497770" sldId="372"/>
            <ac:spMk id="3" creationId="{8D05C545-7892-AB5A-96C9-61EA5B1C5369}"/>
          </ac:spMkLst>
        </pc:spChg>
        <pc:spChg chg="mod">
          <ac:chgData name="Richard Chalk" userId="287f8aa4f4de1d19" providerId="LiveId" clId="{58497F12-9F15-4AEF-9843-0D62383C9052}" dt="2023-06-05T11:03:44.806" v="1181" actId="1076"/>
          <ac:spMkLst>
            <pc:docMk/>
            <pc:sldMk cId="2326497770" sldId="372"/>
            <ac:spMk id="4" creationId="{4771B46A-233B-C554-9461-6E930E187917}"/>
          </ac:spMkLst>
        </pc:spChg>
        <pc:spChg chg="del">
          <ac:chgData name="Richard Chalk" userId="287f8aa4f4de1d19" providerId="LiveId" clId="{58497F12-9F15-4AEF-9843-0D62383C9052}" dt="2023-06-05T10:57:05.745" v="1124" actId="478"/>
          <ac:spMkLst>
            <pc:docMk/>
            <pc:sldMk cId="2326497770" sldId="372"/>
            <ac:spMk id="8" creationId="{A9FA7305-6DEA-DFFE-810A-F73798B827E8}"/>
          </ac:spMkLst>
        </pc:spChg>
        <pc:spChg chg="mod">
          <ac:chgData name="Richard Chalk" userId="287f8aa4f4de1d19" providerId="LiveId" clId="{58497F12-9F15-4AEF-9843-0D62383C9052}" dt="2023-06-05T11:14:32.946" v="1418" actId="14100"/>
          <ac:spMkLst>
            <pc:docMk/>
            <pc:sldMk cId="2326497770" sldId="372"/>
            <ac:spMk id="658" creationId="{00000000-0000-0000-0000-000000000000}"/>
          </ac:spMkLst>
        </pc:spChg>
        <pc:picChg chg="add mod">
          <ac:chgData name="Richard Chalk" userId="287f8aa4f4de1d19" providerId="LiveId" clId="{58497F12-9F15-4AEF-9843-0D62383C9052}" dt="2023-06-05T11:02:15.689" v="1151" actId="1076"/>
          <ac:picMkLst>
            <pc:docMk/>
            <pc:sldMk cId="2326497770" sldId="372"/>
            <ac:picMk id="2" creationId="{FD82CA70-ACB8-3406-8D95-258B0E1CC549}"/>
          </ac:picMkLst>
        </pc:picChg>
        <pc:picChg chg="add del mod">
          <ac:chgData name="Richard Chalk" userId="287f8aa4f4de1d19" providerId="LiveId" clId="{58497F12-9F15-4AEF-9843-0D62383C9052}" dt="2023-06-05T11:01:45.384" v="1145" actId="478"/>
          <ac:picMkLst>
            <pc:docMk/>
            <pc:sldMk cId="2326497770" sldId="372"/>
            <ac:picMk id="1026" creationId="{07A564DE-B735-9E0F-FC55-E18E17DD34C6}"/>
          </ac:picMkLst>
        </pc:picChg>
        <pc:picChg chg="add mod">
          <ac:chgData name="Richard Chalk" userId="287f8aa4f4de1d19" providerId="LiveId" clId="{58497F12-9F15-4AEF-9843-0D62383C9052}" dt="2023-06-05T11:04:12.099" v="1239" actId="14100"/>
          <ac:picMkLst>
            <pc:docMk/>
            <pc:sldMk cId="2326497770" sldId="372"/>
            <ac:picMk id="1028" creationId="{D939E209-6FEA-CF3B-DD9E-D3B9FBF71210}"/>
          </ac:picMkLst>
        </pc:picChg>
      </pc:sldChg>
      <pc:sldChg chg="delSp modSp add del mod modNotesTx">
        <pc:chgData name="Richard Chalk" userId="287f8aa4f4de1d19" providerId="LiveId" clId="{58497F12-9F15-4AEF-9843-0D62383C9052}" dt="2023-06-05T10:52:45.928" v="1068" actId="47"/>
        <pc:sldMkLst>
          <pc:docMk/>
          <pc:sldMk cId="2770499852" sldId="372"/>
        </pc:sldMkLst>
        <pc:spChg chg="del">
          <ac:chgData name="Richard Chalk" userId="287f8aa4f4de1d19" providerId="LiveId" clId="{58497F12-9F15-4AEF-9843-0D62383C9052}" dt="2023-06-05T10:52:13.264" v="1061" actId="478"/>
          <ac:spMkLst>
            <pc:docMk/>
            <pc:sldMk cId="2770499852" sldId="372"/>
            <ac:spMk id="3" creationId="{4B0AF057-8A00-8938-D1E9-F613F00797F3}"/>
          </ac:spMkLst>
        </pc:spChg>
        <pc:spChg chg="mod">
          <ac:chgData name="Richard Chalk" userId="287f8aa4f4de1d19" providerId="LiveId" clId="{58497F12-9F15-4AEF-9843-0D62383C9052}" dt="2023-06-05T10:52:08.773" v="1060" actId="20577"/>
          <ac:spMkLst>
            <pc:docMk/>
            <pc:sldMk cId="2770499852" sldId="372"/>
            <ac:spMk id="4" creationId="{4771B46A-233B-C554-9461-6E930E187917}"/>
          </ac:spMkLst>
        </pc:spChg>
        <pc:spChg chg="del">
          <ac:chgData name="Richard Chalk" userId="287f8aa4f4de1d19" providerId="LiveId" clId="{58497F12-9F15-4AEF-9843-0D62383C9052}" dt="2023-06-05T10:52:17.269" v="1064" actId="478"/>
          <ac:spMkLst>
            <pc:docMk/>
            <pc:sldMk cId="2770499852" sldId="372"/>
            <ac:spMk id="7" creationId="{C2292330-DB27-B99C-4830-AA023CE49F06}"/>
          </ac:spMkLst>
        </pc:spChg>
        <pc:spChg chg="del">
          <ac:chgData name="Richard Chalk" userId="287f8aa4f4de1d19" providerId="LiveId" clId="{58497F12-9F15-4AEF-9843-0D62383C9052}" dt="2023-06-05T10:52:19.395" v="1065" actId="478"/>
          <ac:spMkLst>
            <pc:docMk/>
            <pc:sldMk cId="2770499852" sldId="372"/>
            <ac:spMk id="658" creationId="{00000000-0000-0000-0000-000000000000}"/>
          </ac:spMkLst>
        </pc:spChg>
        <pc:picChg chg="del">
          <ac:chgData name="Richard Chalk" userId="287f8aa4f4de1d19" providerId="LiveId" clId="{58497F12-9F15-4AEF-9843-0D62383C9052}" dt="2023-06-05T10:52:14.776" v="1063" actId="478"/>
          <ac:picMkLst>
            <pc:docMk/>
            <pc:sldMk cId="2770499852" sldId="372"/>
            <ac:picMk id="2" creationId="{D6A48EE7-0682-508D-6FD3-17ECDDA8AC4A}"/>
          </ac:picMkLst>
        </pc:picChg>
        <pc:picChg chg="del">
          <ac:chgData name="Richard Chalk" userId="287f8aa4f4de1d19" providerId="LiveId" clId="{58497F12-9F15-4AEF-9843-0D62383C9052}" dt="2023-06-05T10:52:17.269" v="1064" actId="478"/>
          <ac:picMkLst>
            <pc:docMk/>
            <pc:sldMk cId="2770499852" sldId="372"/>
            <ac:picMk id="10" creationId="{720E726E-2B01-536D-CFC6-1FF9678038B0}"/>
          </ac:picMkLst>
        </pc:picChg>
        <pc:picChg chg="del">
          <ac:chgData name="Richard Chalk" userId="287f8aa4f4de1d19" providerId="LiveId" clId="{58497F12-9F15-4AEF-9843-0D62383C9052}" dt="2023-06-05T10:52:14.053" v="1062" actId="478"/>
          <ac:picMkLst>
            <pc:docMk/>
            <pc:sldMk cId="2770499852" sldId="372"/>
            <ac:picMk id="1026" creationId="{D4F8D6F1-AF3C-D0EF-2EAD-82838105E7AF}"/>
          </ac:picMkLst>
        </pc:picChg>
      </pc:sldChg>
    </pc:docChg>
  </pc:docChgLst>
  <pc:docChgLst>
    <pc:chgData name="Richard Chalk" userId="287f8aa4f4de1d19" providerId="LiveId" clId="{2B8EF38D-F199-4A46-BF3A-8383621CB477}"/>
    <pc:docChg chg="undo custSel addSld delSld modSld sldOrd">
      <pc:chgData name="Richard Chalk" userId="287f8aa4f4de1d19" providerId="LiveId" clId="{2B8EF38D-F199-4A46-BF3A-8383621CB477}" dt="2023-06-30T05:26:45.855" v="7539" actId="207"/>
      <pc:docMkLst>
        <pc:docMk/>
      </pc:docMkLst>
      <pc:sldChg chg="delSp modSp mod">
        <pc:chgData name="Richard Chalk" userId="287f8aa4f4de1d19" providerId="LiveId" clId="{2B8EF38D-F199-4A46-BF3A-8383621CB477}" dt="2023-06-27T19:46:12.742" v="6972" actId="113"/>
        <pc:sldMkLst>
          <pc:docMk/>
          <pc:sldMk cId="0" sldId="299"/>
        </pc:sldMkLst>
        <pc:spChg chg="del">
          <ac:chgData name="Richard Chalk" userId="287f8aa4f4de1d19" providerId="LiveId" clId="{2B8EF38D-F199-4A46-BF3A-8383621CB477}" dt="2023-06-27T05:24:47.360" v="151" actId="478"/>
          <ac:spMkLst>
            <pc:docMk/>
            <pc:sldMk cId="0" sldId="299"/>
            <ac:spMk id="8" creationId="{7A08CD1E-4C90-50E0-01D6-BAB4795911B6}"/>
          </ac:spMkLst>
        </pc:spChg>
        <pc:spChg chg="mod">
          <ac:chgData name="Richard Chalk" userId="287f8aa4f4de1d19" providerId="LiveId" clId="{2B8EF38D-F199-4A46-BF3A-8383621CB477}" dt="2023-06-27T05:24:30.924" v="150" actId="20577"/>
          <ac:spMkLst>
            <pc:docMk/>
            <pc:sldMk cId="0" sldId="299"/>
            <ac:spMk id="18" creationId="{CBF4E8CD-055F-8FAC-58DB-DB42DE1E6C1D}"/>
          </ac:spMkLst>
        </pc:spChg>
        <pc:spChg chg="mod">
          <ac:chgData name="Richard Chalk" userId="287f8aa4f4de1d19" providerId="LiveId" clId="{2B8EF38D-F199-4A46-BF3A-8383621CB477}" dt="2023-06-27T19:46:12.742" v="6972" actId="113"/>
          <ac:spMkLst>
            <pc:docMk/>
            <pc:sldMk cId="0" sldId="299"/>
            <ac:spMk id="658" creationId="{00000000-0000-0000-0000-000000000000}"/>
          </ac:spMkLst>
        </pc:spChg>
        <pc:picChg chg="del">
          <ac:chgData name="Richard Chalk" userId="287f8aa4f4de1d19" providerId="LiveId" clId="{2B8EF38D-F199-4A46-BF3A-8383621CB477}" dt="2023-06-27T05:25:50.907" v="202" actId="478"/>
          <ac:picMkLst>
            <pc:docMk/>
            <pc:sldMk cId="0" sldId="299"/>
            <ac:picMk id="21" creationId="{1B8AA42F-ACD4-7A8D-2D04-74F65ED2DCB1}"/>
          </ac:picMkLst>
        </pc:picChg>
        <pc:picChg chg="mod">
          <ac:chgData name="Richard Chalk" userId="287f8aa4f4de1d19" providerId="LiveId" clId="{2B8EF38D-F199-4A46-BF3A-8383621CB477}" dt="2023-06-27T05:24:26.915" v="148" actId="1037"/>
          <ac:picMkLst>
            <pc:docMk/>
            <pc:sldMk cId="0" sldId="299"/>
            <ac:picMk id="22" creationId="{53FCFF29-1F86-5077-300D-DF8167D1E2EF}"/>
          </ac:picMkLst>
        </pc:picChg>
      </pc:sldChg>
      <pc:sldChg chg="modSp mod">
        <pc:chgData name="Richard Chalk" userId="287f8aa4f4de1d19" providerId="LiveId" clId="{2B8EF38D-F199-4A46-BF3A-8383621CB477}" dt="2023-06-27T05:20:58.747" v="11" actId="20577"/>
        <pc:sldMkLst>
          <pc:docMk/>
          <pc:sldMk cId="3213385662" sldId="309"/>
        </pc:sldMkLst>
        <pc:spChg chg="mod">
          <ac:chgData name="Richard Chalk" userId="287f8aa4f4de1d19" providerId="LiveId" clId="{2B8EF38D-F199-4A46-BF3A-8383621CB477}" dt="2023-06-27T05:20:58.747" v="11" actId="20577"/>
          <ac:spMkLst>
            <pc:docMk/>
            <pc:sldMk cId="3213385662" sldId="309"/>
            <ac:spMk id="118" creationId="{00000000-0000-0000-0000-000000000000}"/>
          </ac:spMkLst>
        </pc:spChg>
      </pc:sldChg>
      <pc:sldChg chg="addSp delSp modSp add mod modNotesTx">
        <pc:chgData name="Richard Chalk" userId="287f8aa4f4de1d19" providerId="LiveId" clId="{2B8EF38D-F199-4A46-BF3A-8383621CB477}" dt="2023-06-27T14:34:11.076" v="6169"/>
        <pc:sldMkLst>
          <pc:docMk/>
          <pc:sldMk cId="2114022562" sldId="382"/>
        </pc:sldMkLst>
        <pc:spChg chg="add del mod">
          <ac:chgData name="Richard Chalk" userId="287f8aa4f4de1d19" providerId="LiveId" clId="{2B8EF38D-F199-4A46-BF3A-8383621CB477}" dt="2023-06-27T13:15:44.758" v="4129" actId="478"/>
          <ac:spMkLst>
            <pc:docMk/>
            <pc:sldMk cId="2114022562" sldId="382"/>
            <ac:spMk id="2" creationId="{5817A5A0-C241-207F-873E-601A2D270C2F}"/>
          </ac:spMkLst>
        </pc:spChg>
        <pc:spChg chg="del">
          <ac:chgData name="Richard Chalk" userId="287f8aa4f4de1d19" providerId="LiveId" clId="{2B8EF38D-F199-4A46-BF3A-8383621CB477}" dt="2023-06-27T13:23:49.944" v="4228" actId="478"/>
          <ac:spMkLst>
            <pc:docMk/>
            <pc:sldMk cId="2114022562" sldId="382"/>
            <ac:spMk id="26" creationId="{F638FA4B-661B-DB96-C35F-957F1D44DD79}"/>
          </ac:spMkLst>
        </pc:spChg>
        <pc:spChg chg="del">
          <ac:chgData name="Richard Chalk" userId="287f8aa4f4de1d19" providerId="LiveId" clId="{2B8EF38D-F199-4A46-BF3A-8383621CB477}" dt="2023-06-27T13:23:49.944" v="4228" actId="478"/>
          <ac:spMkLst>
            <pc:docMk/>
            <pc:sldMk cId="2114022562" sldId="382"/>
            <ac:spMk id="27" creationId="{42D76D80-E41E-5A19-BFA7-B691B009E6C2}"/>
          </ac:spMkLst>
        </pc:spChg>
        <pc:spChg chg="del">
          <ac:chgData name="Richard Chalk" userId="287f8aa4f4de1d19" providerId="LiveId" clId="{2B8EF38D-F199-4A46-BF3A-8383621CB477}" dt="2023-06-27T13:23:49.944" v="4228" actId="478"/>
          <ac:spMkLst>
            <pc:docMk/>
            <pc:sldMk cId="2114022562" sldId="382"/>
            <ac:spMk id="28" creationId="{F70A803B-DCC1-55F7-74F6-85D4DDF8679D}"/>
          </ac:spMkLst>
        </pc:spChg>
        <pc:spChg chg="del">
          <ac:chgData name="Richard Chalk" userId="287f8aa4f4de1d19" providerId="LiveId" clId="{2B8EF38D-F199-4A46-BF3A-8383621CB477}" dt="2023-06-27T13:23:49.944" v="4228" actId="478"/>
          <ac:spMkLst>
            <pc:docMk/>
            <pc:sldMk cId="2114022562" sldId="382"/>
            <ac:spMk id="29" creationId="{F0C8511C-D8D8-1032-A193-C4296DEDC4E5}"/>
          </ac:spMkLst>
        </pc:spChg>
        <pc:spChg chg="del">
          <ac:chgData name="Richard Chalk" userId="287f8aa4f4de1d19" providerId="LiveId" clId="{2B8EF38D-F199-4A46-BF3A-8383621CB477}" dt="2023-06-27T13:23:49.944" v="4228" actId="478"/>
          <ac:spMkLst>
            <pc:docMk/>
            <pc:sldMk cId="2114022562" sldId="382"/>
            <ac:spMk id="30" creationId="{05A48DB6-EA47-0587-77D5-ED41856D6EEA}"/>
          </ac:spMkLst>
        </pc:spChg>
        <pc:spChg chg="del">
          <ac:chgData name="Richard Chalk" userId="287f8aa4f4de1d19" providerId="LiveId" clId="{2B8EF38D-F199-4A46-BF3A-8383621CB477}" dt="2023-06-27T13:23:49.944" v="4228" actId="478"/>
          <ac:spMkLst>
            <pc:docMk/>
            <pc:sldMk cId="2114022562" sldId="382"/>
            <ac:spMk id="31" creationId="{1C4BA9F4-587C-2266-D0BD-8CDC5082CE1A}"/>
          </ac:spMkLst>
        </pc:spChg>
        <pc:spChg chg="del">
          <ac:chgData name="Richard Chalk" userId="287f8aa4f4de1d19" providerId="LiveId" clId="{2B8EF38D-F199-4A46-BF3A-8383621CB477}" dt="2023-06-27T13:23:49.944" v="4228" actId="478"/>
          <ac:spMkLst>
            <pc:docMk/>
            <pc:sldMk cId="2114022562" sldId="382"/>
            <ac:spMk id="32" creationId="{3DB36E48-4EF1-869D-FDC3-78F353DBE937}"/>
          </ac:spMkLst>
        </pc:spChg>
        <pc:spChg chg="del">
          <ac:chgData name="Richard Chalk" userId="287f8aa4f4de1d19" providerId="LiveId" clId="{2B8EF38D-F199-4A46-BF3A-8383621CB477}" dt="2023-06-27T13:23:49.944" v="4228" actId="478"/>
          <ac:spMkLst>
            <pc:docMk/>
            <pc:sldMk cId="2114022562" sldId="382"/>
            <ac:spMk id="33" creationId="{F61A159D-BAB7-C28F-73B3-327C5C08EBC8}"/>
          </ac:spMkLst>
        </pc:spChg>
        <pc:spChg chg="mod">
          <ac:chgData name="Richard Chalk" userId="287f8aa4f4de1d19" providerId="LiveId" clId="{2B8EF38D-F199-4A46-BF3A-8383621CB477}" dt="2023-06-27T14:34:11.076" v="6169"/>
          <ac:spMkLst>
            <pc:docMk/>
            <pc:sldMk cId="2114022562" sldId="382"/>
            <ac:spMk id="658" creationId="{00000000-0000-0000-0000-000000000000}"/>
          </ac:spMkLst>
        </pc:spChg>
        <pc:picChg chg="add del">
          <ac:chgData name="Richard Chalk" userId="287f8aa4f4de1d19" providerId="LiveId" clId="{2B8EF38D-F199-4A46-BF3A-8383621CB477}" dt="2023-06-27T13:30:25.235" v="4324" actId="478"/>
          <ac:picMkLst>
            <pc:docMk/>
            <pc:sldMk cId="2114022562" sldId="382"/>
            <ac:picMk id="3" creationId="{39D0F1A2-0780-E24F-19A1-712286291FB7}"/>
          </ac:picMkLst>
        </pc:picChg>
        <pc:picChg chg="add del mod">
          <ac:chgData name="Richard Chalk" userId="287f8aa4f4de1d19" providerId="LiveId" clId="{2B8EF38D-F199-4A46-BF3A-8383621CB477}" dt="2023-06-27T14:33:57.576" v="6168" actId="478"/>
          <ac:picMkLst>
            <pc:docMk/>
            <pc:sldMk cId="2114022562" sldId="382"/>
            <ac:picMk id="8" creationId="{E5607B56-ABC4-3CC2-B18D-157B93F6F12C}"/>
          </ac:picMkLst>
        </pc:picChg>
        <pc:picChg chg="del">
          <ac:chgData name="Richard Chalk" userId="287f8aa4f4de1d19" providerId="LiveId" clId="{2B8EF38D-F199-4A46-BF3A-8383621CB477}" dt="2023-06-27T13:23:49.944" v="4228" actId="478"/>
          <ac:picMkLst>
            <pc:docMk/>
            <pc:sldMk cId="2114022562" sldId="382"/>
            <ac:picMk id="12" creationId="{A81FE7F7-0A9A-CD08-7784-233453E23036}"/>
          </ac:picMkLst>
        </pc:picChg>
        <pc:picChg chg="del">
          <ac:chgData name="Richard Chalk" userId="287f8aa4f4de1d19" providerId="LiveId" clId="{2B8EF38D-F199-4A46-BF3A-8383621CB477}" dt="2023-06-27T13:23:49.944" v="4228" actId="478"/>
          <ac:picMkLst>
            <pc:docMk/>
            <pc:sldMk cId="2114022562" sldId="382"/>
            <ac:picMk id="13" creationId="{EDC39734-E8EA-00A9-A859-30B9B66F8837}"/>
          </ac:picMkLst>
        </pc:picChg>
        <pc:picChg chg="del">
          <ac:chgData name="Richard Chalk" userId="287f8aa4f4de1d19" providerId="LiveId" clId="{2B8EF38D-F199-4A46-BF3A-8383621CB477}" dt="2023-06-27T13:23:49.944" v="4228" actId="478"/>
          <ac:picMkLst>
            <pc:docMk/>
            <pc:sldMk cId="2114022562" sldId="382"/>
            <ac:picMk id="16" creationId="{ADC36088-711C-79F8-8748-AEE627C738AB}"/>
          </ac:picMkLst>
        </pc:picChg>
        <pc:picChg chg="del">
          <ac:chgData name="Richard Chalk" userId="287f8aa4f4de1d19" providerId="LiveId" clId="{2B8EF38D-F199-4A46-BF3A-8383621CB477}" dt="2023-06-27T13:23:49.944" v="4228" actId="478"/>
          <ac:picMkLst>
            <pc:docMk/>
            <pc:sldMk cId="2114022562" sldId="382"/>
            <ac:picMk id="17" creationId="{DF4D34D9-967E-2654-C619-76110BAD8E6C}"/>
          </ac:picMkLst>
        </pc:picChg>
        <pc:picChg chg="del">
          <ac:chgData name="Richard Chalk" userId="287f8aa4f4de1d19" providerId="LiveId" clId="{2B8EF38D-F199-4A46-BF3A-8383621CB477}" dt="2023-06-27T13:23:49.944" v="4228" actId="478"/>
          <ac:picMkLst>
            <pc:docMk/>
            <pc:sldMk cId="2114022562" sldId="382"/>
            <ac:picMk id="18" creationId="{5423F255-3008-E4D5-63D3-E1A709858FA7}"/>
          </ac:picMkLst>
        </pc:picChg>
        <pc:picChg chg="del">
          <ac:chgData name="Richard Chalk" userId="287f8aa4f4de1d19" providerId="LiveId" clId="{2B8EF38D-F199-4A46-BF3A-8383621CB477}" dt="2023-06-27T13:23:49.944" v="4228" actId="478"/>
          <ac:picMkLst>
            <pc:docMk/>
            <pc:sldMk cId="2114022562" sldId="382"/>
            <ac:picMk id="19" creationId="{F702EE85-FD2D-F24D-D336-539C1CED4375}"/>
          </ac:picMkLst>
        </pc:picChg>
        <pc:picChg chg="del">
          <ac:chgData name="Richard Chalk" userId="287f8aa4f4de1d19" providerId="LiveId" clId="{2B8EF38D-F199-4A46-BF3A-8383621CB477}" dt="2023-06-27T13:23:49.944" v="4228" actId="478"/>
          <ac:picMkLst>
            <pc:docMk/>
            <pc:sldMk cId="2114022562" sldId="382"/>
            <ac:picMk id="20" creationId="{6ABF20FB-1338-8009-784F-426CC3796880}"/>
          </ac:picMkLst>
        </pc:picChg>
        <pc:picChg chg="del">
          <ac:chgData name="Richard Chalk" userId="287f8aa4f4de1d19" providerId="LiveId" clId="{2B8EF38D-F199-4A46-BF3A-8383621CB477}" dt="2023-06-27T13:23:49.944" v="4228" actId="478"/>
          <ac:picMkLst>
            <pc:docMk/>
            <pc:sldMk cId="2114022562" sldId="382"/>
            <ac:picMk id="21" creationId="{87EDA3DF-2653-C9B7-656C-871C25C8BFB5}"/>
          </ac:picMkLst>
        </pc:picChg>
        <pc:picChg chg="del mod">
          <ac:chgData name="Richard Chalk" userId="287f8aa4f4de1d19" providerId="LiveId" clId="{2B8EF38D-F199-4A46-BF3A-8383621CB477}" dt="2023-06-27T13:22:53.178" v="4198" actId="478"/>
          <ac:picMkLst>
            <pc:docMk/>
            <pc:sldMk cId="2114022562" sldId="382"/>
            <ac:picMk id="24" creationId="{BD886426-51C3-1143-DD73-66063CC9B776}"/>
          </ac:picMkLst>
        </pc:picChg>
        <pc:picChg chg="del mod">
          <ac:chgData name="Richard Chalk" userId="287f8aa4f4de1d19" providerId="LiveId" clId="{2B8EF38D-F199-4A46-BF3A-8383621CB477}" dt="2023-06-27T13:22:54.545" v="4199" actId="478"/>
          <ac:picMkLst>
            <pc:docMk/>
            <pc:sldMk cId="2114022562" sldId="382"/>
            <ac:picMk id="25" creationId="{D6F011CB-AF44-EB06-19E4-4BF115CA687C}"/>
          </ac:picMkLst>
        </pc:picChg>
        <pc:picChg chg="add del mod">
          <ac:chgData name="Richard Chalk" userId="287f8aa4f4de1d19" providerId="LiveId" clId="{2B8EF38D-F199-4A46-BF3A-8383621CB477}" dt="2023-06-27T13:30:23.460" v="4322" actId="478"/>
          <ac:picMkLst>
            <pc:docMk/>
            <pc:sldMk cId="2114022562" sldId="382"/>
            <ac:picMk id="1026" creationId="{681B1308-480D-8AA3-0A26-CFC442D8187C}"/>
          </ac:picMkLst>
        </pc:picChg>
      </pc:sldChg>
      <pc:sldChg chg="del">
        <pc:chgData name="Richard Chalk" userId="287f8aa4f4de1d19" providerId="LiveId" clId="{2B8EF38D-F199-4A46-BF3A-8383621CB477}" dt="2023-06-27T12:35:31.931" v="3931" actId="47"/>
        <pc:sldMkLst>
          <pc:docMk/>
          <pc:sldMk cId="892267867" sldId="474"/>
        </pc:sldMkLst>
      </pc:sldChg>
      <pc:sldChg chg="addSp delSp modSp add del mod">
        <pc:chgData name="Richard Chalk" userId="287f8aa4f4de1d19" providerId="LiveId" clId="{2B8EF38D-F199-4A46-BF3A-8383621CB477}" dt="2023-06-30T05:26:45.855" v="7539" actId="207"/>
        <pc:sldMkLst>
          <pc:docMk/>
          <pc:sldMk cId="563439124" sldId="475"/>
        </pc:sldMkLst>
        <pc:spChg chg="add mod">
          <ac:chgData name="Richard Chalk" userId="287f8aa4f4de1d19" providerId="LiveId" clId="{2B8EF38D-F199-4A46-BF3A-8383621CB477}" dt="2023-06-30T05:26:45.855" v="7539" actId="207"/>
          <ac:spMkLst>
            <pc:docMk/>
            <pc:sldMk cId="563439124" sldId="475"/>
            <ac:spMk id="2" creationId="{D38A2874-AB16-9AD3-BABF-E7CFCE36C4F2}"/>
          </ac:spMkLst>
        </pc:spChg>
        <pc:spChg chg="del">
          <ac:chgData name="Richard Chalk" userId="287f8aa4f4de1d19" providerId="LiveId" clId="{2B8EF38D-F199-4A46-BF3A-8383621CB477}" dt="2023-06-30T05:25:38.059" v="7533" actId="478"/>
          <ac:spMkLst>
            <pc:docMk/>
            <pc:sldMk cId="563439124" sldId="475"/>
            <ac:spMk id="19" creationId="{69553549-72ED-2138-823F-AB6566B8077A}"/>
          </ac:spMkLst>
        </pc:spChg>
        <pc:picChg chg="del">
          <ac:chgData name="Richard Chalk" userId="287f8aa4f4de1d19" providerId="LiveId" clId="{2B8EF38D-F199-4A46-BF3A-8383621CB477}" dt="2023-06-30T05:25:36.655" v="7532" actId="478"/>
          <ac:picMkLst>
            <pc:docMk/>
            <pc:sldMk cId="563439124" sldId="475"/>
            <ac:picMk id="20" creationId="{0AB3BCD2-6FD1-72EC-C87D-3F00A078A0F3}"/>
          </ac:picMkLst>
        </pc:picChg>
      </pc:sldChg>
      <pc:sldChg chg="del">
        <pc:chgData name="Richard Chalk" userId="287f8aa4f4de1d19" providerId="LiveId" clId="{2B8EF38D-F199-4A46-BF3A-8383621CB477}" dt="2023-06-27T12:35:31.931" v="3931" actId="47"/>
        <pc:sldMkLst>
          <pc:docMk/>
          <pc:sldMk cId="4031707558" sldId="476"/>
        </pc:sldMkLst>
      </pc:sldChg>
      <pc:sldChg chg="del">
        <pc:chgData name="Richard Chalk" userId="287f8aa4f4de1d19" providerId="LiveId" clId="{2B8EF38D-F199-4A46-BF3A-8383621CB477}" dt="2023-06-27T12:35:31.931" v="3931" actId="47"/>
        <pc:sldMkLst>
          <pc:docMk/>
          <pc:sldMk cId="3854563775" sldId="477"/>
        </pc:sldMkLst>
      </pc:sldChg>
      <pc:sldChg chg="del">
        <pc:chgData name="Richard Chalk" userId="287f8aa4f4de1d19" providerId="LiveId" clId="{2B8EF38D-F199-4A46-BF3A-8383621CB477}" dt="2023-06-27T12:35:31.931" v="3931" actId="47"/>
        <pc:sldMkLst>
          <pc:docMk/>
          <pc:sldMk cId="3481574009" sldId="478"/>
        </pc:sldMkLst>
      </pc:sldChg>
      <pc:sldChg chg="del">
        <pc:chgData name="Richard Chalk" userId="287f8aa4f4de1d19" providerId="LiveId" clId="{2B8EF38D-F199-4A46-BF3A-8383621CB477}" dt="2023-06-27T12:35:31.931" v="3931" actId="47"/>
        <pc:sldMkLst>
          <pc:docMk/>
          <pc:sldMk cId="2744653544" sldId="479"/>
        </pc:sldMkLst>
      </pc:sldChg>
      <pc:sldChg chg="del">
        <pc:chgData name="Richard Chalk" userId="287f8aa4f4de1d19" providerId="LiveId" clId="{2B8EF38D-F199-4A46-BF3A-8383621CB477}" dt="2023-06-27T12:35:31.931" v="3931" actId="47"/>
        <pc:sldMkLst>
          <pc:docMk/>
          <pc:sldMk cId="2344539393" sldId="480"/>
        </pc:sldMkLst>
      </pc:sldChg>
      <pc:sldChg chg="addSp delSp modSp mod ord modNotesTx">
        <pc:chgData name="Richard Chalk" userId="287f8aa4f4de1d19" providerId="LiveId" clId="{2B8EF38D-F199-4A46-BF3A-8383621CB477}" dt="2023-06-27T20:09:00.054" v="7512" actId="20577"/>
        <pc:sldMkLst>
          <pc:docMk/>
          <pc:sldMk cId="2036756973" sldId="481"/>
        </pc:sldMkLst>
        <pc:spChg chg="mod">
          <ac:chgData name="Richard Chalk" userId="287f8aa4f4de1d19" providerId="LiveId" clId="{2B8EF38D-F199-4A46-BF3A-8383621CB477}" dt="2023-06-27T20:09:00.054" v="7512" actId="20577"/>
          <ac:spMkLst>
            <pc:docMk/>
            <pc:sldMk cId="2036756973" sldId="481"/>
            <ac:spMk id="2" creationId="{2CED0939-2445-F1A3-21AE-0A535344DD5D}"/>
          </ac:spMkLst>
        </pc:spChg>
        <pc:spChg chg="mod">
          <ac:chgData name="Richard Chalk" userId="287f8aa4f4de1d19" providerId="LiveId" clId="{2B8EF38D-F199-4A46-BF3A-8383621CB477}" dt="2023-06-27T16:40:54.638" v="6672" actId="113"/>
          <ac:spMkLst>
            <pc:docMk/>
            <pc:sldMk cId="2036756973" sldId="481"/>
            <ac:spMk id="3" creationId="{173D56EC-57A4-FE19-1901-5242223ADD72}"/>
          </ac:spMkLst>
        </pc:spChg>
        <pc:spChg chg="del">
          <ac:chgData name="Richard Chalk" userId="287f8aa4f4de1d19" providerId="LiveId" clId="{2B8EF38D-F199-4A46-BF3A-8383621CB477}" dt="2023-06-27T16:36:16.941" v="6653" actId="478"/>
          <ac:spMkLst>
            <pc:docMk/>
            <pc:sldMk cId="2036756973" sldId="481"/>
            <ac:spMk id="6" creationId="{AA3DBEFE-0B36-E64D-9BC8-6CAB98AE791F}"/>
          </ac:spMkLst>
        </pc:spChg>
        <pc:spChg chg="mod">
          <ac:chgData name="Richard Chalk" userId="287f8aa4f4de1d19" providerId="LiveId" clId="{2B8EF38D-F199-4A46-BF3A-8383621CB477}" dt="2023-06-27T12:46:27.444" v="4122" actId="20577"/>
          <ac:spMkLst>
            <pc:docMk/>
            <pc:sldMk cId="2036756973" sldId="481"/>
            <ac:spMk id="7" creationId="{EBD62573-4B50-EAD6-8C7E-C3AE6A9F45B4}"/>
          </ac:spMkLst>
        </pc:spChg>
        <pc:spChg chg="add del mod">
          <ac:chgData name="Richard Chalk" userId="287f8aa4f4de1d19" providerId="LiveId" clId="{2B8EF38D-F199-4A46-BF3A-8383621CB477}" dt="2023-06-27T15:22:13.730" v="6234" actId="478"/>
          <ac:spMkLst>
            <pc:docMk/>
            <pc:sldMk cId="2036756973" sldId="481"/>
            <ac:spMk id="8" creationId="{B95AA0FD-51A2-900C-DA46-96027AAFB65A}"/>
          </ac:spMkLst>
        </pc:spChg>
        <pc:spChg chg="del">
          <ac:chgData name="Richard Chalk" userId="287f8aa4f4de1d19" providerId="LiveId" clId="{2B8EF38D-F199-4A46-BF3A-8383621CB477}" dt="2023-06-27T15:22:16.986" v="6235" actId="478"/>
          <ac:spMkLst>
            <pc:docMk/>
            <pc:sldMk cId="2036756973" sldId="481"/>
            <ac:spMk id="15" creationId="{224494BA-550F-E31C-2124-83DDE4ED3720}"/>
          </ac:spMkLst>
        </pc:spChg>
        <pc:spChg chg="del">
          <ac:chgData name="Richard Chalk" userId="287f8aa4f4de1d19" providerId="LiveId" clId="{2B8EF38D-F199-4A46-BF3A-8383621CB477}" dt="2023-06-27T15:22:16.986" v="6235" actId="478"/>
          <ac:spMkLst>
            <pc:docMk/>
            <pc:sldMk cId="2036756973" sldId="481"/>
            <ac:spMk id="17" creationId="{B26AB41B-4B6F-4DD4-94E4-D10A41809965}"/>
          </ac:spMkLst>
        </pc:spChg>
        <pc:spChg chg="del">
          <ac:chgData name="Richard Chalk" userId="287f8aa4f4de1d19" providerId="LiveId" clId="{2B8EF38D-F199-4A46-BF3A-8383621CB477}" dt="2023-06-27T15:22:16.986" v="6235" actId="478"/>
          <ac:spMkLst>
            <pc:docMk/>
            <pc:sldMk cId="2036756973" sldId="481"/>
            <ac:spMk id="18" creationId="{2792C14D-24DC-AFA9-E3FF-6129920D5213}"/>
          </ac:spMkLst>
        </pc:spChg>
        <pc:spChg chg="del">
          <ac:chgData name="Richard Chalk" userId="287f8aa4f4de1d19" providerId="LiveId" clId="{2B8EF38D-F199-4A46-BF3A-8383621CB477}" dt="2023-06-27T15:22:16.986" v="6235" actId="478"/>
          <ac:spMkLst>
            <pc:docMk/>
            <pc:sldMk cId="2036756973" sldId="481"/>
            <ac:spMk id="19" creationId="{4912EBB0-76F4-9205-033F-A70FDEFC0A24}"/>
          </ac:spMkLst>
        </pc:spChg>
        <pc:spChg chg="del">
          <ac:chgData name="Richard Chalk" userId="287f8aa4f4de1d19" providerId="LiveId" clId="{2B8EF38D-F199-4A46-BF3A-8383621CB477}" dt="2023-06-27T15:22:16.986" v="6235" actId="478"/>
          <ac:spMkLst>
            <pc:docMk/>
            <pc:sldMk cId="2036756973" sldId="481"/>
            <ac:spMk id="20" creationId="{2A59015F-9B46-EFE3-3A35-A5D6592A6630}"/>
          </ac:spMkLst>
        </pc:spChg>
        <pc:picChg chg="add mod">
          <ac:chgData name="Richard Chalk" userId="287f8aa4f4de1d19" providerId="LiveId" clId="{2B8EF38D-F199-4A46-BF3A-8383621CB477}" dt="2023-06-27T15:27:06.848" v="6397" actId="1076"/>
          <ac:picMkLst>
            <pc:docMk/>
            <pc:sldMk cId="2036756973" sldId="481"/>
            <ac:picMk id="9" creationId="{32DF6D44-B182-EFD2-374E-4BBF4D070D38}"/>
          </ac:picMkLst>
        </pc:picChg>
        <pc:picChg chg="del">
          <ac:chgData name="Richard Chalk" userId="287f8aa4f4de1d19" providerId="LiveId" clId="{2B8EF38D-F199-4A46-BF3A-8383621CB477}" dt="2023-06-27T15:27:03.785" v="6395" actId="478"/>
          <ac:picMkLst>
            <pc:docMk/>
            <pc:sldMk cId="2036756973" sldId="481"/>
            <ac:picMk id="10" creationId="{62C8EA3D-8CA7-9E89-8F8D-33F2C192B73F}"/>
          </ac:picMkLst>
        </pc:picChg>
        <pc:picChg chg="del">
          <ac:chgData name="Richard Chalk" userId="287f8aa4f4de1d19" providerId="LiveId" clId="{2B8EF38D-F199-4A46-BF3A-8383621CB477}" dt="2023-06-27T15:22:16.986" v="6235" actId="478"/>
          <ac:picMkLst>
            <pc:docMk/>
            <pc:sldMk cId="2036756973" sldId="481"/>
            <ac:picMk id="12" creationId="{11805E21-785A-35E6-4E26-81D769067897}"/>
          </ac:picMkLst>
        </pc:picChg>
        <pc:picChg chg="add mod">
          <ac:chgData name="Richard Chalk" userId="287f8aa4f4de1d19" providerId="LiveId" clId="{2B8EF38D-F199-4A46-BF3A-8383621CB477}" dt="2023-06-27T15:27:24.009" v="6400" actId="1076"/>
          <ac:picMkLst>
            <pc:docMk/>
            <pc:sldMk cId="2036756973" sldId="481"/>
            <ac:picMk id="2050" creationId="{F9266B3F-397F-4713-459E-E52C5ACD1BD1}"/>
          </ac:picMkLst>
        </pc:picChg>
      </pc:sldChg>
      <pc:sldChg chg="addSp delSp modSp new del">
        <pc:chgData name="Richard Chalk" userId="287f8aa4f4de1d19" providerId="LiveId" clId="{2B8EF38D-F199-4A46-BF3A-8383621CB477}" dt="2023-06-27T12:35:31.931" v="3931" actId="47"/>
        <pc:sldMkLst>
          <pc:docMk/>
          <pc:sldMk cId="169907434" sldId="482"/>
        </pc:sldMkLst>
        <pc:picChg chg="add del mod">
          <ac:chgData name="Richard Chalk" userId="287f8aa4f4de1d19" providerId="LiveId" clId="{2B8EF38D-F199-4A46-BF3A-8383621CB477}" dt="2023-06-27T09:26:26.780" v="1813" actId="478"/>
          <ac:picMkLst>
            <pc:docMk/>
            <pc:sldMk cId="169907434" sldId="482"/>
            <ac:picMk id="4" creationId="{35E1A057-2579-A66A-EF19-AAF1FD2B17B5}"/>
          </ac:picMkLst>
        </pc:picChg>
        <pc:picChg chg="add mod">
          <ac:chgData name="Richard Chalk" userId="287f8aa4f4de1d19" providerId="LiveId" clId="{2B8EF38D-F199-4A46-BF3A-8383621CB477}" dt="2023-06-27T09:26:28.250" v="1815" actId="1076"/>
          <ac:picMkLst>
            <pc:docMk/>
            <pc:sldMk cId="169907434" sldId="482"/>
            <ac:picMk id="5" creationId="{B8905603-0717-B390-6B37-B9CCC9412CC7}"/>
          </ac:picMkLst>
        </pc:picChg>
      </pc:sldChg>
      <pc:sldChg chg="addSp delSp modSp add mod modNotesTx">
        <pc:chgData name="Richard Chalk" userId="287f8aa4f4de1d19" providerId="LiveId" clId="{2B8EF38D-F199-4A46-BF3A-8383621CB477}" dt="2023-06-27T12:37:03.111" v="3993" actId="20577"/>
        <pc:sldMkLst>
          <pc:docMk/>
          <pc:sldMk cId="1319024975" sldId="483"/>
        </pc:sldMkLst>
        <pc:spChg chg="add mod">
          <ac:chgData name="Richard Chalk" userId="287f8aa4f4de1d19" providerId="LiveId" clId="{2B8EF38D-F199-4A46-BF3A-8383621CB477}" dt="2023-06-27T09:19:31.038" v="1722" actId="1035"/>
          <ac:spMkLst>
            <pc:docMk/>
            <pc:sldMk cId="1319024975" sldId="483"/>
            <ac:spMk id="4" creationId="{C59B6E37-88CF-04BB-6312-3CAC0D7FDFFA}"/>
          </ac:spMkLst>
        </pc:spChg>
        <pc:spChg chg="mod">
          <ac:chgData name="Richard Chalk" userId="287f8aa4f4de1d19" providerId="LiveId" clId="{2B8EF38D-F199-4A46-BF3A-8383621CB477}" dt="2023-06-27T05:28:40.003" v="288" actId="5793"/>
          <ac:spMkLst>
            <pc:docMk/>
            <pc:sldMk cId="1319024975" sldId="483"/>
            <ac:spMk id="7" creationId="{EBD62573-4B50-EAD6-8C7E-C3AE6A9F45B4}"/>
          </ac:spMkLst>
        </pc:spChg>
        <pc:spChg chg="add mod">
          <ac:chgData name="Richard Chalk" userId="287f8aa4f4de1d19" providerId="LiveId" clId="{2B8EF38D-F199-4A46-BF3A-8383621CB477}" dt="2023-06-27T09:19:37.700" v="1735" actId="1035"/>
          <ac:spMkLst>
            <pc:docMk/>
            <pc:sldMk cId="1319024975" sldId="483"/>
            <ac:spMk id="8" creationId="{38EF6CD7-D08C-822A-968F-FF44094FA0C5}"/>
          </ac:spMkLst>
        </pc:spChg>
        <pc:spChg chg="add mod">
          <ac:chgData name="Richard Chalk" userId="287f8aa4f4de1d19" providerId="LiveId" clId="{2B8EF38D-F199-4A46-BF3A-8383621CB477}" dt="2023-06-27T12:36:56.530" v="3971" actId="207"/>
          <ac:spMkLst>
            <pc:docMk/>
            <pc:sldMk cId="1319024975" sldId="483"/>
            <ac:spMk id="9" creationId="{26D40B01-6AE6-77B1-256D-1EC3CAF09D19}"/>
          </ac:spMkLst>
        </pc:spChg>
        <pc:spChg chg="add del mod">
          <ac:chgData name="Richard Chalk" userId="287f8aa4f4de1d19" providerId="LiveId" clId="{2B8EF38D-F199-4A46-BF3A-8383621CB477}" dt="2023-06-27T05:40:58.095" v="629"/>
          <ac:spMkLst>
            <pc:docMk/>
            <pc:sldMk cId="1319024975" sldId="483"/>
            <ac:spMk id="10" creationId="{6FF00B54-E5BD-0391-FA81-0680B9B35AF7}"/>
          </ac:spMkLst>
        </pc:spChg>
        <pc:spChg chg="add del mod">
          <ac:chgData name="Richard Chalk" userId="287f8aa4f4de1d19" providerId="LiveId" clId="{2B8EF38D-F199-4A46-BF3A-8383621CB477}" dt="2023-06-27T05:47:35.010" v="652" actId="478"/>
          <ac:spMkLst>
            <pc:docMk/>
            <pc:sldMk cId="1319024975" sldId="483"/>
            <ac:spMk id="11" creationId="{F64519A8-8CE6-3C33-D55A-C7D380E229CA}"/>
          </ac:spMkLst>
        </pc:spChg>
        <pc:spChg chg="del">
          <ac:chgData name="Richard Chalk" userId="287f8aa4f4de1d19" providerId="LiveId" clId="{2B8EF38D-F199-4A46-BF3A-8383621CB477}" dt="2023-06-27T05:28:33.265" v="272" actId="478"/>
          <ac:spMkLst>
            <pc:docMk/>
            <pc:sldMk cId="1319024975" sldId="483"/>
            <ac:spMk id="16" creationId="{96566620-CF4E-3E72-DF17-BDE7523AD6EA}"/>
          </ac:spMkLst>
        </pc:spChg>
        <pc:spChg chg="del">
          <ac:chgData name="Richard Chalk" userId="287f8aa4f4de1d19" providerId="LiveId" clId="{2B8EF38D-F199-4A46-BF3A-8383621CB477}" dt="2023-06-27T05:28:43.832" v="289" actId="478"/>
          <ac:spMkLst>
            <pc:docMk/>
            <pc:sldMk cId="1319024975" sldId="483"/>
            <ac:spMk id="18" creationId="{CBF4E8CD-055F-8FAC-58DB-DB42DE1E6C1D}"/>
          </ac:spMkLst>
        </pc:spChg>
        <pc:spChg chg="del mod">
          <ac:chgData name="Richard Chalk" userId="287f8aa4f4de1d19" providerId="LiveId" clId="{2B8EF38D-F199-4A46-BF3A-8383621CB477}" dt="2023-06-27T05:29:04.612" v="330" actId="478"/>
          <ac:spMkLst>
            <pc:docMk/>
            <pc:sldMk cId="1319024975" sldId="483"/>
            <ac:spMk id="658" creationId="{00000000-0000-0000-0000-000000000000}"/>
          </ac:spMkLst>
        </pc:spChg>
        <pc:picChg chg="add mod">
          <ac:chgData name="Richard Chalk" userId="287f8aa4f4de1d19" providerId="LiveId" clId="{2B8EF38D-F199-4A46-BF3A-8383621CB477}" dt="2023-06-27T06:02:12.073" v="1204" actId="1036"/>
          <ac:picMkLst>
            <pc:docMk/>
            <pc:sldMk cId="1319024975" sldId="483"/>
            <ac:picMk id="3" creationId="{C2B4F5D3-86C4-375C-0EA0-93312FA8E23E}"/>
          </ac:picMkLst>
        </pc:picChg>
        <pc:picChg chg="add del mod">
          <ac:chgData name="Richard Chalk" userId="287f8aa4f4de1d19" providerId="LiveId" clId="{2B8EF38D-F199-4A46-BF3A-8383621CB477}" dt="2023-06-27T05:47:35.010" v="652" actId="478"/>
          <ac:picMkLst>
            <pc:docMk/>
            <pc:sldMk cId="1319024975" sldId="483"/>
            <ac:picMk id="12" creationId="{267354F5-3343-B16C-64E1-8B3BFB325C9D}"/>
          </ac:picMkLst>
        </pc:picChg>
        <pc:picChg chg="del">
          <ac:chgData name="Richard Chalk" userId="287f8aa4f4de1d19" providerId="LiveId" clId="{2B8EF38D-F199-4A46-BF3A-8383621CB477}" dt="2023-06-27T05:28:33.265" v="272" actId="478"/>
          <ac:picMkLst>
            <pc:docMk/>
            <pc:sldMk cId="1319024975" sldId="483"/>
            <ac:picMk id="17" creationId="{229C80BF-A635-6C84-B4E9-10BA8B4465FD}"/>
          </ac:picMkLst>
        </pc:picChg>
        <pc:picChg chg="del">
          <ac:chgData name="Richard Chalk" userId="287f8aa4f4de1d19" providerId="LiveId" clId="{2B8EF38D-F199-4A46-BF3A-8383621CB477}" dt="2023-06-27T05:28:50.289" v="318" actId="478"/>
          <ac:picMkLst>
            <pc:docMk/>
            <pc:sldMk cId="1319024975" sldId="483"/>
            <ac:picMk id="22" creationId="{53FCFF29-1F86-5077-300D-DF8167D1E2EF}"/>
          </ac:picMkLst>
        </pc:picChg>
      </pc:sldChg>
      <pc:sldChg chg="addSp delSp modSp add mod ord modNotesTx">
        <pc:chgData name="Richard Chalk" userId="287f8aa4f4de1d19" providerId="LiveId" clId="{2B8EF38D-F199-4A46-BF3A-8383621CB477}" dt="2023-06-27T19:47:01.228" v="6981" actId="20577"/>
        <pc:sldMkLst>
          <pc:docMk/>
          <pc:sldMk cId="4156328404" sldId="484"/>
        </pc:sldMkLst>
        <pc:spChg chg="mod">
          <ac:chgData name="Richard Chalk" userId="287f8aa4f4de1d19" providerId="LiveId" clId="{2B8EF38D-F199-4A46-BF3A-8383621CB477}" dt="2023-06-27T19:46:31.548" v="6976" actId="20577"/>
          <ac:spMkLst>
            <pc:docMk/>
            <pc:sldMk cId="4156328404" sldId="484"/>
            <ac:spMk id="2" creationId="{2CED0939-2445-F1A3-21AE-0A535344DD5D}"/>
          </ac:spMkLst>
        </pc:spChg>
        <pc:spChg chg="mod">
          <ac:chgData name="Richard Chalk" userId="287f8aa4f4de1d19" providerId="LiveId" clId="{2B8EF38D-F199-4A46-BF3A-8383621CB477}" dt="2023-06-27T19:47:01.228" v="6981" actId="20577"/>
          <ac:spMkLst>
            <pc:docMk/>
            <pc:sldMk cId="4156328404" sldId="484"/>
            <ac:spMk id="3" creationId="{173D56EC-57A4-FE19-1901-5242223ADD72}"/>
          </ac:spMkLst>
        </pc:spChg>
        <pc:spChg chg="mod">
          <ac:chgData name="Richard Chalk" userId="287f8aa4f4de1d19" providerId="LiveId" clId="{2B8EF38D-F199-4A46-BF3A-8383621CB477}" dt="2023-06-27T05:35:02.994" v="491" actId="20577"/>
          <ac:spMkLst>
            <pc:docMk/>
            <pc:sldMk cId="4156328404" sldId="484"/>
            <ac:spMk id="7" creationId="{EBD62573-4B50-EAD6-8C7E-C3AE6A9F45B4}"/>
          </ac:spMkLst>
        </pc:spChg>
        <pc:spChg chg="del">
          <ac:chgData name="Richard Chalk" userId="287f8aa4f4de1d19" providerId="LiveId" clId="{2B8EF38D-F199-4A46-BF3A-8383621CB477}" dt="2023-06-27T05:37:07.651" v="524" actId="478"/>
          <ac:spMkLst>
            <pc:docMk/>
            <pc:sldMk cId="4156328404" sldId="484"/>
            <ac:spMk id="13" creationId="{5CF27FB5-ED98-C38F-CDBF-D46947BB8F14}"/>
          </ac:spMkLst>
        </pc:spChg>
        <pc:picChg chg="add del mod">
          <ac:chgData name="Richard Chalk" userId="287f8aa4f4de1d19" providerId="LiveId" clId="{2B8EF38D-F199-4A46-BF3A-8383621CB477}" dt="2023-06-27T05:34:27.087" v="486" actId="478"/>
          <ac:picMkLst>
            <pc:docMk/>
            <pc:sldMk cId="4156328404" sldId="484"/>
            <ac:picMk id="8" creationId="{5C2FEE95-F1D5-47F2-20CD-2EDF37DFA0A9}"/>
          </ac:picMkLst>
        </pc:picChg>
        <pc:picChg chg="del">
          <ac:chgData name="Richard Chalk" userId="287f8aa4f4de1d19" providerId="LiveId" clId="{2B8EF38D-F199-4A46-BF3A-8383621CB477}" dt="2023-06-27T05:35:18.592" v="494" actId="478"/>
          <ac:picMkLst>
            <pc:docMk/>
            <pc:sldMk cId="4156328404" sldId="484"/>
            <ac:picMk id="9" creationId="{7004119C-2EEA-FFA0-C122-6888D8A1EB13}"/>
          </ac:picMkLst>
        </pc:picChg>
        <pc:picChg chg="del">
          <ac:chgData name="Richard Chalk" userId="287f8aa4f4de1d19" providerId="LiveId" clId="{2B8EF38D-F199-4A46-BF3A-8383621CB477}" dt="2023-06-27T05:37:28.003" v="526" actId="478"/>
          <ac:picMkLst>
            <pc:docMk/>
            <pc:sldMk cId="4156328404" sldId="484"/>
            <ac:picMk id="10" creationId="{8468BF85-5761-0A34-326E-206C9D75D00D}"/>
          </ac:picMkLst>
        </pc:picChg>
        <pc:picChg chg="del">
          <ac:chgData name="Richard Chalk" userId="287f8aa4f4de1d19" providerId="LiveId" clId="{2B8EF38D-F199-4A46-BF3A-8383621CB477}" dt="2023-06-27T05:37:09.888" v="525" actId="478"/>
          <ac:picMkLst>
            <pc:docMk/>
            <pc:sldMk cId="4156328404" sldId="484"/>
            <ac:picMk id="11" creationId="{FB8FC169-B893-869F-1AE2-8B680A6044DA}"/>
          </ac:picMkLst>
        </pc:picChg>
        <pc:picChg chg="add mod">
          <ac:chgData name="Richard Chalk" userId="287f8aa4f4de1d19" providerId="LiveId" clId="{2B8EF38D-F199-4A46-BF3A-8383621CB477}" dt="2023-06-27T05:36:00.937" v="512" actId="1038"/>
          <ac:picMkLst>
            <pc:docMk/>
            <pc:sldMk cId="4156328404" sldId="484"/>
            <ac:picMk id="12" creationId="{7A7D72AE-7E57-C71E-1753-E7C9F7ED3A93}"/>
          </ac:picMkLst>
        </pc:picChg>
        <pc:picChg chg="del">
          <ac:chgData name="Richard Chalk" userId="287f8aa4f4de1d19" providerId="LiveId" clId="{2B8EF38D-F199-4A46-BF3A-8383621CB477}" dt="2023-06-27T05:37:07.651" v="524" actId="478"/>
          <ac:picMkLst>
            <pc:docMk/>
            <pc:sldMk cId="4156328404" sldId="484"/>
            <ac:picMk id="14" creationId="{F3EEE21B-D3CD-1AE1-F19A-A094EFFCA046}"/>
          </ac:picMkLst>
        </pc:picChg>
      </pc:sldChg>
      <pc:sldChg chg="addSp delSp modSp add mod modNotesTx">
        <pc:chgData name="Richard Chalk" userId="287f8aa4f4de1d19" providerId="LiveId" clId="{2B8EF38D-F199-4A46-BF3A-8383621CB477}" dt="2023-06-27T19:51:26.762" v="7065" actId="6549"/>
        <pc:sldMkLst>
          <pc:docMk/>
          <pc:sldMk cId="1536480318" sldId="485"/>
        </pc:sldMkLst>
        <pc:spChg chg="mod">
          <ac:chgData name="Richard Chalk" userId="287f8aa4f4de1d19" providerId="LiveId" clId="{2B8EF38D-F199-4A46-BF3A-8383621CB477}" dt="2023-06-27T06:03:36.946" v="1245" actId="207"/>
          <ac:spMkLst>
            <pc:docMk/>
            <pc:sldMk cId="1536480318" sldId="485"/>
            <ac:spMk id="2" creationId="{2CED0939-2445-F1A3-21AE-0A535344DD5D}"/>
          </ac:spMkLst>
        </pc:spChg>
        <pc:spChg chg="del mod">
          <ac:chgData name="Richard Chalk" userId="287f8aa4f4de1d19" providerId="LiveId" clId="{2B8EF38D-F199-4A46-BF3A-8383621CB477}" dt="2023-06-27T05:59:52.414" v="1033" actId="478"/>
          <ac:spMkLst>
            <pc:docMk/>
            <pc:sldMk cId="1536480318" sldId="485"/>
            <ac:spMk id="3" creationId="{173D56EC-57A4-FE19-1901-5242223ADD72}"/>
          </ac:spMkLst>
        </pc:spChg>
        <pc:spChg chg="mod">
          <ac:chgData name="Richard Chalk" userId="287f8aa4f4de1d19" providerId="LiveId" clId="{2B8EF38D-F199-4A46-BF3A-8383621CB477}" dt="2023-06-27T05:48:02.688" v="663" actId="20577"/>
          <ac:spMkLst>
            <pc:docMk/>
            <pc:sldMk cId="1536480318" sldId="485"/>
            <ac:spMk id="7" creationId="{EBD62573-4B50-EAD6-8C7E-C3AE6A9F45B4}"/>
          </ac:spMkLst>
        </pc:spChg>
        <pc:spChg chg="add mod">
          <ac:chgData name="Richard Chalk" userId="287f8aa4f4de1d19" providerId="LiveId" clId="{2B8EF38D-F199-4A46-BF3A-8383621CB477}" dt="2023-06-27T06:01:06.996" v="1135" actId="207"/>
          <ac:spMkLst>
            <pc:docMk/>
            <pc:sldMk cId="1536480318" sldId="485"/>
            <ac:spMk id="13" creationId="{D1B501A1-7D15-98FC-7701-F46C48B64ECD}"/>
          </ac:spMkLst>
        </pc:spChg>
        <pc:spChg chg="add mod">
          <ac:chgData name="Richard Chalk" userId="287f8aa4f4de1d19" providerId="LiveId" clId="{2B8EF38D-F199-4A46-BF3A-8383621CB477}" dt="2023-06-27T06:02:40.513" v="1207" actId="14100"/>
          <ac:spMkLst>
            <pc:docMk/>
            <pc:sldMk cId="1536480318" sldId="485"/>
            <ac:spMk id="15" creationId="{5A51FC35-4B34-9E2E-6FA8-CFBCBD08248F}"/>
          </ac:spMkLst>
        </pc:spChg>
        <pc:spChg chg="add mod">
          <ac:chgData name="Richard Chalk" userId="287f8aa4f4de1d19" providerId="LiveId" clId="{2B8EF38D-F199-4A46-BF3A-8383621CB477}" dt="2023-06-27T06:03:10.922" v="1230" actId="1037"/>
          <ac:spMkLst>
            <pc:docMk/>
            <pc:sldMk cId="1536480318" sldId="485"/>
            <ac:spMk id="16" creationId="{45A03B51-2AB7-D345-91A6-9FC2F529E564}"/>
          </ac:spMkLst>
        </pc:spChg>
        <pc:spChg chg="add mod">
          <ac:chgData name="Richard Chalk" userId="287f8aa4f4de1d19" providerId="LiveId" clId="{2B8EF38D-F199-4A46-BF3A-8383621CB477}" dt="2023-06-27T06:03:17.282" v="1241" actId="1037"/>
          <ac:spMkLst>
            <pc:docMk/>
            <pc:sldMk cId="1536480318" sldId="485"/>
            <ac:spMk id="17" creationId="{79A053A8-5885-A64C-38B3-B8105D6BD749}"/>
          </ac:spMkLst>
        </pc:spChg>
        <pc:picChg chg="add mod">
          <ac:chgData name="Richard Chalk" userId="287f8aa4f4de1d19" providerId="LiveId" clId="{2B8EF38D-F199-4A46-BF3A-8383621CB477}" dt="2023-06-27T06:00:32.738" v="1127" actId="1035"/>
          <ac:picMkLst>
            <pc:docMk/>
            <pc:sldMk cId="1536480318" sldId="485"/>
            <ac:picMk id="8" creationId="{15AD79BB-BA7D-05B6-ED13-FC8EAD47FF44}"/>
          </ac:picMkLst>
        </pc:picChg>
        <pc:picChg chg="add mod">
          <ac:chgData name="Richard Chalk" userId="287f8aa4f4de1d19" providerId="LiveId" clId="{2B8EF38D-F199-4A46-BF3A-8383621CB477}" dt="2023-06-27T06:00:42.336" v="1129" actId="1076"/>
          <ac:picMkLst>
            <pc:docMk/>
            <pc:sldMk cId="1536480318" sldId="485"/>
            <ac:picMk id="10" creationId="{F9C6E67F-F14D-B4E7-94FD-0FF6B208B99A}"/>
          </ac:picMkLst>
        </pc:picChg>
        <pc:picChg chg="add mod">
          <ac:chgData name="Richard Chalk" userId="287f8aa4f4de1d19" providerId="LiveId" clId="{2B8EF38D-F199-4A46-BF3A-8383621CB477}" dt="2023-06-27T12:36:23.262" v="3962" actId="1037"/>
          <ac:picMkLst>
            <pc:docMk/>
            <pc:sldMk cId="1536480318" sldId="485"/>
            <ac:picMk id="11" creationId="{7591CF3C-0E81-C0E3-3DC7-5B10D545F525}"/>
          </ac:picMkLst>
        </pc:picChg>
        <pc:picChg chg="del">
          <ac:chgData name="Richard Chalk" userId="287f8aa4f4de1d19" providerId="LiveId" clId="{2B8EF38D-F199-4A46-BF3A-8383621CB477}" dt="2023-06-27T05:48:05.867" v="664" actId="478"/>
          <ac:picMkLst>
            <pc:docMk/>
            <pc:sldMk cId="1536480318" sldId="485"/>
            <ac:picMk id="12" creationId="{7A7D72AE-7E57-C71E-1753-E7C9F7ED3A93}"/>
          </ac:picMkLst>
        </pc:picChg>
        <pc:picChg chg="add mod">
          <ac:chgData name="Richard Chalk" userId="287f8aa4f4de1d19" providerId="LiveId" clId="{2B8EF38D-F199-4A46-BF3A-8383621CB477}" dt="2023-06-27T06:00:45.696" v="1130" actId="1076"/>
          <ac:picMkLst>
            <pc:docMk/>
            <pc:sldMk cId="1536480318" sldId="485"/>
            <ac:picMk id="14" creationId="{F74CA690-A90F-B27E-4793-4DD15AC37633}"/>
          </ac:picMkLst>
        </pc:picChg>
      </pc:sldChg>
      <pc:sldChg chg="addSp delSp modSp add mod modNotesTx">
        <pc:chgData name="Richard Chalk" userId="287f8aa4f4de1d19" providerId="LiveId" clId="{2B8EF38D-F199-4A46-BF3A-8383621CB477}" dt="2023-06-27T19:53:19.462" v="7071" actId="20577"/>
        <pc:sldMkLst>
          <pc:docMk/>
          <pc:sldMk cId="2382668309" sldId="486"/>
        </pc:sldMkLst>
        <pc:spChg chg="mod">
          <ac:chgData name="Richard Chalk" userId="287f8aa4f4de1d19" providerId="LiveId" clId="{2B8EF38D-F199-4A46-BF3A-8383621CB477}" dt="2023-06-27T19:53:10.169" v="7067" actId="113"/>
          <ac:spMkLst>
            <pc:docMk/>
            <pc:sldMk cId="2382668309" sldId="486"/>
            <ac:spMk id="2" creationId="{2CED0939-2445-F1A3-21AE-0A535344DD5D}"/>
          </ac:spMkLst>
        </pc:spChg>
        <pc:spChg chg="mod">
          <ac:chgData name="Richard Chalk" userId="287f8aa4f4de1d19" providerId="LiveId" clId="{2B8EF38D-F199-4A46-BF3A-8383621CB477}" dt="2023-06-27T19:53:19.462" v="7071" actId="20577"/>
          <ac:spMkLst>
            <pc:docMk/>
            <pc:sldMk cId="2382668309" sldId="486"/>
            <ac:spMk id="3" creationId="{173D56EC-57A4-FE19-1901-5242223ADD72}"/>
          </ac:spMkLst>
        </pc:spChg>
        <pc:spChg chg="mod">
          <ac:chgData name="Richard Chalk" userId="287f8aa4f4de1d19" providerId="LiveId" clId="{2B8EF38D-F199-4A46-BF3A-8383621CB477}" dt="2023-06-27T09:23:45.489" v="1786" actId="20577"/>
          <ac:spMkLst>
            <pc:docMk/>
            <pc:sldMk cId="2382668309" sldId="486"/>
            <ac:spMk id="7" creationId="{EBD62573-4B50-EAD6-8C7E-C3AE6A9F45B4}"/>
          </ac:spMkLst>
        </pc:spChg>
        <pc:spChg chg="add mod">
          <ac:chgData name="Richard Chalk" userId="287f8aa4f4de1d19" providerId="LiveId" clId="{2B8EF38D-F199-4A46-BF3A-8383621CB477}" dt="2023-06-27T12:38:04.479" v="4020" actId="1038"/>
          <ac:spMkLst>
            <pc:docMk/>
            <pc:sldMk cId="2382668309" sldId="486"/>
            <ac:spMk id="13" creationId="{7F22F0FE-05A8-5D55-F7D2-1DF2D42368A6}"/>
          </ac:spMkLst>
        </pc:spChg>
        <pc:spChg chg="add mod">
          <ac:chgData name="Richard Chalk" userId="287f8aa4f4de1d19" providerId="LiveId" clId="{2B8EF38D-F199-4A46-BF3A-8383621CB477}" dt="2023-06-27T19:52:52.805" v="7066" actId="688"/>
          <ac:spMkLst>
            <pc:docMk/>
            <pc:sldMk cId="2382668309" sldId="486"/>
            <ac:spMk id="14" creationId="{346433D7-D030-1DB5-5666-C47E6241165F}"/>
          </ac:spMkLst>
        </pc:spChg>
        <pc:spChg chg="add del">
          <ac:chgData name="Richard Chalk" userId="287f8aa4f4de1d19" providerId="LiveId" clId="{2B8EF38D-F199-4A46-BF3A-8383621CB477}" dt="2023-06-27T12:40:19.303" v="4034" actId="478"/>
          <ac:spMkLst>
            <pc:docMk/>
            <pc:sldMk cId="2382668309" sldId="486"/>
            <ac:spMk id="15" creationId="{E844CFDB-A07E-A2B7-4B0D-E609CE97A53C}"/>
          </ac:spMkLst>
        </pc:spChg>
        <pc:spChg chg="add del">
          <ac:chgData name="Richard Chalk" userId="287f8aa4f4de1d19" providerId="LiveId" clId="{2B8EF38D-F199-4A46-BF3A-8383621CB477}" dt="2023-06-27T12:40:28.480" v="4040"/>
          <ac:spMkLst>
            <pc:docMk/>
            <pc:sldMk cId="2382668309" sldId="486"/>
            <ac:spMk id="16" creationId="{AA1F3C33-8636-CE8D-D66C-D4248BED346F}"/>
          </ac:spMkLst>
        </pc:spChg>
        <pc:spChg chg="add del">
          <ac:chgData name="Richard Chalk" userId="287f8aa4f4de1d19" providerId="LiveId" clId="{2B8EF38D-F199-4A46-BF3A-8383621CB477}" dt="2023-06-27T12:40:26.944" v="4038"/>
          <ac:spMkLst>
            <pc:docMk/>
            <pc:sldMk cId="2382668309" sldId="486"/>
            <ac:spMk id="17" creationId="{878A035E-8A34-F90B-F653-F860A1DFC841}"/>
          </ac:spMkLst>
        </pc:spChg>
        <pc:spChg chg="add mod">
          <ac:chgData name="Richard Chalk" userId="287f8aa4f4de1d19" providerId="LiveId" clId="{2B8EF38D-F199-4A46-BF3A-8383621CB477}" dt="2023-06-27T12:41:17.590" v="4084" actId="1076"/>
          <ac:spMkLst>
            <pc:docMk/>
            <pc:sldMk cId="2382668309" sldId="486"/>
            <ac:spMk id="18" creationId="{17C74C20-291C-E3C0-5FBA-85C188C19E8D}"/>
          </ac:spMkLst>
        </pc:spChg>
        <pc:picChg chg="add mod">
          <ac:chgData name="Richard Chalk" userId="287f8aa4f4de1d19" providerId="LiveId" clId="{2B8EF38D-F199-4A46-BF3A-8383621CB477}" dt="2023-06-27T09:29:06.181" v="1894" actId="14100"/>
          <ac:picMkLst>
            <pc:docMk/>
            <pc:sldMk cId="2382668309" sldId="486"/>
            <ac:picMk id="9" creationId="{3823605B-9487-A129-E066-4BE5F495105C}"/>
          </ac:picMkLst>
        </pc:picChg>
        <pc:picChg chg="add mod">
          <ac:chgData name="Richard Chalk" userId="287f8aa4f4de1d19" providerId="LiveId" clId="{2B8EF38D-F199-4A46-BF3A-8383621CB477}" dt="2023-06-27T09:27:13.774" v="1841" actId="1038"/>
          <ac:picMkLst>
            <pc:docMk/>
            <pc:sldMk cId="2382668309" sldId="486"/>
            <ac:picMk id="11" creationId="{65CE08CB-641E-2FA1-A5CF-82F7A8DDF25E}"/>
          </ac:picMkLst>
        </pc:picChg>
        <pc:picChg chg="del">
          <ac:chgData name="Richard Chalk" userId="287f8aa4f4de1d19" providerId="LiveId" clId="{2B8EF38D-F199-4A46-BF3A-8383621CB477}" dt="2023-06-27T09:23:47.953" v="1787" actId="478"/>
          <ac:picMkLst>
            <pc:docMk/>
            <pc:sldMk cId="2382668309" sldId="486"/>
            <ac:picMk id="12" creationId="{7A7D72AE-7E57-C71E-1753-E7C9F7ED3A93}"/>
          </ac:picMkLst>
        </pc:picChg>
        <pc:picChg chg="add mod">
          <ac:chgData name="Richard Chalk" userId="287f8aa4f4de1d19" providerId="LiveId" clId="{2B8EF38D-F199-4A46-BF3A-8383621CB477}" dt="2023-06-27T12:41:17.590" v="4084" actId="1076"/>
          <ac:picMkLst>
            <pc:docMk/>
            <pc:sldMk cId="2382668309" sldId="486"/>
            <ac:picMk id="19" creationId="{82367BFE-F30F-77E5-6743-13F5AA7E7331}"/>
          </ac:picMkLst>
        </pc:picChg>
        <pc:picChg chg="add del mod">
          <ac:chgData name="Richard Chalk" userId="287f8aa4f4de1d19" providerId="LiveId" clId="{2B8EF38D-F199-4A46-BF3A-8383621CB477}" dt="2023-06-27T09:24:21.704" v="1795" actId="21"/>
          <ac:picMkLst>
            <pc:docMk/>
            <pc:sldMk cId="2382668309" sldId="486"/>
            <ac:picMk id="1026" creationId="{6F4FC876-27B1-5818-D26B-F548C7921AA5}"/>
          </ac:picMkLst>
        </pc:picChg>
        <pc:picChg chg="add del mod">
          <ac:chgData name="Richard Chalk" userId="287f8aa4f4de1d19" providerId="LiveId" clId="{2B8EF38D-F199-4A46-BF3A-8383621CB477}" dt="2023-06-27T09:26:24.104" v="1812" actId="21"/>
          <ac:picMkLst>
            <pc:docMk/>
            <pc:sldMk cId="2382668309" sldId="486"/>
            <ac:picMk id="1028" creationId="{B141EFF6-5C1E-4203-6F2E-F6AC06C09222}"/>
          </ac:picMkLst>
        </pc:picChg>
        <pc:picChg chg="add del mod">
          <ac:chgData name="Richard Chalk" userId="287f8aa4f4de1d19" providerId="LiveId" clId="{2B8EF38D-F199-4A46-BF3A-8383621CB477}" dt="2023-06-27T12:39:18.654" v="4024" actId="478"/>
          <ac:picMkLst>
            <pc:docMk/>
            <pc:sldMk cId="2382668309" sldId="486"/>
            <ac:picMk id="1030" creationId="{679510FD-EE18-DA3A-8A50-8BCE8B8D4645}"/>
          </ac:picMkLst>
        </pc:picChg>
        <pc:picChg chg="add del">
          <ac:chgData name="Richard Chalk" userId="287f8aa4f4de1d19" providerId="LiveId" clId="{2B8EF38D-F199-4A46-BF3A-8383621CB477}" dt="2023-06-27T12:39:24.875" v="4026" actId="478"/>
          <ac:picMkLst>
            <pc:docMk/>
            <pc:sldMk cId="2382668309" sldId="486"/>
            <ac:picMk id="1032" creationId="{91FA5DFC-5582-D59A-D7FF-058629E0955B}"/>
          </ac:picMkLst>
        </pc:picChg>
        <pc:picChg chg="add del mod">
          <ac:chgData name="Richard Chalk" userId="287f8aa4f4de1d19" providerId="LiveId" clId="{2B8EF38D-F199-4A46-BF3A-8383621CB477}" dt="2023-06-27T12:40:17.295" v="4032" actId="478"/>
          <ac:picMkLst>
            <pc:docMk/>
            <pc:sldMk cId="2382668309" sldId="486"/>
            <ac:picMk id="1034" creationId="{1B8C6F95-D062-124A-B9C6-BA7CBBD622F7}"/>
          </ac:picMkLst>
        </pc:picChg>
        <pc:picChg chg="add mod">
          <ac:chgData name="Richard Chalk" userId="287f8aa4f4de1d19" providerId="LiveId" clId="{2B8EF38D-F199-4A46-BF3A-8383621CB477}" dt="2023-06-27T12:40:49.480" v="4064" actId="1035"/>
          <ac:picMkLst>
            <pc:docMk/>
            <pc:sldMk cId="2382668309" sldId="486"/>
            <ac:picMk id="1042" creationId="{334E627C-9CC7-0ED6-647D-BF41653E786F}"/>
          </ac:picMkLst>
        </pc:picChg>
      </pc:sldChg>
      <pc:sldChg chg="addSp delSp modSp add mod modNotesTx">
        <pc:chgData name="Richard Chalk" userId="287f8aa4f4de1d19" providerId="LiveId" clId="{2B8EF38D-F199-4A46-BF3A-8383621CB477}" dt="2023-06-27T19:54:13.731" v="7090" actId="113"/>
        <pc:sldMkLst>
          <pc:docMk/>
          <pc:sldMk cId="2256032000" sldId="487"/>
        </pc:sldMkLst>
        <pc:spChg chg="mod">
          <ac:chgData name="Richard Chalk" userId="287f8aa4f4de1d19" providerId="LiveId" clId="{2B8EF38D-F199-4A46-BF3A-8383621CB477}" dt="2023-06-27T19:54:13.731" v="7090" actId="113"/>
          <ac:spMkLst>
            <pc:docMk/>
            <pc:sldMk cId="2256032000" sldId="487"/>
            <ac:spMk id="2" creationId="{2CED0939-2445-F1A3-21AE-0A535344DD5D}"/>
          </ac:spMkLst>
        </pc:spChg>
        <pc:spChg chg="mod">
          <ac:chgData name="Richard Chalk" userId="287f8aa4f4de1d19" providerId="LiveId" clId="{2B8EF38D-F199-4A46-BF3A-8383621CB477}" dt="2023-06-27T09:41:47.162" v="2250" actId="1036"/>
          <ac:spMkLst>
            <pc:docMk/>
            <pc:sldMk cId="2256032000" sldId="487"/>
            <ac:spMk id="3" creationId="{173D56EC-57A4-FE19-1901-5242223ADD72}"/>
          </ac:spMkLst>
        </pc:spChg>
        <pc:spChg chg="mod">
          <ac:chgData name="Richard Chalk" userId="287f8aa4f4de1d19" providerId="LiveId" clId="{2B8EF38D-F199-4A46-BF3A-8383621CB477}" dt="2023-06-27T09:32:58.432" v="2026" actId="20577"/>
          <ac:spMkLst>
            <pc:docMk/>
            <pc:sldMk cId="2256032000" sldId="487"/>
            <ac:spMk id="7" creationId="{EBD62573-4B50-EAD6-8C7E-C3AE6A9F45B4}"/>
          </ac:spMkLst>
        </pc:spChg>
        <pc:spChg chg="add del mod">
          <ac:chgData name="Richard Chalk" userId="287f8aa4f4de1d19" providerId="LiveId" clId="{2B8EF38D-F199-4A46-BF3A-8383621CB477}" dt="2023-06-27T09:32:13.609" v="1996" actId="478"/>
          <ac:spMkLst>
            <pc:docMk/>
            <pc:sldMk cId="2256032000" sldId="487"/>
            <ac:spMk id="8" creationId="{773403AA-2784-4010-A8B4-4F5944C3D820}"/>
          </ac:spMkLst>
        </pc:spChg>
        <pc:spChg chg="add mod">
          <ac:chgData name="Richard Chalk" userId="287f8aa4f4de1d19" providerId="LiveId" clId="{2B8EF38D-F199-4A46-BF3A-8383621CB477}" dt="2023-06-27T09:41:43.115" v="2238" actId="14100"/>
          <ac:spMkLst>
            <pc:docMk/>
            <pc:sldMk cId="2256032000" sldId="487"/>
            <ac:spMk id="10" creationId="{70678C4E-BAF0-E136-7086-FB1AE3B07438}"/>
          </ac:spMkLst>
        </pc:spChg>
        <pc:picChg chg="del">
          <ac:chgData name="Richard Chalk" userId="287f8aa4f4de1d19" providerId="LiveId" clId="{2B8EF38D-F199-4A46-BF3A-8383621CB477}" dt="2023-06-27T09:30:05.999" v="1922" actId="478"/>
          <ac:picMkLst>
            <pc:docMk/>
            <pc:sldMk cId="2256032000" sldId="487"/>
            <ac:picMk id="11" creationId="{65CE08CB-641E-2FA1-A5CF-82F7A8DDF25E}"/>
          </ac:picMkLst>
        </pc:picChg>
      </pc:sldChg>
      <pc:sldChg chg="add del">
        <pc:chgData name="Richard Chalk" userId="287f8aa4f4de1d19" providerId="LiveId" clId="{2B8EF38D-F199-4A46-BF3A-8383621CB477}" dt="2023-06-27T09:40:24.633" v="2174"/>
        <pc:sldMkLst>
          <pc:docMk/>
          <pc:sldMk cId="1259729985" sldId="488"/>
        </pc:sldMkLst>
      </pc:sldChg>
      <pc:sldChg chg="addSp delSp modSp add mod modNotesTx">
        <pc:chgData name="Richard Chalk" userId="287f8aa4f4de1d19" providerId="LiveId" clId="{2B8EF38D-F199-4A46-BF3A-8383621CB477}" dt="2023-06-27T20:03:25.958" v="7316" actId="14100"/>
        <pc:sldMkLst>
          <pc:docMk/>
          <pc:sldMk cId="4050212863" sldId="488"/>
        </pc:sldMkLst>
        <pc:spChg chg="mod">
          <ac:chgData name="Richard Chalk" userId="287f8aa4f4de1d19" providerId="LiveId" clId="{2B8EF38D-F199-4A46-BF3A-8383621CB477}" dt="2023-06-27T20:03:01.163" v="7304" actId="6549"/>
          <ac:spMkLst>
            <pc:docMk/>
            <pc:sldMk cId="4050212863" sldId="488"/>
            <ac:spMk id="2" creationId="{2CED0939-2445-F1A3-21AE-0A535344DD5D}"/>
          </ac:spMkLst>
        </pc:spChg>
        <pc:spChg chg="del">
          <ac:chgData name="Richard Chalk" userId="287f8aa4f4de1d19" providerId="LiveId" clId="{2B8EF38D-F199-4A46-BF3A-8383621CB477}" dt="2023-06-27T12:21:29.051" v="3627" actId="478"/>
          <ac:spMkLst>
            <pc:docMk/>
            <pc:sldMk cId="4050212863" sldId="488"/>
            <ac:spMk id="3" creationId="{173D56EC-57A4-FE19-1901-5242223ADD72}"/>
          </ac:spMkLst>
        </pc:spChg>
        <pc:spChg chg="mod">
          <ac:chgData name="Richard Chalk" userId="287f8aa4f4de1d19" providerId="LiveId" clId="{2B8EF38D-F199-4A46-BF3A-8383621CB477}" dt="2023-06-27T10:55:17.604" v="2515" actId="20577"/>
          <ac:spMkLst>
            <pc:docMk/>
            <pc:sldMk cId="4050212863" sldId="488"/>
            <ac:spMk id="7" creationId="{EBD62573-4B50-EAD6-8C7E-C3AE6A9F45B4}"/>
          </ac:spMkLst>
        </pc:spChg>
        <pc:spChg chg="add del">
          <ac:chgData name="Richard Chalk" userId="287f8aa4f4de1d19" providerId="LiveId" clId="{2B8EF38D-F199-4A46-BF3A-8383621CB477}" dt="2023-06-27T12:18:56.002" v="3600" actId="478"/>
          <ac:spMkLst>
            <pc:docMk/>
            <pc:sldMk cId="4050212863" sldId="488"/>
            <ac:spMk id="8" creationId="{527C59FE-9190-09A3-106A-2E9F923F44FC}"/>
          </ac:spMkLst>
        </pc:spChg>
        <pc:spChg chg="mod">
          <ac:chgData name="Richard Chalk" userId="287f8aa4f4de1d19" providerId="LiveId" clId="{2B8EF38D-F199-4A46-BF3A-8383621CB477}" dt="2023-06-27T20:03:25.958" v="7316" actId="14100"/>
          <ac:spMkLst>
            <pc:docMk/>
            <pc:sldMk cId="4050212863" sldId="488"/>
            <ac:spMk id="10" creationId="{70678C4E-BAF0-E136-7086-FB1AE3B07438}"/>
          </ac:spMkLst>
        </pc:spChg>
      </pc:sldChg>
      <pc:sldChg chg="delSp modSp add mod ord modNotesTx">
        <pc:chgData name="Richard Chalk" userId="287f8aa4f4de1d19" providerId="LiveId" clId="{2B8EF38D-F199-4A46-BF3A-8383621CB477}" dt="2023-06-27T19:58:27.720" v="7150" actId="20577"/>
        <pc:sldMkLst>
          <pc:docMk/>
          <pc:sldMk cId="628926321" sldId="489"/>
        </pc:sldMkLst>
        <pc:spChg chg="mod">
          <ac:chgData name="Richard Chalk" userId="287f8aa4f4de1d19" providerId="LiveId" clId="{2B8EF38D-F199-4A46-BF3A-8383621CB477}" dt="2023-06-27T10:58:53.597" v="2569" actId="14100"/>
          <ac:spMkLst>
            <pc:docMk/>
            <pc:sldMk cId="628926321" sldId="489"/>
            <ac:spMk id="2" creationId="{2CED0939-2445-F1A3-21AE-0A535344DD5D}"/>
          </ac:spMkLst>
        </pc:spChg>
        <pc:spChg chg="mod">
          <ac:chgData name="Richard Chalk" userId="287f8aa4f4de1d19" providerId="LiveId" clId="{2B8EF38D-F199-4A46-BF3A-8383621CB477}" dt="2023-06-27T11:00:04.973" v="2610" actId="1036"/>
          <ac:spMkLst>
            <pc:docMk/>
            <pc:sldMk cId="628926321" sldId="489"/>
            <ac:spMk id="3" creationId="{173D56EC-57A4-FE19-1901-5242223ADD72}"/>
          </ac:spMkLst>
        </pc:spChg>
        <pc:spChg chg="mod">
          <ac:chgData name="Richard Chalk" userId="287f8aa4f4de1d19" providerId="LiveId" clId="{2B8EF38D-F199-4A46-BF3A-8383621CB477}" dt="2023-06-27T10:55:14.633" v="2513" actId="20577"/>
          <ac:spMkLst>
            <pc:docMk/>
            <pc:sldMk cId="628926321" sldId="489"/>
            <ac:spMk id="7" creationId="{EBD62573-4B50-EAD6-8C7E-C3AE6A9F45B4}"/>
          </ac:spMkLst>
        </pc:spChg>
        <pc:spChg chg="del">
          <ac:chgData name="Richard Chalk" userId="287f8aa4f4de1d19" providerId="LiveId" clId="{2B8EF38D-F199-4A46-BF3A-8383621CB477}" dt="2023-06-27T10:55:34.109" v="2516" actId="478"/>
          <ac:spMkLst>
            <pc:docMk/>
            <pc:sldMk cId="628926321" sldId="489"/>
            <ac:spMk id="8" creationId="{527C59FE-9190-09A3-106A-2E9F923F44FC}"/>
          </ac:spMkLst>
        </pc:spChg>
        <pc:spChg chg="mod">
          <ac:chgData name="Richard Chalk" userId="287f8aa4f4de1d19" providerId="LiveId" clId="{2B8EF38D-F199-4A46-BF3A-8383621CB477}" dt="2023-06-27T11:01:54.695" v="2676" actId="20577"/>
          <ac:spMkLst>
            <pc:docMk/>
            <pc:sldMk cId="628926321" sldId="489"/>
            <ac:spMk id="10" creationId="{70678C4E-BAF0-E136-7086-FB1AE3B07438}"/>
          </ac:spMkLst>
        </pc:spChg>
      </pc:sldChg>
      <pc:sldChg chg="addSp delSp modSp add mod modNotesTx">
        <pc:chgData name="Richard Chalk" userId="287f8aa4f4de1d19" providerId="LiveId" clId="{2B8EF38D-F199-4A46-BF3A-8383621CB477}" dt="2023-06-27T20:04:37.575" v="7338" actId="6549"/>
        <pc:sldMkLst>
          <pc:docMk/>
          <pc:sldMk cId="255559091" sldId="490"/>
        </pc:sldMkLst>
        <pc:spChg chg="del mod">
          <ac:chgData name="Richard Chalk" userId="287f8aa4f4de1d19" providerId="LiveId" clId="{2B8EF38D-F199-4A46-BF3A-8383621CB477}" dt="2023-06-27T11:20:28.286" v="3075" actId="478"/>
          <ac:spMkLst>
            <pc:docMk/>
            <pc:sldMk cId="255559091" sldId="490"/>
            <ac:spMk id="2" creationId="{2CED0939-2445-F1A3-21AE-0A535344DD5D}"/>
          </ac:spMkLst>
        </pc:spChg>
        <pc:spChg chg="del mod">
          <ac:chgData name="Richard Chalk" userId="287f8aa4f4de1d19" providerId="LiveId" clId="{2B8EF38D-F199-4A46-BF3A-8383621CB477}" dt="2023-06-27T11:20:14.841" v="3072" actId="478"/>
          <ac:spMkLst>
            <pc:docMk/>
            <pc:sldMk cId="255559091" sldId="490"/>
            <ac:spMk id="3" creationId="{173D56EC-57A4-FE19-1901-5242223ADD72}"/>
          </ac:spMkLst>
        </pc:spChg>
        <pc:spChg chg="mod">
          <ac:chgData name="Richard Chalk" userId="287f8aa4f4de1d19" providerId="LiveId" clId="{2B8EF38D-F199-4A46-BF3A-8383621CB477}" dt="2023-06-27T11:13:01.782" v="2994" actId="20577"/>
          <ac:spMkLst>
            <pc:docMk/>
            <pc:sldMk cId="255559091" sldId="490"/>
            <ac:spMk id="7" creationId="{EBD62573-4B50-EAD6-8C7E-C3AE6A9F45B4}"/>
          </ac:spMkLst>
        </pc:spChg>
        <pc:spChg chg="add del mod">
          <ac:chgData name="Richard Chalk" userId="287f8aa4f4de1d19" providerId="LiveId" clId="{2B8EF38D-F199-4A46-BF3A-8383621CB477}" dt="2023-06-27T09:43:07.677" v="2270" actId="478"/>
          <ac:spMkLst>
            <pc:docMk/>
            <pc:sldMk cId="255559091" sldId="490"/>
            <ac:spMk id="8" creationId="{34B94215-E08C-B6E3-6573-6E88FB92C0B9}"/>
          </ac:spMkLst>
        </pc:spChg>
        <pc:spChg chg="del mod">
          <ac:chgData name="Richard Chalk" userId="287f8aa4f4de1d19" providerId="LiveId" clId="{2B8EF38D-F199-4A46-BF3A-8383621CB477}" dt="2023-06-27T11:17:01.169" v="3035" actId="478"/>
          <ac:spMkLst>
            <pc:docMk/>
            <pc:sldMk cId="255559091" sldId="490"/>
            <ac:spMk id="10" creationId="{70678C4E-BAF0-E136-7086-FB1AE3B07438}"/>
          </ac:spMkLst>
        </pc:spChg>
        <pc:spChg chg="add mod">
          <ac:chgData name="Richard Chalk" userId="287f8aa4f4de1d19" providerId="LiveId" clId="{2B8EF38D-F199-4A46-BF3A-8383621CB477}" dt="2023-06-27T11:20:22.658" v="3074" actId="14100"/>
          <ac:spMkLst>
            <pc:docMk/>
            <pc:sldMk cId="255559091" sldId="490"/>
            <ac:spMk id="11" creationId="{34D08F20-1074-DBCC-BF90-B576C54E8BFD}"/>
          </ac:spMkLst>
        </pc:spChg>
        <pc:spChg chg="add del mod">
          <ac:chgData name="Richard Chalk" userId="287f8aa4f4de1d19" providerId="LiveId" clId="{2B8EF38D-F199-4A46-BF3A-8383621CB477}" dt="2023-06-27T11:17:03.927" v="3037" actId="478"/>
          <ac:spMkLst>
            <pc:docMk/>
            <pc:sldMk cId="255559091" sldId="490"/>
            <ac:spMk id="12" creationId="{D77069C5-6D8B-A5A2-0A2C-95C0235406C5}"/>
          </ac:spMkLst>
        </pc:spChg>
        <pc:spChg chg="add mod ord">
          <ac:chgData name="Richard Chalk" userId="287f8aa4f4de1d19" providerId="LiveId" clId="{2B8EF38D-F199-4A46-BF3A-8383621CB477}" dt="2023-06-27T13:51:27.343" v="4859" actId="167"/>
          <ac:spMkLst>
            <pc:docMk/>
            <pc:sldMk cId="255559091" sldId="490"/>
            <ac:spMk id="15" creationId="{1FA934E4-F09D-A434-225B-0A01DB2E1161}"/>
          </ac:spMkLst>
        </pc:spChg>
        <pc:spChg chg="add mod">
          <ac:chgData name="Richard Chalk" userId="287f8aa4f4de1d19" providerId="LiveId" clId="{2B8EF38D-F199-4A46-BF3A-8383621CB477}" dt="2023-06-27T20:04:37.575" v="7338" actId="6549"/>
          <ac:spMkLst>
            <pc:docMk/>
            <pc:sldMk cId="255559091" sldId="490"/>
            <ac:spMk id="16" creationId="{4EF0A85C-D886-A44B-95BD-661462D7E04F}"/>
          </ac:spMkLst>
        </pc:spChg>
        <pc:spChg chg="add mod">
          <ac:chgData name="Richard Chalk" userId="287f8aa4f4de1d19" providerId="LiveId" clId="{2B8EF38D-F199-4A46-BF3A-8383621CB477}" dt="2023-06-27T11:23:46.923" v="3149" actId="207"/>
          <ac:spMkLst>
            <pc:docMk/>
            <pc:sldMk cId="255559091" sldId="490"/>
            <ac:spMk id="17" creationId="{37BA4E78-FAF2-81F6-F0DE-FADD7CF9FD45}"/>
          </ac:spMkLst>
        </pc:spChg>
        <pc:picChg chg="del">
          <ac:chgData name="Richard Chalk" userId="287f8aa4f4de1d19" providerId="LiveId" clId="{2B8EF38D-F199-4A46-BF3A-8383621CB477}" dt="2023-06-27T11:13:14.783" v="2996" actId="478"/>
          <ac:picMkLst>
            <pc:docMk/>
            <pc:sldMk cId="255559091" sldId="490"/>
            <ac:picMk id="9" creationId="{3823605B-9487-A129-E066-4BE5F495105C}"/>
          </ac:picMkLst>
        </pc:picChg>
        <pc:picChg chg="add del mod">
          <ac:chgData name="Richard Chalk" userId="287f8aa4f4de1d19" providerId="LiveId" clId="{2B8EF38D-F199-4A46-BF3A-8383621CB477}" dt="2023-06-27T11:17:02.813" v="3036" actId="478"/>
          <ac:picMkLst>
            <pc:docMk/>
            <pc:sldMk cId="255559091" sldId="490"/>
            <ac:picMk id="13" creationId="{84B1B04A-EB95-C207-060F-D8A15823FAA3}"/>
          </ac:picMkLst>
        </pc:picChg>
        <pc:picChg chg="add mod">
          <ac:chgData name="Richard Chalk" userId="287f8aa4f4de1d19" providerId="LiveId" clId="{2B8EF38D-F199-4A46-BF3A-8383621CB477}" dt="2023-06-27T11:23:37.262" v="3147" actId="1038"/>
          <ac:picMkLst>
            <pc:docMk/>
            <pc:sldMk cId="255559091" sldId="490"/>
            <ac:picMk id="18" creationId="{04E8523B-2D3A-5106-90D9-D228D396E8DD}"/>
          </ac:picMkLst>
        </pc:picChg>
        <pc:picChg chg="add mod">
          <ac:chgData name="Richard Chalk" userId="287f8aa4f4de1d19" providerId="LiveId" clId="{2B8EF38D-F199-4A46-BF3A-8383621CB477}" dt="2023-06-27T12:44:34.755" v="4112" actId="1076"/>
          <ac:picMkLst>
            <pc:docMk/>
            <pc:sldMk cId="255559091" sldId="490"/>
            <ac:picMk id="19" creationId="{F1DFF061-5D21-29D1-832D-A70CD532744E}"/>
          </ac:picMkLst>
        </pc:picChg>
        <pc:picChg chg="add mod">
          <ac:chgData name="Richard Chalk" userId="287f8aa4f4de1d19" providerId="LiveId" clId="{2B8EF38D-F199-4A46-BF3A-8383621CB477}" dt="2023-06-27T11:14:59.467" v="3033" actId="1076"/>
          <ac:picMkLst>
            <pc:docMk/>
            <pc:sldMk cId="255559091" sldId="490"/>
            <ac:picMk id="5122" creationId="{90D0A473-D405-919F-9E9B-C6193D90BA9D}"/>
          </ac:picMkLst>
        </pc:picChg>
      </pc:sldChg>
      <pc:sldChg chg="addSp modSp add mod modNotesTx">
        <pc:chgData name="Richard Chalk" userId="287f8aa4f4de1d19" providerId="LiveId" clId="{2B8EF38D-F199-4A46-BF3A-8383621CB477}" dt="2023-06-27T19:58:44.116" v="7154" actId="6549"/>
        <pc:sldMkLst>
          <pc:docMk/>
          <pc:sldMk cId="3352906070" sldId="491"/>
        </pc:sldMkLst>
        <pc:spChg chg="mod">
          <ac:chgData name="Richard Chalk" userId="287f8aa4f4de1d19" providerId="LiveId" clId="{2B8EF38D-F199-4A46-BF3A-8383621CB477}" dt="2023-06-27T11:05:45.902" v="2809" actId="21"/>
          <ac:spMkLst>
            <pc:docMk/>
            <pc:sldMk cId="3352906070" sldId="491"/>
            <ac:spMk id="2" creationId="{2CED0939-2445-F1A3-21AE-0A535344DD5D}"/>
          </ac:spMkLst>
        </pc:spChg>
        <pc:spChg chg="mod">
          <ac:chgData name="Richard Chalk" userId="287f8aa4f4de1d19" providerId="LiveId" clId="{2B8EF38D-F199-4A46-BF3A-8383621CB477}" dt="2023-06-27T11:03:04.908" v="2736" actId="1076"/>
          <ac:spMkLst>
            <pc:docMk/>
            <pc:sldMk cId="3352906070" sldId="491"/>
            <ac:spMk id="3" creationId="{173D56EC-57A4-FE19-1901-5242223ADD72}"/>
          </ac:spMkLst>
        </pc:spChg>
        <pc:spChg chg="mod">
          <ac:chgData name="Richard Chalk" userId="287f8aa4f4de1d19" providerId="LiveId" clId="{2B8EF38D-F199-4A46-BF3A-8383621CB477}" dt="2023-06-27T11:02:46.239" v="2686" actId="20577"/>
          <ac:spMkLst>
            <pc:docMk/>
            <pc:sldMk cId="3352906070" sldId="491"/>
            <ac:spMk id="7" creationId="{EBD62573-4B50-EAD6-8C7E-C3AE6A9F45B4}"/>
          </ac:spMkLst>
        </pc:spChg>
        <pc:spChg chg="add mod">
          <ac:chgData name="Richard Chalk" userId="287f8aa4f4de1d19" providerId="LiveId" clId="{2B8EF38D-F199-4A46-BF3A-8383621CB477}" dt="2023-06-27T11:03:30.258" v="2742" actId="1036"/>
          <ac:spMkLst>
            <pc:docMk/>
            <pc:sldMk cId="3352906070" sldId="491"/>
            <ac:spMk id="8" creationId="{E876B843-BF2C-1B5A-5F38-B413E5D7E333}"/>
          </ac:spMkLst>
        </pc:spChg>
        <pc:spChg chg="mod">
          <ac:chgData name="Richard Chalk" userId="287f8aa4f4de1d19" providerId="LiveId" clId="{2B8EF38D-F199-4A46-BF3A-8383621CB477}" dt="2023-06-27T11:12:14.746" v="2988" actId="207"/>
          <ac:spMkLst>
            <pc:docMk/>
            <pc:sldMk cId="3352906070" sldId="491"/>
            <ac:spMk id="10" creationId="{70678C4E-BAF0-E136-7086-FB1AE3B07438}"/>
          </ac:spMkLst>
        </pc:spChg>
        <pc:spChg chg="add mod">
          <ac:chgData name="Richard Chalk" userId="287f8aa4f4de1d19" providerId="LiveId" clId="{2B8EF38D-F199-4A46-BF3A-8383621CB477}" dt="2023-06-27T11:03:43.413" v="2754" actId="14100"/>
          <ac:spMkLst>
            <pc:docMk/>
            <pc:sldMk cId="3352906070" sldId="491"/>
            <ac:spMk id="11" creationId="{02396AB6-21FA-B98A-9F8E-308091E73037}"/>
          </ac:spMkLst>
        </pc:spChg>
        <pc:spChg chg="add mod">
          <ac:chgData name="Richard Chalk" userId="287f8aa4f4de1d19" providerId="LiveId" clId="{2B8EF38D-F199-4A46-BF3A-8383621CB477}" dt="2023-06-27T19:57:36.465" v="7139" actId="207"/>
          <ac:spMkLst>
            <pc:docMk/>
            <pc:sldMk cId="3352906070" sldId="491"/>
            <ac:spMk id="12" creationId="{C75D2F0D-0F66-F215-F2D1-98DC0E79E735}"/>
          </ac:spMkLst>
        </pc:spChg>
        <pc:spChg chg="add mod">
          <ac:chgData name="Richard Chalk" userId="287f8aa4f4de1d19" providerId="LiveId" clId="{2B8EF38D-F199-4A46-BF3A-8383621CB477}" dt="2023-06-27T11:06:14.075" v="2838" actId="571"/>
          <ac:spMkLst>
            <pc:docMk/>
            <pc:sldMk cId="3352906070" sldId="491"/>
            <ac:spMk id="14" creationId="{613EA306-1946-B22B-EC68-46C1E6E4DB6E}"/>
          </ac:spMkLst>
        </pc:spChg>
        <pc:picChg chg="add mod">
          <ac:chgData name="Richard Chalk" userId="287f8aa4f4de1d19" providerId="LiveId" clId="{2B8EF38D-F199-4A46-BF3A-8383621CB477}" dt="2023-06-27T11:06:16.127" v="2839" actId="1076"/>
          <ac:picMkLst>
            <pc:docMk/>
            <pc:sldMk cId="3352906070" sldId="491"/>
            <ac:picMk id="13" creationId="{5751411A-3D5E-D4D0-F767-3744B28A760A}"/>
          </ac:picMkLst>
        </pc:picChg>
        <pc:picChg chg="add mod">
          <ac:chgData name="Richard Chalk" userId="287f8aa4f4de1d19" providerId="LiveId" clId="{2B8EF38D-F199-4A46-BF3A-8383621CB477}" dt="2023-06-27T11:06:14.075" v="2838" actId="571"/>
          <ac:picMkLst>
            <pc:docMk/>
            <pc:sldMk cId="3352906070" sldId="491"/>
            <ac:picMk id="15" creationId="{96A1DA4E-8DA1-1887-BB50-FB8D1B08224E}"/>
          </ac:picMkLst>
        </pc:picChg>
      </pc:sldChg>
      <pc:sldChg chg="addSp delSp modSp add mod modNotesTx">
        <pc:chgData name="Richard Chalk" userId="287f8aa4f4de1d19" providerId="LiveId" clId="{2B8EF38D-F199-4A46-BF3A-8383621CB477}" dt="2023-06-27T11:31:50.851" v="3449" actId="20577"/>
        <pc:sldMkLst>
          <pc:docMk/>
          <pc:sldMk cId="1117678555" sldId="492"/>
        </pc:sldMkLst>
        <pc:spChg chg="mod">
          <ac:chgData name="Richard Chalk" userId="287f8aa4f4de1d19" providerId="LiveId" clId="{2B8EF38D-F199-4A46-BF3A-8383621CB477}" dt="2023-06-27T11:14:28.393" v="3015" actId="14100"/>
          <ac:spMkLst>
            <pc:docMk/>
            <pc:sldMk cId="1117678555" sldId="492"/>
            <ac:spMk id="10" creationId="{70678C4E-BAF0-E136-7086-FB1AE3B07438}"/>
          </ac:spMkLst>
        </pc:spChg>
        <pc:spChg chg="mod">
          <ac:chgData name="Richard Chalk" userId="287f8aa4f4de1d19" providerId="LiveId" clId="{2B8EF38D-F199-4A46-BF3A-8383621CB477}" dt="2023-06-27T11:14:31.814" v="3030" actId="1036"/>
          <ac:spMkLst>
            <pc:docMk/>
            <pc:sldMk cId="1117678555" sldId="492"/>
            <ac:spMk id="12" creationId="{D77069C5-6D8B-A5A2-0A2C-95C0235406C5}"/>
          </ac:spMkLst>
        </pc:spChg>
        <pc:picChg chg="del">
          <ac:chgData name="Richard Chalk" userId="287f8aa4f4de1d19" providerId="LiveId" clId="{2B8EF38D-F199-4A46-BF3A-8383621CB477}" dt="2023-06-27T11:13:12.011" v="2995" actId="478"/>
          <ac:picMkLst>
            <pc:docMk/>
            <pc:sldMk cId="1117678555" sldId="492"/>
            <ac:picMk id="9" creationId="{3823605B-9487-A129-E066-4BE5F495105C}"/>
          </ac:picMkLst>
        </pc:picChg>
        <pc:picChg chg="mod">
          <ac:chgData name="Richard Chalk" userId="287f8aa4f4de1d19" providerId="LiveId" clId="{2B8EF38D-F199-4A46-BF3A-8383621CB477}" dt="2023-06-27T11:14:31.814" v="3030" actId="1036"/>
          <ac:picMkLst>
            <pc:docMk/>
            <pc:sldMk cId="1117678555" sldId="492"/>
            <ac:picMk id="13" creationId="{84B1B04A-EB95-C207-060F-D8A15823FAA3}"/>
          </ac:picMkLst>
        </pc:picChg>
        <pc:picChg chg="add mod">
          <ac:chgData name="Richard Chalk" userId="287f8aa4f4de1d19" providerId="LiveId" clId="{2B8EF38D-F199-4A46-BF3A-8383621CB477}" dt="2023-06-27T11:14:21.864" v="3013" actId="1037"/>
          <ac:picMkLst>
            <pc:docMk/>
            <pc:sldMk cId="1117678555" sldId="492"/>
            <ac:picMk id="3074" creationId="{DE7F0387-66D6-7936-EFD1-ACEB2C57AD62}"/>
          </ac:picMkLst>
        </pc:picChg>
      </pc:sldChg>
      <pc:sldChg chg="addSp delSp modSp add mod modNotesTx">
        <pc:chgData name="Richard Chalk" userId="287f8aa4f4de1d19" providerId="LiveId" clId="{2B8EF38D-F199-4A46-BF3A-8383621CB477}" dt="2023-06-27T20:02:13.222" v="7301" actId="20577"/>
        <pc:sldMkLst>
          <pc:docMk/>
          <pc:sldMk cId="2769621280" sldId="493"/>
        </pc:sldMkLst>
        <pc:spChg chg="del">
          <ac:chgData name="Richard Chalk" userId="287f8aa4f4de1d19" providerId="LiveId" clId="{2B8EF38D-F199-4A46-BF3A-8383621CB477}" dt="2023-06-27T12:12:24.631" v="3470" actId="478"/>
          <ac:spMkLst>
            <pc:docMk/>
            <pc:sldMk cId="2769621280" sldId="493"/>
            <ac:spMk id="2" creationId="{2CED0939-2445-F1A3-21AE-0A535344DD5D}"/>
          </ac:spMkLst>
        </pc:spChg>
        <pc:spChg chg="del">
          <ac:chgData name="Richard Chalk" userId="287f8aa4f4de1d19" providerId="LiveId" clId="{2B8EF38D-F199-4A46-BF3A-8383621CB477}" dt="2023-06-27T12:12:03.383" v="3465" actId="478"/>
          <ac:spMkLst>
            <pc:docMk/>
            <pc:sldMk cId="2769621280" sldId="493"/>
            <ac:spMk id="3" creationId="{173D56EC-57A4-FE19-1901-5242223ADD72}"/>
          </ac:spMkLst>
        </pc:spChg>
        <pc:spChg chg="mod">
          <ac:chgData name="Richard Chalk" userId="287f8aa4f4de1d19" providerId="LiveId" clId="{2B8EF38D-F199-4A46-BF3A-8383621CB477}" dt="2023-06-27T11:32:06.628" v="3457" actId="6549"/>
          <ac:spMkLst>
            <pc:docMk/>
            <pc:sldMk cId="2769621280" sldId="493"/>
            <ac:spMk id="7" creationId="{EBD62573-4B50-EAD6-8C7E-C3AE6A9F45B4}"/>
          </ac:spMkLst>
        </pc:spChg>
        <pc:spChg chg="del">
          <ac:chgData name="Richard Chalk" userId="287f8aa4f4de1d19" providerId="LiveId" clId="{2B8EF38D-F199-4A46-BF3A-8383621CB477}" dt="2023-06-27T12:12:30.193" v="3474" actId="478"/>
          <ac:spMkLst>
            <pc:docMk/>
            <pc:sldMk cId="2769621280" sldId="493"/>
            <ac:spMk id="8" creationId="{E876B843-BF2C-1B5A-5F38-B413E5D7E333}"/>
          </ac:spMkLst>
        </pc:spChg>
        <pc:spChg chg="mod">
          <ac:chgData name="Richard Chalk" userId="287f8aa4f4de1d19" providerId="LiveId" clId="{2B8EF38D-F199-4A46-BF3A-8383621CB477}" dt="2023-06-27T20:00:59.916" v="7201" actId="20577"/>
          <ac:spMkLst>
            <pc:docMk/>
            <pc:sldMk cId="2769621280" sldId="493"/>
            <ac:spMk id="10" creationId="{70678C4E-BAF0-E136-7086-FB1AE3B07438}"/>
          </ac:spMkLst>
        </pc:spChg>
        <pc:spChg chg="del">
          <ac:chgData name="Richard Chalk" userId="287f8aa4f4de1d19" providerId="LiveId" clId="{2B8EF38D-F199-4A46-BF3A-8383621CB477}" dt="2023-06-27T12:12:29.078" v="3473" actId="478"/>
          <ac:spMkLst>
            <pc:docMk/>
            <pc:sldMk cId="2769621280" sldId="493"/>
            <ac:spMk id="11" creationId="{02396AB6-21FA-B98A-9F8E-308091E73037}"/>
          </ac:spMkLst>
        </pc:spChg>
        <pc:spChg chg="del">
          <ac:chgData name="Richard Chalk" userId="287f8aa4f4de1d19" providerId="LiveId" clId="{2B8EF38D-F199-4A46-BF3A-8383621CB477}" dt="2023-06-27T12:12:27.058" v="3471" actId="478"/>
          <ac:spMkLst>
            <pc:docMk/>
            <pc:sldMk cId="2769621280" sldId="493"/>
            <ac:spMk id="12" creationId="{C75D2F0D-0F66-F215-F2D1-98DC0E79E735}"/>
          </ac:spMkLst>
        </pc:spChg>
        <pc:spChg chg="add del mod">
          <ac:chgData name="Richard Chalk" userId="287f8aa4f4de1d19" providerId="LiveId" clId="{2B8EF38D-F199-4A46-BF3A-8383621CB477}" dt="2023-06-27T12:10:36.951" v="3458" actId="478"/>
          <ac:spMkLst>
            <pc:docMk/>
            <pc:sldMk cId="2769621280" sldId="493"/>
            <ac:spMk id="14" creationId="{FE62AD75-00C1-3E03-7AB0-4BDCFE8E573B}"/>
          </ac:spMkLst>
        </pc:spChg>
        <pc:spChg chg="add mod">
          <ac:chgData name="Richard Chalk" userId="287f8aa4f4de1d19" providerId="LiveId" clId="{2B8EF38D-F199-4A46-BF3A-8383621CB477}" dt="2023-06-27T20:00:22.417" v="7199" actId="113"/>
          <ac:spMkLst>
            <pc:docMk/>
            <pc:sldMk cId="2769621280" sldId="493"/>
            <ac:spMk id="15" creationId="{7181E606-72EF-DADD-BE9B-A6EFBDB7D8E5}"/>
          </ac:spMkLst>
        </pc:spChg>
        <pc:spChg chg="add mod">
          <ac:chgData name="Richard Chalk" userId="287f8aa4f4de1d19" providerId="LiveId" clId="{2B8EF38D-F199-4A46-BF3A-8383621CB477}" dt="2023-06-27T12:16:32.419" v="3577" actId="1582"/>
          <ac:spMkLst>
            <pc:docMk/>
            <pc:sldMk cId="2769621280" sldId="493"/>
            <ac:spMk id="17" creationId="{A096FBC8-5924-C302-4C29-C26B59B2FA09}"/>
          </ac:spMkLst>
        </pc:spChg>
        <pc:spChg chg="add mod">
          <ac:chgData name="Richard Chalk" userId="287f8aa4f4de1d19" providerId="LiveId" clId="{2B8EF38D-F199-4A46-BF3A-8383621CB477}" dt="2023-06-27T12:17:28.892" v="3599" actId="1076"/>
          <ac:spMkLst>
            <pc:docMk/>
            <pc:sldMk cId="2769621280" sldId="493"/>
            <ac:spMk id="18" creationId="{45136A56-B2D2-F0E0-6339-39CABD299D40}"/>
          </ac:spMkLst>
        </pc:spChg>
        <pc:picChg chg="del">
          <ac:chgData name="Richard Chalk" userId="287f8aa4f4de1d19" providerId="LiveId" clId="{2B8EF38D-F199-4A46-BF3A-8383621CB477}" dt="2023-06-27T12:12:27.734" v="3472" actId="478"/>
          <ac:picMkLst>
            <pc:docMk/>
            <pc:sldMk cId="2769621280" sldId="493"/>
            <ac:picMk id="13" creationId="{5751411A-3D5E-D4D0-F767-3744B28A760A}"/>
          </ac:picMkLst>
        </pc:picChg>
        <pc:picChg chg="add mod">
          <ac:chgData name="Richard Chalk" userId="287f8aa4f4de1d19" providerId="LiveId" clId="{2B8EF38D-F199-4A46-BF3A-8383621CB477}" dt="2023-06-27T19:59:58.969" v="7175" actId="1035"/>
          <ac:picMkLst>
            <pc:docMk/>
            <pc:sldMk cId="2769621280" sldId="493"/>
            <ac:picMk id="16" creationId="{2ECBF2CC-DF50-2BF9-8AF2-D5F0A2995D81}"/>
          </ac:picMkLst>
        </pc:picChg>
        <pc:picChg chg="add mod">
          <ac:chgData name="Richard Chalk" userId="287f8aa4f4de1d19" providerId="LiveId" clId="{2B8EF38D-F199-4A46-BF3A-8383621CB477}" dt="2023-06-27T12:17:28.892" v="3599" actId="1076"/>
          <ac:picMkLst>
            <pc:docMk/>
            <pc:sldMk cId="2769621280" sldId="493"/>
            <ac:picMk id="19" creationId="{27AF10DB-776B-B210-AA77-B130AE40596E}"/>
          </ac:picMkLst>
        </pc:picChg>
        <pc:cxnChg chg="del">
          <ac:chgData name="Richard Chalk" userId="287f8aa4f4de1d19" providerId="LiveId" clId="{2B8EF38D-F199-4A46-BF3A-8383621CB477}" dt="2023-06-27T12:11:52.252" v="3461" actId="478"/>
          <ac:cxnSpMkLst>
            <pc:docMk/>
            <pc:sldMk cId="2769621280" sldId="493"/>
            <ac:cxnSpMk id="4" creationId="{8E10E644-46F5-F891-B4EC-377F5D56B5D8}"/>
          </ac:cxnSpMkLst>
        </pc:cxnChg>
      </pc:sldChg>
      <pc:sldChg chg="addSp modSp add mod modNotesTx">
        <pc:chgData name="Richard Chalk" userId="287f8aa4f4de1d19" providerId="LiveId" clId="{2B8EF38D-F199-4A46-BF3A-8383621CB477}" dt="2023-06-27T20:03:51.002" v="7317" actId="14100"/>
        <pc:sldMkLst>
          <pc:docMk/>
          <pc:sldMk cId="549357373" sldId="494"/>
        </pc:sldMkLst>
        <pc:spChg chg="mod">
          <ac:chgData name="Richard Chalk" userId="287f8aa4f4de1d19" providerId="LiveId" clId="{2B8EF38D-F199-4A46-BF3A-8383621CB477}" dt="2023-06-27T12:29:15.611" v="3795" actId="14100"/>
          <ac:spMkLst>
            <pc:docMk/>
            <pc:sldMk cId="549357373" sldId="494"/>
            <ac:spMk id="2" creationId="{2CED0939-2445-F1A3-21AE-0A535344DD5D}"/>
          </ac:spMkLst>
        </pc:spChg>
        <pc:spChg chg="add mod">
          <ac:chgData name="Richard Chalk" userId="287f8aa4f4de1d19" providerId="LiveId" clId="{2B8EF38D-F199-4A46-BF3A-8383621CB477}" dt="2023-06-27T12:34:03.075" v="3911" actId="1035"/>
          <ac:spMkLst>
            <pc:docMk/>
            <pc:sldMk cId="549357373" sldId="494"/>
            <ac:spMk id="3" creationId="{33E834B0-BB8C-989F-58A5-7325A4DBF555}"/>
          </ac:spMkLst>
        </pc:spChg>
        <pc:spChg chg="mod">
          <ac:chgData name="Richard Chalk" userId="287f8aa4f4de1d19" providerId="LiveId" clId="{2B8EF38D-F199-4A46-BF3A-8383621CB477}" dt="2023-06-27T12:24:26.125" v="3687" actId="20577"/>
          <ac:spMkLst>
            <pc:docMk/>
            <pc:sldMk cId="549357373" sldId="494"/>
            <ac:spMk id="7" creationId="{EBD62573-4B50-EAD6-8C7E-C3AE6A9F45B4}"/>
          </ac:spMkLst>
        </pc:spChg>
        <pc:spChg chg="add mod">
          <ac:chgData name="Richard Chalk" userId="287f8aa4f4de1d19" providerId="LiveId" clId="{2B8EF38D-F199-4A46-BF3A-8383621CB477}" dt="2023-06-27T12:34:03.075" v="3911" actId="1035"/>
          <ac:spMkLst>
            <pc:docMk/>
            <pc:sldMk cId="549357373" sldId="494"/>
            <ac:spMk id="8" creationId="{B7A899BA-29AA-8F0C-03AA-32904715A0E3}"/>
          </ac:spMkLst>
        </pc:spChg>
        <pc:spChg chg="mod">
          <ac:chgData name="Richard Chalk" userId="287f8aa4f4de1d19" providerId="LiveId" clId="{2B8EF38D-F199-4A46-BF3A-8383621CB477}" dt="2023-06-27T20:03:51.002" v="7317" actId="14100"/>
          <ac:spMkLst>
            <pc:docMk/>
            <pc:sldMk cId="549357373" sldId="494"/>
            <ac:spMk id="10" creationId="{70678C4E-BAF0-E136-7086-FB1AE3B07438}"/>
          </ac:spMkLst>
        </pc:spChg>
        <pc:spChg chg="add mod">
          <ac:chgData name="Richard Chalk" userId="287f8aa4f4de1d19" providerId="LiveId" clId="{2B8EF38D-F199-4A46-BF3A-8383621CB477}" dt="2023-06-27T12:34:03.075" v="3911" actId="1035"/>
          <ac:spMkLst>
            <pc:docMk/>
            <pc:sldMk cId="549357373" sldId="494"/>
            <ac:spMk id="11" creationId="{86692164-53F2-A035-C997-F89EFF421E92}"/>
          </ac:spMkLst>
        </pc:spChg>
      </pc:sldChg>
      <pc:sldChg chg="addSp delSp modSp add mod modNotesTx">
        <pc:chgData name="Richard Chalk" userId="287f8aa4f4de1d19" providerId="LiveId" clId="{2B8EF38D-F199-4A46-BF3A-8383621CB477}" dt="2023-06-27T20:12:07.705" v="7513" actId="207"/>
        <pc:sldMkLst>
          <pc:docMk/>
          <pc:sldMk cId="2968679684" sldId="495"/>
        </pc:sldMkLst>
        <pc:spChg chg="add del">
          <ac:chgData name="Richard Chalk" userId="287f8aa4f4de1d19" providerId="LiveId" clId="{2B8EF38D-F199-4A46-BF3A-8383621CB477}" dt="2023-06-27T13:31:39.215" v="4329" actId="478"/>
          <ac:spMkLst>
            <pc:docMk/>
            <pc:sldMk cId="2968679684" sldId="495"/>
            <ac:spMk id="2" creationId="{A03A268F-3CAF-F939-1630-AAA7657DEBF5}"/>
          </ac:spMkLst>
        </pc:spChg>
        <pc:spChg chg="add mod">
          <ac:chgData name="Richard Chalk" userId="287f8aa4f4de1d19" providerId="LiveId" clId="{2B8EF38D-F199-4A46-BF3A-8383621CB477}" dt="2023-06-27T13:57:24.221" v="5079" actId="20577"/>
          <ac:spMkLst>
            <pc:docMk/>
            <pc:sldMk cId="2968679684" sldId="495"/>
            <ac:spMk id="3" creationId="{0F3DC12D-A7E8-4173-06F7-0BA27942EE37}"/>
          </ac:spMkLst>
        </pc:spChg>
        <pc:spChg chg="mod">
          <ac:chgData name="Richard Chalk" userId="287f8aa4f4de1d19" providerId="LiveId" clId="{2B8EF38D-F199-4A46-BF3A-8383621CB477}" dt="2023-06-27T13:36:48.149" v="4388" actId="20577"/>
          <ac:spMkLst>
            <pc:docMk/>
            <pc:sldMk cId="2968679684" sldId="495"/>
            <ac:spMk id="7" creationId="{EBD62573-4B50-EAD6-8C7E-C3AE6A9F45B4}"/>
          </ac:spMkLst>
        </pc:spChg>
        <pc:spChg chg="del">
          <ac:chgData name="Richard Chalk" userId="287f8aa4f4de1d19" providerId="LiveId" clId="{2B8EF38D-F199-4A46-BF3A-8383621CB477}" dt="2023-06-27T13:35:39.211" v="4370" actId="478"/>
          <ac:spMkLst>
            <pc:docMk/>
            <pc:sldMk cId="2968679684" sldId="495"/>
            <ac:spMk id="11" creationId="{34D08F20-1074-DBCC-BF90-B576C54E8BFD}"/>
          </ac:spMkLst>
        </pc:spChg>
        <pc:spChg chg="del">
          <ac:chgData name="Richard Chalk" userId="287f8aa4f4de1d19" providerId="LiveId" clId="{2B8EF38D-F199-4A46-BF3A-8383621CB477}" dt="2023-06-27T13:35:39.211" v="4370" actId="478"/>
          <ac:spMkLst>
            <pc:docMk/>
            <pc:sldMk cId="2968679684" sldId="495"/>
            <ac:spMk id="15" creationId="{1FA934E4-F09D-A434-225B-0A01DB2E1161}"/>
          </ac:spMkLst>
        </pc:spChg>
        <pc:spChg chg="mod">
          <ac:chgData name="Richard Chalk" userId="287f8aa4f4de1d19" providerId="LiveId" clId="{2B8EF38D-F199-4A46-BF3A-8383621CB477}" dt="2023-06-27T20:12:07.705" v="7513" actId="207"/>
          <ac:spMkLst>
            <pc:docMk/>
            <pc:sldMk cId="2968679684" sldId="495"/>
            <ac:spMk id="16" creationId="{4EF0A85C-D886-A44B-95BD-661462D7E04F}"/>
          </ac:spMkLst>
        </pc:spChg>
        <pc:spChg chg="del">
          <ac:chgData name="Richard Chalk" userId="287f8aa4f4de1d19" providerId="LiveId" clId="{2B8EF38D-F199-4A46-BF3A-8383621CB477}" dt="2023-06-27T13:35:39.211" v="4370" actId="478"/>
          <ac:spMkLst>
            <pc:docMk/>
            <pc:sldMk cId="2968679684" sldId="495"/>
            <ac:spMk id="17" creationId="{37BA4E78-FAF2-81F6-F0DE-FADD7CF9FD45}"/>
          </ac:spMkLst>
        </pc:spChg>
        <pc:picChg chg="del">
          <ac:chgData name="Richard Chalk" userId="287f8aa4f4de1d19" providerId="LiveId" clId="{2B8EF38D-F199-4A46-BF3A-8383621CB477}" dt="2023-06-27T13:35:33.712" v="4369" actId="478"/>
          <ac:picMkLst>
            <pc:docMk/>
            <pc:sldMk cId="2968679684" sldId="495"/>
            <ac:picMk id="18" creationId="{04E8523B-2D3A-5106-90D9-D228D396E8DD}"/>
          </ac:picMkLst>
        </pc:picChg>
        <pc:picChg chg="del">
          <ac:chgData name="Richard Chalk" userId="287f8aa4f4de1d19" providerId="LiveId" clId="{2B8EF38D-F199-4A46-BF3A-8383621CB477}" dt="2023-06-27T13:35:40.832" v="4371" actId="478"/>
          <ac:picMkLst>
            <pc:docMk/>
            <pc:sldMk cId="2968679684" sldId="495"/>
            <ac:picMk id="5122" creationId="{90D0A473-D405-919F-9E9B-C6193D90BA9D}"/>
          </ac:picMkLst>
        </pc:picChg>
      </pc:sldChg>
      <pc:sldChg chg="addSp delSp modSp add mod ord modNotesTx">
        <pc:chgData name="Richard Chalk" userId="287f8aa4f4de1d19" providerId="LiveId" clId="{2B8EF38D-F199-4A46-BF3A-8383621CB477}" dt="2023-06-27T20:15:53.626" v="7518" actId="6549"/>
        <pc:sldMkLst>
          <pc:docMk/>
          <pc:sldMk cId="2368880565" sldId="496"/>
        </pc:sldMkLst>
        <pc:spChg chg="add del">
          <ac:chgData name="Richard Chalk" userId="287f8aa4f4de1d19" providerId="LiveId" clId="{2B8EF38D-F199-4A46-BF3A-8383621CB477}" dt="2023-06-27T14:23:41.743" v="5700" actId="478"/>
          <ac:spMkLst>
            <pc:docMk/>
            <pc:sldMk cId="2368880565" sldId="496"/>
            <ac:spMk id="2" creationId="{A03A268F-3CAF-F939-1630-AAA7657DEBF5}"/>
          </ac:spMkLst>
        </pc:spChg>
        <pc:spChg chg="mod">
          <ac:chgData name="Richard Chalk" userId="287f8aa4f4de1d19" providerId="LiveId" clId="{2B8EF38D-F199-4A46-BF3A-8383621CB477}" dt="2023-06-27T12:36:01.197" v="3948" actId="20577"/>
          <ac:spMkLst>
            <pc:docMk/>
            <pc:sldMk cId="2368880565" sldId="496"/>
            <ac:spMk id="7" creationId="{EBD62573-4B50-EAD6-8C7E-C3AE6A9F45B4}"/>
          </ac:spMkLst>
        </pc:spChg>
        <pc:spChg chg="add mod">
          <ac:chgData name="Richard Chalk" userId="287f8aa4f4de1d19" providerId="LiveId" clId="{2B8EF38D-F199-4A46-BF3A-8383621CB477}" dt="2023-06-27T20:06:22.789" v="7340" actId="6549"/>
          <ac:spMkLst>
            <pc:docMk/>
            <pc:sldMk cId="2368880565" sldId="496"/>
            <ac:spMk id="8" creationId="{00A6E542-CFBE-5F57-A400-F74E7AD5A080}"/>
          </ac:spMkLst>
        </pc:spChg>
        <pc:spChg chg="del">
          <ac:chgData name="Richard Chalk" userId="287f8aa4f4de1d19" providerId="LiveId" clId="{2B8EF38D-F199-4A46-BF3A-8383621CB477}" dt="2023-06-27T14:25:37.824" v="5751" actId="478"/>
          <ac:spMkLst>
            <pc:docMk/>
            <pc:sldMk cId="2368880565" sldId="496"/>
            <ac:spMk id="11" creationId="{34D08F20-1074-DBCC-BF90-B576C54E8BFD}"/>
          </ac:spMkLst>
        </pc:spChg>
        <pc:spChg chg="del">
          <ac:chgData name="Richard Chalk" userId="287f8aa4f4de1d19" providerId="LiveId" clId="{2B8EF38D-F199-4A46-BF3A-8383621CB477}" dt="2023-06-27T14:25:35.973" v="5750" actId="478"/>
          <ac:spMkLst>
            <pc:docMk/>
            <pc:sldMk cId="2368880565" sldId="496"/>
            <ac:spMk id="15" creationId="{1FA934E4-F09D-A434-225B-0A01DB2E1161}"/>
          </ac:spMkLst>
        </pc:spChg>
        <pc:spChg chg="mod">
          <ac:chgData name="Richard Chalk" userId="287f8aa4f4de1d19" providerId="LiveId" clId="{2B8EF38D-F199-4A46-BF3A-8383621CB477}" dt="2023-06-27T14:28:58.915" v="5909" actId="113"/>
          <ac:spMkLst>
            <pc:docMk/>
            <pc:sldMk cId="2368880565" sldId="496"/>
            <ac:spMk id="16" creationId="{4EF0A85C-D886-A44B-95BD-661462D7E04F}"/>
          </ac:spMkLst>
        </pc:spChg>
        <pc:spChg chg="del">
          <ac:chgData name="Richard Chalk" userId="287f8aa4f4de1d19" providerId="LiveId" clId="{2B8EF38D-F199-4A46-BF3A-8383621CB477}" dt="2023-06-27T14:24:24.766" v="5704" actId="478"/>
          <ac:spMkLst>
            <pc:docMk/>
            <pc:sldMk cId="2368880565" sldId="496"/>
            <ac:spMk id="17" creationId="{37BA4E78-FAF2-81F6-F0DE-FADD7CF9FD45}"/>
          </ac:spMkLst>
        </pc:spChg>
        <pc:picChg chg="add mod">
          <ac:chgData name="Richard Chalk" userId="287f8aa4f4de1d19" providerId="LiveId" clId="{2B8EF38D-F199-4A46-BF3A-8383621CB477}" dt="2023-06-27T14:23:52.326" v="5702"/>
          <ac:picMkLst>
            <pc:docMk/>
            <pc:sldMk cId="2368880565" sldId="496"/>
            <ac:picMk id="3" creationId="{E6F120F5-354C-B2EB-3EB2-2BFD6A2024C7}"/>
          </ac:picMkLst>
        </pc:picChg>
        <pc:picChg chg="del">
          <ac:chgData name="Richard Chalk" userId="287f8aa4f4de1d19" providerId="LiveId" clId="{2B8EF38D-F199-4A46-BF3A-8383621CB477}" dt="2023-06-27T14:24:23.492" v="5703" actId="478"/>
          <ac:picMkLst>
            <pc:docMk/>
            <pc:sldMk cId="2368880565" sldId="496"/>
            <ac:picMk id="18" creationId="{04E8523B-2D3A-5106-90D9-D228D396E8DD}"/>
          </ac:picMkLst>
        </pc:picChg>
        <pc:picChg chg="del">
          <ac:chgData name="Richard Chalk" userId="287f8aa4f4de1d19" providerId="LiveId" clId="{2B8EF38D-F199-4A46-BF3A-8383621CB477}" dt="2023-06-27T14:23:43.502" v="5701" actId="478"/>
          <ac:picMkLst>
            <pc:docMk/>
            <pc:sldMk cId="2368880565" sldId="496"/>
            <ac:picMk id="5122" creationId="{90D0A473-D405-919F-9E9B-C6193D90BA9D}"/>
          </ac:picMkLst>
        </pc:picChg>
        <pc:cxnChg chg="del">
          <ac:chgData name="Richard Chalk" userId="287f8aa4f4de1d19" providerId="LiveId" clId="{2B8EF38D-F199-4A46-BF3A-8383621CB477}" dt="2023-06-27T14:26:38.566" v="5764" actId="478"/>
          <ac:cxnSpMkLst>
            <pc:docMk/>
            <pc:sldMk cId="2368880565" sldId="496"/>
            <ac:cxnSpMk id="4" creationId="{8E10E644-46F5-F891-B4EC-377F5D56B5D8}"/>
          </ac:cxnSpMkLst>
        </pc:cxnChg>
        <pc:cxnChg chg="add mod">
          <ac:chgData name="Richard Chalk" userId="287f8aa4f4de1d19" providerId="LiveId" clId="{2B8EF38D-F199-4A46-BF3A-8383621CB477}" dt="2023-06-27T14:28:49.598" v="5908" actId="1037"/>
          <ac:cxnSpMkLst>
            <pc:docMk/>
            <pc:sldMk cId="2368880565" sldId="496"/>
            <ac:cxnSpMk id="9" creationId="{5E950C6B-A52F-CD33-B327-A6DC18D6427E}"/>
          </ac:cxnSpMkLst>
        </pc:cxnChg>
      </pc:sldChg>
      <pc:sldChg chg="addSp delSp modSp add mod modNotesTx">
        <pc:chgData name="Richard Chalk" userId="287f8aa4f4de1d19" providerId="LiveId" clId="{2B8EF38D-F199-4A46-BF3A-8383621CB477}" dt="2023-06-27T17:06:41.355" v="6969"/>
        <pc:sldMkLst>
          <pc:docMk/>
          <pc:sldMk cId="759386070" sldId="497"/>
        </pc:sldMkLst>
        <pc:spChg chg="mod">
          <ac:chgData name="Richard Chalk" userId="287f8aa4f4de1d19" providerId="LiveId" clId="{2B8EF38D-F199-4A46-BF3A-8383621CB477}" dt="2023-06-27T16:55:37.292" v="6900" actId="113"/>
          <ac:spMkLst>
            <pc:docMk/>
            <pc:sldMk cId="759386070" sldId="497"/>
            <ac:spMk id="2" creationId="{2CED0939-2445-F1A3-21AE-0A535344DD5D}"/>
          </ac:spMkLst>
        </pc:spChg>
        <pc:spChg chg="mod">
          <ac:chgData name="Richard Chalk" userId="287f8aa4f4de1d19" providerId="LiveId" clId="{2B8EF38D-F199-4A46-BF3A-8383621CB477}" dt="2023-06-27T16:56:49.472" v="6945" actId="20577"/>
          <ac:spMkLst>
            <pc:docMk/>
            <pc:sldMk cId="759386070" sldId="497"/>
            <ac:spMk id="3" creationId="{173D56EC-57A4-FE19-1901-5242223ADD72}"/>
          </ac:spMkLst>
        </pc:spChg>
        <pc:spChg chg="mod">
          <ac:chgData name="Richard Chalk" userId="287f8aa4f4de1d19" providerId="LiveId" clId="{2B8EF38D-F199-4A46-BF3A-8383621CB477}" dt="2023-06-27T12:46:37.749" v="4127" actId="20577"/>
          <ac:spMkLst>
            <pc:docMk/>
            <pc:sldMk cId="759386070" sldId="497"/>
            <ac:spMk id="7" creationId="{EBD62573-4B50-EAD6-8C7E-C3AE6A9F45B4}"/>
          </ac:spMkLst>
        </pc:spChg>
        <pc:spChg chg="del">
          <ac:chgData name="Richard Chalk" userId="287f8aa4f4de1d19" providerId="LiveId" clId="{2B8EF38D-F199-4A46-BF3A-8383621CB477}" dt="2023-06-27T16:42:57.421" v="6674" actId="478"/>
          <ac:spMkLst>
            <pc:docMk/>
            <pc:sldMk cId="759386070" sldId="497"/>
            <ac:spMk id="8" creationId="{B95AA0FD-51A2-900C-DA46-96027AAFB65A}"/>
          </ac:spMkLst>
        </pc:spChg>
        <pc:spChg chg="del">
          <ac:chgData name="Richard Chalk" userId="287f8aa4f4de1d19" providerId="LiveId" clId="{2B8EF38D-F199-4A46-BF3A-8383621CB477}" dt="2023-06-27T16:46:15.917" v="6742" actId="478"/>
          <ac:spMkLst>
            <pc:docMk/>
            <pc:sldMk cId="759386070" sldId="497"/>
            <ac:spMk id="15" creationId="{224494BA-550F-E31C-2124-83DDE4ED3720}"/>
          </ac:spMkLst>
        </pc:spChg>
        <pc:spChg chg="del">
          <ac:chgData name="Richard Chalk" userId="287f8aa4f4de1d19" providerId="LiveId" clId="{2B8EF38D-F199-4A46-BF3A-8383621CB477}" dt="2023-06-27T16:46:15.917" v="6742" actId="478"/>
          <ac:spMkLst>
            <pc:docMk/>
            <pc:sldMk cId="759386070" sldId="497"/>
            <ac:spMk id="17" creationId="{B26AB41B-4B6F-4DD4-94E4-D10A41809965}"/>
          </ac:spMkLst>
        </pc:spChg>
        <pc:spChg chg="del">
          <ac:chgData name="Richard Chalk" userId="287f8aa4f4de1d19" providerId="LiveId" clId="{2B8EF38D-F199-4A46-BF3A-8383621CB477}" dt="2023-06-27T16:46:15.917" v="6742" actId="478"/>
          <ac:spMkLst>
            <pc:docMk/>
            <pc:sldMk cId="759386070" sldId="497"/>
            <ac:spMk id="18" creationId="{2792C14D-24DC-AFA9-E3FF-6129920D5213}"/>
          </ac:spMkLst>
        </pc:spChg>
        <pc:spChg chg="del">
          <ac:chgData name="Richard Chalk" userId="287f8aa4f4de1d19" providerId="LiveId" clId="{2B8EF38D-F199-4A46-BF3A-8383621CB477}" dt="2023-06-27T16:46:15.917" v="6742" actId="478"/>
          <ac:spMkLst>
            <pc:docMk/>
            <pc:sldMk cId="759386070" sldId="497"/>
            <ac:spMk id="19" creationId="{4912EBB0-76F4-9205-033F-A70FDEFC0A24}"/>
          </ac:spMkLst>
        </pc:spChg>
        <pc:spChg chg="del">
          <ac:chgData name="Richard Chalk" userId="287f8aa4f4de1d19" providerId="LiveId" clId="{2B8EF38D-F199-4A46-BF3A-8383621CB477}" dt="2023-06-27T16:46:15.917" v="6742" actId="478"/>
          <ac:spMkLst>
            <pc:docMk/>
            <pc:sldMk cId="759386070" sldId="497"/>
            <ac:spMk id="20" creationId="{2A59015F-9B46-EFE3-3A35-A5D6592A6630}"/>
          </ac:spMkLst>
        </pc:spChg>
        <pc:picChg chg="add mod">
          <ac:chgData name="Richard Chalk" userId="287f8aa4f4de1d19" providerId="LiveId" clId="{2B8EF38D-F199-4A46-BF3A-8383621CB477}" dt="2023-06-27T16:43:14.123" v="6676"/>
          <ac:picMkLst>
            <pc:docMk/>
            <pc:sldMk cId="759386070" sldId="497"/>
            <ac:picMk id="9" creationId="{D032BFC8-516D-46AF-5F51-086BB1BF8065}"/>
          </ac:picMkLst>
        </pc:picChg>
        <pc:picChg chg="del">
          <ac:chgData name="Richard Chalk" userId="287f8aa4f4de1d19" providerId="LiveId" clId="{2B8EF38D-F199-4A46-BF3A-8383621CB477}" dt="2023-06-27T16:43:13.793" v="6675" actId="478"/>
          <ac:picMkLst>
            <pc:docMk/>
            <pc:sldMk cId="759386070" sldId="497"/>
            <ac:picMk id="10" creationId="{62C8EA3D-8CA7-9E89-8F8D-33F2C192B73F}"/>
          </ac:picMkLst>
        </pc:picChg>
        <pc:picChg chg="add mod">
          <ac:chgData name="Richard Chalk" userId="287f8aa4f4de1d19" providerId="LiveId" clId="{2B8EF38D-F199-4A46-BF3A-8383621CB477}" dt="2023-06-27T16:57:01.105" v="6948" actId="1076"/>
          <ac:picMkLst>
            <pc:docMk/>
            <pc:sldMk cId="759386070" sldId="497"/>
            <ac:picMk id="11" creationId="{21790CD6-316D-D2A2-3645-51BE3E024507}"/>
          </ac:picMkLst>
        </pc:picChg>
        <pc:picChg chg="del">
          <ac:chgData name="Richard Chalk" userId="287f8aa4f4de1d19" providerId="LiveId" clId="{2B8EF38D-F199-4A46-BF3A-8383621CB477}" dt="2023-06-27T16:46:13.371" v="6741" actId="478"/>
          <ac:picMkLst>
            <pc:docMk/>
            <pc:sldMk cId="759386070" sldId="497"/>
            <ac:picMk id="12" creationId="{11805E21-785A-35E6-4E26-81D769067897}"/>
          </ac:picMkLst>
        </pc:picChg>
        <pc:picChg chg="add mod">
          <ac:chgData name="Richard Chalk" userId="287f8aa4f4de1d19" providerId="LiveId" clId="{2B8EF38D-F199-4A46-BF3A-8383621CB477}" dt="2023-06-27T16:46:22.791" v="6749" actId="1035"/>
          <ac:picMkLst>
            <pc:docMk/>
            <pc:sldMk cId="759386070" sldId="497"/>
            <ac:picMk id="4098" creationId="{BF4ACAB2-61C4-66A0-7692-149FC5B8E968}"/>
          </ac:picMkLst>
        </pc:picChg>
      </pc:sldChg>
      <pc:sldChg chg="addSp modSp add mod">
        <pc:chgData name="Richard Chalk" userId="287f8aa4f4de1d19" providerId="LiveId" clId="{2B8EF38D-F199-4A46-BF3A-8383621CB477}" dt="2023-06-27T14:14:04.599" v="5601" actId="1036"/>
        <pc:sldMkLst>
          <pc:docMk/>
          <pc:sldMk cId="1846627694" sldId="498"/>
        </pc:sldMkLst>
        <pc:spChg chg="add mod">
          <ac:chgData name="Richard Chalk" userId="287f8aa4f4de1d19" providerId="LiveId" clId="{2B8EF38D-F199-4A46-BF3A-8383621CB477}" dt="2023-06-27T14:01:27.770" v="5135" actId="1038"/>
          <ac:spMkLst>
            <pc:docMk/>
            <pc:sldMk cId="1846627694" sldId="498"/>
            <ac:spMk id="2" creationId="{B76DE59C-2EF6-C849-C5F2-883F28CB2D10}"/>
          </ac:spMkLst>
        </pc:spChg>
        <pc:spChg chg="mod">
          <ac:chgData name="Richard Chalk" userId="287f8aa4f4de1d19" providerId="LiveId" clId="{2B8EF38D-F199-4A46-BF3A-8383621CB477}" dt="2023-06-27T14:01:09.678" v="5116" actId="14100"/>
          <ac:spMkLst>
            <pc:docMk/>
            <pc:sldMk cId="1846627694" sldId="498"/>
            <ac:spMk id="3" creationId="{0F3DC12D-A7E8-4173-06F7-0BA27942EE37}"/>
          </ac:spMkLst>
        </pc:spChg>
        <pc:spChg chg="mod">
          <ac:chgData name="Richard Chalk" userId="287f8aa4f4de1d19" providerId="LiveId" clId="{2B8EF38D-F199-4A46-BF3A-8383621CB477}" dt="2023-06-27T13:47:27.520" v="4505" actId="20577"/>
          <ac:spMkLst>
            <pc:docMk/>
            <pc:sldMk cId="1846627694" sldId="498"/>
            <ac:spMk id="7" creationId="{EBD62573-4B50-EAD6-8C7E-C3AE6A9F45B4}"/>
          </ac:spMkLst>
        </pc:spChg>
        <pc:spChg chg="add mod">
          <ac:chgData name="Richard Chalk" userId="287f8aa4f4de1d19" providerId="LiveId" clId="{2B8EF38D-F199-4A46-BF3A-8383621CB477}" dt="2023-06-27T13:55:54.069" v="5051" actId="403"/>
          <ac:spMkLst>
            <pc:docMk/>
            <pc:sldMk cId="1846627694" sldId="498"/>
            <ac:spMk id="8" creationId="{DF004F94-F5FF-62C5-0749-151CDAA54777}"/>
          </ac:spMkLst>
        </pc:spChg>
        <pc:spChg chg="add mod">
          <ac:chgData name="Richard Chalk" userId="287f8aa4f4de1d19" providerId="LiveId" clId="{2B8EF38D-F199-4A46-BF3A-8383621CB477}" dt="2023-06-27T13:55:10.295" v="5048" actId="1036"/>
          <ac:spMkLst>
            <pc:docMk/>
            <pc:sldMk cId="1846627694" sldId="498"/>
            <ac:spMk id="9" creationId="{15470247-125F-2151-26B3-D100263E4FE4}"/>
          </ac:spMkLst>
        </pc:spChg>
        <pc:spChg chg="add mod">
          <ac:chgData name="Richard Chalk" userId="287f8aa4f4de1d19" providerId="LiveId" clId="{2B8EF38D-F199-4A46-BF3A-8383621CB477}" dt="2023-06-27T14:13:56.892" v="5594" actId="14100"/>
          <ac:spMkLst>
            <pc:docMk/>
            <pc:sldMk cId="1846627694" sldId="498"/>
            <ac:spMk id="10" creationId="{60EA2332-8EFC-302C-35D3-49C7644E708D}"/>
          </ac:spMkLst>
        </pc:spChg>
        <pc:spChg chg="add mod">
          <ac:chgData name="Richard Chalk" userId="287f8aa4f4de1d19" providerId="LiveId" clId="{2B8EF38D-F199-4A46-BF3A-8383621CB477}" dt="2023-06-27T14:14:04.599" v="5601" actId="1036"/>
          <ac:spMkLst>
            <pc:docMk/>
            <pc:sldMk cId="1846627694" sldId="498"/>
            <ac:spMk id="11" creationId="{74D6E478-BA18-556C-6829-86AB26FA0DDA}"/>
          </ac:spMkLst>
        </pc:spChg>
        <pc:spChg chg="mod">
          <ac:chgData name="Richard Chalk" userId="287f8aa4f4de1d19" providerId="LiveId" clId="{2B8EF38D-F199-4A46-BF3A-8383621CB477}" dt="2023-06-27T14:01:23.001" v="5123" actId="20577"/>
          <ac:spMkLst>
            <pc:docMk/>
            <pc:sldMk cId="1846627694" sldId="498"/>
            <ac:spMk id="16" creationId="{4EF0A85C-D886-A44B-95BD-661462D7E04F}"/>
          </ac:spMkLst>
        </pc:spChg>
      </pc:sldChg>
      <pc:sldChg chg="addSp delSp modSp add mod modNotesTx">
        <pc:chgData name="Richard Chalk" userId="287f8aa4f4de1d19" providerId="LiveId" clId="{2B8EF38D-F199-4A46-BF3A-8383621CB477}" dt="2023-06-27T20:16:19.481" v="7528" actId="20577"/>
        <pc:sldMkLst>
          <pc:docMk/>
          <pc:sldMk cId="3481731746" sldId="499"/>
        </pc:sldMkLst>
        <pc:spChg chg="del">
          <ac:chgData name="Richard Chalk" userId="287f8aa4f4de1d19" providerId="LiveId" clId="{2B8EF38D-F199-4A46-BF3A-8383621CB477}" dt="2023-06-27T14:03:31.273" v="5170" actId="478"/>
          <ac:spMkLst>
            <pc:docMk/>
            <pc:sldMk cId="3481731746" sldId="499"/>
            <ac:spMk id="2" creationId="{B76DE59C-2EF6-C849-C5F2-883F28CB2D10}"/>
          </ac:spMkLst>
        </pc:spChg>
        <pc:spChg chg="mod">
          <ac:chgData name="Richard Chalk" userId="287f8aa4f4de1d19" providerId="LiveId" clId="{2B8EF38D-F199-4A46-BF3A-8383621CB477}" dt="2023-06-27T20:14:06.860" v="7517" actId="207"/>
          <ac:spMkLst>
            <pc:docMk/>
            <pc:sldMk cId="3481731746" sldId="499"/>
            <ac:spMk id="3" creationId="{0F3DC12D-A7E8-4173-06F7-0BA27942EE37}"/>
          </ac:spMkLst>
        </pc:spChg>
        <pc:spChg chg="mod">
          <ac:chgData name="Richard Chalk" userId="287f8aa4f4de1d19" providerId="LiveId" clId="{2B8EF38D-F199-4A46-BF3A-8383621CB477}" dt="2023-06-27T14:02:15.200" v="5152" actId="6549"/>
          <ac:spMkLst>
            <pc:docMk/>
            <pc:sldMk cId="3481731746" sldId="499"/>
            <ac:spMk id="7" creationId="{EBD62573-4B50-EAD6-8C7E-C3AE6A9F45B4}"/>
          </ac:spMkLst>
        </pc:spChg>
        <pc:spChg chg="del">
          <ac:chgData name="Richard Chalk" userId="287f8aa4f4de1d19" providerId="LiveId" clId="{2B8EF38D-F199-4A46-BF3A-8383621CB477}" dt="2023-06-27T14:09:09.423" v="5391" actId="478"/>
          <ac:spMkLst>
            <pc:docMk/>
            <pc:sldMk cId="3481731746" sldId="499"/>
            <ac:spMk id="8" creationId="{DF004F94-F5FF-62C5-0749-151CDAA54777}"/>
          </ac:spMkLst>
        </pc:spChg>
        <pc:spChg chg="del">
          <ac:chgData name="Richard Chalk" userId="287f8aa4f4de1d19" providerId="LiveId" clId="{2B8EF38D-F199-4A46-BF3A-8383621CB477}" dt="2023-06-27T14:09:10.468" v="5392" actId="478"/>
          <ac:spMkLst>
            <pc:docMk/>
            <pc:sldMk cId="3481731746" sldId="499"/>
            <ac:spMk id="9" creationId="{15470247-125F-2151-26B3-D100263E4FE4}"/>
          </ac:spMkLst>
        </pc:spChg>
        <pc:spChg chg="add mod">
          <ac:chgData name="Richard Chalk" userId="287f8aa4f4de1d19" providerId="LiveId" clId="{2B8EF38D-F199-4A46-BF3A-8383621CB477}" dt="2023-06-27T14:07:43.588" v="5390" actId="1038"/>
          <ac:spMkLst>
            <pc:docMk/>
            <pc:sldMk cId="3481731746" sldId="499"/>
            <ac:spMk id="10" creationId="{B51B9175-6A56-4FC6-C362-D5112B47381B}"/>
          </ac:spMkLst>
        </pc:spChg>
        <pc:spChg chg="mod">
          <ac:chgData name="Richard Chalk" userId="287f8aa4f4de1d19" providerId="LiveId" clId="{2B8EF38D-F199-4A46-BF3A-8383621CB477}" dt="2023-06-27T14:07:31.955" v="5381" actId="14100"/>
          <ac:spMkLst>
            <pc:docMk/>
            <pc:sldMk cId="3481731746" sldId="499"/>
            <ac:spMk id="16" creationId="{4EF0A85C-D886-A44B-95BD-661462D7E04F}"/>
          </ac:spMkLst>
        </pc:spChg>
        <pc:picChg chg="add mod">
          <ac:chgData name="Richard Chalk" userId="287f8aa4f4de1d19" providerId="LiveId" clId="{2B8EF38D-F199-4A46-BF3A-8383621CB477}" dt="2023-06-27T14:07:43.588" v="5390" actId="1038"/>
          <ac:picMkLst>
            <pc:docMk/>
            <pc:sldMk cId="3481731746" sldId="499"/>
            <ac:picMk id="11" creationId="{F39E0618-58FB-3D74-EE72-E919BD231969}"/>
          </ac:picMkLst>
        </pc:picChg>
      </pc:sldChg>
      <pc:sldChg chg="addSp modSp add mod">
        <pc:chgData name="Richard Chalk" userId="287f8aa4f4de1d19" providerId="LiveId" clId="{2B8EF38D-F199-4A46-BF3A-8383621CB477}" dt="2023-06-27T20:17:34.998" v="7530" actId="207"/>
        <pc:sldMkLst>
          <pc:docMk/>
          <pc:sldMk cId="2590251995" sldId="500"/>
        </pc:sldMkLst>
        <pc:spChg chg="add mod">
          <ac:chgData name="Richard Chalk" userId="287f8aa4f4de1d19" providerId="LiveId" clId="{2B8EF38D-F199-4A46-BF3A-8383621CB477}" dt="2023-06-27T14:22:48.374" v="5693" actId="20577"/>
          <ac:spMkLst>
            <pc:docMk/>
            <pc:sldMk cId="2590251995" sldId="500"/>
            <ac:spMk id="2" creationId="{EDBBC4DA-7B1C-9230-C5E4-7C6403275FC7}"/>
          </ac:spMkLst>
        </pc:spChg>
        <pc:spChg chg="mod">
          <ac:chgData name="Richard Chalk" userId="287f8aa4f4de1d19" providerId="LiveId" clId="{2B8EF38D-F199-4A46-BF3A-8383621CB477}" dt="2023-06-27T14:23:17.300" v="5698" actId="20577"/>
          <ac:spMkLst>
            <pc:docMk/>
            <pc:sldMk cId="2590251995" sldId="500"/>
            <ac:spMk id="3" creationId="{0F3DC12D-A7E8-4173-06F7-0BA27942EE37}"/>
          </ac:spMkLst>
        </pc:spChg>
        <pc:spChg chg="mod">
          <ac:chgData name="Richard Chalk" userId="287f8aa4f4de1d19" providerId="LiveId" clId="{2B8EF38D-F199-4A46-BF3A-8383621CB477}" dt="2023-06-27T14:18:33.141" v="5622" actId="20577"/>
          <ac:spMkLst>
            <pc:docMk/>
            <pc:sldMk cId="2590251995" sldId="500"/>
            <ac:spMk id="7" creationId="{EBD62573-4B50-EAD6-8C7E-C3AE6A9F45B4}"/>
          </ac:spMkLst>
        </pc:spChg>
        <pc:spChg chg="mod">
          <ac:chgData name="Richard Chalk" userId="287f8aa4f4de1d19" providerId="LiveId" clId="{2B8EF38D-F199-4A46-BF3A-8383621CB477}" dt="2023-06-27T20:17:34.998" v="7530" actId="207"/>
          <ac:spMkLst>
            <pc:docMk/>
            <pc:sldMk cId="2590251995" sldId="500"/>
            <ac:spMk id="16" creationId="{4EF0A85C-D886-A44B-95BD-661462D7E04F}"/>
          </ac:spMkLst>
        </pc:spChg>
        <pc:picChg chg="add mod">
          <ac:chgData name="Richard Chalk" userId="287f8aa4f4de1d19" providerId="LiveId" clId="{2B8EF38D-F199-4A46-BF3A-8383621CB477}" dt="2023-06-27T14:22:36.734" v="5691" actId="1076"/>
          <ac:picMkLst>
            <pc:docMk/>
            <pc:sldMk cId="2590251995" sldId="500"/>
            <ac:picMk id="8" creationId="{C52DAC80-D2DD-BA97-785D-A97A5784707F}"/>
          </ac:picMkLst>
        </pc:picChg>
        <pc:picChg chg="add mod">
          <ac:chgData name="Richard Chalk" userId="287f8aa4f4de1d19" providerId="LiveId" clId="{2B8EF38D-F199-4A46-BF3A-8383621CB477}" dt="2023-06-27T14:23:19.604" v="5699" actId="1076"/>
          <ac:picMkLst>
            <pc:docMk/>
            <pc:sldMk cId="2590251995" sldId="500"/>
            <ac:picMk id="9" creationId="{56780568-7A6E-14F7-8F4E-45873FCF705A}"/>
          </ac:picMkLst>
        </pc:picChg>
      </pc:sldChg>
      <pc:sldChg chg="delSp modSp add mod modNotesTx">
        <pc:chgData name="Richard Chalk" userId="287f8aa4f4de1d19" providerId="LiveId" clId="{2B8EF38D-F199-4A46-BF3A-8383621CB477}" dt="2023-06-27T14:38:30.803" v="6233" actId="207"/>
        <pc:sldMkLst>
          <pc:docMk/>
          <pc:sldMk cId="672458676" sldId="501"/>
        </pc:sldMkLst>
        <pc:spChg chg="mod">
          <ac:chgData name="Richard Chalk" userId="287f8aa4f4de1d19" providerId="LiveId" clId="{2B8EF38D-F199-4A46-BF3A-8383621CB477}" dt="2023-06-27T14:31:32.777" v="6144"/>
          <ac:spMkLst>
            <pc:docMk/>
            <pc:sldMk cId="672458676" sldId="501"/>
            <ac:spMk id="4" creationId="{4771B46A-233B-C554-9461-6E930E187917}"/>
          </ac:spMkLst>
        </pc:spChg>
        <pc:spChg chg="mod">
          <ac:chgData name="Richard Chalk" userId="287f8aa4f4de1d19" providerId="LiveId" clId="{2B8EF38D-F199-4A46-BF3A-8383621CB477}" dt="2023-06-27T14:38:30.803" v="6233" actId="207"/>
          <ac:spMkLst>
            <pc:docMk/>
            <pc:sldMk cId="672458676" sldId="501"/>
            <ac:spMk id="658" creationId="{00000000-0000-0000-0000-000000000000}"/>
          </ac:spMkLst>
        </pc:spChg>
        <pc:picChg chg="del">
          <ac:chgData name="Richard Chalk" userId="287f8aa4f4de1d19" providerId="LiveId" clId="{2B8EF38D-F199-4A46-BF3A-8383621CB477}" dt="2023-06-27T14:34:24.201" v="6170" actId="478"/>
          <ac:picMkLst>
            <pc:docMk/>
            <pc:sldMk cId="672458676" sldId="501"/>
            <ac:picMk id="8" creationId="{E5607B56-ABC4-3CC2-B18D-157B93F6F12C}"/>
          </ac:picMkLst>
        </pc:picChg>
      </pc:sldChg>
    </pc:docChg>
  </pc:docChgLst>
  <pc:docChgLst>
    <pc:chgData name="Richard Chalk" userId="287f8aa4f4de1d19" providerId="LiveId" clId="{4B0A88D6-0005-4246-9EC6-EC7998216DB1}"/>
    <pc:docChg chg="undo custSel addSld delSld modSld">
      <pc:chgData name="Richard Chalk" userId="287f8aa4f4de1d19" providerId="LiveId" clId="{4B0A88D6-0005-4246-9EC6-EC7998216DB1}" dt="2023-05-24T05:09:13.398" v="508" actId="1035"/>
      <pc:docMkLst>
        <pc:docMk/>
      </pc:docMkLst>
      <pc:sldChg chg="addSp delSp modSp mod modNotesTx">
        <pc:chgData name="Richard Chalk" userId="287f8aa4f4de1d19" providerId="LiveId" clId="{4B0A88D6-0005-4246-9EC6-EC7998216DB1}" dt="2023-05-22T13:24:10.786" v="94"/>
        <pc:sldMkLst>
          <pc:docMk/>
          <pc:sldMk cId="0" sldId="299"/>
        </pc:sldMkLst>
        <pc:spChg chg="add mod">
          <ac:chgData name="Richard Chalk" userId="287f8aa4f4de1d19" providerId="LiveId" clId="{4B0A88D6-0005-4246-9EC6-EC7998216DB1}" dt="2023-05-22T13:23:03.334" v="93" actId="1076"/>
          <ac:spMkLst>
            <pc:docMk/>
            <pc:sldMk cId="0" sldId="299"/>
            <ac:spMk id="3" creationId="{D6DC73C4-C35F-1C67-C767-6A580F7E3DEA}"/>
          </ac:spMkLst>
        </pc:spChg>
        <pc:spChg chg="del">
          <ac:chgData name="Richard Chalk" userId="287f8aa4f4de1d19" providerId="LiveId" clId="{4B0A88D6-0005-4246-9EC6-EC7998216DB1}" dt="2023-05-22T13:18:42.128" v="21" actId="478"/>
          <ac:spMkLst>
            <pc:docMk/>
            <pc:sldMk cId="0" sldId="299"/>
            <ac:spMk id="14" creationId="{8B3AB1EE-AC58-829A-A00C-D88D9F0C2DCE}"/>
          </ac:spMkLst>
        </pc:spChg>
        <pc:spChg chg="del">
          <ac:chgData name="Richard Chalk" userId="287f8aa4f4de1d19" providerId="LiveId" clId="{4B0A88D6-0005-4246-9EC6-EC7998216DB1}" dt="2023-05-22T13:18:42.128" v="21" actId="478"/>
          <ac:spMkLst>
            <pc:docMk/>
            <pc:sldMk cId="0" sldId="299"/>
            <ac:spMk id="15" creationId="{713CCC61-C25F-94C5-1822-E7D60F10ED6D}"/>
          </ac:spMkLst>
        </pc:spChg>
        <pc:spChg chg="del">
          <ac:chgData name="Richard Chalk" userId="287f8aa4f4de1d19" providerId="LiveId" clId="{4B0A88D6-0005-4246-9EC6-EC7998216DB1}" dt="2023-05-22T13:18:42.128" v="21" actId="478"/>
          <ac:spMkLst>
            <pc:docMk/>
            <pc:sldMk cId="0" sldId="299"/>
            <ac:spMk id="16" creationId="{6D984071-9FB7-E85F-A4E7-9E15C8B1AFC6}"/>
          </ac:spMkLst>
        </pc:spChg>
        <pc:spChg chg="del">
          <ac:chgData name="Richard Chalk" userId="287f8aa4f4de1d19" providerId="LiveId" clId="{4B0A88D6-0005-4246-9EC6-EC7998216DB1}" dt="2023-05-22T13:18:42.128" v="21" actId="478"/>
          <ac:spMkLst>
            <pc:docMk/>
            <pc:sldMk cId="0" sldId="299"/>
            <ac:spMk id="17" creationId="{721CC535-A100-7F7F-CEE8-14E100FCB1ED}"/>
          </ac:spMkLst>
        </pc:spChg>
        <pc:spChg chg="mod">
          <ac:chgData name="Richard Chalk" userId="287f8aa4f4de1d19" providerId="LiveId" clId="{4B0A88D6-0005-4246-9EC6-EC7998216DB1}" dt="2023-05-22T13:22:55.134" v="92" actId="255"/>
          <ac:spMkLst>
            <pc:docMk/>
            <pc:sldMk cId="0" sldId="299"/>
            <ac:spMk id="658" creationId="{00000000-0000-0000-0000-000000000000}"/>
          </ac:spMkLst>
        </pc:spChg>
        <pc:picChg chg="add mod">
          <ac:chgData name="Richard Chalk" userId="287f8aa4f4de1d19" providerId="LiveId" clId="{4B0A88D6-0005-4246-9EC6-EC7998216DB1}" dt="2023-05-22T13:19:20.612" v="29" actId="1036"/>
          <ac:picMkLst>
            <pc:docMk/>
            <pc:sldMk cId="0" sldId="299"/>
            <ac:picMk id="2" creationId="{FE623C67-055F-0D15-5B2E-48CC94E51778}"/>
          </ac:picMkLst>
        </pc:picChg>
        <pc:picChg chg="add mod">
          <ac:chgData name="Richard Chalk" userId="287f8aa4f4de1d19" providerId="LiveId" clId="{4B0A88D6-0005-4246-9EC6-EC7998216DB1}" dt="2023-05-22T13:23:03.334" v="93" actId="1076"/>
          <ac:picMkLst>
            <pc:docMk/>
            <pc:sldMk cId="0" sldId="299"/>
            <ac:picMk id="7" creationId="{7C1D91D3-19D0-F9D7-6DF3-429A8B706C56}"/>
          </ac:picMkLst>
        </pc:picChg>
        <pc:picChg chg="del">
          <ac:chgData name="Richard Chalk" userId="287f8aa4f4de1d19" providerId="LiveId" clId="{4B0A88D6-0005-4246-9EC6-EC7998216DB1}" dt="2023-05-22T13:19:33.498" v="31" actId="478"/>
          <ac:picMkLst>
            <pc:docMk/>
            <pc:sldMk cId="0" sldId="299"/>
            <ac:picMk id="12" creationId="{F0F17147-809E-F720-9C5F-A24B65786008}"/>
          </ac:picMkLst>
        </pc:picChg>
        <pc:picChg chg="del">
          <ac:chgData name="Richard Chalk" userId="287f8aa4f4de1d19" providerId="LiveId" clId="{4B0A88D6-0005-4246-9EC6-EC7998216DB1}" dt="2023-05-22T13:20:14.574" v="59" actId="478"/>
          <ac:picMkLst>
            <pc:docMk/>
            <pc:sldMk cId="0" sldId="299"/>
            <ac:picMk id="13" creationId="{82083A09-37E3-6357-A891-7E1D92D9CA0B}"/>
          </ac:picMkLst>
        </pc:picChg>
      </pc:sldChg>
      <pc:sldChg chg="del">
        <pc:chgData name="Richard Chalk" userId="287f8aa4f4de1d19" providerId="LiveId" clId="{4B0A88D6-0005-4246-9EC6-EC7998216DB1}" dt="2023-05-22T13:51:30.527" v="427" actId="47"/>
        <pc:sldMkLst>
          <pc:docMk/>
          <pc:sldMk cId="0" sldId="302"/>
        </pc:sldMkLst>
      </pc:sldChg>
      <pc:sldChg chg="modSp mod">
        <pc:chgData name="Richard Chalk" userId="287f8aa4f4de1d19" providerId="LiveId" clId="{4B0A88D6-0005-4246-9EC6-EC7998216DB1}" dt="2023-05-22T12:37:51.120" v="18" actId="20577"/>
        <pc:sldMkLst>
          <pc:docMk/>
          <pc:sldMk cId="3213385662" sldId="309"/>
        </pc:sldMkLst>
        <pc:spChg chg="mod">
          <ac:chgData name="Richard Chalk" userId="287f8aa4f4de1d19" providerId="LiveId" clId="{4B0A88D6-0005-4246-9EC6-EC7998216DB1}" dt="2023-05-22T12:37:51.120" v="18" actId="20577"/>
          <ac:spMkLst>
            <pc:docMk/>
            <pc:sldMk cId="3213385662" sldId="309"/>
            <ac:spMk id="118" creationId="{00000000-0000-0000-0000-000000000000}"/>
          </ac:spMkLst>
        </pc:spChg>
      </pc:sldChg>
      <pc:sldChg chg="del">
        <pc:chgData name="Richard Chalk" userId="287f8aa4f4de1d19" providerId="LiveId" clId="{4B0A88D6-0005-4246-9EC6-EC7998216DB1}" dt="2023-05-22T13:51:30.527" v="427" actId="47"/>
        <pc:sldMkLst>
          <pc:docMk/>
          <pc:sldMk cId="2116107592" sldId="310"/>
        </pc:sldMkLst>
      </pc:sldChg>
      <pc:sldChg chg="del">
        <pc:chgData name="Richard Chalk" userId="287f8aa4f4de1d19" providerId="LiveId" clId="{4B0A88D6-0005-4246-9EC6-EC7998216DB1}" dt="2023-05-22T13:51:30.527" v="427" actId="47"/>
        <pc:sldMkLst>
          <pc:docMk/>
          <pc:sldMk cId="3415542239" sldId="318"/>
        </pc:sldMkLst>
      </pc:sldChg>
      <pc:sldChg chg="del">
        <pc:chgData name="Richard Chalk" userId="287f8aa4f4de1d19" providerId="LiveId" clId="{4B0A88D6-0005-4246-9EC6-EC7998216DB1}" dt="2023-05-22T13:51:30.527" v="427" actId="47"/>
        <pc:sldMkLst>
          <pc:docMk/>
          <pc:sldMk cId="2254389400" sldId="319"/>
        </pc:sldMkLst>
      </pc:sldChg>
      <pc:sldChg chg="del">
        <pc:chgData name="Richard Chalk" userId="287f8aa4f4de1d19" providerId="LiveId" clId="{4B0A88D6-0005-4246-9EC6-EC7998216DB1}" dt="2023-05-22T13:51:30.527" v="427" actId="47"/>
        <pc:sldMkLst>
          <pc:docMk/>
          <pc:sldMk cId="3403649139" sldId="320"/>
        </pc:sldMkLst>
      </pc:sldChg>
      <pc:sldChg chg="del">
        <pc:chgData name="Richard Chalk" userId="287f8aa4f4de1d19" providerId="LiveId" clId="{4B0A88D6-0005-4246-9EC6-EC7998216DB1}" dt="2023-05-22T13:51:30.527" v="427" actId="47"/>
        <pc:sldMkLst>
          <pc:docMk/>
          <pc:sldMk cId="1641953116" sldId="322"/>
        </pc:sldMkLst>
      </pc:sldChg>
      <pc:sldChg chg="del">
        <pc:chgData name="Richard Chalk" userId="287f8aa4f4de1d19" providerId="LiveId" clId="{4B0A88D6-0005-4246-9EC6-EC7998216DB1}" dt="2023-05-22T13:51:30.527" v="427" actId="47"/>
        <pc:sldMkLst>
          <pc:docMk/>
          <pc:sldMk cId="2206031008" sldId="323"/>
        </pc:sldMkLst>
      </pc:sldChg>
      <pc:sldChg chg="del">
        <pc:chgData name="Richard Chalk" userId="287f8aa4f4de1d19" providerId="LiveId" clId="{4B0A88D6-0005-4246-9EC6-EC7998216DB1}" dt="2023-05-22T13:51:30.527" v="427" actId="47"/>
        <pc:sldMkLst>
          <pc:docMk/>
          <pc:sldMk cId="3038433100" sldId="324"/>
        </pc:sldMkLst>
      </pc:sldChg>
      <pc:sldChg chg="del">
        <pc:chgData name="Richard Chalk" userId="287f8aa4f4de1d19" providerId="LiveId" clId="{4B0A88D6-0005-4246-9EC6-EC7998216DB1}" dt="2023-05-22T13:51:30.527" v="427" actId="47"/>
        <pc:sldMkLst>
          <pc:docMk/>
          <pc:sldMk cId="3029127798" sldId="325"/>
        </pc:sldMkLst>
      </pc:sldChg>
      <pc:sldChg chg="del">
        <pc:chgData name="Richard Chalk" userId="287f8aa4f4de1d19" providerId="LiveId" clId="{4B0A88D6-0005-4246-9EC6-EC7998216DB1}" dt="2023-05-22T13:51:30.527" v="427" actId="47"/>
        <pc:sldMkLst>
          <pc:docMk/>
          <pc:sldMk cId="375093022" sldId="326"/>
        </pc:sldMkLst>
      </pc:sldChg>
      <pc:sldChg chg="del">
        <pc:chgData name="Richard Chalk" userId="287f8aa4f4de1d19" providerId="LiveId" clId="{4B0A88D6-0005-4246-9EC6-EC7998216DB1}" dt="2023-05-22T13:51:30.527" v="427" actId="47"/>
        <pc:sldMkLst>
          <pc:docMk/>
          <pc:sldMk cId="1284636669" sldId="327"/>
        </pc:sldMkLst>
      </pc:sldChg>
      <pc:sldChg chg="del">
        <pc:chgData name="Richard Chalk" userId="287f8aa4f4de1d19" providerId="LiveId" clId="{4B0A88D6-0005-4246-9EC6-EC7998216DB1}" dt="2023-05-22T13:51:30.527" v="427" actId="47"/>
        <pc:sldMkLst>
          <pc:docMk/>
          <pc:sldMk cId="2960202229" sldId="328"/>
        </pc:sldMkLst>
      </pc:sldChg>
      <pc:sldChg chg="del">
        <pc:chgData name="Richard Chalk" userId="287f8aa4f4de1d19" providerId="LiveId" clId="{4B0A88D6-0005-4246-9EC6-EC7998216DB1}" dt="2023-05-22T13:51:30.527" v="427" actId="47"/>
        <pc:sldMkLst>
          <pc:docMk/>
          <pc:sldMk cId="1187645491" sldId="329"/>
        </pc:sldMkLst>
      </pc:sldChg>
      <pc:sldChg chg="addSp delSp modSp add mod modNotesTx">
        <pc:chgData name="Richard Chalk" userId="287f8aa4f4de1d19" providerId="LiveId" clId="{4B0A88D6-0005-4246-9EC6-EC7998216DB1}" dt="2023-05-22T13:52:06.669" v="431" actId="6549"/>
        <pc:sldMkLst>
          <pc:docMk/>
          <pc:sldMk cId="2636729480" sldId="330"/>
        </pc:sldMkLst>
        <pc:spChg chg="del">
          <ac:chgData name="Richard Chalk" userId="287f8aa4f4de1d19" providerId="LiveId" clId="{4B0A88D6-0005-4246-9EC6-EC7998216DB1}" dt="2023-05-22T13:27:07.117" v="112" actId="478"/>
          <ac:spMkLst>
            <pc:docMk/>
            <pc:sldMk cId="2636729480" sldId="330"/>
            <ac:spMk id="3" creationId="{D6DC73C4-C35F-1C67-C767-6A580F7E3DEA}"/>
          </ac:spMkLst>
        </pc:spChg>
        <pc:spChg chg="mod">
          <ac:chgData name="Richard Chalk" userId="287f8aa4f4de1d19" providerId="LiveId" clId="{4B0A88D6-0005-4246-9EC6-EC7998216DB1}" dt="2023-05-22T13:24:23.047" v="108" actId="20577"/>
          <ac:spMkLst>
            <pc:docMk/>
            <pc:sldMk cId="2636729480" sldId="330"/>
            <ac:spMk id="4" creationId="{4771B46A-233B-C554-9461-6E930E187917}"/>
          </ac:spMkLst>
        </pc:spChg>
        <pc:spChg chg="mod">
          <ac:chgData name="Richard Chalk" userId="287f8aa4f4de1d19" providerId="LiveId" clId="{4B0A88D6-0005-4246-9EC6-EC7998216DB1}" dt="2023-05-22T13:52:06.669" v="431" actId="6549"/>
          <ac:spMkLst>
            <pc:docMk/>
            <pc:sldMk cId="2636729480" sldId="330"/>
            <ac:spMk id="658" creationId="{00000000-0000-0000-0000-000000000000}"/>
          </ac:spMkLst>
        </pc:spChg>
        <pc:picChg chg="del">
          <ac:chgData name="Richard Chalk" userId="287f8aa4f4de1d19" providerId="LiveId" clId="{4B0A88D6-0005-4246-9EC6-EC7998216DB1}" dt="2023-05-22T13:27:26.287" v="116" actId="478"/>
          <ac:picMkLst>
            <pc:docMk/>
            <pc:sldMk cId="2636729480" sldId="330"/>
            <ac:picMk id="2" creationId="{FE623C67-055F-0D15-5B2E-48CC94E51778}"/>
          </ac:picMkLst>
        </pc:picChg>
        <pc:picChg chg="del">
          <ac:chgData name="Richard Chalk" userId="287f8aa4f4de1d19" providerId="LiveId" clId="{4B0A88D6-0005-4246-9EC6-EC7998216DB1}" dt="2023-05-22T13:27:07.117" v="112" actId="478"/>
          <ac:picMkLst>
            <pc:docMk/>
            <pc:sldMk cId="2636729480" sldId="330"/>
            <ac:picMk id="7" creationId="{7C1D91D3-19D0-F9D7-6DF3-429A8B706C56}"/>
          </ac:picMkLst>
        </pc:picChg>
        <pc:picChg chg="add mod">
          <ac:chgData name="Richard Chalk" userId="287f8aa4f4de1d19" providerId="LiveId" clId="{4B0A88D6-0005-4246-9EC6-EC7998216DB1}" dt="2023-05-22T13:27:18.670" v="114" actId="1076"/>
          <ac:picMkLst>
            <pc:docMk/>
            <pc:sldMk cId="2636729480" sldId="330"/>
            <ac:picMk id="8" creationId="{EDF3101B-623F-10AB-668B-8790F0CF8B8E}"/>
          </ac:picMkLst>
        </pc:picChg>
      </pc:sldChg>
      <pc:sldChg chg="new del">
        <pc:chgData name="Richard Chalk" userId="287f8aa4f4de1d19" providerId="LiveId" clId="{4B0A88D6-0005-4246-9EC6-EC7998216DB1}" dt="2023-05-22T13:51:30.527" v="427" actId="47"/>
        <pc:sldMkLst>
          <pc:docMk/>
          <pc:sldMk cId="2577173038" sldId="331"/>
        </pc:sldMkLst>
      </pc:sldChg>
      <pc:sldChg chg="addSp modSp add mod">
        <pc:chgData name="Richard Chalk" userId="287f8aa4f4de1d19" providerId="LiveId" clId="{4B0A88D6-0005-4246-9EC6-EC7998216DB1}" dt="2023-05-22T13:46:53.541" v="289" actId="6549"/>
        <pc:sldMkLst>
          <pc:docMk/>
          <pc:sldMk cId="742752064" sldId="332"/>
        </pc:sldMkLst>
        <pc:spChg chg="mod">
          <ac:chgData name="Richard Chalk" userId="287f8aa4f4de1d19" providerId="LiveId" clId="{4B0A88D6-0005-4246-9EC6-EC7998216DB1}" dt="2023-05-22T13:46:53.541" v="289" actId="6549"/>
          <ac:spMkLst>
            <pc:docMk/>
            <pc:sldMk cId="742752064" sldId="332"/>
            <ac:spMk id="658" creationId="{00000000-0000-0000-0000-000000000000}"/>
          </ac:spMkLst>
        </pc:spChg>
        <pc:picChg chg="add mod">
          <ac:chgData name="Richard Chalk" userId="287f8aa4f4de1d19" providerId="LiveId" clId="{4B0A88D6-0005-4246-9EC6-EC7998216DB1}" dt="2023-05-22T13:34:51.077" v="193" actId="1076"/>
          <ac:picMkLst>
            <pc:docMk/>
            <pc:sldMk cId="742752064" sldId="332"/>
            <ac:picMk id="2" creationId="{7EBFBCFB-1C01-5B6E-D77F-2FE7DC017AC0}"/>
          </ac:picMkLst>
        </pc:picChg>
      </pc:sldChg>
      <pc:sldChg chg="addSp delSp modSp add mod">
        <pc:chgData name="Richard Chalk" userId="287f8aa4f4de1d19" providerId="LiveId" clId="{4B0A88D6-0005-4246-9EC6-EC7998216DB1}" dt="2023-05-24T05:09:13.398" v="508" actId="1035"/>
        <pc:sldMkLst>
          <pc:docMk/>
          <pc:sldMk cId="3088392065" sldId="333"/>
        </pc:sldMkLst>
        <pc:spChg chg="mod">
          <ac:chgData name="Richard Chalk" userId="287f8aa4f4de1d19" providerId="LiveId" clId="{4B0A88D6-0005-4246-9EC6-EC7998216DB1}" dt="2023-05-22T13:42:47.717" v="220" actId="20577"/>
          <ac:spMkLst>
            <pc:docMk/>
            <pc:sldMk cId="3088392065" sldId="333"/>
            <ac:spMk id="4" creationId="{4771B46A-233B-C554-9461-6E930E187917}"/>
          </ac:spMkLst>
        </pc:spChg>
        <pc:spChg chg="add mod">
          <ac:chgData name="Richard Chalk" userId="287f8aa4f4de1d19" providerId="LiveId" clId="{4B0A88D6-0005-4246-9EC6-EC7998216DB1}" dt="2023-05-24T05:09:10.195" v="488" actId="1035"/>
          <ac:spMkLst>
            <pc:docMk/>
            <pc:sldMk cId="3088392065" sldId="333"/>
            <ac:spMk id="7" creationId="{7414A13A-65D0-B7D1-E503-EEF9E84FB25E}"/>
          </ac:spMkLst>
        </pc:spChg>
        <pc:spChg chg="add mod">
          <ac:chgData name="Richard Chalk" userId="287f8aa4f4de1d19" providerId="LiveId" clId="{4B0A88D6-0005-4246-9EC6-EC7998216DB1}" dt="2023-05-24T05:09:13.398" v="508" actId="1035"/>
          <ac:spMkLst>
            <pc:docMk/>
            <pc:sldMk cId="3088392065" sldId="333"/>
            <ac:spMk id="8" creationId="{4BF0993C-D628-E78C-10B6-6303BA0B5086}"/>
          </ac:spMkLst>
        </pc:spChg>
        <pc:spChg chg="mod">
          <ac:chgData name="Richard Chalk" userId="287f8aa4f4de1d19" providerId="LiveId" clId="{4B0A88D6-0005-4246-9EC6-EC7998216DB1}" dt="2023-05-22T13:55:43.399" v="432" actId="14100"/>
          <ac:spMkLst>
            <pc:docMk/>
            <pc:sldMk cId="3088392065" sldId="333"/>
            <ac:spMk id="658" creationId="{00000000-0000-0000-0000-000000000000}"/>
          </ac:spMkLst>
        </pc:spChg>
        <pc:picChg chg="add mod">
          <ac:chgData name="Richard Chalk" userId="287f8aa4f4de1d19" providerId="LiveId" clId="{4B0A88D6-0005-4246-9EC6-EC7998216DB1}" dt="2023-05-22T13:43:03.167" v="222" actId="1076"/>
          <ac:picMkLst>
            <pc:docMk/>
            <pc:sldMk cId="3088392065" sldId="333"/>
            <ac:picMk id="2" creationId="{351CED33-F6E0-F6D5-3EDA-576DA6D85A96}"/>
          </ac:picMkLst>
        </pc:picChg>
        <pc:picChg chg="del">
          <ac:chgData name="Richard Chalk" userId="287f8aa4f4de1d19" providerId="LiveId" clId="{4B0A88D6-0005-4246-9EC6-EC7998216DB1}" dt="2023-05-22T13:42:44.261" v="214" actId="478"/>
          <ac:picMkLst>
            <pc:docMk/>
            <pc:sldMk cId="3088392065" sldId="333"/>
            <ac:picMk id="8" creationId="{EDF3101B-623F-10AB-668B-8790F0CF8B8E}"/>
          </ac:picMkLst>
        </pc:picChg>
        <pc:picChg chg="add mod">
          <ac:chgData name="Richard Chalk" userId="287f8aa4f4de1d19" providerId="LiveId" clId="{4B0A88D6-0005-4246-9EC6-EC7998216DB1}" dt="2023-05-24T05:09:10.195" v="488" actId="1035"/>
          <ac:picMkLst>
            <pc:docMk/>
            <pc:sldMk cId="3088392065" sldId="333"/>
            <ac:picMk id="1026" creationId="{593DE792-5A7C-7AC4-D646-A3669933DB6E}"/>
          </ac:picMkLst>
        </pc:picChg>
      </pc:sldChg>
      <pc:sldChg chg="addSp delSp modSp add mod">
        <pc:chgData name="Richard Chalk" userId="287f8aa4f4de1d19" providerId="LiveId" clId="{4B0A88D6-0005-4246-9EC6-EC7998216DB1}" dt="2023-05-22T13:51:16.596" v="426" actId="1076"/>
        <pc:sldMkLst>
          <pc:docMk/>
          <pc:sldMk cId="965548167" sldId="334"/>
        </pc:sldMkLst>
        <pc:spChg chg="add mod">
          <ac:chgData name="Richard Chalk" userId="287f8aa4f4de1d19" providerId="LiveId" clId="{4B0A88D6-0005-4246-9EC6-EC7998216DB1}" dt="2023-05-22T13:51:16.596" v="426" actId="1076"/>
          <ac:spMkLst>
            <pc:docMk/>
            <pc:sldMk cId="965548167" sldId="334"/>
            <ac:spMk id="3" creationId="{C7D9BB9B-30E0-8E15-049F-FFAB21B099AD}"/>
          </ac:spMkLst>
        </pc:spChg>
        <pc:spChg chg="mod">
          <ac:chgData name="Richard Chalk" userId="287f8aa4f4de1d19" providerId="LiveId" clId="{4B0A88D6-0005-4246-9EC6-EC7998216DB1}" dt="2023-05-22T13:50:28.150" v="344" actId="6549"/>
          <ac:spMkLst>
            <pc:docMk/>
            <pc:sldMk cId="965548167" sldId="334"/>
            <ac:spMk id="658" creationId="{00000000-0000-0000-0000-000000000000}"/>
          </ac:spMkLst>
        </pc:spChg>
        <pc:picChg chg="del">
          <ac:chgData name="Richard Chalk" userId="287f8aa4f4de1d19" providerId="LiveId" clId="{4B0A88D6-0005-4246-9EC6-EC7998216DB1}" dt="2023-05-22T13:48:01.380" v="300" actId="478"/>
          <ac:picMkLst>
            <pc:docMk/>
            <pc:sldMk cId="965548167" sldId="334"/>
            <ac:picMk id="2" creationId="{7EBFBCFB-1C01-5B6E-D77F-2FE7DC017AC0}"/>
          </ac:picMkLst>
        </pc:picChg>
        <pc:picChg chg="add mod">
          <ac:chgData name="Richard Chalk" userId="287f8aa4f4de1d19" providerId="LiveId" clId="{4B0A88D6-0005-4246-9EC6-EC7998216DB1}" dt="2023-05-22T13:51:16.596" v="426" actId="1076"/>
          <ac:picMkLst>
            <pc:docMk/>
            <pc:sldMk cId="965548167" sldId="334"/>
            <ac:picMk id="7" creationId="{B1DFCDF9-2EE9-4E92-8C8C-2C92C54FEBC5}"/>
          </ac:picMkLst>
        </pc:picChg>
      </pc:sldChg>
    </pc:docChg>
  </pc:docChgLst>
  <pc:docChgLst>
    <pc:chgData name="Richard Chalk" userId="287f8aa4f4de1d19" providerId="LiveId" clId="{49675DFE-3F37-43F8-86E3-0DA7182B61D1}"/>
    <pc:docChg chg="undo custSel addSld delSld modSld sldOrd">
      <pc:chgData name="Richard Chalk" userId="287f8aa4f4de1d19" providerId="LiveId" clId="{49675DFE-3F37-43F8-86E3-0DA7182B61D1}" dt="2023-07-05T05:24:44.451" v="3138" actId="1076"/>
      <pc:docMkLst>
        <pc:docMk/>
      </pc:docMkLst>
      <pc:sldChg chg="addSp delSp modSp mod">
        <pc:chgData name="Richard Chalk" userId="287f8aa4f4de1d19" providerId="LiveId" clId="{49675DFE-3F37-43F8-86E3-0DA7182B61D1}" dt="2023-07-04T19:02:42.501" v="2301" actId="1035"/>
        <pc:sldMkLst>
          <pc:docMk/>
          <pc:sldMk cId="0" sldId="299"/>
        </pc:sldMkLst>
        <pc:spChg chg="mod">
          <ac:chgData name="Richard Chalk" userId="287f8aa4f4de1d19" providerId="LiveId" clId="{49675DFE-3F37-43F8-86E3-0DA7182B61D1}" dt="2023-07-04T19:02:20.595" v="2296" actId="14100"/>
          <ac:spMkLst>
            <pc:docMk/>
            <pc:sldMk cId="0" sldId="299"/>
            <ac:spMk id="16" creationId="{96566620-CF4E-3E72-DF17-BDE7523AD6EA}"/>
          </ac:spMkLst>
        </pc:spChg>
        <pc:spChg chg="mod">
          <ac:chgData name="Richard Chalk" userId="287f8aa4f4de1d19" providerId="LiveId" clId="{49675DFE-3F37-43F8-86E3-0DA7182B61D1}" dt="2023-07-04T12:33:57.106" v="839" actId="403"/>
          <ac:spMkLst>
            <pc:docMk/>
            <pc:sldMk cId="0" sldId="299"/>
            <ac:spMk id="18" creationId="{CBF4E8CD-055F-8FAC-58DB-DB42DE1E6C1D}"/>
          </ac:spMkLst>
        </pc:spChg>
        <pc:spChg chg="mod">
          <ac:chgData name="Richard Chalk" userId="287f8aa4f4de1d19" providerId="LiveId" clId="{49675DFE-3F37-43F8-86E3-0DA7182B61D1}" dt="2023-07-04T12:32:14.503" v="837" actId="1036"/>
          <ac:spMkLst>
            <pc:docMk/>
            <pc:sldMk cId="0" sldId="299"/>
            <ac:spMk id="658" creationId="{00000000-0000-0000-0000-000000000000}"/>
          </ac:spMkLst>
        </pc:spChg>
        <pc:picChg chg="add mod">
          <ac:chgData name="Richard Chalk" userId="287f8aa4f4de1d19" providerId="LiveId" clId="{49675DFE-3F37-43F8-86E3-0DA7182B61D1}" dt="2023-07-04T12:11:15.777" v="40" actId="1076"/>
          <ac:picMkLst>
            <pc:docMk/>
            <pc:sldMk cId="0" sldId="299"/>
            <ac:picMk id="2" creationId="{1798266B-4E23-1125-CABF-2421F7B57CB6}"/>
          </ac:picMkLst>
        </pc:picChg>
        <pc:picChg chg="add mod">
          <ac:chgData name="Richard Chalk" userId="287f8aa4f4de1d19" providerId="LiveId" clId="{49675DFE-3F37-43F8-86E3-0DA7182B61D1}" dt="2023-07-04T12:11:24.464" v="172" actId="1037"/>
          <ac:picMkLst>
            <pc:docMk/>
            <pc:sldMk cId="0" sldId="299"/>
            <ac:picMk id="3" creationId="{00F42DEA-93D1-0D04-0FB8-52092F46A3C0}"/>
          </ac:picMkLst>
        </pc:picChg>
        <pc:picChg chg="del">
          <ac:chgData name="Richard Chalk" userId="287f8aa4f4de1d19" providerId="LiveId" clId="{49675DFE-3F37-43F8-86E3-0DA7182B61D1}" dt="2023-07-04T19:02:22.118" v="2297" actId="478"/>
          <ac:picMkLst>
            <pc:docMk/>
            <pc:sldMk cId="0" sldId="299"/>
            <ac:picMk id="17" creationId="{229C80BF-A635-6C84-B4E9-10BA8B4465FD}"/>
          </ac:picMkLst>
        </pc:picChg>
        <pc:picChg chg="del">
          <ac:chgData name="Richard Chalk" userId="287f8aa4f4de1d19" providerId="LiveId" clId="{49675DFE-3F37-43F8-86E3-0DA7182B61D1}" dt="2023-07-04T12:10:46.346" v="21" actId="478"/>
          <ac:picMkLst>
            <pc:docMk/>
            <pc:sldMk cId="0" sldId="299"/>
            <ac:picMk id="22" creationId="{53FCFF29-1F86-5077-300D-DF8167D1E2EF}"/>
          </ac:picMkLst>
        </pc:picChg>
        <pc:picChg chg="add mod">
          <ac:chgData name="Richard Chalk" userId="287f8aa4f4de1d19" providerId="LiveId" clId="{49675DFE-3F37-43F8-86E3-0DA7182B61D1}" dt="2023-07-04T19:02:42.501" v="2301" actId="1035"/>
          <ac:picMkLst>
            <pc:docMk/>
            <pc:sldMk cId="0" sldId="299"/>
            <ac:picMk id="1026" creationId="{4329E322-4836-B711-A004-CFF57ED07855}"/>
          </ac:picMkLst>
        </pc:picChg>
      </pc:sldChg>
      <pc:sldChg chg="modSp mod">
        <pc:chgData name="Richard Chalk" userId="287f8aa4f4de1d19" providerId="LiveId" clId="{49675DFE-3F37-43F8-86E3-0DA7182B61D1}" dt="2023-06-30T05:28:45.770" v="11" actId="20577"/>
        <pc:sldMkLst>
          <pc:docMk/>
          <pc:sldMk cId="3213385662" sldId="309"/>
        </pc:sldMkLst>
        <pc:spChg chg="mod">
          <ac:chgData name="Richard Chalk" userId="287f8aa4f4de1d19" providerId="LiveId" clId="{49675DFE-3F37-43F8-86E3-0DA7182B61D1}" dt="2023-06-30T05:28:45.770" v="11" actId="20577"/>
          <ac:spMkLst>
            <pc:docMk/>
            <pc:sldMk cId="3213385662" sldId="309"/>
            <ac:spMk id="118" creationId="{00000000-0000-0000-0000-000000000000}"/>
          </ac:spMkLst>
        </pc:spChg>
      </pc:sldChg>
      <pc:sldChg chg="addSp modSp add del mod modNotesTx">
        <pc:chgData name="Richard Chalk" userId="287f8aa4f4de1d19" providerId="LiveId" clId="{49675DFE-3F37-43F8-86E3-0DA7182B61D1}" dt="2023-07-04T19:13:43.765" v="2486" actId="1036"/>
        <pc:sldMkLst>
          <pc:docMk/>
          <pc:sldMk cId="2114022562" sldId="382"/>
        </pc:sldMkLst>
        <pc:spChg chg="mod">
          <ac:chgData name="Richard Chalk" userId="287f8aa4f4de1d19" providerId="LiveId" clId="{49675DFE-3F37-43F8-86E3-0DA7182B61D1}" dt="2023-07-04T19:13:28.501" v="2477" actId="20577"/>
          <ac:spMkLst>
            <pc:docMk/>
            <pc:sldMk cId="2114022562" sldId="382"/>
            <ac:spMk id="658" creationId="{00000000-0000-0000-0000-000000000000}"/>
          </ac:spMkLst>
        </pc:spChg>
        <pc:picChg chg="add mod">
          <ac:chgData name="Richard Chalk" userId="287f8aa4f4de1d19" providerId="LiveId" clId="{49675DFE-3F37-43F8-86E3-0DA7182B61D1}" dt="2023-07-04T19:13:43.765" v="2486" actId="1036"/>
          <ac:picMkLst>
            <pc:docMk/>
            <pc:sldMk cId="2114022562" sldId="382"/>
            <ac:picMk id="2" creationId="{872B7D5D-034A-6D3F-DEE5-D009E02DE11E}"/>
          </ac:picMkLst>
        </pc:picChg>
        <pc:picChg chg="add mod">
          <ac:chgData name="Richard Chalk" userId="287f8aa4f4de1d19" providerId="LiveId" clId="{49675DFE-3F37-43F8-86E3-0DA7182B61D1}" dt="2023-07-04T19:13:43.765" v="2486" actId="1036"/>
          <ac:picMkLst>
            <pc:docMk/>
            <pc:sldMk cId="2114022562" sldId="382"/>
            <ac:picMk id="3" creationId="{805843AD-EF21-8F84-01CF-A99AD8AFA134}"/>
          </ac:picMkLst>
        </pc:picChg>
      </pc:sldChg>
      <pc:sldChg chg="modSp mod ord">
        <pc:chgData name="Richard Chalk" userId="287f8aa4f4de1d19" providerId="LiveId" clId="{49675DFE-3F37-43F8-86E3-0DA7182B61D1}" dt="2023-07-04T12:09:10.328" v="15"/>
        <pc:sldMkLst>
          <pc:docMk/>
          <pc:sldMk cId="563439124" sldId="475"/>
        </pc:sldMkLst>
        <pc:spChg chg="mod">
          <ac:chgData name="Richard Chalk" userId="287f8aa4f4de1d19" providerId="LiveId" clId="{49675DFE-3F37-43F8-86E3-0DA7182B61D1}" dt="2023-06-30T05:28:55.683" v="13" actId="14100"/>
          <ac:spMkLst>
            <pc:docMk/>
            <pc:sldMk cId="563439124" sldId="475"/>
            <ac:spMk id="2" creationId="{D38A2874-AB16-9AD3-BABF-E7CFCE36C4F2}"/>
          </ac:spMkLst>
        </pc:spChg>
        <pc:spChg chg="mod">
          <ac:chgData name="Richard Chalk" userId="287f8aa4f4de1d19" providerId="LiveId" clId="{49675DFE-3F37-43F8-86E3-0DA7182B61D1}" dt="2023-06-30T05:28:52.704" v="12" actId="14100"/>
          <ac:spMkLst>
            <pc:docMk/>
            <pc:sldMk cId="563439124" sldId="475"/>
            <ac:spMk id="3" creationId="{28F9DB9B-5745-B466-F509-D5EA20A5FE64}"/>
          </ac:spMkLst>
        </pc:spChg>
      </pc:sldChg>
      <pc:sldChg chg="add del">
        <pc:chgData name="Richard Chalk" userId="287f8aa4f4de1d19" providerId="LiveId" clId="{49675DFE-3F37-43F8-86E3-0DA7182B61D1}" dt="2023-07-04T19:00:19.890" v="2294" actId="47"/>
        <pc:sldMkLst>
          <pc:docMk/>
          <pc:sldMk cId="2036756973" sldId="481"/>
        </pc:sldMkLst>
      </pc:sldChg>
      <pc:sldChg chg="add del">
        <pc:chgData name="Richard Chalk" userId="287f8aa4f4de1d19" providerId="LiveId" clId="{49675DFE-3F37-43F8-86E3-0DA7182B61D1}" dt="2023-07-04T19:00:19.890" v="2294" actId="47"/>
        <pc:sldMkLst>
          <pc:docMk/>
          <pc:sldMk cId="1319024975" sldId="483"/>
        </pc:sldMkLst>
      </pc:sldChg>
      <pc:sldChg chg="add del">
        <pc:chgData name="Richard Chalk" userId="287f8aa4f4de1d19" providerId="LiveId" clId="{49675DFE-3F37-43F8-86E3-0DA7182B61D1}" dt="2023-07-04T19:00:19.890" v="2294" actId="47"/>
        <pc:sldMkLst>
          <pc:docMk/>
          <pc:sldMk cId="4156328404" sldId="484"/>
        </pc:sldMkLst>
      </pc:sldChg>
      <pc:sldChg chg="add del">
        <pc:chgData name="Richard Chalk" userId="287f8aa4f4de1d19" providerId="LiveId" clId="{49675DFE-3F37-43F8-86E3-0DA7182B61D1}" dt="2023-07-04T19:00:19.890" v="2294" actId="47"/>
        <pc:sldMkLst>
          <pc:docMk/>
          <pc:sldMk cId="1536480318" sldId="485"/>
        </pc:sldMkLst>
      </pc:sldChg>
      <pc:sldChg chg="add del">
        <pc:chgData name="Richard Chalk" userId="287f8aa4f4de1d19" providerId="LiveId" clId="{49675DFE-3F37-43F8-86E3-0DA7182B61D1}" dt="2023-07-04T19:00:19.890" v="2294" actId="47"/>
        <pc:sldMkLst>
          <pc:docMk/>
          <pc:sldMk cId="2382668309" sldId="486"/>
        </pc:sldMkLst>
      </pc:sldChg>
      <pc:sldChg chg="add del">
        <pc:chgData name="Richard Chalk" userId="287f8aa4f4de1d19" providerId="LiveId" clId="{49675DFE-3F37-43F8-86E3-0DA7182B61D1}" dt="2023-07-04T19:00:19.890" v="2294" actId="47"/>
        <pc:sldMkLst>
          <pc:docMk/>
          <pc:sldMk cId="2256032000" sldId="487"/>
        </pc:sldMkLst>
      </pc:sldChg>
      <pc:sldChg chg="add del">
        <pc:chgData name="Richard Chalk" userId="287f8aa4f4de1d19" providerId="LiveId" clId="{49675DFE-3F37-43F8-86E3-0DA7182B61D1}" dt="2023-07-04T19:00:19.890" v="2294" actId="47"/>
        <pc:sldMkLst>
          <pc:docMk/>
          <pc:sldMk cId="4050212863" sldId="488"/>
        </pc:sldMkLst>
      </pc:sldChg>
      <pc:sldChg chg="add del">
        <pc:chgData name="Richard Chalk" userId="287f8aa4f4de1d19" providerId="LiveId" clId="{49675DFE-3F37-43F8-86E3-0DA7182B61D1}" dt="2023-07-04T19:00:19.890" v="2294" actId="47"/>
        <pc:sldMkLst>
          <pc:docMk/>
          <pc:sldMk cId="628926321" sldId="489"/>
        </pc:sldMkLst>
      </pc:sldChg>
      <pc:sldChg chg="add del">
        <pc:chgData name="Richard Chalk" userId="287f8aa4f4de1d19" providerId="LiveId" clId="{49675DFE-3F37-43F8-86E3-0DA7182B61D1}" dt="2023-07-04T19:00:19.890" v="2294" actId="47"/>
        <pc:sldMkLst>
          <pc:docMk/>
          <pc:sldMk cId="255559091" sldId="490"/>
        </pc:sldMkLst>
      </pc:sldChg>
      <pc:sldChg chg="add del">
        <pc:chgData name="Richard Chalk" userId="287f8aa4f4de1d19" providerId="LiveId" clId="{49675DFE-3F37-43F8-86E3-0DA7182B61D1}" dt="2023-07-04T19:00:19.890" v="2294" actId="47"/>
        <pc:sldMkLst>
          <pc:docMk/>
          <pc:sldMk cId="3352906070" sldId="491"/>
        </pc:sldMkLst>
      </pc:sldChg>
      <pc:sldChg chg="add del">
        <pc:chgData name="Richard Chalk" userId="287f8aa4f4de1d19" providerId="LiveId" clId="{49675DFE-3F37-43F8-86E3-0DA7182B61D1}" dt="2023-07-04T19:00:19.890" v="2294" actId="47"/>
        <pc:sldMkLst>
          <pc:docMk/>
          <pc:sldMk cId="1117678555" sldId="492"/>
        </pc:sldMkLst>
      </pc:sldChg>
      <pc:sldChg chg="add del">
        <pc:chgData name="Richard Chalk" userId="287f8aa4f4de1d19" providerId="LiveId" clId="{49675DFE-3F37-43F8-86E3-0DA7182B61D1}" dt="2023-07-04T19:00:19.890" v="2294" actId="47"/>
        <pc:sldMkLst>
          <pc:docMk/>
          <pc:sldMk cId="2769621280" sldId="493"/>
        </pc:sldMkLst>
      </pc:sldChg>
      <pc:sldChg chg="add del">
        <pc:chgData name="Richard Chalk" userId="287f8aa4f4de1d19" providerId="LiveId" clId="{49675DFE-3F37-43F8-86E3-0DA7182B61D1}" dt="2023-07-04T19:00:19.890" v="2294" actId="47"/>
        <pc:sldMkLst>
          <pc:docMk/>
          <pc:sldMk cId="549357373" sldId="494"/>
        </pc:sldMkLst>
      </pc:sldChg>
      <pc:sldChg chg="add del">
        <pc:chgData name="Richard Chalk" userId="287f8aa4f4de1d19" providerId="LiveId" clId="{49675DFE-3F37-43F8-86E3-0DA7182B61D1}" dt="2023-07-04T19:00:19.890" v="2294" actId="47"/>
        <pc:sldMkLst>
          <pc:docMk/>
          <pc:sldMk cId="2968679684" sldId="495"/>
        </pc:sldMkLst>
      </pc:sldChg>
      <pc:sldChg chg="add del">
        <pc:chgData name="Richard Chalk" userId="287f8aa4f4de1d19" providerId="LiveId" clId="{49675DFE-3F37-43F8-86E3-0DA7182B61D1}" dt="2023-07-04T19:00:19.890" v="2294" actId="47"/>
        <pc:sldMkLst>
          <pc:docMk/>
          <pc:sldMk cId="2368880565" sldId="496"/>
        </pc:sldMkLst>
      </pc:sldChg>
      <pc:sldChg chg="del">
        <pc:chgData name="Richard Chalk" userId="287f8aa4f4de1d19" providerId="LiveId" clId="{49675DFE-3F37-43F8-86E3-0DA7182B61D1}" dt="2023-07-04T12:20:27.913" v="285" actId="2696"/>
        <pc:sldMkLst>
          <pc:docMk/>
          <pc:sldMk cId="759386070" sldId="497"/>
        </pc:sldMkLst>
      </pc:sldChg>
      <pc:sldChg chg="addSp delSp modSp add mod modNotesTx">
        <pc:chgData name="Richard Chalk" userId="287f8aa4f4de1d19" providerId="LiveId" clId="{49675DFE-3F37-43F8-86E3-0DA7182B61D1}" dt="2023-07-04T19:14:13.700" v="2487" actId="113"/>
        <pc:sldMkLst>
          <pc:docMk/>
          <pc:sldMk cId="1632552418" sldId="497"/>
        </pc:sldMkLst>
        <pc:spChg chg="mod">
          <ac:chgData name="Richard Chalk" userId="287f8aa4f4de1d19" providerId="LiveId" clId="{49675DFE-3F37-43F8-86E3-0DA7182B61D1}" dt="2023-07-04T19:14:13.700" v="2487" actId="113"/>
          <ac:spMkLst>
            <pc:docMk/>
            <pc:sldMk cId="1632552418" sldId="497"/>
            <ac:spMk id="2" creationId="{2CED0939-2445-F1A3-21AE-0A535344DD5D}"/>
          </ac:spMkLst>
        </pc:spChg>
        <pc:spChg chg="del">
          <ac:chgData name="Richard Chalk" userId="287f8aa4f4de1d19" providerId="LiveId" clId="{49675DFE-3F37-43F8-86E3-0DA7182B61D1}" dt="2023-07-04T12:22:06.849" v="307" actId="478"/>
          <ac:spMkLst>
            <pc:docMk/>
            <pc:sldMk cId="1632552418" sldId="497"/>
            <ac:spMk id="3" creationId="{173D56EC-57A4-FE19-1901-5242223ADD72}"/>
          </ac:spMkLst>
        </pc:spChg>
        <pc:spChg chg="mod">
          <ac:chgData name="Richard Chalk" userId="287f8aa4f4de1d19" providerId="LiveId" clId="{49675DFE-3F37-43F8-86E3-0DA7182B61D1}" dt="2023-07-04T12:20:35.376" v="293" actId="20577"/>
          <ac:spMkLst>
            <pc:docMk/>
            <pc:sldMk cId="1632552418" sldId="497"/>
            <ac:spMk id="7" creationId="{EBD62573-4B50-EAD6-8C7E-C3AE6A9F45B4}"/>
          </ac:spMkLst>
        </pc:spChg>
        <pc:spChg chg="add mod">
          <ac:chgData name="Richard Chalk" userId="287f8aa4f4de1d19" providerId="LiveId" clId="{49675DFE-3F37-43F8-86E3-0DA7182B61D1}" dt="2023-07-04T12:29:06.997" v="770" actId="14100"/>
          <ac:spMkLst>
            <pc:docMk/>
            <pc:sldMk cId="1632552418" sldId="497"/>
            <ac:spMk id="10" creationId="{20F146F1-1B27-9D07-DCD0-2A2DFC9885D3}"/>
          </ac:spMkLst>
        </pc:spChg>
        <pc:spChg chg="add mod">
          <ac:chgData name="Richard Chalk" userId="287f8aa4f4de1d19" providerId="LiveId" clId="{49675DFE-3F37-43F8-86E3-0DA7182B61D1}" dt="2023-07-04T12:29:51.277" v="805" actId="1036"/>
          <ac:spMkLst>
            <pc:docMk/>
            <pc:sldMk cId="1632552418" sldId="497"/>
            <ac:spMk id="12" creationId="{0F47BC57-5C51-0D45-F0AF-DF977E1D8B04}"/>
          </ac:spMkLst>
        </pc:spChg>
        <pc:picChg chg="add mod">
          <ac:chgData name="Richard Chalk" userId="287f8aa4f4de1d19" providerId="LiveId" clId="{49675DFE-3F37-43F8-86E3-0DA7182B61D1}" dt="2023-07-04T12:22:32.348" v="317" actId="1076"/>
          <ac:picMkLst>
            <pc:docMk/>
            <pc:sldMk cId="1632552418" sldId="497"/>
            <ac:picMk id="8" creationId="{4C17E691-7C63-24E6-2CBB-C50627E896F8}"/>
          </ac:picMkLst>
        </pc:picChg>
        <pc:picChg chg="del mod">
          <ac:chgData name="Richard Chalk" userId="287f8aa4f4de1d19" providerId="LiveId" clId="{49675DFE-3F37-43F8-86E3-0DA7182B61D1}" dt="2023-07-04T12:22:29.404" v="315" actId="478"/>
          <ac:picMkLst>
            <pc:docMk/>
            <pc:sldMk cId="1632552418" sldId="497"/>
            <ac:picMk id="9" creationId="{D032BFC8-516D-46AF-5F51-086BB1BF8065}"/>
          </ac:picMkLst>
        </pc:picChg>
        <pc:picChg chg="mod">
          <ac:chgData name="Richard Chalk" userId="287f8aa4f4de1d19" providerId="LiveId" clId="{49675DFE-3F37-43F8-86E3-0DA7182B61D1}" dt="2023-07-04T12:22:20.219" v="313" actId="1076"/>
          <ac:picMkLst>
            <pc:docMk/>
            <pc:sldMk cId="1632552418" sldId="497"/>
            <ac:picMk id="11" creationId="{21790CD6-316D-D2A2-3645-51BE3E024507}"/>
          </ac:picMkLst>
        </pc:picChg>
        <pc:picChg chg="add mod">
          <ac:chgData name="Richard Chalk" userId="287f8aa4f4de1d19" providerId="LiveId" clId="{49675DFE-3F37-43F8-86E3-0DA7182B61D1}" dt="2023-07-04T12:28:23.033" v="765" actId="1076"/>
          <ac:picMkLst>
            <pc:docMk/>
            <pc:sldMk cId="1632552418" sldId="497"/>
            <ac:picMk id="1026" creationId="{85228D4D-FFB3-1B61-67A3-8FAD4DCEB53B}"/>
          </ac:picMkLst>
        </pc:picChg>
        <pc:picChg chg="add mod">
          <ac:chgData name="Richard Chalk" userId="287f8aa4f4de1d19" providerId="LiveId" clId="{49675DFE-3F37-43F8-86E3-0DA7182B61D1}" dt="2023-07-04T12:28:20.338" v="764" actId="1076"/>
          <ac:picMkLst>
            <pc:docMk/>
            <pc:sldMk cId="1632552418" sldId="497"/>
            <ac:picMk id="1028" creationId="{B431607D-F466-05F5-D5FB-CA7C48071A3E}"/>
          </ac:picMkLst>
        </pc:picChg>
        <pc:picChg chg="add mod">
          <ac:chgData name="Richard Chalk" userId="287f8aa4f4de1d19" providerId="LiveId" clId="{49675DFE-3F37-43F8-86E3-0DA7182B61D1}" dt="2023-07-04T12:28:13.794" v="762" actId="1076"/>
          <ac:picMkLst>
            <pc:docMk/>
            <pc:sldMk cId="1632552418" sldId="497"/>
            <ac:picMk id="1030" creationId="{394CA845-8C43-5BBC-8F00-9EFC94614EBB}"/>
          </ac:picMkLst>
        </pc:picChg>
        <pc:picChg chg="del">
          <ac:chgData name="Richard Chalk" userId="287f8aa4f4de1d19" providerId="LiveId" clId="{49675DFE-3F37-43F8-86E3-0DA7182B61D1}" dt="2023-07-04T12:20:38.342" v="294" actId="478"/>
          <ac:picMkLst>
            <pc:docMk/>
            <pc:sldMk cId="1632552418" sldId="497"/>
            <ac:picMk id="4098" creationId="{BF4ACAB2-61C4-66A0-7692-149FC5B8E968}"/>
          </ac:picMkLst>
        </pc:picChg>
      </pc:sldChg>
      <pc:sldChg chg="add del">
        <pc:chgData name="Richard Chalk" userId="287f8aa4f4de1d19" providerId="LiveId" clId="{49675DFE-3F37-43F8-86E3-0DA7182B61D1}" dt="2023-07-04T19:00:19.890" v="2294" actId="47"/>
        <pc:sldMkLst>
          <pc:docMk/>
          <pc:sldMk cId="1846627694" sldId="498"/>
        </pc:sldMkLst>
      </pc:sldChg>
      <pc:sldChg chg="add del">
        <pc:chgData name="Richard Chalk" userId="287f8aa4f4de1d19" providerId="LiveId" clId="{49675DFE-3F37-43F8-86E3-0DA7182B61D1}" dt="2023-07-04T19:00:19.890" v="2294" actId="47"/>
        <pc:sldMkLst>
          <pc:docMk/>
          <pc:sldMk cId="3481731746" sldId="499"/>
        </pc:sldMkLst>
      </pc:sldChg>
      <pc:sldChg chg="add del">
        <pc:chgData name="Richard Chalk" userId="287f8aa4f4de1d19" providerId="LiveId" clId="{49675DFE-3F37-43F8-86E3-0DA7182B61D1}" dt="2023-07-04T19:00:19.890" v="2294" actId="47"/>
        <pc:sldMkLst>
          <pc:docMk/>
          <pc:sldMk cId="2590251995" sldId="500"/>
        </pc:sldMkLst>
      </pc:sldChg>
      <pc:sldChg chg="del">
        <pc:chgData name="Richard Chalk" userId="287f8aa4f4de1d19" providerId="LiveId" clId="{49675DFE-3F37-43F8-86E3-0DA7182B61D1}" dt="2023-07-04T12:20:14.329" v="282" actId="47"/>
        <pc:sldMkLst>
          <pc:docMk/>
          <pc:sldMk cId="672458676" sldId="501"/>
        </pc:sldMkLst>
      </pc:sldChg>
      <pc:sldChg chg="new del">
        <pc:chgData name="Richard Chalk" userId="287f8aa4f4de1d19" providerId="LiveId" clId="{49675DFE-3F37-43F8-86E3-0DA7182B61D1}" dt="2023-07-04T19:00:19.890" v="2294" actId="47"/>
        <pc:sldMkLst>
          <pc:docMk/>
          <pc:sldMk cId="313342895" sldId="502"/>
        </pc:sldMkLst>
      </pc:sldChg>
      <pc:sldChg chg="addSp delSp modSp add mod modNotesTx">
        <pc:chgData name="Richard Chalk" userId="287f8aa4f4de1d19" providerId="LiveId" clId="{49675DFE-3F37-43F8-86E3-0DA7182B61D1}" dt="2023-07-04T12:45:14.868" v="1000" actId="113"/>
        <pc:sldMkLst>
          <pc:docMk/>
          <pc:sldMk cId="529699284" sldId="503"/>
        </pc:sldMkLst>
        <pc:spChg chg="mod">
          <ac:chgData name="Richard Chalk" userId="287f8aa4f4de1d19" providerId="LiveId" clId="{49675DFE-3F37-43F8-86E3-0DA7182B61D1}" dt="2023-07-04T12:44:35.034" v="995" actId="113"/>
          <ac:spMkLst>
            <pc:docMk/>
            <pc:sldMk cId="529699284" sldId="503"/>
            <ac:spMk id="2" creationId="{2CED0939-2445-F1A3-21AE-0A535344DD5D}"/>
          </ac:spMkLst>
        </pc:spChg>
        <pc:spChg chg="mod">
          <ac:chgData name="Richard Chalk" userId="287f8aa4f4de1d19" providerId="LiveId" clId="{49675DFE-3F37-43F8-86E3-0DA7182B61D1}" dt="2023-07-04T12:45:14.868" v="1000" actId="113"/>
          <ac:spMkLst>
            <pc:docMk/>
            <pc:sldMk cId="529699284" sldId="503"/>
            <ac:spMk id="3" creationId="{173D56EC-57A4-FE19-1901-5242223ADD72}"/>
          </ac:spMkLst>
        </pc:spChg>
        <pc:spChg chg="mod">
          <ac:chgData name="Richard Chalk" userId="287f8aa4f4de1d19" providerId="LiveId" clId="{49675DFE-3F37-43F8-86E3-0DA7182B61D1}" dt="2023-07-04T12:36:16.063" v="853" actId="6549"/>
          <ac:spMkLst>
            <pc:docMk/>
            <pc:sldMk cId="529699284" sldId="503"/>
            <ac:spMk id="7" creationId="{EBD62573-4B50-EAD6-8C7E-C3AE6A9F45B4}"/>
          </ac:spMkLst>
        </pc:spChg>
        <pc:spChg chg="add mod">
          <ac:chgData name="Richard Chalk" userId="287f8aa4f4de1d19" providerId="LiveId" clId="{49675DFE-3F37-43F8-86E3-0DA7182B61D1}" dt="2023-07-04T12:39:17.152" v="891" actId="20577"/>
          <ac:spMkLst>
            <pc:docMk/>
            <pc:sldMk cId="529699284" sldId="503"/>
            <ac:spMk id="8" creationId="{0DCB333C-9118-BE43-4330-5DC6BA418837}"/>
          </ac:spMkLst>
        </pc:spChg>
        <pc:picChg chg="add mod">
          <ac:chgData name="Richard Chalk" userId="287f8aa4f4de1d19" providerId="LiveId" clId="{49675DFE-3F37-43F8-86E3-0DA7182B61D1}" dt="2023-07-04T12:39:10.399" v="884" actId="1076"/>
          <ac:picMkLst>
            <pc:docMk/>
            <pc:sldMk cId="529699284" sldId="503"/>
            <ac:picMk id="9" creationId="{48260509-C1E0-6A22-E893-A68FCD3B62F6}"/>
          </ac:picMkLst>
        </pc:picChg>
        <pc:picChg chg="del">
          <ac:chgData name="Richard Chalk" userId="287f8aa4f4de1d19" providerId="LiveId" clId="{49675DFE-3F37-43F8-86E3-0DA7182B61D1}" dt="2023-07-04T12:36:17.744" v="854" actId="478"/>
          <ac:picMkLst>
            <pc:docMk/>
            <pc:sldMk cId="529699284" sldId="503"/>
            <ac:picMk id="12" creationId="{7A7D72AE-7E57-C71E-1753-E7C9F7ED3A93}"/>
          </ac:picMkLst>
        </pc:picChg>
        <pc:picChg chg="add mod">
          <ac:chgData name="Richard Chalk" userId="287f8aa4f4de1d19" providerId="LiveId" clId="{49675DFE-3F37-43F8-86E3-0DA7182B61D1}" dt="2023-07-04T12:42:54.940" v="955" actId="1036"/>
          <ac:picMkLst>
            <pc:docMk/>
            <pc:sldMk cId="529699284" sldId="503"/>
            <ac:picMk id="2050" creationId="{EB5CF953-A6BF-12E0-8A2B-6C4A4B67000A}"/>
          </ac:picMkLst>
        </pc:picChg>
        <pc:picChg chg="add mod">
          <ac:chgData name="Richard Chalk" userId="287f8aa4f4de1d19" providerId="LiveId" clId="{49675DFE-3F37-43F8-86E3-0DA7182B61D1}" dt="2023-07-04T12:43:42.848" v="986" actId="1038"/>
          <ac:picMkLst>
            <pc:docMk/>
            <pc:sldMk cId="529699284" sldId="503"/>
            <ac:picMk id="2052" creationId="{AFA108FA-442B-4BB2-6B7C-E2A4ADD542C1}"/>
          </ac:picMkLst>
        </pc:picChg>
        <pc:picChg chg="add mod">
          <ac:chgData name="Richard Chalk" userId="287f8aa4f4de1d19" providerId="LiveId" clId="{49675DFE-3F37-43F8-86E3-0DA7182B61D1}" dt="2023-07-04T12:44:21.019" v="992" actId="167"/>
          <ac:picMkLst>
            <pc:docMk/>
            <pc:sldMk cId="529699284" sldId="503"/>
            <ac:picMk id="2054" creationId="{1568B61B-AA90-4481-DC0C-72CC297C1710}"/>
          </ac:picMkLst>
        </pc:picChg>
      </pc:sldChg>
      <pc:sldChg chg="addSp delSp modSp add mod">
        <pc:chgData name="Richard Chalk" userId="287f8aa4f4de1d19" providerId="LiveId" clId="{49675DFE-3F37-43F8-86E3-0DA7182B61D1}" dt="2023-07-05T05:18:52.166" v="3019" actId="5793"/>
        <pc:sldMkLst>
          <pc:docMk/>
          <pc:sldMk cId="2985784809" sldId="504"/>
        </pc:sldMkLst>
        <pc:spChg chg="mod ord">
          <ac:chgData name="Richard Chalk" userId="287f8aa4f4de1d19" providerId="LiveId" clId="{49675DFE-3F37-43F8-86E3-0DA7182B61D1}" dt="2023-07-05T05:18:20.334" v="3006" actId="207"/>
          <ac:spMkLst>
            <pc:docMk/>
            <pc:sldMk cId="2985784809" sldId="504"/>
            <ac:spMk id="2" creationId="{2CED0939-2445-F1A3-21AE-0A535344DD5D}"/>
          </ac:spMkLst>
        </pc:spChg>
        <pc:spChg chg="mod">
          <ac:chgData name="Richard Chalk" userId="287f8aa4f4de1d19" providerId="LiveId" clId="{49675DFE-3F37-43F8-86E3-0DA7182B61D1}" dt="2023-07-04T12:47:42.840" v="1077" actId="14100"/>
          <ac:spMkLst>
            <pc:docMk/>
            <pc:sldMk cId="2985784809" sldId="504"/>
            <ac:spMk id="3" creationId="{173D56EC-57A4-FE19-1901-5242223ADD72}"/>
          </ac:spMkLst>
        </pc:spChg>
        <pc:spChg chg="mod">
          <ac:chgData name="Richard Chalk" userId="287f8aa4f4de1d19" providerId="LiveId" clId="{49675DFE-3F37-43F8-86E3-0DA7182B61D1}" dt="2023-07-04T12:57:27.419" v="1512" actId="20577"/>
          <ac:spMkLst>
            <pc:docMk/>
            <pc:sldMk cId="2985784809" sldId="504"/>
            <ac:spMk id="7" creationId="{EBD62573-4B50-EAD6-8C7E-C3AE6A9F45B4}"/>
          </ac:spMkLst>
        </pc:spChg>
        <pc:spChg chg="del">
          <ac:chgData name="Richard Chalk" userId="287f8aa4f4de1d19" providerId="LiveId" clId="{49675DFE-3F37-43F8-86E3-0DA7182B61D1}" dt="2023-07-04T12:46:07.417" v="1011" actId="478"/>
          <ac:spMkLst>
            <pc:docMk/>
            <pc:sldMk cId="2985784809" sldId="504"/>
            <ac:spMk id="8" creationId="{0DCB333C-9118-BE43-4330-5DC6BA418837}"/>
          </ac:spMkLst>
        </pc:spChg>
        <pc:spChg chg="add mod">
          <ac:chgData name="Richard Chalk" userId="287f8aa4f4de1d19" providerId="LiveId" clId="{49675DFE-3F37-43F8-86E3-0DA7182B61D1}" dt="2023-07-04T12:53:32.389" v="1220" actId="1037"/>
          <ac:spMkLst>
            <pc:docMk/>
            <pc:sldMk cId="2985784809" sldId="504"/>
            <ac:spMk id="11" creationId="{EAE9FE35-C3CC-4A3A-FE1A-46297409B518}"/>
          </ac:spMkLst>
        </pc:spChg>
        <pc:spChg chg="add mod">
          <ac:chgData name="Richard Chalk" userId="287f8aa4f4de1d19" providerId="LiveId" clId="{49675DFE-3F37-43F8-86E3-0DA7182B61D1}" dt="2023-07-05T05:18:52.166" v="3019" actId="5793"/>
          <ac:spMkLst>
            <pc:docMk/>
            <pc:sldMk cId="2985784809" sldId="504"/>
            <ac:spMk id="12" creationId="{47FBB063-A48B-96CC-2C52-34C7795F485F}"/>
          </ac:spMkLst>
        </pc:spChg>
        <pc:picChg chg="del">
          <ac:chgData name="Richard Chalk" userId="287f8aa4f4de1d19" providerId="LiveId" clId="{49675DFE-3F37-43F8-86E3-0DA7182B61D1}" dt="2023-07-04T12:46:06.420" v="1010" actId="478"/>
          <ac:picMkLst>
            <pc:docMk/>
            <pc:sldMk cId="2985784809" sldId="504"/>
            <ac:picMk id="9" creationId="{48260509-C1E0-6A22-E893-A68FCD3B62F6}"/>
          </ac:picMkLst>
        </pc:picChg>
        <pc:picChg chg="add mod">
          <ac:chgData name="Richard Chalk" userId="287f8aa4f4de1d19" providerId="LiveId" clId="{49675DFE-3F37-43F8-86E3-0DA7182B61D1}" dt="2023-07-05T05:18:07.446" v="3004" actId="1036"/>
          <ac:picMkLst>
            <pc:docMk/>
            <pc:sldMk cId="2985784809" sldId="504"/>
            <ac:picMk id="10" creationId="{357917CD-2A85-AAD4-0D8B-3B60E594447E}"/>
          </ac:picMkLst>
        </pc:picChg>
        <pc:picChg chg="add mod">
          <ac:chgData name="Richard Chalk" userId="287f8aa4f4de1d19" providerId="LiveId" clId="{49675DFE-3F37-43F8-86E3-0DA7182B61D1}" dt="2023-07-04T12:56:50.487" v="1491" actId="1076"/>
          <ac:picMkLst>
            <pc:docMk/>
            <pc:sldMk cId="2985784809" sldId="504"/>
            <ac:picMk id="13" creationId="{2B6D9CDF-0AA1-9356-D082-B6DE33E175BD}"/>
          </ac:picMkLst>
        </pc:picChg>
        <pc:picChg chg="del">
          <ac:chgData name="Richard Chalk" userId="287f8aa4f4de1d19" providerId="LiveId" clId="{49675DFE-3F37-43F8-86E3-0DA7182B61D1}" dt="2023-07-04T12:45:59.878" v="1006" actId="478"/>
          <ac:picMkLst>
            <pc:docMk/>
            <pc:sldMk cId="2985784809" sldId="504"/>
            <ac:picMk id="2050" creationId="{EB5CF953-A6BF-12E0-8A2B-6C4A4B67000A}"/>
          </ac:picMkLst>
        </pc:picChg>
        <pc:picChg chg="del">
          <ac:chgData name="Richard Chalk" userId="287f8aa4f4de1d19" providerId="LiveId" clId="{49675DFE-3F37-43F8-86E3-0DA7182B61D1}" dt="2023-07-04T12:46:01.683" v="1007" actId="478"/>
          <ac:picMkLst>
            <pc:docMk/>
            <pc:sldMk cId="2985784809" sldId="504"/>
            <ac:picMk id="2052" creationId="{AFA108FA-442B-4BB2-6B7C-E2A4ADD542C1}"/>
          </ac:picMkLst>
        </pc:picChg>
        <pc:picChg chg="del">
          <ac:chgData name="Richard Chalk" userId="287f8aa4f4de1d19" providerId="LiveId" clId="{49675DFE-3F37-43F8-86E3-0DA7182B61D1}" dt="2023-07-04T12:46:05.744" v="1009" actId="478"/>
          <ac:picMkLst>
            <pc:docMk/>
            <pc:sldMk cId="2985784809" sldId="504"/>
            <ac:picMk id="2054" creationId="{1568B61B-AA90-4481-DC0C-72CC297C1710}"/>
          </ac:picMkLst>
        </pc:picChg>
        <pc:cxnChg chg="mod">
          <ac:chgData name="Richard Chalk" userId="287f8aa4f4de1d19" providerId="LiveId" clId="{49675DFE-3F37-43F8-86E3-0DA7182B61D1}" dt="2023-07-04T12:47:47.925" v="1090" actId="1037"/>
          <ac:cxnSpMkLst>
            <pc:docMk/>
            <pc:sldMk cId="2985784809" sldId="504"/>
            <ac:cxnSpMk id="4" creationId="{8E10E644-46F5-F891-B4EC-377F5D56B5D8}"/>
          </ac:cxnSpMkLst>
        </pc:cxnChg>
      </pc:sldChg>
      <pc:sldChg chg="addSp modSp add mod">
        <pc:chgData name="Richard Chalk" userId="287f8aa4f4de1d19" providerId="LiveId" clId="{49675DFE-3F37-43F8-86E3-0DA7182B61D1}" dt="2023-07-05T05:19:39.726" v="3072" actId="113"/>
        <pc:sldMkLst>
          <pc:docMk/>
          <pc:sldMk cId="3857005702" sldId="505"/>
        </pc:sldMkLst>
        <pc:spChg chg="mod">
          <ac:chgData name="Richard Chalk" userId="287f8aa4f4de1d19" providerId="LiveId" clId="{49675DFE-3F37-43F8-86E3-0DA7182B61D1}" dt="2023-07-05T05:19:06.879" v="3025" actId="6549"/>
          <ac:spMkLst>
            <pc:docMk/>
            <pc:sldMk cId="3857005702" sldId="505"/>
            <ac:spMk id="2" creationId="{2CED0939-2445-F1A3-21AE-0A535344DD5D}"/>
          </ac:spMkLst>
        </pc:spChg>
        <pc:spChg chg="mod">
          <ac:chgData name="Richard Chalk" userId="287f8aa4f4de1d19" providerId="LiveId" clId="{49675DFE-3F37-43F8-86E3-0DA7182B61D1}" dt="2023-07-04T13:00:40.045" v="1614" actId="14100"/>
          <ac:spMkLst>
            <pc:docMk/>
            <pc:sldMk cId="3857005702" sldId="505"/>
            <ac:spMk id="3" creationId="{173D56EC-57A4-FE19-1901-5242223ADD72}"/>
          </ac:spMkLst>
        </pc:spChg>
        <pc:spChg chg="mod">
          <ac:chgData name="Richard Chalk" userId="287f8aa4f4de1d19" providerId="LiveId" clId="{49675DFE-3F37-43F8-86E3-0DA7182B61D1}" dt="2023-07-04T13:03:05.661" v="1714" actId="20577"/>
          <ac:spMkLst>
            <pc:docMk/>
            <pc:sldMk cId="3857005702" sldId="505"/>
            <ac:spMk id="7" creationId="{EBD62573-4B50-EAD6-8C7E-C3AE6A9F45B4}"/>
          </ac:spMkLst>
        </pc:spChg>
        <pc:spChg chg="mod">
          <ac:chgData name="Richard Chalk" userId="287f8aa4f4de1d19" providerId="LiveId" clId="{49675DFE-3F37-43F8-86E3-0DA7182B61D1}" dt="2023-07-04T13:00:46.086" v="1624" actId="1037"/>
          <ac:spMkLst>
            <pc:docMk/>
            <pc:sldMk cId="3857005702" sldId="505"/>
            <ac:spMk id="11" creationId="{EAE9FE35-C3CC-4A3A-FE1A-46297409B518}"/>
          </ac:spMkLst>
        </pc:spChg>
        <pc:spChg chg="mod">
          <ac:chgData name="Richard Chalk" userId="287f8aa4f4de1d19" providerId="LiveId" clId="{49675DFE-3F37-43F8-86E3-0DA7182B61D1}" dt="2023-07-05T05:19:39.726" v="3072" actId="113"/>
          <ac:spMkLst>
            <pc:docMk/>
            <pc:sldMk cId="3857005702" sldId="505"/>
            <ac:spMk id="12" creationId="{47FBB063-A48B-96CC-2C52-34C7795F485F}"/>
          </ac:spMkLst>
        </pc:spChg>
        <pc:picChg chg="add mod">
          <ac:chgData name="Richard Chalk" userId="287f8aa4f4de1d19" providerId="LiveId" clId="{49675DFE-3F37-43F8-86E3-0DA7182B61D1}" dt="2023-07-04T13:01:07.184" v="1627" actId="1076"/>
          <ac:picMkLst>
            <pc:docMk/>
            <pc:sldMk cId="3857005702" sldId="505"/>
            <ac:picMk id="8" creationId="{D8FFB379-ACCA-939C-174E-BB213155CDA5}"/>
          </ac:picMkLst>
        </pc:picChg>
        <pc:picChg chg="mod">
          <ac:chgData name="Richard Chalk" userId="287f8aa4f4de1d19" providerId="LiveId" clId="{49675DFE-3F37-43F8-86E3-0DA7182B61D1}" dt="2023-07-05T05:19:11.850" v="3048" actId="1036"/>
          <ac:picMkLst>
            <pc:docMk/>
            <pc:sldMk cId="3857005702" sldId="505"/>
            <ac:picMk id="10" creationId="{357917CD-2A85-AAD4-0D8B-3B60E594447E}"/>
          </ac:picMkLst>
        </pc:picChg>
        <pc:picChg chg="mod">
          <ac:chgData name="Richard Chalk" userId="287f8aa4f4de1d19" providerId="LiveId" clId="{49675DFE-3F37-43F8-86E3-0DA7182B61D1}" dt="2023-07-04T13:01:33.317" v="1639" actId="1076"/>
          <ac:picMkLst>
            <pc:docMk/>
            <pc:sldMk cId="3857005702" sldId="505"/>
            <ac:picMk id="13" creationId="{2B6D9CDF-0AA1-9356-D082-B6DE33E175BD}"/>
          </ac:picMkLst>
        </pc:picChg>
      </pc:sldChg>
      <pc:sldChg chg="addSp delSp modSp add mod">
        <pc:chgData name="Richard Chalk" userId="287f8aa4f4de1d19" providerId="LiveId" clId="{49675DFE-3F37-43F8-86E3-0DA7182B61D1}" dt="2023-07-05T05:20:12.470" v="3085" actId="113"/>
        <pc:sldMkLst>
          <pc:docMk/>
          <pc:sldMk cId="658545090" sldId="506"/>
        </pc:sldMkLst>
        <pc:spChg chg="mod">
          <ac:chgData name="Richard Chalk" userId="287f8aa4f4de1d19" providerId="LiveId" clId="{49675DFE-3F37-43F8-86E3-0DA7182B61D1}" dt="2023-07-05T05:19:57.089" v="3079" actId="20577"/>
          <ac:spMkLst>
            <pc:docMk/>
            <pc:sldMk cId="658545090" sldId="506"/>
            <ac:spMk id="2" creationId="{2CED0939-2445-F1A3-21AE-0A535344DD5D}"/>
          </ac:spMkLst>
        </pc:spChg>
        <pc:spChg chg="mod">
          <ac:chgData name="Richard Chalk" userId="287f8aa4f4de1d19" providerId="LiveId" clId="{49675DFE-3F37-43F8-86E3-0DA7182B61D1}" dt="2023-07-04T13:05:43.837" v="1764" actId="20577"/>
          <ac:spMkLst>
            <pc:docMk/>
            <pc:sldMk cId="658545090" sldId="506"/>
            <ac:spMk id="3" creationId="{173D56EC-57A4-FE19-1901-5242223ADD72}"/>
          </ac:spMkLst>
        </pc:spChg>
        <pc:spChg chg="mod">
          <ac:chgData name="Richard Chalk" userId="287f8aa4f4de1d19" providerId="LiveId" clId="{49675DFE-3F37-43F8-86E3-0DA7182B61D1}" dt="2023-07-04T13:03:12.404" v="1717" actId="20577"/>
          <ac:spMkLst>
            <pc:docMk/>
            <pc:sldMk cId="658545090" sldId="506"/>
            <ac:spMk id="7" creationId="{EBD62573-4B50-EAD6-8C7E-C3AE6A9F45B4}"/>
          </ac:spMkLst>
        </pc:spChg>
        <pc:spChg chg="add del mod">
          <ac:chgData name="Richard Chalk" userId="287f8aa4f4de1d19" providerId="LiveId" clId="{49675DFE-3F37-43F8-86E3-0DA7182B61D1}" dt="2023-07-05T05:20:09.875" v="3084"/>
          <ac:spMkLst>
            <pc:docMk/>
            <pc:sldMk cId="658545090" sldId="506"/>
            <ac:spMk id="8" creationId="{7B68B6AC-2D1C-3438-455E-DF43B2A3A8FF}"/>
          </ac:spMkLst>
        </pc:spChg>
        <pc:spChg chg="mod">
          <ac:chgData name="Richard Chalk" userId="287f8aa4f4de1d19" providerId="LiveId" clId="{49675DFE-3F37-43F8-86E3-0DA7182B61D1}" dt="2023-07-05T05:20:12.470" v="3085" actId="113"/>
          <ac:spMkLst>
            <pc:docMk/>
            <pc:sldMk cId="658545090" sldId="506"/>
            <ac:spMk id="12" creationId="{47FBB063-A48B-96CC-2C52-34C7795F485F}"/>
          </ac:spMkLst>
        </pc:spChg>
        <pc:picChg chg="del">
          <ac:chgData name="Richard Chalk" userId="287f8aa4f4de1d19" providerId="LiveId" clId="{49675DFE-3F37-43F8-86E3-0DA7182B61D1}" dt="2023-07-04T13:03:22.104" v="1718" actId="478"/>
          <ac:picMkLst>
            <pc:docMk/>
            <pc:sldMk cId="658545090" sldId="506"/>
            <ac:picMk id="8" creationId="{D8FFB379-ACCA-939C-174E-BB213155CDA5}"/>
          </ac:picMkLst>
        </pc:picChg>
        <pc:picChg chg="add mod">
          <ac:chgData name="Richard Chalk" userId="287f8aa4f4de1d19" providerId="LiveId" clId="{49675DFE-3F37-43F8-86E3-0DA7182B61D1}" dt="2023-07-04T13:03:25.945" v="1721" actId="1076"/>
          <ac:picMkLst>
            <pc:docMk/>
            <pc:sldMk cId="658545090" sldId="506"/>
            <ac:picMk id="9" creationId="{BF35C8EC-4A33-B3DA-DB16-25C24D6BD8A9}"/>
          </ac:picMkLst>
        </pc:picChg>
        <pc:picChg chg="mod">
          <ac:chgData name="Richard Chalk" userId="287f8aa4f4de1d19" providerId="LiveId" clId="{49675DFE-3F37-43F8-86E3-0DA7182B61D1}" dt="2023-07-04T13:17:02.308" v="2240" actId="1076"/>
          <ac:picMkLst>
            <pc:docMk/>
            <pc:sldMk cId="658545090" sldId="506"/>
            <ac:picMk id="10" creationId="{357917CD-2A85-AAD4-0D8B-3B60E594447E}"/>
          </ac:picMkLst>
        </pc:picChg>
      </pc:sldChg>
      <pc:sldChg chg="addSp delSp modSp add mod">
        <pc:chgData name="Richard Chalk" userId="287f8aa4f4de1d19" providerId="LiveId" clId="{49675DFE-3F37-43F8-86E3-0DA7182B61D1}" dt="2023-07-05T05:20:53.664" v="3092" actId="20577"/>
        <pc:sldMkLst>
          <pc:docMk/>
          <pc:sldMk cId="4185528542" sldId="507"/>
        </pc:sldMkLst>
        <pc:spChg chg="mod">
          <ac:chgData name="Richard Chalk" userId="287f8aa4f4de1d19" providerId="LiveId" clId="{49675DFE-3F37-43F8-86E3-0DA7182B61D1}" dt="2023-07-05T05:20:35.861" v="3090" actId="5793"/>
          <ac:spMkLst>
            <pc:docMk/>
            <pc:sldMk cId="4185528542" sldId="507"/>
            <ac:spMk id="2" creationId="{2CED0939-2445-F1A3-21AE-0A535344DD5D}"/>
          </ac:spMkLst>
        </pc:spChg>
        <pc:spChg chg="mod">
          <ac:chgData name="Richard Chalk" userId="287f8aa4f4de1d19" providerId="LiveId" clId="{49675DFE-3F37-43F8-86E3-0DA7182B61D1}" dt="2023-07-04T13:09:31.237" v="1882" actId="6549"/>
          <ac:spMkLst>
            <pc:docMk/>
            <pc:sldMk cId="4185528542" sldId="507"/>
            <ac:spMk id="3" creationId="{173D56EC-57A4-FE19-1901-5242223ADD72}"/>
          </ac:spMkLst>
        </pc:spChg>
        <pc:spChg chg="mod">
          <ac:chgData name="Richard Chalk" userId="287f8aa4f4de1d19" providerId="LiveId" clId="{49675DFE-3F37-43F8-86E3-0DA7182B61D1}" dt="2023-07-04T13:06:25.430" v="1798" actId="20577"/>
          <ac:spMkLst>
            <pc:docMk/>
            <pc:sldMk cId="4185528542" sldId="507"/>
            <ac:spMk id="7" creationId="{EBD62573-4B50-EAD6-8C7E-C3AE6A9F45B4}"/>
          </ac:spMkLst>
        </pc:spChg>
        <pc:spChg chg="add mod">
          <ac:chgData name="Richard Chalk" userId="287f8aa4f4de1d19" providerId="LiveId" clId="{49675DFE-3F37-43F8-86E3-0DA7182B61D1}" dt="2023-07-04T13:09:38.356" v="1901" actId="14100"/>
          <ac:spMkLst>
            <pc:docMk/>
            <pc:sldMk cId="4185528542" sldId="507"/>
            <ac:spMk id="8" creationId="{5F9379C8-0EB4-FF49-2608-E31B338FA9CD}"/>
          </ac:spMkLst>
        </pc:spChg>
        <pc:spChg chg="del">
          <ac:chgData name="Richard Chalk" userId="287f8aa4f4de1d19" providerId="LiveId" clId="{49675DFE-3F37-43F8-86E3-0DA7182B61D1}" dt="2023-07-04T13:08:44.873" v="1855" actId="478"/>
          <ac:spMkLst>
            <pc:docMk/>
            <pc:sldMk cId="4185528542" sldId="507"/>
            <ac:spMk id="11" creationId="{EAE9FE35-C3CC-4A3A-FE1A-46297409B518}"/>
          </ac:spMkLst>
        </pc:spChg>
        <pc:spChg chg="mod">
          <ac:chgData name="Richard Chalk" userId="287f8aa4f4de1d19" providerId="LiveId" clId="{49675DFE-3F37-43F8-86E3-0DA7182B61D1}" dt="2023-07-05T05:20:53.664" v="3092" actId="20577"/>
          <ac:spMkLst>
            <pc:docMk/>
            <pc:sldMk cId="4185528542" sldId="507"/>
            <ac:spMk id="12" creationId="{47FBB063-A48B-96CC-2C52-34C7795F485F}"/>
          </ac:spMkLst>
        </pc:spChg>
        <pc:spChg chg="add mod">
          <ac:chgData name="Richard Chalk" userId="287f8aa4f4de1d19" providerId="LiveId" clId="{49675DFE-3F37-43F8-86E3-0DA7182B61D1}" dt="2023-07-04T13:10:38.654" v="1974" actId="1076"/>
          <ac:spMkLst>
            <pc:docMk/>
            <pc:sldMk cId="4185528542" sldId="507"/>
            <ac:spMk id="14" creationId="{DAE04A23-7B74-4BE8-5B52-622BB6884743}"/>
          </ac:spMkLst>
        </pc:spChg>
        <pc:picChg chg="del">
          <ac:chgData name="Richard Chalk" userId="287f8aa4f4de1d19" providerId="LiveId" clId="{49675DFE-3F37-43F8-86E3-0DA7182B61D1}" dt="2023-07-05T05:14:04.675" v="2840" actId="478"/>
          <ac:picMkLst>
            <pc:docMk/>
            <pc:sldMk cId="4185528542" sldId="507"/>
            <ac:picMk id="9" creationId="{BF35C8EC-4A33-B3DA-DB16-25C24D6BD8A9}"/>
          </ac:picMkLst>
        </pc:picChg>
        <pc:picChg chg="mod">
          <ac:chgData name="Richard Chalk" userId="287f8aa4f4de1d19" providerId="LiveId" clId="{49675DFE-3F37-43F8-86E3-0DA7182B61D1}" dt="2023-07-04T13:10:53.590" v="1998" actId="1035"/>
          <ac:picMkLst>
            <pc:docMk/>
            <pc:sldMk cId="4185528542" sldId="507"/>
            <ac:picMk id="10" creationId="{357917CD-2A85-AAD4-0D8B-3B60E594447E}"/>
          </ac:picMkLst>
        </pc:picChg>
        <pc:picChg chg="mod">
          <ac:chgData name="Richard Chalk" userId="287f8aa4f4de1d19" providerId="LiveId" clId="{49675DFE-3F37-43F8-86E3-0DA7182B61D1}" dt="2023-07-04T13:10:29.265" v="1972" actId="1076"/>
          <ac:picMkLst>
            <pc:docMk/>
            <pc:sldMk cId="4185528542" sldId="507"/>
            <ac:picMk id="13" creationId="{2B6D9CDF-0AA1-9356-D082-B6DE33E175BD}"/>
          </ac:picMkLst>
        </pc:picChg>
      </pc:sldChg>
      <pc:sldChg chg="addSp delSp modSp add mod modNotesTx">
        <pc:chgData name="Richard Chalk" userId="287f8aa4f4de1d19" providerId="LiveId" clId="{49675DFE-3F37-43F8-86E3-0DA7182B61D1}" dt="2023-07-05T05:21:20.894" v="3095" actId="207"/>
        <pc:sldMkLst>
          <pc:docMk/>
          <pc:sldMk cId="1895652186" sldId="508"/>
        </pc:sldMkLst>
        <pc:spChg chg="mod">
          <ac:chgData name="Richard Chalk" userId="287f8aa4f4de1d19" providerId="LiveId" clId="{49675DFE-3F37-43F8-86E3-0DA7182B61D1}" dt="2023-07-05T05:21:20.894" v="3095" actId="207"/>
          <ac:spMkLst>
            <pc:docMk/>
            <pc:sldMk cId="1895652186" sldId="508"/>
            <ac:spMk id="2" creationId="{2CED0939-2445-F1A3-21AE-0A535344DD5D}"/>
          </ac:spMkLst>
        </pc:spChg>
        <pc:spChg chg="mod">
          <ac:chgData name="Richard Chalk" userId="287f8aa4f4de1d19" providerId="LiveId" clId="{49675DFE-3F37-43F8-86E3-0DA7182B61D1}" dt="2023-07-04T13:15:03.296" v="2136" actId="14100"/>
          <ac:spMkLst>
            <pc:docMk/>
            <pc:sldMk cId="1895652186" sldId="508"/>
            <ac:spMk id="3" creationId="{173D56EC-57A4-FE19-1901-5242223ADD72}"/>
          </ac:spMkLst>
        </pc:spChg>
        <pc:spChg chg="mod">
          <ac:chgData name="Richard Chalk" userId="287f8aa4f4de1d19" providerId="LiveId" clId="{49675DFE-3F37-43F8-86E3-0DA7182B61D1}" dt="2023-07-04T13:17:41.838" v="2245" actId="20577"/>
          <ac:spMkLst>
            <pc:docMk/>
            <pc:sldMk cId="1895652186" sldId="508"/>
            <ac:spMk id="7" creationId="{EBD62573-4B50-EAD6-8C7E-C3AE6A9F45B4}"/>
          </ac:spMkLst>
        </pc:spChg>
        <pc:spChg chg="mod">
          <ac:chgData name="Richard Chalk" userId="287f8aa4f4de1d19" providerId="LiveId" clId="{49675DFE-3F37-43F8-86E3-0DA7182B61D1}" dt="2023-07-04T13:17:27.160" v="2243" actId="14100"/>
          <ac:spMkLst>
            <pc:docMk/>
            <pc:sldMk cId="1895652186" sldId="508"/>
            <ac:spMk id="8" creationId="{5F9379C8-0EB4-FF49-2608-E31B338FA9CD}"/>
          </ac:spMkLst>
        </pc:spChg>
        <pc:spChg chg="add mod">
          <ac:chgData name="Richard Chalk" userId="287f8aa4f4de1d19" providerId="LiveId" clId="{49675DFE-3F37-43F8-86E3-0DA7182B61D1}" dt="2023-07-04T13:15:44.742" v="2145" actId="1036"/>
          <ac:spMkLst>
            <pc:docMk/>
            <pc:sldMk cId="1895652186" sldId="508"/>
            <ac:spMk id="11" creationId="{9D2FE606-16D2-B81C-59A6-4B3799274F22}"/>
          </ac:spMkLst>
        </pc:spChg>
        <pc:spChg chg="mod">
          <ac:chgData name="Richard Chalk" userId="287f8aa4f4de1d19" providerId="LiveId" clId="{49675DFE-3F37-43F8-86E3-0DA7182B61D1}" dt="2023-07-04T13:16:23.313" v="2219" actId="1076"/>
          <ac:spMkLst>
            <pc:docMk/>
            <pc:sldMk cId="1895652186" sldId="508"/>
            <ac:spMk id="12" creationId="{47FBB063-A48B-96CC-2C52-34C7795F485F}"/>
          </ac:spMkLst>
        </pc:spChg>
        <pc:spChg chg="del">
          <ac:chgData name="Richard Chalk" userId="287f8aa4f4de1d19" providerId="LiveId" clId="{49675DFE-3F37-43F8-86E3-0DA7182B61D1}" dt="2023-07-04T13:14:32.564" v="2099" actId="478"/>
          <ac:spMkLst>
            <pc:docMk/>
            <pc:sldMk cId="1895652186" sldId="508"/>
            <ac:spMk id="14" creationId="{DAE04A23-7B74-4BE8-5B52-622BB6884743}"/>
          </ac:spMkLst>
        </pc:spChg>
        <pc:spChg chg="add mod">
          <ac:chgData name="Richard Chalk" userId="287f8aa4f4de1d19" providerId="LiveId" clId="{49675DFE-3F37-43F8-86E3-0DA7182B61D1}" dt="2023-07-04T13:16:27.058" v="2228" actId="1038"/>
          <ac:spMkLst>
            <pc:docMk/>
            <pc:sldMk cId="1895652186" sldId="508"/>
            <ac:spMk id="15" creationId="{AB241F1C-47F8-53EE-112E-FE66F7DE1F24}"/>
          </ac:spMkLst>
        </pc:spChg>
        <pc:picChg chg="del">
          <ac:chgData name="Richard Chalk" userId="287f8aa4f4de1d19" providerId="LiveId" clId="{49675DFE-3F37-43F8-86E3-0DA7182B61D1}" dt="2023-07-05T05:14:11.409" v="2841" actId="478"/>
          <ac:picMkLst>
            <pc:docMk/>
            <pc:sldMk cId="1895652186" sldId="508"/>
            <ac:picMk id="9" creationId="{BF35C8EC-4A33-B3DA-DB16-25C24D6BD8A9}"/>
          </ac:picMkLst>
        </pc:picChg>
        <pc:picChg chg="del mod">
          <ac:chgData name="Richard Chalk" userId="287f8aa4f4de1d19" providerId="LiveId" clId="{49675DFE-3F37-43F8-86E3-0DA7182B61D1}" dt="2023-07-05T05:21:07.010" v="3094" actId="478"/>
          <ac:picMkLst>
            <pc:docMk/>
            <pc:sldMk cId="1895652186" sldId="508"/>
            <ac:picMk id="10" creationId="{357917CD-2A85-AAD4-0D8B-3B60E594447E}"/>
          </ac:picMkLst>
        </pc:picChg>
        <pc:picChg chg="mod">
          <ac:chgData name="Richard Chalk" userId="287f8aa4f4de1d19" providerId="LiveId" clId="{49675DFE-3F37-43F8-86E3-0DA7182B61D1}" dt="2023-07-04T13:16:23.313" v="2219" actId="1076"/>
          <ac:picMkLst>
            <pc:docMk/>
            <pc:sldMk cId="1895652186" sldId="508"/>
            <ac:picMk id="13" creationId="{2B6D9CDF-0AA1-9356-D082-B6DE33E175BD}"/>
          </ac:picMkLst>
        </pc:picChg>
      </pc:sldChg>
      <pc:sldChg chg="addSp delSp modSp add mod modNotesTx">
        <pc:chgData name="Richard Chalk" userId="287f8aa4f4de1d19" providerId="LiveId" clId="{49675DFE-3F37-43F8-86E3-0DA7182B61D1}" dt="2023-07-05T05:22:43.337" v="3109" actId="6549"/>
        <pc:sldMkLst>
          <pc:docMk/>
          <pc:sldMk cId="2496683731" sldId="509"/>
        </pc:sldMkLst>
        <pc:spChg chg="mod">
          <ac:chgData name="Richard Chalk" userId="287f8aa4f4de1d19" providerId="LiveId" clId="{49675DFE-3F37-43F8-86E3-0DA7182B61D1}" dt="2023-07-05T05:22:06.095" v="3106" actId="20577"/>
          <ac:spMkLst>
            <pc:docMk/>
            <pc:sldMk cId="2496683731" sldId="509"/>
            <ac:spMk id="2" creationId="{2CED0939-2445-F1A3-21AE-0A535344DD5D}"/>
          </ac:spMkLst>
        </pc:spChg>
        <pc:spChg chg="del">
          <ac:chgData name="Richard Chalk" userId="287f8aa4f4de1d19" providerId="LiveId" clId="{49675DFE-3F37-43F8-86E3-0DA7182B61D1}" dt="2023-07-05T04:56:33.087" v="2489" actId="478"/>
          <ac:spMkLst>
            <pc:docMk/>
            <pc:sldMk cId="2496683731" sldId="509"/>
            <ac:spMk id="3" creationId="{173D56EC-57A4-FE19-1901-5242223ADD72}"/>
          </ac:spMkLst>
        </pc:spChg>
        <pc:spChg chg="mod">
          <ac:chgData name="Richard Chalk" userId="287f8aa4f4de1d19" providerId="LiveId" clId="{49675DFE-3F37-43F8-86E3-0DA7182B61D1}" dt="2023-07-04T14:29:59.291" v="2281" actId="20577"/>
          <ac:spMkLst>
            <pc:docMk/>
            <pc:sldMk cId="2496683731" sldId="509"/>
            <ac:spMk id="7" creationId="{EBD62573-4B50-EAD6-8C7E-C3AE6A9F45B4}"/>
          </ac:spMkLst>
        </pc:spChg>
        <pc:spChg chg="del">
          <ac:chgData name="Richard Chalk" userId="287f8aa4f4de1d19" providerId="LiveId" clId="{49675DFE-3F37-43F8-86E3-0DA7182B61D1}" dt="2023-07-05T04:56:36.938" v="2491" actId="478"/>
          <ac:spMkLst>
            <pc:docMk/>
            <pc:sldMk cId="2496683731" sldId="509"/>
            <ac:spMk id="8" creationId="{5F9379C8-0EB4-FF49-2608-E31B338FA9CD}"/>
          </ac:spMkLst>
        </pc:spChg>
        <pc:spChg chg="del">
          <ac:chgData name="Richard Chalk" userId="287f8aa4f4de1d19" providerId="LiveId" clId="{49675DFE-3F37-43F8-86E3-0DA7182B61D1}" dt="2023-07-05T04:56:43.055" v="2493" actId="478"/>
          <ac:spMkLst>
            <pc:docMk/>
            <pc:sldMk cId="2496683731" sldId="509"/>
            <ac:spMk id="11" creationId="{9D2FE606-16D2-B81C-59A6-4B3799274F22}"/>
          </ac:spMkLst>
        </pc:spChg>
        <pc:spChg chg="del">
          <ac:chgData name="Richard Chalk" userId="287f8aa4f4de1d19" providerId="LiveId" clId="{49675DFE-3F37-43F8-86E3-0DA7182B61D1}" dt="2023-07-05T04:56:44.639" v="2495" actId="478"/>
          <ac:spMkLst>
            <pc:docMk/>
            <pc:sldMk cId="2496683731" sldId="509"/>
            <ac:spMk id="12" creationId="{47FBB063-A48B-96CC-2C52-34C7795F485F}"/>
          </ac:spMkLst>
        </pc:spChg>
        <pc:spChg chg="add del">
          <ac:chgData name="Richard Chalk" userId="287f8aa4f4de1d19" providerId="LiveId" clId="{49675DFE-3F37-43F8-86E3-0DA7182B61D1}" dt="2023-07-05T04:56:30.612" v="2488" actId="478"/>
          <ac:spMkLst>
            <pc:docMk/>
            <pc:sldMk cId="2496683731" sldId="509"/>
            <ac:spMk id="14" creationId="{2847814A-E116-D950-5104-3FB78A97729B}"/>
          </ac:spMkLst>
        </pc:spChg>
        <pc:spChg chg="del">
          <ac:chgData name="Richard Chalk" userId="287f8aa4f4de1d19" providerId="LiveId" clId="{49675DFE-3F37-43F8-86E3-0DA7182B61D1}" dt="2023-07-05T04:56:45.452" v="2496" actId="478"/>
          <ac:spMkLst>
            <pc:docMk/>
            <pc:sldMk cId="2496683731" sldId="509"/>
            <ac:spMk id="15" creationId="{AB241F1C-47F8-53EE-112E-FE66F7DE1F24}"/>
          </ac:spMkLst>
        </pc:spChg>
        <pc:spChg chg="add mod ord">
          <ac:chgData name="Richard Chalk" userId="287f8aa4f4de1d19" providerId="LiveId" clId="{49675DFE-3F37-43F8-86E3-0DA7182B61D1}" dt="2023-07-05T05:08:54.440" v="2706" actId="14100"/>
          <ac:spMkLst>
            <pc:docMk/>
            <pc:sldMk cId="2496683731" sldId="509"/>
            <ac:spMk id="16" creationId="{D66CFC44-5935-9CDE-8D82-712AB261BA4B}"/>
          </ac:spMkLst>
        </pc:spChg>
        <pc:spChg chg="add mod">
          <ac:chgData name="Richard Chalk" userId="287f8aa4f4de1d19" providerId="LiveId" clId="{49675DFE-3F37-43F8-86E3-0DA7182B61D1}" dt="2023-07-05T05:01:58.112" v="2588" actId="1035"/>
          <ac:spMkLst>
            <pc:docMk/>
            <pc:sldMk cId="2496683731" sldId="509"/>
            <ac:spMk id="17" creationId="{9429C837-D9A2-C0B0-05A9-B0006F2D1871}"/>
          </ac:spMkLst>
        </pc:spChg>
        <pc:spChg chg="add del mod">
          <ac:chgData name="Richard Chalk" userId="287f8aa4f4de1d19" providerId="LiveId" clId="{49675DFE-3F37-43F8-86E3-0DA7182B61D1}" dt="2023-07-05T05:01:03.264" v="2560"/>
          <ac:spMkLst>
            <pc:docMk/>
            <pc:sldMk cId="2496683731" sldId="509"/>
            <ac:spMk id="20" creationId="{2219486F-D916-0DB3-4A42-4A80DBC16782}"/>
          </ac:spMkLst>
        </pc:spChg>
        <pc:spChg chg="add mod">
          <ac:chgData name="Richard Chalk" userId="287f8aa4f4de1d19" providerId="LiveId" clId="{49675DFE-3F37-43F8-86E3-0DA7182B61D1}" dt="2023-07-05T05:22:43.337" v="3109" actId="6549"/>
          <ac:spMkLst>
            <pc:docMk/>
            <pc:sldMk cId="2496683731" sldId="509"/>
            <ac:spMk id="21" creationId="{2C0CDD3E-68E7-4FDF-40F5-D5699A73BEE0}"/>
          </ac:spMkLst>
        </pc:spChg>
        <pc:spChg chg="add mod">
          <ac:chgData name="Richard Chalk" userId="287f8aa4f4de1d19" providerId="LiveId" clId="{49675DFE-3F37-43F8-86E3-0DA7182B61D1}" dt="2023-07-05T05:02:06.427" v="2598" actId="1036"/>
          <ac:spMkLst>
            <pc:docMk/>
            <pc:sldMk cId="2496683731" sldId="509"/>
            <ac:spMk id="23" creationId="{EEA46CC2-EB43-92C8-3630-87AC20712EA2}"/>
          </ac:spMkLst>
        </pc:spChg>
        <pc:spChg chg="add mod">
          <ac:chgData name="Richard Chalk" userId="287f8aa4f4de1d19" providerId="LiveId" clId="{49675DFE-3F37-43F8-86E3-0DA7182B61D1}" dt="2023-07-05T05:06:57.820" v="2691" actId="1036"/>
          <ac:spMkLst>
            <pc:docMk/>
            <pc:sldMk cId="2496683731" sldId="509"/>
            <ac:spMk id="24" creationId="{F8D8E1B8-1897-8640-2B70-7256BD8EB4C8}"/>
          </ac:spMkLst>
        </pc:spChg>
        <pc:picChg chg="del">
          <ac:chgData name="Richard Chalk" userId="287f8aa4f4de1d19" providerId="LiveId" clId="{49675DFE-3F37-43F8-86E3-0DA7182B61D1}" dt="2023-07-05T05:08:29.021" v="2702" actId="478"/>
          <ac:picMkLst>
            <pc:docMk/>
            <pc:sldMk cId="2496683731" sldId="509"/>
            <ac:picMk id="9" creationId="{BF35C8EC-4A33-B3DA-DB16-25C24D6BD8A9}"/>
          </ac:picMkLst>
        </pc:picChg>
        <pc:picChg chg="mod">
          <ac:chgData name="Richard Chalk" userId="287f8aa4f4de1d19" providerId="LiveId" clId="{49675DFE-3F37-43F8-86E3-0DA7182B61D1}" dt="2023-07-05T04:58:37.051" v="2514" actId="1076"/>
          <ac:picMkLst>
            <pc:docMk/>
            <pc:sldMk cId="2496683731" sldId="509"/>
            <ac:picMk id="10" creationId="{357917CD-2A85-AAD4-0D8B-3B60E594447E}"/>
          </ac:picMkLst>
        </pc:picChg>
        <pc:picChg chg="del">
          <ac:chgData name="Richard Chalk" userId="287f8aa4f4de1d19" providerId="LiveId" clId="{49675DFE-3F37-43F8-86E3-0DA7182B61D1}" dt="2023-07-05T04:56:43.800" v="2494" actId="478"/>
          <ac:picMkLst>
            <pc:docMk/>
            <pc:sldMk cId="2496683731" sldId="509"/>
            <ac:picMk id="13" creationId="{2B6D9CDF-0AA1-9356-D082-B6DE33E175BD}"/>
          </ac:picMkLst>
        </pc:picChg>
        <pc:picChg chg="add del mod">
          <ac:chgData name="Richard Chalk" userId="287f8aa4f4de1d19" providerId="LiveId" clId="{49675DFE-3F37-43F8-86E3-0DA7182B61D1}" dt="2023-07-05T05:06:48.659" v="2687" actId="478"/>
          <ac:picMkLst>
            <pc:docMk/>
            <pc:sldMk cId="2496683731" sldId="509"/>
            <ac:picMk id="18" creationId="{238A2357-899C-969E-730D-44AAC56D34FF}"/>
          </ac:picMkLst>
        </pc:picChg>
        <pc:picChg chg="add mod">
          <ac:chgData name="Richard Chalk" userId="287f8aa4f4de1d19" providerId="LiveId" clId="{49675DFE-3F37-43F8-86E3-0DA7182B61D1}" dt="2023-07-05T05:09:10.616" v="2733" actId="1036"/>
          <ac:picMkLst>
            <pc:docMk/>
            <pc:sldMk cId="2496683731" sldId="509"/>
            <ac:picMk id="22" creationId="{32FE7DAD-16C2-F38D-DE5D-F196D1AB938A}"/>
          </ac:picMkLst>
        </pc:picChg>
        <pc:picChg chg="add mod">
          <ac:chgData name="Richard Chalk" userId="287f8aa4f4de1d19" providerId="LiveId" clId="{49675DFE-3F37-43F8-86E3-0DA7182B61D1}" dt="2023-07-05T05:09:05.400" v="2708" actId="1076"/>
          <ac:picMkLst>
            <pc:docMk/>
            <pc:sldMk cId="2496683731" sldId="509"/>
            <ac:picMk id="2050" creationId="{DCDDF168-5BA0-6D9A-E926-2ADCFE0F8517}"/>
          </ac:picMkLst>
        </pc:picChg>
      </pc:sldChg>
      <pc:sldChg chg="addSp delSp modSp add mod modNotesTx">
        <pc:chgData name="Richard Chalk" userId="287f8aa4f4de1d19" providerId="LiveId" clId="{49675DFE-3F37-43F8-86E3-0DA7182B61D1}" dt="2023-07-05T05:24:44.451" v="3138" actId="1076"/>
        <pc:sldMkLst>
          <pc:docMk/>
          <pc:sldMk cId="108713598" sldId="510"/>
        </pc:sldMkLst>
        <pc:spChg chg="mod">
          <ac:chgData name="Richard Chalk" userId="287f8aa4f4de1d19" providerId="LiveId" clId="{49675DFE-3F37-43F8-86E3-0DA7182B61D1}" dt="2023-07-05T05:23:25.560" v="3117" actId="207"/>
          <ac:spMkLst>
            <pc:docMk/>
            <pc:sldMk cId="108713598" sldId="510"/>
            <ac:spMk id="2" creationId="{2CED0939-2445-F1A3-21AE-0A535344DD5D}"/>
          </ac:spMkLst>
        </pc:spChg>
        <pc:spChg chg="mod">
          <ac:chgData name="Richard Chalk" userId="287f8aa4f4de1d19" providerId="LiveId" clId="{49675DFE-3F37-43F8-86E3-0DA7182B61D1}" dt="2023-07-05T05:11:34.303" v="2755" actId="14100"/>
          <ac:spMkLst>
            <pc:docMk/>
            <pc:sldMk cId="108713598" sldId="510"/>
            <ac:spMk id="3" creationId="{173D56EC-57A4-FE19-1901-5242223ADD72}"/>
          </ac:spMkLst>
        </pc:spChg>
        <pc:spChg chg="mod">
          <ac:chgData name="Richard Chalk" userId="287f8aa4f4de1d19" providerId="LiveId" clId="{49675DFE-3F37-43F8-86E3-0DA7182B61D1}" dt="2023-07-04T19:00:04.280" v="2293" actId="20577"/>
          <ac:spMkLst>
            <pc:docMk/>
            <pc:sldMk cId="108713598" sldId="510"/>
            <ac:spMk id="7" creationId="{EBD62573-4B50-EAD6-8C7E-C3AE6A9F45B4}"/>
          </ac:spMkLst>
        </pc:spChg>
        <pc:spChg chg="del">
          <ac:chgData name="Richard Chalk" userId="287f8aa4f4de1d19" providerId="LiveId" clId="{49675DFE-3F37-43F8-86E3-0DA7182B61D1}" dt="2023-07-05T05:10:31.409" v="2743" actId="478"/>
          <ac:spMkLst>
            <pc:docMk/>
            <pc:sldMk cId="108713598" sldId="510"/>
            <ac:spMk id="8" creationId="{5F9379C8-0EB4-FF49-2608-E31B338FA9CD}"/>
          </ac:spMkLst>
        </pc:spChg>
        <pc:spChg chg="del">
          <ac:chgData name="Richard Chalk" userId="287f8aa4f4de1d19" providerId="LiveId" clId="{49675DFE-3F37-43F8-86E3-0DA7182B61D1}" dt="2023-07-05T05:10:33.110" v="2745" actId="478"/>
          <ac:spMkLst>
            <pc:docMk/>
            <pc:sldMk cId="108713598" sldId="510"/>
            <ac:spMk id="11" creationId="{9D2FE606-16D2-B81C-59A6-4B3799274F22}"/>
          </ac:spMkLst>
        </pc:spChg>
        <pc:spChg chg="del">
          <ac:chgData name="Richard Chalk" userId="287f8aa4f4de1d19" providerId="LiveId" clId="{49675DFE-3F37-43F8-86E3-0DA7182B61D1}" dt="2023-07-05T05:10:30.341" v="2742" actId="478"/>
          <ac:spMkLst>
            <pc:docMk/>
            <pc:sldMk cId="108713598" sldId="510"/>
            <ac:spMk id="12" creationId="{47FBB063-A48B-96CC-2C52-34C7795F485F}"/>
          </ac:spMkLst>
        </pc:spChg>
        <pc:spChg chg="del">
          <ac:chgData name="Richard Chalk" userId="287f8aa4f4de1d19" providerId="LiveId" clId="{49675DFE-3F37-43F8-86E3-0DA7182B61D1}" dt="2023-07-05T05:09:25.180" v="2735" actId="478"/>
          <ac:spMkLst>
            <pc:docMk/>
            <pc:sldMk cId="108713598" sldId="510"/>
            <ac:spMk id="14" creationId="{2847814A-E116-D950-5104-3FB78A97729B}"/>
          </ac:spMkLst>
        </pc:spChg>
        <pc:spChg chg="del">
          <ac:chgData name="Richard Chalk" userId="287f8aa4f4de1d19" providerId="LiveId" clId="{49675DFE-3F37-43F8-86E3-0DA7182B61D1}" dt="2023-07-05T05:10:32.157" v="2744" actId="478"/>
          <ac:spMkLst>
            <pc:docMk/>
            <pc:sldMk cId="108713598" sldId="510"/>
            <ac:spMk id="15" creationId="{AB241F1C-47F8-53EE-112E-FE66F7DE1F24}"/>
          </ac:spMkLst>
        </pc:spChg>
        <pc:spChg chg="add mod">
          <ac:chgData name="Richard Chalk" userId="287f8aa4f4de1d19" providerId="LiveId" clId="{49675DFE-3F37-43F8-86E3-0DA7182B61D1}" dt="2023-07-05T05:24:38.924" v="3137" actId="20577"/>
          <ac:spMkLst>
            <pc:docMk/>
            <pc:sldMk cId="108713598" sldId="510"/>
            <ac:spMk id="17" creationId="{CAF0701B-C5F3-3E2A-5BD5-1777621810A6}"/>
          </ac:spMkLst>
        </pc:spChg>
        <pc:spChg chg="add mod">
          <ac:chgData name="Richard Chalk" userId="287f8aa4f4de1d19" providerId="LiveId" clId="{49675DFE-3F37-43F8-86E3-0DA7182B61D1}" dt="2023-07-05T05:23:32.020" v="3121" actId="20577"/>
          <ac:spMkLst>
            <pc:docMk/>
            <pc:sldMk cId="108713598" sldId="510"/>
            <ac:spMk id="20" creationId="{0535DB8F-D00B-3F96-6ADB-6A2AF9850DCD}"/>
          </ac:spMkLst>
        </pc:spChg>
        <pc:spChg chg="add mod">
          <ac:chgData name="Richard Chalk" userId="287f8aa4f4de1d19" providerId="LiveId" clId="{49675DFE-3F37-43F8-86E3-0DA7182B61D1}" dt="2023-07-05T05:16:21.752" v="2978" actId="14100"/>
          <ac:spMkLst>
            <pc:docMk/>
            <pc:sldMk cId="108713598" sldId="510"/>
            <ac:spMk id="22" creationId="{120FCFC2-BC5F-C545-94C8-8BBCA627CCDA}"/>
          </ac:spMkLst>
        </pc:spChg>
        <pc:picChg chg="del">
          <ac:chgData name="Richard Chalk" userId="287f8aa4f4de1d19" providerId="LiveId" clId="{49675DFE-3F37-43F8-86E3-0DA7182B61D1}" dt="2023-07-05T05:09:26.733" v="2736" actId="478"/>
          <ac:picMkLst>
            <pc:docMk/>
            <pc:sldMk cId="108713598" sldId="510"/>
            <ac:picMk id="9" creationId="{BF35C8EC-4A33-B3DA-DB16-25C24D6BD8A9}"/>
          </ac:picMkLst>
        </pc:picChg>
        <pc:picChg chg="del">
          <ac:chgData name="Richard Chalk" userId="287f8aa4f4de1d19" providerId="LiveId" clId="{49675DFE-3F37-43F8-86E3-0DA7182B61D1}" dt="2023-07-05T05:09:28.647" v="2737" actId="478"/>
          <ac:picMkLst>
            <pc:docMk/>
            <pc:sldMk cId="108713598" sldId="510"/>
            <ac:picMk id="10" creationId="{357917CD-2A85-AAD4-0D8B-3B60E594447E}"/>
          </ac:picMkLst>
        </pc:picChg>
        <pc:picChg chg="del">
          <ac:chgData name="Richard Chalk" userId="287f8aa4f4de1d19" providerId="LiveId" clId="{49675DFE-3F37-43F8-86E3-0DA7182B61D1}" dt="2023-07-05T05:10:28.697" v="2741" actId="478"/>
          <ac:picMkLst>
            <pc:docMk/>
            <pc:sldMk cId="108713598" sldId="510"/>
            <ac:picMk id="13" creationId="{2B6D9CDF-0AA1-9356-D082-B6DE33E175BD}"/>
          </ac:picMkLst>
        </pc:picChg>
        <pc:picChg chg="add mod">
          <ac:chgData name="Richard Chalk" userId="287f8aa4f4de1d19" providerId="LiveId" clId="{49675DFE-3F37-43F8-86E3-0DA7182B61D1}" dt="2023-07-05T05:09:39.939" v="2740" actId="1038"/>
          <ac:picMkLst>
            <pc:docMk/>
            <pc:sldMk cId="108713598" sldId="510"/>
            <ac:picMk id="16" creationId="{3D7D0F8C-A2A3-49E8-9BC6-4E599CE624E2}"/>
          </ac:picMkLst>
        </pc:picChg>
        <pc:picChg chg="add mod">
          <ac:chgData name="Richard Chalk" userId="287f8aa4f4de1d19" providerId="LiveId" clId="{49675DFE-3F37-43F8-86E3-0DA7182B61D1}" dt="2023-07-05T05:15:09.652" v="2852" actId="1076"/>
          <ac:picMkLst>
            <pc:docMk/>
            <pc:sldMk cId="108713598" sldId="510"/>
            <ac:picMk id="18" creationId="{1610344C-9D06-D798-AAC6-2ABA063D4617}"/>
          </ac:picMkLst>
        </pc:picChg>
        <pc:picChg chg="add mod">
          <ac:chgData name="Richard Chalk" userId="287f8aa4f4de1d19" providerId="LiveId" clId="{49675DFE-3F37-43F8-86E3-0DA7182B61D1}" dt="2023-07-05T05:15:22.930" v="2953" actId="1037"/>
          <ac:picMkLst>
            <pc:docMk/>
            <pc:sldMk cId="108713598" sldId="510"/>
            <ac:picMk id="19" creationId="{89984E91-BBFE-1CEC-88ED-1FCB3C8743F1}"/>
          </ac:picMkLst>
        </pc:picChg>
        <pc:picChg chg="add mod">
          <ac:chgData name="Richard Chalk" userId="287f8aa4f4de1d19" providerId="LiveId" clId="{49675DFE-3F37-43F8-86E3-0DA7182B61D1}" dt="2023-07-05T05:16:00.304" v="2972" actId="1076"/>
          <ac:picMkLst>
            <pc:docMk/>
            <pc:sldMk cId="108713598" sldId="510"/>
            <ac:picMk id="21" creationId="{A51A4BE9-C55E-85C5-A278-4F3D7379C6FF}"/>
          </ac:picMkLst>
        </pc:picChg>
        <pc:picChg chg="add mod">
          <ac:chgData name="Richard Chalk" userId="287f8aa4f4de1d19" providerId="LiveId" clId="{49675DFE-3F37-43F8-86E3-0DA7182B61D1}" dt="2023-07-05T05:24:44.451" v="3138" actId="1076"/>
          <ac:picMkLst>
            <pc:docMk/>
            <pc:sldMk cId="108713598" sldId="510"/>
            <ac:picMk id="4098" creationId="{185D879C-02B9-E813-8915-E59D2F12AF17}"/>
          </ac:picMkLst>
        </pc:picChg>
        <pc:cxnChg chg="mod">
          <ac:chgData name="Richard Chalk" userId="287f8aa4f4de1d19" providerId="LiveId" clId="{49675DFE-3F37-43F8-86E3-0DA7182B61D1}" dt="2023-07-05T05:11:37.364" v="2786" actId="1038"/>
          <ac:cxnSpMkLst>
            <pc:docMk/>
            <pc:sldMk cId="108713598" sldId="510"/>
            <ac:cxnSpMk id="4" creationId="{8E10E644-46F5-F891-B4EC-377F5D56B5D8}"/>
          </ac:cxnSpMkLst>
        </pc:cxnChg>
      </pc:sldChg>
    </pc:docChg>
  </pc:docChgLst>
  <pc:docChgLst>
    <pc:chgData name="Richard Chalk" userId="287f8aa4f4de1d19" providerId="LiveId" clId="{BD53261F-0264-4974-833A-AA83AF7FF0B6}"/>
    <pc:docChg chg="undo custSel addSld delSld modSld">
      <pc:chgData name="Richard Chalk" userId="287f8aa4f4de1d19" providerId="LiveId" clId="{BD53261F-0264-4974-833A-AA83AF7FF0B6}" dt="2023-06-21T12:53:46.378" v="2505" actId="6549"/>
      <pc:docMkLst>
        <pc:docMk/>
      </pc:docMkLst>
      <pc:sldChg chg="addSp delSp modSp mod modNotesTx">
        <pc:chgData name="Richard Chalk" userId="287f8aa4f4de1d19" providerId="LiveId" clId="{BD53261F-0264-4974-833A-AA83AF7FF0B6}" dt="2023-06-21T12:38:36.736" v="2167" actId="207"/>
        <pc:sldMkLst>
          <pc:docMk/>
          <pc:sldMk cId="0" sldId="299"/>
        </pc:sldMkLst>
        <pc:spChg chg="del">
          <ac:chgData name="Richard Chalk" userId="287f8aa4f4de1d19" providerId="LiveId" clId="{BD53261F-0264-4974-833A-AA83AF7FF0B6}" dt="2023-06-21T05:06:56.056" v="23" actId="478"/>
          <ac:spMkLst>
            <pc:docMk/>
            <pc:sldMk cId="0" sldId="299"/>
            <ac:spMk id="2" creationId="{9051565A-8E39-A297-2029-0B7623EF3BD3}"/>
          </ac:spMkLst>
        </pc:spChg>
        <pc:spChg chg="del">
          <ac:chgData name="Richard Chalk" userId="287f8aa4f4de1d19" providerId="LiveId" clId="{BD53261F-0264-4974-833A-AA83AF7FF0B6}" dt="2023-06-21T05:06:56.056" v="23" actId="478"/>
          <ac:spMkLst>
            <pc:docMk/>
            <pc:sldMk cId="0" sldId="299"/>
            <ac:spMk id="3" creationId="{426E05AE-B033-9CA0-3126-5672581842EA}"/>
          </ac:spMkLst>
        </pc:spChg>
        <pc:spChg chg="del">
          <ac:chgData name="Richard Chalk" userId="287f8aa4f4de1d19" providerId="LiveId" clId="{BD53261F-0264-4974-833A-AA83AF7FF0B6}" dt="2023-06-21T05:06:56.056" v="23" actId="478"/>
          <ac:spMkLst>
            <pc:docMk/>
            <pc:sldMk cId="0" sldId="299"/>
            <ac:spMk id="4" creationId="{0A14450F-2BE6-F748-2529-C87D76BD88E9}"/>
          </ac:spMkLst>
        </pc:spChg>
        <pc:spChg chg="mod">
          <ac:chgData name="Richard Chalk" userId="287f8aa4f4de1d19" providerId="LiveId" clId="{BD53261F-0264-4974-833A-AA83AF7FF0B6}" dt="2023-06-21T12:38:36.736" v="2167" actId="207"/>
          <ac:spMkLst>
            <pc:docMk/>
            <pc:sldMk cId="0" sldId="299"/>
            <ac:spMk id="8" creationId="{7A08CD1E-4C90-50E0-01D6-BAB4795911B6}"/>
          </ac:spMkLst>
        </pc:spChg>
        <pc:spChg chg="del">
          <ac:chgData name="Richard Chalk" userId="287f8aa4f4de1d19" providerId="LiveId" clId="{BD53261F-0264-4974-833A-AA83AF7FF0B6}" dt="2023-06-21T05:06:56.056" v="23" actId="478"/>
          <ac:spMkLst>
            <pc:docMk/>
            <pc:sldMk cId="0" sldId="299"/>
            <ac:spMk id="9" creationId="{11D57251-A74C-3065-CC7C-4152AC9DA77A}"/>
          </ac:spMkLst>
        </pc:spChg>
        <pc:spChg chg="del">
          <ac:chgData name="Richard Chalk" userId="287f8aa4f4de1d19" providerId="LiveId" clId="{BD53261F-0264-4974-833A-AA83AF7FF0B6}" dt="2023-06-21T05:06:56.056" v="23" actId="478"/>
          <ac:spMkLst>
            <pc:docMk/>
            <pc:sldMk cId="0" sldId="299"/>
            <ac:spMk id="10" creationId="{4FF9230B-E433-7E21-2A76-A9D15F0DA332}"/>
          </ac:spMkLst>
        </pc:spChg>
        <pc:spChg chg="del">
          <ac:chgData name="Richard Chalk" userId="287f8aa4f4de1d19" providerId="LiveId" clId="{BD53261F-0264-4974-833A-AA83AF7FF0B6}" dt="2023-06-21T05:06:58.522" v="24" actId="478"/>
          <ac:spMkLst>
            <pc:docMk/>
            <pc:sldMk cId="0" sldId="299"/>
            <ac:spMk id="11" creationId="{DDD5A5BE-A2AB-D9F2-0243-FFC6541D1485}"/>
          </ac:spMkLst>
        </pc:spChg>
        <pc:spChg chg="del">
          <ac:chgData name="Richard Chalk" userId="287f8aa4f4de1d19" providerId="LiveId" clId="{BD53261F-0264-4974-833A-AA83AF7FF0B6}" dt="2023-06-21T05:06:56.056" v="23" actId="478"/>
          <ac:spMkLst>
            <pc:docMk/>
            <pc:sldMk cId="0" sldId="299"/>
            <ac:spMk id="12" creationId="{39F59C29-9404-1DFB-24B8-7F6D861E253A}"/>
          </ac:spMkLst>
        </pc:spChg>
        <pc:spChg chg="del">
          <ac:chgData name="Richard Chalk" userId="287f8aa4f4de1d19" providerId="LiveId" clId="{BD53261F-0264-4974-833A-AA83AF7FF0B6}" dt="2023-06-21T05:06:56.056" v="23" actId="478"/>
          <ac:spMkLst>
            <pc:docMk/>
            <pc:sldMk cId="0" sldId="299"/>
            <ac:spMk id="13" creationId="{C612D6F0-BDCD-D070-F775-9ED10F3EE6D1}"/>
          </ac:spMkLst>
        </pc:spChg>
        <pc:spChg chg="del">
          <ac:chgData name="Richard Chalk" userId="287f8aa4f4de1d19" providerId="LiveId" clId="{BD53261F-0264-4974-833A-AA83AF7FF0B6}" dt="2023-06-21T05:06:56.056" v="23" actId="478"/>
          <ac:spMkLst>
            <pc:docMk/>
            <pc:sldMk cId="0" sldId="299"/>
            <ac:spMk id="14" creationId="{BD519E45-258C-3869-F44D-4911B66D761B}"/>
          </ac:spMkLst>
        </pc:spChg>
        <pc:spChg chg="add mod">
          <ac:chgData name="Richard Chalk" userId="287f8aa4f4de1d19" providerId="LiveId" clId="{BD53261F-0264-4974-833A-AA83AF7FF0B6}" dt="2023-06-21T12:36:12.721" v="2141" actId="6549"/>
          <ac:spMkLst>
            <pc:docMk/>
            <pc:sldMk cId="0" sldId="299"/>
            <ac:spMk id="18" creationId="{CBF4E8CD-055F-8FAC-58DB-DB42DE1E6C1D}"/>
          </ac:spMkLst>
        </pc:spChg>
        <pc:spChg chg="add del">
          <ac:chgData name="Richard Chalk" userId="287f8aa4f4de1d19" providerId="LiveId" clId="{BD53261F-0264-4974-833A-AA83AF7FF0B6}" dt="2023-06-21T05:18:10.682" v="234" actId="22"/>
          <ac:spMkLst>
            <pc:docMk/>
            <pc:sldMk cId="0" sldId="299"/>
            <ac:spMk id="20" creationId="{86A9854A-F1C0-61E5-DB71-26448C9A53FB}"/>
          </ac:spMkLst>
        </pc:spChg>
        <pc:spChg chg="mod">
          <ac:chgData name="Richard Chalk" userId="287f8aa4f4de1d19" providerId="LiveId" clId="{BD53261F-0264-4974-833A-AA83AF7FF0B6}" dt="2023-06-21T12:38:08.993" v="2151" actId="20577"/>
          <ac:spMkLst>
            <pc:docMk/>
            <pc:sldMk cId="0" sldId="299"/>
            <ac:spMk id="658" creationId="{00000000-0000-0000-0000-000000000000}"/>
          </ac:spMkLst>
        </pc:spChg>
        <pc:picChg chg="add mod">
          <ac:chgData name="Richard Chalk" userId="287f8aa4f4de1d19" providerId="LiveId" clId="{BD53261F-0264-4974-833A-AA83AF7FF0B6}" dt="2023-06-21T05:25:20.720" v="387" actId="1038"/>
          <ac:picMkLst>
            <pc:docMk/>
            <pc:sldMk cId="0" sldId="299"/>
            <ac:picMk id="21" creationId="{1B8AA42F-ACD4-7A8D-2D04-74F65ED2DCB1}"/>
          </ac:picMkLst>
        </pc:picChg>
        <pc:picChg chg="add mod">
          <ac:chgData name="Richard Chalk" userId="287f8aa4f4de1d19" providerId="LiveId" clId="{BD53261F-0264-4974-833A-AA83AF7FF0B6}" dt="2023-06-21T12:36:16.649" v="2143" actId="1038"/>
          <ac:picMkLst>
            <pc:docMk/>
            <pc:sldMk cId="0" sldId="299"/>
            <ac:picMk id="22" creationId="{53FCFF29-1F86-5077-300D-DF8167D1E2EF}"/>
          </ac:picMkLst>
        </pc:picChg>
      </pc:sldChg>
      <pc:sldChg chg="modSp mod">
        <pc:chgData name="Richard Chalk" userId="287f8aa4f4de1d19" providerId="LiveId" clId="{BD53261F-0264-4974-833A-AA83AF7FF0B6}" dt="2023-06-21T05:06:47.890" v="22" actId="20577"/>
        <pc:sldMkLst>
          <pc:docMk/>
          <pc:sldMk cId="3213385662" sldId="309"/>
        </pc:sldMkLst>
        <pc:spChg chg="mod">
          <ac:chgData name="Richard Chalk" userId="287f8aa4f4de1d19" providerId="LiveId" clId="{BD53261F-0264-4974-833A-AA83AF7FF0B6}" dt="2023-06-21T05:06:47.890" v="22" actId="20577"/>
          <ac:spMkLst>
            <pc:docMk/>
            <pc:sldMk cId="3213385662" sldId="309"/>
            <ac:spMk id="118" creationId="{00000000-0000-0000-0000-000000000000}"/>
          </ac:spMkLst>
        </pc:spChg>
      </pc:sldChg>
      <pc:sldChg chg="del">
        <pc:chgData name="Richard Chalk" userId="287f8aa4f4de1d19" providerId="LiveId" clId="{BD53261F-0264-4974-833A-AA83AF7FF0B6}" dt="2023-06-21T12:50:22.793" v="2427" actId="47"/>
        <pc:sldMkLst>
          <pc:docMk/>
          <pc:sldMk cId="2719809809" sldId="374"/>
        </pc:sldMkLst>
      </pc:sldChg>
      <pc:sldChg chg="del">
        <pc:chgData name="Richard Chalk" userId="287f8aa4f4de1d19" providerId="LiveId" clId="{BD53261F-0264-4974-833A-AA83AF7FF0B6}" dt="2023-06-21T12:50:22.793" v="2427" actId="47"/>
        <pc:sldMkLst>
          <pc:docMk/>
          <pc:sldMk cId="1156168738" sldId="454"/>
        </pc:sldMkLst>
      </pc:sldChg>
      <pc:sldChg chg="del">
        <pc:chgData name="Richard Chalk" userId="287f8aa4f4de1d19" providerId="LiveId" clId="{BD53261F-0264-4974-833A-AA83AF7FF0B6}" dt="2023-06-21T12:50:22.793" v="2427" actId="47"/>
        <pc:sldMkLst>
          <pc:docMk/>
          <pc:sldMk cId="470308878" sldId="455"/>
        </pc:sldMkLst>
      </pc:sldChg>
      <pc:sldChg chg="del">
        <pc:chgData name="Richard Chalk" userId="287f8aa4f4de1d19" providerId="LiveId" clId="{BD53261F-0264-4974-833A-AA83AF7FF0B6}" dt="2023-06-21T12:50:22.793" v="2427" actId="47"/>
        <pc:sldMkLst>
          <pc:docMk/>
          <pc:sldMk cId="717774040" sldId="456"/>
        </pc:sldMkLst>
      </pc:sldChg>
      <pc:sldChg chg="del">
        <pc:chgData name="Richard Chalk" userId="287f8aa4f4de1d19" providerId="LiveId" clId="{BD53261F-0264-4974-833A-AA83AF7FF0B6}" dt="2023-06-21T12:50:22.793" v="2427" actId="47"/>
        <pc:sldMkLst>
          <pc:docMk/>
          <pc:sldMk cId="2321716781" sldId="457"/>
        </pc:sldMkLst>
      </pc:sldChg>
      <pc:sldChg chg="del">
        <pc:chgData name="Richard Chalk" userId="287f8aa4f4de1d19" providerId="LiveId" clId="{BD53261F-0264-4974-833A-AA83AF7FF0B6}" dt="2023-06-21T12:50:22.793" v="2427" actId="47"/>
        <pc:sldMkLst>
          <pc:docMk/>
          <pc:sldMk cId="217808149" sldId="458"/>
        </pc:sldMkLst>
      </pc:sldChg>
      <pc:sldChg chg="del">
        <pc:chgData name="Richard Chalk" userId="287f8aa4f4de1d19" providerId="LiveId" clId="{BD53261F-0264-4974-833A-AA83AF7FF0B6}" dt="2023-06-21T12:50:22.793" v="2427" actId="47"/>
        <pc:sldMkLst>
          <pc:docMk/>
          <pc:sldMk cId="3754945797" sldId="459"/>
        </pc:sldMkLst>
      </pc:sldChg>
      <pc:sldChg chg="del">
        <pc:chgData name="Richard Chalk" userId="287f8aa4f4de1d19" providerId="LiveId" clId="{BD53261F-0264-4974-833A-AA83AF7FF0B6}" dt="2023-06-21T12:50:22.793" v="2427" actId="47"/>
        <pc:sldMkLst>
          <pc:docMk/>
          <pc:sldMk cId="342913731" sldId="460"/>
        </pc:sldMkLst>
      </pc:sldChg>
      <pc:sldChg chg="del">
        <pc:chgData name="Richard Chalk" userId="287f8aa4f4de1d19" providerId="LiveId" clId="{BD53261F-0264-4974-833A-AA83AF7FF0B6}" dt="2023-06-21T12:50:22.793" v="2427" actId="47"/>
        <pc:sldMkLst>
          <pc:docMk/>
          <pc:sldMk cId="3932187929" sldId="461"/>
        </pc:sldMkLst>
      </pc:sldChg>
      <pc:sldChg chg="del">
        <pc:chgData name="Richard Chalk" userId="287f8aa4f4de1d19" providerId="LiveId" clId="{BD53261F-0264-4974-833A-AA83AF7FF0B6}" dt="2023-06-21T12:50:22.793" v="2427" actId="47"/>
        <pc:sldMkLst>
          <pc:docMk/>
          <pc:sldMk cId="3638792043" sldId="462"/>
        </pc:sldMkLst>
      </pc:sldChg>
      <pc:sldChg chg="del">
        <pc:chgData name="Richard Chalk" userId="287f8aa4f4de1d19" providerId="LiveId" clId="{BD53261F-0264-4974-833A-AA83AF7FF0B6}" dt="2023-06-21T12:50:22.793" v="2427" actId="47"/>
        <pc:sldMkLst>
          <pc:docMk/>
          <pc:sldMk cId="2959964470" sldId="463"/>
        </pc:sldMkLst>
      </pc:sldChg>
      <pc:sldChg chg="del">
        <pc:chgData name="Richard Chalk" userId="287f8aa4f4de1d19" providerId="LiveId" clId="{BD53261F-0264-4974-833A-AA83AF7FF0B6}" dt="2023-06-21T12:50:22.793" v="2427" actId="47"/>
        <pc:sldMkLst>
          <pc:docMk/>
          <pc:sldMk cId="1691793169" sldId="464"/>
        </pc:sldMkLst>
      </pc:sldChg>
      <pc:sldChg chg="del">
        <pc:chgData name="Richard Chalk" userId="287f8aa4f4de1d19" providerId="LiveId" clId="{BD53261F-0264-4974-833A-AA83AF7FF0B6}" dt="2023-06-21T12:50:22.793" v="2427" actId="47"/>
        <pc:sldMkLst>
          <pc:docMk/>
          <pc:sldMk cId="455506460" sldId="465"/>
        </pc:sldMkLst>
      </pc:sldChg>
      <pc:sldChg chg="del">
        <pc:chgData name="Richard Chalk" userId="287f8aa4f4de1d19" providerId="LiveId" clId="{BD53261F-0264-4974-833A-AA83AF7FF0B6}" dt="2023-06-21T12:50:22.793" v="2427" actId="47"/>
        <pc:sldMkLst>
          <pc:docMk/>
          <pc:sldMk cId="1379899295" sldId="467"/>
        </pc:sldMkLst>
      </pc:sldChg>
      <pc:sldChg chg="del">
        <pc:chgData name="Richard Chalk" userId="287f8aa4f4de1d19" providerId="LiveId" clId="{BD53261F-0264-4974-833A-AA83AF7FF0B6}" dt="2023-06-21T12:50:22.793" v="2427" actId="47"/>
        <pc:sldMkLst>
          <pc:docMk/>
          <pc:sldMk cId="3660900992" sldId="468"/>
        </pc:sldMkLst>
      </pc:sldChg>
      <pc:sldChg chg="del">
        <pc:chgData name="Richard Chalk" userId="287f8aa4f4de1d19" providerId="LiveId" clId="{BD53261F-0264-4974-833A-AA83AF7FF0B6}" dt="2023-06-21T12:50:22.793" v="2427" actId="47"/>
        <pc:sldMkLst>
          <pc:docMk/>
          <pc:sldMk cId="1739976794" sldId="469"/>
        </pc:sldMkLst>
      </pc:sldChg>
      <pc:sldChg chg="del">
        <pc:chgData name="Richard Chalk" userId="287f8aa4f4de1d19" providerId="LiveId" clId="{BD53261F-0264-4974-833A-AA83AF7FF0B6}" dt="2023-06-21T12:50:22.793" v="2427" actId="47"/>
        <pc:sldMkLst>
          <pc:docMk/>
          <pc:sldMk cId="18369903" sldId="470"/>
        </pc:sldMkLst>
      </pc:sldChg>
      <pc:sldChg chg="del">
        <pc:chgData name="Richard Chalk" userId="287f8aa4f4de1d19" providerId="LiveId" clId="{BD53261F-0264-4974-833A-AA83AF7FF0B6}" dt="2023-06-21T12:50:22.793" v="2427" actId="47"/>
        <pc:sldMkLst>
          <pc:docMk/>
          <pc:sldMk cId="2111746129" sldId="471"/>
        </pc:sldMkLst>
      </pc:sldChg>
      <pc:sldChg chg="del">
        <pc:chgData name="Richard Chalk" userId="287f8aa4f4de1d19" providerId="LiveId" clId="{BD53261F-0264-4974-833A-AA83AF7FF0B6}" dt="2023-06-21T12:50:22.793" v="2427" actId="47"/>
        <pc:sldMkLst>
          <pc:docMk/>
          <pc:sldMk cId="1172989122" sldId="472"/>
        </pc:sldMkLst>
      </pc:sldChg>
      <pc:sldChg chg="new del">
        <pc:chgData name="Richard Chalk" userId="287f8aa4f4de1d19" providerId="LiveId" clId="{BD53261F-0264-4974-833A-AA83AF7FF0B6}" dt="2023-06-21T12:50:22.793" v="2427" actId="47"/>
        <pc:sldMkLst>
          <pc:docMk/>
          <pc:sldMk cId="2655922240" sldId="473"/>
        </pc:sldMkLst>
      </pc:sldChg>
      <pc:sldChg chg="addSp delSp modSp add mod modNotesTx">
        <pc:chgData name="Richard Chalk" userId="287f8aa4f4de1d19" providerId="LiveId" clId="{BD53261F-0264-4974-833A-AA83AF7FF0B6}" dt="2023-06-21T12:39:23.048" v="2172" actId="14100"/>
        <pc:sldMkLst>
          <pc:docMk/>
          <pc:sldMk cId="892267867" sldId="474"/>
        </pc:sldMkLst>
        <pc:spChg chg="add mod">
          <ac:chgData name="Richard Chalk" userId="287f8aa4f4de1d19" providerId="LiveId" clId="{BD53261F-0264-4974-833A-AA83AF7FF0B6}" dt="2023-06-21T12:39:23.048" v="2172" actId="14100"/>
          <ac:spMkLst>
            <pc:docMk/>
            <pc:sldMk cId="892267867" sldId="474"/>
            <ac:spMk id="2" creationId="{2CED0939-2445-F1A3-21AE-0A535344DD5D}"/>
          </ac:spMkLst>
        </pc:spChg>
        <pc:spChg chg="add mod">
          <ac:chgData name="Richard Chalk" userId="287f8aa4f4de1d19" providerId="LiveId" clId="{BD53261F-0264-4974-833A-AA83AF7FF0B6}" dt="2023-06-21T09:00:05.791" v="806" actId="21"/>
          <ac:spMkLst>
            <pc:docMk/>
            <pc:sldMk cId="892267867" sldId="474"/>
            <ac:spMk id="3" creationId="{173D56EC-57A4-FE19-1901-5242223ADD72}"/>
          </ac:spMkLst>
        </pc:spChg>
        <pc:spChg chg="mod">
          <ac:chgData name="Richard Chalk" userId="287f8aa4f4de1d19" providerId="LiveId" clId="{BD53261F-0264-4974-833A-AA83AF7FF0B6}" dt="2023-06-21T05:56:06.552" v="496" actId="20577"/>
          <ac:spMkLst>
            <pc:docMk/>
            <pc:sldMk cId="892267867" sldId="474"/>
            <ac:spMk id="7" creationId="{EBD62573-4B50-EAD6-8C7E-C3AE6A9F45B4}"/>
          </ac:spMkLst>
        </pc:spChg>
        <pc:spChg chg="del">
          <ac:chgData name="Richard Chalk" userId="287f8aa4f4de1d19" providerId="LiveId" clId="{BD53261F-0264-4974-833A-AA83AF7FF0B6}" dt="2023-06-21T05:18:52.449" v="255" actId="478"/>
          <ac:spMkLst>
            <pc:docMk/>
            <pc:sldMk cId="892267867" sldId="474"/>
            <ac:spMk id="8" creationId="{7A08CD1E-4C90-50E0-01D6-BAB4795911B6}"/>
          </ac:spMkLst>
        </pc:spChg>
        <pc:spChg chg="add mod">
          <ac:chgData name="Richard Chalk" userId="287f8aa4f4de1d19" providerId="LiveId" clId="{BD53261F-0264-4974-833A-AA83AF7FF0B6}" dt="2023-06-21T09:00:26.914" v="813" actId="113"/>
          <ac:spMkLst>
            <pc:docMk/>
            <pc:sldMk cId="892267867" sldId="474"/>
            <ac:spMk id="13" creationId="{5CF27FB5-ED98-C38F-CDBF-D46947BB8F14}"/>
          </ac:spMkLst>
        </pc:spChg>
        <pc:spChg chg="del">
          <ac:chgData name="Richard Chalk" userId="287f8aa4f4de1d19" providerId="LiveId" clId="{BD53261F-0264-4974-833A-AA83AF7FF0B6}" dt="2023-06-21T05:18:25.898" v="252" actId="478"/>
          <ac:spMkLst>
            <pc:docMk/>
            <pc:sldMk cId="892267867" sldId="474"/>
            <ac:spMk id="16" creationId="{96566620-CF4E-3E72-DF17-BDE7523AD6EA}"/>
          </ac:spMkLst>
        </pc:spChg>
        <pc:spChg chg="del">
          <ac:chgData name="Richard Chalk" userId="287f8aa4f4de1d19" providerId="LiveId" clId="{BD53261F-0264-4974-833A-AA83AF7FF0B6}" dt="2023-06-21T05:18:30.096" v="253" actId="478"/>
          <ac:spMkLst>
            <pc:docMk/>
            <pc:sldMk cId="892267867" sldId="474"/>
            <ac:spMk id="18" creationId="{CBF4E8CD-055F-8FAC-58DB-DB42DE1E6C1D}"/>
          </ac:spMkLst>
        </pc:spChg>
        <pc:spChg chg="del">
          <ac:chgData name="Richard Chalk" userId="287f8aa4f4de1d19" providerId="LiveId" clId="{BD53261F-0264-4974-833A-AA83AF7FF0B6}" dt="2023-06-21T05:18:50.826" v="254" actId="478"/>
          <ac:spMkLst>
            <pc:docMk/>
            <pc:sldMk cId="892267867" sldId="474"/>
            <ac:spMk id="658" creationId="{00000000-0000-0000-0000-000000000000}"/>
          </ac:spMkLst>
        </pc:spChg>
        <pc:picChg chg="add mod">
          <ac:chgData name="Richard Chalk" userId="287f8aa4f4de1d19" providerId="LiveId" clId="{BD53261F-0264-4974-833A-AA83AF7FF0B6}" dt="2023-06-21T05:25:29.030" v="394" actId="1036"/>
          <ac:picMkLst>
            <pc:docMk/>
            <pc:sldMk cId="892267867" sldId="474"/>
            <ac:picMk id="9" creationId="{7004119C-2EEA-FFA0-C122-6888D8A1EB13}"/>
          </ac:picMkLst>
        </pc:picChg>
        <pc:picChg chg="add mod">
          <ac:chgData name="Richard Chalk" userId="287f8aa4f4de1d19" providerId="LiveId" clId="{BD53261F-0264-4974-833A-AA83AF7FF0B6}" dt="2023-06-21T05:29:05.128" v="478" actId="1037"/>
          <ac:picMkLst>
            <pc:docMk/>
            <pc:sldMk cId="892267867" sldId="474"/>
            <ac:picMk id="10" creationId="{8468BF85-5761-0A34-326E-206C9D75D00D}"/>
          </ac:picMkLst>
        </pc:picChg>
        <pc:picChg chg="add mod">
          <ac:chgData name="Richard Chalk" userId="287f8aa4f4de1d19" providerId="LiveId" clId="{BD53261F-0264-4974-833A-AA83AF7FF0B6}" dt="2023-06-21T05:30:27.506" v="485" actId="14100"/>
          <ac:picMkLst>
            <pc:docMk/>
            <pc:sldMk cId="892267867" sldId="474"/>
            <ac:picMk id="11" creationId="{FB8FC169-B893-869F-1AE2-8B680A6044DA}"/>
          </ac:picMkLst>
        </pc:picChg>
        <pc:picChg chg="add del mod">
          <ac:chgData name="Richard Chalk" userId="287f8aa4f4de1d19" providerId="LiveId" clId="{BD53261F-0264-4974-833A-AA83AF7FF0B6}" dt="2023-06-21T05:56:41.452" v="498"/>
          <ac:picMkLst>
            <pc:docMk/>
            <pc:sldMk cId="892267867" sldId="474"/>
            <ac:picMk id="12" creationId="{F291EE92-BEF0-B7BD-4824-C9CC53EC9169}"/>
          </ac:picMkLst>
        </pc:picChg>
        <pc:picChg chg="add mod">
          <ac:chgData name="Richard Chalk" userId="287f8aa4f4de1d19" providerId="LiveId" clId="{BD53261F-0264-4974-833A-AA83AF7FF0B6}" dt="2023-06-21T09:00:15.022" v="809" actId="1076"/>
          <ac:picMkLst>
            <pc:docMk/>
            <pc:sldMk cId="892267867" sldId="474"/>
            <ac:picMk id="14" creationId="{F3EEE21B-D3CD-1AE1-F19A-A094EFFCA046}"/>
          </ac:picMkLst>
        </pc:picChg>
        <pc:picChg chg="del">
          <ac:chgData name="Richard Chalk" userId="287f8aa4f4de1d19" providerId="LiveId" clId="{BD53261F-0264-4974-833A-AA83AF7FF0B6}" dt="2023-06-21T05:18:25.898" v="252" actId="478"/>
          <ac:picMkLst>
            <pc:docMk/>
            <pc:sldMk cId="892267867" sldId="474"/>
            <ac:picMk id="17" creationId="{229C80BF-A635-6C84-B4E9-10BA8B4465FD}"/>
          </ac:picMkLst>
        </pc:picChg>
        <pc:picChg chg="add del mod">
          <ac:chgData name="Richard Chalk" userId="287f8aa4f4de1d19" providerId="LiveId" clId="{BD53261F-0264-4974-833A-AA83AF7FF0B6}" dt="2023-06-21T05:25:13.822" v="380" actId="21"/>
          <ac:picMkLst>
            <pc:docMk/>
            <pc:sldMk cId="892267867" sldId="474"/>
            <ac:picMk id="1026" creationId="{EA39AEDB-6BC2-2B47-9B48-4BE19B3127FD}"/>
          </ac:picMkLst>
        </pc:picChg>
        <pc:cxnChg chg="add mod">
          <ac:chgData name="Richard Chalk" userId="287f8aa4f4de1d19" providerId="LiveId" clId="{BD53261F-0264-4974-833A-AA83AF7FF0B6}" dt="2023-06-21T05:18:53.423" v="256"/>
          <ac:cxnSpMkLst>
            <pc:docMk/>
            <pc:sldMk cId="892267867" sldId="474"/>
            <ac:cxnSpMk id="4" creationId="{8E10E644-46F5-F891-B4EC-377F5D56B5D8}"/>
          </ac:cxnSpMkLst>
        </pc:cxnChg>
      </pc:sldChg>
      <pc:sldChg chg="addSp delSp modSp add mod modNotesTx">
        <pc:chgData name="Richard Chalk" userId="287f8aa4f4de1d19" providerId="LiveId" clId="{BD53261F-0264-4974-833A-AA83AF7FF0B6}" dt="2023-06-21T09:08:33.452" v="970" actId="1038"/>
        <pc:sldMkLst>
          <pc:docMk/>
          <pc:sldMk cId="563439124" sldId="475"/>
        </pc:sldMkLst>
        <pc:spChg chg="del">
          <ac:chgData name="Richard Chalk" userId="287f8aa4f4de1d19" providerId="LiveId" clId="{BD53261F-0264-4974-833A-AA83AF7FF0B6}" dt="2023-06-21T05:57:26.009" v="514" actId="478"/>
          <ac:spMkLst>
            <pc:docMk/>
            <pc:sldMk cId="563439124" sldId="475"/>
            <ac:spMk id="2" creationId="{2CED0939-2445-F1A3-21AE-0A535344DD5D}"/>
          </ac:spMkLst>
        </pc:spChg>
        <pc:spChg chg="del">
          <ac:chgData name="Richard Chalk" userId="287f8aa4f4de1d19" providerId="LiveId" clId="{BD53261F-0264-4974-833A-AA83AF7FF0B6}" dt="2023-06-21T05:57:28.067" v="515" actId="478"/>
          <ac:spMkLst>
            <pc:docMk/>
            <pc:sldMk cId="563439124" sldId="475"/>
            <ac:spMk id="3" creationId="{173D56EC-57A4-FE19-1901-5242223ADD72}"/>
          </ac:spMkLst>
        </pc:spChg>
        <pc:spChg chg="mod">
          <ac:chgData name="Richard Chalk" userId="287f8aa4f4de1d19" providerId="LiveId" clId="{BD53261F-0264-4974-833A-AA83AF7FF0B6}" dt="2023-06-21T08:26:55.443" v="636" actId="14100"/>
          <ac:spMkLst>
            <pc:docMk/>
            <pc:sldMk cId="563439124" sldId="475"/>
            <ac:spMk id="7" creationId="{EBD62573-4B50-EAD6-8C7E-C3AE6A9F45B4}"/>
          </ac:spMkLst>
        </pc:spChg>
        <pc:spChg chg="add mod">
          <ac:chgData name="Richard Chalk" userId="287f8aa4f4de1d19" providerId="LiveId" clId="{BD53261F-0264-4974-833A-AA83AF7FF0B6}" dt="2023-06-21T08:58:54.450" v="778" actId="14861"/>
          <ac:spMkLst>
            <pc:docMk/>
            <pc:sldMk cId="563439124" sldId="475"/>
            <ac:spMk id="15" creationId="{42B56B94-D552-29EC-6D8B-B263E70EEFE6}"/>
          </ac:spMkLst>
        </pc:spChg>
        <pc:spChg chg="add mod">
          <ac:chgData name="Richard Chalk" userId="287f8aa4f4de1d19" providerId="LiveId" clId="{BD53261F-0264-4974-833A-AA83AF7FF0B6}" dt="2023-06-21T08:58:43.075" v="777" actId="14861"/>
          <ac:spMkLst>
            <pc:docMk/>
            <pc:sldMk cId="563439124" sldId="475"/>
            <ac:spMk id="16" creationId="{D77AC7A1-69C5-B256-3A80-8DBD2E083AA5}"/>
          </ac:spMkLst>
        </pc:spChg>
        <pc:spChg chg="add mod">
          <ac:chgData name="Richard Chalk" userId="287f8aa4f4de1d19" providerId="LiveId" clId="{BD53261F-0264-4974-833A-AA83AF7FF0B6}" dt="2023-06-21T08:59:06.620" v="779" actId="14861"/>
          <ac:spMkLst>
            <pc:docMk/>
            <pc:sldMk cId="563439124" sldId="475"/>
            <ac:spMk id="17" creationId="{9247FC16-CD2B-83AE-2055-71481D75B2DB}"/>
          </ac:spMkLst>
        </pc:spChg>
        <pc:spChg chg="add mod">
          <ac:chgData name="Richard Chalk" userId="287f8aa4f4de1d19" providerId="LiveId" clId="{BD53261F-0264-4974-833A-AA83AF7FF0B6}" dt="2023-06-21T08:59:12.090" v="780" actId="14861"/>
          <ac:spMkLst>
            <pc:docMk/>
            <pc:sldMk cId="563439124" sldId="475"/>
            <ac:spMk id="18" creationId="{CB38FC8C-D2AB-B839-9B95-074EE676BD83}"/>
          </ac:spMkLst>
        </pc:spChg>
        <pc:spChg chg="add mod">
          <ac:chgData name="Richard Chalk" userId="287f8aa4f4de1d19" providerId="LiveId" clId="{BD53261F-0264-4974-833A-AA83AF7FF0B6}" dt="2023-06-21T09:08:33.452" v="970" actId="1038"/>
          <ac:spMkLst>
            <pc:docMk/>
            <pc:sldMk cId="563439124" sldId="475"/>
            <ac:spMk id="19" creationId="{69553549-72ED-2138-823F-AB6566B8077A}"/>
          </ac:spMkLst>
        </pc:spChg>
        <pc:spChg chg="add del">
          <ac:chgData name="Richard Chalk" userId="287f8aa4f4de1d19" providerId="LiveId" clId="{BD53261F-0264-4974-833A-AA83AF7FF0B6}" dt="2023-06-21T08:58:23.791" v="776" actId="478"/>
          <ac:spMkLst>
            <pc:docMk/>
            <pc:sldMk cId="563439124" sldId="475"/>
            <ac:spMk id="21" creationId="{2211C4D0-201B-2BCC-AE45-EFF341C2275B}"/>
          </ac:spMkLst>
        </pc:spChg>
        <pc:picChg chg="add mod">
          <ac:chgData name="Richard Chalk" userId="287f8aa4f4de1d19" providerId="LiveId" clId="{BD53261F-0264-4974-833A-AA83AF7FF0B6}" dt="2023-06-21T05:59:04.679" v="540" actId="408"/>
          <ac:picMkLst>
            <pc:docMk/>
            <pc:sldMk cId="563439124" sldId="475"/>
            <ac:picMk id="8" creationId="{A918CCB3-7AEB-91C5-989C-98B03633003B}"/>
          </ac:picMkLst>
        </pc:picChg>
        <pc:picChg chg="del">
          <ac:chgData name="Richard Chalk" userId="287f8aa4f4de1d19" providerId="LiveId" clId="{BD53261F-0264-4974-833A-AA83AF7FF0B6}" dt="2023-06-21T05:57:31.733" v="518" actId="478"/>
          <ac:picMkLst>
            <pc:docMk/>
            <pc:sldMk cId="563439124" sldId="475"/>
            <ac:picMk id="9" creationId="{7004119C-2EEA-FFA0-C122-6888D8A1EB13}"/>
          </ac:picMkLst>
        </pc:picChg>
        <pc:picChg chg="del">
          <ac:chgData name="Richard Chalk" userId="287f8aa4f4de1d19" providerId="LiveId" clId="{BD53261F-0264-4974-833A-AA83AF7FF0B6}" dt="2023-06-21T05:57:30.018" v="516" actId="478"/>
          <ac:picMkLst>
            <pc:docMk/>
            <pc:sldMk cId="563439124" sldId="475"/>
            <ac:picMk id="10" creationId="{8468BF85-5761-0A34-326E-206C9D75D00D}"/>
          </ac:picMkLst>
        </pc:picChg>
        <pc:picChg chg="del">
          <ac:chgData name="Richard Chalk" userId="287f8aa4f4de1d19" providerId="LiveId" clId="{BD53261F-0264-4974-833A-AA83AF7FF0B6}" dt="2023-06-21T05:57:30.018" v="516" actId="478"/>
          <ac:picMkLst>
            <pc:docMk/>
            <pc:sldMk cId="563439124" sldId="475"/>
            <ac:picMk id="11" creationId="{FB8FC169-B893-869F-1AE2-8B680A6044DA}"/>
          </ac:picMkLst>
        </pc:picChg>
        <pc:picChg chg="add mod">
          <ac:chgData name="Richard Chalk" userId="287f8aa4f4de1d19" providerId="LiveId" clId="{BD53261F-0264-4974-833A-AA83AF7FF0B6}" dt="2023-06-21T05:59:04.679" v="540" actId="408"/>
          <ac:picMkLst>
            <pc:docMk/>
            <pc:sldMk cId="563439124" sldId="475"/>
            <ac:picMk id="12" creationId="{964978DE-38FD-E45C-17B2-BEDF096F1392}"/>
          </ac:picMkLst>
        </pc:picChg>
        <pc:picChg chg="add mod">
          <ac:chgData name="Richard Chalk" userId="287f8aa4f4de1d19" providerId="LiveId" clId="{BD53261F-0264-4974-833A-AA83AF7FF0B6}" dt="2023-06-21T05:59:04.679" v="540" actId="408"/>
          <ac:picMkLst>
            <pc:docMk/>
            <pc:sldMk cId="563439124" sldId="475"/>
            <ac:picMk id="13" creationId="{C3D4A33C-346E-3361-7829-FE344409DD67}"/>
          </ac:picMkLst>
        </pc:picChg>
        <pc:picChg chg="add mod">
          <ac:chgData name="Richard Chalk" userId="287f8aa4f4de1d19" providerId="LiveId" clId="{BD53261F-0264-4974-833A-AA83AF7FF0B6}" dt="2023-06-21T09:08:33.452" v="970" actId="1038"/>
          <ac:picMkLst>
            <pc:docMk/>
            <pc:sldMk cId="563439124" sldId="475"/>
            <ac:picMk id="20" creationId="{0AB3BCD2-6FD1-72EC-C87D-3F00A078A0F3}"/>
          </ac:picMkLst>
        </pc:picChg>
        <pc:picChg chg="add del mod">
          <ac:chgData name="Richard Chalk" userId="287f8aa4f4de1d19" providerId="LiveId" clId="{BD53261F-0264-4974-833A-AA83AF7FF0B6}" dt="2023-06-21T05:58:33.854" v="527" actId="478"/>
          <ac:picMkLst>
            <pc:docMk/>
            <pc:sldMk cId="563439124" sldId="475"/>
            <ac:picMk id="2050" creationId="{925A7133-9F95-A76C-A114-92D1D4C2E13C}"/>
          </ac:picMkLst>
        </pc:picChg>
        <pc:picChg chg="add mod">
          <ac:chgData name="Richard Chalk" userId="287f8aa4f4de1d19" providerId="LiveId" clId="{BD53261F-0264-4974-833A-AA83AF7FF0B6}" dt="2023-06-21T05:59:04.679" v="540" actId="408"/>
          <ac:picMkLst>
            <pc:docMk/>
            <pc:sldMk cId="563439124" sldId="475"/>
            <ac:picMk id="2052" creationId="{DD4506CC-DFD8-77B9-B05A-BB313EA6B9C9}"/>
          </ac:picMkLst>
        </pc:picChg>
        <pc:cxnChg chg="del">
          <ac:chgData name="Richard Chalk" userId="287f8aa4f4de1d19" providerId="LiveId" clId="{BD53261F-0264-4974-833A-AA83AF7FF0B6}" dt="2023-06-21T05:57:31.011" v="517" actId="478"/>
          <ac:cxnSpMkLst>
            <pc:docMk/>
            <pc:sldMk cId="563439124" sldId="475"/>
            <ac:cxnSpMk id="4" creationId="{8E10E644-46F5-F891-B4EC-377F5D56B5D8}"/>
          </ac:cxnSpMkLst>
        </pc:cxnChg>
      </pc:sldChg>
      <pc:sldChg chg="addSp delSp modSp add mod modNotesTx">
        <pc:chgData name="Richard Chalk" userId="287f8aa4f4de1d19" providerId="LiveId" clId="{BD53261F-0264-4974-833A-AA83AF7FF0B6}" dt="2023-06-21T12:51:10.554" v="2431" actId="6549"/>
        <pc:sldMkLst>
          <pc:docMk/>
          <pc:sldMk cId="4031707558" sldId="476"/>
        </pc:sldMkLst>
        <pc:spChg chg="mod">
          <ac:chgData name="Richard Chalk" userId="287f8aa4f4de1d19" providerId="LiveId" clId="{BD53261F-0264-4974-833A-AA83AF7FF0B6}" dt="2023-06-21T09:19:32.044" v="1014" actId="6549"/>
          <ac:spMkLst>
            <pc:docMk/>
            <pc:sldMk cId="4031707558" sldId="476"/>
            <ac:spMk id="2" creationId="{2CED0939-2445-F1A3-21AE-0A535344DD5D}"/>
          </ac:spMkLst>
        </pc:spChg>
        <pc:spChg chg="mod">
          <ac:chgData name="Richard Chalk" userId="287f8aa4f4de1d19" providerId="LiveId" clId="{BD53261F-0264-4974-833A-AA83AF7FF0B6}" dt="2023-06-21T11:05:47.592" v="1466" actId="207"/>
          <ac:spMkLst>
            <pc:docMk/>
            <pc:sldMk cId="4031707558" sldId="476"/>
            <ac:spMk id="3" creationId="{173D56EC-57A4-FE19-1901-5242223ADD72}"/>
          </ac:spMkLst>
        </pc:spChg>
        <pc:spChg chg="mod">
          <ac:chgData name="Richard Chalk" userId="287f8aa4f4de1d19" providerId="LiveId" clId="{BD53261F-0264-4974-833A-AA83AF7FF0B6}" dt="2023-06-21T09:01:15.889" v="820" actId="20577"/>
          <ac:spMkLst>
            <pc:docMk/>
            <pc:sldMk cId="4031707558" sldId="476"/>
            <ac:spMk id="7" creationId="{EBD62573-4B50-EAD6-8C7E-C3AE6A9F45B4}"/>
          </ac:spMkLst>
        </pc:spChg>
        <pc:spChg chg="del">
          <ac:chgData name="Richard Chalk" userId="287f8aa4f4de1d19" providerId="LiveId" clId="{BD53261F-0264-4974-833A-AA83AF7FF0B6}" dt="2023-06-21T09:03:11.557" v="833" actId="478"/>
          <ac:spMkLst>
            <pc:docMk/>
            <pc:sldMk cId="4031707558" sldId="476"/>
            <ac:spMk id="13" creationId="{5CF27FB5-ED98-C38F-CDBF-D46947BB8F14}"/>
          </ac:spMkLst>
        </pc:spChg>
        <pc:spChg chg="add mod">
          <ac:chgData name="Richard Chalk" userId="287f8aa4f4de1d19" providerId="LiveId" clId="{BD53261F-0264-4974-833A-AA83AF7FF0B6}" dt="2023-06-21T09:16:57.847" v="1004" actId="1035"/>
          <ac:spMkLst>
            <pc:docMk/>
            <pc:sldMk cId="4031707558" sldId="476"/>
            <ac:spMk id="15" creationId="{224494BA-550F-E31C-2124-83DDE4ED3720}"/>
          </ac:spMkLst>
        </pc:spChg>
        <pc:spChg chg="add mod">
          <ac:chgData name="Richard Chalk" userId="287f8aa4f4de1d19" providerId="LiveId" clId="{BD53261F-0264-4974-833A-AA83AF7FF0B6}" dt="2023-06-21T10:04:50.807" v="1456" actId="207"/>
          <ac:spMkLst>
            <pc:docMk/>
            <pc:sldMk cId="4031707558" sldId="476"/>
            <ac:spMk id="17" creationId="{B26AB41B-4B6F-4DD4-94E4-D10A41809965}"/>
          </ac:spMkLst>
        </pc:spChg>
        <pc:spChg chg="add mod">
          <ac:chgData name="Richard Chalk" userId="287f8aa4f4de1d19" providerId="LiveId" clId="{BD53261F-0264-4974-833A-AA83AF7FF0B6}" dt="2023-06-21T10:04:57.692" v="1457" actId="207"/>
          <ac:spMkLst>
            <pc:docMk/>
            <pc:sldMk cId="4031707558" sldId="476"/>
            <ac:spMk id="18" creationId="{2792C14D-24DC-AFA9-E3FF-6129920D5213}"/>
          </ac:spMkLst>
        </pc:spChg>
        <pc:spChg chg="add mod">
          <ac:chgData name="Richard Chalk" userId="287f8aa4f4de1d19" providerId="LiveId" clId="{BD53261F-0264-4974-833A-AA83AF7FF0B6}" dt="2023-06-21T10:05:03.733" v="1458" actId="207"/>
          <ac:spMkLst>
            <pc:docMk/>
            <pc:sldMk cId="4031707558" sldId="476"/>
            <ac:spMk id="19" creationId="{4912EBB0-76F4-9205-033F-A70FDEFC0A24}"/>
          </ac:spMkLst>
        </pc:spChg>
        <pc:spChg chg="add mod">
          <ac:chgData name="Richard Chalk" userId="287f8aa4f4de1d19" providerId="LiveId" clId="{BD53261F-0264-4974-833A-AA83AF7FF0B6}" dt="2023-06-21T10:05:10.249" v="1459" actId="207"/>
          <ac:spMkLst>
            <pc:docMk/>
            <pc:sldMk cId="4031707558" sldId="476"/>
            <ac:spMk id="20" creationId="{2A59015F-9B46-EFE3-3A35-A5D6592A6630}"/>
          </ac:spMkLst>
        </pc:spChg>
        <pc:picChg chg="del">
          <ac:chgData name="Richard Chalk" userId="287f8aa4f4de1d19" providerId="LiveId" clId="{BD53261F-0264-4974-833A-AA83AF7FF0B6}" dt="2023-06-21T09:01:45.780" v="822" actId="478"/>
          <ac:picMkLst>
            <pc:docMk/>
            <pc:sldMk cId="4031707558" sldId="476"/>
            <ac:picMk id="9" creationId="{7004119C-2EEA-FFA0-C122-6888D8A1EB13}"/>
          </ac:picMkLst>
        </pc:picChg>
        <pc:picChg chg="del">
          <ac:chgData name="Richard Chalk" userId="287f8aa4f4de1d19" providerId="LiveId" clId="{BD53261F-0264-4974-833A-AA83AF7FF0B6}" dt="2023-06-21T09:03:54.207" v="835" actId="478"/>
          <ac:picMkLst>
            <pc:docMk/>
            <pc:sldMk cId="4031707558" sldId="476"/>
            <ac:picMk id="10" creationId="{8468BF85-5761-0A34-326E-206C9D75D00D}"/>
          </ac:picMkLst>
        </pc:picChg>
        <pc:picChg chg="del">
          <ac:chgData name="Richard Chalk" userId="287f8aa4f4de1d19" providerId="LiveId" clId="{BD53261F-0264-4974-833A-AA83AF7FF0B6}" dt="2023-06-21T09:03:55.235" v="836" actId="478"/>
          <ac:picMkLst>
            <pc:docMk/>
            <pc:sldMk cId="4031707558" sldId="476"/>
            <ac:picMk id="11" creationId="{FB8FC169-B893-869F-1AE2-8B680A6044DA}"/>
          </ac:picMkLst>
        </pc:picChg>
        <pc:picChg chg="add mod">
          <ac:chgData name="Richard Chalk" userId="287f8aa4f4de1d19" providerId="LiveId" clId="{BD53261F-0264-4974-833A-AA83AF7FF0B6}" dt="2023-06-21T09:10:01.331" v="980" actId="14100"/>
          <ac:picMkLst>
            <pc:docMk/>
            <pc:sldMk cId="4031707558" sldId="476"/>
            <ac:picMk id="12" creationId="{11805E21-785A-35E6-4E26-81D769067897}"/>
          </ac:picMkLst>
        </pc:picChg>
        <pc:picChg chg="del">
          <ac:chgData name="Richard Chalk" userId="287f8aa4f4de1d19" providerId="LiveId" clId="{BD53261F-0264-4974-833A-AA83AF7FF0B6}" dt="2023-06-21T09:03:11.557" v="833" actId="478"/>
          <ac:picMkLst>
            <pc:docMk/>
            <pc:sldMk cId="4031707558" sldId="476"/>
            <ac:picMk id="14" creationId="{F3EEE21B-D3CD-1AE1-F19A-A094EFFCA046}"/>
          </ac:picMkLst>
        </pc:picChg>
        <pc:picChg chg="add mod">
          <ac:chgData name="Richard Chalk" userId="287f8aa4f4de1d19" providerId="LiveId" clId="{BD53261F-0264-4974-833A-AA83AF7FF0B6}" dt="2023-06-21T09:21:56.520" v="1066" actId="1076"/>
          <ac:picMkLst>
            <pc:docMk/>
            <pc:sldMk cId="4031707558" sldId="476"/>
            <ac:picMk id="16" creationId="{486EC01A-9F67-0616-C4D3-52591F04EFAF}"/>
          </ac:picMkLst>
        </pc:picChg>
        <pc:picChg chg="add del mod">
          <ac:chgData name="Richard Chalk" userId="287f8aa4f4de1d19" providerId="LiveId" clId="{BD53261F-0264-4974-833A-AA83AF7FF0B6}" dt="2023-06-21T09:09:45.460" v="975" actId="478"/>
          <ac:picMkLst>
            <pc:docMk/>
            <pc:sldMk cId="4031707558" sldId="476"/>
            <ac:picMk id="4098" creationId="{54150497-D9CB-EBE7-96A6-ADEEE3B60D2E}"/>
          </ac:picMkLst>
        </pc:picChg>
      </pc:sldChg>
      <pc:sldChg chg="addSp delSp modSp add mod modNotesTx">
        <pc:chgData name="Richard Chalk" userId="287f8aa4f4de1d19" providerId="LiveId" clId="{BD53261F-0264-4974-833A-AA83AF7FF0B6}" dt="2023-06-21T12:40:45.537" v="2189" actId="113"/>
        <pc:sldMkLst>
          <pc:docMk/>
          <pc:sldMk cId="3854563775" sldId="477"/>
        </pc:sldMkLst>
        <pc:spChg chg="mod">
          <ac:chgData name="Richard Chalk" userId="287f8aa4f4de1d19" providerId="LiveId" clId="{BD53261F-0264-4974-833A-AA83AF7FF0B6}" dt="2023-06-21T12:40:12.463" v="2176" actId="207"/>
          <ac:spMkLst>
            <pc:docMk/>
            <pc:sldMk cId="3854563775" sldId="477"/>
            <ac:spMk id="2" creationId="{2CED0939-2445-F1A3-21AE-0A535344DD5D}"/>
          </ac:spMkLst>
        </pc:spChg>
        <pc:spChg chg="mod">
          <ac:chgData name="Richard Chalk" userId="287f8aa4f4de1d19" providerId="LiveId" clId="{BD53261F-0264-4974-833A-AA83AF7FF0B6}" dt="2023-06-21T12:40:45.537" v="2189" actId="113"/>
          <ac:spMkLst>
            <pc:docMk/>
            <pc:sldMk cId="3854563775" sldId="477"/>
            <ac:spMk id="3" creationId="{173D56EC-57A4-FE19-1901-5242223ADD72}"/>
          </ac:spMkLst>
        </pc:spChg>
        <pc:spChg chg="mod">
          <ac:chgData name="Richard Chalk" userId="287f8aa4f4de1d19" providerId="LiveId" clId="{BD53261F-0264-4974-833A-AA83AF7FF0B6}" dt="2023-06-21T11:22:42.284" v="1715" actId="20577"/>
          <ac:spMkLst>
            <pc:docMk/>
            <pc:sldMk cId="3854563775" sldId="477"/>
            <ac:spMk id="7" creationId="{EBD62573-4B50-EAD6-8C7E-C3AE6A9F45B4}"/>
          </ac:spMkLst>
        </pc:spChg>
        <pc:spChg chg="del mod">
          <ac:chgData name="Richard Chalk" userId="287f8aa4f4de1d19" providerId="LiveId" clId="{BD53261F-0264-4974-833A-AA83AF7FF0B6}" dt="2023-06-21T11:11:20.714" v="1510" actId="478"/>
          <ac:spMkLst>
            <pc:docMk/>
            <pc:sldMk cId="3854563775" sldId="477"/>
            <ac:spMk id="13" creationId="{5CF27FB5-ED98-C38F-CDBF-D46947BB8F14}"/>
          </ac:spMkLst>
        </pc:spChg>
        <pc:picChg chg="del">
          <ac:chgData name="Richard Chalk" userId="287f8aa4f4de1d19" providerId="LiveId" clId="{BD53261F-0264-4974-833A-AA83AF7FF0B6}" dt="2023-06-21T11:10:14.332" v="1498" actId="478"/>
          <ac:picMkLst>
            <pc:docMk/>
            <pc:sldMk cId="3854563775" sldId="477"/>
            <ac:picMk id="9" creationId="{7004119C-2EEA-FFA0-C122-6888D8A1EB13}"/>
          </ac:picMkLst>
        </pc:picChg>
        <pc:picChg chg="del">
          <ac:chgData name="Richard Chalk" userId="287f8aa4f4de1d19" providerId="LiveId" clId="{BD53261F-0264-4974-833A-AA83AF7FF0B6}" dt="2023-06-21T11:11:15.512" v="1506" actId="478"/>
          <ac:picMkLst>
            <pc:docMk/>
            <pc:sldMk cId="3854563775" sldId="477"/>
            <ac:picMk id="10" creationId="{8468BF85-5761-0A34-326E-206C9D75D00D}"/>
          </ac:picMkLst>
        </pc:picChg>
        <pc:picChg chg="del mod">
          <ac:chgData name="Richard Chalk" userId="287f8aa4f4de1d19" providerId="LiveId" clId="{BD53261F-0264-4974-833A-AA83AF7FF0B6}" dt="2023-06-21T11:12:55.913" v="1531" actId="478"/>
          <ac:picMkLst>
            <pc:docMk/>
            <pc:sldMk cId="3854563775" sldId="477"/>
            <ac:picMk id="11" creationId="{FB8FC169-B893-869F-1AE2-8B680A6044DA}"/>
          </ac:picMkLst>
        </pc:picChg>
        <pc:picChg chg="del">
          <ac:chgData name="Richard Chalk" userId="287f8aa4f4de1d19" providerId="LiveId" clId="{BD53261F-0264-4974-833A-AA83AF7FF0B6}" dt="2023-06-21T11:11:18.839" v="1508" actId="478"/>
          <ac:picMkLst>
            <pc:docMk/>
            <pc:sldMk cId="3854563775" sldId="477"/>
            <ac:picMk id="14" creationId="{F3EEE21B-D3CD-1AE1-F19A-A094EFFCA046}"/>
          </ac:picMkLst>
        </pc:picChg>
        <pc:picChg chg="add mod">
          <ac:chgData name="Richard Chalk" userId="287f8aa4f4de1d19" providerId="LiveId" clId="{BD53261F-0264-4974-833A-AA83AF7FF0B6}" dt="2023-06-21T11:14:37.303" v="1561" actId="1036"/>
          <ac:picMkLst>
            <pc:docMk/>
            <pc:sldMk cId="3854563775" sldId="477"/>
            <ac:picMk id="5122" creationId="{D7FB2EDE-0D21-03E5-7B91-BE3D326B1241}"/>
          </ac:picMkLst>
        </pc:picChg>
      </pc:sldChg>
      <pc:sldChg chg="addSp modSp add mod modNotesTx">
        <pc:chgData name="Richard Chalk" userId="287f8aa4f4de1d19" providerId="LiveId" clId="{BD53261F-0264-4974-833A-AA83AF7FF0B6}" dt="2023-06-21T12:41:39.283" v="2199" actId="207"/>
        <pc:sldMkLst>
          <pc:docMk/>
          <pc:sldMk cId="3481574009" sldId="478"/>
        </pc:sldMkLst>
        <pc:spChg chg="mod">
          <ac:chgData name="Richard Chalk" userId="287f8aa4f4de1d19" providerId="LiveId" clId="{BD53261F-0264-4974-833A-AA83AF7FF0B6}" dt="2023-06-21T12:41:39.283" v="2199" actId="207"/>
          <ac:spMkLst>
            <pc:docMk/>
            <pc:sldMk cId="3481574009" sldId="478"/>
            <ac:spMk id="2" creationId="{2CED0939-2445-F1A3-21AE-0A535344DD5D}"/>
          </ac:spMkLst>
        </pc:spChg>
        <pc:spChg chg="mod">
          <ac:chgData name="Richard Chalk" userId="287f8aa4f4de1d19" providerId="LiveId" clId="{BD53261F-0264-4974-833A-AA83AF7FF0B6}" dt="2023-06-21T12:41:35.259" v="2198" actId="207"/>
          <ac:spMkLst>
            <pc:docMk/>
            <pc:sldMk cId="3481574009" sldId="478"/>
            <ac:spMk id="3" creationId="{173D56EC-57A4-FE19-1901-5242223ADD72}"/>
          </ac:spMkLst>
        </pc:spChg>
        <pc:spChg chg="mod">
          <ac:chgData name="Richard Chalk" userId="287f8aa4f4de1d19" providerId="LiveId" clId="{BD53261F-0264-4974-833A-AA83AF7FF0B6}" dt="2023-06-21T11:22:46.533" v="1718" actId="20577"/>
          <ac:spMkLst>
            <pc:docMk/>
            <pc:sldMk cId="3481574009" sldId="478"/>
            <ac:spMk id="7" creationId="{EBD62573-4B50-EAD6-8C7E-C3AE6A9F45B4}"/>
          </ac:spMkLst>
        </pc:spChg>
        <pc:spChg chg="add mod">
          <ac:chgData name="Richard Chalk" userId="287f8aa4f4de1d19" providerId="LiveId" clId="{BD53261F-0264-4974-833A-AA83AF7FF0B6}" dt="2023-06-21T11:22:02.856" v="1711" actId="1035"/>
          <ac:spMkLst>
            <pc:docMk/>
            <pc:sldMk cId="3481574009" sldId="478"/>
            <ac:spMk id="8" creationId="{1302565E-423A-49CC-24DD-6B51D6C6573A}"/>
          </ac:spMkLst>
        </pc:spChg>
      </pc:sldChg>
      <pc:sldChg chg="addSp delSp modSp add mod modNotesTx">
        <pc:chgData name="Richard Chalk" userId="287f8aa4f4de1d19" providerId="LiveId" clId="{BD53261F-0264-4974-833A-AA83AF7FF0B6}" dt="2023-06-21T12:16:13.474" v="1887"/>
        <pc:sldMkLst>
          <pc:docMk/>
          <pc:sldMk cId="2744653544" sldId="479"/>
        </pc:sldMkLst>
        <pc:spChg chg="mod">
          <ac:chgData name="Richard Chalk" userId="287f8aa4f4de1d19" providerId="LiveId" clId="{BD53261F-0264-4974-833A-AA83AF7FF0B6}" dt="2023-06-21T11:27:36.874" v="1800" actId="20577"/>
          <ac:spMkLst>
            <pc:docMk/>
            <pc:sldMk cId="2744653544" sldId="479"/>
            <ac:spMk id="2" creationId="{2CED0939-2445-F1A3-21AE-0A535344DD5D}"/>
          </ac:spMkLst>
        </pc:spChg>
        <pc:spChg chg="mod">
          <ac:chgData name="Richard Chalk" userId="287f8aa4f4de1d19" providerId="LiveId" clId="{BD53261F-0264-4974-833A-AA83AF7FF0B6}" dt="2023-06-21T12:13:50.720" v="1845" actId="6549"/>
          <ac:spMkLst>
            <pc:docMk/>
            <pc:sldMk cId="2744653544" sldId="479"/>
            <ac:spMk id="3" creationId="{173D56EC-57A4-FE19-1901-5242223ADD72}"/>
          </ac:spMkLst>
        </pc:spChg>
        <pc:spChg chg="mod">
          <ac:chgData name="Richard Chalk" userId="287f8aa4f4de1d19" providerId="LiveId" clId="{BD53261F-0264-4974-833A-AA83AF7FF0B6}" dt="2023-06-21T11:22:52.096" v="1721" actId="20577"/>
          <ac:spMkLst>
            <pc:docMk/>
            <pc:sldMk cId="2744653544" sldId="479"/>
            <ac:spMk id="7" creationId="{EBD62573-4B50-EAD6-8C7E-C3AE6A9F45B4}"/>
          </ac:spMkLst>
        </pc:spChg>
        <pc:spChg chg="del">
          <ac:chgData name="Richard Chalk" userId="287f8aa4f4de1d19" providerId="LiveId" clId="{BD53261F-0264-4974-833A-AA83AF7FF0B6}" dt="2023-06-21T11:28:01.082" v="1804" actId="478"/>
          <ac:spMkLst>
            <pc:docMk/>
            <pc:sldMk cId="2744653544" sldId="479"/>
            <ac:spMk id="8" creationId="{1302565E-423A-49CC-24DD-6B51D6C6573A}"/>
          </ac:spMkLst>
        </pc:spChg>
        <pc:spChg chg="add mod">
          <ac:chgData name="Richard Chalk" userId="287f8aa4f4de1d19" providerId="LiveId" clId="{BD53261F-0264-4974-833A-AA83AF7FF0B6}" dt="2023-06-21T12:13:55.973" v="1846" actId="207"/>
          <ac:spMkLst>
            <pc:docMk/>
            <pc:sldMk cId="2744653544" sldId="479"/>
            <ac:spMk id="9" creationId="{554B03FD-552D-F75B-842D-DFE7E0B0D29E}"/>
          </ac:spMkLst>
        </pc:spChg>
        <pc:picChg chg="add mod">
          <ac:chgData name="Richard Chalk" userId="287f8aa4f4de1d19" providerId="LiveId" clId="{BD53261F-0264-4974-833A-AA83AF7FF0B6}" dt="2023-06-21T12:13:43.099" v="1842" actId="1076"/>
          <ac:picMkLst>
            <pc:docMk/>
            <pc:sldMk cId="2744653544" sldId="479"/>
            <ac:picMk id="10" creationId="{449EAFC7-6C33-ACF0-38BE-6BAC8B978DFB}"/>
          </ac:picMkLst>
        </pc:picChg>
      </pc:sldChg>
      <pc:sldChg chg="addSp delSp modSp add mod modNotesTx">
        <pc:chgData name="Richard Chalk" userId="287f8aa4f4de1d19" providerId="LiveId" clId="{BD53261F-0264-4974-833A-AA83AF7FF0B6}" dt="2023-06-21T12:53:27.823" v="2501" actId="20577"/>
        <pc:sldMkLst>
          <pc:docMk/>
          <pc:sldMk cId="2344539393" sldId="480"/>
        </pc:sldMkLst>
        <pc:spChg chg="mod">
          <ac:chgData name="Richard Chalk" userId="287f8aa4f4de1d19" providerId="LiveId" clId="{BD53261F-0264-4974-833A-AA83AF7FF0B6}" dt="2023-06-21T12:43:06.197" v="2200" actId="113"/>
          <ac:spMkLst>
            <pc:docMk/>
            <pc:sldMk cId="2344539393" sldId="480"/>
            <ac:spMk id="2" creationId="{2CED0939-2445-F1A3-21AE-0A535344DD5D}"/>
          </ac:spMkLst>
        </pc:spChg>
        <pc:spChg chg="mod">
          <ac:chgData name="Richard Chalk" userId="287f8aa4f4de1d19" providerId="LiveId" clId="{BD53261F-0264-4974-833A-AA83AF7FF0B6}" dt="2023-06-21T12:43:25.366" v="2201" actId="113"/>
          <ac:spMkLst>
            <pc:docMk/>
            <pc:sldMk cId="2344539393" sldId="480"/>
            <ac:spMk id="3" creationId="{173D56EC-57A4-FE19-1901-5242223ADD72}"/>
          </ac:spMkLst>
        </pc:spChg>
        <pc:spChg chg="mod">
          <ac:chgData name="Richard Chalk" userId="287f8aa4f4de1d19" providerId="LiveId" clId="{BD53261F-0264-4974-833A-AA83AF7FF0B6}" dt="2023-06-21T12:34:47.611" v="2127" actId="20577"/>
          <ac:spMkLst>
            <pc:docMk/>
            <pc:sldMk cId="2344539393" sldId="480"/>
            <ac:spMk id="7" creationId="{EBD62573-4B50-EAD6-8C7E-C3AE6A9F45B4}"/>
          </ac:spMkLst>
        </pc:spChg>
        <pc:spChg chg="del">
          <ac:chgData name="Richard Chalk" userId="287f8aa4f4de1d19" providerId="LiveId" clId="{BD53261F-0264-4974-833A-AA83AF7FF0B6}" dt="2023-06-21T12:18:06.214" v="1888" actId="478"/>
          <ac:spMkLst>
            <pc:docMk/>
            <pc:sldMk cId="2344539393" sldId="480"/>
            <ac:spMk id="9" creationId="{554B03FD-552D-F75B-842D-DFE7E0B0D29E}"/>
          </ac:spMkLst>
        </pc:spChg>
        <pc:spChg chg="add mod">
          <ac:chgData name="Richard Chalk" userId="287f8aa4f4de1d19" providerId="LiveId" clId="{BD53261F-0264-4974-833A-AA83AF7FF0B6}" dt="2023-06-21T12:50:54.617" v="2430" actId="113"/>
          <ac:spMkLst>
            <pc:docMk/>
            <pc:sldMk cId="2344539393" sldId="480"/>
            <ac:spMk id="11" creationId="{EEFAA0DB-7056-DED2-21B6-A7F3210D3E04}"/>
          </ac:spMkLst>
        </pc:spChg>
        <pc:spChg chg="add del mod">
          <ac:chgData name="Richard Chalk" userId="287f8aa4f4de1d19" providerId="LiveId" clId="{BD53261F-0264-4974-833A-AA83AF7FF0B6}" dt="2023-06-21T12:22:27.364" v="2038"/>
          <ac:spMkLst>
            <pc:docMk/>
            <pc:sldMk cId="2344539393" sldId="480"/>
            <ac:spMk id="13" creationId="{FC21145F-D922-E94E-E488-9A28087F9BCB}"/>
          </ac:spMkLst>
        </pc:spChg>
        <pc:picChg chg="add del mod">
          <ac:chgData name="Richard Chalk" userId="287f8aa4f4de1d19" providerId="LiveId" clId="{BD53261F-0264-4974-833A-AA83AF7FF0B6}" dt="2023-06-21T12:34:22.954" v="2103" actId="478"/>
          <ac:picMkLst>
            <pc:docMk/>
            <pc:sldMk cId="2344539393" sldId="480"/>
            <ac:picMk id="8" creationId="{6401E850-11DC-5186-AC28-7512175CFD03}"/>
          </ac:picMkLst>
        </pc:picChg>
        <pc:picChg chg="del">
          <ac:chgData name="Richard Chalk" userId="287f8aa4f4de1d19" providerId="LiveId" clId="{BD53261F-0264-4974-833A-AA83AF7FF0B6}" dt="2023-06-21T12:18:06.214" v="1888" actId="478"/>
          <ac:picMkLst>
            <pc:docMk/>
            <pc:sldMk cId="2344539393" sldId="480"/>
            <ac:picMk id="10" creationId="{449EAFC7-6C33-ACF0-38BE-6BAC8B978DFB}"/>
          </ac:picMkLst>
        </pc:picChg>
        <pc:picChg chg="add mod">
          <ac:chgData name="Richard Chalk" userId="287f8aa4f4de1d19" providerId="LiveId" clId="{BD53261F-0264-4974-833A-AA83AF7FF0B6}" dt="2023-06-21T12:23:03.424" v="2076" actId="1076"/>
          <ac:picMkLst>
            <pc:docMk/>
            <pc:sldMk cId="2344539393" sldId="480"/>
            <ac:picMk id="12" creationId="{CD5C74E2-59EF-594F-99C7-F928BD5F82C9}"/>
          </ac:picMkLst>
        </pc:picChg>
        <pc:picChg chg="add del mod">
          <ac:chgData name="Richard Chalk" userId="287f8aa4f4de1d19" providerId="LiveId" clId="{BD53261F-0264-4974-833A-AA83AF7FF0B6}" dt="2023-06-21T12:22:27.364" v="2038"/>
          <ac:picMkLst>
            <pc:docMk/>
            <pc:sldMk cId="2344539393" sldId="480"/>
            <ac:picMk id="14" creationId="{DF6B7EAB-2C0C-3AEA-A503-CDB6D9B62287}"/>
          </ac:picMkLst>
        </pc:picChg>
        <pc:picChg chg="add mod">
          <ac:chgData name="Richard Chalk" userId="287f8aa4f4de1d19" providerId="LiveId" clId="{BD53261F-0264-4974-833A-AA83AF7FF0B6}" dt="2023-06-21T12:23:57.889" v="2102" actId="1038"/>
          <ac:picMkLst>
            <pc:docMk/>
            <pc:sldMk cId="2344539393" sldId="480"/>
            <ac:picMk id="15" creationId="{7E40D072-AAF1-1744-C804-448E1A92BC0A}"/>
          </ac:picMkLst>
        </pc:picChg>
        <pc:picChg chg="add mod">
          <ac:chgData name="Richard Chalk" userId="287f8aa4f4de1d19" providerId="LiveId" clId="{BD53261F-0264-4974-833A-AA83AF7FF0B6}" dt="2023-06-21T12:23:51.048" v="2094" actId="1076"/>
          <ac:picMkLst>
            <pc:docMk/>
            <pc:sldMk cId="2344539393" sldId="480"/>
            <ac:picMk id="16" creationId="{3FD15BD5-5F25-770E-DB28-911520266464}"/>
          </ac:picMkLst>
        </pc:picChg>
        <pc:picChg chg="add mod">
          <ac:chgData name="Richard Chalk" userId="287f8aa4f4de1d19" providerId="LiveId" clId="{BD53261F-0264-4974-833A-AA83AF7FF0B6}" dt="2023-06-21T12:23:46.576" v="2090" actId="1076"/>
          <ac:picMkLst>
            <pc:docMk/>
            <pc:sldMk cId="2344539393" sldId="480"/>
            <ac:picMk id="17" creationId="{B676C378-EED9-0137-0646-955F744C0705}"/>
          </ac:picMkLst>
        </pc:picChg>
        <pc:picChg chg="add mod">
          <ac:chgData name="Richard Chalk" userId="287f8aa4f4de1d19" providerId="LiveId" clId="{BD53261F-0264-4974-833A-AA83AF7FF0B6}" dt="2023-06-21T12:23:45.267" v="2089" actId="1076"/>
          <ac:picMkLst>
            <pc:docMk/>
            <pc:sldMk cId="2344539393" sldId="480"/>
            <ac:picMk id="18" creationId="{3CD0ADFD-2E7B-7E62-2E18-7BE574ABDA43}"/>
          </ac:picMkLst>
        </pc:picChg>
        <pc:picChg chg="add mod">
          <ac:chgData name="Richard Chalk" userId="287f8aa4f4de1d19" providerId="LiveId" clId="{BD53261F-0264-4974-833A-AA83AF7FF0B6}" dt="2023-06-21T12:34:38.678" v="2118" actId="1037"/>
          <ac:picMkLst>
            <pc:docMk/>
            <pc:sldMk cId="2344539393" sldId="480"/>
            <ac:picMk id="19" creationId="{B4F577E1-1CAD-B988-B0DD-5039876FD922}"/>
          </ac:picMkLst>
        </pc:picChg>
        <pc:picChg chg="mod">
          <ac:chgData name="Richard Chalk" userId="287f8aa4f4de1d19" providerId="LiveId" clId="{BD53261F-0264-4974-833A-AA83AF7FF0B6}" dt="2023-06-21T12:23:49.961" v="2093" actId="1076"/>
          <ac:picMkLst>
            <pc:docMk/>
            <pc:sldMk cId="2344539393" sldId="480"/>
            <ac:picMk id="5122" creationId="{D7FB2EDE-0D21-03E5-7B91-BE3D326B1241}"/>
          </ac:picMkLst>
        </pc:picChg>
      </pc:sldChg>
      <pc:sldChg chg="addSp delSp modSp add mod modNotesTx">
        <pc:chgData name="Richard Chalk" userId="287f8aa4f4de1d19" providerId="LiveId" clId="{BD53261F-0264-4974-833A-AA83AF7FF0B6}" dt="2023-06-21T12:53:46.378" v="2505" actId="6549"/>
        <pc:sldMkLst>
          <pc:docMk/>
          <pc:sldMk cId="2036756973" sldId="481"/>
        </pc:sldMkLst>
        <pc:spChg chg="mod">
          <ac:chgData name="Richard Chalk" userId="287f8aa4f4de1d19" providerId="LiveId" clId="{BD53261F-0264-4974-833A-AA83AF7FF0B6}" dt="2023-06-21T12:47:19.861" v="2348" actId="20577"/>
          <ac:spMkLst>
            <pc:docMk/>
            <pc:sldMk cId="2036756973" sldId="481"/>
            <ac:spMk id="2" creationId="{2CED0939-2445-F1A3-21AE-0A535344DD5D}"/>
          </ac:spMkLst>
        </pc:spChg>
        <pc:spChg chg="mod">
          <ac:chgData name="Richard Chalk" userId="287f8aa4f4de1d19" providerId="LiveId" clId="{BD53261F-0264-4974-833A-AA83AF7FF0B6}" dt="2023-06-21T12:50:06.656" v="2423" actId="14100"/>
          <ac:spMkLst>
            <pc:docMk/>
            <pc:sldMk cId="2036756973" sldId="481"/>
            <ac:spMk id="3" creationId="{173D56EC-57A4-FE19-1901-5242223ADD72}"/>
          </ac:spMkLst>
        </pc:spChg>
        <pc:spChg chg="mod">
          <ac:chgData name="Richard Chalk" userId="287f8aa4f4de1d19" providerId="LiveId" clId="{BD53261F-0264-4974-833A-AA83AF7FF0B6}" dt="2023-06-21T12:45:02.418" v="2234" actId="6549"/>
          <ac:spMkLst>
            <pc:docMk/>
            <pc:sldMk cId="2036756973" sldId="481"/>
            <ac:spMk id="7" creationId="{EBD62573-4B50-EAD6-8C7E-C3AE6A9F45B4}"/>
          </ac:spMkLst>
        </pc:spChg>
        <pc:graphicFrameChg chg="add del mod">
          <ac:chgData name="Richard Chalk" userId="287f8aa4f4de1d19" providerId="LiveId" clId="{BD53261F-0264-4974-833A-AA83AF7FF0B6}" dt="2023-06-21T12:45:28.638" v="2236"/>
          <ac:graphicFrameMkLst>
            <pc:docMk/>
            <pc:sldMk cId="2036756973" sldId="481"/>
            <ac:graphicFrameMk id="8" creationId="{65D643C0-2D91-5B44-7515-1D2AFFF709F9}"/>
          </ac:graphicFrameMkLst>
        </pc:graphicFrameChg>
        <pc:picChg chg="add del mod">
          <ac:chgData name="Richard Chalk" userId="287f8aa4f4de1d19" providerId="LiveId" clId="{BD53261F-0264-4974-833A-AA83AF7FF0B6}" dt="2023-06-21T12:50:09.076" v="2424" actId="478"/>
          <ac:picMkLst>
            <pc:docMk/>
            <pc:sldMk cId="2036756973" sldId="481"/>
            <ac:picMk id="9" creationId="{E9FDEC51-DC6E-113E-AC04-D69486906B4B}"/>
          </ac:picMkLst>
        </pc:picChg>
        <pc:picChg chg="add mod">
          <ac:chgData name="Richard Chalk" userId="287f8aa4f4de1d19" providerId="LiveId" clId="{BD53261F-0264-4974-833A-AA83AF7FF0B6}" dt="2023-06-21T12:50:16.674" v="2426" actId="1076"/>
          <ac:picMkLst>
            <pc:docMk/>
            <pc:sldMk cId="2036756973" sldId="481"/>
            <ac:picMk id="10" creationId="{62C8EA3D-8CA7-9E89-8F8D-33F2C192B73F}"/>
          </ac:picMkLst>
        </pc:picChg>
        <pc:picChg chg="del">
          <ac:chgData name="Richard Chalk" userId="287f8aa4f4de1d19" providerId="LiveId" clId="{BD53261F-0264-4974-833A-AA83AF7FF0B6}" dt="2023-06-21T12:47:43.711" v="2351" actId="478"/>
          <ac:picMkLst>
            <pc:docMk/>
            <pc:sldMk cId="2036756973" sldId="481"/>
            <ac:picMk id="16" creationId="{486EC01A-9F67-0616-C4D3-52591F04EFAF}"/>
          </ac:picMkLst>
        </pc:picChg>
      </pc:sldChg>
    </pc:docChg>
  </pc:docChgLst>
  <pc:docChgLst>
    <pc:chgData name="Richard Chalk" userId="287f8aa4f4de1d19" providerId="LiveId" clId="{6F62DC98-6C89-429A-9A76-3352FC6D3228}"/>
    <pc:docChg chg="undo custSel addSld delSld modSld">
      <pc:chgData name="Richard Chalk" userId="287f8aa4f4de1d19" providerId="LiveId" clId="{6F62DC98-6C89-429A-9A76-3352FC6D3228}" dt="2023-06-05T08:01:35.441" v="5641" actId="14100"/>
      <pc:docMkLst>
        <pc:docMk/>
      </pc:docMkLst>
      <pc:sldChg chg="addSp delSp modSp mod">
        <pc:chgData name="Richard Chalk" userId="287f8aa4f4de1d19" providerId="LiveId" clId="{6F62DC98-6C89-429A-9A76-3352FC6D3228}" dt="2023-06-02T13:18:34.128" v="2813" actId="113"/>
        <pc:sldMkLst>
          <pc:docMk/>
          <pc:sldMk cId="0" sldId="299"/>
        </pc:sldMkLst>
        <pc:spChg chg="mod">
          <ac:chgData name="Richard Chalk" userId="287f8aa4f4de1d19" providerId="LiveId" clId="{6F62DC98-6C89-429A-9A76-3352FC6D3228}" dt="2023-06-02T05:04:59.919" v="45" actId="1076"/>
          <ac:spMkLst>
            <pc:docMk/>
            <pc:sldMk cId="0" sldId="299"/>
            <ac:spMk id="4" creationId="{4771B46A-233B-C554-9461-6E930E187917}"/>
          </ac:spMkLst>
        </pc:spChg>
        <pc:spChg chg="add mod">
          <ac:chgData name="Richard Chalk" userId="287f8aa4f4de1d19" providerId="LiveId" clId="{6F62DC98-6C89-429A-9A76-3352FC6D3228}" dt="2023-06-02T05:37:49.544" v="1099" actId="113"/>
          <ac:spMkLst>
            <pc:docMk/>
            <pc:sldMk cId="0" sldId="299"/>
            <ac:spMk id="7" creationId="{AA144A3D-E7B0-8E00-95F4-8C9DD78ADC46}"/>
          </ac:spMkLst>
        </pc:spChg>
        <pc:spChg chg="del">
          <ac:chgData name="Richard Chalk" userId="287f8aa4f4de1d19" providerId="LiveId" clId="{6F62DC98-6C89-429A-9A76-3352FC6D3228}" dt="2023-06-02T05:02:47.444" v="27" actId="478"/>
          <ac:spMkLst>
            <pc:docMk/>
            <pc:sldMk cId="0" sldId="299"/>
            <ac:spMk id="12" creationId="{6A8F2775-4427-6D4B-E666-E53DE2E375BC}"/>
          </ac:spMkLst>
        </pc:spChg>
        <pc:spChg chg="mod">
          <ac:chgData name="Richard Chalk" userId="287f8aa4f4de1d19" providerId="LiveId" clId="{6F62DC98-6C89-429A-9A76-3352FC6D3228}" dt="2023-06-02T13:18:34.128" v="2813" actId="113"/>
          <ac:spMkLst>
            <pc:docMk/>
            <pc:sldMk cId="0" sldId="299"/>
            <ac:spMk id="658" creationId="{00000000-0000-0000-0000-000000000000}"/>
          </ac:spMkLst>
        </pc:spChg>
        <pc:picChg chg="del">
          <ac:chgData name="Richard Chalk" userId="287f8aa4f4de1d19" providerId="LiveId" clId="{6F62DC98-6C89-429A-9A76-3352FC6D3228}" dt="2023-06-02T05:04:39.112" v="34" actId="478"/>
          <ac:picMkLst>
            <pc:docMk/>
            <pc:sldMk cId="0" sldId="299"/>
            <ac:picMk id="2" creationId="{27DA1126-0BE6-5D16-1C95-67BFE4274FDF}"/>
          </ac:picMkLst>
        </pc:picChg>
        <pc:picChg chg="del">
          <ac:chgData name="Richard Chalk" userId="287f8aa4f4de1d19" providerId="LiveId" clId="{6F62DC98-6C89-429A-9A76-3352FC6D3228}" dt="2023-06-02T05:02:47.444" v="27" actId="478"/>
          <ac:picMkLst>
            <pc:docMk/>
            <pc:sldMk cId="0" sldId="299"/>
            <ac:picMk id="3" creationId="{E5B51BAC-2D33-2D98-6DA7-CA2027529AFA}"/>
          </ac:picMkLst>
        </pc:picChg>
        <pc:picChg chg="add mod">
          <ac:chgData name="Richard Chalk" userId="287f8aa4f4de1d19" providerId="LiveId" clId="{6F62DC98-6C89-429A-9A76-3352FC6D3228}" dt="2023-06-02T05:06:36.831" v="78" actId="1076"/>
          <ac:picMkLst>
            <pc:docMk/>
            <pc:sldMk cId="0" sldId="299"/>
            <ac:picMk id="8" creationId="{D5C95C5C-E579-D0CE-DDDF-D1F5CE06FBBC}"/>
          </ac:picMkLst>
        </pc:picChg>
        <pc:picChg chg="add mod">
          <ac:chgData name="Richard Chalk" userId="287f8aa4f4de1d19" providerId="LiveId" clId="{6F62DC98-6C89-429A-9A76-3352FC6D3228}" dt="2023-06-02T05:04:41.829" v="35" actId="1076"/>
          <ac:picMkLst>
            <pc:docMk/>
            <pc:sldMk cId="0" sldId="299"/>
            <ac:picMk id="1026" creationId="{32510478-6E2D-1544-BC8B-CD5086E06F5C}"/>
          </ac:picMkLst>
        </pc:picChg>
        <pc:picChg chg="add mod">
          <ac:chgData name="Richard Chalk" userId="287f8aa4f4de1d19" providerId="LiveId" clId="{6F62DC98-6C89-429A-9A76-3352FC6D3228}" dt="2023-06-02T05:05:04.867" v="54" actId="1035"/>
          <ac:picMkLst>
            <pc:docMk/>
            <pc:sldMk cId="0" sldId="299"/>
            <ac:picMk id="1028" creationId="{969D74C6-EE7C-CFFD-7A84-CA8CAC6AC300}"/>
          </ac:picMkLst>
        </pc:picChg>
      </pc:sldChg>
      <pc:sldChg chg="modSp mod">
        <pc:chgData name="Richard Chalk" userId="287f8aa4f4de1d19" providerId="LiveId" clId="{6F62DC98-6C89-429A-9A76-3352FC6D3228}" dt="2023-06-02T04:58:34.240" v="6" actId="20577"/>
        <pc:sldMkLst>
          <pc:docMk/>
          <pc:sldMk cId="3213385662" sldId="309"/>
        </pc:sldMkLst>
        <pc:spChg chg="mod">
          <ac:chgData name="Richard Chalk" userId="287f8aa4f4de1d19" providerId="LiveId" clId="{6F62DC98-6C89-429A-9A76-3352FC6D3228}" dt="2023-06-02T04:58:34.240" v="6" actId="20577"/>
          <ac:spMkLst>
            <pc:docMk/>
            <pc:sldMk cId="3213385662" sldId="309"/>
            <ac:spMk id="118" creationId="{00000000-0000-0000-0000-000000000000}"/>
          </ac:spMkLst>
        </pc:spChg>
      </pc:sldChg>
      <pc:sldChg chg="del">
        <pc:chgData name="Richard Chalk" userId="287f8aa4f4de1d19" providerId="LiveId" clId="{6F62DC98-6C89-429A-9A76-3352FC6D3228}" dt="2023-06-05T05:41:48.010" v="3821" actId="47"/>
        <pc:sldMkLst>
          <pc:docMk/>
          <pc:sldMk cId="3473543632" sldId="344"/>
        </pc:sldMkLst>
      </pc:sldChg>
      <pc:sldChg chg="del">
        <pc:chgData name="Richard Chalk" userId="287f8aa4f4de1d19" providerId="LiveId" clId="{6F62DC98-6C89-429A-9A76-3352FC6D3228}" dt="2023-06-05T05:41:48.010" v="3821" actId="47"/>
        <pc:sldMkLst>
          <pc:docMk/>
          <pc:sldMk cId="253933676" sldId="345"/>
        </pc:sldMkLst>
      </pc:sldChg>
      <pc:sldChg chg="del">
        <pc:chgData name="Richard Chalk" userId="287f8aa4f4de1d19" providerId="LiveId" clId="{6F62DC98-6C89-429A-9A76-3352FC6D3228}" dt="2023-06-05T05:41:48.010" v="3821" actId="47"/>
        <pc:sldMkLst>
          <pc:docMk/>
          <pc:sldMk cId="2297036447" sldId="346"/>
        </pc:sldMkLst>
      </pc:sldChg>
      <pc:sldChg chg="del">
        <pc:chgData name="Richard Chalk" userId="287f8aa4f4de1d19" providerId="LiveId" clId="{6F62DC98-6C89-429A-9A76-3352FC6D3228}" dt="2023-06-05T05:41:48.010" v="3821" actId="47"/>
        <pc:sldMkLst>
          <pc:docMk/>
          <pc:sldMk cId="4002348359" sldId="347"/>
        </pc:sldMkLst>
      </pc:sldChg>
      <pc:sldChg chg="del">
        <pc:chgData name="Richard Chalk" userId="287f8aa4f4de1d19" providerId="LiveId" clId="{6F62DC98-6C89-429A-9A76-3352FC6D3228}" dt="2023-06-05T05:41:48.010" v="3821" actId="47"/>
        <pc:sldMkLst>
          <pc:docMk/>
          <pc:sldMk cId="3660046944" sldId="348"/>
        </pc:sldMkLst>
      </pc:sldChg>
      <pc:sldChg chg="del">
        <pc:chgData name="Richard Chalk" userId="287f8aa4f4de1d19" providerId="LiveId" clId="{6F62DC98-6C89-429A-9A76-3352FC6D3228}" dt="2023-06-05T05:41:48.010" v="3821" actId="47"/>
        <pc:sldMkLst>
          <pc:docMk/>
          <pc:sldMk cId="3717549317" sldId="349"/>
        </pc:sldMkLst>
      </pc:sldChg>
      <pc:sldChg chg="del">
        <pc:chgData name="Richard Chalk" userId="287f8aa4f4de1d19" providerId="LiveId" clId="{6F62DC98-6C89-429A-9A76-3352FC6D3228}" dt="2023-06-05T05:41:48.010" v="3821" actId="47"/>
        <pc:sldMkLst>
          <pc:docMk/>
          <pc:sldMk cId="3118062131" sldId="350"/>
        </pc:sldMkLst>
      </pc:sldChg>
      <pc:sldChg chg="del">
        <pc:chgData name="Richard Chalk" userId="287f8aa4f4de1d19" providerId="LiveId" clId="{6F62DC98-6C89-429A-9A76-3352FC6D3228}" dt="2023-06-05T05:41:48.010" v="3821" actId="47"/>
        <pc:sldMkLst>
          <pc:docMk/>
          <pc:sldMk cId="1141450283" sldId="351"/>
        </pc:sldMkLst>
      </pc:sldChg>
      <pc:sldChg chg="del">
        <pc:chgData name="Richard Chalk" userId="287f8aa4f4de1d19" providerId="LiveId" clId="{6F62DC98-6C89-429A-9A76-3352FC6D3228}" dt="2023-06-05T05:41:48.010" v="3821" actId="47"/>
        <pc:sldMkLst>
          <pc:docMk/>
          <pc:sldMk cId="915165403" sldId="352"/>
        </pc:sldMkLst>
      </pc:sldChg>
      <pc:sldChg chg="del">
        <pc:chgData name="Richard Chalk" userId="287f8aa4f4de1d19" providerId="LiveId" clId="{6F62DC98-6C89-429A-9A76-3352FC6D3228}" dt="2023-06-05T05:41:48.010" v="3821" actId="47"/>
        <pc:sldMkLst>
          <pc:docMk/>
          <pc:sldMk cId="1479815827" sldId="353"/>
        </pc:sldMkLst>
      </pc:sldChg>
      <pc:sldChg chg="del">
        <pc:chgData name="Richard Chalk" userId="287f8aa4f4de1d19" providerId="LiveId" clId="{6F62DC98-6C89-429A-9A76-3352FC6D3228}" dt="2023-06-05T05:41:48.010" v="3821" actId="47"/>
        <pc:sldMkLst>
          <pc:docMk/>
          <pc:sldMk cId="263536332" sldId="354"/>
        </pc:sldMkLst>
      </pc:sldChg>
      <pc:sldChg chg="del">
        <pc:chgData name="Richard Chalk" userId="287f8aa4f4de1d19" providerId="LiveId" clId="{6F62DC98-6C89-429A-9A76-3352FC6D3228}" dt="2023-06-05T05:41:48.010" v="3821" actId="47"/>
        <pc:sldMkLst>
          <pc:docMk/>
          <pc:sldMk cId="2137397305" sldId="355"/>
        </pc:sldMkLst>
      </pc:sldChg>
      <pc:sldChg chg="del">
        <pc:chgData name="Richard Chalk" userId="287f8aa4f4de1d19" providerId="LiveId" clId="{6F62DC98-6C89-429A-9A76-3352FC6D3228}" dt="2023-06-05T05:41:48.010" v="3821" actId="47"/>
        <pc:sldMkLst>
          <pc:docMk/>
          <pc:sldMk cId="4255493114" sldId="356"/>
        </pc:sldMkLst>
      </pc:sldChg>
      <pc:sldChg chg="del">
        <pc:chgData name="Richard Chalk" userId="287f8aa4f4de1d19" providerId="LiveId" clId="{6F62DC98-6C89-429A-9A76-3352FC6D3228}" dt="2023-06-05T05:41:48.010" v="3821" actId="47"/>
        <pc:sldMkLst>
          <pc:docMk/>
          <pc:sldMk cId="2500937688" sldId="357"/>
        </pc:sldMkLst>
      </pc:sldChg>
      <pc:sldChg chg="new del">
        <pc:chgData name="Richard Chalk" userId="287f8aa4f4de1d19" providerId="LiveId" clId="{6F62DC98-6C89-429A-9A76-3352FC6D3228}" dt="2023-06-05T07:20:14.907" v="5100" actId="47"/>
        <pc:sldMkLst>
          <pc:docMk/>
          <pc:sldMk cId="4119219517" sldId="358"/>
        </pc:sldMkLst>
      </pc:sldChg>
      <pc:sldChg chg="addSp delSp modSp add mod">
        <pc:chgData name="Richard Chalk" userId="287f8aa4f4de1d19" providerId="LiveId" clId="{6F62DC98-6C89-429A-9A76-3352FC6D3228}" dt="2023-06-05T07:30:27.766" v="5312" actId="6549"/>
        <pc:sldMkLst>
          <pc:docMk/>
          <pc:sldMk cId="1587974455" sldId="359"/>
        </pc:sldMkLst>
        <pc:spChg chg="add mod">
          <ac:chgData name="Richard Chalk" userId="287f8aa4f4de1d19" providerId="LiveId" clId="{6F62DC98-6C89-429A-9A76-3352FC6D3228}" dt="2023-06-02T05:24:34.156" v="223" actId="20577"/>
          <ac:spMkLst>
            <pc:docMk/>
            <pc:sldMk cId="1587974455" sldId="359"/>
            <ac:spMk id="2" creationId="{C757654E-CD34-BE2E-F8B3-FC332E833522}"/>
          </ac:spMkLst>
        </pc:spChg>
        <pc:spChg chg="mod">
          <ac:chgData name="Richard Chalk" userId="287f8aa4f4de1d19" providerId="LiveId" clId="{6F62DC98-6C89-429A-9A76-3352FC6D3228}" dt="2023-06-02T05:10:21.065" v="153" actId="20577"/>
          <ac:spMkLst>
            <pc:docMk/>
            <pc:sldMk cId="1587974455" sldId="359"/>
            <ac:spMk id="4" creationId="{4771B46A-233B-C554-9461-6E930E187917}"/>
          </ac:spMkLst>
        </pc:spChg>
        <pc:spChg chg="del">
          <ac:chgData name="Richard Chalk" userId="287f8aa4f4de1d19" providerId="LiveId" clId="{6F62DC98-6C89-429A-9A76-3352FC6D3228}" dt="2023-06-02T05:24:12.822" v="156" actId="478"/>
          <ac:spMkLst>
            <pc:docMk/>
            <pc:sldMk cId="1587974455" sldId="359"/>
            <ac:spMk id="7" creationId="{AA144A3D-E7B0-8E00-95F4-8C9DD78ADC46}"/>
          </ac:spMkLst>
        </pc:spChg>
        <pc:spChg chg="add mod">
          <ac:chgData name="Richard Chalk" userId="287f8aa4f4de1d19" providerId="LiveId" clId="{6F62DC98-6C89-429A-9A76-3352FC6D3228}" dt="2023-06-05T07:30:27.766" v="5312" actId="6549"/>
          <ac:spMkLst>
            <pc:docMk/>
            <pc:sldMk cId="1587974455" sldId="359"/>
            <ac:spMk id="9" creationId="{6FE05952-99D2-C824-4F2B-42640ADFBC17}"/>
          </ac:spMkLst>
        </pc:spChg>
        <pc:spChg chg="add mod">
          <ac:chgData name="Richard Chalk" userId="287f8aa4f4de1d19" providerId="LiveId" clId="{6F62DC98-6C89-429A-9A76-3352FC6D3228}" dt="2023-06-02T05:37:33.259" v="1097" actId="207"/>
          <ac:spMkLst>
            <pc:docMk/>
            <pc:sldMk cId="1587974455" sldId="359"/>
            <ac:spMk id="10" creationId="{66F30CDD-FFAA-0A48-2B29-7A8874FAFA8D}"/>
          </ac:spMkLst>
        </pc:spChg>
        <pc:spChg chg="mod">
          <ac:chgData name="Richard Chalk" userId="287f8aa4f4de1d19" providerId="LiveId" clId="{6F62DC98-6C89-429A-9A76-3352FC6D3228}" dt="2023-06-02T13:19:10.984" v="2815" actId="207"/>
          <ac:spMkLst>
            <pc:docMk/>
            <pc:sldMk cId="1587974455" sldId="359"/>
            <ac:spMk id="658" creationId="{00000000-0000-0000-0000-000000000000}"/>
          </ac:spMkLst>
        </pc:spChg>
        <pc:picChg chg="del">
          <ac:chgData name="Richard Chalk" userId="287f8aa4f4de1d19" providerId="LiveId" clId="{6F62DC98-6C89-429A-9A76-3352FC6D3228}" dt="2023-06-02T05:24:12.822" v="156" actId="478"/>
          <ac:picMkLst>
            <pc:docMk/>
            <pc:sldMk cId="1587974455" sldId="359"/>
            <ac:picMk id="8" creationId="{D5C95C5C-E579-D0CE-DDDF-D1F5CE06FBBC}"/>
          </ac:picMkLst>
        </pc:picChg>
        <pc:picChg chg="add mod">
          <ac:chgData name="Richard Chalk" userId="287f8aa4f4de1d19" providerId="LiveId" clId="{6F62DC98-6C89-429A-9A76-3352FC6D3228}" dt="2023-06-02T05:27:00.156" v="389" actId="1076"/>
          <ac:picMkLst>
            <pc:docMk/>
            <pc:sldMk cId="1587974455" sldId="359"/>
            <ac:picMk id="11" creationId="{47A7481F-99BD-A67A-E43B-79B5415E3EEB}"/>
          </ac:picMkLst>
        </pc:picChg>
        <pc:picChg chg="add mod">
          <ac:chgData name="Richard Chalk" userId="287f8aa4f4de1d19" providerId="LiveId" clId="{6F62DC98-6C89-429A-9A76-3352FC6D3228}" dt="2023-06-02T05:27:24.285" v="398" actId="1036"/>
          <ac:picMkLst>
            <pc:docMk/>
            <pc:sldMk cId="1587974455" sldId="359"/>
            <ac:picMk id="12" creationId="{9C6F98A6-453E-A949-9714-79E002C83620}"/>
          </ac:picMkLst>
        </pc:picChg>
        <pc:picChg chg="add mod">
          <ac:chgData name="Richard Chalk" userId="287f8aa4f4de1d19" providerId="LiveId" clId="{6F62DC98-6C89-429A-9A76-3352FC6D3228}" dt="2023-06-02T05:37:24.024" v="1095" actId="1076"/>
          <ac:picMkLst>
            <pc:docMk/>
            <pc:sldMk cId="1587974455" sldId="359"/>
            <ac:picMk id="3074" creationId="{4C100ECB-20B7-A5C5-221C-0AE6629BAE6D}"/>
          </ac:picMkLst>
        </pc:picChg>
      </pc:sldChg>
      <pc:sldChg chg="addSp delSp modSp add mod modNotesTx">
        <pc:chgData name="Richard Chalk" userId="287f8aa4f4de1d19" providerId="LiveId" clId="{6F62DC98-6C89-429A-9A76-3352FC6D3228}" dt="2023-06-05T05:47:41.443" v="3862" actId="6549"/>
        <pc:sldMkLst>
          <pc:docMk/>
          <pc:sldMk cId="1183677842" sldId="360"/>
        </pc:sldMkLst>
        <pc:spChg chg="del">
          <ac:chgData name="Richard Chalk" userId="287f8aa4f4de1d19" providerId="LiveId" clId="{6F62DC98-6C89-429A-9A76-3352FC6D3228}" dt="2023-06-02T05:28:16.552" v="449" actId="478"/>
          <ac:spMkLst>
            <pc:docMk/>
            <pc:sldMk cId="1183677842" sldId="360"/>
            <ac:spMk id="2" creationId="{C757654E-CD34-BE2E-F8B3-FC332E833522}"/>
          </ac:spMkLst>
        </pc:spChg>
        <pc:spChg chg="mod ord">
          <ac:chgData name="Richard Chalk" userId="287f8aa4f4de1d19" providerId="LiveId" clId="{6F62DC98-6C89-429A-9A76-3352FC6D3228}" dt="2023-06-02T13:23:18.524" v="3001" actId="20577"/>
          <ac:spMkLst>
            <pc:docMk/>
            <pc:sldMk cId="1183677842" sldId="360"/>
            <ac:spMk id="4" creationId="{4771B46A-233B-C554-9461-6E930E187917}"/>
          </ac:spMkLst>
        </pc:spChg>
        <pc:spChg chg="add mod">
          <ac:chgData name="Richard Chalk" userId="287f8aa4f4de1d19" providerId="LiveId" clId="{6F62DC98-6C89-429A-9A76-3352FC6D3228}" dt="2023-06-02T05:42:25.302" v="1217" actId="1035"/>
          <ac:spMkLst>
            <pc:docMk/>
            <pc:sldMk cId="1183677842" sldId="360"/>
            <ac:spMk id="7" creationId="{3F0DACF9-E70F-3A91-564F-4607F8C0B53A}"/>
          </ac:spMkLst>
        </pc:spChg>
        <pc:spChg chg="mod">
          <ac:chgData name="Richard Chalk" userId="287f8aa4f4de1d19" providerId="LiveId" clId="{6F62DC98-6C89-429A-9A76-3352FC6D3228}" dt="2023-06-05T05:47:12.543" v="3859" actId="6549"/>
          <ac:spMkLst>
            <pc:docMk/>
            <pc:sldMk cId="1183677842" sldId="360"/>
            <ac:spMk id="9" creationId="{6FE05952-99D2-C824-4F2B-42640ADFBC17}"/>
          </ac:spMkLst>
        </pc:spChg>
        <pc:spChg chg="del">
          <ac:chgData name="Richard Chalk" userId="287f8aa4f4de1d19" providerId="LiveId" clId="{6F62DC98-6C89-429A-9A76-3352FC6D3228}" dt="2023-06-02T05:31:04.131" v="642" actId="478"/>
          <ac:spMkLst>
            <pc:docMk/>
            <pc:sldMk cId="1183677842" sldId="360"/>
            <ac:spMk id="10" creationId="{66F30CDD-FFAA-0A48-2B29-7A8874FAFA8D}"/>
          </ac:spMkLst>
        </pc:spChg>
        <pc:spChg chg="add mod">
          <ac:chgData name="Richard Chalk" userId="287f8aa4f4de1d19" providerId="LiveId" clId="{6F62DC98-6C89-429A-9A76-3352FC6D3228}" dt="2023-06-02T12:35:50.384" v="1656" actId="1037"/>
          <ac:spMkLst>
            <pc:docMk/>
            <pc:sldMk cId="1183677842" sldId="360"/>
            <ac:spMk id="13" creationId="{73F9F283-CD93-E9F3-4140-401ADB47CAC5}"/>
          </ac:spMkLst>
        </pc:spChg>
        <pc:spChg chg="add del mod">
          <ac:chgData name="Richard Chalk" userId="287f8aa4f4de1d19" providerId="LiveId" clId="{6F62DC98-6C89-429A-9A76-3352FC6D3228}" dt="2023-06-02T13:22:27.131" v="2995" actId="478"/>
          <ac:spMkLst>
            <pc:docMk/>
            <pc:sldMk cId="1183677842" sldId="360"/>
            <ac:spMk id="14" creationId="{DBAF31F4-3158-23CE-B203-27C38AA5E78A}"/>
          </ac:spMkLst>
        </pc:spChg>
        <pc:spChg chg="add mod">
          <ac:chgData name="Richard Chalk" userId="287f8aa4f4de1d19" providerId="LiveId" clId="{6F62DC98-6C89-429A-9A76-3352FC6D3228}" dt="2023-06-05T05:47:27.444" v="3860" actId="20577"/>
          <ac:spMkLst>
            <pc:docMk/>
            <pc:sldMk cId="1183677842" sldId="360"/>
            <ac:spMk id="15" creationId="{3A55B1CA-E878-75C1-9D37-BA2AE08E8BE5}"/>
          </ac:spMkLst>
        </pc:spChg>
        <pc:spChg chg="add mod">
          <ac:chgData name="Richard Chalk" userId="287f8aa4f4de1d19" providerId="LiveId" clId="{6F62DC98-6C89-429A-9A76-3352FC6D3228}" dt="2023-06-02T05:51:38.087" v="1220" actId="1076"/>
          <ac:spMkLst>
            <pc:docMk/>
            <pc:sldMk cId="1183677842" sldId="360"/>
            <ac:spMk id="18" creationId="{2818E694-3566-8A91-27B5-45D7B3AAF7E8}"/>
          </ac:spMkLst>
        </pc:spChg>
        <pc:spChg chg="add mod">
          <ac:chgData name="Richard Chalk" userId="287f8aa4f4de1d19" providerId="LiveId" clId="{6F62DC98-6C89-429A-9A76-3352FC6D3228}" dt="2023-06-02T13:22:30.699" v="2996" actId="14100"/>
          <ac:spMkLst>
            <pc:docMk/>
            <pc:sldMk cId="1183677842" sldId="360"/>
            <ac:spMk id="19" creationId="{C3491B37-6D8D-FE5C-6738-378B7FB245DA}"/>
          </ac:spMkLst>
        </pc:spChg>
        <pc:spChg chg="mod">
          <ac:chgData name="Richard Chalk" userId="287f8aa4f4de1d19" providerId="LiveId" clId="{6F62DC98-6C89-429A-9A76-3352FC6D3228}" dt="2023-06-02T13:21:58.079" v="2935" actId="6549"/>
          <ac:spMkLst>
            <pc:docMk/>
            <pc:sldMk cId="1183677842" sldId="360"/>
            <ac:spMk id="658" creationId="{00000000-0000-0000-0000-000000000000}"/>
          </ac:spMkLst>
        </pc:spChg>
        <pc:picChg chg="add mod">
          <ac:chgData name="Richard Chalk" userId="287f8aa4f4de1d19" providerId="LiveId" clId="{6F62DC98-6C89-429A-9A76-3352FC6D3228}" dt="2023-06-02T13:22:02.647" v="2954" actId="1035"/>
          <ac:picMkLst>
            <pc:docMk/>
            <pc:sldMk cId="1183677842" sldId="360"/>
            <ac:picMk id="8" creationId="{1A12F87A-1EF1-AF11-BE49-04F9E1694EF1}"/>
          </ac:picMkLst>
        </pc:picChg>
        <pc:picChg chg="mod">
          <ac:chgData name="Richard Chalk" userId="287f8aa4f4de1d19" providerId="LiveId" clId="{6F62DC98-6C89-429A-9A76-3352FC6D3228}" dt="2023-06-02T05:41:47.979" v="1196" actId="1037"/>
          <ac:picMkLst>
            <pc:docMk/>
            <pc:sldMk cId="1183677842" sldId="360"/>
            <ac:picMk id="11" creationId="{47A7481F-99BD-A67A-E43B-79B5415E3EEB}"/>
          </ac:picMkLst>
        </pc:picChg>
        <pc:picChg chg="mod">
          <ac:chgData name="Richard Chalk" userId="287f8aa4f4de1d19" providerId="LiveId" clId="{6F62DC98-6C89-429A-9A76-3352FC6D3228}" dt="2023-06-02T05:30:34.087" v="596" actId="1035"/>
          <ac:picMkLst>
            <pc:docMk/>
            <pc:sldMk cId="1183677842" sldId="360"/>
            <ac:picMk id="12" creationId="{9C6F98A6-453E-A949-9714-79E002C83620}"/>
          </ac:picMkLst>
        </pc:picChg>
        <pc:picChg chg="add mod">
          <ac:chgData name="Richard Chalk" userId="287f8aa4f4de1d19" providerId="LiveId" clId="{6F62DC98-6C89-429A-9A76-3352FC6D3228}" dt="2023-06-02T05:38:28.419" v="1103" actId="1076"/>
          <ac:picMkLst>
            <pc:docMk/>
            <pc:sldMk cId="1183677842" sldId="360"/>
            <ac:picMk id="16" creationId="{7C0F8FF7-B849-2C02-BBB7-22F0C351E8E6}"/>
          </ac:picMkLst>
        </pc:picChg>
        <pc:picChg chg="add mod">
          <ac:chgData name="Richard Chalk" userId="287f8aa4f4de1d19" providerId="LiveId" clId="{6F62DC98-6C89-429A-9A76-3352FC6D3228}" dt="2023-06-02T13:22:02.647" v="2954" actId="1035"/>
          <ac:picMkLst>
            <pc:docMk/>
            <pc:sldMk cId="1183677842" sldId="360"/>
            <ac:picMk id="17" creationId="{515A686B-92B4-8581-66BB-FAF7C7F9C374}"/>
          </ac:picMkLst>
        </pc:picChg>
        <pc:picChg chg="add mod">
          <ac:chgData name="Richard Chalk" userId="287f8aa4f4de1d19" providerId="LiveId" clId="{6F62DC98-6C89-429A-9A76-3352FC6D3228}" dt="2023-06-02T13:20:09.686" v="2832" actId="1037"/>
          <ac:picMkLst>
            <pc:docMk/>
            <pc:sldMk cId="1183677842" sldId="360"/>
            <ac:picMk id="20" creationId="{D5F5266A-D403-2732-2DE3-8513D55846A2}"/>
          </ac:picMkLst>
        </pc:picChg>
        <pc:picChg chg="mod">
          <ac:chgData name="Richard Chalk" userId="287f8aa4f4de1d19" providerId="LiveId" clId="{6F62DC98-6C89-429A-9A76-3352FC6D3228}" dt="2023-06-02T05:41:56.598" v="1198" actId="167"/>
          <ac:picMkLst>
            <pc:docMk/>
            <pc:sldMk cId="1183677842" sldId="360"/>
            <ac:picMk id="1028" creationId="{969D74C6-EE7C-CFFD-7A84-CA8CAC6AC300}"/>
          </ac:picMkLst>
        </pc:picChg>
        <pc:picChg chg="add mod">
          <ac:chgData name="Richard Chalk" userId="287f8aa4f4de1d19" providerId="LiveId" clId="{6F62DC98-6C89-429A-9A76-3352FC6D3228}" dt="2023-06-02T05:41:29.865" v="1165" actId="14100"/>
          <ac:picMkLst>
            <pc:docMk/>
            <pc:sldMk cId="1183677842" sldId="360"/>
            <ac:picMk id="2050" creationId="{62032FEE-A641-68BC-50D7-15B7BF98C34E}"/>
          </ac:picMkLst>
        </pc:picChg>
      </pc:sldChg>
      <pc:sldChg chg="addSp delSp modSp add mod modNotesTx">
        <pc:chgData name="Richard Chalk" userId="287f8aa4f4de1d19" providerId="LiveId" clId="{6F62DC98-6C89-429A-9A76-3352FC6D3228}" dt="2023-06-05T07:36:45.449" v="5372" actId="113"/>
        <pc:sldMkLst>
          <pc:docMk/>
          <pc:sldMk cId="2003245296" sldId="361"/>
        </pc:sldMkLst>
        <pc:spChg chg="add mod ord">
          <ac:chgData name="Richard Chalk" userId="287f8aa4f4de1d19" providerId="LiveId" clId="{6F62DC98-6C89-429A-9A76-3352FC6D3228}" dt="2023-06-02T12:36:21.721" v="1725" actId="6549"/>
          <ac:spMkLst>
            <pc:docMk/>
            <pc:sldMk cId="2003245296" sldId="361"/>
            <ac:spMk id="3" creationId="{C931FCE0-E2B8-0F56-C03A-C2A4AFB00109}"/>
          </ac:spMkLst>
        </pc:spChg>
        <pc:spChg chg="mod">
          <ac:chgData name="Richard Chalk" userId="287f8aa4f4de1d19" providerId="LiveId" clId="{6F62DC98-6C89-429A-9A76-3352FC6D3228}" dt="2023-06-02T12:25:55.023" v="1503" actId="20577"/>
          <ac:spMkLst>
            <pc:docMk/>
            <pc:sldMk cId="2003245296" sldId="361"/>
            <ac:spMk id="4" creationId="{4771B46A-233B-C554-9461-6E930E187917}"/>
          </ac:spMkLst>
        </pc:spChg>
        <pc:spChg chg="del">
          <ac:chgData name="Richard Chalk" userId="287f8aa4f4de1d19" providerId="LiveId" clId="{6F62DC98-6C89-429A-9A76-3352FC6D3228}" dt="2023-06-02T12:32:00.270" v="1551" actId="478"/>
          <ac:spMkLst>
            <pc:docMk/>
            <pc:sldMk cId="2003245296" sldId="361"/>
            <ac:spMk id="7" creationId="{3F0DACF9-E70F-3A91-564F-4607F8C0B53A}"/>
          </ac:spMkLst>
        </pc:spChg>
        <pc:spChg chg="del">
          <ac:chgData name="Richard Chalk" userId="287f8aa4f4de1d19" providerId="LiveId" clId="{6F62DC98-6C89-429A-9A76-3352FC6D3228}" dt="2023-06-02T12:32:12.858" v="1556" actId="478"/>
          <ac:spMkLst>
            <pc:docMk/>
            <pc:sldMk cId="2003245296" sldId="361"/>
            <ac:spMk id="9" creationId="{6FE05952-99D2-C824-4F2B-42640ADFBC17}"/>
          </ac:spMkLst>
        </pc:spChg>
        <pc:spChg chg="del">
          <ac:chgData name="Richard Chalk" userId="287f8aa4f4de1d19" providerId="LiveId" clId="{6F62DC98-6C89-429A-9A76-3352FC6D3228}" dt="2023-06-02T12:32:00.270" v="1551" actId="478"/>
          <ac:spMkLst>
            <pc:docMk/>
            <pc:sldMk cId="2003245296" sldId="361"/>
            <ac:spMk id="13" creationId="{73F9F283-CD93-E9F3-4140-401ADB47CAC5}"/>
          </ac:spMkLst>
        </pc:spChg>
        <pc:spChg chg="del">
          <ac:chgData name="Richard Chalk" userId="287f8aa4f4de1d19" providerId="LiveId" clId="{6F62DC98-6C89-429A-9A76-3352FC6D3228}" dt="2023-06-02T12:32:10.914" v="1555" actId="478"/>
          <ac:spMkLst>
            <pc:docMk/>
            <pc:sldMk cId="2003245296" sldId="361"/>
            <ac:spMk id="14" creationId="{DBAF31F4-3158-23CE-B203-27C38AA5E78A}"/>
          </ac:spMkLst>
        </pc:spChg>
        <pc:spChg chg="del">
          <ac:chgData name="Richard Chalk" userId="287f8aa4f4de1d19" providerId="LiveId" clId="{6F62DC98-6C89-429A-9A76-3352FC6D3228}" dt="2023-06-02T12:32:07.957" v="1554" actId="478"/>
          <ac:spMkLst>
            <pc:docMk/>
            <pc:sldMk cId="2003245296" sldId="361"/>
            <ac:spMk id="15" creationId="{3A55B1CA-E878-75C1-9D37-BA2AE08E8BE5}"/>
          </ac:spMkLst>
        </pc:spChg>
        <pc:spChg chg="del">
          <ac:chgData name="Richard Chalk" userId="287f8aa4f4de1d19" providerId="LiveId" clId="{6F62DC98-6C89-429A-9A76-3352FC6D3228}" dt="2023-06-02T12:32:00.270" v="1551" actId="478"/>
          <ac:spMkLst>
            <pc:docMk/>
            <pc:sldMk cId="2003245296" sldId="361"/>
            <ac:spMk id="18" creationId="{2818E694-3566-8A91-27B5-45D7B3AAF7E8}"/>
          </ac:spMkLst>
        </pc:spChg>
        <pc:spChg chg="del">
          <ac:chgData name="Richard Chalk" userId="287f8aa4f4de1d19" providerId="LiveId" clId="{6F62DC98-6C89-429A-9A76-3352FC6D3228}" dt="2023-06-02T12:31:12.693" v="1546" actId="478"/>
          <ac:spMkLst>
            <pc:docMk/>
            <pc:sldMk cId="2003245296" sldId="361"/>
            <ac:spMk id="19" creationId="{C3491B37-6D8D-FE5C-6738-378B7FB245DA}"/>
          </ac:spMkLst>
        </pc:spChg>
        <pc:spChg chg="add del mod">
          <ac:chgData name="Richard Chalk" userId="287f8aa4f4de1d19" providerId="LiveId" clId="{6F62DC98-6C89-429A-9A76-3352FC6D3228}" dt="2023-06-02T12:32:46.899" v="1580" actId="478"/>
          <ac:spMkLst>
            <pc:docMk/>
            <pc:sldMk cId="2003245296" sldId="361"/>
            <ac:spMk id="20" creationId="{E6F23BE8-BC46-72C8-EE44-EBE925601791}"/>
          </ac:spMkLst>
        </pc:spChg>
        <pc:spChg chg="add mod">
          <ac:chgData name="Richard Chalk" userId="287f8aa4f4de1d19" providerId="LiveId" clId="{6F62DC98-6C89-429A-9A76-3352FC6D3228}" dt="2023-06-05T06:38:56.338" v="4586" actId="6549"/>
          <ac:spMkLst>
            <pc:docMk/>
            <pc:sldMk cId="2003245296" sldId="361"/>
            <ac:spMk id="22" creationId="{F2A50460-1456-D5BA-2834-F400A8B1CAC4}"/>
          </ac:spMkLst>
        </pc:spChg>
        <pc:spChg chg="add mod">
          <ac:chgData name="Richard Chalk" userId="287f8aa4f4de1d19" providerId="LiveId" clId="{6F62DC98-6C89-429A-9A76-3352FC6D3228}" dt="2023-06-02T12:35:56.321" v="1658" actId="1076"/>
          <ac:spMkLst>
            <pc:docMk/>
            <pc:sldMk cId="2003245296" sldId="361"/>
            <ac:spMk id="23" creationId="{A3F05E27-01B5-7D34-A885-A654621FD29A}"/>
          </ac:spMkLst>
        </pc:spChg>
        <pc:spChg chg="add mod">
          <ac:chgData name="Richard Chalk" userId="287f8aa4f4de1d19" providerId="LiveId" clId="{6F62DC98-6C89-429A-9A76-3352FC6D3228}" dt="2023-06-02T12:38:55.670" v="1747" actId="1036"/>
          <ac:spMkLst>
            <pc:docMk/>
            <pc:sldMk cId="2003245296" sldId="361"/>
            <ac:spMk id="25" creationId="{5378F68F-1727-4229-6F8D-8E22A8C511E9}"/>
          </ac:spMkLst>
        </pc:spChg>
        <pc:spChg chg="add mod">
          <ac:chgData name="Richard Chalk" userId="287f8aa4f4de1d19" providerId="LiveId" clId="{6F62DC98-6C89-429A-9A76-3352FC6D3228}" dt="2023-06-02T12:40:10.660" v="1894" actId="1035"/>
          <ac:spMkLst>
            <pc:docMk/>
            <pc:sldMk cId="2003245296" sldId="361"/>
            <ac:spMk id="27" creationId="{D3719EA1-C614-98EA-6F5A-20436D043CA5}"/>
          </ac:spMkLst>
        </pc:spChg>
        <pc:spChg chg="add mod">
          <ac:chgData name="Richard Chalk" userId="287f8aa4f4de1d19" providerId="LiveId" clId="{6F62DC98-6C89-429A-9A76-3352FC6D3228}" dt="2023-06-02T12:40:23.101" v="1946" actId="20577"/>
          <ac:spMkLst>
            <pc:docMk/>
            <pc:sldMk cId="2003245296" sldId="361"/>
            <ac:spMk id="29" creationId="{067525B8-69F6-9C47-14AA-028E3035F9F1}"/>
          </ac:spMkLst>
        </pc:spChg>
        <pc:spChg chg="add mod">
          <ac:chgData name="Richard Chalk" userId="287f8aa4f4de1d19" providerId="LiveId" clId="{6F62DC98-6C89-429A-9A76-3352FC6D3228}" dt="2023-06-05T07:36:45.449" v="5372" actId="113"/>
          <ac:spMkLst>
            <pc:docMk/>
            <pc:sldMk cId="2003245296" sldId="361"/>
            <ac:spMk id="30" creationId="{C7761797-93CB-3CD9-A42C-17D88A371B77}"/>
          </ac:spMkLst>
        </pc:spChg>
        <pc:spChg chg="add del mod">
          <ac:chgData name="Richard Chalk" userId="287f8aa4f4de1d19" providerId="LiveId" clId="{6F62DC98-6C89-429A-9A76-3352FC6D3228}" dt="2023-06-05T07:36:26.222" v="5329" actId="403"/>
          <ac:spMkLst>
            <pc:docMk/>
            <pc:sldMk cId="2003245296" sldId="361"/>
            <ac:spMk id="31" creationId="{E3FB6C66-8916-0BB8-C151-F7F44CF25699}"/>
          </ac:spMkLst>
        </pc:spChg>
        <pc:spChg chg="mod">
          <ac:chgData name="Richard Chalk" userId="287f8aa4f4de1d19" providerId="LiveId" clId="{6F62DC98-6C89-429A-9A76-3352FC6D3228}" dt="2023-06-02T12:34:52.843" v="1626" actId="5793"/>
          <ac:spMkLst>
            <pc:docMk/>
            <pc:sldMk cId="2003245296" sldId="361"/>
            <ac:spMk id="658" creationId="{00000000-0000-0000-0000-000000000000}"/>
          </ac:spMkLst>
        </pc:spChg>
        <pc:picChg chg="add mod">
          <ac:chgData name="Richard Chalk" userId="287f8aa4f4de1d19" providerId="LiveId" clId="{6F62DC98-6C89-429A-9A76-3352FC6D3228}" dt="2023-06-05T07:36:32.329" v="5371" actId="1037"/>
          <ac:picMkLst>
            <pc:docMk/>
            <pc:sldMk cId="2003245296" sldId="361"/>
            <ac:picMk id="2" creationId="{454B0E8F-0D81-464F-0BF2-04D7C3F5B5DC}"/>
          </ac:picMkLst>
        </pc:picChg>
        <pc:picChg chg="del">
          <ac:chgData name="Richard Chalk" userId="287f8aa4f4de1d19" providerId="LiveId" clId="{6F62DC98-6C89-429A-9A76-3352FC6D3228}" dt="2023-06-02T12:31:11.362" v="1544" actId="478"/>
          <ac:picMkLst>
            <pc:docMk/>
            <pc:sldMk cId="2003245296" sldId="361"/>
            <ac:picMk id="8" creationId="{1A12F87A-1EF1-AF11-BE49-04F9E1694EF1}"/>
          </ac:picMkLst>
        </pc:picChg>
        <pc:picChg chg="del mod">
          <ac:chgData name="Richard Chalk" userId="287f8aa4f4de1d19" providerId="LiveId" clId="{6F62DC98-6C89-429A-9A76-3352FC6D3228}" dt="2023-06-02T12:35:30.766" v="1630" actId="478"/>
          <ac:picMkLst>
            <pc:docMk/>
            <pc:sldMk cId="2003245296" sldId="361"/>
            <ac:picMk id="11" creationId="{47A7481F-99BD-A67A-E43B-79B5415E3EEB}"/>
          </ac:picMkLst>
        </pc:picChg>
        <pc:picChg chg="del">
          <ac:chgData name="Richard Chalk" userId="287f8aa4f4de1d19" providerId="LiveId" clId="{6F62DC98-6C89-429A-9A76-3352FC6D3228}" dt="2023-06-02T12:31:10.409" v="1543" actId="478"/>
          <ac:picMkLst>
            <pc:docMk/>
            <pc:sldMk cId="2003245296" sldId="361"/>
            <ac:picMk id="12" creationId="{9C6F98A6-453E-A949-9714-79E002C83620}"/>
          </ac:picMkLst>
        </pc:picChg>
        <pc:picChg chg="del">
          <ac:chgData name="Richard Chalk" userId="287f8aa4f4de1d19" providerId="LiveId" clId="{6F62DC98-6C89-429A-9A76-3352FC6D3228}" dt="2023-06-02T12:32:07.957" v="1554" actId="478"/>
          <ac:picMkLst>
            <pc:docMk/>
            <pc:sldMk cId="2003245296" sldId="361"/>
            <ac:picMk id="16" creationId="{7C0F8FF7-B849-2C02-BBB7-22F0C351E8E6}"/>
          </ac:picMkLst>
        </pc:picChg>
        <pc:picChg chg="del">
          <ac:chgData name="Richard Chalk" userId="287f8aa4f4de1d19" providerId="LiveId" clId="{6F62DC98-6C89-429A-9A76-3352FC6D3228}" dt="2023-06-02T12:31:11.969" v="1545" actId="478"/>
          <ac:picMkLst>
            <pc:docMk/>
            <pc:sldMk cId="2003245296" sldId="361"/>
            <ac:picMk id="17" creationId="{515A686B-92B4-8581-66BB-FAF7C7F9C374}"/>
          </ac:picMkLst>
        </pc:picChg>
        <pc:picChg chg="add mod">
          <ac:chgData name="Richard Chalk" userId="287f8aa4f4de1d19" providerId="LiveId" clId="{6F62DC98-6C89-429A-9A76-3352FC6D3228}" dt="2023-06-02T12:38:55.670" v="1747" actId="1036"/>
          <ac:picMkLst>
            <pc:docMk/>
            <pc:sldMk cId="2003245296" sldId="361"/>
            <ac:picMk id="24" creationId="{61736C99-47D0-D1AF-612D-10036F8C07DD}"/>
          </ac:picMkLst>
        </pc:picChg>
        <pc:picChg chg="add mod">
          <ac:chgData name="Richard Chalk" userId="287f8aa4f4de1d19" providerId="LiveId" clId="{6F62DC98-6C89-429A-9A76-3352FC6D3228}" dt="2023-06-02T12:40:19.238" v="1944" actId="1036"/>
          <ac:picMkLst>
            <pc:docMk/>
            <pc:sldMk cId="2003245296" sldId="361"/>
            <ac:picMk id="28" creationId="{CB8A829E-2ACF-B691-D4D3-0570400E9951}"/>
          </ac:picMkLst>
        </pc:picChg>
        <pc:picChg chg="add mod">
          <ac:chgData name="Richard Chalk" userId="287f8aa4f4de1d19" providerId="LiveId" clId="{6F62DC98-6C89-429A-9A76-3352FC6D3228}" dt="2023-06-02T12:41:30.108" v="2101" actId="1076"/>
          <ac:picMkLst>
            <pc:docMk/>
            <pc:sldMk cId="2003245296" sldId="361"/>
            <ac:picMk id="32" creationId="{0DFF22BA-AF94-06D5-43B7-73D2D247E857}"/>
          </ac:picMkLst>
        </pc:picChg>
        <pc:picChg chg="add mod ord">
          <ac:chgData name="Richard Chalk" userId="287f8aa4f4de1d19" providerId="LiveId" clId="{6F62DC98-6C89-429A-9A76-3352FC6D3228}" dt="2023-06-05T06:39:10.037" v="4587" actId="167"/>
          <ac:picMkLst>
            <pc:docMk/>
            <pc:sldMk cId="2003245296" sldId="361"/>
            <ac:picMk id="33" creationId="{0BD2EE89-8C56-99F7-0F84-947E0A2634B5}"/>
          </ac:picMkLst>
        </pc:picChg>
        <pc:picChg chg="add mod">
          <ac:chgData name="Richard Chalk" userId="287f8aa4f4de1d19" providerId="LiveId" clId="{6F62DC98-6C89-429A-9A76-3352FC6D3228}" dt="2023-06-02T13:23:47.216" v="3004" actId="1076"/>
          <ac:picMkLst>
            <pc:docMk/>
            <pc:sldMk cId="2003245296" sldId="361"/>
            <ac:picMk id="34" creationId="{CB4666C7-2359-CC0F-8555-CA8AFE265E3F}"/>
          </ac:picMkLst>
        </pc:picChg>
        <pc:picChg chg="del">
          <ac:chgData name="Richard Chalk" userId="287f8aa4f4de1d19" providerId="LiveId" clId="{6F62DC98-6C89-429A-9A76-3352FC6D3228}" dt="2023-06-02T12:32:01.845" v="1552" actId="478"/>
          <ac:picMkLst>
            <pc:docMk/>
            <pc:sldMk cId="2003245296" sldId="361"/>
            <ac:picMk id="2050" creationId="{62032FEE-A641-68BC-50D7-15B7BF98C34E}"/>
          </ac:picMkLst>
        </pc:picChg>
        <pc:picChg chg="add mod">
          <ac:chgData name="Richard Chalk" userId="287f8aa4f4de1d19" providerId="LiveId" clId="{6F62DC98-6C89-429A-9A76-3352FC6D3228}" dt="2023-06-02T12:35:35.994" v="1631" actId="1076"/>
          <ac:picMkLst>
            <pc:docMk/>
            <pc:sldMk cId="2003245296" sldId="361"/>
            <ac:picMk id="4098" creationId="{32943359-DB8A-8B4E-7EC5-9A2C23AF0650}"/>
          </ac:picMkLst>
        </pc:picChg>
      </pc:sldChg>
      <pc:sldChg chg="addSp delSp modSp add mod modNotesTx">
        <pc:chgData name="Richard Chalk" userId="287f8aa4f4de1d19" providerId="LiveId" clId="{6F62DC98-6C89-429A-9A76-3352FC6D3228}" dt="2023-06-05T07:38:29.931" v="5387" actId="20577"/>
        <pc:sldMkLst>
          <pc:docMk/>
          <pc:sldMk cId="2476103895" sldId="362"/>
        </pc:sldMkLst>
        <pc:spChg chg="add mod">
          <ac:chgData name="Richard Chalk" userId="287f8aa4f4de1d19" providerId="LiveId" clId="{6F62DC98-6C89-429A-9A76-3352FC6D3228}" dt="2023-06-02T13:31:30.232" v="3087" actId="207"/>
          <ac:spMkLst>
            <pc:docMk/>
            <pc:sldMk cId="2476103895" sldId="362"/>
            <ac:spMk id="3" creationId="{C8170E0F-C697-3733-A710-5BABE72DA1C9}"/>
          </ac:spMkLst>
        </pc:spChg>
        <pc:spChg chg="mod">
          <ac:chgData name="Richard Chalk" userId="287f8aa4f4de1d19" providerId="LiveId" clId="{6F62DC98-6C89-429A-9A76-3352FC6D3228}" dt="2023-06-02T12:45:30.509" v="2269" actId="6549"/>
          <ac:spMkLst>
            <pc:docMk/>
            <pc:sldMk cId="2476103895" sldId="362"/>
            <ac:spMk id="4" creationId="{4771B46A-233B-C554-9461-6E930E187917}"/>
          </ac:spMkLst>
        </pc:spChg>
        <pc:spChg chg="mod ord">
          <ac:chgData name="Richard Chalk" userId="287f8aa4f4de1d19" providerId="LiveId" clId="{6F62DC98-6C89-429A-9A76-3352FC6D3228}" dt="2023-06-02T13:26:27.215" v="3066" actId="1038"/>
          <ac:spMkLst>
            <pc:docMk/>
            <pc:sldMk cId="2476103895" sldId="362"/>
            <ac:spMk id="7" creationId="{AA144A3D-E7B0-8E00-95F4-8C9DD78ADC46}"/>
          </ac:spMkLst>
        </pc:spChg>
        <pc:spChg chg="add mod">
          <ac:chgData name="Richard Chalk" userId="287f8aa4f4de1d19" providerId="LiveId" clId="{6F62DC98-6C89-429A-9A76-3352FC6D3228}" dt="2023-06-02T12:55:18.514" v="2701" actId="20577"/>
          <ac:spMkLst>
            <pc:docMk/>
            <pc:sldMk cId="2476103895" sldId="362"/>
            <ac:spMk id="9" creationId="{A81AD6CE-6209-BF46-540A-F47EBE84A741}"/>
          </ac:spMkLst>
        </pc:spChg>
        <pc:spChg chg="mod ord">
          <ac:chgData name="Richard Chalk" userId="287f8aa4f4de1d19" providerId="LiveId" clId="{6F62DC98-6C89-429A-9A76-3352FC6D3228}" dt="2023-06-05T07:38:29.931" v="5387" actId="20577"/>
          <ac:spMkLst>
            <pc:docMk/>
            <pc:sldMk cId="2476103895" sldId="362"/>
            <ac:spMk id="658" creationId="{00000000-0000-0000-0000-000000000000}"/>
          </ac:spMkLst>
        </pc:spChg>
        <pc:picChg chg="add mod">
          <ac:chgData name="Richard Chalk" userId="287f8aa4f4de1d19" providerId="LiveId" clId="{6F62DC98-6C89-429A-9A76-3352FC6D3228}" dt="2023-06-02T12:50:54.539" v="2520" actId="1076"/>
          <ac:picMkLst>
            <pc:docMk/>
            <pc:sldMk cId="2476103895" sldId="362"/>
            <ac:picMk id="2" creationId="{C211F7E0-A50F-24EE-46B2-FF99B49FB072}"/>
          </ac:picMkLst>
        </pc:picChg>
        <pc:picChg chg="mod ord">
          <ac:chgData name="Richard Chalk" userId="287f8aa4f4de1d19" providerId="LiveId" clId="{6F62DC98-6C89-429A-9A76-3352FC6D3228}" dt="2023-06-02T13:26:27.215" v="3066" actId="1038"/>
          <ac:picMkLst>
            <pc:docMk/>
            <pc:sldMk cId="2476103895" sldId="362"/>
            <ac:picMk id="8" creationId="{D5C95C5C-E579-D0CE-DDDF-D1F5CE06FBBC}"/>
          </ac:picMkLst>
        </pc:picChg>
        <pc:picChg chg="add mod">
          <ac:chgData name="Richard Chalk" userId="287f8aa4f4de1d19" providerId="LiveId" clId="{6F62DC98-6C89-429A-9A76-3352FC6D3228}" dt="2023-06-02T13:02:46.913" v="2797" actId="1036"/>
          <ac:picMkLst>
            <pc:docMk/>
            <pc:sldMk cId="2476103895" sldId="362"/>
            <ac:picMk id="10" creationId="{EA06B9DD-A910-C04F-6219-B8F171284ED7}"/>
          </ac:picMkLst>
        </pc:picChg>
        <pc:picChg chg="add mod">
          <ac:chgData name="Richard Chalk" userId="287f8aa4f4de1d19" providerId="LiveId" clId="{6F62DC98-6C89-429A-9A76-3352FC6D3228}" dt="2023-06-02T13:31:42.147" v="3094" actId="1038"/>
          <ac:picMkLst>
            <pc:docMk/>
            <pc:sldMk cId="2476103895" sldId="362"/>
            <ac:picMk id="11" creationId="{1F6742DE-09E9-A4BD-3D3B-7B3CD5265321}"/>
          </ac:picMkLst>
        </pc:picChg>
        <pc:picChg chg="add mod">
          <ac:chgData name="Richard Chalk" userId="287f8aa4f4de1d19" providerId="LiveId" clId="{6F62DC98-6C89-429A-9A76-3352FC6D3228}" dt="2023-06-02T13:31:42.147" v="3094" actId="1038"/>
          <ac:picMkLst>
            <pc:docMk/>
            <pc:sldMk cId="2476103895" sldId="362"/>
            <ac:picMk id="12" creationId="{972A1C38-881F-6C02-4965-622277AC5711}"/>
          </ac:picMkLst>
        </pc:picChg>
        <pc:picChg chg="add mod">
          <ac:chgData name="Richard Chalk" userId="287f8aa4f4de1d19" providerId="LiveId" clId="{6F62DC98-6C89-429A-9A76-3352FC6D3228}" dt="2023-06-02T13:31:46.534" v="3098" actId="1035"/>
          <ac:picMkLst>
            <pc:docMk/>
            <pc:sldMk cId="2476103895" sldId="362"/>
            <ac:picMk id="13" creationId="{FCE7005F-30C4-93DF-3C4D-89B9086CBC4E}"/>
          </ac:picMkLst>
        </pc:picChg>
        <pc:picChg chg="add mod">
          <ac:chgData name="Richard Chalk" userId="287f8aa4f4de1d19" providerId="LiveId" clId="{6F62DC98-6C89-429A-9A76-3352FC6D3228}" dt="2023-06-02T13:31:42.147" v="3094" actId="1038"/>
          <ac:picMkLst>
            <pc:docMk/>
            <pc:sldMk cId="2476103895" sldId="362"/>
            <ac:picMk id="14" creationId="{31376E1F-CDA5-A96D-1269-57C708EC4D88}"/>
          </ac:picMkLst>
        </pc:picChg>
        <pc:picChg chg="add del mod">
          <ac:chgData name="Richard Chalk" userId="287f8aa4f4de1d19" providerId="LiveId" clId="{6F62DC98-6C89-429A-9A76-3352FC6D3228}" dt="2023-06-02T13:31:17.864" v="3080" actId="478"/>
          <ac:picMkLst>
            <pc:docMk/>
            <pc:sldMk cId="2476103895" sldId="362"/>
            <ac:picMk id="15" creationId="{77692AEA-A557-15E2-D3D6-808FDEAAF72F}"/>
          </ac:picMkLst>
        </pc:picChg>
        <pc:picChg chg="add mod">
          <ac:chgData name="Richard Chalk" userId="287f8aa4f4de1d19" providerId="LiveId" clId="{6F62DC98-6C89-429A-9A76-3352FC6D3228}" dt="2023-06-02T13:32:06.611" v="3110" actId="1037"/>
          <ac:picMkLst>
            <pc:docMk/>
            <pc:sldMk cId="2476103895" sldId="362"/>
            <ac:picMk id="16" creationId="{39B20EBD-6461-F660-09CB-8AA311BAF9D9}"/>
          </ac:picMkLst>
        </pc:picChg>
        <pc:picChg chg="add mod">
          <ac:chgData name="Richard Chalk" userId="287f8aa4f4de1d19" providerId="LiveId" clId="{6F62DC98-6C89-429A-9A76-3352FC6D3228}" dt="2023-06-02T13:32:13.368" v="3115" actId="1035"/>
          <ac:picMkLst>
            <pc:docMk/>
            <pc:sldMk cId="2476103895" sldId="362"/>
            <ac:picMk id="17" creationId="{6F8FDCFA-79D8-BA33-98FB-FC64726E7A4A}"/>
          </ac:picMkLst>
        </pc:picChg>
        <pc:picChg chg="add mod">
          <ac:chgData name="Richard Chalk" userId="287f8aa4f4de1d19" providerId="LiveId" clId="{6F62DC98-6C89-429A-9A76-3352FC6D3228}" dt="2023-06-02T13:26:27.215" v="3066" actId="1038"/>
          <ac:picMkLst>
            <pc:docMk/>
            <pc:sldMk cId="2476103895" sldId="362"/>
            <ac:picMk id="5122" creationId="{7D71B74C-83FF-CDF4-5864-509F5E34BC81}"/>
          </ac:picMkLst>
        </pc:picChg>
      </pc:sldChg>
      <pc:sldChg chg="addSp delSp modSp add mod modNotesTx">
        <pc:chgData name="Richard Chalk" userId="287f8aa4f4de1d19" providerId="LiveId" clId="{6F62DC98-6C89-429A-9A76-3352FC6D3228}" dt="2023-06-05T07:39:39.869" v="5388" actId="113"/>
        <pc:sldMkLst>
          <pc:docMk/>
          <pc:sldMk cId="3996777542" sldId="363"/>
        </pc:sldMkLst>
        <pc:spChg chg="add del mod">
          <ac:chgData name="Richard Chalk" userId="287f8aa4f4de1d19" providerId="LiveId" clId="{6F62DC98-6C89-429A-9A76-3352FC6D3228}" dt="2023-06-05T05:15:38.707" v="3197" actId="26606"/>
          <ac:spMkLst>
            <pc:docMk/>
            <pc:sldMk cId="3996777542" sldId="363"/>
            <ac:spMk id="3" creationId="{469A12DF-0A8C-6CFD-49E6-58F615D78565}"/>
          </ac:spMkLst>
        </pc:spChg>
        <pc:spChg chg="del">
          <ac:chgData name="Richard Chalk" userId="287f8aa4f4de1d19" providerId="LiveId" clId="{6F62DC98-6C89-429A-9A76-3352FC6D3228}" dt="2023-06-02T13:34:46.347" v="3129" actId="478"/>
          <ac:spMkLst>
            <pc:docMk/>
            <pc:sldMk cId="3996777542" sldId="363"/>
            <ac:spMk id="3" creationId="{C8170E0F-C697-3733-A710-5BABE72DA1C9}"/>
          </ac:spMkLst>
        </pc:spChg>
        <pc:spChg chg="mod">
          <ac:chgData name="Richard Chalk" userId="287f8aa4f4de1d19" providerId="LiveId" clId="{6F62DC98-6C89-429A-9A76-3352FC6D3228}" dt="2023-06-05T05:41:03.256" v="3818" actId="113"/>
          <ac:spMkLst>
            <pc:docMk/>
            <pc:sldMk cId="3996777542" sldId="363"/>
            <ac:spMk id="4" creationId="{4771B46A-233B-C554-9461-6E930E187917}"/>
          </ac:spMkLst>
        </pc:spChg>
        <pc:spChg chg="del">
          <ac:chgData name="Richard Chalk" userId="287f8aa4f4de1d19" providerId="LiveId" clId="{6F62DC98-6C89-429A-9A76-3352FC6D3228}" dt="2023-06-02T13:34:50.097" v="3131" actId="478"/>
          <ac:spMkLst>
            <pc:docMk/>
            <pc:sldMk cId="3996777542" sldId="363"/>
            <ac:spMk id="7" creationId="{AA144A3D-E7B0-8E00-95F4-8C9DD78ADC46}"/>
          </ac:spMkLst>
        </pc:spChg>
        <pc:spChg chg="add mod">
          <ac:chgData name="Richard Chalk" userId="287f8aa4f4de1d19" providerId="LiveId" clId="{6F62DC98-6C89-429A-9A76-3352FC6D3228}" dt="2023-06-05T05:17:15.278" v="3225" actId="1038"/>
          <ac:spMkLst>
            <pc:docMk/>
            <pc:sldMk cId="3996777542" sldId="363"/>
            <ac:spMk id="9" creationId="{21FBF214-45F8-56D3-468F-15C601FE7595}"/>
          </ac:spMkLst>
        </pc:spChg>
        <pc:spChg chg="del">
          <ac:chgData name="Richard Chalk" userId="287f8aa4f4de1d19" providerId="LiveId" clId="{6F62DC98-6C89-429A-9A76-3352FC6D3228}" dt="2023-06-02T13:34:46.347" v="3129" actId="478"/>
          <ac:spMkLst>
            <pc:docMk/>
            <pc:sldMk cId="3996777542" sldId="363"/>
            <ac:spMk id="9" creationId="{A81AD6CE-6209-BF46-540A-F47EBE84A741}"/>
          </ac:spMkLst>
        </pc:spChg>
        <pc:spChg chg="add mod">
          <ac:chgData name="Richard Chalk" userId="287f8aa4f4de1d19" providerId="LiveId" clId="{6F62DC98-6C89-429A-9A76-3352FC6D3228}" dt="2023-06-05T05:24:29.224" v="3395" actId="1038"/>
          <ac:spMkLst>
            <pc:docMk/>
            <pc:sldMk cId="3996777542" sldId="363"/>
            <ac:spMk id="10" creationId="{34B6898B-0B5D-EAC4-30CA-446A7C813EA1}"/>
          </ac:spMkLst>
        </pc:spChg>
        <pc:spChg chg="add del">
          <ac:chgData name="Richard Chalk" userId="287f8aa4f4de1d19" providerId="LiveId" clId="{6F62DC98-6C89-429A-9A76-3352FC6D3228}" dt="2023-06-05T05:24:45.756" v="3397" actId="22"/>
          <ac:spMkLst>
            <pc:docMk/>
            <pc:sldMk cId="3996777542" sldId="363"/>
            <ac:spMk id="12" creationId="{CC5691C3-C835-437A-2D16-4D2A777C8CE7}"/>
          </ac:spMkLst>
        </pc:spChg>
        <pc:spChg chg="mod">
          <ac:chgData name="Richard Chalk" userId="287f8aa4f4de1d19" providerId="LiveId" clId="{6F62DC98-6C89-429A-9A76-3352FC6D3228}" dt="2023-06-05T07:39:39.869" v="5388" actId="113"/>
          <ac:spMkLst>
            <pc:docMk/>
            <pc:sldMk cId="3996777542" sldId="363"/>
            <ac:spMk id="658" creationId="{00000000-0000-0000-0000-000000000000}"/>
          </ac:spMkLst>
        </pc:spChg>
        <pc:graphicFrameChg chg="add del">
          <ac:chgData name="Richard Chalk" userId="287f8aa4f4de1d19" providerId="LiveId" clId="{6F62DC98-6C89-429A-9A76-3352FC6D3228}" dt="2023-06-05T05:15:32.686" v="3195" actId="26606"/>
          <ac:graphicFrameMkLst>
            <pc:docMk/>
            <pc:sldMk cId="3996777542" sldId="363"/>
            <ac:graphicFrameMk id="1030" creationId="{394E7881-CAD8-1684-F335-A98A75F300C7}"/>
          </ac:graphicFrameMkLst>
        </pc:graphicFrameChg>
        <pc:graphicFrameChg chg="add del">
          <ac:chgData name="Richard Chalk" userId="287f8aa4f4de1d19" providerId="LiveId" clId="{6F62DC98-6C89-429A-9A76-3352FC6D3228}" dt="2023-06-05T05:15:38.707" v="3197" actId="26606"/>
          <ac:graphicFrameMkLst>
            <pc:docMk/>
            <pc:sldMk cId="3996777542" sldId="363"/>
            <ac:graphicFrameMk id="1031" creationId="{F47817C0-7CAC-FE53-F9C8-0073B373F2BA}"/>
          </ac:graphicFrameMkLst>
        </pc:graphicFrameChg>
        <pc:picChg chg="del">
          <ac:chgData name="Richard Chalk" userId="287f8aa4f4de1d19" providerId="LiveId" clId="{6F62DC98-6C89-429A-9A76-3352FC6D3228}" dt="2023-06-02T13:34:48.037" v="3130" actId="478"/>
          <ac:picMkLst>
            <pc:docMk/>
            <pc:sldMk cId="3996777542" sldId="363"/>
            <ac:picMk id="2" creationId="{C211F7E0-A50F-24EE-46B2-FF99B49FB072}"/>
          </ac:picMkLst>
        </pc:picChg>
        <pc:picChg chg="add mod">
          <ac:chgData name="Richard Chalk" userId="287f8aa4f4de1d19" providerId="LiveId" clId="{6F62DC98-6C89-429A-9A76-3352FC6D3228}" dt="2023-06-05T05:15:23.664" v="3193" actId="1076"/>
          <ac:picMkLst>
            <pc:docMk/>
            <pc:sldMk cId="3996777542" sldId="363"/>
            <ac:picMk id="7" creationId="{557FCC8F-313A-DC42-2DE4-26E149ECAB69}"/>
          </ac:picMkLst>
        </pc:picChg>
        <pc:picChg chg="del">
          <ac:chgData name="Richard Chalk" userId="287f8aa4f4de1d19" providerId="LiveId" clId="{6F62DC98-6C89-429A-9A76-3352FC6D3228}" dt="2023-06-02T13:34:50.097" v="3131" actId="478"/>
          <ac:picMkLst>
            <pc:docMk/>
            <pc:sldMk cId="3996777542" sldId="363"/>
            <ac:picMk id="8" creationId="{D5C95C5C-E579-D0CE-DDDF-D1F5CE06FBBC}"/>
          </ac:picMkLst>
        </pc:picChg>
        <pc:picChg chg="add mod">
          <ac:chgData name="Richard Chalk" userId="287f8aa4f4de1d19" providerId="LiveId" clId="{6F62DC98-6C89-429A-9A76-3352FC6D3228}" dt="2023-06-05T05:17:00.336" v="3204" actId="1076"/>
          <ac:picMkLst>
            <pc:docMk/>
            <pc:sldMk cId="3996777542" sldId="363"/>
            <ac:picMk id="8" creationId="{E43D94EA-AA5E-76D8-BAFE-520EF4533E33}"/>
          </ac:picMkLst>
        </pc:picChg>
        <pc:picChg chg="del">
          <ac:chgData name="Richard Chalk" userId="287f8aa4f4de1d19" providerId="LiveId" clId="{6F62DC98-6C89-429A-9A76-3352FC6D3228}" dt="2023-06-02T13:34:50.843" v="3132" actId="478"/>
          <ac:picMkLst>
            <pc:docMk/>
            <pc:sldMk cId="3996777542" sldId="363"/>
            <ac:picMk id="10" creationId="{EA06B9DD-A910-C04F-6219-B8F171284ED7}"/>
          </ac:picMkLst>
        </pc:picChg>
        <pc:picChg chg="del">
          <ac:chgData name="Richard Chalk" userId="287f8aa4f4de1d19" providerId="LiveId" clId="{6F62DC98-6C89-429A-9A76-3352FC6D3228}" dt="2023-06-02T13:34:46.347" v="3129" actId="478"/>
          <ac:picMkLst>
            <pc:docMk/>
            <pc:sldMk cId="3996777542" sldId="363"/>
            <ac:picMk id="11" creationId="{1F6742DE-09E9-A4BD-3D3B-7B3CD5265321}"/>
          </ac:picMkLst>
        </pc:picChg>
        <pc:picChg chg="del">
          <ac:chgData name="Richard Chalk" userId="287f8aa4f4de1d19" providerId="LiveId" clId="{6F62DC98-6C89-429A-9A76-3352FC6D3228}" dt="2023-06-02T13:34:46.347" v="3129" actId="478"/>
          <ac:picMkLst>
            <pc:docMk/>
            <pc:sldMk cId="3996777542" sldId="363"/>
            <ac:picMk id="12" creationId="{972A1C38-881F-6C02-4965-622277AC5711}"/>
          </ac:picMkLst>
        </pc:picChg>
        <pc:picChg chg="del">
          <ac:chgData name="Richard Chalk" userId="287f8aa4f4de1d19" providerId="LiveId" clId="{6F62DC98-6C89-429A-9A76-3352FC6D3228}" dt="2023-06-02T13:34:46.347" v="3129" actId="478"/>
          <ac:picMkLst>
            <pc:docMk/>
            <pc:sldMk cId="3996777542" sldId="363"/>
            <ac:picMk id="13" creationId="{FCE7005F-30C4-93DF-3C4D-89B9086CBC4E}"/>
          </ac:picMkLst>
        </pc:picChg>
        <pc:picChg chg="del">
          <ac:chgData name="Richard Chalk" userId="287f8aa4f4de1d19" providerId="LiveId" clId="{6F62DC98-6C89-429A-9A76-3352FC6D3228}" dt="2023-06-02T13:34:46.347" v="3129" actId="478"/>
          <ac:picMkLst>
            <pc:docMk/>
            <pc:sldMk cId="3996777542" sldId="363"/>
            <ac:picMk id="14" creationId="{31376E1F-CDA5-A96D-1269-57C708EC4D88}"/>
          </ac:picMkLst>
        </pc:picChg>
        <pc:picChg chg="del">
          <ac:chgData name="Richard Chalk" userId="287f8aa4f4de1d19" providerId="LiveId" clId="{6F62DC98-6C89-429A-9A76-3352FC6D3228}" dt="2023-06-02T13:34:46.347" v="3129" actId="478"/>
          <ac:picMkLst>
            <pc:docMk/>
            <pc:sldMk cId="3996777542" sldId="363"/>
            <ac:picMk id="16" creationId="{39B20EBD-6461-F660-09CB-8AA311BAF9D9}"/>
          </ac:picMkLst>
        </pc:picChg>
        <pc:picChg chg="del">
          <ac:chgData name="Richard Chalk" userId="287f8aa4f4de1d19" providerId="LiveId" clId="{6F62DC98-6C89-429A-9A76-3352FC6D3228}" dt="2023-06-02T13:34:46.347" v="3129" actId="478"/>
          <ac:picMkLst>
            <pc:docMk/>
            <pc:sldMk cId="3996777542" sldId="363"/>
            <ac:picMk id="17" creationId="{6F8FDCFA-79D8-BA33-98FB-FC64726E7A4A}"/>
          </ac:picMkLst>
        </pc:picChg>
        <pc:picChg chg="del">
          <ac:chgData name="Richard Chalk" userId="287f8aa4f4de1d19" providerId="LiveId" clId="{6F62DC98-6C89-429A-9A76-3352FC6D3228}" dt="2023-06-02T13:34:50.097" v="3131" actId="478"/>
          <ac:picMkLst>
            <pc:docMk/>
            <pc:sldMk cId="3996777542" sldId="363"/>
            <ac:picMk id="5122" creationId="{7D71B74C-83FF-CDF4-5864-509F5E34BC81}"/>
          </ac:picMkLst>
        </pc:picChg>
      </pc:sldChg>
      <pc:sldChg chg="addSp delSp modSp add mod modNotesTx">
        <pc:chgData name="Richard Chalk" userId="287f8aa4f4de1d19" providerId="LiveId" clId="{6F62DC98-6C89-429A-9A76-3352FC6D3228}" dt="2023-06-05T07:41:00.752" v="5389" actId="113"/>
        <pc:sldMkLst>
          <pc:docMk/>
          <pc:sldMk cId="3011520015" sldId="364"/>
        </pc:sldMkLst>
        <pc:spChg chg="del">
          <ac:chgData name="Richard Chalk" userId="287f8aa4f4de1d19" providerId="LiveId" clId="{6F62DC98-6C89-429A-9A76-3352FC6D3228}" dt="2023-06-05T05:33:41.375" v="3408" actId="478"/>
          <ac:spMkLst>
            <pc:docMk/>
            <pc:sldMk cId="3011520015" sldId="364"/>
            <ac:spMk id="3" creationId="{469A12DF-0A8C-6CFD-49E6-58F615D78565}"/>
          </ac:spMkLst>
        </pc:spChg>
        <pc:spChg chg="mod">
          <ac:chgData name="Richard Chalk" userId="287f8aa4f4de1d19" providerId="LiveId" clId="{6F62DC98-6C89-429A-9A76-3352FC6D3228}" dt="2023-06-05T05:41:09.119" v="3820" actId="207"/>
          <ac:spMkLst>
            <pc:docMk/>
            <pc:sldMk cId="3011520015" sldId="364"/>
            <ac:spMk id="4" creationId="{4771B46A-233B-C554-9461-6E930E187917}"/>
          </ac:spMkLst>
        </pc:spChg>
        <pc:spChg chg="del">
          <ac:chgData name="Richard Chalk" userId="287f8aa4f4de1d19" providerId="LiveId" clId="{6F62DC98-6C89-429A-9A76-3352FC6D3228}" dt="2023-06-05T05:35:12.916" v="3495" actId="478"/>
          <ac:spMkLst>
            <pc:docMk/>
            <pc:sldMk cId="3011520015" sldId="364"/>
            <ac:spMk id="9" creationId="{21FBF214-45F8-56D3-468F-15C601FE7595}"/>
          </ac:spMkLst>
        </pc:spChg>
        <pc:spChg chg="del">
          <ac:chgData name="Richard Chalk" userId="287f8aa4f4de1d19" providerId="LiveId" clId="{6F62DC98-6C89-429A-9A76-3352FC6D3228}" dt="2023-06-05T05:35:12.916" v="3495" actId="478"/>
          <ac:spMkLst>
            <pc:docMk/>
            <pc:sldMk cId="3011520015" sldId="364"/>
            <ac:spMk id="10" creationId="{34B6898B-0B5D-EAC4-30CA-446A7C813EA1}"/>
          </ac:spMkLst>
        </pc:spChg>
        <pc:spChg chg="add mod ord">
          <ac:chgData name="Richard Chalk" userId="287f8aa4f4de1d19" providerId="LiveId" clId="{6F62DC98-6C89-429A-9A76-3352FC6D3228}" dt="2023-06-05T05:40:52.635" v="3815" actId="167"/>
          <ac:spMkLst>
            <pc:docMk/>
            <pc:sldMk cId="3011520015" sldId="364"/>
            <ac:spMk id="11" creationId="{0962E203-17FB-E068-9628-970B520168D8}"/>
          </ac:spMkLst>
        </pc:spChg>
        <pc:spChg chg="add mod">
          <ac:chgData name="Richard Chalk" userId="287f8aa4f4de1d19" providerId="LiveId" clId="{6F62DC98-6C89-429A-9A76-3352FC6D3228}" dt="2023-06-05T05:37:55.834" v="3692" actId="552"/>
          <ac:spMkLst>
            <pc:docMk/>
            <pc:sldMk cId="3011520015" sldId="364"/>
            <ac:spMk id="12" creationId="{B0D6448E-49A5-3685-0A75-81F97C6CB632}"/>
          </ac:spMkLst>
        </pc:spChg>
        <pc:spChg chg="add mod">
          <ac:chgData name="Richard Chalk" userId="287f8aa4f4de1d19" providerId="LiveId" clId="{6F62DC98-6C89-429A-9A76-3352FC6D3228}" dt="2023-06-05T05:37:55.834" v="3692" actId="552"/>
          <ac:spMkLst>
            <pc:docMk/>
            <pc:sldMk cId="3011520015" sldId="364"/>
            <ac:spMk id="13" creationId="{8DEBB0A3-AFD5-6E92-8324-660F2EE974DB}"/>
          </ac:spMkLst>
        </pc:spChg>
        <pc:spChg chg="add mod">
          <ac:chgData name="Richard Chalk" userId="287f8aa4f4de1d19" providerId="LiveId" clId="{6F62DC98-6C89-429A-9A76-3352FC6D3228}" dt="2023-06-05T05:37:55.834" v="3692" actId="552"/>
          <ac:spMkLst>
            <pc:docMk/>
            <pc:sldMk cId="3011520015" sldId="364"/>
            <ac:spMk id="14" creationId="{08B79F56-1384-2399-67B9-660A88A3EB59}"/>
          </ac:spMkLst>
        </pc:spChg>
        <pc:spChg chg="add mod">
          <ac:chgData name="Richard Chalk" userId="287f8aa4f4de1d19" providerId="LiveId" clId="{6F62DC98-6C89-429A-9A76-3352FC6D3228}" dt="2023-06-05T05:37:55.834" v="3692" actId="552"/>
          <ac:spMkLst>
            <pc:docMk/>
            <pc:sldMk cId="3011520015" sldId="364"/>
            <ac:spMk id="15" creationId="{D26AD049-524C-3971-6830-CAE0E29A79F7}"/>
          </ac:spMkLst>
        </pc:spChg>
        <pc:spChg chg="add mod">
          <ac:chgData name="Richard Chalk" userId="287f8aa4f4de1d19" providerId="LiveId" clId="{6F62DC98-6C89-429A-9A76-3352FC6D3228}" dt="2023-06-05T05:40:42.025" v="3814" actId="1035"/>
          <ac:spMkLst>
            <pc:docMk/>
            <pc:sldMk cId="3011520015" sldId="364"/>
            <ac:spMk id="16" creationId="{4D979996-3275-6835-4A95-71A5C137B879}"/>
          </ac:spMkLst>
        </pc:spChg>
        <pc:spChg chg="add mod">
          <ac:chgData name="Richard Chalk" userId="287f8aa4f4de1d19" providerId="LiveId" clId="{6F62DC98-6C89-429A-9A76-3352FC6D3228}" dt="2023-06-05T07:25:22.317" v="5138" actId="1035"/>
          <ac:spMkLst>
            <pc:docMk/>
            <pc:sldMk cId="3011520015" sldId="364"/>
            <ac:spMk id="18" creationId="{1F64E2BA-DA8F-13DD-94A8-A511B578B1BB}"/>
          </ac:spMkLst>
        </pc:spChg>
        <pc:spChg chg="add mod">
          <ac:chgData name="Richard Chalk" userId="287f8aa4f4de1d19" providerId="LiveId" clId="{6F62DC98-6C89-429A-9A76-3352FC6D3228}" dt="2023-06-05T07:25:30.621" v="5160" actId="14100"/>
          <ac:spMkLst>
            <pc:docMk/>
            <pc:sldMk cId="3011520015" sldId="364"/>
            <ac:spMk id="19" creationId="{B38A703C-D46D-3CBF-9F06-9F5A2C6DD334}"/>
          </ac:spMkLst>
        </pc:spChg>
        <pc:spChg chg="mod">
          <ac:chgData name="Richard Chalk" userId="287f8aa4f4de1d19" providerId="LiveId" clId="{6F62DC98-6C89-429A-9A76-3352FC6D3228}" dt="2023-06-05T07:41:00.752" v="5389" actId="113"/>
          <ac:spMkLst>
            <pc:docMk/>
            <pc:sldMk cId="3011520015" sldId="364"/>
            <ac:spMk id="658" creationId="{00000000-0000-0000-0000-000000000000}"/>
          </ac:spMkLst>
        </pc:spChg>
        <pc:picChg chg="mod">
          <ac:chgData name="Richard Chalk" userId="287f8aa4f4de1d19" providerId="LiveId" clId="{6F62DC98-6C89-429A-9A76-3352FC6D3228}" dt="2023-06-05T05:40:54.639" v="3816" actId="1076"/>
          <ac:picMkLst>
            <pc:docMk/>
            <pc:sldMk cId="3011520015" sldId="364"/>
            <ac:picMk id="7" creationId="{557FCC8F-313A-DC42-2DE4-26E149ECAB69}"/>
          </ac:picMkLst>
        </pc:picChg>
        <pc:picChg chg="del">
          <ac:chgData name="Richard Chalk" userId="287f8aa4f4de1d19" providerId="LiveId" clId="{6F62DC98-6C89-429A-9A76-3352FC6D3228}" dt="2023-06-05T05:35:12.916" v="3495" actId="478"/>
          <ac:picMkLst>
            <pc:docMk/>
            <pc:sldMk cId="3011520015" sldId="364"/>
            <ac:picMk id="8" creationId="{E43D94EA-AA5E-76D8-BAFE-520EF4533E33}"/>
          </ac:picMkLst>
        </pc:picChg>
        <pc:picChg chg="add mod">
          <ac:chgData name="Richard Chalk" userId="287f8aa4f4de1d19" providerId="LiveId" clId="{6F62DC98-6C89-429A-9A76-3352FC6D3228}" dt="2023-06-05T07:25:18.866" v="5134" actId="1035"/>
          <ac:picMkLst>
            <pc:docMk/>
            <pc:sldMk cId="3011520015" sldId="364"/>
            <ac:picMk id="17" creationId="{184AA1B8-E89F-74D9-2F01-9A42657A8A97}"/>
          </ac:picMkLst>
        </pc:picChg>
      </pc:sldChg>
      <pc:sldChg chg="addSp delSp modSp add mod modNotesTx">
        <pc:chgData name="Richard Chalk" userId="287f8aa4f4de1d19" providerId="LiveId" clId="{6F62DC98-6C89-429A-9A76-3352FC6D3228}" dt="2023-06-05T08:01:35.441" v="5641" actId="14100"/>
        <pc:sldMkLst>
          <pc:docMk/>
          <pc:sldMk cId="3700136402" sldId="365"/>
        </pc:sldMkLst>
        <pc:spChg chg="add mod">
          <ac:chgData name="Richard Chalk" userId="287f8aa4f4de1d19" providerId="LiveId" clId="{6F62DC98-6C89-429A-9A76-3352FC6D3228}" dt="2023-06-05T07:59:07.928" v="5632" actId="1076"/>
          <ac:spMkLst>
            <pc:docMk/>
            <pc:sldMk cId="3700136402" sldId="365"/>
            <ac:spMk id="3" creationId="{CFD7BBBA-492B-1A9F-8137-53F1475D4E07}"/>
          </ac:spMkLst>
        </pc:spChg>
        <pc:spChg chg="mod">
          <ac:chgData name="Richard Chalk" userId="287f8aa4f4de1d19" providerId="LiveId" clId="{6F62DC98-6C89-429A-9A76-3352FC6D3228}" dt="2023-06-05T05:43:14.427" v="3831" actId="20577"/>
          <ac:spMkLst>
            <pc:docMk/>
            <pc:sldMk cId="3700136402" sldId="365"/>
            <ac:spMk id="4" creationId="{4771B46A-233B-C554-9461-6E930E187917}"/>
          </ac:spMkLst>
        </pc:spChg>
        <pc:spChg chg="del">
          <ac:chgData name="Richard Chalk" userId="287f8aa4f4de1d19" providerId="LiveId" clId="{6F62DC98-6C89-429A-9A76-3352FC6D3228}" dt="2023-06-05T06:42:41.273" v="4588" actId="478"/>
          <ac:spMkLst>
            <pc:docMk/>
            <pc:sldMk cId="3700136402" sldId="365"/>
            <ac:spMk id="11" creationId="{0962E203-17FB-E068-9628-970B520168D8}"/>
          </ac:spMkLst>
        </pc:spChg>
        <pc:spChg chg="del">
          <ac:chgData name="Richard Chalk" userId="287f8aa4f4de1d19" providerId="LiveId" clId="{6F62DC98-6C89-429A-9A76-3352FC6D3228}" dt="2023-06-05T06:46:10.268" v="4984" actId="478"/>
          <ac:spMkLst>
            <pc:docMk/>
            <pc:sldMk cId="3700136402" sldId="365"/>
            <ac:spMk id="12" creationId="{B0D6448E-49A5-3685-0A75-81F97C6CB632}"/>
          </ac:spMkLst>
        </pc:spChg>
        <pc:spChg chg="del">
          <ac:chgData name="Richard Chalk" userId="287f8aa4f4de1d19" providerId="LiveId" clId="{6F62DC98-6C89-429A-9A76-3352FC6D3228}" dt="2023-06-05T06:46:10.268" v="4984" actId="478"/>
          <ac:spMkLst>
            <pc:docMk/>
            <pc:sldMk cId="3700136402" sldId="365"/>
            <ac:spMk id="13" creationId="{8DEBB0A3-AFD5-6E92-8324-660F2EE974DB}"/>
          </ac:spMkLst>
        </pc:spChg>
        <pc:spChg chg="del">
          <ac:chgData name="Richard Chalk" userId="287f8aa4f4de1d19" providerId="LiveId" clId="{6F62DC98-6C89-429A-9A76-3352FC6D3228}" dt="2023-06-05T06:46:10.268" v="4984" actId="478"/>
          <ac:spMkLst>
            <pc:docMk/>
            <pc:sldMk cId="3700136402" sldId="365"/>
            <ac:spMk id="14" creationId="{08B79F56-1384-2399-67B9-660A88A3EB59}"/>
          </ac:spMkLst>
        </pc:spChg>
        <pc:spChg chg="del">
          <ac:chgData name="Richard Chalk" userId="287f8aa4f4de1d19" providerId="LiveId" clId="{6F62DC98-6C89-429A-9A76-3352FC6D3228}" dt="2023-06-05T06:46:10.268" v="4984" actId="478"/>
          <ac:spMkLst>
            <pc:docMk/>
            <pc:sldMk cId="3700136402" sldId="365"/>
            <ac:spMk id="15" creationId="{D26AD049-524C-3971-6830-CAE0E29A79F7}"/>
          </ac:spMkLst>
        </pc:spChg>
        <pc:spChg chg="del">
          <ac:chgData name="Richard Chalk" userId="287f8aa4f4de1d19" providerId="LiveId" clId="{6F62DC98-6C89-429A-9A76-3352FC6D3228}" dt="2023-06-05T06:46:10.268" v="4984" actId="478"/>
          <ac:spMkLst>
            <pc:docMk/>
            <pc:sldMk cId="3700136402" sldId="365"/>
            <ac:spMk id="16" creationId="{4D979996-3275-6835-4A95-71A5C137B879}"/>
          </ac:spMkLst>
        </pc:spChg>
        <pc:spChg chg="mod">
          <ac:chgData name="Richard Chalk" userId="287f8aa4f4de1d19" providerId="LiveId" clId="{6F62DC98-6C89-429A-9A76-3352FC6D3228}" dt="2023-06-05T08:01:35.441" v="5641" actId="14100"/>
          <ac:spMkLst>
            <pc:docMk/>
            <pc:sldMk cId="3700136402" sldId="365"/>
            <ac:spMk id="658" creationId="{00000000-0000-0000-0000-000000000000}"/>
          </ac:spMkLst>
        </pc:spChg>
        <pc:picChg chg="add mod">
          <ac:chgData name="Richard Chalk" userId="287f8aa4f4de1d19" providerId="LiveId" clId="{6F62DC98-6C89-429A-9A76-3352FC6D3228}" dt="2023-06-05T07:59:13.080" v="5633" actId="1076"/>
          <ac:picMkLst>
            <pc:docMk/>
            <pc:sldMk cId="3700136402" sldId="365"/>
            <ac:picMk id="2" creationId="{9B859B4B-BFF9-DF79-B93A-1A7B9283A9B8}"/>
          </ac:picMkLst>
        </pc:picChg>
        <pc:picChg chg="del">
          <ac:chgData name="Richard Chalk" userId="287f8aa4f4de1d19" providerId="LiveId" clId="{6F62DC98-6C89-429A-9A76-3352FC6D3228}" dt="2023-06-05T05:43:18.246" v="3832" actId="478"/>
          <ac:picMkLst>
            <pc:docMk/>
            <pc:sldMk cId="3700136402" sldId="365"/>
            <ac:picMk id="7" creationId="{557FCC8F-313A-DC42-2DE4-26E149ECAB69}"/>
          </ac:picMkLst>
        </pc:picChg>
        <pc:picChg chg="add mod">
          <ac:chgData name="Richard Chalk" userId="287f8aa4f4de1d19" providerId="LiveId" clId="{6F62DC98-6C89-429A-9A76-3352FC6D3228}" dt="2023-06-05T07:59:07.928" v="5632" actId="1076"/>
          <ac:picMkLst>
            <pc:docMk/>
            <pc:sldMk cId="3700136402" sldId="365"/>
            <ac:picMk id="8" creationId="{3A4402FA-26CC-DE9B-AEE7-439A48A3D950}"/>
          </ac:picMkLst>
        </pc:picChg>
      </pc:sldChg>
      <pc:sldChg chg="addSp delSp modSp add mod modNotesTx">
        <pc:chgData name="Richard Chalk" userId="287f8aa4f4de1d19" providerId="LiveId" clId="{6F62DC98-6C89-429A-9A76-3352FC6D3228}" dt="2023-06-05T07:52:07.169" v="5429"/>
        <pc:sldMkLst>
          <pc:docMk/>
          <pc:sldMk cId="2476031484" sldId="366"/>
        </pc:sldMkLst>
        <pc:spChg chg="add mod">
          <ac:chgData name="Richard Chalk" userId="287f8aa4f4de1d19" providerId="LiveId" clId="{6F62DC98-6C89-429A-9A76-3352FC6D3228}" dt="2023-06-05T05:55:05.023" v="3984" actId="1582"/>
          <ac:spMkLst>
            <pc:docMk/>
            <pc:sldMk cId="2476031484" sldId="366"/>
            <ac:spMk id="2" creationId="{A6E742D2-7451-CD21-B793-60047D4296A7}"/>
          </ac:spMkLst>
        </pc:spChg>
        <pc:spChg chg="add del mod">
          <ac:chgData name="Richard Chalk" userId="287f8aa4f4de1d19" providerId="LiveId" clId="{6F62DC98-6C89-429A-9A76-3352FC6D3228}" dt="2023-06-05T05:55:40.934" v="4004" actId="478"/>
          <ac:spMkLst>
            <pc:docMk/>
            <pc:sldMk cId="2476031484" sldId="366"/>
            <ac:spMk id="3" creationId="{5FADD0F5-DAAB-1EA9-E0FA-BF6206450D5F}"/>
          </ac:spMkLst>
        </pc:spChg>
        <pc:spChg chg="mod">
          <ac:chgData name="Richard Chalk" userId="287f8aa4f4de1d19" providerId="LiveId" clId="{6F62DC98-6C89-429A-9A76-3352FC6D3228}" dt="2023-06-05T05:55:13.544" v="4000" actId="20577"/>
          <ac:spMkLst>
            <pc:docMk/>
            <pc:sldMk cId="2476031484" sldId="366"/>
            <ac:spMk id="4" creationId="{4771B46A-233B-C554-9461-6E930E187917}"/>
          </ac:spMkLst>
        </pc:spChg>
        <pc:spChg chg="mod">
          <ac:chgData name="Richard Chalk" userId="287f8aa4f4de1d19" providerId="LiveId" clId="{6F62DC98-6C89-429A-9A76-3352FC6D3228}" dt="2023-06-05T07:51:39.885" v="5417" actId="403"/>
          <ac:spMkLst>
            <pc:docMk/>
            <pc:sldMk cId="2476031484" sldId="366"/>
            <ac:spMk id="11" creationId="{0962E203-17FB-E068-9628-970B520168D8}"/>
          </ac:spMkLst>
        </pc:spChg>
        <pc:spChg chg="del">
          <ac:chgData name="Richard Chalk" userId="287f8aa4f4de1d19" providerId="LiveId" clId="{6F62DC98-6C89-429A-9A76-3352FC6D3228}" dt="2023-06-05T05:51:53.635" v="3900" actId="478"/>
          <ac:spMkLst>
            <pc:docMk/>
            <pc:sldMk cId="2476031484" sldId="366"/>
            <ac:spMk id="12" creationId="{B0D6448E-49A5-3685-0A75-81F97C6CB632}"/>
          </ac:spMkLst>
        </pc:spChg>
        <pc:spChg chg="del">
          <ac:chgData name="Richard Chalk" userId="287f8aa4f4de1d19" providerId="LiveId" clId="{6F62DC98-6C89-429A-9A76-3352FC6D3228}" dt="2023-06-05T05:51:53.635" v="3900" actId="478"/>
          <ac:spMkLst>
            <pc:docMk/>
            <pc:sldMk cId="2476031484" sldId="366"/>
            <ac:spMk id="13" creationId="{8DEBB0A3-AFD5-6E92-8324-660F2EE974DB}"/>
          </ac:spMkLst>
        </pc:spChg>
        <pc:spChg chg="del">
          <ac:chgData name="Richard Chalk" userId="287f8aa4f4de1d19" providerId="LiveId" clId="{6F62DC98-6C89-429A-9A76-3352FC6D3228}" dt="2023-06-05T05:51:53.635" v="3900" actId="478"/>
          <ac:spMkLst>
            <pc:docMk/>
            <pc:sldMk cId="2476031484" sldId="366"/>
            <ac:spMk id="14" creationId="{08B79F56-1384-2399-67B9-660A88A3EB59}"/>
          </ac:spMkLst>
        </pc:spChg>
        <pc:spChg chg="mod">
          <ac:chgData name="Richard Chalk" userId="287f8aa4f4de1d19" providerId="LiveId" clId="{6F62DC98-6C89-429A-9A76-3352FC6D3228}" dt="2023-06-05T05:54:18.585" v="3971" actId="1036"/>
          <ac:spMkLst>
            <pc:docMk/>
            <pc:sldMk cId="2476031484" sldId="366"/>
            <ac:spMk id="15" creationId="{D26AD049-524C-3971-6830-CAE0E29A79F7}"/>
          </ac:spMkLst>
        </pc:spChg>
        <pc:spChg chg="del">
          <ac:chgData name="Richard Chalk" userId="287f8aa4f4de1d19" providerId="LiveId" clId="{6F62DC98-6C89-429A-9A76-3352FC6D3228}" dt="2023-06-05T05:51:53.635" v="3900" actId="478"/>
          <ac:spMkLst>
            <pc:docMk/>
            <pc:sldMk cId="2476031484" sldId="366"/>
            <ac:spMk id="16" creationId="{4D979996-3275-6835-4A95-71A5C137B879}"/>
          </ac:spMkLst>
        </pc:spChg>
        <pc:spChg chg="mod">
          <ac:chgData name="Richard Chalk" userId="287f8aa4f4de1d19" providerId="LiveId" clId="{6F62DC98-6C89-429A-9A76-3352FC6D3228}" dt="2023-06-05T07:42:32.796" v="5400" actId="207"/>
          <ac:spMkLst>
            <pc:docMk/>
            <pc:sldMk cId="2476031484" sldId="366"/>
            <ac:spMk id="658" creationId="{00000000-0000-0000-0000-000000000000}"/>
          </ac:spMkLst>
        </pc:spChg>
        <pc:picChg chg="mod">
          <ac:chgData name="Richard Chalk" userId="287f8aa4f4de1d19" providerId="LiveId" clId="{6F62DC98-6C89-429A-9A76-3352FC6D3228}" dt="2023-06-05T05:54:06.132" v="3960" actId="1076"/>
          <ac:picMkLst>
            <pc:docMk/>
            <pc:sldMk cId="2476031484" sldId="366"/>
            <ac:picMk id="7" creationId="{557FCC8F-313A-DC42-2DE4-26E149ECAB69}"/>
          </ac:picMkLst>
        </pc:picChg>
        <pc:picChg chg="add del mod">
          <ac:chgData name="Richard Chalk" userId="287f8aa4f4de1d19" providerId="LiveId" clId="{6F62DC98-6C89-429A-9A76-3352FC6D3228}" dt="2023-06-05T05:55:40.934" v="4004" actId="478"/>
          <ac:picMkLst>
            <pc:docMk/>
            <pc:sldMk cId="2476031484" sldId="366"/>
            <ac:picMk id="8" creationId="{EEAE5DF8-F2A7-1DD0-B050-FE435D89A801}"/>
          </ac:picMkLst>
        </pc:picChg>
        <pc:picChg chg="add mod">
          <ac:chgData name="Richard Chalk" userId="287f8aa4f4de1d19" providerId="LiveId" clId="{6F62DC98-6C89-429A-9A76-3352FC6D3228}" dt="2023-06-05T07:42:12.152" v="5394" actId="1035"/>
          <ac:picMkLst>
            <pc:docMk/>
            <pc:sldMk cId="2476031484" sldId="366"/>
            <ac:picMk id="9" creationId="{2462FB84-116B-0B8F-C9B1-14834AD48E76}"/>
          </ac:picMkLst>
        </pc:picChg>
        <pc:picChg chg="add mod">
          <ac:chgData name="Richard Chalk" userId="287f8aa4f4de1d19" providerId="LiveId" clId="{6F62DC98-6C89-429A-9A76-3352FC6D3228}" dt="2023-06-05T07:42:15.907" v="5396" actId="1076"/>
          <ac:picMkLst>
            <pc:docMk/>
            <pc:sldMk cId="2476031484" sldId="366"/>
            <ac:picMk id="10" creationId="{BC4388AE-B7D6-72FF-4642-A29648FC78A0}"/>
          </ac:picMkLst>
        </pc:picChg>
        <pc:picChg chg="add mod">
          <ac:chgData name="Richard Chalk" userId="287f8aa4f4de1d19" providerId="LiveId" clId="{6F62DC98-6C89-429A-9A76-3352FC6D3228}" dt="2023-06-05T07:42:19.473" v="5398" actId="1076"/>
          <ac:picMkLst>
            <pc:docMk/>
            <pc:sldMk cId="2476031484" sldId="366"/>
            <ac:picMk id="17" creationId="{BFB34D64-604F-37F1-BE47-D395FBE3E5F3}"/>
          </ac:picMkLst>
        </pc:picChg>
      </pc:sldChg>
      <pc:sldChg chg="delSp modSp add mod modNotesTx">
        <pc:chgData name="Richard Chalk" userId="287f8aa4f4de1d19" providerId="LiveId" clId="{6F62DC98-6C89-429A-9A76-3352FC6D3228}" dt="2023-06-05T07:29:14.150" v="5308" actId="20577"/>
        <pc:sldMkLst>
          <pc:docMk/>
          <pc:sldMk cId="1505800507" sldId="367"/>
        </pc:sldMkLst>
        <pc:spChg chg="del mod">
          <ac:chgData name="Richard Chalk" userId="287f8aa4f4de1d19" providerId="LiveId" clId="{6F62DC98-6C89-429A-9A76-3352FC6D3228}" dt="2023-06-05T06:08:08.678" v="4448" actId="478"/>
          <ac:spMkLst>
            <pc:docMk/>
            <pc:sldMk cId="1505800507" sldId="367"/>
            <ac:spMk id="2" creationId="{A6E742D2-7451-CD21-B793-60047D4296A7}"/>
          </ac:spMkLst>
        </pc:spChg>
        <pc:spChg chg="mod">
          <ac:chgData name="Richard Chalk" userId="287f8aa4f4de1d19" providerId="LiveId" clId="{6F62DC98-6C89-429A-9A76-3352FC6D3228}" dt="2023-06-05T05:57:25.553" v="4099" actId="20577"/>
          <ac:spMkLst>
            <pc:docMk/>
            <pc:sldMk cId="1505800507" sldId="367"/>
            <ac:spMk id="4" creationId="{4771B46A-233B-C554-9461-6E930E187917}"/>
          </ac:spMkLst>
        </pc:spChg>
        <pc:spChg chg="mod">
          <ac:chgData name="Richard Chalk" userId="287f8aa4f4de1d19" providerId="LiveId" clId="{6F62DC98-6C89-429A-9A76-3352FC6D3228}" dt="2023-06-05T06:08:01.954" v="4433" actId="6549"/>
          <ac:spMkLst>
            <pc:docMk/>
            <pc:sldMk cId="1505800507" sldId="367"/>
            <ac:spMk id="11" creationId="{0962E203-17FB-E068-9628-970B520168D8}"/>
          </ac:spMkLst>
        </pc:spChg>
        <pc:spChg chg="del">
          <ac:chgData name="Richard Chalk" userId="287f8aa4f4de1d19" providerId="LiveId" clId="{6F62DC98-6C89-429A-9A76-3352FC6D3228}" dt="2023-06-05T06:08:11.142" v="4449" actId="478"/>
          <ac:spMkLst>
            <pc:docMk/>
            <pc:sldMk cId="1505800507" sldId="367"/>
            <ac:spMk id="15" creationId="{D26AD049-524C-3971-6830-CAE0E29A79F7}"/>
          </ac:spMkLst>
        </pc:spChg>
        <pc:spChg chg="mod">
          <ac:chgData name="Richard Chalk" userId="287f8aa4f4de1d19" providerId="LiveId" clId="{6F62DC98-6C89-429A-9A76-3352FC6D3228}" dt="2023-06-05T07:29:14.150" v="5308" actId="20577"/>
          <ac:spMkLst>
            <pc:docMk/>
            <pc:sldMk cId="1505800507" sldId="367"/>
            <ac:spMk id="658" creationId="{00000000-0000-0000-0000-000000000000}"/>
          </ac:spMkLst>
        </pc:spChg>
        <pc:picChg chg="mod">
          <ac:chgData name="Richard Chalk" userId="287f8aa4f4de1d19" providerId="LiveId" clId="{6F62DC98-6C89-429A-9A76-3352FC6D3228}" dt="2023-06-05T06:08:16.415" v="4450" actId="1076"/>
          <ac:picMkLst>
            <pc:docMk/>
            <pc:sldMk cId="1505800507" sldId="367"/>
            <ac:picMk id="7" creationId="{557FCC8F-313A-DC42-2DE4-26E149ECAB69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.xlsx"/><Relationship Id="rId1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2.3767148603992122E-3"/>
          <c:y val="1.7725067585083139E-2"/>
          <c:w val="0.99357647861052212"/>
          <c:h val="0.80573775876716858"/>
        </c:manualLayout>
      </c:layout>
      <c:barChart>
        <c:barDir val="col"/>
        <c:grouping val="clustered"/>
        <c:varyColors val="0"/>
        <c:ser>
          <c:idx val="1"/>
          <c:order val="0"/>
          <c:tx>
            <c:strRef>
              <c:f>Sheet1!$B$1</c:f>
              <c:strCache>
                <c:ptCount val="1"/>
                <c:pt idx="0">
                  <c:v>Samtliga</c:v>
                </c:pt>
              </c:strCache>
            </c:strRef>
          </c:tx>
          <c:spPr>
            <a:solidFill>
              <a:srgbClr val="163A5B"/>
            </a:solidFill>
            <a:ln w="11115">
              <a:noFill/>
              <a:prstDash val="solid"/>
            </a:ln>
            <a:effectLst/>
            <a:scene3d>
              <a:camera prst="orthographicFront"/>
              <a:lightRig rig="threePt" dir="t"/>
            </a:scene3d>
            <a:sp3d/>
          </c:spPr>
          <c:invertIfNegative val="0"/>
          <c:dLbls>
            <c:numFmt formatCode="0" sourceLinked="0"/>
            <c:spPr>
              <a:noFill/>
              <a:ln w="22231">
                <a:noFill/>
              </a:ln>
            </c:spPr>
            <c:txPr>
              <a:bodyPr/>
              <a:lstStyle/>
              <a:p>
                <a:pPr algn="ctr">
                  <a:defRPr lang="sv-SE" sz="1800" b="0" i="0" u="none" strike="noStrike" kern="1200" baseline="0">
                    <a:solidFill>
                      <a:srgbClr val="FFFFFF"/>
                    </a:solidFill>
                    <a:latin typeface="+mj-lt"/>
                    <a:ea typeface="Verdana"/>
                    <a:cs typeface="Calibri" pitchFamily="34" charset="0"/>
                  </a:defRPr>
                </a:pPr>
                <a:endParaRPr lang="sv-SE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Foto </c:v>
                </c:pt>
                <c:pt idx="1">
                  <c:v>Personlig information</c:v>
                </c:pt>
                <c:pt idx="2">
                  <c:v>Arbetshistorik</c:v>
                </c:pt>
                <c:pt idx="3">
                  <c:v>Utbildning</c:v>
                </c:pt>
                <c:pt idx="4">
                  <c:v>Referenser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53</c:v>
                </c:pt>
                <c:pt idx="1">
                  <c:v>60</c:v>
                </c:pt>
                <c:pt idx="2">
                  <c:v>73</c:v>
                </c:pt>
                <c:pt idx="3">
                  <c:v>87</c:v>
                </c:pt>
                <c:pt idx="4">
                  <c:v>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21B-434F-9A80-04BE28CC577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86460416"/>
        <c:axId val="186470400"/>
      </c:barChart>
      <c:lineChart>
        <c:grouping val="standard"/>
        <c:varyColors val="0"/>
        <c:ser>
          <c:idx val="0"/>
          <c:order val="1"/>
          <c:tx>
            <c:strRef>
              <c:f>Sheet1!$C$1</c:f>
              <c:strCache>
                <c:ptCount val="1"/>
                <c:pt idx="0">
                  <c:v>Man </c:v>
                </c:pt>
              </c:strCache>
            </c:strRef>
          </c:tx>
          <c:spPr>
            <a:ln w="28575">
              <a:solidFill>
                <a:srgbClr val="00B0F0"/>
              </a:solidFill>
              <a:prstDash val="solid"/>
            </a:ln>
            <a:effectLst/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Foto </c:v>
                </c:pt>
                <c:pt idx="1">
                  <c:v>Personlig information</c:v>
                </c:pt>
                <c:pt idx="2">
                  <c:v>Arbetshistorik</c:v>
                </c:pt>
                <c:pt idx="3">
                  <c:v>Utbildning</c:v>
                </c:pt>
                <c:pt idx="4">
                  <c:v>Referenser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33</c:v>
                </c:pt>
                <c:pt idx="1">
                  <c:v>56</c:v>
                </c:pt>
                <c:pt idx="2">
                  <c:v>78</c:v>
                </c:pt>
                <c:pt idx="3">
                  <c:v>89</c:v>
                </c:pt>
                <c:pt idx="4">
                  <c:v>22</c:v>
                </c:pt>
              </c:numCache>
            </c:numRef>
          </c:val>
          <c:smooth val="0"/>
          <c:extLst xmlns:c15="http://schemas.microsoft.com/office/drawing/2012/chart">
            <c:ext xmlns:c16="http://schemas.microsoft.com/office/drawing/2014/chart" uri="{C3380CC4-5D6E-409C-BE32-E72D297353CC}">
              <c16:uniqueId val="{00000001-521B-434F-9A80-04BE28CC577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Kvinna</c:v>
                </c:pt>
              </c:strCache>
            </c:strRef>
          </c:tx>
          <c:spPr>
            <a:ln w="28575">
              <a:solidFill>
                <a:srgbClr val="FF0000"/>
              </a:solidFill>
              <a:prstDash val="solid"/>
            </a:ln>
            <a:effectLst/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Foto </c:v>
                </c:pt>
                <c:pt idx="1">
                  <c:v>Personlig information</c:v>
                </c:pt>
                <c:pt idx="2">
                  <c:v>Arbetshistorik</c:v>
                </c:pt>
                <c:pt idx="3">
                  <c:v>Utbildning</c:v>
                </c:pt>
                <c:pt idx="4">
                  <c:v>Referenser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83</c:v>
                </c:pt>
                <c:pt idx="1">
                  <c:v>67</c:v>
                </c:pt>
                <c:pt idx="2">
                  <c:v>67</c:v>
                </c:pt>
                <c:pt idx="3">
                  <c:v>83</c:v>
                </c:pt>
                <c:pt idx="4">
                  <c:v>33</c:v>
                </c:pt>
              </c:numCache>
            </c:numRef>
          </c:val>
          <c:smooth val="0"/>
          <c:extLst xmlns:c15="http://schemas.microsoft.com/office/drawing/2012/chart">
            <c:ext xmlns:c16="http://schemas.microsoft.com/office/drawing/2014/chart" uri="{C3380CC4-5D6E-409C-BE32-E72D297353CC}">
              <c16:uniqueId val="{00000002-521B-434F-9A80-04BE28CC577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86460416"/>
        <c:axId val="186470400"/>
        <c:extLst/>
      </c:lineChart>
      <c:catAx>
        <c:axId val="1864604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 w="11115">
            <a:noFill/>
            <a:prstDash val="solid"/>
          </a:ln>
        </c:spPr>
        <c:txPr>
          <a:bodyPr rot="0" vert="horz"/>
          <a:lstStyle/>
          <a:p>
            <a:pPr>
              <a:defRPr sz="1800" b="0" i="0" u="none" strike="noStrike" baseline="0">
                <a:solidFill>
                  <a:srgbClr val="333333"/>
                </a:solidFill>
                <a:latin typeface="+mj-lt"/>
                <a:ea typeface="Verdana"/>
                <a:cs typeface="Calibri" pitchFamily="34" charset="0"/>
              </a:defRPr>
            </a:pPr>
            <a:endParaRPr lang="sv-SE"/>
          </a:p>
        </c:txPr>
        <c:crossAx val="186470400"/>
        <c:crossesAt val="0"/>
        <c:auto val="0"/>
        <c:lblAlgn val="ctr"/>
        <c:lblOffset val="100"/>
        <c:tickLblSkip val="1"/>
        <c:tickMarkSkip val="2"/>
        <c:noMultiLvlLbl val="0"/>
      </c:catAx>
      <c:valAx>
        <c:axId val="186470400"/>
        <c:scaling>
          <c:orientation val="minMax"/>
          <c:max val="100"/>
          <c:min val="0"/>
        </c:scaling>
        <c:delete val="1"/>
        <c:axPos val="l"/>
        <c:numFmt formatCode="##0\%" sourceLinked="0"/>
        <c:majorTickMark val="out"/>
        <c:minorTickMark val="none"/>
        <c:tickLblPos val="nextTo"/>
        <c:crossAx val="186460416"/>
        <c:crosses val="autoZero"/>
        <c:crossBetween val="between"/>
        <c:majorUnit val="10"/>
        <c:minorUnit val="2"/>
      </c:valAx>
      <c:spPr>
        <a:noFill/>
        <a:ln w="22231">
          <a:noFill/>
        </a:ln>
      </c:spPr>
    </c:plotArea>
    <c:legend>
      <c:legendPos val="r"/>
      <c:layout>
        <c:manualLayout>
          <c:xMode val="edge"/>
          <c:yMode val="edge"/>
          <c:x val="0.81090622093414433"/>
          <c:y val="0.12777088887837149"/>
          <c:w val="0.18097467996217076"/>
          <c:h val="0.16898165238929119"/>
        </c:manualLayout>
      </c:layout>
      <c:overlay val="0"/>
      <c:spPr>
        <a:solidFill>
          <a:schemeClr val="bg1"/>
        </a:solidFill>
        <a:ln w="3175">
          <a:solidFill>
            <a:schemeClr val="bg1">
              <a:lumMod val="85000"/>
            </a:schemeClr>
          </a:solidFill>
        </a:ln>
        <a:effectLst/>
      </c:spPr>
      <c:txPr>
        <a:bodyPr/>
        <a:lstStyle/>
        <a:p>
          <a:pPr>
            <a:defRPr sz="1600" b="0" i="0" u="none" strike="noStrike" baseline="0">
              <a:solidFill>
                <a:srgbClr val="333333"/>
              </a:solidFill>
              <a:latin typeface="+mj-lt"/>
              <a:ea typeface="Verdana"/>
              <a:cs typeface="Calibri" pitchFamily="34" charset="0"/>
            </a:defRPr>
          </a:pPr>
          <a:endParaRPr lang="sv-SE"/>
        </a:p>
      </c:txPr>
    </c:legend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875" b="0" i="0" u="none" strike="noStrike" baseline="0">
          <a:solidFill>
            <a:schemeClr val="tx1"/>
          </a:solidFill>
          <a:latin typeface="Arial"/>
          <a:ea typeface="Arial"/>
          <a:cs typeface="Arial"/>
        </a:defRPr>
      </a:pPr>
      <a:endParaRPr lang="sv-SE"/>
    </a:p>
  </c:txPr>
  <c:externalData r:id="rId2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154821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>
          <a:extLst>
            <a:ext uri="{FF2B5EF4-FFF2-40B4-BE49-F238E27FC236}">
              <a16:creationId xmlns:a16="http://schemas.microsoft.com/office/drawing/2014/main" id="{4F14FE9B-AEE0-C69E-666E-CD21157674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44:notes">
            <a:extLst>
              <a:ext uri="{FF2B5EF4-FFF2-40B4-BE49-F238E27FC236}">
                <a16:creationId xmlns:a16="http://schemas.microsoft.com/office/drawing/2014/main" id="{04DFB524-11D1-75CC-64D7-322AFA80497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440" y="4343400"/>
            <a:ext cx="5484240" cy="411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sv-SE" sz="3600" b="0" i="0" dirty="0">
              <a:solidFill>
                <a:srgbClr val="D1D5DB"/>
              </a:solidFill>
              <a:effectLst/>
              <a:latin typeface="Söhne"/>
            </a:endParaRPr>
          </a:p>
        </p:txBody>
      </p:sp>
      <p:sp>
        <p:nvSpPr>
          <p:cNvPr id="654" name="Google Shape;654;p44:notes">
            <a:extLst>
              <a:ext uri="{FF2B5EF4-FFF2-40B4-BE49-F238E27FC236}">
                <a16:creationId xmlns:a16="http://schemas.microsoft.com/office/drawing/2014/main" id="{65C7B691-3071-C3BC-4EF0-5103015C787B}"/>
              </a:ext>
            </a:extLst>
          </p:cNvPr>
          <p:cNvSpPr/>
          <p:nvPr/>
        </p:nvSpPr>
        <p:spPr>
          <a:xfrm>
            <a:off x="3884760" y="8685000"/>
            <a:ext cx="2969280" cy="45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275" tIns="39950" rIns="80275" bIns="399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 sz="11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 sz="11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5" name="Google Shape;655;p44:notes">
            <a:extLst>
              <a:ext uri="{FF2B5EF4-FFF2-40B4-BE49-F238E27FC236}">
                <a16:creationId xmlns:a16="http://schemas.microsoft.com/office/drawing/2014/main" id="{C545EEED-86BE-4132-5D3E-095280E7DCF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41711327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>
          <a:extLst>
            <a:ext uri="{FF2B5EF4-FFF2-40B4-BE49-F238E27FC236}">
              <a16:creationId xmlns:a16="http://schemas.microsoft.com/office/drawing/2014/main" id="{4F14FE9B-AEE0-C69E-666E-CD21157674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44:notes">
            <a:extLst>
              <a:ext uri="{FF2B5EF4-FFF2-40B4-BE49-F238E27FC236}">
                <a16:creationId xmlns:a16="http://schemas.microsoft.com/office/drawing/2014/main" id="{04DFB524-11D1-75CC-64D7-322AFA80497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440" y="4343400"/>
            <a:ext cx="5484240" cy="411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sv-SE" sz="3600" b="0" i="0" dirty="0">
                <a:solidFill>
                  <a:srgbClr val="D1D5DB"/>
                </a:solidFill>
                <a:effectLst/>
                <a:latin typeface="Söhne"/>
              </a:rPr>
              <a:t>Det blir betydligt enklare att se </a:t>
            </a:r>
            <a:r>
              <a:rPr lang="sv-SE" sz="3600" b="0" i="0" dirty="0" err="1">
                <a:solidFill>
                  <a:srgbClr val="D1D5DB"/>
                </a:solidFill>
                <a:effectLst/>
                <a:latin typeface="Söhne"/>
              </a:rPr>
              <a:t>anomolies</a:t>
            </a:r>
            <a:r>
              <a:rPr lang="sv-SE" sz="3600" b="0" i="0" dirty="0">
                <a:solidFill>
                  <a:srgbClr val="D1D5DB"/>
                </a:solidFill>
                <a:effectLst/>
                <a:latin typeface="Söhne"/>
              </a:rPr>
              <a:t>!</a:t>
            </a:r>
          </a:p>
        </p:txBody>
      </p:sp>
      <p:sp>
        <p:nvSpPr>
          <p:cNvPr id="654" name="Google Shape;654;p44:notes">
            <a:extLst>
              <a:ext uri="{FF2B5EF4-FFF2-40B4-BE49-F238E27FC236}">
                <a16:creationId xmlns:a16="http://schemas.microsoft.com/office/drawing/2014/main" id="{65C7B691-3071-C3BC-4EF0-5103015C787B}"/>
              </a:ext>
            </a:extLst>
          </p:cNvPr>
          <p:cNvSpPr/>
          <p:nvPr/>
        </p:nvSpPr>
        <p:spPr>
          <a:xfrm>
            <a:off x="3884760" y="8685000"/>
            <a:ext cx="2969280" cy="45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275" tIns="39950" rIns="80275" bIns="399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 sz="11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11</a:t>
            </a:fld>
            <a:endParaRPr sz="11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5" name="Google Shape;655;p44:notes">
            <a:extLst>
              <a:ext uri="{FF2B5EF4-FFF2-40B4-BE49-F238E27FC236}">
                <a16:creationId xmlns:a16="http://schemas.microsoft.com/office/drawing/2014/main" id="{C545EEED-86BE-4132-5D3E-095280E7DCF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7814999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032828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>
          <a:extLst>
            <a:ext uri="{FF2B5EF4-FFF2-40B4-BE49-F238E27FC236}">
              <a16:creationId xmlns:a16="http://schemas.microsoft.com/office/drawing/2014/main" id="{45600FBF-5FAB-6950-708F-B88A6F4180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44:notes">
            <a:extLst>
              <a:ext uri="{FF2B5EF4-FFF2-40B4-BE49-F238E27FC236}">
                <a16:creationId xmlns:a16="http://schemas.microsoft.com/office/drawing/2014/main" id="{D2BED464-AE67-7FBD-B198-C2FA963E677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440" y="4343400"/>
            <a:ext cx="5484240" cy="411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sv-SE" sz="3600" b="0" i="0" dirty="0">
              <a:solidFill>
                <a:srgbClr val="D1D5DB"/>
              </a:solidFill>
              <a:effectLst/>
              <a:latin typeface="Söhne"/>
            </a:endParaRPr>
          </a:p>
        </p:txBody>
      </p:sp>
      <p:sp>
        <p:nvSpPr>
          <p:cNvPr id="654" name="Google Shape;654;p44:notes">
            <a:extLst>
              <a:ext uri="{FF2B5EF4-FFF2-40B4-BE49-F238E27FC236}">
                <a16:creationId xmlns:a16="http://schemas.microsoft.com/office/drawing/2014/main" id="{DB426BCC-CCC4-CC86-A581-93DD7722F40D}"/>
              </a:ext>
            </a:extLst>
          </p:cNvPr>
          <p:cNvSpPr/>
          <p:nvPr/>
        </p:nvSpPr>
        <p:spPr>
          <a:xfrm>
            <a:off x="3884760" y="8685000"/>
            <a:ext cx="2969280" cy="45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275" tIns="39950" rIns="80275" bIns="399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 sz="11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13</a:t>
            </a:fld>
            <a:endParaRPr sz="11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5" name="Google Shape;655;p44:notes">
            <a:extLst>
              <a:ext uri="{FF2B5EF4-FFF2-40B4-BE49-F238E27FC236}">
                <a16:creationId xmlns:a16="http://schemas.microsoft.com/office/drawing/2014/main" id="{1D0E88AF-EA69-4589-FC53-00D51C5ABAE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9026372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>
          <a:extLst>
            <a:ext uri="{FF2B5EF4-FFF2-40B4-BE49-F238E27FC236}">
              <a16:creationId xmlns:a16="http://schemas.microsoft.com/office/drawing/2014/main" id="{45600FBF-5FAB-6950-708F-B88A6F4180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44:notes">
            <a:extLst>
              <a:ext uri="{FF2B5EF4-FFF2-40B4-BE49-F238E27FC236}">
                <a16:creationId xmlns:a16="http://schemas.microsoft.com/office/drawing/2014/main" id="{D2BED464-AE67-7FBD-B198-C2FA963E677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440" y="4343400"/>
            <a:ext cx="5484240" cy="411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sv-SE" sz="3600" b="0" i="0" dirty="0">
              <a:solidFill>
                <a:srgbClr val="D1D5DB"/>
              </a:solidFill>
              <a:effectLst/>
              <a:latin typeface="Söhne"/>
            </a:endParaRPr>
          </a:p>
        </p:txBody>
      </p:sp>
      <p:sp>
        <p:nvSpPr>
          <p:cNvPr id="654" name="Google Shape;654;p44:notes">
            <a:extLst>
              <a:ext uri="{FF2B5EF4-FFF2-40B4-BE49-F238E27FC236}">
                <a16:creationId xmlns:a16="http://schemas.microsoft.com/office/drawing/2014/main" id="{DB426BCC-CCC4-CC86-A581-93DD7722F40D}"/>
              </a:ext>
            </a:extLst>
          </p:cNvPr>
          <p:cNvSpPr/>
          <p:nvPr/>
        </p:nvSpPr>
        <p:spPr>
          <a:xfrm>
            <a:off x="3884760" y="8685000"/>
            <a:ext cx="2969280" cy="45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275" tIns="39950" rIns="80275" bIns="399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 sz="11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14</a:t>
            </a:fld>
            <a:endParaRPr sz="11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5" name="Google Shape;655;p44:notes">
            <a:extLst>
              <a:ext uri="{FF2B5EF4-FFF2-40B4-BE49-F238E27FC236}">
                <a16:creationId xmlns:a16="http://schemas.microsoft.com/office/drawing/2014/main" id="{1D0E88AF-EA69-4589-FC53-00D51C5ABAE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6337050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44:notes"/>
          <p:cNvSpPr txBox="1">
            <a:spLocks noGrp="1"/>
          </p:cNvSpPr>
          <p:nvPr>
            <p:ph type="body" idx="1"/>
          </p:nvPr>
        </p:nvSpPr>
        <p:spPr>
          <a:xfrm>
            <a:off x="685440" y="4343400"/>
            <a:ext cx="5484240" cy="411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sv-SE" sz="2000" b="0" strike="noStrik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4" name="Google Shape;654;p44:notes"/>
          <p:cNvSpPr/>
          <p:nvPr/>
        </p:nvSpPr>
        <p:spPr>
          <a:xfrm>
            <a:off x="3884760" y="8685000"/>
            <a:ext cx="2969280" cy="45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275" tIns="39950" rIns="80275" bIns="399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 sz="11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sz="11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5" name="Google Shape;655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9931461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>
          <a:extLst>
            <a:ext uri="{FF2B5EF4-FFF2-40B4-BE49-F238E27FC236}">
              <a16:creationId xmlns:a16="http://schemas.microsoft.com/office/drawing/2014/main" id="{45600FBF-5FAB-6950-708F-B88A6F4180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44:notes">
            <a:extLst>
              <a:ext uri="{FF2B5EF4-FFF2-40B4-BE49-F238E27FC236}">
                <a16:creationId xmlns:a16="http://schemas.microsoft.com/office/drawing/2014/main" id="{D2BED464-AE67-7FBD-B198-C2FA963E677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440" y="4343400"/>
            <a:ext cx="5484240" cy="411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sv-SE" sz="3600" b="0" i="0" dirty="0">
                <a:solidFill>
                  <a:srgbClr val="D1D5DB"/>
                </a:solidFill>
                <a:effectLst/>
                <a:latin typeface="Söhne"/>
              </a:rPr>
              <a:t>*</a:t>
            </a: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sv-SE" sz="3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Detta gör dem idealiska för situationer där det är viktigt att ha tillgång till den mest aktuella informationen, </a:t>
            </a: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sv-SE" sz="3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eller när användarna behöver anpassa visningen av </a:t>
            </a:r>
            <a:r>
              <a:rPr lang="sv-SE" sz="36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datan</a:t>
            </a:r>
            <a:r>
              <a:rPr lang="sv-SE" sz="3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för att passa specifika behov.</a:t>
            </a:r>
            <a:endParaRPr lang="sv-SE" sz="3600" strike="noStrike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sv-SE" sz="3600" b="0" i="0" dirty="0">
              <a:solidFill>
                <a:srgbClr val="D1D5DB"/>
              </a:solidFill>
              <a:effectLst/>
              <a:latin typeface="Söhne"/>
            </a:endParaRPr>
          </a:p>
        </p:txBody>
      </p:sp>
      <p:sp>
        <p:nvSpPr>
          <p:cNvPr id="654" name="Google Shape;654;p44:notes">
            <a:extLst>
              <a:ext uri="{FF2B5EF4-FFF2-40B4-BE49-F238E27FC236}">
                <a16:creationId xmlns:a16="http://schemas.microsoft.com/office/drawing/2014/main" id="{DB426BCC-CCC4-CC86-A581-93DD7722F40D}"/>
              </a:ext>
            </a:extLst>
          </p:cNvPr>
          <p:cNvSpPr/>
          <p:nvPr/>
        </p:nvSpPr>
        <p:spPr>
          <a:xfrm>
            <a:off x="3884760" y="8685000"/>
            <a:ext cx="2969280" cy="45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275" tIns="39950" rIns="80275" bIns="399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 sz="11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sz="11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5" name="Google Shape;655;p44:notes">
            <a:extLst>
              <a:ext uri="{FF2B5EF4-FFF2-40B4-BE49-F238E27FC236}">
                <a16:creationId xmlns:a16="http://schemas.microsoft.com/office/drawing/2014/main" id="{1D0E88AF-EA69-4589-FC53-00D51C5ABAE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845349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>
          <a:extLst>
            <a:ext uri="{FF2B5EF4-FFF2-40B4-BE49-F238E27FC236}">
              <a16:creationId xmlns:a16="http://schemas.microsoft.com/office/drawing/2014/main" id="{2ED25707-9A22-D23D-C45A-9A03A373E7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44:notes">
            <a:extLst>
              <a:ext uri="{FF2B5EF4-FFF2-40B4-BE49-F238E27FC236}">
                <a16:creationId xmlns:a16="http://schemas.microsoft.com/office/drawing/2014/main" id="{F2248615-B077-B13C-0502-34E7E3A4835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440" y="4343400"/>
            <a:ext cx="5484240" cy="411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sv-SE" sz="3600" b="0" i="0" dirty="0">
              <a:solidFill>
                <a:srgbClr val="D1D5DB"/>
              </a:solidFill>
              <a:effectLst/>
              <a:latin typeface="Söhne"/>
            </a:endParaRPr>
          </a:p>
        </p:txBody>
      </p:sp>
      <p:sp>
        <p:nvSpPr>
          <p:cNvPr id="654" name="Google Shape;654;p44:notes">
            <a:extLst>
              <a:ext uri="{FF2B5EF4-FFF2-40B4-BE49-F238E27FC236}">
                <a16:creationId xmlns:a16="http://schemas.microsoft.com/office/drawing/2014/main" id="{9D422A1A-236B-8B3C-7BBE-DE9553961493}"/>
              </a:ext>
            </a:extLst>
          </p:cNvPr>
          <p:cNvSpPr/>
          <p:nvPr/>
        </p:nvSpPr>
        <p:spPr>
          <a:xfrm>
            <a:off x="3884760" y="8685000"/>
            <a:ext cx="2969280" cy="45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275" tIns="39950" rIns="80275" bIns="399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 sz="11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sz="11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5" name="Google Shape;655;p44:notes">
            <a:extLst>
              <a:ext uri="{FF2B5EF4-FFF2-40B4-BE49-F238E27FC236}">
                <a16:creationId xmlns:a16="http://schemas.microsoft.com/office/drawing/2014/main" id="{2FD35BF6-AACC-29AD-5005-543A6815D55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42918723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>
          <a:extLst>
            <a:ext uri="{FF2B5EF4-FFF2-40B4-BE49-F238E27FC236}">
              <a16:creationId xmlns:a16="http://schemas.microsoft.com/office/drawing/2014/main" id="{2ED25707-9A22-D23D-C45A-9A03A373E7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44:notes">
            <a:extLst>
              <a:ext uri="{FF2B5EF4-FFF2-40B4-BE49-F238E27FC236}">
                <a16:creationId xmlns:a16="http://schemas.microsoft.com/office/drawing/2014/main" id="{F2248615-B077-B13C-0502-34E7E3A4835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440" y="4343400"/>
            <a:ext cx="5484240" cy="411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sv-SE" sz="3600" b="0" i="0" dirty="0">
              <a:solidFill>
                <a:srgbClr val="D1D5DB"/>
              </a:solidFill>
              <a:effectLst/>
              <a:latin typeface="Söhne"/>
            </a:endParaRPr>
          </a:p>
        </p:txBody>
      </p:sp>
      <p:sp>
        <p:nvSpPr>
          <p:cNvPr id="654" name="Google Shape;654;p44:notes">
            <a:extLst>
              <a:ext uri="{FF2B5EF4-FFF2-40B4-BE49-F238E27FC236}">
                <a16:creationId xmlns:a16="http://schemas.microsoft.com/office/drawing/2014/main" id="{9D422A1A-236B-8B3C-7BBE-DE9553961493}"/>
              </a:ext>
            </a:extLst>
          </p:cNvPr>
          <p:cNvSpPr/>
          <p:nvPr/>
        </p:nvSpPr>
        <p:spPr>
          <a:xfrm>
            <a:off x="3884760" y="8685000"/>
            <a:ext cx="2969280" cy="45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275" tIns="39950" rIns="80275" bIns="399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 sz="11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sz="11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5" name="Google Shape;655;p44:notes">
            <a:extLst>
              <a:ext uri="{FF2B5EF4-FFF2-40B4-BE49-F238E27FC236}">
                <a16:creationId xmlns:a16="http://schemas.microsoft.com/office/drawing/2014/main" id="{2FD35BF6-AACC-29AD-5005-543A6815D55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7984523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>
          <a:extLst>
            <a:ext uri="{FF2B5EF4-FFF2-40B4-BE49-F238E27FC236}">
              <a16:creationId xmlns:a16="http://schemas.microsoft.com/office/drawing/2014/main" id="{2ED25707-9A22-D23D-C45A-9A03A373E7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44:notes">
            <a:extLst>
              <a:ext uri="{FF2B5EF4-FFF2-40B4-BE49-F238E27FC236}">
                <a16:creationId xmlns:a16="http://schemas.microsoft.com/office/drawing/2014/main" id="{F2248615-B077-B13C-0502-34E7E3A4835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440" y="4343400"/>
            <a:ext cx="5484240" cy="411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sv-SE" sz="3600" b="0" i="0" dirty="0" err="1">
                <a:solidFill>
                  <a:srgbClr val="D1D5DB"/>
                </a:solidFill>
                <a:effectLst/>
                <a:latin typeface="Söhne"/>
              </a:rPr>
              <a:t>Dont</a:t>
            </a:r>
            <a:r>
              <a:rPr lang="sv-SE" sz="36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sv-SE" sz="3600" b="0" i="0" dirty="0" err="1">
                <a:solidFill>
                  <a:srgbClr val="D1D5DB"/>
                </a:solidFill>
                <a:effectLst/>
                <a:latin typeface="Söhne"/>
              </a:rPr>
              <a:t>Cheat</a:t>
            </a:r>
            <a:r>
              <a:rPr lang="sv-SE" sz="3600" b="0" i="0" dirty="0">
                <a:solidFill>
                  <a:srgbClr val="D1D5DB"/>
                </a:solidFill>
                <a:effectLst/>
                <a:latin typeface="Söhne"/>
              </a:rPr>
              <a:t>!</a:t>
            </a: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sv-SE" sz="3600" b="0" i="0" dirty="0">
                <a:solidFill>
                  <a:srgbClr val="D1D5DB"/>
                </a:solidFill>
                <a:effectLst/>
                <a:latin typeface="Söhne"/>
              </a:rPr>
              <a:t>========</a:t>
            </a: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sv-SE" sz="3600" b="0" i="0" dirty="0">
                <a:solidFill>
                  <a:srgbClr val="D1D5DB"/>
                </a:solidFill>
                <a:effectLst/>
                <a:latin typeface="Söhne"/>
              </a:rPr>
              <a:t>https://docs.google.com/spreadsheets/d/1uKxVSIRllqWDT61KxtD4V0e9YU4gvy-e/edit?usp=sharing&amp;ouid=114507343965783806346&amp;rtpof=true&amp;sd=true</a:t>
            </a:r>
          </a:p>
        </p:txBody>
      </p:sp>
      <p:sp>
        <p:nvSpPr>
          <p:cNvPr id="654" name="Google Shape;654;p44:notes">
            <a:extLst>
              <a:ext uri="{FF2B5EF4-FFF2-40B4-BE49-F238E27FC236}">
                <a16:creationId xmlns:a16="http://schemas.microsoft.com/office/drawing/2014/main" id="{9D422A1A-236B-8B3C-7BBE-DE9553961493}"/>
              </a:ext>
            </a:extLst>
          </p:cNvPr>
          <p:cNvSpPr/>
          <p:nvPr/>
        </p:nvSpPr>
        <p:spPr>
          <a:xfrm>
            <a:off x="3884760" y="8685000"/>
            <a:ext cx="2969280" cy="45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275" tIns="39950" rIns="80275" bIns="399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 sz="11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 sz="11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5" name="Google Shape;655;p44:notes">
            <a:extLst>
              <a:ext uri="{FF2B5EF4-FFF2-40B4-BE49-F238E27FC236}">
                <a16:creationId xmlns:a16="http://schemas.microsoft.com/office/drawing/2014/main" id="{2FD35BF6-AACC-29AD-5005-543A6815D55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1022670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>
          <a:extLst>
            <a:ext uri="{FF2B5EF4-FFF2-40B4-BE49-F238E27FC236}">
              <a16:creationId xmlns:a16="http://schemas.microsoft.com/office/drawing/2014/main" id="{2ED25707-9A22-D23D-C45A-9A03A373E7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44:notes">
            <a:extLst>
              <a:ext uri="{FF2B5EF4-FFF2-40B4-BE49-F238E27FC236}">
                <a16:creationId xmlns:a16="http://schemas.microsoft.com/office/drawing/2014/main" id="{F2248615-B077-B13C-0502-34E7E3A4835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440" y="4343400"/>
            <a:ext cx="5484240" cy="411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sv-SE" sz="3600" b="0" i="0" dirty="0">
              <a:solidFill>
                <a:srgbClr val="D1D5DB"/>
              </a:solidFill>
              <a:effectLst/>
              <a:latin typeface="Söhne"/>
            </a:endParaRPr>
          </a:p>
        </p:txBody>
      </p:sp>
      <p:sp>
        <p:nvSpPr>
          <p:cNvPr id="654" name="Google Shape;654;p44:notes">
            <a:extLst>
              <a:ext uri="{FF2B5EF4-FFF2-40B4-BE49-F238E27FC236}">
                <a16:creationId xmlns:a16="http://schemas.microsoft.com/office/drawing/2014/main" id="{9D422A1A-236B-8B3C-7BBE-DE9553961493}"/>
              </a:ext>
            </a:extLst>
          </p:cNvPr>
          <p:cNvSpPr/>
          <p:nvPr/>
        </p:nvSpPr>
        <p:spPr>
          <a:xfrm>
            <a:off x="3884760" y="8685000"/>
            <a:ext cx="2969280" cy="45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275" tIns="39950" rIns="80275" bIns="399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 sz="11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sz="11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5" name="Google Shape;655;p44:notes">
            <a:extLst>
              <a:ext uri="{FF2B5EF4-FFF2-40B4-BE49-F238E27FC236}">
                <a16:creationId xmlns:a16="http://schemas.microsoft.com/office/drawing/2014/main" id="{2FD35BF6-AACC-29AD-5005-543A6815D55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7075134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>
          <a:extLst>
            <a:ext uri="{FF2B5EF4-FFF2-40B4-BE49-F238E27FC236}">
              <a16:creationId xmlns:a16="http://schemas.microsoft.com/office/drawing/2014/main" id="{2ED25707-9A22-D23D-C45A-9A03A373E7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44:notes">
            <a:extLst>
              <a:ext uri="{FF2B5EF4-FFF2-40B4-BE49-F238E27FC236}">
                <a16:creationId xmlns:a16="http://schemas.microsoft.com/office/drawing/2014/main" id="{F2248615-B077-B13C-0502-34E7E3A4835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440" y="4343400"/>
            <a:ext cx="5484240" cy="411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sv-SE" sz="3600" b="0" i="0" dirty="0" err="1">
                <a:solidFill>
                  <a:srgbClr val="D1D5DB"/>
                </a:solidFill>
                <a:effectLst/>
                <a:latin typeface="Söhne"/>
              </a:rPr>
              <a:t>Dont</a:t>
            </a:r>
            <a:r>
              <a:rPr lang="sv-SE" sz="36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sv-SE" sz="3600" b="0" i="0" dirty="0" err="1">
                <a:solidFill>
                  <a:srgbClr val="D1D5DB"/>
                </a:solidFill>
                <a:effectLst/>
                <a:latin typeface="Söhne"/>
              </a:rPr>
              <a:t>Cheat</a:t>
            </a:r>
            <a:r>
              <a:rPr lang="sv-SE" sz="3600" b="0" i="0" dirty="0">
                <a:solidFill>
                  <a:srgbClr val="D1D5DB"/>
                </a:solidFill>
                <a:effectLst/>
                <a:latin typeface="Söhne"/>
              </a:rPr>
              <a:t>!</a:t>
            </a: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sv-SE" sz="3600" b="0" i="0" dirty="0">
                <a:solidFill>
                  <a:srgbClr val="D1D5DB"/>
                </a:solidFill>
                <a:effectLst/>
                <a:latin typeface="Söhne"/>
              </a:rPr>
              <a:t>========</a:t>
            </a: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sv-SE" sz="3600" b="0" i="0" dirty="0">
                <a:solidFill>
                  <a:srgbClr val="D1D5DB"/>
                </a:solidFill>
                <a:effectLst/>
                <a:latin typeface="Söhne"/>
              </a:rPr>
              <a:t>https://docs.google.com/spreadsheets/d/1GINqTKHKii9xFMn44TMi3P8Imk57BOGO/edit?usp=sharing&amp;ouid=114507343965783806346&amp;rtpof=true&amp;sd=true</a:t>
            </a:r>
          </a:p>
        </p:txBody>
      </p:sp>
      <p:sp>
        <p:nvSpPr>
          <p:cNvPr id="654" name="Google Shape;654;p44:notes">
            <a:extLst>
              <a:ext uri="{FF2B5EF4-FFF2-40B4-BE49-F238E27FC236}">
                <a16:creationId xmlns:a16="http://schemas.microsoft.com/office/drawing/2014/main" id="{9D422A1A-236B-8B3C-7BBE-DE9553961493}"/>
              </a:ext>
            </a:extLst>
          </p:cNvPr>
          <p:cNvSpPr/>
          <p:nvPr/>
        </p:nvSpPr>
        <p:spPr>
          <a:xfrm>
            <a:off x="3884760" y="8685000"/>
            <a:ext cx="2969280" cy="45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275" tIns="39950" rIns="80275" bIns="399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 sz="11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 sz="11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5" name="Google Shape;655;p44:notes">
            <a:extLst>
              <a:ext uri="{FF2B5EF4-FFF2-40B4-BE49-F238E27FC236}">
                <a16:creationId xmlns:a16="http://schemas.microsoft.com/office/drawing/2014/main" id="{2FD35BF6-AACC-29AD-5005-543A6815D55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2368761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301257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7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7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7"/>
          <p:cNvSpPr txBox="1">
            <a:spLocks noGrp="1"/>
          </p:cNvSpPr>
          <p:nvPr>
            <p:ph type="body" idx="2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8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8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28"/>
          <p:cNvSpPr txBox="1">
            <a:spLocks noGrp="1"/>
          </p:cNvSpPr>
          <p:nvPr>
            <p:ph type="body" idx="2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8"/>
          <p:cNvSpPr txBox="1">
            <a:spLocks noGrp="1"/>
          </p:cNvSpPr>
          <p:nvPr>
            <p:ph type="body" idx="3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8"/>
          <p:cNvSpPr txBox="1">
            <a:spLocks noGrp="1"/>
          </p:cNvSpPr>
          <p:nvPr>
            <p:ph type="body" idx="4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9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29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9"/>
          <p:cNvSpPr txBox="1">
            <a:spLocks noGrp="1"/>
          </p:cNvSpPr>
          <p:nvPr>
            <p:ph type="body" idx="2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9"/>
          <p:cNvSpPr txBox="1">
            <a:spLocks noGrp="1"/>
          </p:cNvSpPr>
          <p:nvPr>
            <p:ph type="body" idx="3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29"/>
          <p:cNvSpPr txBox="1">
            <a:spLocks noGrp="1"/>
          </p:cNvSpPr>
          <p:nvPr>
            <p:ph type="body" idx="4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9"/>
          <p:cNvSpPr txBox="1">
            <a:spLocks noGrp="1"/>
          </p:cNvSpPr>
          <p:nvPr>
            <p:ph type="body" idx="5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9"/>
          <p:cNvSpPr txBox="1">
            <a:spLocks noGrp="1"/>
          </p:cNvSpPr>
          <p:nvPr>
            <p:ph type="body" idx="6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9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9"/>
          <p:cNvSpPr txBox="1">
            <a:spLocks noGrp="1"/>
          </p:cNvSpPr>
          <p:nvPr>
            <p:ph type="subTitle" idx="1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0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0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1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1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21"/>
          <p:cNvSpPr txBox="1">
            <a:spLocks noGrp="1"/>
          </p:cNvSpPr>
          <p:nvPr>
            <p:ph type="body" idx="2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2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3"/>
          <p:cNvSpPr txBox="1">
            <a:spLocks noGrp="1"/>
          </p:cNvSpPr>
          <p:nvPr>
            <p:ph type="subTitle" idx="1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4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4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4"/>
          <p:cNvSpPr txBox="1">
            <a:spLocks noGrp="1"/>
          </p:cNvSpPr>
          <p:nvPr>
            <p:ph type="body" idx="2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24"/>
          <p:cNvSpPr txBox="1">
            <a:spLocks noGrp="1"/>
          </p:cNvSpPr>
          <p:nvPr>
            <p:ph type="body" idx="3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5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25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25"/>
          <p:cNvSpPr txBox="1">
            <a:spLocks noGrp="1"/>
          </p:cNvSpPr>
          <p:nvPr>
            <p:ph type="body" idx="2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25"/>
          <p:cNvSpPr txBox="1">
            <a:spLocks noGrp="1"/>
          </p:cNvSpPr>
          <p:nvPr>
            <p:ph type="body" idx="3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6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26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26"/>
          <p:cNvSpPr txBox="1">
            <a:spLocks noGrp="1"/>
          </p:cNvSpPr>
          <p:nvPr>
            <p:ph type="body" idx="2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26"/>
          <p:cNvSpPr txBox="1">
            <a:spLocks noGrp="1"/>
          </p:cNvSpPr>
          <p:nvPr>
            <p:ph type="body" idx="3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62" name="Google Shape;62;p6"/>
          <p:cNvSpPr txBox="1">
            <a:spLocks noGrp="1"/>
          </p:cNvSpPr>
          <p:nvPr>
            <p:ph type="dt" idx="10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63" name="Google Shape;63;p6"/>
          <p:cNvSpPr txBox="1">
            <a:spLocks noGrp="1"/>
          </p:cNvSpPr>
          <p:nvPr>
            <p:ph type="ftr" idx="11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64" name="Google Shape;64;p6"/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6.png"/><Relationship Id="rId3" Type="http://schemas.openxmlformats.org/officeDocument/2006/relationships/image" Target="../media/image5.png"/><Relationship Id="rId7" Type="http://schemas.openxmlformats.org/officeDocument/2006/relationships/image" Target="../media/image28.svg"/><Relationship Id="rId12" Type="http://schemas.openxmlformats.org/officeDocument/2006/relationships/image" Target="../media/image3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11" Type="http://schemas.openxmlformats.org/officeDocument/2006/relationships/image" Target="../media/image32.sv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chart" Target="../charts/chart1.xml"/><Relationship Id="rId9" Type="http://schemas.openxmlformats.org/officeDocument/2006/relationships/image" Target="../media/image30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AR2ycwS1gx0&amp;ab_channel=PresentationProcess" TargetMode="External"/><Relationship Id="rId3" Type="http://schemas.openxmlformats.org/officeDocument/2006/relationships/image" Target="../media/image5.png"/><Relationship Id="rId7" Type="http://schemas.openxmlformats.org/officeDocument/2006/relationships/hyperlink" Target="https://www.youtube.com/watch?v=taceKyboFJU&amp;ab_channel=SlideSkills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youtube.com/watch?v=F9WZAWArktI&amp;ab_channel=LuisUrrutia" TargetMode="External"/><Relationship Id="rId5" Type="http://schemas.openxmlformats.org/officeDocument/2006/relationships/hyperlink" Target="https://www.youtube.com/watch?v=TQiln3CjtvM&amp;ab_channel=LeilaGharani" TargetMode="External"/><Relationship Id="rId10" Type="http://schemas.openxmlformats.org/officeDocument/2006/relationships/image" Target="../media/image35.png"/><Relationship Id="rId4" Type="http://schemas.openxmlformats.org/officeDocument/2006/relationships/image" Target="../media/image6.png"/><Relationship Id="rId9" Type="http://schemas.openxmlformats.org/officeDocument/2006/relationships/image" Target="../media/image3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hyperlink" Target="https://forms.office.com/Pages/ResponsePage.aspx?id=DQSIkWdsW0yxEjajBLZtrQAAAAAAAAAAAAN__okuGltUNDZKQ0RRVFZKUU5MQ0lOWEdOR0VZSVZCRC4u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12" Type="http://schemas.openxmlformats.org/officeDocument/2006/relationships/image" Target="../media/image10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JPG"/><Relationship Id="rId10" Type="http://schemas.openxmlformats.org/officeDocument/2006/relationships/image" Target="../media/image8.jpeg"/><Relationship Id="rId4" Type="http://schemas.openxmlformats.org/officeDocument/2006/relationships/hyperlink" Target="https://improvado.io/blog/dynamic-vs-static-reports#:~:text=Knowing%20the%20difference%20between%20static,perfect%20for%20making%20quick%20decisions." TargetMode="External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jpeg"/><Relationship Id="rId5" Type="http://schemas.openxmlformats.org/officeDocument/2006/relationships/image" Target="../media/image14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5.png"/><Relationship Id="rId7" Type="http://schemas.openxmlformats.org/officeDocument/2006/relationships/hyperlink" Target="https://drive.google.com/file/d/1BHd8t2riqAkjuGIsCw6VnZRFmqbqGbKN/view?usp=sharing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freewordcloudgenerator.com/" TargetMode="External"/><Relationship Id="rId5" Type="http://schemas.openxmlformats.org/officeDocument/2006/relationships/image" Target="../media/image6.png"/><Relationship Id="rId10" Type="http://schemas.openxmlformats.org/officeDocument/2006/relationships/image" Target="../media/image19.png"/><Relationship Id="rId4" Type="http://schemas.openxmlformats.org/officeDocument/2006/relationships/image" Target="../media/image16.png"/><Relationship Id="rId9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5.png"/><Relationship Id="rId7" Type="http://schemas.openxmlformats.org/officeDocument/2006/relationships/hyperlink" Target="https://docs.google.com/spreadsheets/d/1Y5eRvyO7aL8fnXhRb7pObsM4vFxlp1sP/edit?usp=sharing&amp;ouid=114507343965783806346&amp;rtpof=true&amp;sd=true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6.png"/><Relationship Id="rId10" Type="http://schemas.openxmlformats.org/officeDocument/2006/relationships/image" Target="../media/image21.png"/><Relationship Id="rId4" Type="http://schemas.openxmlformats.org/officeDocument/2006/relationships/image" Target="../media/image16.png"/><Relationship Id="rId9" Type="http://schemas.openxmlformats.org/officeDocument/2006/relationships/image" Target="../media/image20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5.png"/><Relationship Id="rId7" Type="http://schemas.openxmlformats.org/officeDocument/2006/relationships/hyperlink" Target="https://docs.google.com/spreadsheets/d/1hdPaAJDm53lsl3qxGUCk0Djvzr0WJAoB/edit?usp=sharing&amp;ouid=114507343965783806346&amp;rtpof=true&amp;sd=true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6.png"/><Relationship Id="rId4" Type="http://schemas.openxmlformats.org/officeDocument/2006/relationships/image" Target="../media/image16.png"/><Relationship Id="rId9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24.jpe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hyperlink" Target="https://docs.google.com/spreadsheets/d/1QZgLc-CoYy18QAeajDZetXWAXXuIy_qL/edit?usp=sharing&amp;ouid=114507343965783806346&amp;rtpof=true&amp;sd=true" TargetMode="External"/><Relationship Id="rId9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"/>
          <p:cNvSpPr/>
          <p:nvPr/>
        </p:nvSpPr>
        <p:spPr>
          <a:xfrm>
            <a:off x="4654440" y="0"/>
            <a:ext cx="7537320" cy="6857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"/>
          <p:cNvSpPr txBox="1"/>
          <p:nvPr/>
        </p:nvSpPr>
        <p:spPr>
          <a:xfrm>
            <a:off x="5189759" y="1306080"/>
            <a:ext cx="6750195" cy="2662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54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Statiska Rapporter</a:t>
            </a:r>
            <a:endParaRPr sz="5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"/>
          <p:cNvSpPr txBox="1"/>
          <p:nvPr/>
        </p:nvSpPr>
        <p:spPr>
          <a:xfrm>
            <a:off x="5189760" y="4106160"/>
            <a:ext cx="5478120" cy="1860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endParaRPr sz="32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endParaRPr sz="32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lang="sv-SE" sz="24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Richard Chalk</a:t>
            </a:r>
            <a:r>
              <a:rPr lang="sv-SE" sz="24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, Systementor AB</a:t>
            </a:r>
            <a:endParaRPr sz="24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endParaRPr sz="2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"/>
          <p:cNvSpPr/>
          <p:nvPr/>
        </p:nvSpPr>
        <p:spPr>
          <a:xfrm>
            <a:off x="1196640" y="2252880"/>
            <a:ext cx="2218320" cy="232920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6BD88A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1" name="Google Shape;121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1120" y="2193480"/>
            <a:ext cx="2742840" cy="2329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133856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6">
          <a:extLst>
            <a:ext uri="{FF2B5EF4-FFF2-40B4-BE49-F238E27FC236}">
              <a16:creationId xmlns:a16="http://schemas.microsoft.com/office/drawing/2014/main" id="{A035E80F-728C-4275-429C-080D66B5F9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126;p2">
            <a:extLst>
              <a:ext uri="{FF2B5EF4-FFF2-40B4-BE49-F238E27FC236}">
                <a16:creationId xmlns:a16="http://schemas.microsoft.com/office/drawing/2014/main" id="{A930051C-EBEF-C457-5048-9DEF456267E1}"/>
              </a:ext>
            </a:extLst>
          </p:cNvPr>
          <p:cNvSpPr txBox="1"/>
          <p:nvPr/>
        </p:nvSpPr>
        <p:spPr>
          <a:xfrm>
            <a:off x="838080" y="86362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4400" b="0" i="0" u="none" strike="noStrike" cap="none" dirty="0" err="1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</a:rPr>
              <a:t>Raw</a:t>
            </a:r>
            <a:r>
              <a:rPr lang="sv-SE" sz="4400" b="0" i="0" u="none" strike="noStrike" cap="none" dirty="0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</a:rPr>
              <a:t> Data - Exempel</a:t>
            </a:r>
            <a:endParaRPr sz="4400" b="0" i="0" u="none" strike="noStrike" cap="none" dirty="0">
              <a:solidFill>
                <a:srgbClr val="1D9A7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Google Shape;481;p21">
            <a:extLst>
              <a:ext uri="{FF2B5EF4-FFF2-40B4-BE49-F238E27FC236}">
                <a16:creationId xmlns:a16="http://schemas.microsoft.com/office/drawing/2014/main" id="{B855B17D-C4A2-68F3-C4F8-BA9DAFB12035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20480" y="6450120"/>
            <a:ext cx="2742840" cy="40824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482;p21">
            <a:extLst>
              <a:ext uri="{FF2B5EF4-FFF2-40B4-BE49-F238E27FC236}">
                <a16:creationId xmlns:a16="http://schemas.microsoft.com/office/drawing/2014/main" id="{BF826F2E-C15A-D50D-C1BF-942DB45657B5}"/>
              </a:ext>
            </a:extLst>
          </p:cNvPr>
          <p:cNvSpPr/>
          <p:nvPr/>
        </p:nvSpPr>
        <p:spPr>
          <a:xfrm>
            <a:off x="237960" y="6450480"/>
            <a:ext cx="356688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200" b="0" strike="noStrik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https://education.systementor.se</a:t>
            </a:r>
            <a:endParaRPr sz="1200" b="0" strike="noStrik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59D8C3-92F2-7FFD-2AEA-41F65226589F}"/>
              </a:ext>
            </a:extLst>
          </p:cNvPr>
          <p:cNvSpPr txBox="1"/>
          <p:nvPr/>
        </p:nvSpPr>
        <p:spPr>
          <a:xfrm>
            <a:off x="551027" y="1908579"/>
            <a:ext cx="1068303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>
              <a:buClrTx/>
            </a:pPr>
            <a:r>
              <a:rPr lang="sv-SE" sz="2800" kern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Nedan ser vi </a:t>
            </a:r>
            <a:r>
              <a:rPr lang="sv-SE" sz="2800" kern="1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raw</a:t>
            </a:r>
            <a:r>
              <a:rPr lang="sv-SE" sz="2800" kern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data till frågan… </a:t>
            </a:r>
            <a:r>
              <a:rPr lang="sv-SE" sz="28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Vad borde finnas i en portfolio?</a:t>
            </a:r>
          </a:p>
          <a:p>
            <a:pPr defTabSz="457200">
              <a:buClrTx/>
              <a:buFontTx/>
              <a:buNone/>
            </a:pPr>
            <a:endParaRPr lang="sv-SE" sz="2800" b="1" kern="1200" dirty="0">
              <a:solidFill>
                <a:srgbClr val="1D9A7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2" descr="Static reporting - Data Liberation">
            <a:extLst>
              <a:ext uri="{FF2B5EF4-FFF2-40B4-BE49-F238E27FC236}">
                <a16:creationId xmlns:a16="http://schemas.microsoft.com/office/drawing/2014/main" id="{CE03D859-9492-C559-5B31-A89D0AE20D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8661" y="165562"/>
            <a:ext cx="1538014" cy="1025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5726BAB3-1BCA-6E83-8F9F-0A3D917E40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1351104"/>
              </p:ext>
            </p:extLst>
          </p:nvPr>
        </p:nvGraphicFramePr>
        <p:xfrm>
          <a:off x="821247" y="2957208"/>
          <a:ext cx="690299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3861">
                  <a:extLst>
                    <a:ext uri="{9D8B030D-6E8A-4147-A177-3AD203B41FA5}">
                      <a16:colId xmlns:a16="http://schemas.microsoft.com/office/drawing/2014/main" val="584929"/>
                    </a:ext>
                  </a:extLst>
                </a:gridCol>
                <a:gridCol w="1443717">
                  <a:extLst>
                    <a:ext uri="{9D8B030D-6E8A-4147-A177-3AD203B41FA5}">
                      <a16:colId xmlns:a16="http://schemas.microsoft.com/office/drawing/2014/main" val="730761233"/>
                    </a:ext>
                  </a:extLst>
                </a:gridCol>
                <a:gridCol w="1428205">
                  <a:extLst>
                    <a:ext uri="{9D8B030D-6E8A-4147-A177-3AD203B41FA5}">
                      <a16:colId xmlns:a16="http://schemas.microsoft.com/office/drawing/2014/main" val="3202843295"/>
                    </a:ext>
                  </a:extLst>
                </a:gridCol>
                <a:gridCol w="1637213">
                  <a:extLst>
                    <a:ext uri="{9D8B030D-6E8A-4147-A177-3AD203B41FA5}">
                      <a16:colId xmlns:a16="http://schemas.microsoft.com/office/drawing/2014/main" val="4482793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endParaRPr lang="sv-SE" sz="2000" b="0" i="0" u="none" strike="noStrike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v-SE" sz="200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Samtliga</a:t>
                      </a:r>
                      <a:endParaRPr lang="sv-SE" sz="2000" b="0" i="0" u="none" strike="noStrike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v-SE" sz="200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Man </a:t>
                      </a:r>
                      <a:endParaRPr lang="sv-SE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v-SE" sz="200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Kvinna</a:t>
                      </a:r>
                      <a:endParaRPr lang="sv-SE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42228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sv-SE" sz="200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Foto </a:t>
                      </a:r>
                      <a:endParaRPr lang="sv-SE" sz="2000" b="0" i="0" u="none" strike="noStrike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v-SE" sz="200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53</a:t>
                      </a:r>
                      <a:endParaRPr lang="sv-SE" sz="2000" b="0" i="0" u="none" strike="noStrike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v-SE" sz="200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33</a:t>
                      </a:r>
                      <a:endParaRPr lang="sv-SE" sz="2000" b="1" i="0" u="none" strike="noStrike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v-SE" sz="200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83</a:t>
                      </a:r>
                      <a:endParaRPr lang="sv-SE" sz="2000" b="1" i="0" u="none" strike="noStrike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75263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sv-SE" sz="200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Personlig information</a:t>
                      </a:r>
                      <a:endParaRPr lang="sv-SE" sz="2000" b="0" i="0" u="none" strike="noStrike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v-SE" sz="200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60</a:t>
                      </a:r>
                      <a:endParaRPr lang="sv-SE" sz="2000" b="0" i="0" u="none" strike="noStrike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v-SE" sz="200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56</a:t>
                      </a:r>
                      <a:endParaRPr lang="sv-SE" sz="2000" b="1" i="0" u="none" strike="noStrike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v-SE" sz="200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67</a:t>
                      </a:r>
                      <a:endParaRPr lang="sv-SE" sz="2000" b="1" i="0" u="none" strike="noStrike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183283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sv-SE" sz="200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Arbetshistorik</a:t>
                      </a:r>
                      <a:endParaRPr lang="sv-SE" sz="2000" b="0" i="0" u="none" strike="noStrike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v-SE" sz="200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73</a:t>
                      </a:r>
                      <a:endParaRPr lang="sv-SE" sz="2000" b="0" i="0" u="none" strike="noStrike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v-SE" sz="200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78</a:t>
                      </a:r>
                      <a:endParaRPr lang="sv-SE" sz="2000" b="1" i="0" u="none" strike="noStrike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v-SE" sz="200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67</a:t>
                      </a:r>
                      <a:endParaRPr lang="sv-SE" sz="2000" b="1" i="0" u="none" strike="noStrike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429484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sv-SE" sz="200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Utbildning</a:t>
                      </a:r>
                      <a:endParaRPr lang="sv-SE" sz="2000" b="0" i="0" u="none" strike="noStrike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v-SE" sz="200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87</a:t>
                      </a:r>
                      <a:endParaRPr lang="sv-SE" sz="2000" b="0" i="0" u="none" strike="noStrike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v-SE" sz="200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89</a:t>
                      </a:r>
                      <a:endParaRPr lang="sv-SE" sz="2000" b="1" i="0" u="none" strike="noStrike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v-SE" sz="200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83</a:t>
                      </a:r>
                      <a:endParaRPr lang="sv-SE" sz="2000" b="1" i="0" u="none" strike="noStrike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25969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sv-SE" sz="200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Referenser</a:t>
                      </a:r>
                      <a:endParaRPr lang="sv-SE" sz="2000" b="0" i="0" u="none" strike="noStrike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v-SE" sz="200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27</a:t>
                      </a:r>
                      <a:endParaRPr lang="sv-SE" sz="2000" b="0" i="0" u="none" strike="noStrike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v-SE" sz="200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22</a:t>
                      </a:r>
                      <a:endParaRPr lang="sv-SE" sz="2000" b="1" i="0" u="none" strike="noStrike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v-SE" sz="200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33</a:t>
                      </a:r>
                      <a:endParaRPr lang="sv-SE" sz="2000" b="1" i="0" u="none" strike="noStrike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72668366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82828C4B-FFAE-AE77-8A36-7A7CB47CA164}"/>
              </a:ext>
            </a:extLst>
          </p:cNvPr>
          <p:cNvSpPr txBox="1"/>
          <p:nvPr/>
        </p:nvSpPr>
        <p:spPr>
          <a:xfrm>
            <a:off x="8203474" y="3582507"/>
            <a:ext cx="3325357" cy="1200329"/>
          </a:xfrm>
          <a:custGeom>
            <a:avLst/>
            <a:gdLst>
              <a:gd name="connsiteX0" fmla="*/ 0 w 3325357"/>
              <a:gd name="connsiteY0" fmla="*/ 0 h 1200329"/>
              <a:gd name="connsiteX1" fmla="*/ 3325357 w 3325357"/>
              <a:gd name="connsiteY1" fmla="*/ 0 h 1200329"/>
              <a:gd name="connsiteX2" fmla="*/ 3325357 w 3325357"/>
              <a:gd name="connsiteY2" fmla="*/ 1200329 h 1200329"/>
              <a:gd name="connsiteX3" fmla="*/ 0 w 3325357"/>
              <a:gd name="connsiteY3" fmla="*/ 1200329 h 1200329"/>
              <a:gd name="connsiteX4" fmla="*/ 0 w 3325357"/>
              <a:gd name="connsiteY4" fmla="*/ 0 h 1200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25357" h="1200329" fill="none" extrusionOk="0">
                <a:moveTo>
                  <a:pt x="0" y="0"/>
                </a:moveTo>
                <a:cubicBezTo>
                  <a:pt x="1513063" y="102978"/>
                  <a:pt x="2103650" y="101137"/>
                  <a:pt x="3325357" y="0"/>
                </a:cubicBezTo>
                <a:cubicBezTo>
                  <a:pt x="3398135" y="363681"/>
                  <a:pt x="3385874" y="858969"/>
                  <a:pt x="3325357" y="1200329"/>
                </a:cubicBezTo>
                <a:cubicBezTo>
                  <a:pt x="2763505" y="1264836"/>
                  <a:pt x="354707" y="1189344"/>
                  <a:pt x="0" y="1200329"/>
                </a:cubicBezTo>
                <a:cubicBezTo>
                  <a:pt x="17375" y="677863"/>
                  <a:pt x="10377" y="342504"/>
                  <a:pt x="0" y="0"/>
                </a:cubicBezTo>
                <a:close/>
              </a:path>
              <a:path w="3325357" h="1200329" stroke="0" extrusionOk="0">
                <a:moveTo>
                  <a:pt x="0" y="0"/>
                </a:moveTo>
                <a:cubicBezTo>
                  <a:pt x="1373928" y="-951"/>
                  <a:pt x="2858817" y="36535"/>
                  <a:pt x="3325357" y="0"/>
                </a:cubicBezTo>
                <a:cubicBezTo>
                  <a:pt x="3306937" y="191408"/>
                  <a:pt x="3327305" y="993247"/>
                  <a:pt x="3325357" y="1200329"/>
                </a:cubicBezTo>
                <a:cubicBezTo>
                  <a:pt x="1782630" y="1262650"/>
                  <a:pt x="852394" y="1235837"/>
                  <a:pt x="0" y="1200329"/>
                </a:cubicBezTo>
                <a:cubicBezTo>
                  <a:pt x="33688" y="981164"/>
                  <a:pt x="78938" y="254412"/>
                  <a:pt x="0" y="0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2507320205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endParaRPr lang="sv-SE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sv-SE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Det är </a:t>
            </a:r>
            <a:r>
              <a:rPr lang="sv-SE" sz="18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</a:t>
            </a:r>
            <a:r>
              <a:rPr lang="sv-SE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speciellt enkelt </a:t>
            </a:r>
          </a:p>
          <a:p>
            <a:r>
              <a:rPr lang="sv-SE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att se vad datat säger!</a:t>
            </a:r>
          </a:p>
          <a:p>
            <a:r>
              <a:rPr lang="sv-SE" sz="1800" b="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Avslöjar den något viktigt?</a:t>
            </a:r>
          </a:p>
        </p:txBody>
      </p:sp>
      <p:pic>
        <p:nvPicPr>
          <p:cNvPr id="18" name="Picture 2" descr="W001 Varning &amp; W001 Varning &amp; W001 Varning &amp; W001 Varning &amp; W001 Varning &amp; W001 Varning">
            <a:extLst>
              <a:ext uri="{FF2B5EF4-FFF2-40B4-BE49-F238E27FC236}">
                <a16:creationId xmlns:a16="http://schemas.microsoft.com/office/drawing/2014/main" id="{4EAC2780-3A36-16B3-D78A-2122CACB3A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1680" y="3126563"/>
            <a:ext cx="860181" cy="860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24046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6">
          <a:extLst>
            <a:ext uri="{FF2B5EF4-FFF2-40B4-BE49-F238E27FC236}">
              <a16:creationId xmlns:a16="http://schemas.microsoft.com/office/drawing/2014/main" id="{A035E80F-728C-4275-429C-080D66B5F9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126;p2">
            <a:extLst>
              <a:ext uri="{FF2B5EF4-FFF2-40B4-BE49-F238E27FC236}">
                <a16:creationId xmlns:a16="http://schemas.microsoft.com/office/drawing/2014/main" id="{A930051C-EBEF-C457-5048-9DEF456267E1}"/>
              </a:ext>
            </a:extLst>
          </p:cNvPr>
          <p:cNvSpPr txBox="1"/>
          <p:nvPr/>
        </p:nvSpPr>
        <p:spPr>
          <a:xfrm>
            <a:off x="838080" y="86362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4400" b="0" i="0" u="none" strike="noStrike" cap="none" dirty="0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</a:rPr>
              <a:t>Bar Chart - Exempel</a:t>
            </a:r>
            <a:endParaRPr sz="4400" b="0" i="0" u="none" strike="noStrike" cap="none" dirty="0">
              <a:solidFill>
                <a:srgbClr val="1D9A7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Google Shape;481;p21">
            <a:extLst>
              <a:ext uri="{FF2B5EF4-FFF2-40B4-BE49-F238E27FC236}">
                <a16:creationId xmlns:a16="http://schemas.microsoft.com/office/drawing/2014/main" id="{B855B17D-C4A2-68F3-C4F8-BA9DAFB12035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20480" y="6450120"/>
            <a:ext cx="2742840" cy="40824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482;p21">
            <a:extLst>
              <a:ext uri="{FF2B5EF4-FFF2-40B4-BE49-F238E27FC236}">
                <a16:creationId xmlns:a16="http://schemas.microsoft.com/office/drawing/2014/main" id="{BF826F2E-C15A-D50D-C1BF-942DB45657B5}"/>
              </a:ext>
            </a:extLst>
          </p:cNvPr>
          <p:cNvSpPr/>
          <p:nvPr/>
        </p:nvSpPr>
        <p:spPr>
          <a:xfrm>
            <a:off x="237960" y="6450480"/>
            <a:ext cx="356688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200" b="0" strike="noStrik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https://education.systementor.se</a:t>
            </a:r>
            <a:endParaRPr sz="1200" b="0" strike="noStrik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A03DBA0-D5F6-63E2-2F75-97E72E76B282}"/>
              </a:ext>
            </a:extLst>
          </p:cNvPr>
          <p:cNvSpPr txBox="1">
            <a:spLocks/>
          </p:cNvSpPr>
          <p:nvPr/>
        </p:nvSpPr>
        <p:spPr>
          <a:xfrm>
            <a:off x="343945" y="6139055"/>
            <a:ext cx="4980212" cy="316708"/>
          </a:xfrm>
          <a:prstGeom prst="rect">
            <a:avLst/>
          </a:prstGeom>
        </p:spPr>
        <p:txBody>
          <a:bodyPr/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40BAD2"/>
              </a:buClr>
              <a:buFont typeface="Wingdings 2" pitchFamily="18" charset="2"/>
              <a:buNone/>
            </a:pPr>
            <a:r>
              <a:rPr lang="sv-SE" sz="1600" b="1" dirty="0">
                <a:solidFill>
                  <a:srgbClr val="000000">
                    <a:lumMod val="65000"/>
                    <a:lumOff val="35000"/>
                  </a:srgb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Bas:</a:t>
            </a:r>
            <a:r>
              <a:rPr lang="sv-SE" sz="1600" dirty="0">
                <a:solidFill>
                  <a:srgbClr val="000000">
                    <a:lumMod val="65000"/>
                    <a:lumOff val="35000"/>
                  </a:srgb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15 intervjuer</a:t>
            </a:r>
          </a:p>
        </p:txBody>
      </p:sp>
      <p:graphicFrame>
        <p:nvGraphicFramePr>
          <p:cNvPr id="5" name="Object 3">
            <a:extLst>
              <a:ext uri="{FF2B5EF4-FFF2-40B4-BE49-F238E27FC236}">
                <a16:creationId xmlns:a16="http://schemas.microsoft.com/office/drawing/2014/main" id="{7B3A8CA4-C477-4F37-E386-806EAB46EC8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4017012"/>
              </p:ext>
            </p:extLst>
          </p:nvPr>
        </p:nvGraphicFramePr>
        <p:xfrm>
          <a:off x="3818965" y="1158373"/>
          <a:ext cx="7936718" cy="47540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8FD34E2-0ACF-079A-C10F-4253FFEC0665}"/>
              </a:ext>
            </a:extLst>
          </p:cNvPr>
          <p:cNvSpPr txBox="1">
            <a:spLocks/>
          </p:cNvSpPr>
          <p:nvPr/>
        </p:nvSpPr>
        <p:spPr>
          <a:xfrm>
            <a:off x="343945" y="5867373"/>
            <a:ext cx="4980212" cy="316708"/>
          </a:xfrm>
          <a:prstGeom prst="rect">
            <a:avLst/>
          </a:prstGeom>
        </p:spPr>
        <p:txBody>
          <a:bodyPr/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40BAD2"/>
              </a:buClr>
              <a:buFont typeface="Wingdings 2" pitchFamily="18" charset="2"/>
              <a:buNone/>
            </a:pPr>
            <a:r>
              <a:rPr lang="sv-SE" sz="18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Fråga:</a:t>
            </a:r>
            <a:r>
              <a:rPr lang="sv-SE" sz="18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Vad borde finnas i en portfolio?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59D8C3-92F2-7FFD-2AEA-41F65226589F}"/>
              </a:ext>
            </a:extLst>
          </p:cNvPr>
          <p:cNvSpPr txBox="1"/>
          <p:nvPr/>
        </p:nvSpPr>
        <p:spPr>
          <a:xfrm>
            <a:off x="551027" y="1908579"/>
            <a:ext cx="295694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>
              <a:buClrTx/>
              <a:buFontTx/>
              <a:buNone/>
            </a:pPr>
            <a:r>
              <a:rPr lang="sv-SE" sz="2000" kern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Störst skillnad ser vi när det gäller behovet av ett foto. </a:t>
            </a:r>
            <a:r>
              <a:rPr lang="sv-SE" sz="2000" b="1" kern="1200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Hela 8 av 10 kvinnor tycker ett foto är viktigt!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6C7DF47-981D-398B-80F9-1B641AABC972}"/>
              </a:ext>
            </a:extLst>
          </p:cNvPr>
          <p:cNvSpPr txBox="1"/>
          <p:nvPr/>
        </p:nvSpPr>
        <p:spPr>
          <a:xfrm>
            <a:off x="467360" y="4543381"/>
            <a:ext cx="2931896" cy="646331"/>
          </a:xfrm>
          <a:custGeom>
            <a:avLst/>
            <a:gdLst>
              <a:gd name="connsiteX0" fmla="*/ 0 w 2931896"/>
              <a:gd name="connsiteY0" fmla="*/ 0 h 646331"/>
              <a:gd name="connsiteX1" fmla="*/ 2931896 w 2931896"/>
              <a:gd name="connsiteY1" fmla="*/ 0 h 646331"/>
              <a:gd name="connsiteX2" fmla="*/ 2931896 w 2931896"/>
              <a:gd name="connsiteY2" fmla="*/ 646331 h 646331"/>
              <a:gd name="connsiteX3" fmla="*/ 0 w 2931896"/>
              <a:gd name="connsiteY3" fmla="*/ 646331 h 646331"/>
              <a:gd name="connsiteX4" fmla="*/ 0 w 2931896"/>
              <a:gd name="connsiteY4" fmla="*/ 0 h 646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1896" h="646331" extrusionOk="0">
                <a:moveTo>
                  <a:pt x="0" y="0"/>
                </a:moveTo>
                <a:cubicBezTo>
                  <a:pt x="336495" y="-951"/>
                  <a:pt x="1726263" y="36535"/>
                  <a:pt x="2931896" y="0"/>
                </a:cubicBezTo>
                <a:cubicBezTo>
                  <a:pt x="2963336" y="281813"/>
                  <a:pt x="2967084" y="455477"/>
                  <a:pt x="2931896" y="646331"/>
                </a:cubicBezTo>
                <a:cubicBezTo>
                  <a:pt x="2288613" y="708652"/>
                  <a:pt x="728840" y="681839"/>
                  <a:pt x="0" y="646331"/>
                </a:cubicBezTo>
                <a:cubicBezTo>
                  <a:pt x="-32792" y="556626"/>
                  <a:pt x="29078" y="279048"/>
                  <a:pt x="0" y="0"/>
                </a:cubicBezTo>
                <a:close/>
              </a:path>
            </a:pathLst>
          </a:custGeom>
          <a:noFill/>
          <a:ln w="28575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2507320205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pPr defTabSz="457200">
              <a:buClrTx/>
              <a:buFontTx/>
              <a:buNone/>
            </a:pPr>
            <a:r>
              <a:rPr lang="sv-SE" sz="1800" kern="1200" dirty="0">
                <a:latin typeface="Ink Free" panose="03080402000500000000" pitchFamily="66" charset="0"/>
                <a:ea typeface="+mn-ea"/>
                <a:cs typeface="+mn-cs"/>
              </a:rPr>
              <a:t>”Så här tycker jag!”</a:t>
            </a:r>
          </a:p>
          <a:p>
            <a:pPr defTabSz="457200">
              <a:buClrTx/>
              <a:buFontTx/>
              <a:buNone/>
            </a:pPr>
            <a:r>
              <a:rPr lang="sv-SE" sz="1800" b="1" kern="1200" dirty="0">
                <a:latin typeface="Ink Free" panose="03080402000500000000" pitchFamily="66" charset="0"/>
                <a:ea typeface="+mn-ea"/>
                <a:cs typeface="+mn-cs"/>
              </a:rPr>
              <a:t>Hemliga arbetsgivare…</a:t>
            </a:r>
          </a:p>
        </p:txBody>
      </p:sp>
      <p:pic>
        <p:nvPicPr>
          <p:cNvPr id="13" name="Picture 12" descr="Icon&#10;&#10;Description automatically generated">
            <a:extLst>
              <a:ext uri="{FF2B5EF4-FFF2-40B4-BE49-F238E27FC236}">
                <a16:creationId xmlns:a16="http://schemas.microsoft.com/office/drawing/2014/main" id="{83F7CE68-E673-CF8A-6C70-15906A5AAE7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9764" y="3855373"/>
            <a:ext cx="1066800" cy="1066800"/>
          </a:xfrm>
          <a:prstGeom prst="rect">
            <a:avLst/>
          </a:prstGeom>
        </p:spPr>
      </p:pic>
      <p:pic>
        <p:nvPicPr>
          <p:cNvPr id="21" name="Graphic 20" descr="Checkmark with solid fill">
            <a:extLst>
              <a:ext uri="{FF2B5EF4-FFF2-40B4-BE49-F238E27FC236}">
                <a16:creationId xmlns:a16="http://schemas.microsoft.com/office/drawing/2014/main" id="{48A1746D-5E3F-CCA5-792A-513B0BE826B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189488" y="4657417"/>
            <a:ext cx="316708" cy="316708"/>
          </a:xfrm>
          <a:prstGeom prst="rect">
            <a:avLst/>
          </a:prstGeom>
        </p:spPr>
      </p:pic>
      <p:pic>
        <p:nvPicPr>
          <p:cNvPr id="22" name="Graphic 21" descr="Close with solid fill">
            <a:extLst>
              <a:ext uri="{FF2B5EF4-FFF2-40B4-BE49-F238E27FC236}">
                <a16:creationId xmlns:a16="http://schemas.microsoft.com/office/drawing/2014/main" id="{DB7B5CF2-848A-420F-E71C-16373B09DB2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020743" y="4713044"/>
            <a:ext cx="316708" cy="316708"/>
          </a:xfrm>
          <a:prstGeom prst="rect">
            <a:avLst/>
          </a:prstGeom>
        </p:spPr>
      </p:pic>
      <p:pic>
        <p:nvPicPr>
          <p:cNvPr id="23" name="Graphic 22" descr="Checkmark with solid fill">
            <a:extLst>
              <a:ext uri="{FF2B5EF4-FFF2-40B4-BE49-F238E27FC236}">
                <a16:creationId xmlns:a16="http://schemas.microsoft.com/office/drawing/2014/main" id="{627729C4-75F0-BCB2-6F34-E763231DFE0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439577" y="4713044"/>
            <a:ext cx="316708" cy="316708"/>
          </a:xfrm>
          <a:prstGeom prst="rect">
            <a:avLst/>
          </a:prstGeom>
        </p:spPr>
      </p:pic>
      <p:pic>
        <p:nvPicPr>
          <p:cNvPr id="24" name="Graphic 23" descr="Checkmark with solid fill">
            <a:extLst>
              <a:ext uri="{FF2B5EF4-FFF2-40B4-BE49-F238E27FC236}">
                <a16:creationId xmlns:a16="http://schemas.microsoft.com/office/drawing/2014/main" id="{9A118CFA-0ADA-6696-C6F1-EC9E7C41AE1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622528" y="4713044"/>
            <a:ext cx="316708" cy="316708"/>
          </a:xfrm>
          <a:prstGeom prst="rect">
            <a:avLst/>
          </a:prstGeom>
        </p:spPr>
      </p:pic>
      <p:pic>
        <p:nvPicPr>
          <p:cNvPr id="25" name="Graphic 24" descr="Close with solid fill">
            <a:extLst>
              <a:ext uri="{FF2B5EF4-FFF2-40B4-BE49-F238E27FC236}">
                <a16:creationId xmlns:a16="http://schemas.microsoft.com/office/drawing/2014/main" id="{59104834-D368-B968-8D27-A7C4C57FB67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769725" y="4713044"/>
            <a:ext cx="316708" cy="316708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F0E34411-6C19-19BB-74A0-434DE9BAB76C}"/>
              </a:ext>
            </a:extLst>
          </p:cNvPr>
          <p:cNvSpPr txBox="1"/>
          <p:nvPr/>
        </p:nvSpPr>
        <p:spPr>
          <a:xfrm>
            <a:off x="1179248" y="1315343"/>
            <a:ext cx="16043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>
              <a:buClrTx/>
              <a:buFontTx/>
              <a:buNone/>
            </a:pPr>
            <a:r>
              <a:rPr lang="sv-SE" sz="2800" b="1" kern="1200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Findings</a:t>
            </a:r>
          </a:p>
        </p:txBody>
      </p:sp>
      <p:pic>
        <p:nvPicPr>
          <p:cNvPr id="27" name="Graphic 26">
            <a:extLst>
              <a:ext uri="{FF2B5EF4-FFF2-40B4-BE49-F238E27FC236}">
                <a16:creationId xmlns:a16="http://schemas.microsoft.com/office/drawing/2014/main" id="{D850452D-4E7B-C67C-4971-76272DE8732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166752" y="1621422"/>
            <a:ext cx="457432" cy="457432"/>
          </a:xfrm>
          <a:prstGeom prst="rect">
            <a:avLst/>
          </a:prstGeom>
        </p:spPr>
      </p:pic>
      <p:pic>
        <p:nvPicPr>
          <p:cNvPr id="28" name="Picture 2">
            <a:extLst>
              <a:ext uri="{FF2B5EF4-FFF2-40B4-BE49-F238E27FC236}">
                <a16:creationId xmlns:a16="http://schemas.microsoft.com/office/drawing/2014/main" id="{0E2509E2-C3B3-A74F-3E14-86E4FEE2F5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240445">
            <a:off x="609906" y="1229610"/>
            <a:ext cx="640870" cy="640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Static reporting - Data Liberation">
            <a:extLst>
              <a:ext uri="{FF2B5EF4-FFF2-40B4-BE49-F238E27FC236}">
                <a16:creationId xmlns:a16="http://schemas.microsoft.com/office/drawing/2014/main" id="{CE03D859-9492-C559-5B31-A89D0AE20D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8661" y="165562"/>
            <a:ext cx="1538014" cy="1025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81160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"/>
          <p:cNvSpPr/>
          <p:nvPr/>
        </p:nvSpPr>
        <p:spPr>
          <a:xfrm>
            <a:off x="4654440" y="0"/>
            <a:ext cx="7537320" cy="6857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"/>
          <p:cNvSpPr txBox="1"/>
          <p:nvPr/>
        </p:nvSpPr>
        <p:spPr>
          <a:xfrm>
            <a:off x="5189759" y="1306080"/>
            <a:ext cx="6750195" cy="2662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54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Övning</a:t>
            </a:r>
            <a:endParaRPr sz="5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"/>
          <p:cNvSpPr txBox="1"/>
          <p:nvPr/>
        </p:nvSpPr>
        <p:spPr>
          <a:xfrm>
            <a:off x="5189760" y="4106160"/>
            <a:ext cx="5478120" cy="1860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endParaRPr sz="32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endParaRPr sz="32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lang="sv-SE" sz="24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Richard Chalk</a:t>
            </a:r>
            <a:r>
              <a:rPr lang="sv-SE" sz="24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, Systementor AB</a:t>
            </a:r>
            <a:endParaRPr sz="24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endParaRPr sz="2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"/>
          <p:cNvSpPr/>
          <p:nvPr/>
        </p:nvSpPr>
        <p:spPr>
          <a:xfrm>
            <a:off x="1196640" y="2252880"/>
            <a:ext cx="2218320" cy="232920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6BD88A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1" name="Google Shape;121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1120" y="2193480"/>
            <a:ext cx="2742840" cy="2329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548566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6">
          <a:extLst>
            <a:ext uri="{FF2B5EF4-FFF2-40B4-BE49-F238E27FC236}">
              <a16:creationId xmlns:a16="http://schemas.microsoft.com/office/drawing/2014/main" id="{51389A3F-AAD5-9D48-6CEA-9D31B33B46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58;p44">
            <a:extLst>
              <a:ext uri="{FF2B5EF4-FFF2-40B4-BE49-F238E27FC236}">
                <a16:creationId xmlns:a16="http://schemas.microsoft.com/office/drawing/2014/main" id="{19521851-2001-76BA-67BC-A60BB68F2977}"/>
              </a:ext>
            </a:extLst>
          </p:cNvPr>
          <p:cNvSpPr/>
          <p:nvPr/>
        </p:nvSpPr>
        <p:spPr>
          <a:xfrm>
            <a:off x="852839" y="1454040"/>
            <a:ext cx="5547961" cy="494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9875" tIns="60100" rIns="119875" bIns="6010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Det är upp till er</a:t>
            </a:r>
            <a:r>
              <a:rPr lang="sv-SE" sz="2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hur ni skaffa kunskapen i Powerpoint… men här finns en bra början!</a:t>
            </a:r>
            <a:endParaRPr lang="sv-SE" sz="2600" strike="sngStrike" dirty="0">
              <a:solidFill>
                <a:srgbClr val="C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</p:txBody>
      </p:sp>
      <p:pic>
        <p:nvPicPr>
          <p:cNvPr id="5" name="Google Shape;481;p21">
            <a:extLst>
              <a:ext uri="{FF2B5EF4-FFF2-40B4-BE49-F238E27FC236}">
                <a16:creationId xmlns:a16="http://schemas.microsoft.com/office/drawing/2014/main" id="{CC412717-8F8A-1C7E-B772-D9DA1FA5C8D9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20480" y="6450120"/>
            <a:ext cx="2742840" cy="40824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482;p21">
            <a:extLst>
              <a:ext uri="{FF2B5EF4-FFF2-40B4-BE49-F238E27FC236}">
                <a16:creationId xmlns:a16="http://schemas.microsoft.com/office/drawing/2014/main" id="{9E65125D-6557-D7B0-0884-A9513CA6597C}"/>
              </a:ext>
            </a:extLst>
          </p:cNvPr>
          <p:cNvSpPr/>
          <p:nvPr/>
        </p:nvSpPr>
        <p:spPr>
          <a:xfrm>
            <a:off x="237960" y="6450480"/>
            <a:ext cx="356688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2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https://education.systementor.se</a:t>
            </a:r>
            <a:endParaRPr sz="12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26;p2">
            <a:extLst>
              <a:ext uri="{FF2B5EF4-FFF2-40B4-BE49-F238E27FC236}">
                <a16:creationId xmlns:a16="http://schemas.microsoft.com/office/drawing/2014/main" id="{B1D1F78D-EE1B-9795-F684-84A38CE28E45}"/>
              </a:ext>
            </a:extLst>
          </p:cNvPr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4400" dirty="0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</a:rPr>
              <a:t>Powerpoint Tips</a:t>
            </a:r>
            <a:endParaRPr sz="4400" b="0" i="0" u="none" strike="noStrike" cap="none" dirty="0">
              <a:solidFill>
                <a:srgbClr val="1D9A7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E7CE9E5-556D-FA13-CB69-D3DDA5782AF9}"/>
              </a:ext>
            </a:extLst>
          </p:cNvPr>
          <p:cNvCxnSpPr>
            <a:cxnSpLocks/>
          </p:cNvCxnSpPr>
          <p:nvPr/>
        </p:nvCxnSpPr>
        <p:spPr>
          <a:xfrm>
            <a:off x="6322428" y="1674860"/>
            <a:ext cx="0" cy="472594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2" descr="Static reporting - Data Liberation">
            <a:extLst>
              <a:ext uri="{FF2B5EF4-FFF2-40B4-BE49-F238E27FC236}">
                <a16:creationId xmlns:a16="http://schemas.microsoft.com/office/drawing/2014/main" id="{DA19D570-FADE-49B8-0B34-E431ACC9E4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8661" y="165562"/>
            <a:ext cx="1538014" cy="1025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0FE7FF1-B9D8-6884-BC8E-5C96F892E777}"/>
              </a:ext>
            </a:extLst>
          </p:cNvPr>
          <p:cNvSpPr txBox="1"/>
          <p:nvPr/>
        </p:nvSpPr>
        <p:spPr>
          <a:xfrm>
            <a:off x="1306719" y="2743534"/>
            <a:ext cx="404697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i="0" dirty="0">
                <a:solidFill>
                  <a:srgbClr val="F1F1F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5"/>
              </a:rPr>
              <a:t>5 QUICK Ways to Improve Your PowerPoint Design</a:t>
            </a:r>
            <a:endParaRPr lang="en-US" sz="2400" b="1" i="0" dirty="0">
              <a:solidFill>
                <a:srgbClr val="F1F1F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F243A64-E091-DAF5-DF39-0727EF3DE1CD}"/>
              </a:ext>
            </a:extLst>
          </p:cNvPr>
          <p:cNvSpPr txBox="1"/>
          <p:nvPr/>
        </p:nvSpPr>
        <p:spPr>
          <a:xfrm>
            <a:off x="1306719" y="3680379"/>
            <a:ext cx="404697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i="0" dirty="0">
                <a:solidFill>
                  <a:srgbClr val="F1F1F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6"/>
              </a:rPr>
              <a:t>How to make Powerpoint slides engaging</a:t>
            </a:r>
            <a:endParaRPr lang="en-US" sz="2400" b="1" i="0" dirty="0">
              <a:solidFill>
                <a:srgbClr val="F1F1F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E876CCD-3334-0D5E-06C0-2BE928150A88}"/>
              </a:ext>
            </a:extLst>
          </p:cNvPr>
          <p:cNvSpPr txBox="1"/>
          <p:nvPr/>
        </p:nvSpPr>
        <p:spPr>
          <a:xfrm>
            <a:off x="1306719" y="4617224"/>
            <a:ext cx="404697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i="0" dirty="0">
                <a:solidFill>
                  <a:srgbClr val="F1F1F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7"/>
              </a:rPr>
              <a:t>6 Easy Infographics in PowerPoint</a:t>
            </a:r>
            <a:endParaRPr lang="en-US" sz="2400" b="1" i="0" dirty="0">
              <a:solidFill>
                <a:srgbClr val="F1F1F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99DC177-0CC0-DC75-69AE-53F003E4CF6A}"/>
              </a:ext>
            </a:extLst>
          </p:cNvPr>
          <p:cNvSpPr txBox="1"/>
          <p:nvPr/>
        </p:nvSpPr>
        <p:spPr>
          <a:xfrm>
            <a:off x="1306719" y="5554068"/>
            <a:ext cx="404697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i="0" dirty="0">
                <a:solidFill>
                  <a:srgbClr val="F1F1F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8"/>
              </a:rPr>
              <a:t>Visualize Data Better in Business Slides</a:t>
            </a:r>
            <a:endParaRPr lang="en-US" sz="2400" b="1" i="0" dirty="0">
              <a:solidFill>
                <a:srgbClr val="F1F1F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A2412A15-0A59-836C-70C6-2E199BD4ED9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875001" y="1387475"/>
            <a:ext cx="4876113" cy="2353098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369036B6-563E-F34B-9145-6BD01F3ECDA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875001" y="3855828"/>
            <a:ext cx="4876112" cy="2597929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81D26F2-A893-7E2D-56C2-913D99ED7050}"/>
              </a:ext>
            </a:extLst>
          </p:cNvPr>
          <p:cNvCxnSpPr/>
          <p:nvPr/>
        </p:nvCxnSpPr>
        <p:spPr>
          <a:xfrm>
            <a:off x="237960" y="3679036"/>
            <a:ext cx="585804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A8935B2-64EC-3953-D1AB-0AEB1706174C}"/>
              </a:ext>
            </a:extLst>
          </p:cNvPr>
          <p:cNvCxnSpPr/>
          <p:nvPr/>
        </p:nvCxnSpPr>
        <p:spPr>
          <a:xfrm>
            <a:off x="237960" y="4599471"/>
            <a:ext cx="585804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C6BA54C-1E5A-C779-ED3E-DE28ABCB9481}"/>
              </a:ext>
            </a:extLst>
          </p:cNvPr>
          <p:cNvCxnSpPr/>
          <p:nvPr/>
        </p:nvCxnSpPr>
        <p:spPr>
          <a:xfrm>
            <a:off x="237960" y="5554068"/>
            <a:ext cx="585804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35078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6">
          <a:extLst>
            <a:ext uri="{FF2B5EF4-FFF2-40B4-BE49-F238E27FC236}">
              <a16:creationId xmlns:a16="http://schemas.microsoft.com/office/drawing/2014/main" id="{51389A3F-AAD5-9D48-6CEA-9D31B33B46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Good Luck bilder – Bläddra bland 1,766,345 stockfoton, vektorer och videor  | Adobe Stock">
            <a:extLst>
              <a:ext uri="{FF2B5EF4-FFF2-40B4-BE49-F238E27FC236}">
                <a16:creationId xmlns:a16="http://schemas.microsoft.com/office/drawing/2014/main" id="{B3E1480B-9AB8-849E-0B1D-ACB436580E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0304" y="5013512"/>
            <a:ext cx="2546568" cy="1697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Google Shape;658;p44">
            <a:extLst>
              <a:ext uri="{FF2B5EF4-FFF2-40B4-BE49-F238E27FC236}">
                <a16:creationId xmlns:a16="http://schemas.microsoft.com/office/drawing/2014/main" id="{19521851-2001-76BA-67BC-A60BB68F2977}"/>
              </a:ext>
            </a:extLst>
          </p:cNvPr>
          <p:cNvSpPr/>
          <p:nvPr/>
        </p:nvSpPr>
        <p:spPr>
          <a:xfrm>
            <a:off x="852839" y="1454040"/>
            <a:ext cx="5547961" cy="494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9875" tIns="60100" rIns="119875" bIns="6010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1. </a:t>
            </a:r>
            <a:r>
              <a:rPr lang="sv-SE" sz="2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Ni ska fylla i </a:t>
            </a:r>
            <a:r>
              <a:rPr lang="sv-SE" sz="2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  <a:hlinkClick r:id="rId4"/>
              </a:rPr>
              <a:t>denna</a:t>
            </a:r>
            <a:r>
              <a:rPr lang="sv-SE" sz="2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frågeenkät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(svaren är så klart anonyma!)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2. </a:t>
            </a:r>
            <a:r>
              <a:rPr lang="sv-SE" sz="2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När samtliga elever har fyllt i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enkäten kommer svaren att delas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med klassen i form av en </a:t>
            </a:r>
            <a:r>
              <a:rPr lang="sv-SE" sz="2600" b="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Excelfil</a:t>
            </a:r>
            <a:r>
              <a:rPr lang="sv-SE" sz="2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3.             </a:t>
            </a:r>
            <a:r>
              <a:rPr lang="sv-SE" sz="2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Nu ska ni </a:t>
            </a:r>
            <a:r>
              <a:rPr lang="sv-SE" sz="26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analysera</a:t>
            </a:r>
            <a:r>
              <a:rPr lang="sv-SE" sz="2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och </a:t>
            </a:r>
            <a:r>
              <a:rPr lang="sv-SE" sz="2600" b="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rensa</a:t>
            </a:r>
            <a:r>
              <a:rPr lang="sv-SE" sz="2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            </a:t>
            </a:r>
            <a:r>
              <a:rPr lang="sv-SE" sz="2600" b="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datat</a:t>
            </a:r>
            <a:r>
              <a:rPr lang="sv-SE" sz="2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vid behov och redovisa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samtliga svar i en </a:t>
            </a:r>
            <a:r>
              <a:rPr lang="sv-SE" sz="2600" b="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statisk Powerpoint rapport</a:t>
            </a:r>
            <a:r>
              <a:rPr lang="sv-SE" sz="2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!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4.</a:t>
            </a:r>
            <a:r>
              <a:rPr lang="sv-SE" sz="2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Första sidan i rapporten ska vara en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</a:t>
            </a:r>
            <a:r>
              <a:rPr lang="sv-SE" sz="2600" b="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sammanfattning med dina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b="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rekommendationer/insikter</a:t>
            </a:r>
          </a:p>
        </p:txBody>
      </p:sp>
      <p:sp>
        <p:nvSpPr>
          <p:cNvPr id="11" name="Google Shape;658;p44">
            <a:extLst>
              <a:ext uri="{FF2B5EF4-FFF2-40B4-BE49-F238E27FC236}">
                <a16:creationId xmlns:a16="http://schemas.microsoft.com/office/drawing/2014/main" id="{193DBE62-B972-739D-A49F-786426AEB0E9}"/>
              </a:ext>
            </a:extLst>
          </p:cNvPr>
          <p:cNvSpPr/>
          <p:nvPr/>
        </p:nvSpPr>
        <p:spPr>
          <a:xfrm>
            <a:off x="6467901" y="1454039"/>
            <a:ext cx="5547961" cy="38822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9875" tIns="60100" rIns="119875" bIns="6010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5. </a:t>
            </a:r>
            <a:r>
              <a:rPr lang="sv-SE" sz="2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S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edan ska ni visa relevanta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b="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</a:t>
            </a:r>
            <a:r>
              <a:rPr lang="sv-SE" sz="2600" b="1" strike="noStrike" dirty="0" err="1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charts</a:t>
            </a:r>
            <a:r>
              <a:rPr lang="sv-SE" sz="26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/diagrams för samtliga frågor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b="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</a:t>
            </a:r>
            <a:r>
              <a:rPr lang="sv-SE" sz="26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inklusive era eventuella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b="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</a:t>
            </a:r>
            <a:r>
              <a:rPr lang="sv-SE" sz="26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rekommendationer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!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6. </a:t>
            </a:r>
            <a:r>
              <a:rPr lang="sv-SE" sz="2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Tänk på din UI – Rapporten ska vara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</a:t>
            </a:r>
            <a:r>
              <a:rPr lang="sv-SE" sz="2600" b="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snygg</a:t>
            </a:r>
            <a:r>
              <a:rPr lang="sv-SE" sz="2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,</a:t>
            </a:r>
            <a:r>
              <a:rPr lang="sv-SE" sz="2600" b="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informativ</a:t>
            </a:r>
            <a:r>
              <a:rPr lang="sv-SE" sz="2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och </a:t>
            </a:r>
            <a:r>
              <a:rPr lang="sv-SE" sz="2600" b="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lättläst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7. </a:t>
            </a:r>
            <a:r>
              <a:rPr lang="sv-SE" sz="2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Ni ska arbeta i </a:t>
            </a:r>
            <a:r>
              <a:rPr lang="sv-SE" sz="26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par</a:t>
            </a:r>
            <a:r>
              <a:rPr lang="sv-SE" sz="2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(</a:t>
            </a:r>
            <a:r>
              <a:rPr lang="sv-SE" sz="26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max</a:t>
            </a:r>
            <a:r>
              <a:rPr lang="sv-SE" sz="2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3 elever)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8</a:t>
            </a:r>
            <a:r>
              <a:rPr lang="sv-SE" sz="26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.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</a:t>
            </a:r>
            <a:r>
              <a:rPr lang="sv-SE" sz="26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Samtliga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grupper ska få en chans att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presentera sitt arbete </a:t>
            </a:r>
            <a:r>
              <a:rPr lang="sv-SE" sz="2600" strike="noStrike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i framtiden</a:t>
            </a:r>
            <a:endParaRPr lang="sv-SE" sz="2600" strike="noStrike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</p:txBody>
      </p:sp>
      <p:pic>
        <p:nvPicPr>
          <p:cNvPr id="5" name="Google Shape;481;p21">
            <a:extLst>
              <a:ext uri="{FF2B5EF4-FFF2-40B4-BE49-F238E27FC236}">
                <a16:creationId xmlns:a16="http://schemas.microsoft.com/office/drawing/2014/main" id="{CC412717-8F8A-1C7E-B772-D9DA1FA5C8D9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420480" y="6450120"/>
            <a:ext cx="2742840" cy="40824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482;p21">
            <a:extLst>
              <a:ext uri="{FF2B5EF4-FFF2-40B4-BE49-F238E27FC236}">
                <a16:creationId xmlns:a16="http://schemas.microsoft.com/office/drawing/2014/main" id="{9E65125D-6557-D7B0-0884-A9513CA6597C}"/>
              </a:ext>
            </a:extLst>
          </p:cNvPr>
          <p:cNvSpPr/>
          <p:nvPr/>
        </p:nvSpPr>
        <p:spPr>
          <a:xfrm>
            <a:off x="237960" y="6450480"/>
            <a:ext cx="356688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2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https://education.systementor.se</a:t>
            </a:r>
            <a:endParaRPr sz="12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26;p2">
            <a:extLst>
              <a:ext uri="{FF2B5EF4-FFF2-40B4-BE49-F238E27FC236}">
                <a16:creationId xmlns:a16="http://schemas.microsoft.com/office/drawing/2014/main" id="{B1D1F78D-EE1B-9795-F684-84A38CE28E45}"/>
              </a:ext>
            </a:extLst>
          </p:cNvPr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4400" dirty="0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</a:rPr>
              <a:t>Vad ska ni göra?</a:t>
            </a:r>
            <a:endParaRPr sz="4400" b="0" i="0" u="none" strike="noStrike" cap="none" dirty="0">
              <a:solidFill>
                <a:srgbClr val="1D9A7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E7CE9E5-556D-FA13-CB69-D3DDA5782AF9}"/>
              </a:ext>
            </a:extLst>
          </p:cNvPr>
          <p:cNvCxnSpPr>
            <a:cxnSpLocks/>
          </p:cNvCxnSpPr>
          <p:nvPr/>
        </p:nvCxnSpPr>
        <p:spPr>
          <a:xfrm>
            <a:off x="6322428" y="1674860"/>
            <a:ext cx="0" cy="472594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2" descr="Static reporting - Data Liberation">
            <a:extLst>
              <a:ext uri="{FF2B5EF4-FFF2-40B4-BE49-F238E27FC236}">
                <a16:creationId xmlns:a16="http://schemas.microsoft.com/office/drawing/2014/main" id="{823A80EF-4596-9F60-726E-0EE4E67D5D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8661" y="165562"/>
            <a:ext cx="1538014" cy="1025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6">
            <a:extLst>
              <a:ext uri="{FF2B5EF4-FFF2-40B4-BE49-F238E27FC236}">
                <a16:creationId xmlns:a16="http://schemas.microsoft.com/office/drawing/2014/main" id="{2AF9DD33-4BA8-A5F4-9CBB-0EFE569E53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6068" y="3592645"/>
            <a:ext cx="733572" cy="683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3154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44"/>
          <p:cNvSpPr/>
          <p:nvPr/>
        </p:nvSpPr>
        <p:spPr>
          <a:xfrm>
            <a:off x="852841" y="2953857"/>
            <a:ext cx="8935593" cy="3446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9875" tIns="60100" rIns="119875" bIns="60100" anchor="t" anchorCtr="0">
            <a:noAutofit/>
          </a:bodyPr>
          <a:lstStyle/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         Genereras från en datamängd vid en </a:t>
            </a:r>
            <a:r>
              <a:rPr lang="sv-SE" sz="24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specifik tidpunkt </a:t>
            </a: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4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         </a:t>
            </a:r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(innebär att informationen i rapporten förblir </a:t>
            </a: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         </a:t>
            </a:r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oförändrad även om de underliggande </a:t>
            </a:r>
            <a:r>
              <a:rPr lang="sv-SE" sz="2400" strike="noStrike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datan</a:t>
            </a:r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</a:t>
            </a: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         </a:t>
            </a:r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uppdateras). En s.k. </a:t>
            </a:r>
            <a:r>
              <a:rPr lang="sv-SE" sz="2400" b="1" strike="noStrike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Snapshot</a:t>
            </a: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sv-SE" sz="2400" strike="noStrike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De är användbara för att visa </a:t>
            </a:r>
            <a:r>
              <a:rPr lang="sv-SE" sz="24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information som inte kräver regelbundna uppdateringar</a:t>
            </a:r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, tex: </a:t>
            </a:r>
            <a:r>
              <a:rPr lang="sv-SE" sz="24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årsrapporter</a:t>
            </a:r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, </a:t>
            </a: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4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sammanfattningar av kvartalsresultat</a:t>
            </a:r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, eller </a:t>
            </a:r>
            <a:r>
              <a:rPr lang="sv-SE" sz="24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svar från en </a:t>
            </a: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4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frågeenkät</a:t>
            </a:r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.</a:t>
            </a:r>
          </a:p>
        </p:txBody>
      </p:sp>
      <p:sp>
        <p:nvSpPr>
          <p:cNvPr id="6" name="Google Shape;482;p21">
            <a:extLst>
              <a:ext uri="{FF2B5EF4-FFF2-40B4-BE49-F238E27FC236}">
                <a16:creationId xmlns:a16="http://schemas.microsoft.com/office/drawing/2014/main" id="{AA3DBEFE-0B36-E64D-9BC8-6CAB98AE791F}"/>
              </a:ext>
            </a:extLst>
          </p:cNvPr>
          <p:cNvSpPr/>
          <p:nvPr/>
        </p:nvSpPr>
        <p:spPr>
          <a:xfrm>
            <a:off x="237960" y="6450480"/>
            <a:ext cx="356688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200" b="0" strike="noStrik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https://education.systementor.se</a:t>
            </a:r>
            <a:endParaRPr sz="1200" b="0" strike="noStrik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26;p2">
            <a:extLst>
              <a:ext uri="{FF2B5EF4-FFF2-40B4-BE49-F238E27FC236}">
                <a16:creationId xmlns:a16="http://schemas.microsoft.com/office/drawing/2014/main" id="{EBD62573-4B50-EAD6-8C7E-C3AE6A9F45B4}"/>
              </a:ext>
            </a:extLst>
          </p:cNvPr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4400" b="0" i="0" u="none" strike="noStrike" cap="none" dirty="0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</a:rPr>
              <a:t>I ett nötskal</a:t>
            </a:r>
            <a:endParaRPr sz="4400" b="0" i="0" u="none" strike="noStrike" cap="none" dirty="0">
              <a:solidFill>
                <a:srgbClr val="1D9A7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BF4E8CD-055F-8FAC-58DB-DB42DE1E6C1D}"/>
              </a:ext>
            </a:extLst>
          </p:cNvPr>
          <p:cNvSpPr txBox="1"/>
          <p:nvPr/>
        </p:nvSpPr>
        <p:spPr>
          <a:xfrm>
            <a:off x="1524980" y="1562863"/>
            <a:ext cx="1024998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sv-SE" sz="2400" i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Statiska rapporter är </a:t>
            </a:r>
            <a:r>
              <a:rPr lang="sv-SE" sz="2400" b="1" i="1" dirty="0">
                <a:solidFill>
                  <a:srgbClr val="1D9A7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fördefinierade</a:t>
            </a:r>
            <a:r>
              <a:rPr lang="sv-SE" sz="2400" i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rapporter där </a:t>
            </a:r>
            <a:r>
              <a:rPr lang="sv-SE" sz="2400" b="1" i="1" dirty="0" err="1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datan</a:t>
            </a:r>
            <a:r>
              <a:rPr lang="sv-SE" sz="2400" b="1" i="1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algn="ctr"/>
            <a:r>
              <a:rPr lang="sv-SE" sz="2400" b="1" i="1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 ändras efter att rapporten har skapats</a:t>
            </a:r>
          </a:p>
        </p:txBody>
      </p:sp>
      <p:pic>
        <p:nvPicPr>
          <p:cNvPr id="2" name="Picture 2" descr="This Week: Reminder —">
            <a:extLst>
              <a:ext uri="{FF2B5EF4-FFF2-40B4-BE49-F238E27FC236}">
                <a16:creationId xmlns:a16="http://schemas.microsoft.com/office/drawing/2014/main" id="{1798266B-4E23-1125-CABF-2421F7B57C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0896" y="1901183"/>
            <a:ext cx="493939" cy="493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This Week: Reminder —">
            <a:extLst>
              <a:ext uri="{FF2B5EF4-FFF2-40B4-BE49-F238E27FC236}">
                <a16:creationId xmlns:a16="http://schemas.microsoft.com/office/drawing/2014/main" id="{00F42DEA-93D1-0D04-0FB8-52092F46A3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10428175" y="1947119"/>
            <a:ext cx="493939" cy="493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977F281-A947-A97F-F970-14C3D7FFAE2B}"/>
              </a:ext>
            </a:extLst>
          </p:cNvPr>
          <p:cNvSpPr txBox="1"/>
          <p:nvPr/>
        </p:nvSpPr>
        <p:spPr>
          <a:xfrm>
            <a:off x="8814523" y="416322"/>
            <a:ext cx="213941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sv-SE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4"/>
              </a:rPr>
              <a:t>Intro</a:t>
            </a:r>
            <a:endParaRPr lang="sv-SE" sz="2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50E3248-F1C9-60C4-B00D-907E554C43F3}"/>
              </a:ext>
            </a:extLst>
          </p:cNvPr>
          <p:cNvCxnSpPr>
            <a:cxnSpLocks/>
          </p:cNvCxnSpPr>
          <p:nvPr/>
        </p:nvCxnSpPr>
        <p:spPr>
          <a:xfrm>
            <a:off x="1262742" y="2910479"/>
            <a:ext cx="9335589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94A8D931-E469-3687-71E2-898BAA394248}"/>
              </a:ext>
            </a:extLst>
          </p:cNvPr>
          <p:cNvGrpSpPr/>
          <p:nvPr/>
        </p:nvGrpSpPr>
        <p:grpSpPr>
          <a:xfrm>
            <a:off x="1206131" y="1655748"/>
            <a:ext cx="1105316" cy="824448"/>
            <a:chOff x="2730159" y="4384883"/>
            <a:chExt cx="2794878" cy="2356660"/>
          </a:xfrm>
        </p:grpSpPr>
        <p:pic>
          <p:nvPicPr>
            <p:cNvPr id="13" name="Picture 12" descr="A person with a beard&#10;&#10;Description automatically generated with low confidence">
              <a:extLst>
                <a:ext uri="{FF2B5EF4-FFF2-40B4-BE49-F238E27FC236}">
                  <a16:creationId xmlns:a16="http://schemas.microsoft.com/office/drawing/2014/main" id="{14D294F2-AF92-0278-02CC-12FC807B0C3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30159" y="4540467"/>
              <a:ext cx="2794878" cy="2167202"/>
            </a:xfrm>
            <a:prstGeom prst="ellipse">
              <a:avLst/>
            </a:prstGeom>
          </p:spPr>
        </p:pic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628D1CA-3C7F-536C-4B24-366D56FF1097}"/>
                </a:ext>
              </a:extLst>
            </p:cNvPr>
            <p:cNvSpPr/>
            <p:nvPr/>
          </p:nvSpPr>
          <p:spPr>
            <a:xfrm>
              <a:off x="2902684" y="4384883"/>
              <a:ext cx="2293941" cy="2350394"/>
            </a:xfrm>
            <a:prstGeom prst="ellipse">
              <a:avLst/>
            </a:prstGeom>
            <a:noFill/>
            <a:ln w="76200">
              <a:solidFill>
                <a:srgbClr val="1D9A7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86F6C46-C256-9A0D-4BED-28DD7BACC0D9}"/>
                </a:ext>
              </a:extLst>
            </p:cNvPr>
            <p:cNvSpPr/>
            <p:nvPr/>
          </p:nvSpPr>
          <p:spPr>
            <a:xfrm rot="17751531">
              <a:off x="4959275" y="5975711"/>
              <a:ext cx="742125" cy="2584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CC39849-963F-8FC7-B40F-FBF5690F886B}"/>
                </a:ext>
              </a:extLst>
            </p:cNvPr>
            <p:cNvSpPr/>
            <p:nvPr/>
          </p:nvSpPr>
          <p:spPr>
            <a:xfrm rot="18329386">
              <a:off x="4803563" y="6241272"/>
              <a:ext cx="742125" cy="2584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11D1EB2-3BF9-203D-914A-3692D0045509}"/>
                </a:ext>
              </a:extLst>
            </p:cNvPr>
            <p:cNvSpPr/>
            <p:nvPr/>
          </p:nvSpPr>
          <p:spPr>
            <a:xfrm rot="19083752" flipV="1">
              <a:off x="4624724" y="6446426"/>
              <a:ext cx="742125" cy="2643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pic>
        <p:nvPicPr>
          <p:cNvPr id="1028" name="Picture 4" descr="Internet Prosymbols Duotone icon">
            <a:extLst>
              <a:ext uri="{FF2B5EF4-FFF2-40B4-BE49-F238E27FC236}">
                <a16:creationId xmlns:a16="http://schemas.microsoft.com/office/drawing/2014/main" id="{F0AFA532-EEB1-43CB-1471-4A6ADC0E0C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4633" y="226245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oogle Shape;481;p21">
            <a:extLst>
              <a:ext uri="{FF2B5EF4-FFF2-40B4-BE49-F238E27FC236}">
                <a16:creationId xmlns:a16="http://schemas.microsoft.com/office/drawing/2014/main" id="{B45E21E7-1F49-95B0-49A5-D39730501AD5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9420480" y="6450120"/>
            <a:ext cx="2742840" cy="408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2" descr="Static reporting - Data Liberation">
            <a:extLst>
              <a:ext uri="{FF2B5EF4-FFF2-40B4-BE49-F238E27FC236}">
                <a16:creationId xmlns:a16="http://schemas.microsoft.com/office/drawing/2014/main" id="{E6C02D16-A33F-9A56-EC21-35DDC9EF02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8661" y="165562"/>
            <a:ext cx="1538014" cy="1025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Chapter 6 officer for PowerPoint | officeverse">
            <a:extLst>
              <a:ext uri="{FF2B5EF4-FFF2-40B4-BE49-F238E27FC236}">
                <a16:creationId xmlns:a16="http://schemas.microsoft.com/office/drawing/2014/main" id="{1760B225-0978-07FD-4BBD-EAAF426D02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5779" y="3585904"/>
            <a:ext cx="3602573" cy="2603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EF6F4780-80F7-0C6F-400D-1C8CD53F09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4780" y="3387142"/>
            <a:ext cx="733572" cy="683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D4136888-EA93-A4CC-BEAF-FAFA77BD6B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2159" y="3325522"/>
            <a:ext cx="673361" cy="827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Old Camera bilder – Bläddra bland 575,012 stockfoton ...">
            <a:extLst>
              <a:ext uri="{FF2B5EF4-FFF2-40B4-BE49-F238E27FC236}">
                <a16:creationId xmlns:a16="http://schemas.microsoft.com/office/drawing/2014/main" id="{84115335-2B9B-FB13-EC5C-F009C0D01F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66" y="3207974"/>
            <a:ext cx="1779432" cy="1192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9020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6">
          <a:extLst>
            <a:ext uri="{FF2B5EF4-FFF2-40B4-BE49-F238E27FC236}">
              <a16:creationId xmlns:a16="http://schemas.microsoft.com/office/drawing/2014/main" id="{51389A3F-AAD5-9D48-6CEA-9D31B33B46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58;p44">
            <a:extLst>
              <a:ext uri="{FF2B5EF4-FFF2-40B4-BE49-F238E27FC236}">
                <a16:creationId xmlns:a16="http://schemas.microsoft.com/office/drawing/2014/main" id="{19521851-2001-76BA-67BC-A60BB68F2977}"/>
              </a:ext>
            </a:extLst>
          </p:cNvPr>
          <p:cNvSpPr/>
          <p:nvPr/>
        </p:nvSpPr>
        <p:spPr>
          <a:xfrm>
            <a:off x="852839" y="1454040"/>
            <a:ext cx="5547961" cy="494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9875" tIns="60100" rIns="119875" bIns="6010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Statiska Rapporter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…är </a:t>
            </a:r>
            <a:r>
              <a:rPr lang="sv-SE" sz="26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fördefinierade rapporter där </a:t>
            </a:r>
            <a:r>
              <a:rPr lang="sv-SE" sz="2600" b="1" dirty="0" err="1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datan</a:t>
            </a:r>
            <a:r>
              <a:rPr lang="sv-SE" sz="26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inte ändras efter att rapporten har skapats</a:t>
            </a:r>
            <a:r>
              <a:rPr lang="sv-SE" sz="2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.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sv-SE" sz="26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sv-SE" sz="26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       Dessa rapporter </a:t>
            </a:r>
            <a:r>
              <a:rPr lang="sv-SE" sz="2600" b="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genereras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b="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       från en datamängd vid en specifik tidpunkt</a:t>
            </a:r>
            <a:r>
              <a:rPr lang="sv-SE" sz="2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, vilket innebär att informationen i rapporten förblir </a:t>
            </a:r>
            <a:r>
              <a:rPr lang="sv-SE" sz="26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oförändrad</a:t>
            </a:r>
            <a:r>
              <a:rPr lang="sv-SE" sz="2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även om de underliggande </a:t>
            </a:r>
            <a:r>
              <a:rPr lang="sv-SE" sz="26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datan</a:t>
            </a:r>
            <a:r>
              <a:rPr lang="sv-SE" sz="2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uppdateras.</a:t>
            </a:r>
            <a:endParaRPr lang="sv-SE" sz="2600" strike="sngStrike" dirty="0">
              <a:solidFill>
                <a:srgbClr val="C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</p:txBody>
      </p:sp>
      <p:sp>
        <p:nvSpPr>
          <p:cNvPr id="11" name="Google Shape;658;p44">
            <a:extLst>
              <a:ext uri="{FF2B5EF4-FFF2-40B4-BE49-F238E27FC236}">
                <a16:creationId xmlns:a16="http://schemas.microsoft.com/office/drawing/2014/main" id="{193DBE62-B972-739D-A49F-786426AEB0E9}"/>
              </a:ext>
            </a:extLst>
          </p:cNvPr>
          <p:cNvSpPr/>
          <p:nvPr/>
        </p:nvSpPr>
        <p:spPr>
          <a:xfrm>
            <a:off x="6467901" y="1454039"/>
            <a:ext cx="5695419" cy="4878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9875" tIns="60100" rIns="119875" bIns="6010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Dynamiska Rapporter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…är </a:t>
            </a:r>
            <a:r>
              <a:rPr lang="sv-SE" sz="2600" b="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interaktiva och kan uppdateras i realtid</a:t>
            </a:r>
            <a:r>
              <a:rPr lang="sv-SE" sz="2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eller vid behov för att </a:t>
            </a:r>
            <a:r>
              <a:rPr lang="sv-SE" sz="26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återspegla de senaste tillgängliga </a:t>
            </a:r>
            <a:r>
              <a:rPr lang="sv-SE" sz="2600" b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datan</a:t>
            </a:r>
            <a:r>
              <a:rPr lang="sv-SE" sz="2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.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sv-SE" sz="26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sv-SE" sz="26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       Tex. </a:t>
            </a:r>
            <a:r>
              <a:rPr lang="sv-SE" sz="2600" b="1" dirty="0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Power BI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       Användare kan ofta interagera med dynamiska rapporter genom att </a:t>
            </a:r>
            <a:r>
              <a:rPr lang="sv-SE" sz="2600" b="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filtrera</a:t>
            </a:r>
            <a:r>
              <a:rPr lang="sv-SE" sz="2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, </a:t>
            </a:r>
            <a:r>
              <a:rPr lang="sv-SE" sz="2600" b="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sortera</a:t>
            </a:r>
            <a:r>
              <a:rPr lang="sv-SE" sz="2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och visa </a:t>
            </a:r>
            <a:r>
              <a:rPr lang="sv-SE" sz="26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datan</a:t>
            </a:r>
            <a:r>
              <a:rPr lang="sv-SE" sz="2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på olika sätt beroende på vad de är intresserade av</a:t>
            </a:r>
            <a:r>
              <a:rPr lang="sv-SE" sz="26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*</a:t>
            </a:r>
            <a:r>
              <a:rPr lang="sv-SE" sz="2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</a:t>
            </a:r>
            <a:endParaRPr lang="sv-SE" sz="2600" strike="noStrike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</p:txBody>
      </p:sp>
      <p:pic>
        <p:nvPicPr>
          <p:cNvPr id="5" name="Google Shape;481;p21">
            <a:extLst>
              <a:ext uri="{FF2B5EF4-FFF2-40B4-BE49-F238E27FC236}">
                <a16:creationId xmlns:a16="http://schemas.microsoft.com/office/drawing/2014/main" id="{CC412717-8F8A-1C7E-B772-D9DA1FA5C8D9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20480" y="6450120"/>
            <a:ext cx="2742840" cy="40824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482;p21">
            <a:extLst>
              <a:ext uri="{FF2B5EF4-FFF2-40B4-BE49-F238E27FC236}">
                <a16:creationId xmlns:a16="http://schemas.microsoft.com/office/drawing/2014/main" id="{9E65125D-6557-D7B0-0884-A9513CA6597C}"/>
              </a:ext>
            </a:extLst>
          </p:cNvPr>
          <p:cNvSpPr/>
          <p:nvPr/>
        </p:nvSpPr>
        <p:spPr>
          <a:xfrm>
            <a:off x="237960" y="6450480"/>
            <a:ext cx="356688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2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https://education.systementor.se</a:t>
            </a:r>
            <a:endParaRPr sz="12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26;p2">
            <a:extLst>
              <a:ext uri="{FF2B5EF4-FFF2-40B4-BE49-F238E27FC236}">
                <a16:creationId xmlns:a16="http://schemas.microsoft.com/office/drawing/2014/main" id="{B1D1F78D-EE1B-9795-F684-84A38CE28E45}"/>
              </a:ext>
            </a:extLst>
          </p:cNvPr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4400" dirty="0" err="1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</a:rPr>
              <a:t>Static</a:t>
            </a:r>
            <a:r>
              <a:rPr lang="sv-SE" sz="4400" dirty="0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</a:rPr>
              <a:t>       Dynamic rapporter</a:t>
            </a:r>
            <a:endParaRPr sz="4400" b="0" i="0" u="none" strike="noStrike" cap="none" dirty="0">
              <a:solidFill>
                <a:srgbClr val="1D9A7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E7CE9E5-556D-FA13-CB69-D3DDA5782AF9}"/>
              </a:ext>
            </a:extLst>
          </p:cNvPr>
          <p:cNvCxnSpPr>
            <a:cxnSpLocks/>
          </p:cNvCxnSpPr>
          <p:nvPr/>
        </p:nvCxnSpPr>
        <p:spPr>
          <a:xfrm>
            <a:off x="6322428" y="1674860"/>
            <a:ext cx="0" cy="472594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2" descr="Static reporting - Data Liberation">
            <a:extLst>
              <a:ext uri="{FF2B5EF4-FFF2-40B4-BE49-F238E27FC236}">
                <a16:creationId xmlns:a16="http://schemas.microsoft.com/office/drawing/2014/main" id="{823A80EF-4596-9F60-726E-0EE4E67D5D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8661" y="165562"/>
            <a:ext cx="1538014" cy="1025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7ABBD77-D9FF-15CD-B053-4B3B04A2D7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43040" y="3051451"/>
            <a:ext cx="789831" cy="90326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CB48688-18CE-FABA-2E02-B795D78485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91834" y="609802"/>
            <a:ext cx="701439" cy="802178"/>
          </a:xfrm>
          <a:prstGeom prst="rect">
            <a:avLst/>
          </a:prstGeom>
        </p:spPr>
      </p:pic>
      <p:pic>
        <p:nvPicPr>
          <p:cNvPr id="2050" name="Picture 2" descr="Calendar - Free time and date icons">
            <a:extLst>
              <a:ext uri="{FF2B5EF4-FFF2-40B4-BE49-F238E27FC236}">
                <a16:creationId xmlns:a16="http://schemas.microsoft.com/office/drawing/2014/main" id="{C9024BCA-F8A4-06C3-AE38-FF2C1B7AB5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871" y="3927420"/>
            <a:ext cx="756313" cy="756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96256AEE-4834-8D62-C799-BD40A375C7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4726" y="3685687"/>
            <a:ext cx="915538" cy="915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3279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6">
          <a:extLst>
            <a:ext uri="{FF2B5EF4-FFF2-40B4-BE49-F238E27FC236}">
              <a16:creationId xmlns:a16="http://schemas.microsoft.com/office/drawing/2014/main" id="{92B24C66-E3A0-CD8E-46E3-BE8AE5A755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58;p44">
            <a:extLst>
              <a:ext uri="{FF2B5EF4-FFF2-40B4-BE49-F238E27FC236}">
                <a16:creationId xmlns:a16="http://schemas.microsoft.com/office/drawing/2014/main" id="{BB46170B-48CD-292A-F50B-D03B7E32A747}"/>
              </a:ext>
            </a:extLst>
          </p:cNvPr>
          <p:cNvSpPr/>
          <p:nvPr/>
        </p:nvSpPr>
        <p:spPr>
          <a:xfrm>
            <a:off x="852839" y="1454040"/>
            <a:ext cx="5547961" cy="4996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9875" tIns="60100" rIns="119875" bIns="60100" anchor="t" anchorCtr="0">
            <a:noAutofit/>
          </a:bodyPr>
          <a:lstStyle/>
          <a:p>
            <a: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b="1" i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Surveydata</a:t>
            </a:r>
            <a:r>
              <a:rPr lang="sv-SE" sz="2800" i="1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är insamlade genom att ställa frågor till en grupp människor för att få deras </a:t>
            </a:r>
            <a:r>
              <a:rPr lang="sv-SE" sz="2800" b="1" i="1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åsikter</a:t>
            </a:r>
            <a:r>
              <a:rPr lang="sv-SE" sz="2800" i="1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, </a:t>
            </a:r>
            <a:r>
              <a:rPr lang="sv-SE" sz="2800" b="1" i="1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preferenser</a:t>
            </a:r>
            <a:r>
              <a:rPr lang="sv-SE" sz="2800" i="1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eller </a:t>
            </a:r>
            <a:r>
              <a:rPr lang="sv-SE" sz="2800" b="1" i="1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upplevelser</a:t>
            </a:r>
            <a:r>
              <a:rPr lang="sv-SE" sz="2800" i="1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.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Det kan vara…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sv-SE" sz="2800" b="1" strike="noStrike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kvalitativa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(tex. </a:t>
            </a:r>
            <a:r>
              <a:rPr lang="sv-SE" sz="2800" b="1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öppna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</a:t>
            </a:r>
            <a:r>
              <a:rPr lang="sv-SE" sz="2800" b="1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svar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) 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sv-SE" sz="2800" b="1" strike="noStrike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kvantitativa 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(tex. </a:t>
            </a:r>
            <a:r>
              <a:rPr lang="sv-SE" sz="2800" b="1" strike="noStrike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skalbetyg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)</a:t>
            </a:r>
          </a:p>
        </p:txBody>
      </p:sp>
      <p:pic>
        <p:nvPicPr>
          <p:cNvPr id="5" name="Google Shape;481;p21">
            <a:extLst>
              <a:ext uri="{FF2B5EF4-FFF2-40B4-BE49-F238E27FC236}">
                <a16:creationId xmlns:a16="http://schemas.microsoft.com/office/drawing/2014/main" id="{54BF4786-4939-E5DA-0B4B-623D2E5A0625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20480" y="6450120"/>
            <a:ext cx="2742840" cy="40824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482;p21">
            <a:extLst>
              <a:ext uri="{FF2B5EF4-FFF2-40B4-BE49-F238E27FC236}">
                <a16:creationId xmlns:a16="http://schemas.microsoft.com/office/drawing/2014/main" id="{859B11F8-BD78-7887-C2E3-D6536E298AC5}"/>
              </a:ext>
            </a:extLst>
          </p:cNvPr>
          <p:cNvSpPr/>
          <p:nvPr/>
        </p:nvSpPr>
        <p:spPr>
          <a:xfrm>
            <a:off x="237960" y="6450480"/>
            <a:ext cx="356688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2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https://education.systementor.se</a:t>
            </a:r>
            <a:endParaRPr sz="12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26;p2">
            <a:extLst>
              <a:ext uri="{FF2B5EF4-FFF2-40B4-BE49-F238E27FC236}">
                <a16:creationId xmlns:a16="http://schemas.microsoft.com/office/drawing/2014/main" id="{1197E70E-E03D-FB45-8582-2E540DAAADCF}"/>
              </a:ext>
            </a:extLst>
          </p:cNvPr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4400" b="0" i="0" u="none" strike="noStrike" cap="none" dirty="0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</a:rPr>
              <a:t>Survey Data        </a:t>
            </a:r>
            <a:r>
              <a:rPr lang="sv-SE" sz="4400" b="0" i="0" u="none" strike="noStrike" cap="none" dirty="0" err="1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</a:rPr>
              <a:t>Sales</a:t>
            </a:r>
            <a:r>
              <a:rPr lang="sv-SE" sz="4400" b="0" i="0" u="none" strike="noStrike" cap="none" dirty="0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</a:rPr>
              <a:t> Data</a:t>
            </a:r>
            <a:endParaRPr sz="4400" b="0" i="0" u="none" strike="noStrike" cap="none" dirty="0">
              <a:solidFill>
                <a:srgbClr val="1D9A7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B71C26E-A26D-0264-7B0D-6A8DBCAE432F}"/>
              </a:ext>
            </a:extLst>
          </p:cNvPr>
          <p:cNvCxnSpPr>
            <a:cxnSpLocks/>
          </p:cNvCxnSpPr>
          <p:nvPr/>
        </p:nvCxnSpPr>
        <p:spPr>
          <a:xfrm>
            <a:off x="6322428" y="1674860"/>
            <a:ext cx="0" cy="472594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AF9C1FCB-0AEA-D488-DFF6-1BE201DF16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8421" y="609802"/>
            <a:ext cx="701439" cy="802178"/>
          </a:xfrm>
          <a:prstGeom prst="rect">
            <a:avLst/>
          </a:prstGeom>
        </p:spPr>
      </p:pic>
      <p:sp>
        <p:nvSpPr>
          <p:cNvPr id="15" name="Google Shape;658;p44">
            <a:extLst>
              <a:ext uri="{FF2B5EF4-FFF2-40B4-BE49-F238E27FC236}">
                <a16:creationId xmlns:a16="http://schemas.microsoft.com/office/drawing/2014/main" id="{D172ED27-9CB1-DE2B-4B7E-6D215F905EC8}"/>
              </a:ext>
            </a:extLst>
          </p:cNvPr>
          <p:cNvSpPr/>
          <p:nvPr/>
        </p:nvSpPr>
        <p:spPr>
          <a:xfrm>
            <a:off x="6467901" y="1454039"/>
            <a:ext cx="5695419" cy="4878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9875" tIns="60100" rIns="119875" bIns="60100" anchor="t" anchorCtr="0">
            <a:noAutofit/>
          </a:bodyPr>
          <a:lstStyle/>
          <a:p>
            <a: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b="1" i="1" dirty="0" err="1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Salesdata</a:t>
            </a:r>
            <a:r>
              <a:rPr lang="sv-SE" sz="2800" b="1" i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</a:t>
            </a:r>
            <a:r>
              <a:rPr lang="sv-SE" sz="2800" i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är faktiska siffror som visar </a:t>
            </a:r>
            <a:r>
              <a:rPr lang="sv-SE" sz="2800" b="1" i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försäljningen av produkter</a:t>
            </a:r>
            <a:r>
              <a:rPr lang="sv-SE" sz="2800" i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eller tjänster, inklusive mängd, tidpunkt och intäkter.</a:t>
            </a:r>
            <a:endParaRPr lang="sv-SE" sz="2800" i="1" strike="noStrike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</p:txBody>
      </p:sp>
      <p:pic>
        <p:nvPicPr>
          <p:cNvPr id="1028" name="Picture 4" descr="Sales Data You Don't Know You're Missing for Your Local Toronto Business -  Scott's Directories">
            <a:extLst>
              <a:ext uri="{FF2B5EF4-FFF2-40B4-BE49-F238E27FC236}">
                <a16:creationId xmlns:a16="http://schemas.microsoft.com/office/drawing/2014/main" id="{49915256-EFA1-22B7-9219-EDC9CEC7F8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6860" y="3341370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2 People Talking Vector Art, Icons, and Graphics for Free Download">
            <a:extLst>
              <a:ext uri="{FF2B5EF4-FFF2-40B4-BE49-F238E27FC236}">
                <a16:creationId xmlns:a16="http://schemas.microsoft.com/office/drawing/2014/main" id="{385D1A59-06C3-2C48-F750-5DAAFA59E8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2616" y="4728754"/>
            <a:ext cx="2861667" cy="2129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1FC2325-B143-3838-52E1-CD854D4CF549}"/>
              </a:ext>
            </a:extLst>
          </p:cNvPr>
          <p:cNvSpPr txBox="1"/>
          <p:nvPr/>
        </p:nvSpPr>
        <p:spPr>
          <a:xfrm>
            <a:off x="3821543" y="502484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B5225EA-DA8B-ECD1-EBB2-C29E48B90D94}"/>
              </a:ext>
            </a:extLst>
          </p:cNvPr>
          <p:cNvSpPr txBox="1"/>
          <p:nvPr/>
        </p:nvSpPr>
        <p:spPr>
          <a:xfrm>
            <a:off x="4199681" y="5325579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>
                <a:solidFill>
                  <a:schemeClr val="bg1"/>
                </a:solidFill>
              </a:rPr>
              <a:t>…</a:t>
            </a:r>
          </a:p>
        </p:txBody>
      </p:sp>
      <p:pic>
        <p:nvPicPr>
          <p:cNvPr id="19" name="Picture 2" descr="Static reporting - Data Liberation">
            <a:extLst>
              <a:ext uri="{FF2B5EF4-FFF2-40B4-BE49-F238E27FC236}">
                <a16:creationId xmlns:a16="http://schemas.microsoft.com/office/drawing/2014/main" id="{00563861-A1B7-4332-EDFA-C1F0F3AFB3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8661" y="165562"/>
            <a:ext cx="1538014" cy="1025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308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6">
          <a:extLst>
            <a:ext uri="{FF2B5EF4-FFF2-40B4-BE49-F238E27FC236}">
              <a16:creationId xmlns:a16="http://schemas.microsoft.com/office/drawing/2014/main" id="{92B24C66-E3A0-CD8E-46E3-BE8AE5A755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58;p44">
            <a:extLst>
              <a:ext uri="{FF2B5EF4-FFF2-40B4-BE49-F238E27FC236}">
                <a16:creationId xmlns:a16="http://schemas.microsoft.com/office/drawing/2014/main" id="{BB46170B-48CD-292A-F50B-D03B7E32A747}"/>
              </a:ext>
            </a:extLst>
          </p:cNvPr>
          <p:cNvSpPr/>
          <p:nvPr/>
        </p:nvSpPr>
        <p:spPr>
          <a:xfrm>
            <a:off x="852839" y="1454040"/>
            <a:ext cx="5547961" cy="4996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9875" tIns="60100" rIns="119875" bIns="6010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Ett </a:t>
            </a:r>
            <a:r>
              <a:rPr lang="sv-SE" sz="2800" strike="noStrike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ordmoln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är en </a:t>
            </a:r>
            <a:r>
              <a:rPr lang="sv-SE" sz="28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visuell representation av ord 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från en text där ordens storlek indikerar deras frekvens eller betydelse.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     Ju större ett ord visas i molnet,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    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desto oftare förekommer det i texten.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sv-SE" sz="28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        </a:t>
            </a:r>
            <a:r>
              <a:rPr lang="sv-SE" sz="2800" strike="noStrike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Ordmoln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används ofta för att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        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snabbt ge en </a:t>
            </a:r>
            <a:r>
              <a:rPr lang="sv-SE" sz="2800" b="1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överblick över de vanligaste orden i en text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.</a:t>
            </a:r>
          </a:p>
        </p:txBody>
      </p:sp>
      <p:pic>
        <p:nvPicPr>
          <p:cNvPr id="5" name="Google Shape;481;p21">
            <a:extLst>
              <a:ext uri="{FF2B5EF4-FFF2-40B4-BE49-F238E27FC236}">
                <a16:creationId xmlns:a16="http://schemas.microsoft.com/office/drawing/2014/main" id="{54BF4786-4939-E5DA-0B4B-623D2E5A0625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20480" y="6450120"/>
            <a:ext cx="2742840" cy="40824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482;p21">
            <a:extLst>
              <a:ext uri="{FF2B5EF4-FFF2-40B4-BE49-F238E27FC236}">
                <a16:creationId xmlns:a16="http://schemas.microsoft.com/office/drawing/2014/main" id="{859B11F8-BD78-7887-C2E3-D6536E298AC5}"/>
              </a:ext>
            </a:extLst>
          </p:cNvPr>
          <p:cNvSpPr/>
          <p:nvPr/>
        </p:nvSpPr>
        <p:spPr>
          <a:xfrm>
            <a:off x="237960" y="6450480"/>
            <a:ext cx="356688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2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https://education.systementor.se</a:t>
            </a:r>
            <a:endParaRPr sz="12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26;p2">
            <a:extLst>
              <a:ext uri="{FF2B5EF4-FFF2-40B4-BE49-F238E27FC236}">
                <a16:creationId xmlns:a16="http://schemas.microsoft.com/office/drawing/2014/main" id="{1197E70E-E03D-FB45-8582-2E540DAAADCF}"/>
              </a:ext>
            </a:extLst>
          </p:cNvPr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4400" b="0" i="0" u="none" strike="noStrike" cap="none" dirty="0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</a:rPr>
              <a:t>Öppna svar - </a:t>
            </a:r>
            <a:r>
              <a:rPr lang="sv-SE" sz="4400" b="0" i="0" u="none" strike="noStrike" cap="none" dirty="0" err="1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</a:rPr>
              <a:t>WordCloud</a:t>
            </a:r>
            <a:endParaRPr sz="4400" b="0" i="0" u="none" strike="noStrike" cap="none" dirty="0">
              <a:solidFill>
                <a:srgbClr val="1D9A7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B71C26E-A26D-0264-7B0D-6A8DBCAE432F}"/>
              </a:ext>
            </a:extLst>
          </p:cNvPr>
          <p:cNvCxnSpPr>
            <a:cxnSpLocks/>
          </p:cNvCxnSpPr>
          <p:nvPr/>
        </p:nvCxnSpPr>
        <p:spPr>
          <a:xfrm>
            <a:off x="6322428" y="1674860"/>
            <a:ext cx="0" cy="472594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Icon&#10;&#10;Description automatically generated">
            <a:extLst>
              <a:ext uri="{FF2B5EF4-FFF2-40B4-BE49-F238E27FC236}">
                <a16:creationId xmlns:a16="http://schemas.microsoft.com/office/drawing/2014/main" id="{7A88F2A0-DD20-7119-BF07-04A5246C9F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839" y="3324770"/>
            <a:ext cx="713060" cy="713060"/>
          </a:xfrm>
          <a:prstGeom prst="rect">
            <a:avLst/>
          </a:prstGeom>
        </p:spPr>
      </p:pic>
      <p:pic>
        <p:nvPicPr>
          <p:cNvPr id="14" name="Picture 2" descr="Static reporting - Data Liberation">
            <a:extLst>
              <a:ext uri="{FF2B5EF4-FFF2-40B4-BE49-F238E27FC236}">
                <a16:creationId xmlns:a16="http://schemas.microsoft.com/office/drawing/2014/main" id="{BE80B82A-E50E-C575-8A22-0C8A354036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8661" y="165562"/>
            <a:ext cx="1538014" cy="1025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Google Shape;658;p44">
            <a:extLst>
              <a:ext uri="{FF2B5EF4-FFF2-40B4-BE49-F238E27FC236}">
                <a16:creationId xmlns:a16="http://schemas.microsoft.com/office/drawing/2014/main" id="{C4DB4945-6676-4050-185A-76A4665A21ED}"/>
              </a:ext>
            </a:extLst>
          </p:cNvPr>
          <p:cNvSpPr/>
          <p:nvPr/>
        </p:nvSpPr>
        <p:spPr>
          <a:xfrm>
            <a:off x="6467901" y="1454039"/>
            <a:ext cx="5695419" cy="14096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9875" tIns="60100" rIns="119875" bIns="6010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Det finns många </a:t>
            </a:r>
            <a:r>
              <a:rPr lang="sv-SE" sz="28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WordCloud</a:t>
            </a: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sajter på nätet… </a:t>
            </a: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  <a:hlinkClick r:id="rId6"/>
              </a:rPr>
              <a:t>här</a:t>
            </a: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finns en…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Jag kör en Demo med </a:t>
            </a: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  <a:hlinkClick r:id="rId7"/>
              </a:rPr>
              <a:t>denna</a:t>
            </a: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fil…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sv-SE" sz="28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7311581-C4F7-0BF1-1724-48714C0EDEF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21433" y="4965772"/>
            <a:ext cx="853514" cy="87637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E374E9D-F5FC-74BE-4C54-061A5B2C256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877146" y="3132869"/>
            <a:ext cx="4876928" cy="3048080"/>
          </a:xfrm>
          <a:prstGeom prst="rect">
            <a:avLst/>
          </a:prstGeom>
        </p:spPr>
      </p:pic>
      <p:pic>
        <p:nvPicPr>
          <p:cNvPr id="19" name="Google Shape;568;p32">
            <a:extLst>
              <a:ext uri="{FF2B5EF4-FFF2-40B4-BE49-F238E27FC236}">
                <a16:creationId xmlns:a16="http://schemas.microsoft.com/office/drawing/2014/main" id="{A41EA7D4-D8B2-1B54-FFB1-030230229C68}"/>
              </a:ext>
            </a:extLst>
          </p:cNvPr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8535878" y="201313"/>
            <a:ext cx="1992783" cy="89922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2005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6">
          <a:extLst>
            <a:ext uri="{FF2B5EF4-FFF2-40B4-BE49-F238E27FC236}">
              <a16:creationId xmlns:a16="http://schemas.microsoft.com/office/drawing/2014/main" id="{92B24C66-E3A0-CD8E-46E3-BE8AE5A755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58;p44">
            <a:extLst>
              <a:ext uri="{FF2B5EF4-FFF2-40B4-BE49-F238E27FC236}">
                <a16:creationId xmlns:a16="http://schemas.microsoft.com/office/drawing/2014/main" id="{BB46170B-48CD-292A-F50B-D03B7E32A747}"/>
              </a:ext>
            </a:extLst>
          </p:cNvPr>
          <p:cNvSpPr/>
          <p:nvPr/>
        </p:nvSpPr>
        <p:spPr>
          <a:xfrm>
            <a:off x="852839" y="1454040"/>
            <a:ext cx="5547961" cy="4996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9875" tIns="60100" rIns="119875" bIns="6010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Responskodning är processen att </a:t>
            </a:r>
            <a:r>
              <a:rPr lang="sv-SE" sz="28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kategorisera och organisera svar 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från enkäter eller intervjuer i olika grupper eller koder.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sv-SE" sz="28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     Detta görs för att </a:t>
            </a:r>
            <a:r>
              <a:rPr lang="sv-SE" sz="2800" b="1" strike="noStrike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analysera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b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    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och </a:t>
            </a:r>
            <a:r>
              <a:rPr lang="sv-SE" sz="2800" b="1" strike="noStrike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tolka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data enklare när svaren är öppna (kvalitativa).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       Det hjälper till att </a:t>
            </a:r>
            <a:r>
              <a:rPr lang="sv-SE" sz="28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identifiera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       </a:t>
            </a:r>
            <a:r>
              <a:rPr lang="sv-SE" sz="28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mönster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och </a:t>
            </a:r>
            <a:r>
              <a:rPr lang="sv-SE" sz="28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trender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i respondenternas svar.</a:t>
            </a:r>
          </a:p>
        </p:txBody>
      </p:sp>
      <p:pic>
        <p:nvPicPr>
          <p:cNvPr id="5" name="Google Shape;481;p21">
            <a:extLst>
              <a:ext uri="{FF2B5EF4-FFF2-40B4-BE49-F238E27FC236}">
                <a16:creationId xmlns:a16="http://schemas.microsoft.com/office/drawing/2014/main" id="{54BF4786-4939-E5DA-0B4B-623D2E5A0625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20480" y="6450120"/>
            <a:ext cx="2742840" cy="40824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482;p21">
            <a:extLst>
              <a:ext uri="{FF2B5EF4-FFF2-40B4-BE49-F238E27FC236}">
                <a16:creationId xmlns:a16="http://schemas.microsoft.com/office/drawing/2014/main" id="{859B11F8-BD78-7887-C2E3-D6536E298AC5}"/>
              </a:ext>
            </a:extLst>
          </p:cNvPr>
          <p:cNvSpPr/>
          <p:nvPr/>
        </p:nvSpPr>
        <p:spPr>
          <a:xfrm>
            <a:off x="237960" y="6450480"/>
            <a:ext cx="356688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2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https://education.systementor.se</a:t>
            </a:r>
            <a:endParaRPr sz="12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26;p2">
            <a:extLst>
              <a:ext uri="{FF2B5EF4-FFF2-40B4-BE49-F238E27FC236}">
                <a16:creationId xmlns:a16="http://schemas.microsoft.com/office/drawing/2014/main" id="{1197E70E-E03D-FB45-8582-2E540DAAADCF}"/>
              </a:ext>
            </a:extLst>
          </p:cNvPr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4400" b="0" i="0" u="none" strike="noStrike" cap="none" dirty="0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</a:rPr>
              <a:t>Responskodning</a:t>
            </a:r>
            <a:endParaRPr sz="4400" b="0" i="0" u="none" strike="noStrike" cap="none" dirty="0">
              <a:solidFill>
                <a:srgbClr val="1D9A7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B71C26E-A26D-0264-7B0D-6A8DBCAE432F}"/>
              </a:ext>
            </a:extLst>
          </p:cNvPr>
          <p:cNvCxnSpPr>
            <a:cxnSpLocks/>
          </p:cNvCxnSpPr>
          <p:nvPr/>
        </p:nvCxnSpPr>
        <p:spPr>
          <a:xfrm>
            <a:off x="6322428" y="1674860"/>
            <a:ext cx="0" cy="472594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Icon&#10;&#10;Description automatically generated">
            <a:extLst>
              <a:ext uri="{FF2B5EF4-FFF2-40B4-BE49-F238E27FC236}">
                <a16:creationId xmlns:a16="http://schemas.microsoft.com/office/drawing/2014/main" id="{7A88F2A0-DD20-7119-BF07-04A5246C9F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9" y="3748466"/>
            <a:ext cx="713060" cy="713060"/>
          </a:xfrm>
          <a:prstGeom prst="rect">
            <a:avLst/>
          </a:prstGeom>
        </p:spPr>
      </p:pic>
      <p:pic>
        <p:nvPicPr>
          <p:cNvPr id="14" name="Picture 2" descr="Static reporting - Data Liberation">
            <a:extLst>
              <a:ext uri="{FF2B5EF4-FFF2-40B4-BE49-F238E27FC236}">
                <a16:creationId xmlns:a16="http://schemas.microsoft.com/office/drawing/2014/main" id="{4756EC6A-2D1D-D961-F7EB-378B877D16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8661" y="165562"/>
            <a:ext cx="1538014" cy="1025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Google Shape;568;p32">
            <a:extLst>
              <a:ext uri="{FF2B5EF4-FFF2-40B4-BE49-F238E27FC236}">
                <a16:creationId xmlns:a16="http://schemas.microsoft.com/office/drawing/2014/main" id="{109E20BB-7E14-6851-4999-F18EC9CFB58E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535878" y="201313"/>
            <a:ext cx="1992783" cy="899222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658;p44">
            <a:extLst>
              <a:ext uri="{FF2B5EF4-FFF2-40B4-BE49-F238E27FC236}">
                <a16:creationId xmlns:a16="http://schemas.microsoft.com/office/drawing/2014/main" id="{400ADED6-E1C0-DDB2-72CC-CC9CB3748CC8}"/>
              </a:ext>
            </a:extLst>
          </p:cNvPr>
          <p:cNvSpPr/>
          <p:nvPr/>
        </p:nvSpPr>
        <p:spPr>
          <a:xfrm>
            <a:off x="6467901" y="1454039"/>
            <a:ext cx="5695419" cy="4905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9875" tIns="60100" rIns="119875" bIns="6010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Här finns ett exempel på frågan…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28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i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               What would you like to </a:t>
            </a:r>
          </a:p>
          <a:p>
            <a: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i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              improve in this Data </a:t>
            </a:r>
          </a:p>
          <a:p>
            <a: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i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           Visualization Course?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sv-SE" sz="28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Vi kikar på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  <a:hlinkClick r:id="rId7"/>
              </a:rPr>
              <a:t>denna</a:t>
            </a: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fil…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sv-SE" sz="28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b="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Övning</a:t>
            </a:r>
            <a:r>
              <a:rPr lang="sv-SE" sz="28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</a:t>
            </a: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(5 min)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1. </a:t>
            </a: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Koda!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sv-SE" sz="28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CB2E2624-95B4-38BE-79C0-1A807A687F1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05090" y="4948354"/>
            <a:ext cx="853514" cy="876376"/>
          </a:xfrm>
          <a:prstGeom prst="rect">
            <a:avLst/>
          </a:prstGeom>
        </p:spPr>
      </p:pic>
      <p:pic>
        <p:nvPicPr>
          <p:cNvPr id="18" name="Picture 2" descr="183 700+ bildbanksfoton, bilder och royaltyfria bilder med Questionmark -  iStock | Question mark, Sun, Mountain">
            <a:extLst>
              <a:ext uri="{FF2B5EF4-FFF2-40B4-BE49-F238E27FC236}">
                <a16:creationId xmlns:a16="http://schemas.microsoft.com/office/drawing/2014/main" id="{F91FDD01-9DF3-BF65-82BC-F0B4BFD3B5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6396" y="2186495"/>
            <a:ext cx="1654084" cy="1654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D3591641-08C6-0AEB-9AA3-D4A2669B267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829153" y="4029821"/>
            <a:ext cx="2893922" cy="2126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8112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6">
          <a:extLst>
            <a:ext uri="{FF2B5EF4-FFF2-40B4-BE49-F238E27FC236}">
              <a16:creationId xmlns:a16="http://schemas.microsoft.com/office/drawing/2014/main" id="{92B24C66-E3A0-CD8E-46E3-BE8AE5A755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58;p44">
            <a:extLst>
              <a:ext uri="{FF2B5EF4-FFF2-40B4-BE49-F238E27FC236}">
                <a16:creationId xmlns:a16="http://schemas.microsoft.com/office/drawing/2014/main" id="{BB46170B-48CD-292A-F50B-D03B7E32A747}"/>
              </a:ext>
            </a:extLst>
          </p:cNvPr>
          <p:cNvSpPr/>
          <p:nvPr/>
        </p:nvSpPr>
        <p:spPr>
          <a:xfrm>
            <a:off x="852839" y="1454040"/>
            <a:ext cx="5547961" cy="2755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9875" tIns="60100" rIns="119875" bIns="6010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Korstabulering är en metod för att </a:t>
            </a:r>
            <a:r>
              <a:rPr lang="sv-SE" sz="28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analysera och jämföra data från </a:t>
            </a:r>
            <a:r>
              <a:rPr lang="sv-SE" sz="2800" b="1" strike="noStrike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två</a:t>
            </a:r>
            <a:r>
              <a:rPr lang="sv-SE" sz="28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</a:t>
            </a:r>
            <a:r>
              <a:rPr lang="sv-SE" sz="2800" b="1" strike="noStrike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eller flera </a:t>
            </a:r>
            <a:r>
              <a:rPr lang="sv-SE" sz="28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variabler i en tabellform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.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Det hjälper till att se hur dessa variabler relaterar till varandra genom att visa frekvenser eller</a:t>
            </a:r>
          </a:p>
        </p:txBody>
      </p:sp>
      <p:pic>
        <p:nvPicPr>
          <p:cNvPr id="5" name="Google Shape;481;p21">
            <a:extLst>
              <a:ext uri="{FF2B5EF4-FFF2-40B4-BE49-F238E27FC236}">
                <a16:creationId xmlns:a16="http://schemas.microsoft.com/office/drawing/2014/main" id="{54BF4786-4939-E5DA-0B4B-623D2E5A0625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20480" y="6450120"/>
            <a:ext cx="2742840" cy="40824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482;p21">
            <a:extLst>
              <a:ext uri="{FF2B5EF4-FFF2-40B4-BE49-F238E27FC236}">
                <a16:creationId xmlns:a16="http://schemas.microsoft.com/office/drawing/2014/main" id="{859B11F8-BD78-7887-C2E3-D6536E298AC5}"/>
              </a:ext>
            </a:extLst>
          </p:cNvPr>
          <p:cNvSpPr/>
          <p:nvPr/>
        </p:nvSpPr>
        <p:spPr>
          <a:xfrm>
            <a:off x="237960" y="6450480"/>
            <a:ext cx="356688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2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https://education.systementor.se</a:t>
            </a:r>
            <a:endParaRPr sz="12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26;p2">
            <a:extLst>
              <a:ext uri="{FF2B5EF4-FFF2-40B4-BE49-F238E27FC236}">
                <a16:creationId xmlns:a16="http://schemas.microsoft.com/office/drawing/2014/main" id="{1197E70E-E03D-FB45-8582-2E540DAAADCF}"/>
              </a:ext>
            </a:extLst>
          </p:cNvPr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4400" b="0" i="0" u="none" strike="noStrike" cap="none" dirty="0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</a:rPr>
              <a:t>Cross </a:t>
            </a:r>
            <a:r>
              <a:rPr lang="sv-SE" sz="4400" b="0" i="0" u="none" strike="noStrike" cap="none" dirty="0" err="1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</a:rPr>
              <a:t>tabulation</a:t>
            </a:r>
            <a:endParaRPr sz="4400" b="0" i="0" u="none" strike="noStrike" cap="none" dirty="0">
              <a:solidFill>
                <a:srgbClr val="1D9A7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B71C26E-A26D-0264-7B0D-6A8DBCAE432F}"/>
              </a:ext>
            </a:extLst>
          </p:cNvPr>
          <p:cNvCxnSpPr>
            <a:cxnSpLocks/>
          </p:cNvCxnSpPr>
          <p:nvPr/>
        </p:nvCxnSpPr>
        <p:spPr>
          <a:xfrm flipH="1">
            <a:off x="6322427" y="1674860"/>
            <a:ext cx="1" cy="227722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Icon&#10;&#10;Description automatically generated">
            <a:extLst>
              <a:ext uri="{FF2B5EF4-FFF2-40B4-BE49-F238E27FC236}">
                <a16:creationId xmlns:a16="http://schemas.microsoft.com/office/drawing/2014/main" id="{7A88F2A0-DD20-7119-BF07-04A5246C9F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082" y="2475214"/>
            <a:ext cx="713060" cy="713060"/>
          </a:xfrm>
          <a:prstGeom prst="rect">
            <a:avLst/>
          </a:prstGeom>
        </p:spPr>
      </p:pic>
      <p:pic>
        <p:nvPicPr>
          <p:cNvPr id="14" name="Picture 2" descr="Static reporting - Data Liberation">
            <a:extLst>
              <a:ext uri="{FF2B5EF4-FFF2-40B4-BE49-F238E27FC236}">
                <a16:creationId xmlns:a16="http://schemas.microsoft.com/office/drawing/2014/main" id="{295FF776-0289-D57D-EB7C-2569129487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8661" y="165562"/>
            <a:ext cx="1538014" cy="1025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Google Shape;568;p32">
            <a:extLst>
              <a:ext uri="{FF2B5EF4-FFF2-40B4-BE49-F238E27FC236}">
                <a16:creationId xmlns:a16="http://schemas.microsoft.com/office/drawing/2014/main" id="{B79D95C2-0D65-B09E-1BF2-87A12DD78481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535878" y="201313"/>
            <a:ext cx="1992783" cy="899222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658;p44">
            <a:extLst>
              <a:ext uri="{FF2B5EF4-FFF2-40B4-BE49-F238E27FC236}">
                <a16:creationId xmlns:a16="http://schemas.microsoft.com/office/drawing/2014/main" id="{F1052F4B-0B75-8F70-FEBB-C6A11AFF32C5}"/>
              </a:ext>
            </a:extLst>
          </p:cNvPr>
          <p:cNvSpPr/>
          <p:nvPr/>
        </p:nvSpPr>
        <p:spPr>
          <a:xfrm>
            <a:off x="6467901" y="1454039"/>
            <a:ext cx="5695419" cy="4905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9875" tIns="60100" rIns="119875" bIns="6010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procentandelar för varje kombination av värden.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      Används ofta i enkätdata för att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      identifiera mönster och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samband mellan olika svar.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Vi kika på </a:t>
            </a: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  <a:hlinkClick r:id="rId7"/>
              </a:rPr>
              <a:t>denna</a:t>
            </a: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fil tillsammans…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sv-SE" sz="28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                           </a:t>
            </a:r>
            <a:r>
              <a:rPr lang="sv-SE" sz="28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Övning:</a:t>
            </a: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Ni får </a:t>
            </a:r>
            <a:r>
              <a:rPr lang="sv-SE" sz="2800" b="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göra</a:t>
            </a: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                           </a:t>
            </a:r>
            <a:r>
              <a:rPr lang="sv-SE" sz="2800" b="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klart</a:t>
            </a: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de frågorna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                           som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                           saknas!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493F10F-39EB-F311-03DB-6D6374BFAF8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4792" y="4209448"/>
            <a:ext cx="7953693" cy="2225768"/>
          </a:xfrm>
          <a:prstGeom prst="rect">
            <a:avLst/>
          </a:prstGeom>
        </p:spPr>
      </p:pic>
      <p:pic>
        <p:nvPicPr>
          <p:cNvPr id="22" name="Picture 2" descr="15 Minute Timer – 123Timer">
            <a:extLst>
              <a:ext uri="{FF2B5EF4-FFF2-40B4-BE49-F238E27FC236}">
                <a16:creationId xmlns:a16="http://schemas.microsoft.com/office/drawing/2014/main" id="{0F2B2860-7278-DC32-819D-A971225733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2145" y="5403961"/>
            <a:ext cx="1082350" cy="1082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96393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6">
          <a:extLst>
            <a:ext uri="{FF2B5EF4-FFF2-40B4-BE49-F238E27FC236}">
              <a16:creationId xmlns:a16="http://schemas.microsoft.com/office/drawing/2014/main" id="{92B24C66-E3A0-CD8E-46E3-BE8AE5A755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Good Luck bilder – Bläddra bland 1,766,345 stockfoton, vektorer och videor  | Adobe Stock">
            <a:extLst>
              <a:ext uri="{FF2B5EF4-FFF2-40B4-BE49-F238E27FC236}">
                <a16:creationId xmlns:a16="http://schemas.microsoft.com/office/drawing/2014/main" id="{0E7A8DA2-B706-1730-1A9A-ABDCEF4FDE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7980" y="5450264"/>
            <a:ext cx="1927905" cy="1285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Google Shape;658;p44">
            <a:extLst>
              <a:ext uri="{FF2B5EF4-FFF2-40B4-BE49-F238E27FC236}">
                <a16:creationId xmlns:a16="http://schemas.microsoft.com/office/drawing/2014/main" id="{F1052F4B-0B75-8F70-FEBB-C6A11AFF32C5}"/>
              </a:ext>
            </a:extLst>
          </p:cNvPr>
          <p:cNvSpPr/>
          <p:nvPr/>
        </p:nvSpPr>
        <p:spPr>
          <a:xfrm>
            <a:off x="6467901" y="1454039"/>
            <a:ext cx="5695419" cy="399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9875" tIns="60100" rIns="119875" bIns="6010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I </a:t>
            </a: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  <a:hlinkClick r:id="rId4"/>
              </a:rPr>
              <a:t>denna</a:t>
            </a: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fil finns det en </a:t>
            </a:r>
            <a:r>
              <a:rPr lang="sv-SE" sz="2800" b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öppenfråga</a:t>
            </a: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som använder en </a:t>
            </a:r>
            <a:r>
              <a:rPr lang="sv-SE" sz="2800" b="1" dirty="0" err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kodram</a:t>
            </a: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…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Frågan har </a:t>
            </a:r>
            <a:r>
              <a:rPr lang="sv-SE" sz="28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multipla</a:t>
            </a: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svar!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Övning:</a:t>
            </a: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</a:t>
            </a:r>
            <a:b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</a:br>
            <a:r>
              <a:rPr lang="sv-SE" sz="28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1.</a:t>
            </a: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Med hjälp av guiden får ni </a:t>
            </a:r>
            <a:r>
              <a:rPr lang="sv-SE" sz="2800" b="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splittra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b="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</a:t>
            </a:r>
            <a:r>
              <a:rPr lang="sv-SE" sz="2800" b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RespKod</a:t>
            </a: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kolumnen till </a:t>
            </a:r>
            <a:r>
              <a:rPr lang="sv-SE" sz="28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tre</a:t>
            </a: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separata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kolumner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2.</a:t>
            </a: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Sedan ska ni göra en </a:t>
            </a:r>
            <a:r>
              <a:rPr lang="sv-SE" sz="2800" b="1" dirty="0" err="1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UNPivot</a:t>
            </a: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så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data kan läsas av tex. Power BI</a:t>
            </a:r>
          </a:p>
        </p:txBody>
      </p:sp>
      <p:sp>
        <p:nvSpPr>
          <p:cNvPr id="2" name="Google Shape;658;p44">
            <a:extLst>
              <a:ext uri="{FF2B5EF4-FFF2-40B4-BE49-F238E27FC236}">
                <a16:creationId xmlns:a16="http://schemas.microsoft.com/office/drawing/2014/main" id="{BB46170B-48CD-292A-F50B-D03B7E32A747}"/>
              </a:ext>
            </a:extLst>
          </p:cNvPr>
          <p:cNvSpPr/>
          <p:nvPr/>
        </p:nvSpPr>
        <p:spPr>
          <a:xfrm>
            <a:off x="852839" y="1454040"/>
            <a:ext cx="5547961" cy="4905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9875" tIns="60100" rIns="119875" bIns="6010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b="1" strike="noStrike" dirty="0" err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Unpivot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i Excel innebär att </a:t>
            </a:r>
            <a:r>
              <a:rPr lang="sv-SE" sz="28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omvandla kolumner till rader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.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Detta används för att omstrukturera data från ett brett format (där data är spridd över flera kolumner) till ett långt format (där data är koncentrerad i färre kolumner).           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       </a:t>
            </a:r>
            <a:r>
              <a:rPr lang="sv-SE" sz="2800" b="1" strike="noStrike" dirty="0" err="1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Unpivot</a:t>
            </a:r>
            <a:r>
              <a:rPr lang="sv-SE" sz="28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gör det enklare att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b="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       </a:t>
            </a:r>
            <a:r>
              <a:rPr lang="sv-SE" sz="28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analysera och arbeta med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data i pivot-tabeller och andra analysverktyg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.</a:t>
            </a:r>
          </a:p>
        </p:txBody>
      </p:sp>
      <p:pic>
        <p:nvPicPr>
          <p:cNvPr id="5" name="Google Shape;481;p21">
            <a:extLst>
              <a:ext uri="{FF2B5EF4-FFF2-40B4-BE49-F238E27FC236}">
                <a16:creationId xmlns:a16="http://schemas.microsoft.com/office/drawing/2014/main" id="{54BF4786-4939-E5DA-0B4B-623D2E5A0625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420480" y="6450120"/>
            <a:ext cx="2742840" cy="40824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482;p21">
            <a:extLst>
              <a:ext uri="{FF2B5EF4-FFF2-40B4-BE49-F238E27FC236}">
                <a16:creationId xmlns:a16="http://schemas.microsoft.com/office/drawing/2014/main" id="{859B11F8-BD78-7887-C2E3-D6536E298AC5}"/>
              </a:ext>
            </a:extLst>
          </p:cNvPr>
          <p:cNvSpPr/>
          <p:nvPr/>
        </p:nvSpPr>
        <p:spPr>
          <a:xfrm>
            <a:off x="237960" y="6450480"/>
            <a:ext cx="356688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2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https://education.systementor.se</a:t>
            </a:r>
            <a:endParaRPr sz="12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26;p2">
            <a:extLst>
              <a:ext uri="{FF2B5EF4-FFF2-40B4-BE49-F238E27FC236}">
                <a16:creationId xmlns:a16="http://schemas.microsoft.com/office/drawing/2014/main" id="{1197E70E-E03D-FB45-8582-2E540DAAADCF}"/>
              </a:ext>
            </a:extLst>
          </p:cNvPr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4400" b="1" i="0" u="none" strike="noStrike" cap="none" dirty="0" err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UN</a:t>
            </a:r>
            <a:r>
              <a:rPr lang="sv-SE" sz="4400" b="0" i="0" u="none" strike="noStrike" cap="none" dirty="0" err="1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</a:rPr>
              <a:t>Pivot</a:t>
            </a:r>
            <a:endParaRPr sz="4400" b="0" i="0" u="none" strike="noStrike" cap="none" dirty="0">
              <a:solidFill>
                <a:srgbClr val="1D9A7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B71C26E-A26D-0264-7B0D-6A8DBCAE432F}"/>
              </a:ext>
            </a:extLst>
          </p:cNvPr>
          <p:cNvCxnSpPr>
            <a:cxnSpLocks/>
          </p:cNvCxnSpPr>
          <p:nvPr/>
        </p:nvCxnSpPr>
        <p:spPr>
          <a:xfrm flipH="1">
            <a:off x="6322427" y="1674860"/>
            <a:ext cx="1" cy="227722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2" descr="Static reporting - Data Liberation">
            <a:extLst>
              <a:ext uri="{FF2B5EF4-FFF2-40B4-BE49-F238E27FC236}">
                <a16:creationId xmlns:a16="http://schemas.microsoft.com/office/drawing/2014/main" id="{295FF776-0289-D57D-EB7C-2569129487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8661" y="165562"/>
            <a:ext cx="1538014" cy="1025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Google Shape;568;p32">
            <a:extLst>
              <a:ext uri="{FF2B5EF4-FFF2-40B4-BE49-F238E27FC236}">
                <a16:creationId xmlns:a16="http://schemas.microsoft.com/office/drawing/2014/main" id="{B79D95C2-0D65-B09E-1BF2-87A12DD78481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535878" y="201313"/>
            <a:ext cx="1992783" cy="899222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Picture 2" descr="15 Minute Timer – 123Timer">
            <a:extLst>
              <a:ext uri="{FF2B5EF4-FFF2-40B4-BE49-F238E27FC236}">
                <a16:creationId xmlns:a16="http://schemas.microsoft.com/office/drawing/2014/main" id="{0F2B2860-7278-DC32-819D-A971225733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4247" y="5551724"/>
            <a:ext cx="1082350" cy="1082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7F066A8-7B96-50D3-EC5D-B25C9755714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52839" y="4529253"/>
            <a:ext cx="853514" cy="876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1283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"/>
          <p:cNvSpPr/>
          <p:nvPr/>
        </p:nvSpPr>
        <p:spPr>
          <a:xfrm>
            <a:off x="4654440" y="0"/>
            <a:ext cx="7537320" cy="6857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"/>
          <p:cNvSpPr txBox="1"/>
          <p:nvPr/>
        </p:nvSpPr>
        <p:spPr>
          <a:xfrm>
            <a:off x="5189759" y="1306080"/>
            <a:ext cx="6750195" cy="2662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54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PPT </a:t>
            </a:r>
            <a:r>
              <a:rPr lang="sv-SE" sz="5400" b="0" i="0" u="none" strike="noStrike" cap="none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Visualisation</a:t>
            </a:r>
            <a:endParaRPr sz="5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"/>
          <p:cNvSpPr txBox="1"/>
          <p:nvPr/>
        </p:nvSpPr>
        <p:spPr>
          <a:xfrm>
            <a:off x="5189760" y="4106160"/>
            <a:ext cx="5478120" cy="1860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endParaRPr sz="32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endParaRPr sz="32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lang="sv-SE" sz="24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Richard Chalk</a:t>
            </a:r>
            <a:r>
              <a:rPr lang="sv-SE" sz="24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, Systementor AB</a:t>
            </a:r>
            <a:endParaRPr sz="24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endParaRPr sz="2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"/>
          <p:cNvSpPr/>
          <p:nvPr/>
        </p:nvSpPr>
        <p:spPr>
          <a:xfrm>
            <a:off x="1196640" y="2252880"/>
            <a:ext cx="2218320" cy="232920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6BD88A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1" name="Google Shape;121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1120" y="2193480"/>
            <a:ext cx="2742840" cy="2329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385535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Frame">
    <a:dk1>
      <a:srgbClr val="000000"/>
    </a:dk1>
    <a:lt1>
      <a:srgbClr val="FFFFFF"/>
    </a:lt1>
    <a:dk2>
      <a:srgbClr val="545454"/>
    </a:dk2>
    <a:lt2>
      <a:srgbClr val="BFBFBF"/>
    </a:lt2>
    <a:accent1>
      <a:srgbClr val="40BAD2"/>
    </a:accent1>
    <a:accent2>
      <a:srgbClr val="FAB900"/>
    </a:accent2>
    <a:accent3>
      <a:srgbClr val="90BB23"/>
    </a:accent3>
    <a:accent4>
      <a:srgbClr val="EE7008"/>
    </a:accent4>
    <a:accent5>
      <a:srgbClr val="1AB39F"/>
    </a:accent5>
    <a:accent6>
      <a:srgbClr val="D5393D"/>
    </a:accent6>
    <a:hlink>
      <a:srgbClr val="90BB23"/>
    </a:hlink>
    <a:folHlink>
      <a:srgbClr val="EE7008"/>
    </a:folHlink>
  </a:clrScheme>
  <a:fontScheme name="Frame">
    <a:majorFont>
      <a:latin typeface="Corbel" panose="020B0503020204020204"/>
      <a:ea typeface=""/>
      <a:cs typeface=""/>
      <a:font script="Jpan" typeface="ＭＳ ゴシック"/>
      <a:font script="Hang" typeface="HY중고딕"/>
      <a:font script="Hans" typeface="幼圆"/>
      <a:font script="Hant" typeface="微軟正黑體"/>
      <a:font script="Arab" typeface="Tahoma"/>
      <a:font script="Hebr" typeface="Gisha"/>
      <a:font script="Thai" typeface="DilleniaUPC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ahoma"/>
      <a:font script="Uigh" typeface="Microsoft Uighur"/>
      <a:font script="Geor" typeface="Sylfaen"/>
    </a:majorFont>
    <a:minorFont>
      <a:latin typeface="Corbel" panose="020B0503020204020204"/>
      <a:ea typeface=""/>
      <a:cs typeface=""/>
      <a:font script="Jpan" typeface="ＭＳ ゴシック"/>
      <a:font script="Hang" typeface="HY중고딕"/>
      <a:font script="Hans" typeface="幼圆"/>
      <a:font script="Hant" typeface="微軟正黑體"/>
      <a:font script="Arab" typeface="Tahoma"/>
      <a:font script="Hebr" typeface="Gisha"/>
      <a:font script="Thai" typeface="DilleniaUPC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Verdana"/>
      <a:font script="Uigh" typeface="Microsoft Uighur"/>
      <a:font script="Geor" typeface="Sylfaen"/>
    </a:minorFont>
  </a:fontScheme>
  <a:fmtScheme name="Frame">
    <a:fillStyleLst>
      <a:solidFill>
        <a:schemeClr val="phClr"/>
      </a:solidFill>
      <a:solidFill>
        <a:schemeClr val="phClr">
          <a:tint val="65000"/>
        </a:schemeClr>
      </a:solidFill>
      <a:solidFill>
        <a:schemeClr val="phClr">
          <a:shade val="80000"/>
          <a:satMod val="150000"/>
        </a:schemeClr>
      </a:solidFill>
    </a:fillStyleLst>
    <a:lnStyleLst>
      <a:ln w="9525" cap="flat" cmpd="sng" algn="ctr">
        <a:solidFill>
          <a:schemeClr val="phClr"/>
        </a:solidFill>
        <a:prstDash val="solid"/>
      </a:ln>
      <a:ln w="10795" cap="flat" cmpd="sng" algn="ctr">
        <a:solidFill>
          <a:schemeClr val="phClr"/>
        </a:solidFill>
        <a:prstDash val="solid"/>
      </a:ln>
      <a:ln w="17145" cap="flat" cmpd="sng" algn="ctr">
        <a:solidFill>
          <a:schemeClr val="phClr">
            <a:shade val="95000"/>
            <a:alpha val="50000"/>
            <a:satMod val="150000"/>
          </a:schemeClr>
        </a:solidFill>
        <a:prstDash val="solid"/>
      </a:ln>
    </a:lnStyleLst>
    <a:effectStyleLst>
      <a:effectStyle>
        <a:effectLst/>
      </a:effectStyle>
      <a:effectStyle>
        <a:effectLst/>
      </a:effectStyle>
      <a:effectStyle>
        <a:effectLst>
          <a:outerShdw blurRad="44450" dist="1397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twoPt" dir="tl"/>
        </a:scene3d>
        <a:sp3d prstMaterial="flat">
          <a:bevelT w="12700" h="25400" prst="coolSlant"/>
        </a:sp3d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hade val="98000"/>
              <a:satMod val="120000"/>
              <a:lumMod val="102000"/>
            </a:schemeClr>
          </a:gs>
          <a:gs pos="48000">
            <a:schemeClr val="phClr">
              <a:tint val="98000"/>
              <a:shade val="90000"/>
              <a:satMod val="110000"/>
              <a:lumMod val="103000"/>
            </a:schemeClr>
          </a:gs>
          <a:gs pos="100000">
            <a:schemeClr val="phClr">
              <a:tint val="98000"/>
              <a:shade val="80000"/>
              <a:satMod val="10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12417</TotalTime>
  <Words>1134</Words>
  <Application>Microsoft Office PowerPoint</Application>
  <PresentationFormat>Widescreen</PresentationFormat>
  <Paragraphs>196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Ink Free</vt:lpstr>
      <vt:lpstr>Söhne</vt:lpstr>
      <vt:lpstr>Times New Roman</vt:lpstr>
      <vt:lpstr>Wingdings 2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Richard Chalk</cp:lastModifiedBy>
  <cp:revision>2</cp:revision>
  <dcterms:created xsi:type="dcterms:W3CDTF">2020-11-22T13:16:43Z</dcterms:created>
  <dcterms:modified xsi:type="dcterms:W3CDTF">2024-05-27T04:41:11Z</dcterms:modified>
</cp:coreProperties>
</file>