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309" r:id="rId2"/>
    <p:sldId id="560" r:id="rId3"/>
    <p:sldId id="603" r:id="rId4"/>
    <p:sldId id="604" r:id="rId5"/>
    <p:sldId id="606" r:id="rId6"/>
    <p:sldId id="60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1F6F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5F691-EADE-4400-97FA-F8029AC19BE8}" v="35" dt="2023-10-09T11:17:28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78" d="100"/>
          <a:sy n="78" d="100"/>
        </p:scale>
        <p:origin x="6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159FAAF1-993D-4A8D-B1C6-E5F183BF781D}"/>
    <pc:docChg chg="modSld">
      <pc:chgData name="Richard Chalk" userId="287f8aa4f4de1d19" providerId="LiveId" clId="{159FAAF1-993D-4A8D-B1C6-E5F183BF781D}" dt="2023-08-07T06:14:07.666" v="20" actId="20577"/>
      <pc:docMkLst>
        <pc:docMk/>
      </pc:docMkLst>
      <pc:sldChg chg="modNotesTx">
        <pc:chgData name="Richard Chalk" userId="287f8aa4f4de1d19" providerId="LiveId" clId="{159FAAF1-993D-4A8D-B1C6-E5F183BF781D}" dt="2023-08-07T06:14:07.666" v="20" actId="20577"/>
        <pc:sldMkLst>
          <pc:docMk/>
          <pc:sldMk cId="0" sldId="583"/>
        </pc:sldMkLst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AF15F691-EADE-4400-97FA-F8029AC19BE8}"/>
    <pc:docChg chg="undo custSel addSld modSld">
      <pc:chgData name="Richard Chalk" userId="287f8aa4f4de1d19" providerId="LiveId" clId="{AF15F691-EADE-4400-97FA-F8029AC19BE8}" dt="2023-10-09T11:20:26.366" v="1053" actId="207"/>
      <pc:docMkLst>
        <pc:docMk/>
      </pc:docMkLst>
      <pc:sldChg chg="modSp mod">
        <pc:chgData name="Richard Chalk" userId="287f8aa4f4de1d19" providerId="LiveId" clId="{AF15F691-EADE-4400-97FA-F8029AC19BE8}" dt="2023-10-09T11:18:42.896" v="1029" actId="20577"/>
        <pc:sldMkLst>
          <pc:docMk/>
          <pc:sldMk cId="770896009" sldId="560"/>
        </pc:sldMkLst>
        <pc:spChg chg="mod">
          <ac:chgData name="Richard Chalk" userId="287f8aa4f4de1d19" providerId="LiveId" clId="{AF15F691-EADE-4400-97FA-F8029AC19BE8}" dt="2023-10-09T11:18:42.896" v="1029" actId="20577"/>
          <ac:spMkLst>
            <pc:docMk/>
            <pc:sldMk cId="770896009" sldId="560"/>
            <ac:spMk id="2" creationId="{2CED0939-2445-F1A3-21AE-0A535344DD5D}"/>
          </ac:spMkLst>
        </pc:spChg>
      </pc:sldChg>
      <pc:sldChg chg="addSp delSp modSp mod">
        <pc:chgData name="Richard Chalk" userId="287f8aa4f4de1d19" providerId="LiveId" clId="{AF15F691-EADE-4400-97FA-F8029AC19BE8}" dt="2023-10-09T11:09:31.259" v="569" actId="1076"/>
        <pc:sldMkLst>
          <pc:docMk/>
          <pc:sldMk cId="334582723" sldId="604"/>
        </pc:sldMkLst>
        <pc:spChg chg="add del">
          <ac:chgData name="Richard Chalk" userId="287f8aa4f4de1d19" providerId="LiveId" clId="{AF15F691-EADE-4400-97FA-F8029AC19BE8}" dt="2023-10-09T11:09:12.434" v="566" actId="478"/>
          <ac:spMkLst>
            <pc:docMk/>
            <pc:sldMk cId="334582723" sldId="604"/>
            <ac:spMk id="3" creationId="{A4C7F7A8-7FAC-C562-C4EB-569C8DBF1664}"/>
          </ac:spMkLst>
        </pc:spChg>
        <pc:spChg chg="add mod">
          <ac:chgData name="Richard Chalk" userId="287f8aa4f4de1d19" providerId="LiveId" clId="{AF15F691-EADE-4400-97FA-F8029AC19BE8}" dt="2023-10-09T11:09:31.259" v="569" actId="1076"/>
          <ac:spMkLst>
            <pc:docMk/>
            <pc:sldMk cId="334582723" sldId="604"/>
            <ac:spMk id="5" creationId="{ADB628E2-73D9-3E45-98B8-0BA0BD998897}"/>
          </ac:spMkLst>
        </pc:spChg>
        <pc:spChg chg="mod">
          <ac:chgData name="Richard Chalk" userId="287f8aa4f4de1d19" providerId="LiveId" clId="{AF15F691-EADE-4400-97FA-F8029AC19BE8}" dt="2023-10-09T10:18:15.803" v="445" actId="20577"/>
          <ac:spMkLst>
            <pc:docMk/>
            <pc:sldMk cId="334582723" sldId="604"/>
            <ac:spMk id="7" creationId="{EBD62573-4B50-EAD6-8C7E-C3AE6A9F45B4}"/>
          </ac:spMkLst>
        </pc:spChg>
        <pc:spChg chg="mod">
          <ac:chgData name="Richard Chalk" userId="287f8aa4f4de1d19" providerId="LiveId" clId="{AF15F691-EADE-4400-97FA-F8029AC19BE8}" dt="2023-10-09T11:08:53.221" v="564" actId="6549"/>
          <ac:spMkLst>
            <pc:docMk/>
            <pc:sldMk cId="334582723" sldId="604"/>
            <ac:spMk id="10" creationId="{9988DD32-B1E4-A804-2988-A56A07276E02}"/>
          </ac:spMkLst>
        </pc:spChg>
        <pc:spChg chg="mod">
          <ac:chgData name="Richard Chalk" userId="287f8aa4f4de1d19" providerId="LiveId" clId="{AF15F691-EADE-4400-97FA-F8029AC19BE8}" dt="2023-10-09T10:15:34.643" v="390" actId="14100"/>
          <ac:spMkLst>
            <pc:docMk/>
            <pc:sldMk cId="334582723" sldId="604"/>
            <ac:spMk id="11" creationId="{01C56750-8D63-40CF-2A93-38A72B5E713D}"/>
          </ac:spMkLst>
        </pc:spChg>
        <pc:picChg chg="mod">
          <ac:chgData name="Richard Chalk" userId="287f8aa4f4de1d19" providerId="LiveId" clId="{AF15F691-EADE-4400-97FA-F8029AC19BE8}" dt="2023-10-09T10:15:38.863" v="415" actId="1036"/>
          <ac:picMkLst>
            <pc:docMk/>
            <pc:sldMk cId="334582723" sldId="604"/>
            <ac:picMk id="2" creationId="{297547DB-C3E4-33DE-C17C-22121BB1E695}"/>
          </ac:picMkLst>
        </pc:picChg>
        <pc:picChg chg="add mod">
          <ac:chgData name="Richard Chalk" userId="287f8aa4f4de1d19" providerId="LiveId" clId="{AF15F691-EADE-4400-97FA-F8029AC19BE8}" dt="2023-10-09T10:14:22.752" v="345" actId="1076"/>
          <ac:picMkLst>
            <pc:docMk/>
            <pc:sldMk cId="334582723" sldId="604"/>
            <ac:picMk id="2050" creationId="{60D205B0-21A2-A348-A3F3-CB0136044FC4}"/>
          </ac:picMkLst>
        </pc:picChg>
      </pc:sldChg>
      <pc:sldChg chg="addSp delSp modSp mod">
        <pc:chgData name="Richard Chalk" userId="287f8aa4f4de1d19" providerId="LiveId" clId="{AF15F691-EADE-4400-97FA-F8029AC19BE8}" dt="2023-10-09T11:17:28.539" v="1021" actId="478"/>
        <pc:sldMkLst>
          <pc:docMk/>
          <pc:sldMk cId="3631928591" sldId="605"/>
        </pc:sldMkLst>
        <pc:spChg chg="mod">
          <ac:chgData name="Richard Chalk" userId="287f8aa4f4de1d19" providerId="LiveId" clId="{AF15F691-EADE-4400-97FA-F8029AC19BE8}" dt="2023-10-09T11:16:18.937" v="1001" actId="207"/>
          <ac:spMkLst>
            <pc:docMk/>
            <pc:sldMk cId="3631928591" sldId="605"/>
            <ac:spMk id="10" creationId="{9988DD32-B1E4-A804-2988-A56A07276E02}"/>
          </ac:spMkLst>
        </pc:spChg>
        <pc:picChg chg="add mod">
          <ac:chgData name="Richard Chalk" userId="287f8aa4f4de1d19" providerId="LiveId" clId="{AF15F691-EADE-4400-97FA-F8029AC19BE8}" dt="2023-10-09T11:16:49.679" v="1010" actId="1035"/>
          <ac:picMkLst>
            <pc:docMk/>
            <pc:sldMk cId="3631928591" sldId="605"/>
            <ac:picMk id="2" creationId="{4ABD1F8F-865E-91B9-B427-96E351941151}"/>
          </ac:picMkLst>
        </pc:picChg>
        <pc:picChg chg="mod">
          <ac:chgData name="Richard Chalk" userId="287f8aa4f4de1d19" providerId="LiveId" clId="{AF15F691-EADE-4400-97FA-F8029AC19BE8}" dt="2023-10-09T11:16:07.886" v="999" actId="1036"/>
          <ac:picMkLst>
            <pc:docMk/>
            <pc:sldMk cId="3631928591" sldId="605"/>
            <ac:picMk id="3" creationId="{1DF1F6B2-1E66-B1D5-E18B-8533B9801E2D}"/>
          </ac:picMkLst>
        </pc:picChg>
        <pc:picChg chg="add del mod">
          <ac:chgData name="Richard Chalk" userId="287f8aa4f4de1d19" providerId="LiveId" clId="{AF15F691-EADE-4400-97FA-F8029AC19BE8}" dt="2023-10-09T11:17:28.539" v="1021" actId="478"/>
          <ac:picMkLst>
            <pc:docMk/>
            <pc:sldMk cId="3631928591" sldId="605"/>
            <ac:picMk id="5" creationId="{885DD296-DFE3-A37F-D378-67CCE7EB935D}"/>
          </ac:picMkLst>
        </pc:picChg>
      </pc:sldChg>
      <pc:sldChg chg="addSp delSp modSp add mod">
        <pc:chgData name="Richard Chalk" userId="287f8aa4f4de1d19" providerId="LiveId" clId="{AF15F691-EADE-4400-97FA-F8029AC19BE8}" dt="2023-10-09T11:20:26.366" v="1053" actId="207"/>
        <pc:sldMkLst>
          <pc:docMk/>
          <pc:sldMk cId="4294767449" sldId="606"/>
        </pc:sldMkLst>
        <pc:spChg chg="add del">
          <ac:chgData name="Richard Chalk" userId="287f8aa4f4de1d19" providerId="LiveId" clId="{AF15F691-EADE-4400-97FA-F8029AC19BE8}" dt="2023-10-09T10:18:05.608" v="437" actId="478"/>
          <ac:spMkLst>
            <pc:docMk/>
            <pc:sldMk cId="4294767449" sldId="606"/>
            <ac:spMk id="3" creationId="{F9212D04-8B7B-F002-3483-4E5D18BC5442}"/>
          </ac:spMkLst>
        </pc:spChg>
        <pc:spChg chg="mod">
          <ac:chgData name="Richard Chalk" userId="287f8aa4f4de1d19" providerId="LiveId" clId="{AF15F691-EADE-4400-97FA-F8029AC19BE8}" dt="2023-10-09T10:18:21.286" v="453" actId="20577"/>
          <ac:spMkLst>
            <pc:docMk/>
            <pc:sldMk cId="4294767449" sldId="606"/>
            <ac:spMk id="7" creationId="{EBD62573-4B50-EAD6-8C7E-C3AE6A9F45B4}"/>
          </ac:spMkLst>
        </pc:spChg>
        <pc:spChg chg="add del">
          <ac:chgData name="Richard Chalk" userId="287f8aa4f4de1d19" providerId="LiveId" clId="{AF15F691-EADE-4400-97FA-F8029AC19BE8}" dt="2023-10-09T11:09:48.640" v="570" actId="478"/>
          <ac:spMkLst>
            <pc:docMk/>
            <pc:sldMk cId="4294767449" sldId="606"/>
            <ac:spMk id="8" creationId="{860F0441-03FE-27CB-5D04-C512FD5F392F}"/>
          </ac:spMkLst>
        </pc:spChg>
        <pc:spChg chg="add mod">
          <ac:chgData name="Richard Chalk" userId="287f8aa4f4de1d19" providerId="LiveId" clId="{AF15F691-EADE-4400-97FA-F8029AC19BE8}" dt="2023-10-09T11:15:25.097" v="958" actId="1076"/>
          <ac:spMkLst>
            <pc:docMk/>
            <pc:sldMk cId="4294767449" sldId="606"/>
            <ac:spMk id="9" creationId="{FF615F03-442B-D002-C6A6-939E3B59C056}"/>
          </ac:spMkLst>
        </pc:spChg>
        <pc:spChg chg="mod">
          <ac:chgData name="Richard Chalk" userId="287f8aa4f4de1d19" providerId="LiveId" clId="{AF15F691-EADE-4400-97FA-F8029AC19BE8}" dt="2023-10-09T11:19:56.449" v="1039" actId="5793"/>
          <ac:spMkLst>
            <pc:docMk/>
            <pc:sldMk cId="4294767449" sldId="606"/>
            <ac:spMk id="10" creationId="{9988DD32-B1E4-A804-2988-A56A07276E02}"/>
          </ac:spMkLst>
        </pc:spChg>
        <pc:spChg chg="mod">
          <ac:chgData name="Richard Chalk" userId="287f8aa4f4de1d19" providerId="LiveId" clId="{AF15F691-EADE-4400-97FA-F8029AC19BE8}" dt="2023-10-09T11:20:26.366" v="1053" actId="207"/>
          <ac:spMkLst>
            <pc:docMk/>
            <pc:sldMk cId="4294767449" sldId="606"/>
            <ac:spMk id="11" creationId="{01C56750-8D63-40CF-2A93-38A72B5E713D}"/>
          </ac:spMkLst>
        </pc:spChg>
        <pc:spChg chg="add mod">
          <ac:chgData name="Richard Chalk" userId="287f8aa4f4de1d19" providerId="LiveId" clId="{AF15F691-EADE-4400-97FA-F8029AC19BE8}" dt="2023-10-09T11:15:22.562" v="957" actId="1076"/>
          <ac:spMkLst>
            <pc:docMk/>
            <pc:sldMk cId="4294767449" sldId="606"/>
            <ac:spMk id="12" creationId="{8C0257A9-F0DB-00B6-B08B-34C8EF37C6BC}"/>
          </ac:spMkLst>
        </pc:spChg>
        <pc:picChg chg="del">
          <ac:chgData name="Richard Chalk" userId="287f8aa4f4de1d19" providerId="LiveId" clId="{AF15F691-EADE-4400-97FA-F8029AC19BE8}" dt="2023-10-09T11:13:08.364" v="872" actId="478"/>
          <ac:picMkLst>
            <pc:docMk/>
            <pc:sldMk cId="4294767449" sldId="606"/>
            <ac:picMk id="2" creationId="{297547DB-C3E4-33DE-C17C-22121BB1E695}"/>
          </ac:picMkLst>
        </pc:picChg>
        <pc:picChg chg="add mod">
          <ac:chgData name="Richard Chalk" userId="287f8aa4f4de1d19" providerId="LiveId" clId="{AF15F691-EADE-4400-97FA-F8029AC19BE8}" dt="2023-10-09T11:14:16.744" v="927" actId="1076"/>
          <ac:picMkLst>
            <pc:docMk/>
            <pc:sldMk cId="4294767449" sldId="606"/>
            <ac:picMk id="5" creationId="{05AFC786-5E73-A656-B741-C46B029022C0}"/>
          </ac:picMkLst>
        </pc:picChg>
        <pc:picChg chg="mod">
          <ac:chgData name="Richard Chalk" userId="287f8aa4f4de1d19" providerId="LiveId" clId="{AF15F691-EADE-4400-97FA-F8029AC19BE8}" dt="2023-10-09T11:14:02.981" v="898" actId="1076"/>
          <ac:picMkLst>
            <pc:docMk/>
            <pc:sldMk cId="4294767449" sldId="606"/>
            <ac:picMk id="13" creationId="{73AC1D78-0268-8EBE-6058-F617DB04B33F}"/>
          </ac:picMkLst>
        </pc:picChg>
        <pc:picChg chg="del">
          <ac:chgData name="Richard Chalk" userId="287f8aa4f4de1d19" providerId="LiveId" clId="{AF15F691-EADE-4400-97FA-F8029AC19BE8}" dt="2023-10-09T11:14:21.990" v="928" actId="478"/>
          <ac:picMkLst>
            <pc:docMk/>
            <pc:sldMk cId="4294767449" sldId="606"/>
            <ac:picMk id="27" creationId="{03928C2A-60C6-B7A5-45E3-E84D528B0B3F}"/>
          </ac:picMkLst>
        </pc:picChg>
      </pc:sldChg>
    </pc:docChg>
  </pc:docChgLst>
  <pc:docChgLst>
    <pc:chgData name="Richard Chalk" userId="287f8aa4f4de1d19" providerId="LiveId" clId="{F228DAB7-1188-4E76-8647-3FB1857A038D}"/>
    <pc:docChg chg="undo custSel addSld delSld modSld sldOrd">
      <pc:chgData name="Richard Chalk" userId="287f8aa4f4de1d19" providerId="LiveId" clId="{F228DAB7-1188-4E76-8647-3FB1857A038D}" dt="2023-08-04T12:37:53.609" v="2510" actId="6549"/>
      <pc:docMkLst>
        <pc:docMk/>
      </pc:docMkLst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9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60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058410739" sldId="262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644395032" sldId="263"/>
        </pc:sldMkLst>
      </pc:sldChg>
      <pc:sldChg chg="addSp delSp modSp add mod">
        <pc:chgData name="Richard Chalk" userId="287f8aa4f4de1d19" providerId="LiveId" clId="{F228DAB7-1188-4E76-8647-3FB1857A038D}" dt="2023-08-04T05:20:32.100" v="677" actId="1035"/>
        <pc:sldMkLst>
          <pc:docMk/>
          <pc:sldMk cId="1256632380" sldId="265"/>
        </pc:sldMkLst>
        <pc:spChg chg="del">
          <ac:chgData name="Richard Chalk" userId="287f8aa4f4de1d19" providerId="LiveId" clId="{F228DAB7-1188-4E76-8647-3FB1857A038D}" dt="2023-08-04T05:20:26.156" v="667" actId="478"/>
          <ac:spMkLst>
            <pc:docMk/>
            <pc:sldMk cId="1256632380" sldId="265"/>
            <ac:spMk id="26" creationId="{7C9788FE-57F7-DBF9-3EA7-4D9DE7D5D6A9}"/>
          </ac:spMkLst>
        </pc:spChg>
        <pc:spChg chg="del">
          <ac:chgData name="Richard Chalk" userId="287f8aa4f4de1d19" providerId="LiveId" clId="{F228DAB7-1188-4E76-8647-3FB1857A038D}" dt="2023-08-04T05:20:26.156" v="667" actId="478"/>
          <ac:spMkLst>
            <pc:docMk/>
            <pc:sldMk cId="1256632380" sldId="265"/>
            <ac:spMk id="27" creationId="{2A5A094E-1C54-5B65-D7C3-B9A4B7155172}"/>
          </ac:spMkLst>
        </pc:spChg>
        <pc:grpChg chg="del">
          <ac:chgData name="Richard Chalk" userId="287f8aa4f4de1d19" providerId="LiveId" clId="{F228DAB7-1188-4E76-8647-3FB1857A038D}" dt="2023-08-04T05:19:49.958" v="645" actId="478"/>
          <ac:grpSpMkLst>
            <pc:docMk/>
            <pc:sldMk cId="1256632380" sldId="265"/>
            <ac:grpSpMk id="17" creationId="{85F6308E-C0D3-559C-F6D9-8019436F9F4E}"/>
          </ac:grpSpMkLst>
        </pc:grpChg>
        <pc:picChg chg="add mod">
          <ac:chgData name="Richard Chalk" userId="287f8aa4f4de1d19" providerId="LiveId" clId="{F228DAB7-1188-4E76-8647-3FB1857A038D}" dt="2023-08-04T05:20:32.100" v="677" actId="1035"/>
          <ac:picMkLst>
            <pc:docMk/>
            <pc:sldMk cId="1256632380" sldId="265"/>
            <ac:picMk id="2" creationId="{20A560E5-CD8D-22E3-342E-567D01A70D52}"/>
          </ac:picMkLst>
        </pc:picChg>
        <pc:picChg chg="del">
          <ac:chgData name="Richard Chalk" userId="287f8aa4f4de1d19" providerId="LiveId" clId="{F228DAB7-1188-4E76-8647-3FB1857A038D}" dt="2023-08-04T05:19:51.542" v="646" actId="478"/>
          <ac:picMkLst>
            <pc:docMk/>
            <pc:sldMk cId="1256632380" sldId="265"/>
            <ac:picMk id="16" creationId="{CE8FAD91-CDC1-A6B8-6CFE-1FEFB345C8AE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2" creationId="{288E4BA6-C525-0B53-AA4A-12348B7C5F1C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3" creationId="{87016E77-24C3-1FA1-2B58-84D5DF70514C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4" creationId="{C6BE6C66-C81B-7279-0870-02FAFB2CD31D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5" creationId="{1AF8E93B-ED20-0179-EB3A-851679EBB6B0}"/>
          </ac:picMkLst>
        </pc:picChg>
      </pc:sldChg>
      <pc:sldChg chg="addSp delSp modSp add">
        <pc:chgData name="Richard Chalk" userId="287f8aa4f4de1d19" providerId="LiveId" clId="{F228DAB7-1188-4E76-8647-3FB1857A038D}" dt="2023-08-04T05:20:45.811" v="681"/>
        <pc:sldMkLst>
          <pc:docMk/>
          <pc:sldMk cId="2071777541" sldId="268"/>
        </pc:sldMkLst>
        <pc:spChg chg="del">
          <ac:chgData name="Richard Chalk" userId="287f8aa4f4de1d19" providerId="LiveId" clId="{F228DAB7-1188-4E76-8647-3FB1857A038D}" dt="2023-08-04T05:20:45.439" v="680" actId="478"/>
          <ac:spMkLst>
            <pc:docMk/>
            <pc:sldMk cId="2071777541" sldId="268"/>
            <ac:spMk id="19" creationId="{D608EA20-941F-BA94-BB64-E5CFFA76A2BC}"/>
          </ac:spMkLst>
        </pc:spChg>
        <pc:spChg chg="del">
          <ac:chgData name="Richard Chalk" userId="287f8aa4f4de1d19" providerId="LiveId" clId="{F228DAB7-1188-4E76-8647-3FB1857A038D}" dt="2023-08-04T05:20:45.439" v="680" actId="478"/>
          <ac:spMkLst>
            <pc:docMk/>
            <pc:sldMk cId="2071777541" sldId="268"/>
            <ac:spMk id="20" creationId="{0F6D67D1-CA8E-DD99-64CD-285CEEAE9592}"/>
          </ac:spMkLst>
        </pc:spChg>
        <pc:picChg chg="add mod">
          <ac:chgData name="Richard Chalk" userId="287f8aa4f4de1d19" providerId="LiveId" clId="{F228DAB7-1188-4E76-8647-3FB1857A038D}" dt="2023-08-04T05:20:45.811" v="681"/>
          <ac:picMkLst>
            <pc:docMk/>
            <pc:sldMk cId="2071777541" sldId="268"/>
            <ac:picMk id="3" creationId="{7CFC1567-CB77-43DA-FE0E-B8F4EE1ABBD1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5" creationId="{D82BD1BA-C18B-B40A-B7FF-81C6D18E362B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6" creationId="{FA0DD1CF-4F50-36D4-288A-68810A981511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7" creationId="{E565DE3E-B3CB-B4B0-AA48-C9C9A9E6F60F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8" creationId="{ACADCF04-444F-2C69-C441-1C96244D389B}"/>
          </ac:picMkLst>
        </pc:picChg>
      </pc:sldChg>
      <pc:sldChg chg="addSp delSp modSp add mod">
        <pc:chgData name="Richard Chalk" userId="287f8aa4f4de1d19" providerId="LiveId" clId="{F228DAB7-1188-4E76-8647-3FB1857A038D}" dt="2023-08-04T05:22:09.698" v="723" actId="20577"/>
        <pc:sldMkLst>
          <pc:docMk/>
          <pc:sldMk cId="603092959" sldId="271"/>
        </pc:sldMkLst>
        <pc:spChg chg="mod">
          <ac:chgData name="Richard Chalk" userId="287f8aa4f4de1d19" providerId="LiveId" clId="{F228DAB7-1188-4E76-8647-3FB1857A038D}" dt="2023-08-04T05:21:38.266" v="701" actId="207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F228DAB7-1188-4E76-8647-3FB1857A038D}" dt="2023-08-04T05:21:57.936" v="715" actId="1076"/>
          <ac:spMkLst>
            <pc:docMk/>
            <pc:sldMk cId="603092959" sldId="271"/>
            <ac:spMk id="9" creationId="{687C7BEF-03F7-A96B-BD52-FDA1A44E5AFE}"/>
          </ac:spMkLst>
        </pc:spChg>
        <pc:spChg chg="add mod">
          <ac:chgData name="Richard Chalk" userId="287f8aa4f4de1d19" providerId="LiveId" clId="{F228DAB7-1188-4E76-8647-3FB1857A038D}" dt="2023-08-04T05:22:04.509" v="719" actId="20577"/>
          <ac:spMkLst>
            <pc:docMk/>
            <pc:sldMk cId="603092959" sldId="271"/>
            <ac:spMk id="10" creationId="{86637A63-020F-F2AE-4D61-0E175812957B}"/>
          </ac:spMkLst>
        </pc:spChg>
        <pc:spChg chg="add mod">
          <ac:chgData name="Richard Chalk" userId="287f8aa4f4de1d19" providerId="LiveId" clId="{F228DAB7-1188-4E76-8647-3FB1857A038D}" dt="2023-08-04T05:22:09.698" v="723" actId="20577"/>
          <ac:spMkLst>
            <pc:docMk/>
            <pc:sldMk cId="603092959" sldId="271"/>
            <ac:spMk id="11" creationId="{7D110AF9-E033-A7D3-43DB-EBE75CE37A98}"/>
          </ac:spMkLst>
        </pc:spChg>
        <pc:spChg chg="del">
          <ac:chgData name="Richard Chalk" userId="287f8aa4f4de1d19" providerId="LiveId" clId="{F228DAB7-1188-4E76-8647-3FB1857A038D}" dt="2023-08-04T05:20:53.080" v="682" actId="478"/>
          <ac:spMkLst>
            <pc:docMk/>
            <pc:sldMk cId="603092959" sldId="271"/>
            <ac:spMk id="18" creationId="{B7FBC46B-22BF-2E7E-0624-D1A77A6A039A}"/>
          </ac:spMkLst>
        </pc:spChg>
        <pc:spChg chg="del">
          <ac:chgData name="Richard Chalk" userId="287f8aa4f4de1d19" providerId="LiveId" clId="{F228DAB7-1188-4E76-8647-3FB1857A038D}" dt="2023-08-04T05:20:53.080" v="682" actId="478"/>
          <ac:spMkLst>
            <pc:docMk/>
            <pc:sldMk cId="603092959" sldId="271"/>
            <ac:spMk id="19" creationId="{E23E7EEA-B642-777A-15BC-01BB05A18A74}"/>
          </ac:spMkLst>
        </pc:spChg>
        <pc:picChg chg="add mod">
          <ac:chgData name="Richard Chalk" userId="287f8aa4f4de1d19" providerId="LiveId" clId="{F228DAB7-1188-4E76-8647-3FB1857A038D}" dt="2023-08-04T05:20:53.427" v="683"/>
          <ac:picMkLst>
            <pc:docMk/>
            <pc:sldMk cId="603092959" sldId="271"/>
            <ac:picMk id="3" creationId="{F00D6C57-6B04-666D-8666-A0FE416886F0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4" creationId="{522C3B12-5E8D-E742-57E3-2481A0849A8A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5" creationId="{CC77080A-8987-70E1-5F2E-41C1FA3AE542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6" creationId="{64A10592-0301-78EB-6C77-AF5E3F45148B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7" creationId="{A60C20EE-5269-8C9E-65FF-AA93F928F988}"/>
          </ac:picMkLst>
        </pc:picChg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739814327" sldId="275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575820018" sldId="276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952880672" sldId="27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600618811" sldId="27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756490369" sldId="279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431538655" sldId="280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4231629150" sldId="281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058317726" sldId="282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180630592" sldId="283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848757853" sldId="284"/>
        </pc:sldMkLst>
      </pc:sldChg>
      <pc:sldChg chg="modSp mod">
        <pc:chgData name="Richard Chalk" userId="287f8aa4f4de1d19" providerId="LiveId" clId="{F228DAB7-1188-4E76-8647-3FB1857A038D}" dt="2023-08-04T06:11:28.146" v="2265" actId="20577"/>
        <pc:sldMkLst>
          <pc:docMk/>
          <pc:sldMk cId="3213385662" sldId="309"/>
        </pc:sldMkLst>
        <pc:spChg chg="mod">
          <ac:chgData name="Richard Chalk" userId="287f8aa4f4de1d19" providerId="LiveId" clId="{F228DAB7-1188-4E76-8647-3FB1857A038D}" dt="2023-08-04T06:11:28.146" v="226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F228DAB7-1188-4E76-8647-3FB1857A038D}" dt="2023-08-04T12:37:53.609" v="2510" actId="6549"/>
        <pc:sldMkLst>
          <pc:docMk/>
          <pc:sldMk cId="2331944968" sldId="530"/>
        </pc:sldMkLst>
        <pc:spChg chg="add del">
          <ac:chgData name="Richard Chalk" userId="287f8aa4f4de1d19" providerId="LiveId" clId="{F228DAB7-1188-4E76-8647-3FB1857A038D}" dt="2023-08-03T06:01:42.214" v="7" actId="478"/>
          <ac:spMkLst>
            <pc:docMk/>
            <pc:sldMk cId="2331944968" sldId="530"/>
            <ac:spMk id="8" creationId="{A5E75C1F-E064-1573-913D-E20C3D1441D6}"/>
          </ac:spMkLst>
        </pc:spChg>
        <pc:spChg chg="add del">
          <ac:chgData name="Richard Chalk" userId="287f8aa4f4de1d19" providerId="LiveId" clId="{F228DAB7-1188-4E76-8647-3FB1857A038D}" dt="2023-08-03T06:01:44.211" v="9" actId="478"/>
          <ac:spMkLst>
            <pc:docMk/>
            <pc:sldMk cId="2331944968" sldId="530"/>
            <ac:spMk id="10" creationId="{CCC5F2D4-47C7-CB9E-E870-96C7E08EA841}"/>
          </ac:spMkLst>
        </pc:spChg>
        <pc:spChg chg="add del">
          <ac:chgData name="Richard Chalk" userId="287f8aa4f4de1d19" providerId="LiveId" clId="{F228DAB7-1188-4E76-8647-3FB1857A038D}" dt="2023-08-03T06:01:46.090" v="11" actId="478"/>
          <ac:spMkLst>
            <pc:docMk/>
            <pc:sldMk cId="2331944968" sldId="530"/>
            <ac:spMk id="11" creationId="{E309F81F-A8D2-7E82-59DC-4CF4BAA20B3D}"/>
          </ac:spMkLst>
        </pc:spChg>
        <pc:spChg chg="add mod">
          <ac:chgData name="Richard Chalk" userId="287f8aa4f4de1d19" providerId="LiveId" clId="{F228DAB7-1188-4E76-8647-3FB1857A038D}" dt="2023-08-03T06:05:47.635" v="30" actId="1036"/>
          <ac:spMkLst>
            <pc:docMk/>
            <pc:sldMk cId="2331944968" sldId="530"/>
            <ac:spMk id="13" creationId="{0E217EFC-0105-CCF9-8B4A-7CF7CBFCD1A0}"/>
          </ac:spMkLst>
        </pc:spChg>
        <pc:spChg chg="mod">
          <ac:chgData name="Richard Chalk" userId="287f8aa4f4de1d19" providerId="LiveId" clId="{F228DAB7-1188-4E76-8647-3FB1857A038D}" dt="2023-08-04T12:37:53.609" v="2510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F228DAB7-1188-4E76-8647-3FB1857A038D}" dt="2023-08-03T06:07:04.869" v="42" actId="113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F228DAB7-1188-4E76-8647-3FB1857A038D}" dt="2023-08-03T06:02:08.843" v="12"/>
          <ac:picMkLst>
            <pc:docMk/>
            <pc:sldMk cId="2331944968" sldId="530"/>
            <ac:picMk id="12" creationId="{F4762EC8-A3F2-60B0-6352-C306C68D307D}"/>
          </ac:picMkLst>
        </pc:picChg>
        <pc:picChg chg="add mod">
          <ac:chgData name="Richard Chalk" userId="287f8aa4f4de1d19" providerId="LiveId" clId="{F228DAB7-1188-4E76-8647-3FB1857A038D}" dt="2023-08-03T06:15:28.835" v="267" actId="167"/>
          <ac:picMkLst>
            <pc:docMk/>
            <pc:sldMk cId="2331944968" sldId="530"/>
            <ac:picMk id="1032" creationId="{2690B391-F084-9062-35C8-7C513AECE61C}"/>
          </ac:picMkLst>
        </pc:picChg>
      </pc:sldChg>
      <pc:sldChg chg="addSp modSp add mod">
        <pc:chgData name="Richard Chalk" userId="287f8aa4f4de1d19" providerId="LiveId" clId="{F228DAB7-1188-4E76-8647-3FB1857A038D}" dt="2023-08-04T05:10:00.297" v="362" actId="1038"/>
        <pc:sldMkLst>
          <pc:docMk/>
          <pc:sldMk cId="2914032141" sldId="535"/>
        </pc:sldMkLst>
        <pc:picChg chg="add mod">
          <ac:chgData name="Richard Chalk" userId="287f8aa4f4de1d19" providerId="LiveId" clId="{F228DAB7-1188-4E76-8647-3FB1857A038D}" dt="2023-08-04T05:10:00.297" v="362" actId="1038"/>
          <ac:picMkLst>
            <pc:docMk/>
            <pc:sldMk cId="2914032141" sldId="535"/>
            <ac:picMk id="5" creationId="{23F8413F-FCCB-EF53-441B-6000DC0345D1}"/>
          </ac:picMkLst>
        </pc:picChg>
      </pc:sldChg>
      <pc:sldChg chg="addSp delSp modSp add">
        <pc:chgData name="Richard Chalk" userId="287f8aa4f4de1d19" providerId="LiveId" clId="{F228DAB7-1188-4E76-8647-3FB1857A038D}" dt="2023-08-04T05:20:38.158" v="679"/>
        <pc:sldMkLst>
          <pc:docMk/>
          <pc:sldMk cId="2521131524" sldId="543"/>
        </pc:sldMkLst>
        <pc:spChg chg="del">
          <ac:chgData name="Richard Chalk" userId="287f8aa4f4de1d19" providerId="LiveId" clId="{F228DAB7-1188-4E76-8647-3FB1857A038D}" dt="2023-08-04T05:20:37.672" v="678" actId="478"/>
          <ac:spMkLst>
            <pc:docMk/>
            <pc:sldMk cId="2521131524" sldId="543"/>
            <ac:spMk id="18" creationId="{50AE9165-137F-AD18-B17D-508AFCA19DB3}"/>
          </ac:spMkLst>
        </pc:spChg>
        <pc:spChg chg="del">
          <ac:chgData name="Richard Chalk" userId="287f8aa4f4de1d19" providerId="LiveId" clId="{F228DAB7-1188-4E76-8647-3FB1857A038D}" dt="2023-08-04T05:20:37.672" v="678" actId="478"/>
          <ac:spMkLst>
            <pc:docMk/>
            <pc:sldMk cId="2521131524" sldId="543"/>
            <ac:spMk id="19" creationId="{20A6D758-CB2E-C3F0-CF1C-774E31726EA0}"/>
          </ac:spMkLst>
        </pc:spChg>
        <pc:picChg chg="add mod">
          <ac:chgData name="Richard Chalk" userId="287f8aa4f4de1d19" providerId="LiveId" clId="{F228DAB7-1188-4E76-8647-3FB1857A038D}" dt="2023-08-04T05:20:38.158" v="679"/>
          <ac:picMkLst>
            <pc:docMk/>
            <pc:sldMk cId="2521131524" sldId="543"/>
            <ac:picMk id="3" creationId="{B726AA95-46EA-E118-4915-FDBE75214CCC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4" creationId="{A27BE39B-F043-23E2-E0DB-98FC0D3E2076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5" creationId="{D7A5AD59-3FA4-DE06-6F10-CF57324B8E30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6" creationId="{5D713C6F-1B0E-3EC9-A0F0-E74DAA1173C3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7" creationId="{F1A7B2AD-2CB6-8B45-EFEC-E5C39BD0A814}"/>
          </ac:picMkLst>
        </pc:picChg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556123800" sldId="575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865664197" sldId="576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894105440" sldId="57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099075531" sldId="57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602442502" sldId="579"/>
        </pc:sldMkLst>
      </pc:sldChg>
      <pc:sldChg chg="addSp delSp modSp new del">
        <pc:chgData name="Richard Chalk" userId="287f8aa4f4de1d19" providerId="LiveId" clId="{F228DAB7-1188-4E76-8647-3FB1857A038D}" dt="2023-08-04T06:01:53.407" v="1953" actId="47"/>
        <pc:sldMkLst>
          <pc:docMk/>
          <pc:sldMk cId="466983546" sldId="580"/>
        </pc:sldMkLst>
        <pc:picChg chg="add mod">
          <ac:chgData name="Richard Chalk" userId="287f8aa4f4de1d19" providerId="LiveId" clId="{F228DAB7-1188-4E76-8647-3FB1857A038D}" dt="2023-08-04T05:54:27.625" v="1448"/>
          <ac:picMkLst>
            <pc:docMk/>
            <pc:sldMk cId="466983546" sldId="580"/>
            <ac:picMk id="4" creationId="{BC67E634-3968-4C62-B855-B1E0FE3E65F9}"/>
          </ac:picMkLst>
        </pc:picChg>
        <pc:picChg chg="add del mod">
          <ac:chgData name="Richard Chalk" userId="287f8aa4f4de1d19" providerId="LiveId" clId="{F228DAB7-1188-4E76-8647-3FB1857A038D}" dt="2023-08-03T06:13:59.930" v="157" actId="478"/>
          <ac:picMkLst>
            <pc:docMk/>
            <pc:sldMk cId="466983546" sldId="580"/>
            <ac:picMk id="4" creationId="{BDDAD220-1099-248D-A3A2-A2638AE3BD9A}"/>
          </ac:picMkLst>
        </pc:picChg>
        <pc:picChg chg="add del mod">
          <ac:chgData name="Richard Chalk" userId="287f8aa4f4de1d19" providerId="LiveId" clId="{F228DAB7-1188-4E76-8647-3FB1857A038D}" dt="2023-08-04T05:26:29.752" v="751" actId="478"/>
          <ac:picMkLst>
            <pc:docMk/>
            <pc:sldMk cId="466983546" sldId="580"/>
            <ac:picMk id="5" creationId="{DD89C502-6718-EE2C-097E-547F134E9F61}"/>
          </ac:picMkLst>
        </pc:picChg>
        <pc:picChg chg="add del mod">
          <ac:chgData name="Richard Chalk" userId="287f8aa4f4de1d19" providerId="LiveId" clId="{F228DAB7-1188-4E76-8647-3FB1857A038D}" dt="2023-08-04T05:54:27.306" v="1447" actId="478"/>
          <ac:picMkLst>
            <pc:docMk/>
            <pc:sldMk cId="466983546" sldId="580"/>
            <ac:picMk id="1026" creationId="{CAC893C6-BD2A-08D7-763E-36B00B3B4A95}"/>
          </ac:picMkLst>
        </pc:picChg>
      </pc:sldChg>
      <pc:sldChg chg="addSp delSp modSp add mod">
        <pc:chgData name="Richard Chalk" userId="287f8aa4f4de1d19" providerId="LiveId" clId="{F228DAB7-1188-4E76-8647-3FB1857A038D}" dt="2023-08-04T06:12:36.629" v="2272" actId="6549"/>
        <pc:sldMkLst>
          <pc:docMk/>
          <pc:sldMk cId="3960335008" sldId="581"/>
        </pc:sldMkLst>
        <pc:spChg chg="mod">
          <ac:chgData name="Richard Chalk" userId="287f8aa4f4de1d19" providerId="LiveId" clId="{F228DAB7-1188-4E76-8647-3FB1857A038D}" dt="2023-08-03T06:15:51.245" v="270" actId="14100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2:36.629" v="2272" actId="6549"/>
          <ac:spMkLst>
            <pc:docMk/>
            <pc:sldMk cId="3960335008" sldId="581"/>
            <ac:spMk id="3" creationId="{E3744374-92D3-B3F2-3F1A-3448858F47B5}"/>
          </ac:spMkLst>
        </pc:spChg>
        <pc:spChg chg="mod">
          <ac:chgData name="Richard Chalk" userId="287f8aa4f4de1d19" providerId="LiveId" clId="{F228DAB7-1188-4E76-8647-3FB1857A038D}" dt="2023-08-03T06:14:32.518" v="179" actId="20577"/>
          <ac:spMkLst>
            <pc:docMk/>
            <pc:sldMk cId="3960335008" sldId="581"/>
            <ac:spMk id="7" creationId="{EBD62573-4B50-EAD6-8C7E-C3AE6A9F45B4}"/>
          </ac:spMkLst>
        </pc:spChg>
        <pc:spChg chg="add del">
          <ac:chgData name="Richard Chalk" userId="287f8aa4f4de1d19" providerId="LiveId" clId="{F228DAB7-1188-4E76-8647-3FB1857A038D}" dt="2023-08-03T06:13:30.543" v="148" actId="478"/>
          <ac:spMkLst>
            <pc:docMk/>
            <pc:sldMk cId="3960335008" sldId="581"/>
            <ac:spMk id="10" creationId="{65C99FE3-9FE2-3818-CF6E-0C501F123215}"/>
          </ac:spMkLst>
        </pc:spChg>
        <pc:spChg chg="add del">
          <ac:chgData name="Richard Chalk" userId="287f8aa4f4de1d19" providerId="LiveId" clId="{F228DAB7-1188-4E76-8647-3FB1857A038D}" dt="2023-08-03T06:13:31.978" v="150" actId="478"/>
          <ac:spMkLst>
            <pc:docMk/>
            <pc:sldMk cId="3960335008" sldId="581"/>
            <ac:spMk id="11" creationId="{98D964CC-AB36-79B6-9922-C688E17BB05F}"/>
          </ac:spMkLst>
        </pc:spChg>
        <pc:picChg chg="add del mod">
          <ac:chgData name="Richard Chalk" userId="287f8aa4f4de1d19" providerId="LiveId" clId="{F228DAB7-1188-4E76-8647-3FB1857A038D}" dt="2023-08-03T06:12:22.218" v="86" actId="21"/>
          <ac:picMkLst>
            <pc:docMk/>
            <pc:sldMk cId="3960335008" sldId="581"/>
            <ac:picMk id="5" creationId="{00532927-AD40-CC8F-3343-AA605C8CF505}"/>
          </ac:picMkLst>
        </pc:picChg>
        <pc:picChg chg="add mod">
          <ac:chgData name="Richard Chalk" userId="287f8aa4f4de1d19" providerId="LiveId" clId="{F228DAB7-1188-4E76-8647-3FB1857A038D}" dt="2023-08-03T06:13:08.764" v="146" actId="1035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F228DAB7-1188-4E76-8647-3FB1857A038D}" dt="2023-08-03T06:14:16.743" v="160" actId="478"/>
          <ac:picMkLst>
            <pc:docMk/>
            <pc:sldMk cId="3960335008" sldId="581"/>
            <ac:picMk id="13" creationId="{37154E0E-A6E1-BA7E-5578-EED3F304CC5D}"/>
          </ac:picMkLst>
        </pc:picChg>
        <pc:picChg chg="add mod">
          <ac:chgData name="Richard Chalk" userId="287f8aa4f4de1d19" providerId="LiveId" clId="{F228DAB7-1188-4E76-8647-3FB1857A038D}" dt="2023-08-03T06:14:23.928" v="171" actId="1038"/>
          <ac:picMkLst>
            <pc:docMk/>
            <pc:sldMk cId="3960335008" sldId="581"/>
            <ac:picMk id="16" creationId="{5D8FE8A0-A188-63BC-2256-0242F865CB47}"/>
          </ac:picMkLst>
        </pc:picChg>
        <pc:picChg chg="del">
          <ac:chgData name="Richard Chalk" userId="287f8aa4f4de1d19" providerId="LiveId" clId="{F228DAB7-1188-4E76-8647-3FB1857A038D}" dt="2023-08-03T06:07:39.690" v="45" actId="478"/>
          <ac:picMkLst>
            <pc:docMk/>
            <pc:sldMk cId="3960335008" sldId="581"/>
            <ac:picMk id="2050" creationId="{471084D8-6689-9D63-56F5-5F1D85B2DC57}"/>
          </ac:picMkLst>
        </pc:picChg>
        <pc:picChg chg="add del mod">
          <ac:chgData name="Richard Chalk" userId="287f8aa4f4de1d19" providerId="LiveId" clId="{F228DAB7-1188-4E76-8647-3FB1857A038D}" dt="2023-08-03T06:13:51.908" v="154" actId="21"/>
          <ac:picMkLst>
            <pc:docMk/>
            <pc:sldMk cId="3960335008" sldId="581"/>
            <ac:picMk id="2054" creationId="{DE061A3D-774B-8CEB-60C7-5CBC525733B3}"/>
          </ac:picMkLst>
        </pc:picChg>
        <pc:picChg chg="del">
          <ac:chgData name="Richard Chalk" userId="287f8aa4f4de1d19" providerId="LiveId" clId="{F228DAB7-1188-4E76-8647-3FB1857A038D}" dt="2023-08-03T06:07:43.270" v="47" actId="478"/>
          <ac:picMkLst>
            <pc:docMk/>
            <pc:sldMk cId="3960335008" sldId="581"/>
            <ac:picMk id="3074" creationId="{08715762-4935-6C9E-2E6D-7F259A75E8DE}"/>
          </ac:picMkLst>
        </pc:picChg>
        <pc:picChg chg="del">
          <ac:chgData name="Richard Chalk" userId="287f8aa4f4de1d19" providerId="LiveId" clId="{F228DAB7-1188-4E76-8647-3FB1857A038D}" dt="2023-08-03T06:07:44.856" v="48" actId="478"/>
          <ac:picMkLst>
            <pc:docMk/>
            <pc:sldMk cId="3960335008" sldId="581"/>
            <ac:picMk id="3076" creationId="{5F2D8A4E-B0F6-1B73-3DE3-18EE4D87C870}"/>
          </ac:picMkLst>
        </pc:picChg>
        <pc:picChg chg="del">
          <ac:chgData name="Richard Chalk" userId="287f8aa4f4de1d19" providerId="LiveId" clId="{F228DAB7-1188-4E76-8647-3FB1857A038D}" dt="2023-08-03T06:07:41.452" v="46" actId="478"/>
          <ac:picMkLst>
            <pc:docMk/>
            <pc:sldMk cId="3960335008" sldId="581"/>
            <ac:picMk id="3078" creationId="{2B2A2B22-0C96-EDB3-583A-BC22E673B7D9}"/>
          </ac:picMkLst>
        </pc:picChg>
      </pc:sldChg>
      <pc:sldChg chg="addSp delSp modSp add mod">
        <pc:chgData name="Richard Chalk" userId="287f8aa4f4de1d19" providerId="LiveId" clId="{F228DAB7-1188-4E76-8647-3FB1857A038D}" dt="2023-08-04T06:13:59.386" v="2280" actId="1076"/>
        <pc:sldMkLst>
          <pc:docMk/>
          <pc:sldMk cId="296006601" sldId="582"/>
        </pc:sldMkLst>
        <pc:spChg chg="mod">
          <ac:chgData name="Richard Chalk" userId="287f8aa4f4de1d19" providerId="LiveId" clId="{F228DAB7-1188-4E76-8647-3FB1857A038D}" dt="2023-08-04T06:13:48.771" v="2277" actId="20577"/>
          <ac:spMkLst>
            <pc:docMk/>
            <pc:sldMk cId="296006601" sldId="582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3T06:18:31.889" v="349" actId="207"/>
          <ac:spMkLst>
            <pc:docMk/>
            <pc:sldMk cId="296006601" sldId="582"/>
            <ac:spMk id="3" creationId="{E3744374-92D3-B3F2-3F1A-3448858F47B5}"/>
          </ac:spMkLst>
        </pc:spChg>
        <pc:picChg chg="add del">
          <ac:chgData name="Richard Chalk" userId="287f8aa4f4de1d19" providerId="LiveId" clId="{F228DAB7-1188-4E76-8647-3FB1857A038D}" dt="2023-08-03T06:17:50.865" v="337"/>
          <ac:picMkLst>
            <pc:docMk/>
            <pc:sldMk cId="296006601" sldId="582"/>
            <ac:picMk id="5" creationId="{C6FEC484-A7D6-2F06-7627-3B416BFA664A}"/>
          </ac:picMkLst>
        </pc:picChg>
        <pc:picChg chg="add mod">
          <ac:chgData name="Richard Chalk" userId="287f8aa4f4de1d19" providerId="LiveId" clId="{F228DAB7-1188-4E76-8647-3FB1857A038D}" dt="2023-08-03T06:17:24.294" v="333" actId="1038"/>
          <ac:picMkLst>
            <pc:docMk/>
            <pc:sldMk cId="296006601" sldId="582"/>
            <ac:picMk id="4098" creationId="{A1547593-6C70-2FEF-FD40-31785A33BB1A}"/>
          </ac:picMkLst>
        </pc:picChg>
        <pc:picChg chg="add mod">
          <ac:chgData name="Richard Chalk" userId="287f8aa4f4de1d19" providerId="LiveId" clId="{F228DAB7-1188-4E76-8647-3FB1857A038D}" dt="2023-08-04T06:13:59.386" v="2280" actId="1076"/>
          <ac:picMkLst>
            <pc:docMk/>
            <pc:sldMk cId="296006601" sldId="582"/>
            <ac:picMk id="5122" creationId="{5DE02D3C-79DE-EC24-6111-F38F9030092E}"/>
          </ac:picMkLst>
        </pc:picChg>
      </pc:sldChg>
      <pc:sldChg chg="addSp modSp add mod modNotesTx">
        <pc:chgData name="Richard Chalk" userId="287f8aa4f4de1d19" providerId="LiveId" clId="{F228DAB7-1188-4E76-8647-3FB1857A038D}" dt="2023-08-04T06:23:52.587" v="2506" actId="113"/>
        <pc:sldMkLst>
          <pc:docMk/>
          <pc:sldMk cId="0" sldId="583"/>
        </pc:sldMkLst>
        <pc:spChg chg="mod">
          <ac:chgData name="Richard Chalk" userId="287f8aa4f4de1d19" providerId="LiveId" clId="{F228DAB7-1188-4E76-8647-3FB1857A038D}" dt="2023-08-04T06:23:52.587" v="2506" actId="113"/>
          <ac:spMkLst>
            <pc:docMk/>
            <pc:sldMk cId="0" sldId="583"/>
            <ac:spMk id="101" creationId="{00000000-0000-0000-0000-000000000000}"/>
          </ac:spMkLst>
        </pc:spChg>
        <pc:picChg chg="mod">
          <ac:chgData name="Richard Chalk" userId="287f8aa4f4de1d19" providerId="LiveId" clId="{F228DAB7-1188-4E76-8647-3FB1857A038D}" dt="2023-08-04T05:14:15.697" v="463" actId="14100"/>
          <ac:picMkLst>
            <pc:docMk/>
            <pc:sldMk cId="0" sldId="583"/>
            <ac:picMk id="2" creationId="{EA038B4A-329F-ABEA-1F4A-41D31B09153A}"/>
          </ac:picMkLst>
        </pc:picChg>
        <pc:picChg chg="add mod">
          <ac:chgData name="Richard Chalk" userId="287f8aa4f4de1d19" providerId="LiveId" clId="{F228DAB7-1188-4E76-8647-3FB1857A038D}" dt="2023-08-04T05:14:42.469" v="466" actId="1076"/>
          <ac:picMkLst>
            <pc:docMk/>
            <pc:sldMk cId="0" sldId="583"/>
            <ac:picMk id="11" creationId="{FD3A7490-E98E-5C2D-4D9A-F29B19D382ED}"/>
          </ac:picMkLst>
        </pc:picChg>
      </pc:sldChg>
      <pc:sldChg chg="addSp modSp add mod">
        <pc:chgData name="Richard Chalk" userId="287f8aa4f4de1d19" providerId="LiveId" clId="{F228DAB7-1188-4E76-8647-3FB1857A038D}" dt="2023-08-04T05:22:43.882" v="725" actId="1076"/>
        <pc:sldMkLst>
          <pc:docMk/>
          <pc:sldMk cId="3691661638" sldId="584"/>
        </pc:sldMkLst>
        <pc:spChg chg="mod">
          <ac:chgData name="Richard Chalk" userId="287f8aa4f4de1d19" providerId="LiveId" clId="{F228DAB7-1188-4E76-8647-3FB1857A038D}" dt="2023-08-04T05:20:01.858" v="664" actId="20577"/>
          <ac:spMkLst>
            <pc:docMk/>
            <pc:sldMk cId="3691661638" sldId="584"/>
            <ac:spMk id="118" creationId="{00000000-0000-0000-0000-000000000000}"/>
          </ac:spMkLst>
        </pc:spChg>
        <pc:picChg chg="add mod">
          <ac:chgData name="Richard Chalk" userId="287f8aa4f4de1d19" providerId="LiveId" clId="{F228DAB7-1188-4E76-8647-3FB1857A038D}" dt="2023-08-04T05:22:43.882" v="725" actId="1076"/>
          <ac:picMkLst>
            <pc:docMk/>
            <pc:sldMk cId="3691661638" sldId="584"/>
            <ac:picMk id="2" creationId="{6F326383-D519-AF7B-0ABE-315D048B1A7C}"/>
          </ac:picMkLst>
        </pc:picChg>
      </pc:sldChg>
      <pc:sldChg chg="addSp delSp modSp add mod">
        <pc:chgData name="Richard Chalk" userId="287f8aa4f4de1d19" providerId="LiveId" clId="{F228DAB7-1188-4E76-8647-3FB1857A038D}" dt="2023-08-04T06:17:36.918" v="2465" actId="207"/>
        <pc:sldMkLst>
          <pc:docMk/>
          <pc:sldMk cId="3917314510" sldId="585"/>
        </pc:sldMkLst>
        <pc:spChg chg="mod">
          <ac:chgData name="Richard Chalk" userId="287f8aa4f4de1d19" providerId="LiveId" clId="{F228DAB7-1188-4E76-8647-3FB1857A038D}" dt="2023-08-04T06:16:09.174" v="2326" actId="207"/>
          <ac:spMkLst>
            <pc:docMk/>
            <pc:sldMk cId="3917314510" sldId="585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5:26:00.842" v="750" actId="20577"/>
          <ac:spMkLst>
            <pc:docMk/>
            <pc:sldMk cId="3917314510" sldId="585"/>
            <ac:spMk id="7" creationId="{EBD62573-4B50-EAD6-8C7E-C3AE6A9F45B4}"/>
          </ac:spMkLst>
        </pc:spChg>
        <pc:spChg chg="mod ord">
          <ac:chgData name="Richard Chalk" userId="287f8aa4f4de1d19" providerId="LiveId" clId="{F228DAB7-1188-4E76-8647-3FB1857A038D}" dt="2023-08-04T06:17:36.918" v="2465" actId="207"/>
          <ac:spMkLst>
            <pc:docMk/>
            <pc:sldMk cId="3917314510" sldId="585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26:53.140" v="761" actId="1037"/>
          <ac:picMkLst>
            <pc:docMk/>
            <pc:sldMk cId="3917314510" sldId="585"/>
            <ac:picMk id="4" creationId="{81ECE310-6330-DB05-A1DE-8D223EA89894}"/>
          </ac:picMkLst>
        </pc:picChg>
        <pc:picChg chg="add mod">
          <ac:chgData name="Richard Chalk" userId="287f8aa4f4de1d19" providerId="LiveId" clId="{F228DAB7-1188-4E76-8647-3FB1857A038D}" dt="2023-08-04T06:15:41.725" v="2321" actId="1038"/>
          <ac:picMkLst>
            <pc:docMk/>
            <pc:sldMk cId="3917314510" sldId="585"/>
            <ac:picMk id="5" creationId="{5D1D7D3F-F5A8-D9D1-5793-78A2CD96540B}"/>
          </ac:picMkLst>
        </pc:picChg>
        <pc:picChg chg="add mod">
          <ac:chgData name="Richard Chalk" userId="287f8aa4f4de1d19" providerId="LiveId" clId="{F228DAB7-1188-4E76-8647-3FB1857A038D}" dt="2023-08-04T05:31:21.668" v="796" actId="1076"/>
          <ac:picMkLst>
            <pc:docMk/>
            <pc:sldMk cId="3917314510" sldId="585"/>
            <ac:picMk id="8" creationId="{FA410478-A320-65B4-4353-FDD13BB1C84B}"/>
          </ac:picMkLst>
        </pc:picChg>
        <pc:picChg chg="add mod">
          <ac:chgData name="Richard Chalk" userId="287f8aa4f4de1d19" providerId="LiveId" clId="{F228DAB7-1188-4E76-8647-3FB1857A038D}" dt="2023-08-04T05:31:45.290" v="799" actId="1076"/>
          <ac:picMkLst>
            <pc:docMk/>
            <pc:sldMk cId="3917314510" sldId="585"/>
            <ac:picMk id="10" creationId="{A905C87E-2F12-706B-9229-9B558731F439}"/>
          </ac:picMkLst>
        </pc:picChg>
        <pc:picChg chg="add mod">
          <ac:chgData name="Richard Chalk" userId="287f8aa4f4de1d19" providerId="LiveId" clId="{F228DAB7-1188-4E76-8647-3FB1857A038D}" dt="2023-08-04T06:16:46.426" v="2360" actId="1036"/>
          <ac:picMkLst>
            <pc:docMk/>
            <pc:sldMk cId="3917314510" sldId="585"/>
            <ac:picMk id="11" creationId="{047A792E-1071-A23C-7CD2-9AAE1715A4FE}"/>
          </ac:picMkLst>
        </pc:picChg>
        <pc:picChg chg="add mod">
          <ac:chgData name="Richard Chalk" userId="287f8aa4f4de1d19" providerId="LiveId" clId="{F228DAB7-1188-4E76-8647-3FB1857A038D}" dt="2023-08-04T06:17:09.621" v="2429" actId="1036"/>
          <ac:picMkLst>
            <pc:docMk/>
            <pc:sldMk cId="3917314510" sldId="585"/>
            <ac:picMk id="12" creationId="{523B3C77-5CBA-EE3E-ACDE-76549D0CBDA6}"/>
          </ac:picMkLst>
        </pc:picChg>
        <pc:picChg chg="add mod">
          <ac:chgData name="Richard Chalk" userId="287f8aa4f4de1d19" providerId="LiveId" clId="{F228DAB7-1188-4E76-8647-3FB1857A038D}" dt="2023-08-04T06:17:21.984" v="2446" actId="1035"/>
          <ac:picMkLst>
            <pc:docMk/>
            <pc:sldMk cId="3917314510" sldId="585"/>
            <ac:picMk id="13" creationId="{C4B159E2-6DBD-AA13-0965-8092EB038787}"/>
          </ac:picMkLst>
        </pc:picChg>
        <pc:picChg chg="add mod">
          <ac:chgData name="Richard Chalk" userId="287f8aa4f4de1d19" providerId="LiveId" clId="{F228DAB7-1188-4E76-8647-3FB1857A038D}" dt="2023-08-04T06:17:27.991" v="2454" actId="1036"/>
          <ac:picMkLst>
            <pc:docMk/>
            <pc:sldMk cId="3917314510" sldId="585"/>
            <ac:picMk id="16" creationId="{CD0F8038-968C-AB27-7EB2-0F4A22E2200B}"/>
          </ac:picMkLst>
        </pc:picChg>
        <pc:picChg chg="del">
          <ac:chgData name="Richard Chalk" userId="287f8aa4f4de1d19" providerId="LiveId" clId="{F228DAB7-1188-4E76-8647-3FB1857A038D}" dt="2023-08-04T05:26:47.755" v="755" actId="478"/>
          <ac:picMkLst>
            <pc:docMk/>
            <pc:sldMk cId="3917314510" sldId="585"/>
            <ac:picMk id="2050" creationId="{471084D8-6689-9D63-56F5-5F1D85B2DC57}"/>
          </ac:picMkLst>
        </pc:picChg>
        <pc:picChg chg="del mod">
          <ac:chgData name="Richard Chalk" userId="287f8aa4f4de1d19" providerId="LiveId" clId="{F228DAB7-1188-4E76-8647-3FB1857A038D}" dt="2023-08-04T05:31:46.477" v="800" actId="478"/>
          <ac:picMkLst>
            <pc:docMk/>
            <pc:sldMk cId="3917314510" sldId="585"/>
            <ac:picMk id="2052" creationId="{5888C21D-6308-B0D6-47ED-73E1E4F1D924}"/>
          </ac:picMkLst>
        </pc:picChg>
        <pc:picChg chg="del">
          <ac:chgData name="Richard Chalk" userId="287f8aa4f4de1d19" providerId="LiveId" clId="{F228DAB7-1188-4E76-8647-3FB1857A038D}" dt="2023-08-04T05:30:02.745" v="785" actId="478"/>
          <ac:picMkLst>
            <pc:docMk/>
            <pc:sldMk cId="3917314510" sldId="585"/>
            <ac:picMk id="2054" creationId="{338711CB-4C82-DF4D-38DA-E5CFC880CE45}"/>
          </ac:picMkLst>
        </pc:picChg>
      </pc:sldChg>
      <pc:sldChg chg="add del">
        <pc:chgData name="Richard Chalk" userId="287f8aa4f4de1d19" providerId="LiveId" clId="{F228DAB7-1188-4E76-8647-3FB1857A038D}" dt="2023-08-04T05:34:03.288" v="822" actId="47"/>
        <pc:sldMkLst>
          <pc:docMk/>
          <pc:sldMk cId="743984131" sldId="586"/>
        </pc:sldMkLst>
      </pc:sldChg>
      <pc:sldChg chg="add del">
        <pc:chgData name="Richard Chalk" userId="287f8aa4f4de1d19" providerId="LiveId" clId="{F228DAB7-1188-4E76-8647-3FB1857A038D}" dt="2023-08-04T06:03:54.854" v="1962" actId="47"/>
        <pc:sldMkLst>
          <pc:docMk/>
          <pc:sldMk cId="1334406098" sldId="586"/>
        </pc:sldMkLst>
      </pc:sldChg>
      <pc:sldChg chg="modSp add mod">
        <pc:chgData name="Richard Chalk" userId="287f8aa4f4de1d19" providerId="LiveId" clId="{F228DAB7-1188-4E76-8647-3FB1857A038D}" dt="2023-08-04T05:25:51.565" v="738" actId="20577"/>
        <pc:sldMkLst>
          <pc:docMk/>
          <pc:sldMk cId="4098029754" sldId="587"/>
        </pc:sldMkLst>
        <pc:spChg chg="mod">
          <ac:chgData name="Richard Chalk" userId="287f8aa4f4de1d19" providerId="LiveId" clId="{F228DAB7-1188-4E76-8647-3FB1857A038D}" dt="2023-08-04T05:25:51.565" v="738" actId="20577"/>
          <ac:spMkLst>
            <pc:docMk/>
            <pc:sldMk cId="4098029754" sldId="5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F228DAB7-1188-4E76-8647-3FB1857A038D}" dt="2023-08-04T05:50:40.967" v="1345" actId="113"/>
        <pc:sldMkLst>
          <pc:docMk/>
          <pc:sldMk cId="3804663579" sldId="588"/>
        </pc:sldMkLst>
        <pc:spChg chg="mod">
          <ac:chgData name="Richard Chalk" userId="287f8aa4f4de1d19" providerId="LiveId" clId="{F228DAB7-1188-4E76-8647-3FB1857A038D}" dt="2023-08-04T05:34:41.966" v="845" actId="20577"/>
          <ac:spMkLst>
            <pc:docMk/>
            <pc:sldMk cId="3804663579" sldId="588"/>
            <ac:spMk id="2" creationId="{2CED0939-2445-F1A3-21AE-0A535344DD5D}"/>
          </ac:spMkLst>
        </pc:spChg>
        <pc:spChg chg="add mod ord">
          <ac:chgData name="Richard Chalk" userId="287f8aa4f4de1d19" providerId="LiveId" clId="{F228DAB7-1188-4E76-8647-3FB1857A038D}" dt="2023-08-04T05:49:10.490" v="1325" actId="1036"/>
          <ac:spMkLst>
            <pc:docMk/>
            <pc:sldMk cId="3804663579" sldId="588"/>
            <ac:spMk id="3" creationId="{16766D8B-0BAE-6749-EA77-45F4366455AA}"/>
          </ac:spMkLst>
        </pc:spChg>
        <pc:spChg chg="mod">
          <ac:chgData name="Richard Chalk" userId="287f8aa4f4de1d19" providerId="LiveId" clId="{F228DAB7-1188-4E76-8647-3FB1857A038D}" dt="2023-08-04T05:50:40.967" v="1345" actId="113"/>
          <ac:spMkLst>
            <pc:docMk/>
            <pc:sldMk cId="3804663579" sldId="588"/>
            <ac:spMk id="19" creationId="{A1CDD07D-4828-A3B6-DA91-EC37B83E0F59}"/>
          </ac:spMkLst>
        </pc:spChg>
        <pc:picChg chg="del">
          <ac:chgData name="Richard Chalk" userId="287f8aa4f4de1d19" providerId="LiveId" clId="{F228DAB7-1188-4E76-8647-3FB1857A038D}" dt="2023-08-04T05:31:57.458" v="801" actId="478"/>
          <ac:picMkLst>
            <pc:docMk/>
            <pc:sldMk cId="3804663579" sldId="588"/>
            <ac:picMk id="5" creationId="{5D1D7D3F-F5A8-D9D1-5793-78A2CD96540B}"/>
          </ac:picMkLst>
        </pc:picChg>
        <pc:picChg chg="add mod ord">
          <ac:chgData name="Richard Chalk" userId="287f8aa4f4de1d19" providerId="LiveId" clId="{F228DAB7-1188-4E76-8647-3FB1857A038D}" dt="2023-08-04T05:49:10.490" v="1325" actId="1036"/>
          <ac:picMkLst>
            <pc:docMk/>
            <pc:sldMk cId="3804663579" sldId="588"/>
            <ac:picMk id="8" creationId="{E99B16A4-7C3B-119F-679D-C3EF0E29CE60}"/>
          </ac:picMkLst>
        </pc:picChg>
        <pc:picChg chg="add mod">
          <ac:chgData name="Richard Chalk" userId="287f8aa4f4de1d19" providerId="LiveId" clId="{F228DAB7-1188-4E76-8647-3FB1857A038D}" dt="2023-08-04T05:49:06.153" v="1317" actId="167"/>
          <ac:picMkLst>
            <pc:docMk/>
            <pc:sldMk cId="3804663579" sldId="588"/>
            <ac:picMk id="9" creationId="{A97C81E1-9D3C-4A52-ECD5-0AF005459ADB}"/>
          </ac:picMkLst>
        </pc:picChg>
        <pc:picChg chg="add del mod">
          <ac:chgData name="Richard Chalk" userId="287f8aa4f4de1d19" providerId="LiveId" clId="{F228DAB7-1188-4E76-8647-3FB1857A038D}" dt="2023-08-04T05:49:46.928" v="1335" actId="478"/>
          <ac:picMkLst>
            <pc:docMk/>
            <pc:sldMk cId="3804663579" sldId="588"/>
            <ac:picMk id="10" creationId="{11432FE1-EF3B-18AB-FFCE-977B87E3F4AA}"/>
          </ac:picMkLst>
        </pc:picChg>
        <pc:picChg chg="add mod">
          <ac:chgData name="Richard Chalk" userId="287f8aa4f4de1d19" providerId="LiveId" clId="{F228DAB7-1188-4E76-8647-3FB1857A038D}" dt="2023-08-04T05:49:27.782" v="1328" actId="1076"/>
          <ac:picMkLst>
            <pc:docMk/>
            <pc:sldMk cId="3804663579" sldId="588"/>
            <ac:picMk id="11" creationId="{8AFF3EF5-73FF-1B27-8C26-0F38884E2B59}"/>
          </ac:picMkLst>
        </pc:picChg>
        <pc:picChg chg="add mod">
          <ac:chgData name="Richard Chalk" userId="287f8aa4f4de1d19" providerId="LiveId" clId="{F228DAB7-1188-4E76-8647-3FB1857A038D}" dt="2023-08-04T05:50:23.267" v="1342" actId="1076"/>
          <ac:picMkLst>
            <pc:docMk/>
            <pc:sldMk cId="3804663579" sldId="588"/>
            <ac:picMk id="12" creationId="{319A7AEE-5BC0-8C91-1962-76D7D86CAC9F}"/>
          </ac:picMkLst>
        </pc:picChg>
        <pc:picChg chg="del">
          <ac:chgData name="Richard Chalk" userId="287f8aa4f4de1d19" providerId="LiveId" clId="{F228DAB7-1188-4E76-8647-3FB1857A038D}" dt="2023-08-04T05:31:58.175" v="802" actId="478"/>
          <ac:picMkLst>
            <pc:docMk/>
            <pc:sldMk cId="3804663579" sldId="588"/>
            <ac:picMk id="2052" creationId="{5888C21D-6308-B0D6-47ED-73E1E4F1D924}"/>
          </ac:picMkLst>
        </pc:picChg>
        <pc:picChg chg="add mod">
          <ac:chgData name="Richard Chalk" userId="287f8aa4f4de1d19" providerId="LiveId" clId="{F228DAB7-1188-4E76-8647-3FB1857A038D}" dt="2023-08-04T05:50:13.578" v="1339" actId="1076"/>
          <ac:picMkLst>
            <pc:docMk/>
            <pc:sldMk cId="3804663579" sldId="588"/>
            <ac:picMk id="3074" creationId="{155ED9D7-1446-4176-1059-E8EF78B48593}"/>
          </ac:picMkLst>
        </pc:picChg>
      </pc:sldChg>
      <pc:sldChg chg="delSp modSp add mod">
        <pc:chgData name="Richard Chalk" userId="287f8aa4f4de1d19" providerId="LiveId" clId="{F228DAB7-1188-4E76-8647-3FB1857A038D}" dt="2023-08-04T05:33:59.948" v="821" actId="478"/>
        <pc:sldMkLst>
          <pc:docMk/>
          <pc:sldMk cId="1424244626" sldId="589"/>
        </pc:sldMkLst>
        <pc:spChg chg="mod">
          <ac:chgData name="Richard Chalk" userId="287f8aa4f4de1d19" providerId="LiveId" clId="{F228DAB7-1188-4E76-8647-3FB1857A038D}" dt="2023-08-04T05:33:58.103" v="820" actId="20577"/>
          <ac:spMkLst>
            <pc:docMk/>
            <pc:sldMk cId="1424244626" sldId="589"/>
            <ac:spMk id="118" creationId="{00000000-0000-0000-0000-000000000000}"/>
          </ac:spMkLst>
        </pc:spChg>
        <pc:picChg chg="del">
          <ac:chgData name="Richard Chalk" userId="287f8aa4f4de1d19" providerId="LiveId" clId="{F228DAB7-1188-4E76-8647-3FB1857A038D}" dt="2023-08-04T05:33:59.948" v="821" actId="478"/>
          <ac:picMkLst>
            <pc:docMk/>
            <pc:sldMk cId="1424244626" sldId="589"/>
            <ac:picMk id="2" creationId="{6F326383-D519-AF7B-0ABE-315D048B1A7C}"/>
          </ac:picMkLst>
        </pc:picChg>
      </pc:sldChg>
      <pc:sldChg chg="addSp delSp modSp add mod modNotesTx">
        <pc:chgData name="Richard Chalk" userId="287f8aa4f4de1d19" providerId="LiveId" clId="{F228DAB7-1188-4E76-8647-3FB1857A038D}" dt="2023-08-04T06:20:23.296" v="2494" actId="20577"/>
        <pc:sldMkLst>
          <pc:docMk/>
          <pc:sldMk cId="3520058754" sldId="590"/>
        </pc:sldMkLst>
        <pc:spChg chg="mod">
          <ac:chgData name="Richard Chalk" userId="287f8aa4f4de1d19" providerId="LiveId" clId="{F228DAB7-1188-4E76-8647-3FB1857A038D}" dt="2023-08-04T05:36:38.236" v="935" actId="14100"/>
          <ac:spMkLst>
            <pc:docMk/>
            <pc:sldMk cId="3520058754" sldId="590"/>
            <ac:spMk id="2" creationId="{2CED0939-2445-F1A3-21AE-0A535344DD5D}"/>
          </ac:spMkLst>
        </pc:spChg>
        <pc:spChg chg="add mod">
          <ac:chgData name="Richard Chalk" userId="287f8aa4f4de1d19" providerId="LiveId" clId="{F228DAB7-1188-4E76-8647-3FB1857A038D}" dt="2023-08-04T05:37:20.701" v="970" actId="1038"/>
          <ac:spMkLst>
            <pc:docMk/>
            <pc:sldMk cId="3520058754" sldId="590"/>
            <ac:spMk id="5" creationId="{35CA03DE-5B50-4427-4EDB-0DD52DAC06C6}"/>
          </ac:spMkLst>
        </pc:spChg>
        <pc:spChg chg="mod">
          <ac:chgData name="Richard Chalk" userId="287f8aa4f4de1d19" providerId="LiveId" clId="{F228DAB7-1188-4E76-8647-3FB1857A038D}" dt="2023-08-04T06:20:23.296" v="2494" actId="20577"/>
          <ac:spMkLst>
            <pc:docMk/>
            <pc:sldMk cId="3520058754" sldId="590"/>
            <ac:spMk id="7" creationId="{EBD62573-4B50-EAD6-8C7E-C3AE6A9F45B4}"/>
          </ac:spMkLst>
        </pc:spChg>
        <pc:spChg chg="mod">
          <ac:chgData name="Richard Chalk" userId="287f8aa4f4de1d19" providerId="LiveId" clId="{F228DAB7-1188-4E76-8647-3FB1857A038D}" dt="2023-08-04T05:39:25.440" v="1036" actId="207"/>
          <ac:spMkLst>
            <pc:docMk/>
            <pc:sldMk cId="3520058754" sldId="590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36:27.308" v="931" actId="14100"/>
          <ac:picMkLst>
            <pc:docMk/>
            <pc:sldMk cId="3520058754" sldId="590"/>
            <ac:picMk id="3" creationId="{73305FE9-2161-77E8-C538-05A7410FC9D1}"/>
          </ac:picMkLst>
        </pc:picChg>
        <pc:picChg chg="del">
          <ac:chgData name="Richard Chalk" userId="287f8aa4f4de1d19" providerId="LiveId" clId="{F228DAB7-1188-4E76-8647-3FB1857A038D}" dt="2023-08-04T05:34:25.162" v="824" actId="478"/>
          <ac:picMkLst>
            <pc:docMk/>
            <pc:sldMk cId="3520058754" sldId="590"/>
            <ac:picMk id="4" creationId="{81ECE310-6330-DB05-A1DE-8D223EA89894}"/>
          </ac:picMkLst>
        </pc:picChg>
        <pc:picChg chg="add mod">
          <ac:chgData name="Richard Chalk" userId="287f8aa4f4de1d19" providerId="LiveId" clId="{F228DAB7-1188-4E76-8647-3FB1857A038D}" dt="2023-08-04T05:37:20.701" v="970" actId="1038"/>
          <ac:picMkLst>
            <pc:docMk/>
            <pc:sldMk cId="3520058754" sldId="590"/>
            <ac:picMk id="8" creationId="{CA04B212-FA2A-13E1-A7EB-5B9F9009B155}"/>
          </ac:picMkLst>
        </pc:picChg>
        <pc:picChg chg="add mod">
          <ac:chgData name="Richard Chalk" userId="287f8aa4f4de1d19" providerId="LiveId" clId="{F228DAB7-1188-4E76-8647-3FB1857A038D}" dt="2023-08-04T05:39:13.189" v="1000" actId="1037"/>
          <ac:picMkLst>
            <pc:docMk/>
            <pc:sldMk cId="3520058754" sldId="590"/>
            <ac:picMk id="9" creationId="{C495B6B9-510C-EFB3-9123-F6743BB597D3}"/>
          </ac:picMkLst>
        </pc:picChg>
        <pc:picChg chg="add mod">
          <ac:chgData name="Richard Chalk" userId="287f8aa4f4de1d19" providerId="LiveId" clId="{F228DAB7-1188-4E76-8647-3FB1857A038D}" dt="2023-08-04T06:20:20.133" v="2486" actId="1038"/>
          <ac:picMkLst>
            <pc:docMk/>
            <pc:sldMk cId="3520058754" sldId="590"/>
            <ac:picMk id="7170" creationId="{75941BB0-055E-F7CB-4A6B-5840DC716957}"/>
          </ac:picMkLst>
        </pc:picChg>
      </pc:sldChg>
      <pc:sldChg chg="addSp delSp modSp add mod modNotesTx">
        <pc:chgData name="Richard Chalk" userId="287f8aa4f4de1d19" providerId="LiveId" clId="{F228DAB7-1188-4E76-8647-3FB1857A038D}" dt="2023-08-04T06:20:36.909" v="2505" actId="20577"/>
        <pc:sldMkLst>
          <pc:docMk/>
          <pc:sldMk cId="2355879100" sldId="591"/>
        </pc:sldMkLst>
        <pc:spChg chg="mod">
          <ac:chgData name="Richard Chalk" userId="287f8aa4f4de1d19" providerId="LiveId" clId="{F228DAB7-1188-4E76-8647-3FB1857A038D}" dt="2023-08-04T05:45:41.594" v="1206" actId="20577"/>
          <ac:spMkLst>
            <pc:docMk/>
            <pc:sldMk cId="2355879100" sldId="591"/>
            <ac:spMk id="2" creationId="{2CED0939-2445-F1A3-21AE-0A535344DD5D}"/>
          </ac:spMkLst>
        </pc:spChg>
        <pc:spChg chg="del mod">
          <ac:chgData name="Richard Chalk" userId="287f8aa4f4de1d19" providerId="LiveId" clId="{F228DAB7-1188-4E76-8647-3FB1857A038D}" dt="2023-08-04T05:44:10.582" v="1126" actId="478"/>
          <ac:spMkLst>
            <pc:docMk/>
            <pc:sldMk cId="2355879100" sldId="591"/>
            <ac:spMk id="5" creationId="{35CA03DE-5B50-4427-4EDB-0DD52DAC06C6}"/>
          </ac:spMkLst>
        </pc:spChg>
        <pc:spChg chg="mod">
          <ac:chgData name="Richard Chalk" userId="287f8aa4f4de1d19" providerId="LiveId" clId="{F228DAB7-1188-4E76-8647-3FB1857A038D}" dt="2023-08-04T06:20:36.909" v="2505" actId="20577"/>
          <ac:spMkLst>
            <pc:docMk/>
            <pc:sldMk cId="2355879100" sldId="591"/>
            <ac:spMk id="7" creationId="{EBD62573-4B50-EAD6-8C7E-C3AE6A9F45B4}"/>
          </ac:spMkLst>
        </pc:spChg>
        <pc:spChg chg="mod">
          <ac:chgData name="Richard Chalk" userId="287f8aa4f4de1d19" providerId="LiveId" clId="{F228DAB7-1188-4E76-8647-3FB1857A038D}" dt="2023-08-04T05:46:06.494" v="1232" actId="113"/>
          <ac:spMkLst>
            <pc:docMk/>
            <pc:sldMk cId="2355879100" sldId="591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45:01.586" v="1157" actId="1036"/>
          <ac:picMkLst>
            <pc:docMk/>
            <pc:sldMk cId="2355879100" sldId="591"/>
            <ac:picMk id="4" creationId="{0FA89B62-C1CC-F7CC-AF1C-F30950D10603}"/>
          </ac:picMkLst>
        </pc:picChg>
        <pc:picChg chg="del mod">
          <ac:chgData name="Richard Chalk" userId="287f8aa4f4de1d19" providerId="LiveId" clId="{F228DAB7-1188-4E76-8647-3FB1857A038D}" dt="2023-08-04T05:44:10.582" v="1126" actId="478"/>
          <ac:picMkLst>
            <pc:docMk/>
            <pc:sldMk cId="2355879100" sldId="591"/>
            <ac:picMk id="8" creationId="{CA04B212-FA2A-13E1-A7EB-5B9F9009B155}"/>
          </ac:picMkLst>
        </pc:picChg>
        <pc:picChg chg="mod">
          <ac:chgData name="Richard Chalk" userId="287f8aa4f4de1d19" providerId="LiveId" clId="{F228DAB7-1188-4E76-8647-3FB1857A038D}" dt="2023-08-04T05:45:47.240" v="1230" actId="1036"/>
          <ac:picMkLst>
            <pc:docMk/>
            <pc:sldMk cId="2355879100" sldId="591"/>
            <ac:picMk id="9" creationId="{C495B6B9-510C-EFB3-9123-F6743BB597D3}"/>
          </ac:picMkLst>
        </pc:picChg>
        <pc:picChg chg="add mod">
          <ac:chgData name="Richard Chalk" userId="287f8aa4f4de1d19" providerId="LiveId" clId="{F228DAB7-1188-4E76-8647-3FB1857A038D}" dt="2023-08-04T05:45:18.374" v="1179" actId="1036"/>
          <ac:picMkLst>
            <pc:docMk/>
            <pc:sldMk cId="2355879100" sldId="591"/>
            <ac:picMk id="10" creationId="{917BB7F1-4C34-ADC0-75D7-47EA41B49DF1}"/>
          </ac:picMkLst>
        </pc:picChg>
        <pc:picChg chg="add mod">
          <ac:chgData name="Richard Chalk" userId="287f8aa4f4de1d19" providerId="LiveId" clId="{F228DAB7-1188-4E76-8647-3FB1857A038D}" dt="2023-08-04T06:20:29.433" v="2495"/>
          <ac:picMkLst>
            <pc:docMk/>
            <pc:sldMk cId="2355879100" sldId="591"/>
            <ac:picMk id="11" creationId="{B8181D3A-CCC1-7FD3-1405-7C89326ED000}"/>
          </ac:picMkLst>
        </pc:picChg>
      </pc:sldChg>
      <pc:sldChg chg="addSp delSp modSp add mod ord">
        <pc:chgData name="Richard Chalk" userId="287f8aa4f4de1d19" providerId="LiveId" clId="{F228DAB7-1188-4E76-8647-3FB1857A038D}" dt="2023-08-04T06:18:24.123" v="2469" actId="207"/>
        <pc:sldMkLst>
          <pc:docMk/>
          <pc:sldMk cId="47719131" sldId="592"/>
        </pc:sldMkLst>
        <pc:spChg chg="mod">
          <ac:chgData name="Richard Chalk" userId="287f8aa4f4de1d19" providerId="LiveId" clId="{F228DAB7-1188-4E76-8647-3FB1857A038D}" dt="2023-08-04T06:18:07.036" v="2467" actId="207"/>
          <ac:spMkLst>
            <pc:docMk/>
            <pc:sldMk cId="47719131" sldId="592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8:24.123" v="2469" actId="207"/>
          <ac:spMkLst>
            <pc:docMk/>
            <pc:sldMk cId="47719131" sldId="592"/>
            <ac:spMk id="19" creationId="{A1CDD07D-4828-A3B6-DA91-EC37B83E0F59}"/>
          </ac:spMkLst>
        </pc:spChg>
        <pc:picChg chg="del">
          <ac:chgData name="Richard Chalk" userId="287f8aa4f4de1d19" providerId="LiveId" clId="{F228DAB7-1188-4E76-8647-3FB1857A038D}" dt="2023-08-04T05:51:26.263" v="1355" actId="478"/>
          <ac:picMkLst>
            <pc:docMk/>
            <pc:sldMk cId="47719131" sldId="592"/>
            <ac:picMk id="5" creationId="{5D1D7D3F-F5A8-D9D1-5793-78A2CD96540B}"/>
          </ac:picMkLst>
        </pc:picChg>
        <pc:picChg chg="del">
          <ac:chgData name="Richard Chalk" userId="287f8aa4f4de1d19" providerId="LiveId" clId="{F228DAB7-1188-4E76-8647-3FB1857A038D}" dt="2023-08-04T05:54:18.967" v="1444" actId="478"/>
          <ac:picMkLst>
            <pc:docMk/>
            <pc:sldMk cId="47719131" sldId="592"/>
            <ac:picMk id="8" creationId="{FA410478-A320-65B4-4353-FDD13BB1C84B}"/>
          </ac:picMkLst>
        </pc:picChg>
        <pc:picChg chg="add mod">
          <ac:chgData name="Richard Chalk" userId="287f8aa4f4de1d19" providerId="LiveId" clId="{F228DAB7-1188-4E76-8647-3FB1857A038D}" dt="2023-08-04T05:55:10.858" v="1472" actId="1036"/>
          <ac:picMkLst>
            <pc:docMk/>
            <pc:sldMk cId="47719131" sldId="592"/>
            <ac:picMk id="9" creationId="{CA1F5F5C-61B9-CE28-64F9-F1F76912458D}"/>
          </ac:picMkLst>
        </pc:picChg>
        <pc:picChg chg="del">
          <ac:chgData name="Richard Chalk" userId="287f8aa4f4de1d19" providerId="LiveId" clId="{F228DAB7-1188-4E76-8647-3FB1857A038D}" dt="2023-08-04T05:54:17.286" v="1443" actId="478"/>
          <ac:picMkLst>
            <pc:docMk/>
            <pc:sldMk cId="47719131" sldId="592"/>
            <ac:picMk id="10" creationId="{A905C87E-2F12-706B-9229-9B558731F439}"/>
          </ac:picMkLst>
        </pc:picChg>
        <pc:picChg chg="add mod">
          <ac:chgData name="Richard Chalk" userId="287f8aa4f4de1d19" providerId="LiveId" clId="{F228DAB7-1188-4E76-8647-3FB1857A038D}" dt="2023-08-04T05:55:32.380" v="1479" actId="1038"/>
          <ac:picMkLst>
            <pc:docMk/>
            <pc:sldMk cId="47719131" sldId="592"/>
            <ac:picMk id="11" creationId="{F6038A62-EA8C-0D0C-11BC-DD7CC5474A82}"/>
          </ac:picMkLst>
        </pc:picChg>
        <pc:picChg chg="add mod">
          <ac:chgData name="Richard Chalk" userId="287f8aa4f4de1d19" providerId="LiveId" clId="{F228DAB7-1188-4E76-8647-3FB1857A038D}" dt="2023-08-04T05:52:28.809" v="1386" actId="1035"/>
          <ac:picMkLst>
            <pc:docMk/>
            <pc:sldMk cId="47719131" sldId="592"/>
            <ac:picMk id="4098" creationId="{6A68C435-EC69-182B-0486-09B43B03F1F1}"/>
          </ac:picMkLst>
        </pc:picChg>
        <pc:picChg chg="add del">
          <ac:chgData name="Richard Chalk" userId="287f8aa4f4de1d19" providerId="LiveId" clId="{F228DAB7-1188-4E76-8647-3FB1857A038D}" dt="2023-08-04T05:54:22.981" v="1446" actId="21"/>
          <ac:picMkLst>
            <pc:docMk/>
            <pc:sldMk cId="47719131" sldId="592"/>
            <ac:picMk id="4100" creationId="{866163CF-E19D-5C04-3E36-7660B3FFCF59}"/>
          </ac:picMkLst>
        </pc:picChg>
      </pc:sldChg>
      <pc:sldChg chg="addSp delSp modSp add mod">
        <pc:chgData name="Richard Chalk" userId="287f8aa4f4de1d19" providerId="LiveId" clId="{F228DAB7-1188-4E76-8647-3FB1857A038D}" dt="2023-08-04T06:24:27.567" v="2509" actId="478"/>
        <pc:sldMkLst>
          <pc:docMk/>
          <pc:sldMk cId="3619735569" sldId="593"/>
        </pc:sldMkLst>
        <pc:spChg chg="mod">
          <ac:chgData name="Richard Chalk" userId="287f8aa4f4de1d19" providerId="LiveId" clId="{F228DAB7-1188-4E76-8647-3FB1857A038D}" dt="2023-08-04T05:58:34.367" v="1704" actId="113"/>
          <ac:spMkLst>
            <pc:docMk/>
            <pc:sldMk cId="3619735569" sldId="593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05:04.239" v="1983" actId="6549"/>
          <ac:spMkLst>
            <pc:docMk/>
            <pc:sldMk cId="3619735569" sldId="593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56:03.590" v="1484" actId="1076"/>
          <ac:picMkLst>
            <pc:docMk/>
            <pc:sldMk cId="3619735569" sldId="593"/>
            <ac:picMk id="3" creationId="{FF7E0F37-79B0-FB8D-1907-BF088BDA42B8}"/>
          </ac:picMkLst>
        </pc:picChg>
        <pc:picChg chg="add mod">
          <ac:chgData name="Richard Chalk" userId="287f8aa4f4de1d19" providerId="LiveId" clId="{F228DAB7-1188-4E76-8647-3FB1857A038D}" dt="2023-08-04T06:18:44.140" v="2473" actId="1035"/>
          <ac:picMkLst>
            <pc:docMk/>
            <pc:sldMk cId="3619735569" sldId="593"/>
            <ac:picMk id="5" creationId="{F058C5B2-95BF-BDB2-1210-8D466767C4BC}"/>
          </ac:picMkLst>
        </pc:picChg>
        <pc:picChg chg="add mod">
          <ac:chgData name="Richard Chalk" userId="287f8aa4f4de1d19" providerId="LiveId" clId="{F228DAB7-1188-4E76-8647-3FB1857A038D}" dt="2023-08-04T06:05:09.581" v="2007" actId="1035"/>
          <ac:picMkLst>
            <pc:docMk/>
            <pc:sldMk cId="3619735569" sldId="593"/>
            <ac:picMk id="8" creationId="{E4F5834D-AA67-90F4-F60C-15521F9A8A2A}"/>
          </ac:picMkLst>
        </pc:picChg>
        <pc:picChg chg="add del mod">
          <ac:chgData name="Richard Chalk" userId="287f8aa4f4de1d19" providerId="LiveId" clId="{F228DAB7-1188-4E76-8647-3FB1857A038D}" dt="2023-08-04T06:24:27.567" v="2509" actId="478"/>
          <ac:picMkLst>
            <pc:docMk/>
            <pc:sldMk cId="3619735569" sldId="593"/>
            <ac:picMk id="9" creationId="{AA8E5E40-5B6A-9715-C2A8-B436FD5CFBAF}"/>
          </ac:picMkLst>
        </pc:picChg>
        <pc:picChg chg="del">
          <ac:chgData name="Richard Chalk" userId="287f8aa4f4de1d19" providerId="LiveId" clId="{F228DAB7-1188-4E76-8647-3FB1857A038D}" dt="2023-08-04T05:58:49.460" v="1707" actId="478"/>
          <ac:picMkLst>
            <pc:docMk/>
            <pc:sldMk cId="3619735569" sldId="593"/>
            <ac:picMk id="9" creationId="{CA1F5F5C-61B9-CE28-64F9-F1F76912458D}"/>
          </ac:picMkLst>
        </pc:picChg>
        <pc:picChg chg="add mod">
          <ac:chgData name="Richard Chalk" userId="287f8aa4f4de1d19" providerId="LiveId" clId="{F228DAB7-1188-4E76-8647-3FB1857A038D}" dt="2023-08-04T06:05:12.009" v="2008" actId="1076"/>
          <ac:picMkLst>
            <pc:docMk/>
            <pc:sldMk cId="3619735569" sldId="593"/>
            <ac:picMk id="10" creationId="{FBE8598B-5889-607B-A26B-BD5CB1C8A772}"/>
          </ac:picMkLst>
        </pc:picChg>
        <pc:picChg chg="del">
          <ac:chgData name="Richard Chalk" userId="287f8aa4f4de1d19" providerId="LiveId" clId="{F228DAB7-1188-4E76-8647-3FB1857A038D}" dt="2023-08-04T05:58:52.970" v="1708" actId="478"/>
          <ac:picMkLst>
            <pc:docMk/>
            <pc:sldMk cId="3619735569" sldId="593"/>
            <ac:picMk id="11" creationId="{F6038A62-EA8C-0D0C-11BC-DD7CC5474A82}"/>
          </ac:picMkLst>
        </pc:picChg>
        <pc:picChg chg="add mod">
          <ac:chgData name="Richard Chalk" userId="287f8aa4f4de1d19" providerId="LiveId" clId="{F228DAB7-1188-4E76-8647-3FB1857A038D}" dt="2023-08-04T06:05:14.538" v="2009" actId="1076"/>
          <ac:picMkLst>
            <pc:docMk/>
            <pc:sldMk cId="3619735569" sldId="593"/>
            <ac:picMk id="12" creationId="{6F763FEA-DA1F-A17E-AEB6-51AFD1A62167}"/>
          </ac:picMkLst>
        </pc:picChg>
        <pc:picChg chg="del">
          <ac:chgData name="Richard Chalk" userId="287f8aa4f4de1d19" providerId="LiveId" clId="{F228DAB7-1188-4E76-8647-3FB1857A038D}" dt="2023-08-04T05:56:00.798" v="1483" actId="478"/>
          <ac:picMkLst>
            <pc:docMk/>
            <pc:sldMk cId="3619735569" sldId="593"/>
            <ac:picMk id="4098" creationId="{6A68C435-EC69-182B-0486-09B43B03F1F1}"/>
          </ac:picMkLst>
        </pc:picChg>
        <pc:cxnChg chg="mod">
          <ac:chgData name="Richard Chalk" userId="287f8aa4f4de1d19" providerId="LiveId" clId="{F228DAB7-1188-4E76-8647-3FB1857A038D}" dt="2023-08-04T05:58:25.473" v="1703" actId="1038"/>
          <ac:cxnSpMkLst>
            <pc:docMk/>
            <pc:sldMk cId="3619735569" sldId="593"/>
            <ac:cxnSpMk id="15" creationId="{FD1535C8-D1F8-1263-C7AA-61B737FCC755}"/>
          </ac:cxnSpMkLst>
        </pc:cxnChg>
      </pc:sldChg>
      <pc:sldChg chg="addSp modSp add mod">
        <pc:chgData name="Richard Chalk" userId="287f8aa4f4de1d19" providerId="LiveId" clId="{F228DAB7-1188-4E76-8647-3FB1857A038D}" dt="2023-08-04T06:19:01.948" v="2475" actId="207"/>
        <pc:sldMkLst>
          <pc:docMk/>
          <pc:sldMk cId="461900503" sldId="594"/>
        </pc:sldMkLst>
        <pc:spChg chg="mod">
          <ac:chgData name="Richard Chalk" userId="287f8aa4f4de1d19" providerId="LiveId" clId="{F228DAB7-1188-4E76-8647-3FB1857A038D}" dt="2023-08-04T06:05:43.007" v="2011" actId="207"/>
          <ac:spMkLst>
            <pc:docMk/>
            <pc:sldMk cId="461900503" sldId="594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9:01.948" v="2475" actId="207"/>
          <ac:spMkLst>
            <pc:docMk/>
            <pc:sldMk cId="461900503" sldId="594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6:06:34.976" v="2099" actId="1076"/>
          <ac:picMkLst>
            <pc:docMk/>
            <pc:sldMk cId="461900503" sldId="594"/>
            <ac:picMk id="3" creationId="{016EA027-9958-48CD-97F2-9900BCD0EF72}"/>
          </ac:picMkLst>
        </pc:picChg>
      </pc:sldChg>
      <pc:sldChg chg="add del">
        <pc:chgData name="Richard Chalk" userId="287f8aa4f4de1d19" providerId="LiveId" clId="{F228DAB7-1188-4E76-8647-3FB1857A038D}" dt="2023-08-04T06:03:51.808" v="1961" actId="47"/>
        <pc:sldMkLst>
          <pc:docMk/>
          <pc:sldMk cId="3311177729" sldId="595"/>
        </pc:sldMkLst>
      </pc:sldChg>
      <pc:sldChg chg="addSp delSp modSp add mod">
        <pc:chgData name="Richard Chalk" userId="287f8aa4f4de1d19" providerId="LiveId" clId="{F228DAB7-1188-4E76-8647-3FB1857A038D}" dt="2023-08-04T06:19:14.904" v="2479" actId="207"/>
        <pc:sldMkLst>
          <pc:docMk/>
          <pc:sldMk cId="867652257" sldId="596"/>
        </pc:sldMkLst>
        <pc:spChg chg="add mod">
          <ac:chgData name="Richard Chalk" userId="287f8aa4f4de1d19" providerId="LiveId" clId="{F228DAB7-1188-4E76-8647-3FB1857A038D}" dt="2023-08-04T06:06:49.349" v="2101"/>
          <ac:spMkLst>
            <pc:docMk/>
            <pc:sldMk cId="867652257" sldId="596"/>
            <ac:spMk id="2" creationId="{49443983-E5DF-B988-0CE7-605B9D6D0DB9}"/>
          </ac:spMkLst>
        </pc:spChg>
        <pc:spChg chg="add mod">
          <ac:chgData name="Richard Chalk" userId="287f8aa4f4de1d19" providerId="LiveId" clId="{F228DAB7-1188-4E76-8647-3FB1857A038D}" dt="2023-08-04T06:19:14.904" v="2479" actId="207"/>
          <ac:spMkLst>
            <pc:docMk/>
            <pc:sldMk cId="867652257" sldId="596"/>
            <ac:spMk id="3" creationId="{00F83F43-38E3-30EF-154E-8599F0BA626D}"/>
          </ac:spMkLst>
        </pc:spChg>
        <pc:spChg chg="del">
          <ac:chgData name="Richard Chalk" userId="287f8aa4f4de1d19" providerId="LiveId" clId="{F228DAB7-1188-4E76-8647-3FB1857A038D}" dt="2023-08-04T06:06:48.921" v="2100" actId="478"/>
          <ac:spMkLst>
            <pc:docMk/>
            <pc:sldMk cId="867652257" sldId="596"/>
            <ac:spMk id="5" creationId="{E346091C-1034-9F98-F6E8-DCEAA3CEA287}"/>
          </ac:spMkLst>
        </pc:spChg>
        <pc:spChg chg="del">
          <ac:chgData name="Richard Chalk" userId="287f8aa4f4de1d19" providerId="LiveId" clId="{F228DAB7-1188-4E76-8647-3FB1857A038D}" dt="2023-08-04T06:06:59.361" v="2103" actId="478"/>
          <ac:spMkLst>
            <pc:docMk/>
            <pc:sldMk cId="867652257" sldId="596"/>
            <ac:spMk id="12" creationId="{BF7C430F-76A3-DCA9-88C6-52B37F6DB8A7}"/>
          </ac:spMkLst>
        </pc:spChg>
        <pc:picChg chg="add mod">
          <ac:chgData name="Richard Chalk" userId="287f8aa4f4de1d19" providerId="LiveId" clId="{F228DAB7-1188-4E76-8647-3FB1857A038D}" dt="2023-08-04T06:07:43.808" v="2173" actId="1037"/>
          <ac:picMkLst>
            <pc:docMk/>
            <pc:sldMk cId="867652257" sldId="596"/>
            <ac:picMk id="4" creationId="{B59A0CC8-3E80-D752-8084-0B23DC6E6F90}"/>
          </ac:picMkLst>
        </pc:picChg>
        <pc:picChg chg="del mod">
          <ac:chgData name="Richard Chalk" userId="287f8aa4f4de1d19" providerId="LiveId" clId="{F228DAB7-1188-4E76-8647-3FB1857A038D}" dt="2023-08-04T06:08:07.620" v="2259" actId="478"/>
          <ac:picMkLst>
            <pc:docMk/>
            <pc:sldMk cId="867652257" sldId="596"/>
            <ac:picMk id="10" creationId="{5511498A-1DE7-5E01-2AAA-6110B3ED23F7}"/>
          </ac:picMkLst>
        </pc:picChg>
        <pc:picChg chg="mod">
          <ac:chgData name="Richard Chalk" userId="287f8aa4f4de1d19" providerId="LiveId" clId="{F228DAB7-1188-4E76-8647-3FB1857A038D}" dt="2023-08-04T06:08:05.743" v="2258" actId="1037"/>
          <ac:picMkLst>
            <pc:docMk/>
            <pc:sldMk cId="867652257" sldId="596"/>
            <ac:picMk id="11" creationId="{38B55161-AD4F-CA7D-18F1-E9CA68D2E216}"/>
          </ac:picMkLst>
        </pc:picChg>
        <pc:picChg chg="del">
          <ac:chgData name="Richard Chalk" userId="287f8aa4f4de1d19" providerId="LiveId" clId="{F228DAB7-1188-4E76-8647-3FB1857A038D}" dt="2023-08-04T06:06:58.114" v="2102" actId="478"/>
          <ac:picMkLst>
            <pc:docMk/>
            <pc:sldMk cId="867652257" sldId="596"/>
            <ac:picMk id="13" creationId="{8C7512CF-8190-711C-1338-9036629F4224}"/>
          </ac:picMkLst>
        </pc:pic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modSp add mod">
        <pc:chgData name="Richard Chalk" userId="287f8aa4f4de1d19" providerId="LiveId" clId="{E3FC098F-8FE9-43D8-87C8-4C8D41B0EE8C}" dt="2023-07-19T14:31:29.030" v="2347" actId="6549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1:29.030" v="2347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14:29:35.698" v="2193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3FC098F-8FE9-43D8-87C8-4C8D41B0EE8C}" dt="2023-07-19T14:29:40.613" v="2240" actId="1038"/>
          <ac:picMkLst>
            <pc:docMk/>
            <pc:sldMk cId="61398895" sldId="257"/>
            <ac:picMk id="4" creationId="{F9BC04FA-63DF-C3FF-EA6A-06CE7FA2BA26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6" creationId="{DD809D80-EA02-1D6F-F2D5-1F7488F8506C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delSp modSp add del mod modNotesTx">
        <pc:chgData name="Richard Chalk" userId="287f8aa4f4de1d19" providerId="LiveId" clId="{E3FC098F-8FE9-43D8-87C8-4C8D41B0EE8C}" dt="2023-07-19T14:28:27.058" v="2135" actId="2696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0:10:17.777" v="1242" actId="14100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5820018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08171289-B5EA-4201-A2F2-2EB5219A3894}"/>
    <pc:docChg chg="undo custSel addSld delSld modSld sldOrd">
      <pc:chgData name="Richard Chalk" userId="287f8aa4f4de1d19" providerId="LiveId" clId="{08171289-B5EA-4201-A2F2-2EB5219A3894}" dt="2023-07-21T15:43:45.048" v="7716" actId="6549"/>
      <pc:docMkLst>
        <pc:docMk/>
      </pc:docMkLst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398895" sldId="2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5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77349605" sldId="26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56632380" sldId="265"/>
        </pc:sldMkLst>
      </pc:sldChg>
      <pc:sldChg chg="del">
        <pc:chgData name="Richard Chalk" userId="287f8aa4f4de1d19" providerId="LiveId" clId="{08171289-B5EA-4201-A2F2-2EB5219A3894}" dt="2023-07-21T07:17:46.865" v="15" actId="47"/>
        <pc:sldMkLst>
          <pc:docMk/>
          <pc:sldMk cId="2307424035" sldId="26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071777541" sldId="26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03092959" sldId="27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99"/>
        </pc:sldMkLst>
      </pc:sldChg>
      <pc:sldChg chg="modSp mod">
        <pc:chgData name="Richard Chalk" userId="287f8aa4f4de1d19" providerId="LiveId" clId="{08171289-B5EA-4201-A2F2-2EB5219A3894}" dt="2023-07-21T07:17:40.778" v="13" actId="20577"/>
        <pc:sldMkLst>
          <pc:docMk/>
          <pc:sldMk cId="3213385662" sldId="309"/>
        </pc:sldMkLst>
        <pc:spChg chg="mod">
          <ac:chgData name="Richard Chalk" userId="287f8aa4f4de1d19" providerId="LiveId" clId="{08171289-B5EA-4201-A2F2-2EB5219A3894}" dt="2023-07-21T07:17:40.778" v="1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8171289-B5EA-4201-A2F2-2EB5219A3894}" dt="2023-07-21T07:17:44.424" v="14" actId="47"/>
        <pc:sldMkLst>
          <pc:docMk/>
          <pc:sldMk cId="3673019826" sldId="519"/>
        </pc:sldMkLst>
      </pc:sldChg>
      <pc:sldChg chg="del ord">
        <pc:chgData name="Richard Chalk" userId="287f8aa4f4de1d19" providerId="LiveId" clId="{08171289-B5EA-4201-A2F2-2EB5219A3894}" dt="2023-07-21T07:53:12.012" v="2230" actId="47"/>
        <pc:sldMkLst>
          <pc:docMk/>
          <pc:sldMk cId="430383919" sldId="52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0650027" sldId="52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58803931" sldId="52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774553520" sldId="52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38680033" sldId="52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733208413" sldId="52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60914246" sldId="52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335650728" sldId="52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21538142" sldId="529"/>
        </pc:sldMkLst>
      </pc:sldChg>
      <pc:sldChg chg="addSp delSp modSp mod ord">
        <pc:chgData name="Richard Chalk" userId="287f8aa4f4de1d19" providerId="LiveId" clId="{08171289-B5EA-4201-A2F2-2EB5219A3894}" dt="2023-07-21T07:36:41.851" v="1441" actId="14100"/>
        <pc:sldMkLst>
          <pc:docMk/>
          <pc:sldMk cId="2331944968" sldId="530"/>
        </pc:sldMkLst>
        <pc:spChg chg="mod">
          <ac:chgData name="Richard Chalk" userId="287f8aa4f4de1d19" providerId="LiveId" clId="{08171289-B5EA-4201-A2F2-2EB5219A3894}" dt="2023-07-21T07:35:34.207" v="1363" actId="1035"/>
          <ac:spMkLst>
            <pc:docMk/>
            <pc:sldMk cId="2331944968" sldId="530"/>
            <ac:spMk id="8" creationId="{9977F281-A947-A97F-F970-14C3D7FFAE2B}"/>
          </ac:spMkLst>
        </pc:spChg>
        <pc:spChg chg="add del">
          <ac:chgData name="Richard Chalk" userId="287f8aa4f4de1d19" providerId="LiveId" clId="{08171289-B5EA-4201-A2F2-2EB5219A3894}" dt="2023-07-21T07:35:17.833" v="1345" actId="478"/>
          <ac:spMkLst>
            <pc:docMk/>
            <pc:sldMk cId="2331944968" sldId="530"/>
            <ac:spMk id="10" creationId="{E78F4291-6E60-981F-DFAE-DA0D00DFC047}"/>
          </ac:spMkLst>
        </pc:spChg>
        <pc:spChg chg="mod">
          <ac:chgData name="Richard Chalk" userId="287f8aa4f4de1d19" providerId="LiveId" clId="{08171289-B5EA-4201-A2F2-2EB5219A3894}" dt="2023-07-21T07:22:42.764" v="52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8171289-B5EA-4201-A2F2-2EB5219A3894}" dt="2023-07-21T07:36:41.851" v="1441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8171289-B5EA-4201-A2F2-2EB5219A3894}" dt="2023-07-21T07:22:31.532" v="50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08171289-B5EA-4201-A2F2-2EB5219A3894}" dt="2023-07-21T07:22:25.793" v="483" actId="1038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08171289-B5EA-4201-A2F2-2EB5219A3894}" dt="2023-07-21T07:22:35.583" v="520" actId="1037"/>
          <ac:picMkLst>
            <pc:docMk/>
            <pc:sldMk cId="2331944968" sldId="530"/>
            <ac:picMk id="4" creationId="{939B658B-3479-4021-A240-E03661DBAF38}"/>
          </ac:picMkLst>
        </pc:picChg>
      </pc:sldChg>
      <pc:sldChg chg="modSp mod">
        <pc:chgData name="Richard Chalk" userId="287f8aa4f4de1d19" providerId="LiveId" clId="{08171289-B5EA-4201-A2F2-2EB5219A3894}" dt="2023-07-21T07:23:45.252" v="581" actId="20577"/>
        <pc:sldMkLst>
          <pc:docMk/>
          <pc:sldMk cId="387256291" sldId="531"/>
        </pc:sldMkLst>
        <pc:spChg chg="mod">
          <ac:chgData name="Richard Chalk" userId="287f8aa4f4de1d19" providerId="LiveId" clId="{08171289-B5EA-4201-A2F2-2EB5219A3894}" dt="2023-07-21T07:23:45.252" v="581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08171289-B5EA-4201-A2F2-2EB5219A3894}" dt="2023-07-21T15:29:00.439" v="7237" actId="313"/>
        <pc:sldMkLst>
          <pc:docMk/>
          <pc:sldMk cId="1930755218" sldId="532"/>
        </pc:sldMkLst>
        <pc:spChg chg="mod">
          <ac:chgData name="Richard Chalk" userId="287f8aa4f4de1d19" providerId="LiveId" clId="{08171289-B5EA-4201-A2F2-2EB5219A3894}" dt="2023-07-21T15:29:00.439" v="7237" actId="313"/>
          <ac:spMkLst>
            <pc:docMk/>
            <pc:sldMk cId="1930755218" sldId="532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26:10.189" v="604" actId="478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24:12.347" v="589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9:35:30.379" v="5747" actId="1076"/>
          <ac:picMkLst>
            <pc:docMk/>
            <pc:sldMk cId="1930755218" sldId="532"/>
            <ac:picMk id="8" creationId="{5F650446-2648-0A3F-9C1C-C578DE135DAA}"/>
          </ac:picMkLst>
        </pc:picChg>
        <pc:picChg chg="del">
          <ac:chgData name="Richard Chalk" userId="287f8aa4f4de1d19" providerId="LiveId" clId="{08171289-B5EA-4201-A2F2-2EB5219A3894}" dt="2023-07-21T07:24:16.273" v="592" actId="478"/>
          <ac:picMkLst>
            <pc:docMk/>
            <pc:sldMk cId="1930755218" sldId="532"/>
            <ac:picMk id="9" creationId="{E5F9555E-7FC9-837A-2E76-F0E33F3CBCFD}"/>
          </ac:picMkLst>
        </pc:picChg>
        <pc:picChg chg="del">
          <ac:chgData name="Richard Chalk" userId="287f8aa4f4de1d19" providerId="LiveId" clId="{08171289-B5EA-4201-A2F2-2EB5219A3894}" dt="2023-07-21T07:24:14.690" v="59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08171289-B5EA-4201-A2F2-2EB5219A3894}" dt="2023-07-21T07:24:15.711" v="591" actId="478"/>
          <ac:picMkLst>
            <pc:docMk/>
            <pc:sldMk cId="1930755218" sldId="532"/>
            <ac:picMk id="15" creationId="{C0329374-9849-DC49-E427-D054B0C640C7}"/>
          </ac:picMkLst>
        </pc:picChg>
        <pc:picChg chg="add mod">
          <ac:chgData name="Richard Chalk" userId="287f8aa4f4de1d19" providerId="LiveId" clId="{08171289-B5EA-4201-A2F2-2EB5219A3894}" dt="2023-07-21T07:26:23.274" v="609" actId="14100"/>
          <ac:picMkLst>
            <pc:docMk/>
            <pc:sldMk cId="1930755218" sldId="532"/>
            <ac:picMk id="2050" creationId="{40CC09D3-F511-A2B4-A550-A4AF04011506}"/>
          </ac:picMkLst>
        </pc:picChg>
        <pc:picChg chg="add mod">
          <ac:chgData name="Richard Chalk" userId="287f8aa4f4de1d19" providerId="LiveId" clId="{08171289-B5EA-4201-A2F2-2EB5219A3894}" dt="2023-07-21T07:32:35.065" v="1334" actId="14100"/>
          <ac:picMkLst>
            <pc:docMk/>
            <pc:sldMk cId="1930755218" sldId="532"/>
            <ac:picMk id="2052" creationId="{622515D2-F1D5-5E97-59A9-DE765C50376D}"/>
          </ac:picMkLst>
        </pc:picChg>
        <pc:cxnChg chg="del">
          <ac:chgData name="Richard Chalk" userId="287f8aa4f4de1d19" providerId="LiveId" clId="{08171289-B5EA-4201-A2F2-2EB5219A3894}" dt="2023-07-21T07:24:34.255" v="596" actId="478"/>
          <ac:cxnSpMkLst>
            <pc:docMk/>
            <pc:sldMk cId="1930755218" sldId="532"/>
            <ac:cxnSpMk id="4" creationId="{8E10E644-46F5-F891-B4EC-377F5D56B5D8}"/>
          </ac:cxnSpMkLst>
        </pc:cxnChg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502136373" sldId="53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35889856" sldId="53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14032141" sldId="53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964049909" sldId="53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90169108" sldId="53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01188176" sldId="53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98859915" sldId="53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36339194" sldId="54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65289972" sldId="54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410027342" sldId="54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521131524" sldId="54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219555501" sldId="54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863898324" sldId="54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4902601" sldId="54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31557522" sldId="54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0264255" sldId="54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5777693" sldId="54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86993142" sldId="55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87867057" sldId="55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386524637" sldId="55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9899895" sldId="55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1833812" sldId="55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41276947" sldId="55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06989772" sldId="55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49149061" sldId="5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5349838" sldId="558"/>
        </pc:sldMkLst>
      </pc:sldChg>
      <pc:sldChg chg="new del">
        <pc:chgData name="Richard Chalk" userId="287f8aa4f4de1d19" providerId="LiveId" clId="{08171289-B5EA-4201-A2F2-2EB5219A3894}" dt="2023-07-21T15:43:26.314" v="7715" actId="47"/>
        <pc:sldMkLst>
          <pc:docMk/>
          <pc:sldMk cId="1389407090" sldId="559"/>
        </pc:sldMkLst>
      </pc:sldChg>
      <pc:sldChg chg="addSp delSp modSp add mod modNotesTx">
        <pc:chgData name="Richard Chalk" userId="287f8aa4f4de1d19" providerId="LiveId" clId="{08171289-B5EA-4201-A2F2-2EB5219A3894}" dt="2023-07-21T09:35:32.554" v="5748"/>
        <pc:sldMkLst>
          <pc:docMk/>
          <pc:sldMk cId="3682337083" sldId="560"/>
        </pc:sldMkLst>
        <pc:spChg chg="mod">
          <ac:chgData name="Richard Chalk" userId="287f8aa4f4de1d19" providerId="LiveId" clId="{08171289-B5EA-4201-A2F2-2EB5219A3894}" dt="2023-07-21T07:41:43.425" v="1705" actId="6549"/>
          <ac:spMkLst>
            <pc:docMk/>
            <pc:sldMk cId="3682337083" sldId="560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07:38:57.830" v="1606" actId="14100"/>
          <ac:spMkLst>
            <pc:docMk/>
            <pc:sldMk cId="3682337083" sldId="560"/>
            <ac:spMk id="3" creationId="{C3B8CC3C-565D-80EC-DA35-152C4F84A798}"/>
          </ac:spMkLst>
        </pc:spChg>
        <pc:spChg chg="mod">
          <ac:chgData name="Richard Chalk" userId="287f8aa4f4de1d19" providerId="LiveId" clId="{08171289-B5EA-4201-A2F2-2EB5219A3894}" dt="2023-07-21T07:37:23.710" v="1449" actId="20577"/>
          <ac:spMkLst>
            <pc:docMk/>
            <pc:sldMk cId="3682337083" sldId="560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7:37:54.818" v="1451" actId="1076"/>
          <ac:picMkLst>
            <pc:docMk/>
            <pc:sldMk cId="3682337083" sldId="560"/>
            <ac:picMk id="4" creationId="{258CDC2B-E41B-93D3-8B35-8C7220EFD6B9}"/>
          </ac:picMkLst>
        </pc:picChg>
        <pc:picChg chg="add del mod">
          <ac:chgData name="Richard Chalk" userId="287f8aa4f4de1d19" providerId="LiveId" clId="{08171289-B5EA-4201-A2F2-2EB5219A3894}" dt="2023-07-21T07:40:45.751" v="1639" actId="478"/>
          <ac:picMkLst>
            <pc:docMk/>
            <pc:sldMk cId="3682337083" sldId="560"/>
            <ac:picMk id="8" creationId="{3E806433-E8A7-5FEF-2699-2D152152A94C}"/>
          </ac:picMkLst>
        </pc:picChg>
        <pc:picChg chg="add mod">
          <ac:chgData name="Richard Chalk" userId="287f8aa4f4de1d19" providerId="LiveId" clId="{08171289-B5EA-4201-A2F2-2EB5219A3894}" dt="2023-07-21T07:40:54.372" v="1651" actId="1036"/>
          <ac:picMkLst>
            <pc:docMk/>
            <pc:sldMk cId="3682337083" sldId="560"/>
            <ac:picMk id="9" creationId="{7C9B26AF-F439-9D1D-4393-1D441545D15F}"/>
          </ac:picMkLst>
        </pc:picChg>
        <pc:picChg chg="add mod">
          <ac:chgData name="Richard Chalk" userId="287f8aa4f4de1d19" providerId="LiveId" clId="{08171289-B5EA-4201-A2F2-2EB5219A3894}" dt="2023-07-21T07:41:06.698" v="1661" actId="1035"/>
          <ac:picMkLst>
            <pc:docMk/>
            <pc:sldMk cId="3682337083" sldId="560"/>
            <ac:picMk id="10" creationId="{ABEC0D9A-5738-68D2-3FDB-08C97EEE9BDF}"/>
          </ac:picMkLst>
        </pc:picChg>
        <pc:picChg chg="add mod">
          <ac:chgData name="Richard Chalk" userId="287f8aa4f4de1d19" providerId="LiveId" clId="{08171289-B5EA-4201-A2F2-2EB5219A3894}" dt="2023-07-21T07:41:16.124" v="1669" actId="1035"/>
          <ac:picMkLst>
            <pc:docMk/>
            <pc:sldMk cId="3682337083" sldId="560"/>
            <ac:picMk id="11" creationId="{40AB4829-3E33-C3BD-CE07-6133FC6B6883}"/>
          </ac:picMkLst>
        </pc:picChg>
        <pc:picChg chg="add mod">
          <ac:chgData name="Richard Chalk" userId="287f8aa4f4de1d19" providerId="LiveId" clId="{08171289-B5EA-4201-A2F2-2EB5219A3894}" dt="2023-07-21T07:41:41.520" v="1704" actId="1036"/>
          <ac:picMkLst>
            <pc:docMk/>
            <pc:sldMk cId="3682337083" sldId="560"/>
            <ac:picMk id="12" creationId="{56F65AAD-5E21-ECC9-7598-1587AC133B4E}"/>
          </ac:picMkLst>
        </pc:picChg>
        <pc:picChg chg="add mod">
          <ac:chgData name="Richard Chalk" userId="287f8aa4f4de1d19" providerId="LiveId" clId="{08171289-B5EA-4201-A2F2-2EB5219A3894}" dt="2023-07-21T09:35:32.554" v="5748"/>
          <ac:picMkLst>
            <pc:docMk/>
            <pc:sldMk cId="3682337083" sldId="560"/>
            <ac:picMk id="13" creationId="{865E797F-28EB-7ACD-5F57-26B899D88B16}"/>
          </ac:picMkLst>
        </pc:picChg>
      </pc:sldChg>
      <pc:sldChg chg="addSp delSp modSp add mod">
        <pc:chgData name="Richard Chalk" userId="287f8aa4f4de1d19" providerId="LiveId" clId="{08171289-B5EA-4201-A2F2-2EB5219A3894}" dt="2023-07-21T15:29:51.973" v="7252" actId="1038"/>
        <pc:sldMkLst>
          <pc:docMk/>
          <pc:sldMk cId="3020271443" sldId="561"/>
        </pc:sldMkLst>
        <pc:spChg chg="mod">
          <ac:chgData name="Richard Chalk" userId="287f8aa4f4de1d19" providerId="LiveId" clId="{08171289-B5EA-4201-A2F2-2EB5219A3894}" dt="2023-07-21T08:00:36.285" v="2515" actId="14100"/>
          <ac:spMkLst>
            <pc:docMk/>
            <pc:sldMk cId="3020271443" sldId="561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44:14.731" v="1898" actId="478"/>
          <ac:spMkLst>
            <pc:docMk/>
            <pc:sldMk cId="3020271443" sldId="561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43:46.372" v="1893" actId="20577"/>
          <ac:spMkLst>
            <pc:docMk/>
            <pc:sldMk cId="3020271443" sldId="561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07:43:53.696" v="1897" actId="478"/>
          <ac:spMkLst>
            <pc:docMk/>
            <pc:sldMk cId="3020271443" sldId="561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7:44:40.659" v="1905" actId="1582"/>
          <ac:spMkLst>
            <pc:docMk/>
            <pc:sldMk cId="3020271443" sldId="561"/>
            <ac:spMk id="14" creationId="{A61C879A-5C17-8F16-5841-C0C091DEEA9A}"/>
          </ac:spMkLst>
        </pc:spChg>
        <pc:spChg chg="add mod">
          <ac:chgData name="Richard Chalk" userId="287f8aa4f4de1d19" providerId="LiveId" clId="{08171289-B5EA-4201-A2F2-2EB5219A3894}" dt="2023-07-21T07:47:18.371" v="2192" actId="1036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08171289-B5EA-4201-A2F2-2EB5219A3894}" dt="2023-07-21T08:10:42.921" v="3074" actId="207"/>
          <ac:spMkLst>
            <pc:docMk/>
            <pc:sldMk cId="3020271443" sldId="561"/>
            <ac:spMk id="18" creationId="{3C853017-9F91-13DF-64F9-C1E1B0A81C6E}"/>
          </ac:spMkLst>
        </pc:spChg>
        <pc:spChg chg="add mod">
          <ac:chgData name="Richard Chalk" userId="287f8aa4f4de1d19" providerId="LiveId" clId="{08171289-B5EA-4201-A2F2-2EB5219A3894}" dt="2023-07-21T08:01:08.300" v="2518" actId="208"/>
          <ac:spMkLst>
            <pc:docMk/>
            <pc:sldMk cId="3020271443" sldId="561"/>
            <ac:spMk id="19" creationId="{3CAB656B-C6E8-31A9-ED54-2DD7B56F2ADB}"/>
          </ac:spMkLst>
        </pc:spChg>
        <pc:spChg chg="add mod">
          <ac:chgData name="Richard Chalk" userId="287f8aa4f4de1d19" providerId="LiveId" clId="{08171289-B5EA-4201-A2F2-2EB5219A3894}" dt="2023-07-21T15:29:51.973" v="7252" actId="1038"/>
          <ac:spMkLst>
            <pc:docMk/>
            <pc:sldMk cId="3020271443" sldId="561"/>
            <ac:spMk id="20" creationId="{960415AC-68C5-DC90-4A1C-4A888F538D04}"/>
          </ac:spMkLst>
        </pc:spChg>
        <pc:picChg chg="del">
          <ac:chgData name="Richard Chalk" userId="287f8aa4f4de1d19" providerId="LiveId" clId="{08171289-B5EA-4201-A2F2-2EB5219A3894}" dt="2023-07-21T07:43:50.221" v="1895" actId="478"/>
          <ac:picMkLst>
            <pc:docMk/>
            <pc:sldMk cId="3020271443" sldId="561"/>
            <ac:picMk id="9" creationId="{3FD9DE2C-01D6-9D6D-26E4-DA2F4D182203}"/>
          </ac:picMkLst>
        </pc:picChg>
        <pc:picChg chg="del">
          <ac:chgData name="Richard Chalk" userId="287f8aa4f4de1d19" providerId="LiveId" clId="{08171289-B5EA-4201-A2F2-2EB5219A3894}" dt="2023-07-21T07:43:49.176" v="1894" actId="478"/>
          <ac:picMkLst>
            <pc:docMk/>
            <pc:sldMk cId="3020271443" sldId="561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43:52.557" v="1896" actId="478"/>
          <ac:picMkLst>
            <pc:docMk/>
            <pc:sldMk cId="3020271443" sldId="561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07:44:22.473" v="1901" actId="1076"/>
          <ac:picMkLst>
            <pc:docMk/>
            <pc:sldMk cId="3020271443" sldId="561"/>
            <ac:picMk id="13" creationId="{C6723D87-403F-4989-A442-5213AD1EB2E2}"/>
          </ac:picMkLst>
        </pc:picChg>
        <pc:picChg chg="add mod">
          <ac:chgData name="Richard Chalk" userId="287f8aa4f4de1d19" providerId="LiveId" clId="{08171289-B5EA-4201-A2F2-2EB5219A3894}" dt="2023-07-21T08:00:19.719" v="2506" actId="1038"/>
          <ac:picMkLst>
            <pc:docMk/>
            <pc:sldMk cId="3020271443" sldId="561"/>
            <ac:picMk id="15" creationId="{EF19F1E7-7B7C-6D71-7222-DAABC73FCA07}"/>
          </ac:picMkLst>
        </pc:picChg>
        <pc:picChg chg="add mod">
          <ac:chgData name="Richard Chalk" userId="287f8aa4f4de1d19" providerId="LiveId" clId="{08171289-B5EA-4201-A2F2-2EB5219A3894}" dt="2023-07-21T15:29:51.973" v="7252" actId="1038"/>
          <ac:picMkLst>
            <pc:docMk/>
            <pc:sldMk cId="3020271443" sldId="561"/>
            <ac:picMk id="21" creationId="{231AF39A-4DBD-56FA-4129-013C883257F5}"/>
          </ac:picMkLst>
        </pc:picChg>
        <pc:picChg chg="add del mod">
          <ac:chgData name="Richard Chalk" userId="287f8aa4f4de1d19" providerId="LiveId" clId="{08171289-B5EA-4201-A2F2-2EB5219A3894}" dt="2023-07-21T07:45:41.140" v="2016"/>
          <ac:picMkLst>
            <pc:docMk/>
            <pc:sldMk cId="3020271443" sldId="561"/>
            <ac:picMk id="3074" creationId="{53BD1822-5DC9-7C54-CC8B-B310CE143845}"/>
          </ac:picMkLst>
        </pc:picChg>
        <pc:picChg chg="add mod">
          <ac:chgData name="Richard Chalk" userId="287f8aa4f4de1d19" providerId="LiveId" clId="{08171289-B5EA-4201-A2F2-2EB5219A3894}" dt="2023-07-21T07:54:05.328" v="2245" actId="14100"/>
          <ac:picMkLst>
            <pc:docMk/>
            <pc:sldMk cId="3020271443" sldId="561"/>
            <ac:picMk id="3076" creationId="{B2A7038F-58CD-85B1-C7A3-C4393D0009FD}"/>
          </ac:picMkLst>
        </pc:picChg>
      </pc:sldChg>
      <pc:sldChg chg="add">
        <pc:chgData name="Richard Chalk" userId="287f8aa4f4de1d19" providerId="LiveId" clId="{08171289-B5EA-4201-A2F2-2EB5219A3894}" dt="2023-07-21T07:53:10.348" v="2229"/>
        <pc:sldMkLst>
          <pc:docMk/>
          <pc:sldMk cId="2916370764" sldId="562"/>
        </pc:sldMkLst>
      </pc:sldChg>
      <pc:sldChg chg="addSp delSp modSp add mod modNotesTx">
        <pc:chgData name="Richard Chalk" userId="287f8aa4f4de1d19" providerId="LiveId" clId="{08171289-B5EA-4201-A2F2-2EB5219A3894}" dt="2023-07-21T15:32:12.208" v="7322" actId="20577"/>
        <pc:sldMkLst>
          <pc:docMk/>
          <pc:sldMk cId="1162364707" sldId="563"/>
        </pc:sldMkLst>
        <pc:spChg chg="mod ord">
          <ac:chgData name="Richard Chalk" userId="287f8aa4f4de1d19" providerId="LiveId" clId="{08171289-B5EA-4201-A2F2-2EB5219A3894}" dt="2023-07-21T15:30:25.735" v="7253" actId="113"/>
          <ac:spMkLst>
            <pc:docMk/>
            <pc:sldMk cId="1162364707" sldId="563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5:31:44.192" v="7299" actId="14100"/>
          <ac:spMkLst>
            <pc:docMk/>
            <pc:sldMk cId="1162364707" sldId="563"/>
            <ac:spMk id="3" creationId="{173D56EC-57A4-FE19-1901-5242223ADD72}"/>
          </ac:spMkLst>
        </pc:spChg>
        <pc:spChg chg="mod ord">
          <ac:chgData name="Richard Chalk" userId="287f8aa4f4de1d19" providerId="LiveId" clId="{08171289-B5EA-4201-A2F2-2EB5219A3894}" dt="2023-07-21T11:24:25.338" v="5805" actId="167"/>
          <ac:spMkLst>
            <pc:docMk/>
            <pc:sldMk cId="1162364707" sldId="563"/>
            <ac:spMk id="7" creationId="{EBD62573-4B50-EAD6-8C7E-C3AE6A9F45B4}"/>
          </ac:spMkLst>
        </pc:spChg>
        <pc:spChg chg="add mod ord">
          <ac:chgData name="Richard Chalk" userId="287f8aa4f4de1d19" providerId="LiveId" clId="{08171289-B5EA-4201-A2F2-2EB5219A3894}" dt="2023-07-21T11:26:39.558" v="5905" actId="20577"/>
          <ac:spMkLst>
            <pc:docMk/>
            <pc:sldMk cId="1162364707" sldId="563"/>
            <ac:spMk id="9" creationId="{0056D2F0-01AC-8335-EA0B-75EFFEC476C0}"/>
          </ac:spMkLst>
        </pc:spChg>
        <pc:spChg chg="del">
          <ac:chgData name="Richard Chalk" userId="287f8aa4f4de1d19" providerId="LiveId" clId="{08171289-B5EA-4201-A2F2-2EB5219A3894}" dt="2023-07-21T07:56:00.056" v="2478" actId="478"/>
          <ac:spMkLst>
            <pc:docMk/>
            <pc:sldMk cId="1162364707" sldId="563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8:08:37.112" v="2916" actId="164"/>
          <ac:spMkLst>
            <pc:docMk/>
            <pc:sldMk cId="1162364707" sldId="563"/>
            <ac:spMk id="18" creationId="{214162C7-56EC-BAD3-0D0E-40FAFD8C2D4B}"/>
          </ac:spMkLst>
        </pc:spChg>
        <pc:grpChg chg="add mod ord">
          <ac:chgData name="Richard Chalk" userId="287f8aa4f4de1d19" providerId="LiveId" clId="{08171289-B5EA-4201-A2F2-2EB5219A3894}" dt="2023-07-21T08:09:02.598" v="2959" actId="167"/>
          <ac:grpSpMkLst>
            <pc:docMk/>
            <pc:sldMk cId="1162364707" sldId="563"/>
            <ac:grpSpMk id="19" creationId="{613AAA79-00B2-E3A7-93E2-9613D0940D53}"/>
          </ac:grpSpMkLst>
        </pc:grpChg>
        <pc:picChg chg="ord">
          <ac:chgData name="Richard Chalk" userId="287f8aa4f4de1d19" providerId="LiveId" clId="{08171289-B5EA-4201-A2F2-2EB5219A3894}" dt="2023-07-21T08:08:39.544" v="2917" actId="166"/>
          <ac:picMkLst>
            <pc:docMk/>
            <pc:sldMk cId="1162364707" sldId="563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7:54:08.769" v="2246"/>
          <ac:picMkLst>
            <pc:docMk/>
            <pc:sldMk cId="1162364707" sldId="563"/>
            <ac:picMk id="8" creationId="{BDAEFB3F-21F4-4BF5-90D1-3DDFA5C8DD97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9" creationId="{3FD9DE2C-01D6-9D6D-26E4-DA2F4D182203}"/>
          </ac:picMkLst>
        </pc:picChg>
        <pc:picChg chg="add mod">
          <ac:chgData name="Richard Chalk" userId="287f8aa4f4de1d19" providerId="LiveId" clId="{08171289-B5EA-4201-A2F2-2EB5219A3894}" dt="2023-07-21T11:26:25.655" v="5894" actId="1035"/>
          <ac:picMkLst>
            <pc:docMk/>
            <pc:sldMk cId="1162364707" sldId="563"/>
            <ac:picMk id="10" creationId="{022B6CF2-19B1-FFD7-C983-811075B7E143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55:58.872" v="2477" actId="478"/>
          <ac:picMkLst>
            <pc:docMk/>
            <pc:sldMk cId="1162364707" sldId="563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11:25:14.802" v="5852" actId="1035"/>
          <ac:picMkLst>
            <pc:docMk/>
            <pc:sldMk cId="1162364707" sldId="563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08:37.112" v="2916" actId="164"/>
          <ac:picMkLst>
            <pc:docMk/>
            <pc:sldMk cId="1162364707" sldId="563"/>
            <ac:picMk id="15" creationId="{C1D0321F-100E-3F71-F36A-93834770EC08}"/>
          </ac:picMkLst>
        </pc:picChg>
        <pc:picChg chg="add mod">
          <ac:chgData name="Richard Chalk" userId="287f8aa4f4de1d19" providerId="LiveId" clId="{08171289-B5EA-4201-A2F2-2EB5219A3894}" dt="2023-07-21T08:09:08.577" v="2960" actId="1076"/>
          <ac:picMkLst>
            <pc:docMk/>
            <pc:sldMk cId="1162364707" sldId="563"/>
            <ac:picMk id="17" creationId="{C70CB963-5239-BF68-BB66-8ED64A22CF24}"/>
          </ac:picMkLst>
        </pc:picChg>
        <pc:picChg chg="add mod">
          <ac:chgData name="Richard Chalk" userId="287f8aa4f4de1d19" providerId="LiveId" clId="{08171289-B5EA-4201-A2F2-2EB5219A3894}" dt="2023-07-21T08:39:54.783" v="3370" actId="1076"/>
          <ac:picMkLst>
            <pc:docMk/>
            <pc:sldMk cId="1162364707" sldId="563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1:26:51.384" v="5913" actId="1035"/>
          <ac:picMkLst>
            <pc:docMk/>
            <pc:sldMk cId="1162364707" sldId="563"/>
            <ac:picMk id="1026" creationId="{E21633EB-2CDE-07A4-0B05-A6399C8706BA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5:23.339" v="7430"/>
        <pc:sldMkLst>
          <pc:docMk/>
          <pc:sldMk cId="627415354" sldId="564"/>
        </pc:sldMkLst>
        <pc:spChg chg="mod">
          <ac:chgData name="Richard Chalk" userId="287f8aa4f4de1d19" providerId="LiveId" clId="{08171289-B5EA-4201-A2F2-2EB5219A3894}" dt="2023-07-21T15:33:45.537" v="7408" actId="6549"/>
          <ac:spMkLst>
            <pc:docMk/>
            <pc:sldMk cId="627415354" sldId="564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8:44:40.982" v="3384" actId="478"/>
          <ac:spMkLst>
            <pc:docMk/>
            <pc:sldMk cId="627415354" sldId="564"/>
            <ac:spMk id="3" creationId="{173D56EC-57A4-FE19-1901-5242223ADD72}"/>
          </ac:spMkLst>
        </pc:spChg>
        <pc:spChg chg="add mod">
          <ac:chgData name="Richard Chalk" userId="287f8aa4f4de1d19" providerId="LiveId" clId="{08171289-B5EA-4201-A2F2-2EB5219A3894}" dt="2023-07-21T15:34:57.340" v="7429" actId="1037"/>
          <ac:spMkLst>
            <pc:docMk/>
            <pc:sldMk cId="627415354" sldId="564"/>
            <ac:spMk id="3" creationId="{38849B3A-EEBC-3717-F310-42859BD550CF}"/>
          </ac:spMkLst>
        </pc:spChg>
        <pc:spChg chg="mod">
          <ac:chgData name="Richard Chalk" userId="287f8aa4f4de1d19" providerId="LiveId" clId="{08171289-B5EA-4201-A2F2-2EB5219A3894}" dt="2023-07-21T09:31:42.680" v="5629" actId="313"/>
          <ac:spMkLst>
            <pc:docMk/>
            <pc:sldMk cId="627415354" sldId="564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5:34:42.290" v="7423" actId="20577"/>
          <ac:spMkLst>
            <pc:docMk/>
            <pc:sldMk cId="627415354" sldId="564"/>
            <ac:spMk id="9" creationId="{95D72E99-AB07-8645-5E6E-709CB4662776}"/>
          </ac:spMkLst>
        </pc:spChg>
        <pc:spChg chg="add mod">
          <ac:chgData name="Richard Chalk" userId="287f8aa4f4de1d19" providerId="LiveId" clId="{08171289-B5EA-4201-A2F2-2EB5219A3894}" dt="2023-07-21T15:34:51.692" v="7427" actId="20577"/>
          <ac:spMkLst>
            <pc:docMk/>
            <pc:sldMk cId="627415354" sldId="564"/>
            <ac:spMk id="10" creationId="{42C84337-CB48-162D-F306-7984E8F6EDC9}"/>
          </ac:spMkLst>
        </pc:spChg>
        <pc:spChg chg="add mod">
          <ac:chgData name="Richard Chalk" userId="287f8aa4f4de1d19" providerId="LiveId" clId="{08171289-B5EA-4201-A2F2-2EB5219A3894}" dt="2023-07-21T15:35:23.339" v="7430"/>
          <ac:spMkLst>
            <pc:docMk/>
            <pc:sldMk cId="627415354" sldId="564"/>
            <ac:spMk id="11" creationId="{D9CB0CC0-0979-BED1-0801-3605EAEB36F7}"/>
          </ac:spMkLst>
        </pc:spChg>
        <pc:spChg chg="add mod">
          <ac:chgData name="Richard Chalk" userId="287f8aa4f4de1d19" providerId="LiveId" clId="{08171289-B5EA-4201-A2F2-2EB5219A3894}" dt="2023-07-21T08:50:47.039" v="3659" actId="1038"/>
          <ac:spMkLst>
            <pc:docMk/>
            <pc:sldMk cId="627415354" sldId="564"/>
            <ac:spMk id="21" creationId="{97489946-3DB5-DD72-0A00-B4A68B423DAB}"/>
          </ac:spMkLst>
        </pc:spChg>
        <pc:spChg chg="add mod">
          <ac:chgData name="Richard Chalk" userId="287f8aa4f4de1d19" providerId="LiveId" clId="{08171289-B5EA-4201-A2F2-2EB5219A3894}" dt="2023-07-21T08:50:59.451" v="3666" actId="208"/>
          <ac:spMkLst>
            <pc:docMk/>
            <pc:sldMk cId="627415354" sldId="564"/>
            <ac:spMk id="22" creationId="{3EAFF256-77B7-4C76-4C35-3EA5DD06E0D3}"/>
          </ac:spMkLst>
        </pc:spChg>
        <pc:spChg chg="add mod">
          <ac:chgData name="Richard Chalk" userId="287f8aa4f4de1d19" providerId="LiveId" clId="{08171289-B5EA-4201-A2F2-2EB5219A3894}" dt="2023-07-21T08:51:32.196" v="3685"/>
          <ac:spMkLst>
            <pc:docMk/>
            <pc:sldMk cId="627415354" sldId="564"/>
            <ac:spMk id="23" creationId="{2B6C3FB6-1214-B156-AF24-B806402B6538}"/>
          </ac:spMkLst>
        </pc:spChg>
        <pc:spChg chg="add mod">
          <ac:chgData name="Richard Chalk" userId="287f8aa4f4de1d19" providerId="LiveId" clId="{08171289-B5EA-4201-A2F2-2EB5219A3894}" dt="2023-07-21T08:51:50.042" v="3696" actId="207"/>
          <ac:spMkLst>
            <pc:docMk/>
            <pc:sldMk cId="627415354" sldId="564"/>
            <ac:spMk id="24" creationId="{90669896-3EDF-ED9D-80EE-E49941A99C64}"/>
          </ac:spMkLst>
        </pc:spChg>
        <pc:spChg chg="add mod">
          <ac:chgData name="Richard Chalk" userId="287f8aa4f4de1d19" providerId="LiveId" clId="{08171289-B5EA-4201-A2F2-2EB5219A3894}" dt="2023-07-21T15:34:22.240" v="7419" actId="1035"/>
          <ac:spMkLst>
            <pc:docMk/>
            <pc:sldMk cId="627415354" sldId="564"/>
            <ac:spMk id="25" creationId="{22829FAC-064E-76C9-F4B2-1407FD8B0941}"/>
          </ac:spMkLst>
        </pc:spChg>
        <pc:grpChg chg="del">
          <ac:chgData name="Richard Chalk" userId="287f8aa4f4de1d19" providerId="LiveId" clId="{08171289-B5EA-4201-A2F2-2EB5219A3894}" dt="2023-07-21T08:48:19.099" v="3621" actId="478"/>
          <ac:grpSpMkLst>
            <pc:docMk/>
            <pc:sldMk cId="627415354" sldId="564"/>
            <ac:grpSpMk id="19" creationId="{613AAA79-00B2-E3A7-93E2-9613D0940D53}"/>
          </ac:grpSpMkLst>
        </pc:grpChg>
        <pc:picChg chg="add del mod">
          <ac:chgData name="Richard Chalk" userId="287f8aa4f4de1d19" providerId="LiveId" clId="{08171289-B5EA-4201-A2F2-2EB5219A3894}" dt="2023-07-21T08:49:35.657" v="3624" actId="478"/>
          <ac:picMkLst>
            <pc:docMk/>
            <pc:sldMk cId="627415354" sldId="564"/>
            <ac:picMk id="10" creationId="{8C70F75C-2EB6-C91E-6B78-EEB148A5C3D0}"/>
          </ac:picMkLst>
        </pc:picChg>
        <pc:picChg chg="add mod">
          <ac:chgData name="Richard Chalk" userId="287f8aa4f4de1d19" providerId="LiveId" clId="{08171289-B5EA-4201-A2F2-2EB5219A3894}" dt="2023-07-21T08:49:38.887" v="3626" actId="1076"/>
          <ac:picMkLst>
            <pc:docMk/>
            <pc:sldMk cId="627415354" sldId="564"/>
            <ac:picMk id="12" creationId="{47AB9F89-8DD5-754C-1C61-5310ECDA959D}"/>
          </ac:picMkLst>
        </pc:picChg>
        <pc:picChg chg="add mod">
          <ac:chgData name="Richard Chalk" userId="287f8aa4f4de1d19" providerId="LiveId" clId="{08171289-B5EA-4201-A2F2-2EB5219A3894}" dt="2023-07-21T15:35:23.339" v="7430"/>
          <ac:picMkLst>
            <pc:docMk/>
            <pc:sldMk cId="627415354" sldId="564"/>
            <ac:picMk id="13" creationId="{30322A97-6EE7-7C7F-B012-A5C1BFC7A6C5}"/>
          </ac:picMkLst>
        </pc:picChg>
        <pc:picChg chg="del">
          <ac:chgData name="Richard Chalk" userId="287f8aa4f4de1d19" providerId="LiveId" clId="{08171289-B5EA-4201-A2F2-2EB5219A3894}" dt="2023-07-21T08:45:26.391" v="3447" actId="478"/>
          <ac:picMkLst>
            <pc:docMk/>
            <pc:sldMk cId="627415354" sldId="564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49:56.296" v="3628" actId="1076"/>
          <ac:picMkLst>
            <pc:docMk/>
            <pc:sldMk cId="627415354" sldId="564"/>
            <ac:picMk id="16" creationId="{C0BCD04A-1E63-38B8-F9A0-72C89095D1F4}"/>
          </ac:picMkLst>
        </pc:picChg>
        <pc:picChg chg="del">
          <ac:chgData name="Richard Chalk" userId="287f8aa4f4de1d19" providerId="LiveId" clId="{08171289-B5EA-4201-A2F2-2EB5219A3894}" dt="2023-07-21T08:44:48.176" v="3385" actId="478"/>
          <ac:picMkLst>
            <pc:docMk/>
            <pc:sldMk cId="627415354" sldId="564"/>
            <ac:picMk id="17" creationId="{C70CB963-5239-BF68-BB66-8ED64A22CF24}"/>
          </ac:picMkLst>
        </pc:picChg>
        <pc:picChg chg="del">
          <ac:chgData name="Richard Chalk" userId="287f8aa4f4de1d19" providerId="LiveId" clId="{08171289-B5EA-4201-A2F2-2EB5219A3894}" dt="2023-07-21T08:44:31.093" v="3383" actId="478"/>
          <ac:picMkLst>
            <pc:docMk/>
            <pc:sldMk cId="627415354" sldId="564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5:32:59.107" v="7325" actId="1076"/>
          <ac:picMkLst>
            <pc:docMk/>
            <pc:sldMk cId="627415354" sldId="564"/>
            <ac:picMk id="1026" creationId="{BB5D702E-8FD6-A0C9-8E49-0845293CE325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6:26.299" v="7456" actId="6549"/>
        <pc:sldMkLst>
          <pc:docMk/>
          <pc:sldMk cId="4133302125" sldId="565"/>
        </pc:sldMkLst>
        <pc:spChg chg="mod">
          <ac:chgData name="Richard Chalk" userId="287f8aa4f4de1d19" providerId="LiveId" clId="{08171289-B5EA-4201-A2F2-2EB5219A3894}" dt="2023-07-21T09:31:51.072" v="5636" actId="20577"/>
          <ac:spMkLst>
            <pc:docMk/>
            <pc:sldMk cId="4133302125" sldId="565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11:44:20.056" v="5923" actId="1076"/>
          <ac:spMkLst>
            <pc:docMk/>
            <pc:sldMk cId="4133302125" sldId="565"/>
            <ac:spMk id="3" creationId="{379D93F3-7BAD-47B7-88BB-D2E9739B53BA}"/>
          </ac:spMkLst>
        </pc:spChg>
        <pc:spChg chg="add mod">
          <ac:chgData name="Richard Chalk" userId="287f8aa4f4de1d19" providerId="LiveId" clId="{08171289-B5EA-4201-A2F2-2EB5219A3894}" dt="2023-07-21T11:44:26.757" v="5927" actId="20577"/>
          <ac:spMkLst>
            <pc:docMk/>
            <pc:sldMk cId="4133302125" sldId="565"/>
            <ac:spMk id="5" creationId="{E7309124-CE94-4F0C-FFA5-F3ACAD033816}"/>
          </ac:spMkLst>
        </pc:spChg>
        <pc:spChg chg="mod">
          <ac:chgData name="Richard Chalk" userId="287f8aa4f4de1d19" providerId="LiveId" clId="{08171289-B5EA-4201-A2F2-2EB5219A3894}" dt="2023-07-21T09:31:39.567" v="5628" actId="313"/>
          <ac:spMkLst>
            <pc:docMk/>
            <pc:sldMk cId="4133302125" sldId="565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09:08:48.858" v="4098" actId="1036"/>
          <ac:spMkLst>
            <pc:docMk/>
            <pc:sldMk cId="4133302125" sldId="565"/>
            <ac:spMk id="10" creationId="{93CB6760-8F84-96F2-C888-DBF288FE00A1}"/>
          </ac:spMkLst>
        </pc:spChg>
        <pc:spChg chg="add mod">
          <ac:chgData name="Richard Chalk" userId="287f8aa4f4de1d19" providerId="LiveId" clId="{08171289-B5EA-4201-A2F2-2EB5219A3894}" dt="2023-07-21T09:16:56.913" v="4662" actId="1035"/>
          <ac:spMkLst>
            <pc:docMk/>
            <pc:sldMk cId="4133302125" sldId="565"/>
            <ac:spMk id="14" creationId="{5D878B58-E4A0-2976-EB45-E2966D094A89}"/>
          </ac:spMkLst>
        </pc:spChg>
        <pc:spChg chg="add mod">
          <ac:chgData name="Richard Chalk" userId="287f8aa4f4de1d19" providerId="LiveId" clId="{08171289-B5EA-4201-A2F2-2EB5219A3894}" dt="2023-07-21T09:17:00.987" v="4677" actId="1035"/>
          <ac:spMkLst>
            <pc:docMk/>
            <pc:sldMk cId="4133302125" sldId="565"/>
            <ac:spMk id="15" creationId="{B6E298D4-74AF-3E49-2148-95C5A4C01111}"/>
          </ac:spMkLst>
        </pc:spChg>
        <pc:spChg chg="add mod">
          <ac:chgData name="Richard Chalk" userId="287f8aa4f4de1d19" providerId="LiveId" clId="{08171289-B5EA-4201-A2F2-2EB5219A3894}" dt="2023-07-21T09:17:08.654" v="4696" actId="1037"/>
          <ac:spMkLst>
            <pc:docMk/>
            <pc:sldMk cId="4133302125" sldId="565"/>
            <ac:spMk id="17" creationId="{21CDF737-758B-8EAE-D5D7-3D1C04553E06}"/>
          </ac:spMkLst>
        </pc:spChg>
        <pc:spChg chg="add mod">
          <ac:chgData name="Richard Chalk" userId="287f8aa4f4de1d19" providerId="LiveId" clId="{08171289-B5EA-4201-A2F2-2EB5219A3894}" dt="2023-07-21T09:08:58.904" v="4103" actId="14100"/>
          <ac:spMkLst>
            <pc:docMk/>
            <pc:sldMk cId="4133302125" sldId="565"/>
            <ac:spMk id="18" creationId="{A1E241D7-D9A0-4D5D-C228-94DF397F42BD}"/>
          </ac:spMkLst>
        </pc:spChg>
        <pc:spChg chg="add mod">
          <ac:chgData name="Richard Chalk" userId="287f8aa4f4de1d19" providerId="LiveId" clId="{08171289-B5EA-4201-A2F2-2EB5219A3894}" dt="2023-07-21T15:36:26.299" v="7456" actId="6549"/>
          <ac:spMkLst>
            <pc:docMk/>
            <pc:sldMk cId="4133302125" sldId="565"/>
            <ac:spMk id="19" creationId="{A1CDD07D-4828-A3B6-DA91-EC37B83E0F59}"/>
          </ac:spMkLst>
        </pc:spChg>
        <pc:spChg chg="add mod">
          <ac:chgData name="Richard Chalk" userId="287f8aa4f4de1d19" providerId="LiveId" clId="{08171289-B5EA-4201-A2F2-2EB5219A3894}" dt="2023-07-21T09:14:40.232" v="4498" actId="113"/>
          <ac:spMkLst>
            <pc:docMk/>
            <pc:sldMk cId="4133302125" sldId="565"/>
            <ac:spMk id="20" creationId="{07838388-8DE2-8686-7E14-C4BD296087A5}"/>
          </ac:spMkLst>
        </pc:spChg>
        <pc:spChg chg="del">
          <ac:chgData name="Richard Chalk" userId="287f8aa4f4de1d19" providerId="LiveId" clId="{08171289-B5EA-4201-A2F2-2EB5219A3894}" dt="2023-07-21T08:59:48.223" v="3854" actId="478"/>
          <ac:spMkLst>
            <pc:docMk/>
            <pc:sldMk cId="4133302125" sldId="565"/>
            <ac:spMk id="21" creationId="{97489946-3DB5-DD72-0A00-B4A68B423DAB}"/>
          </ac:spMkLst>
        </pc:spChg>
        <pc:spChg chg="del">
          <ac:chgData name="Richard Chalk" userId="287f8aa4f4de1d19" providerId="LiveId" clId="{08171289-B5EA-4201-A2F2-2EB5219A3894}" dt="2023-07-21T08:59:47.109" v="3853" actId="478"/>
          <ac:spMkLst>
            <pc:docMk/>
            <pc:sldMk cId="4133302125" sldId="565"/>
            <ac:spMk id="22" creationId="{3EAFF256-77B7-4C76-4C35-3EA5DD06E0D3}"/>
          </ac:spMkLst>
        </pc:spChg>
        <pc:spChg chg="del">
          <ac:chgData name="Richard Chalk" userId="287f8aa4f4de1d19" providerId="LiveId" clId="{08171289-B5EA-4201-A2F2-2EB5219A3894}" dt="2023-07-21T08:59:49.546" v="3855" actId="478"/>
          <ac:spMkLst>
            <pc:docMk/>
            <pc:sldMk cId="4133302125" sldId="565"/>
            <ac:spMk id="23" creationId="{2B6C3FB6-1214-B156-AF24-B806402B6538}"/>
          </ac:spMkLst>
        </pc:spChg>
        <pc:spChg chg="del">
          <ac:chgData name="Richard Chalk" userId="287f8aa4f4de1d19" providerId="LiveId" clId="{08171289-B5EA-4201-A2F2-2EB5219A3894}" dt="2023-07-21T08:59:50.683" v="3856" actId="478"/>
          <ac:spMkLst>
            <pc:docMk/>
            <pc:sldMk cId="4133302125" sldId="565"/>
            <ac:spMk id="24" creationId="{90669896-3EDF-ED9D-80EE-E49941A99C64}"/>
          </ac:spMkLst>
        </pc:spChg>
        <pc:spChg chg="del">
          <ac:chgData name="Richard Chalk" userId="287f8aa4f4de1d19" providerId="LiveId" clId="{08171289-B5EA-4201-A2F2-2EB5219A3894}" dt="2023-07-21T08:59:45.279" v="3852" actId="478"/>
          <ac:spMkLst>
            <pc:docMk/>
            <pc:sldMk cId="4133302125" sldId="565"/>
            <ac:spMk id="25" creationId="{22829FAC-064E-76C9-F4B2-1407FD8B0941}"/>
          </ac:spMkLst>
        </pc:spChg>
        <pc:spChg chg="add del mod">
          <ac:chgData name="Richard Chalk" userId="287f8aa4f4de1d19" providerId="LiveId" clId="{08171289-B5EA-4201-A2F2-2EB5219A3894}" dt="2023-07-21T09:32:38.739" v="5663"/>
          <ac:spMkLst>
            <pc:docMk/>
            <pc:sldMk cId="4133302125" sldId="565"/>
            <ac:spMk id="29" creationId="{F45F74B2-DD62-366B-AC08-080F55DB2BB8}"/>
          </ac:spMkLst>
        </pc:spChg>
        <pc:spChg chg="add mod">
          <ac:chgData name="Richard Chalk" userId="287f8aa4f4de1d19" providerId="LiveId" clId="{08171289-B5EA-4201-A2F2-2EB5219A3894}" dt="2023-07-21T09:32:21.973" v="5650" actId="1076"/>
          <ac:spMkLst>
            <pc:docMk/>
            <pc:sldMk cId="4133302125" sldId="565"/>
            <ac:spMk id="30" creationId="{23782503-0654-C240-8671-C51AC2B86036}"/>
          </ac:spMkLst>
        </pc:spChg>
        <pc:spChg chg="add mod">
          <ac:chgData name="Richard Chalk" userId="287f8aa4f4de1d19" providerId="LiveId" clId="{08171289-B5EA-4201-A2F2-2EB5219A3894}" dt="2023-07-21T09:32:31.081" v="5657" actId="20577"/>
          <ac:spMkLst>
            <pc:docMk/>
            <pc:sldMk cId="4133302125" sldId="565"/>
            <ac:spMk id="31" creationId="{4E167631-5088-3324-32A2-4C132C6B1F4B}"/>
          </ac:spMkLst>
        </pc:spChg>
        <pc:spChg chg="add mod">
          <ac:chgData name="Richard Chalk" userId="287f8aa4f4de1d19" providerId="LiveId" clId="{08171289-B5EA-4201-A2F2-2EB5219A3894}" dt="2023-07-21T09:32:37.575" v="5661" actId="20577"/>
          <ac:spMkLst>
            <pc:docMk/>
            <pc:sldMk cId="4133302125" sldId="565"/>
            <ac:spMk id="32" creationId="{271B31A3-2BF7-8979-9B37-2326B89AAC34}"/>
          </ac:spMkLst>
        </pc:spChg>
        <pc:picChg chg="del mod">
          <ac:chgData name="Richard Chalk" userId="287f8aa4f4de1d19" providerId="LiveId" clId="{08171289-B5EA-4201-A2F2-2EB5219A3894}" dt="2023-07-21T09:12:37.500" v="4363" actId="478"/>
          <ac:picMkLst>
            <pc:docMk/>
            <pc:sldMk cId="4133302125" sldId="565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9:08:48.858" v="4098" actId="1036"/>
          <ac:picMkLst>
            <pc:docMk/>
            <pc:sldMk cId="4133302125" sldId="565"/>
            <ac:picMk id="9" creationId="{DEDCFE57-38EC-5F45-D35C-BAAE9CCA5799}"/>
          </ac:picMkLst>
        </pc:picChg>
        <pc:picChg chg="del">
          <ac:chgData name="Richard Chalk" userId="287f8aa4f4de1d19" providerId="LiveId" clId="{08171289-B5EA-4201-A2F2-2EB5219A3894}" dt="2023-07-21T08:59:43.188" v="3850" actId="478"/>
          <ac:picMkLst>
            <pc:docMk/>
            <pc:sldMk cId="4133302125" sldId="565"/>
            <ac:picMk id="12" creationId="{47AB9F89-8DD5-754C-1C61-5310ECDA959D}"/>
          </ac:picMkLst>
        </pc:picChg>
        <pc:picChg chg="add del mod">
          <ac:chgData name="Richard Chalk" userId="287f8aa4f4de1d19" providerId="LiveId" clId="{08171289-B5EA-4201-A2F2-2EB5219A3894}" dt="2023-07-21T09:16:25.717" v="4553" actId="478"/>
          <ac:picMkLst>
            <pc:docMk/>
            <pc:sldMk cId="4133302125" sldId="565"/>
            <ac:picMk id="13" creationId="{A5C310E4-6254-7377-67BE-D0084AE5D12B}"/>
          </ac:picMkLst>
        </pc:picChg>
        <pc:picChg chg="del">
          <ac:chgData name="Richard Chalk" userId="287f8aa4f4de1d19" providerId="LiveId" clId="{08171289-B5EA-4201-A2F2-2EB5219A3894}" dt="2023-07-21T08:59:44.440" v="3851" actId="478"/>
          <ac:picMkLst>
            <pc:docMk/>
            <pc:sldMk cId="4133302125" sldId="565"/>
            <ac:picMk id="16" creationId="{C0BCD04A-1E63-38B8-F9A0-72C89095D1F4}"/>
          </ac:picMkLst>
        </pc:picChg>
        <pc:picChg chg="add mod">
          <ac:chgData name="Richard Chalk" userId="287f8aa4f4de1d19" providerId="LiveId" clId="{08171289-B5EA-4201-A2F2-2EB5219A3894}" dt="2023-07-21T09:14:00.709" v="4478" actId="1076"/>
          <ac:picMkLst>
            <pc:docMk/>
            <pc:sldMk cId="4133302125" sldId="565"/>
            <ac:picMk id="26" creationId="{DF9CAB35-EA6D-967C-D1BB-91D951C9EC34}"/>
          </ac:picMkLst>
        </pc:picChg>
        <pc:picChg chg="add mod ord">
          <ac:chgData name="Richard Chalk" userId="287f8aa4f4de1d19" providerId="LiveId" clId="{08171289-B5EA-4201-A2F2-2EB5219A3894}" dt="2023-07-21T09:16:49.390" v="4638" actId="1037"/>
          <ac:picMkLst>
            <pc:docMk/>
            <pc:sldMk cId="4133302125" sldId="565"/>
            <ac:picMk id="28" creationId="{125E3F08-4B9D-7DD7-0971-CEFABA8B9DD8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43:45.048" v="7716" actId="6549"/>
        <pc:sldMkLst>
          <pc:docMk/>
          <pc:sldMk cId="2633768781" sldId="566"/>
        </pc:sldMkLst>
        <pc:spChg chg="mod">
          <ac:chgData name="Richard Chalk" userId="287f8aa4f4de1d19" providerId="LiveId" clId="{08171289-B5EA-4201-A2F2-2EB5219A3894}" dt="2023-07-21T15:43:45.048" v="7716" actId="6549"/>
          <ac:spMkLst>
            <pc:docMk/>
            <pc:sldMk cId="2633768781" sldId="566"/>
            <ac:spMk id="2" creationId="{2CED0939-2445-F1A3-21AE-0A535344DD5D}"/>
          </ac:spMkLst>
        </pc:spChg>
        <pc:spChg chg="add del mod">
          <ac:chgData name="Richard Chalk" userId="287f8aa4f4de1d19" providerId="LiveId" clId="{08171289-B5EA-4201-A2F2-2EB5219A3894}" dt="2023-07-21T15:43:00.933" v="7656" actId="478"/>
          <ac:spMkLst>
            <pc:docMk/>
            <pc:sldMk cId="2633768781" sldId="566"/>
            <ac:spMk id="3" creationId="{0A267509-37AD-3A5F-5620-1E5D06DEB2A2}"/>
          </ac:spMkLst>
        </pc:spChg>
        <pc:spChg chg="mod">
          <ac:chgData name="Richard Chalk" userId="287f8aa4f4de1d19" providerId="LiveId" clId="{08171289-B5EA-4201-A2F2-2EB5219A3894}" dt="2023-07-21T15:40:57.828" v="7655" actId="20577"/>
          <ac:spMkLst>
            <pc:docMk/>
            <pc:sldMk cId="2633768781" sldId="566"/>
            <ac:spMk id="7" creationId="{EBD62573-4B50-EAD6-8C7E-C3AE6A9F45B4}"/>
          </ac:spMkLst>
        </pc:spChg>
        <pc:picChg chg="add del mod">
          <ac:chgData name="Richard Chalk" userId="287f8aa4f4de1d19" providerId="LiveId" clId="{08171289-B5EA-4201-A2F2-2EB5219A3894}" dt="2023-07-21T09:20:50.206" v="4715" actId="478"/>
          <ac:picMkLst>
            <pc:docMk/>
            <pc:sldMk cId="2633768781" sldId="566"/>
            <ac:picMk id="3" creationId="{46B188FD-877A-FB5C-83FC-E6BACE8F6E32}"/>
          </ac:picMkLst>
        </pc:picChg>
        <pc:picChg chg="add mod">
          <ac:chgData name="Richard Chalk" userId="287f8aa4f4de1d19" providerId="LiveId" clId="{08171289-B5EA-4201-A2F2-2EB5219A3894}" dt="2023-07-21T11:45:59.518" v="5993" actId="1036"/>
          <ac:picMkLst>
            <pc:docMk/>
            <pc:sldMk cId="2633768781" sldId="566"/>
            <ac:picMk id="4" creationId="{8F242F36-EE60-F054-B1F8-8FB96E96CB34}"/>
          </ac:picMkLst>
        </pc:picChg>
        <pc:picChg chg="add del mod">
          <ac:chgData name="Richard Chalk" userId="287f8aa4f4de1d19" providerId="LiveId" clId="{08171289-B5EA-4201-A2F2-2EB5219A3894}" dt="2023-07-21T09:34:55.167" v="5742" actId="478"/>
          <ac:picMkLst>
            <pc:docMk/>
            <pc:sldMk cId="2633768781" sldId="566"/>
            <ac:picMk id="8" creationId="{388EA467-BAFF-E923-F503-117EDA4052F2}"/>
          </ac:picMkLst>
        </pc:picChg>
        <pc:picChg chg="add mod">
          <ac:chgData name="Richard Chalk" userId="287f8aa4f4de1d19" providerId="LiveId" clId="{08171289-B5EA-4201-A2F2-2EB5219A3894}" dt="2023-07-21T09:34:58.033" v="5744" actId="1076"/>
          <ac:picMkLst>
            <pc:docMk/>
            <pc:sldMk cId="2633768781" sldId="566"/>
            <ac:picMk id="9" creationId="{17881865-1C23-A3F1-B900-A9DFE6379DEF}"/>
          </ac:picMkLst>
        </pc:picChg>
        <pc:picChg chg="add del mod">
          <ac:chgData name="Richard Chalk" userId="287f8aa4f4de1d19" providerId="LiveId" clId="{08171289-B5EA-4201-A2F2-2EB5219A3894}" dt="2023-07-21T09:36:03.260" v="5750" actId="478"/>
          <ac:picMkLst>
            <pc:docMk/>
            <pc:sldMk cId="2633768781" sldId="566"/>
            <ac:picMk id="10" creationId="{B3845753-4C97-FE24-D6A5-FBAA11AA5C31}"/>
          </ac:picMkLst>
        </pc:picChg>
        <pc:picChg chg="add mod">
          <ac:chgData name="Richard Chalk" userId="287f8aa4f4de1d19" providerId="LiveId" clId="{08171289-B5EA-4201-A2F2-2EB5219A3894}" dt="2023-07-21T09:36:09.519" v="5753" actId="1076"/>
          <ac:picMkLst>
            <pc:docMk/>
            <pc:sldMk cId="2633768781" sldId="566"/>
            <ac:picMk id="6146" creationId="{C13F0F65-67E2-7298-D561-CE773DA2438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8:38.479" v="7480" actId="113"/>
        <pc:sldMkLst>
          <pc:docMk/>
          <pc:sldMk cId="452920350" sldId="567"/>
        </pc:sldMkLst>
        <pc:spChg chg="mod">
          <ac:chgData name="Richard Chalk" userId="287f8aa4f4de1d19" providerId="LiveId" clId="{08171289-B5EA-4201-A2F2-2EB5219A3894}" dt="2023-07-21T15:36:42.802" v="7458" actId="207"/>
          <ac:spMkLst>
            <pc:docMk/>
            <pc:sldMk cId="452920350" sldId="567"/>
            <ac:spMk id="2" creationId="{2CED0939-2445-F1A3-21AE-0A535344DD5D}"/>
          </ac:spMkLst>
        </pc:spChg>
        <pc:spChg chg="add del">
          <ac:chgData name="Richard Chalk" userId="287f8aa4f4de1d19" providerId="LiveId" clId="{08171289-B5EA-4201-A2F2-2EB5219A3894}" dt="2023-07-21T11:46:30.074" v="5994" actId="478"/>
          <ac:spMkLst>
            <pc:docMk/>
            <pc:sldMk cId="452920350" sldId="567"/>
            <ac:spMk id="3" creationId="{7477130F-47E4-7546-689A-94449B1B763C}"/>
          </ac:spMkLst>
        </pc:spChg>
        <pc:spChg chg="mod">
          <ac:chgData name="Richard Chalk" userId="287f8aa4f4de1d19" providerId="LiveId" clId="{08171289-B5EA-4201-A2F2-2EB5219A3894}" dt="2023-07-21T09:31:00.602" v="5623" actId="20577"/>
          <ac:spMkLst>
            <pc:docMk/>
            <pc:sldMk cId="452920350" sldId="567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11:50:44.312" v="5996" actId="478"/>
          <ac:spMkLst>
            <pc:docMk/>
            <pc:sldMk cId="452920350" sldId="567"/>
            <ac:spMk id="10" creationId="{93CB6760-8F84-96F2-C888-DBF288FE00A1}"/>
          </ac:spMkLst>
        </pc:spChg>
        <pc:spChg chg="del">
          <ac:chgData name="Richard Chalk" userId="287f8aa4f4de1d19" providerId="LiveId" clId="{08171289-B5EA-4201-A2F2-2EB5219A3894}" dt="2023-07-21T11:50:50.274" v="6000" actId="478"/>
          <ac:spMkLst>
            <pc:docMk/>
            <pc:sldMk cId="452920350" sldId="567"/>
            <ac:spMk id="14" creationId="{5D878B58-E4A0-2976-EB45-E2966D094A89}"/>
          </ac:spMkLst>
        </pc:spChg>
        <pc:spChg chg="del">
          <ac:chgData name="Richard Chalk" userId="287f8aa4f4de1d19" providerId="LiveId" clId="{08171289-B5EA-4201-A2F2-2EB5219A3894}" dt="2023-07-21T11:50:51.042" v="6001" actId="478"/>
          <ac:spMkLst>
            <pc:docMk/>
            <pc:sldMk cId="452920350" sldId="567"/>
            <ac:spMk id="15" creationId="{B6E298D4-74AF-3E49-2148-95C5A4C01111}"/>
          </ac:spMkLst>
        </pc:spChg>
        <pc:spChg chg="del">
          <ac:chgData name="Richard Chalk" userId="287f8aa4f4de1d19" providerId="LiveId" clId="{08171289-B5EA-4201-A2F2-2EB5219A3894}" dt="2023-07-21T11:50:51.903" v="6002" actId="478"/>
          <ac:spMkLst>
            <pc:docMk/>
            <pc:sldMk cId="452920350" sldId="567"/>
            <ac:spMk id="17" creationId="{21CDF737-758B-8EAE-D5D7-3D1C04553E06}"/>
          </ac:spMkLst>
        </pc:spChg>
        <pc:spChg chg="del">
          <ac:chgData name="Richard Chalk" userId="287f8aa4f4de1d19" providerId="LiveId" clId="{08171289-B5EA-4201-A2F2-2EB5219A3894}" dt="2023-07-21T11:50:44.919" v="5997" actId="478"/>
          <ac:spMkLst>
            <pc:docMk/>
            <pc:sldMk cId="452920350" sldId="567"/>
            <ac:spMk id="18" creationId="{A1E241D7-D9A0-4D5D-C228-94DF397F42BD}"/>
          </ac:spMkLst>
        </pc:spChg>
        <pc:spChg chg="mod">
          <ac:chgData name="Richard Chalk" userId="287f8aa4f4de1d19" providerId="LiveId" clId="{08171289-B5EA-4201-A2F2-2EB5219A3894}" dt="2023-07-21T15:38:38.479" v="7480" actId="113"/>
          <ac:spMkLst>
            <pc:docMk/>
            <pc:sldMk cId="452920350" sldId="567"/>
            <ac:spMk id="19" creationId="{A1CDD07D-4828-A3B6-DA91-EC37B83E0F59}"/>
          </ac:spMkLst>
        </pc:spChg>
        <pc:spChg chg="del">
          <ac:chgData name="Richard Chalk" userId="287f8aa4f4de1d19" providerId="LiveId" clId="{08171289-B5EA-4201-A2F2-2EB5219A3894}" dt="2023-07-21T11:51:00.200" v="6005" actId="478"/>
          <ac:spMkLst>
            <pc:docMk/>
            <pc:sldMk cId="452920350" sldId="567"/>
            <ac:spMk id="20" creationId="{07838388-8DE2-8686-7E14-C4BD296087A5}"/>
          </ac:spMkLst>
        </pc:spChg>
        <pc:picChg chg="add mod">
          <ac:chgData name="Richard Chalk" userId="287f8aa4f4de1d19" providerId="LiveId" clId="{08171289-B5EA-4201-A2F2-2EB5219A3894}" dt="2023-07-21T11:50:57.199" v="6003"/>
          <ac:picMkLst>
            <pc:docMk/>
            <pc:sldMk cId="452920350" sldId="567"/>
            <ac:picMk id="5" creationId="{C1240022-787B-B3DB-9D8B-B6452E1CA702}"/>
          </ac:picMkLst>
        </pc:picChg>
        <pc:picChg chg="del">
          <ac:chgData name="Richard Chalk" userId="287f8aa4f4de1d19" providerId="LiveId" clId="{08171289-B5EA-4201-A2F2-2EB5219A3894}" dt="2023-07-21T11:50:42.851" v="5995" actId="478"/>
          <ac:picMkLst>
            <pc:docMk/>
            <pc:sldMk cId="452920350" sldId="567"/>
            <ac:picMk id="9" creationId="{DEDCFE57-38EC-5F45-D35C-BAAE9CCA5799}"/>
          </ac:picMkLst>
        </pc:picChg>
        <pc:picChg chg="add mod">
          <ac:chgData name="Richard Chalk" userId="287f8aa4f4de1d19" providerId="LiveId" clId="{08171289-B5EA-4201-A2F2-2EB5219A3894}" dt="2023-07-21T11:56:12.929" v="6123" actId="1036"/>
          <ac:picMkLst>
            <pc:docMk/>
            <pc:sldMk cId="452920350" sldId="567"/>
            <ac:picMk id="11" creationId="{5F14809F-1A3F-2384-6135-54CFC47C7BF7}"/>
          </ac:picMkLst>
        </pc:picChg>
        <pc:picChg chg="del">
          <ac:chgData name="Richard Chalk" userId="287f8aa4f4de1d19" providerId="LiveId" clId="{08171289-B5EA-4201-A2F2-2EB5219A3894}" dt="2023-07-21T11:50:59.087" v="6004" actId="478"/>
          <ac:picMkLst>
            <pc:docMk/>
            <pc:sldMk cId="452920350" sldId="567"/>
            <ac:picMk id="26" creationId="{DF9CAB35-EA6D-967C-D1BB-91D951C9EC34}"/>
          </ac:picMkLst>
        </pc:picChg>
        <pc:picChg chg="del">
          <ac:chgData name="Richard Chalk" userId="287f8aa4f4de1d19" providerId="LiveId" clId="{08171289-B5EA-4201-A2F2-2EB5219A3894}" dt="2023-07-21T11:50:49.158" v="5999" actId="478"/>
          <ac:picMkLst>
            <pc:docMk/>
            <pc:sldMk cId="452920350" sldId="567"/>
            <ac:picMk id="28" creationId="{125E3F08-4B9D-7DD7-0971-CEFABA8B9DD8}"/>
          </ac:picMkLst>
        </pc:picChg>
        <pc:picChg chg="add mod">
          <ac:chgData name="Richard Chalk" userId="287f8aa4f4de1d19" providerId="LiveId" clId="{08171289-B5EA-4201-A2F2-2EB5219A3894}" dt="2023-07-21T15:38:05.829" v="7470" actId="1076"/>
          <ac:picMkLst>
            <pc:docMk/>
            <pc:sldMk cId="452920350" sldId="567"/>
            <ac:picMk id="2050" creationId="{2B29A701-EFA6-5F44-79F0-DF242269540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9:03.450" v="7497" actId="113"/>
        <pc:sldMkLst>
          <pc:docMk/>
          <pc:sldMk cId="2912791925" sldId="568"/>
        </pc:sldMkLst>
        <pc:spChg chg="mod">
          <ac:chgData name="Richard Chalk" userId="287f8aa4f4de1d19" providerId="LiveId" clId="{08171289-B5EA-4201-A2F2-2EB5219A3894}" dt="2023-07-21T15:39:03.450" v="7497" actId="113"/>
          <ac:spMkLst>
            <pc:docMk/>
            <pc:sldMk cId="2912791925" sldId="568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1:57:48.588" v="6131" actId="20577"/>
          <ac:spMkLst>
            <pc:docMk/>
            <pc:sldMk cId="2912791925" sldId="568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2:00:49.393" v="6187" actId="14100"/>
          <ac:spMkLst>
            <pc:docMk/>
            <pc:sldMk cId="2912791925" sldId="568"/>
            <ac:spMk id="13" creationId="{1DA088FB-4430-63C4-74B6-94C2CA7DA047}"/>
          </ac:spMkLst>
        </pc:spChg>
        <pc:spChg chg="add mod">
          <ac:chgData name="Richard Chalk" userId="287f8aa4f4de1d19" providerId="LiveId" clId="{08171289-B5EA-4201-A2F2-2EB5219A3894}" dt="2023-07-21T12:00:59.570" v="6196" actId="1036"/>
          <ac:spMkLst>
            <pc:docMk/>
            <pc:sldMk cId="2912791925" sldId="568"/>
            <ac:spMk id="14" creationId="{B8645C0E-9FA9-B045-48B0-C3D07571C9CA}"/>
          </ac:spMkLst>
        </pc:spChg>
        <pc:spChg chg="del">
          <ac:chgData name="Richard Chalk" userId="287f8aa4f4de1d19" providerId="LiveId" clId="{08171289-B5EA-4201-A2F2-2EB5219A3894}" dt="2023-07-21T11:58:27.274" v="6136" actId="478"/>
          <ac:spMkLst>
            <pc:docMk/>
            <pc:sldMk cId="2912791925" sldId="568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1:58:17.135" v="6135" actId="1076"/>
          <ac:picMkLst>
            <pc:docMk/>
            <pc:sldMk cId="2912791925" sldId="568"/>
            <ac:picMk id="9" creationId="{16FB74AC-E46B-3E2B-705B-6D647A034655}"/>
          </ac:picMkLst>
        </pc:picChg>
        <pc:picChg chg="del">
          <ac:chgData name="Richard Chalk" userId="287f8aa4f4de1d19" providerId="LiveId" clId="{08171289-B5EA-4201-A2F2-2EB5219A3894}" dt="2023-07-21T11:58:32.972" v="6137" actId="478"/>
          <ac:picMkLst>
            <pc:docMk/>
            <pc:sldMk cId="2912791925" sldId="568"/>
            <ac:picMk id="11" creationId="{5F14809F-1A3F-2384-6135-54CFC47C7BF7}"/>
          </ac:picMkLst>
        </pc:picChg>
        <pc:picChg chg="add mod">
          <ac:chgData name="Richard Chalk" userId="287f8aa4f4de1d19" providerId="LiveId" clId="{08171289-B5EA-4201-A2F2-2EB5219A3894}" dt="2023-07-21T12:04:12.722" v="6328" actId="1036"/>
          <ac:picMkLst>
            <pc:docMk/>
            <pc:sldMk cId="2912791925" sldId="568"/>
            <ac:picMk id="15" creationId="{D2E4CA2C-1954-ECC5-D6D7-A91636D82483}"/>
          </ac:picMkLst>
        </pc:picChg>
        <pc:cxnChg chg="mod">
          <ac:chgData name="Richard Chalk" userId="287f8aa4f4de1d19" providerId="LiveId" clId="{08171289-B5EA-4201-A2F2-2EB5219A3894}" dt="2023-07-21T12:04:09.048" v="6313" actId="1036"/>
          <ac:cxnSpMkLst>
            <pc:docMk/>
            <pc:sldMk cId="2912791925" sldId="56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8171289-B5EA-4201-A2F2-2EB5219A3894}" dt="2023-07-21T15:40:51.864" v="7652" actId="20577"/>
        <pc:sldMkLst>
          <pc:docMk/>
          <pc:sldMk cId="1408651202" sldId="569"/>
        </pc:sldMkLst>
        <pc:spChg chg="mod">
          <ac:chgData name="Richard Chalk" userId="287f8aa4f4de1d19" providerId="LiveId" clId="{08171289-B5EA-4201-A2F2-2EB5219A3894}" dt="2023-07-21T12:24:36.904" v="7141" actId="20577"/>
          <ac:spMkLst>
            <pc:docMk/>
            <pc:sldMk cId="1408651202" sldId="569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12:24:42.181" v="7142" actId="478"/>
          <ac:spMkLst>
            <pc:docMk/>
            <pc:sldMk cId="1408651202" sldId="569"/>
            <ac:spMk id="6" creationId="{AA3DBEFE-0B36-E64D-9BC8-6CAB98AE791F}"/>
          </ac:spMkLst>
        </pc:spChg>
        <pc:spChg chg="mod">
          <ac:chgData name="Richard Chalk" userId="287f8aa4f4de1d19" providerId="LiveId" clId="{08171289-B5EA-4201-A2F2-2EB5219A3894}" dt="2023-07-21T15:40:51.864" v="7652" actId="20577"/>
          <ac:spMkLst>
            <pc:docMk/>
            <pc:sldMk cId="1408651202" sldId="569"/>
            <ac:spMk id="7" creationId="{EBD62573-4B50-EAD6-8C7E-C3AE6A9F45B4}"/>
          </ac:spMkLst>
        </pc:spChg>
        <pc:spChg chg="mod">
          <ac:chgData name="Richard Chalk" userId="287f8aa4f4de1d19" providerId="LiveId" clId="{08171289-B5EA-4201-A2F2-2EB5219A3894}" dt="2023-07-21T12:22:27.730" v="7101" actId="14100"/>
          <ac:spMkLst>
            <pc:docMk/>
            <pc:sldMk cId="1408651202" sldId="569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2:22:13.557" v="7088" actId="1037"/>
          <ac:picMkLst>
            <pc:docMk/>
            <pc:sldMk cId="1408651202" sldId="569"/>
            <ac:picMk id="3" creationId="{D401FE35-884E-B48D-AA34-B659C99341D9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9" creationId="{454A3841-68A2-2667-61E8-BC4167574FBF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10" creationId="{F2176DEE-FC6D-32AB-8E3F-FA9CB8AC91E1}"/>
          </ac:picMkLst>
        </pc:picChg>
        <pc:picChg chg="del">
          <ac:chgData name="Richard Chalk" userId="287f8aa4f4de1d19" providerId="LiveId" clId="{08171289-B5EA-4201-A2F2-2EB5219A3894}" dt="2023-07-21T12:15:04.320" v="6800" actId="478"/>
          <ac:picMkLst>
            <pc:docMk/>
            <pc:sldMk cId="1408651202" sldId="569"/>
            <ac:picMk id="11" creationId="{5F14809F-1A3F-2384-6135-54CFC47C7BF7}"/>
          </ac:picMkLst>
        </pc:picChg>
      </pc:sldChg>
      <pc:sldChg chg="add del">
        <pc:chgData name="Richard Chalk" userId="287f8aa4f4de1d19" providerId="LiveId" clId="{08171289-B5EA-4201-A2F2-2EB5219A3894}" dt="2023-07-21T11:58:01.647" v="6133"/>
        <pc:sldMkLst>
          <pc:docMk/>
          <pc:sldMk cId="2452094607" sldId="569"/>
        </pc:sldMkLst>
      </pc:sldChg>
    </pc:docChg>
  </pc:docChgLst>
  <pc:docChgLst>
    <pc:chgData name="Richard Chalk" userId="287f8aa4f4de1d19" providerId="LiveId" clId="{5CDC1BFD-CBE8-401D-980A-8B5067226AEA}"/>
    <pc:docChg chg="undo custSel addSld delSld modSld">
      <pc:chgData name="Richard Chalk" userId="287f8aa4f4de1d19" providerId="LiveId" clId="{5CDC1BFD-CBE8-401D-980A-8B5067226AEA}" dt="2023-08-18T08:44:14.412" v="2297" actId="207"/>
      <pc:docMkLst>
        <pc:docMk/>
      </pc:docMkLst>
      <pc:sldChg chg="del">
        <pc:chgData name="Richard Chalk" userId="287f8aa4f4de1d19" providerId="LiveId" clId="{5CDC1BFD-CBE8-401D-980A-8B5067226AEA}" dt="2023-08-17T14:31:25.574" v="8" actId="47"/>
        <pc:sldMkLst>
          <pc:docMk/>
          <pc:sldMk cId="243450459" sldId="267"/>
        </pc:sldMkLst>
      </pc:sldChg>
      <pc:sldChg chg="addSp modSp mod">
        <pc:chgData name="Richard Chalk" userId="287f8aa4f4de1d19" providerId="LiveId" clId="{5CDC1BFD-CBE8-401D-980A-8B5067226AEA}" dt="2023-08-18T08:34:05.211" v="1887" actId="1037"/>
        <pc:sldMkLst>
          <pc:docMk/>
          <pc:sldMk cId="3213385662" sldId="309"/>
        </pc:sldMkLst>
        <pc:spChg chg="mod">
          <ac:chgData name="Richard Chalk" userId="287f8aa4f4de1d19" providerId="LiveId" clId="{5CDC1BFD-CBE8-401D-980A-8B5067226AEA}" dt="2023-08-18T08:34:00.294" v="1869" actId="20577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5CDC1BFD-CBE8-401D-980A-8B5067226AEA}" dt="2023-08-18T08:34:05.211" v="1887" actId="1037"/>
          <ac:picMkLst>
            <pc:docMk/>
            <pc:sldMk cId="3213385662" sldId="309"/>
            <ac:picMk id="2050" creationId="{AFD7E48C-1EC5-60BC-FC29-EB8B209346C8}"/>
          </ac:picMkLst>
        </pc:picChg>
      </pc:sldChg>
      <pc:sldChg chg="del">
        <pc:chgData name="Richard Chalk" userId="287f8aa4f4de1d19" providerId="LiveId" clId="{5CDC1BFD-CBE8-401D-980A-8B5067226AEA}" dt="2023-08-17T14:31:25.574" v="8" actId="47"/>
        <pc:sldMkLst>
          <pc:docMk/>
          <pc:sldMk cId="3673019826" sldId="519"/>
        </pc:sldMkLst>
      </pc:sldChg>
      <pc:sldChg chg="addSp delSp modSp mod modNotesTx">
        <pc:chgData name="Richard Chalk" userId="287f8aa4f4de1d19" providerId="LiveId" clId="{5CDC1BFD-CBE8-401D-980A-8B5067226AEA}" dt="2023-08-18T08:35:41.806" v="1979" actId="20577"/>
        <pc:sldMkLst>
          <pc:docMk/>
          <pc:sldMk cId="770896009" sldId="560"/>
        </pc:sldMkLst>
        <pc:spChg chg="mod ord">
          <ac:chgData name="Richard Chalk" userId="287f8aa4f4de1d19" providerId="LiveId" clId="{5CDC1BFD-CBE8-401D-980A-8B5067226AEA}" dt="2023-08-18T08:34:31.964" v="1888" actId="167"/>
          <ac:spMkLst>
            <pc:docMk/>
            <pc:sldMk cId="770896009" sldId="560"/>
            <ac:spMk id="2" creationId="{2CED0939-2445-F1A3-21AE-0A535344DD5D}"/>
          </ac:spMkLst>
        </pc:spChg>
        <pc:spChg chg="mod">
          <ac:chgData name="Richard Chalk" userId="287f8aa4f4de1d19" providerId="LiveId" clId="{5CDC1BFD-CBE8-401D-980A-8B5067226AEA}" dt="2023-08-17T14:38:04.056" v="296" actId="20577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5CDC1BFD-CBE8-401D-980A-8B5067226AEA}" dt="2023-08-18T08:34:58.194" v="1913" actId="113"/>
          <ac:spMkLst>
            <pc:docMk/>
            <pc:sldMk cId="770896009" sldId="560"/>
            <ac:spMk id="8" creationId="{E7BC13CB-9740-6CDC-6C05-667BD735D767}"/>
          </ac:spMkLst>
        </pc:spChg>
        <pc:spChg chg="add mod">
          <ac:chgData name="Richard Chalk" userId="287f8aa4f4de1d19" providerId="LiveId" clId="{5CDC1BFD-CBE8-401D-980A-8B5067226AEA}" dt="2023-08-18T05:54:32.571" v="1284" actId="14100"/>
          <ac:spMkLst>
            <pc:docMk/>
            <pc:sldMk cId="770896009" sldId="560"/>
            <ac:spMk id="11" creationId="{215A45E8-EEFA-DCD2-0C08-D8B1F2B4C133}"/>
          </ac:spMkLst>
        </pc:spChg>
        <pc:spChg chg="del">
          <ac:chgData name="Richard Chalk" userId="287f8aa4f4de1d19" providerId="LiveId" clId="{5CDC1BFD-CBE8-401D-980A-8B5067226AEA}" dt="2023-08-17T14:40:11.897" v="406" actId="478"/>
          <ac:spMkLst>
            <pc:docMk/>
            <pc:sldMk cId="770896009" sldId="560"/>
            <ac:spMk id="11" creationId="{4B7F2A5A-42A6-BEEB-4824-BDA3A297E7FB}"/>
          </ac:spMkLst>
        </pc:spChg>
        <pc:spChg chg="del">
          <ac:chgData name="Richard Chalk" userId="287f8aa4f4de1d19" providerId="LiveId" clId="{5CDC1BFD-CBE8-401D-980A-8B5067226AEA}" dt="2023-08-17T14:40:11.897" v="406" actId="478"/>
          <ac:spMkLst>
            <pc:docMk/>
            <pc:sldMk cId="770896009" sldId="560"/>
            <ac:spMk id="12" creationId="{D875D403-8D89-3749-453A-889E6ECF979E}"/>
          </ac:spMkLst>
        </pc:spChg>
        <pc:spChg chg="del">
          <ac:chgData name="Richard Chalk" userId="287f8aa4f4de1d19" providerId="LiveId" clId="{5CDC1BFD-CBE8-401D-980A-8B5067226AEA}" dt="2023-08-17T14:40:11.897" v="406" actId="478"/>
          <ac:spMkLst>
            <pc:docMk/>
            <pc:sldMk cId="770896009" sldId="560"/>
            <ac:spMk id="13" creationId="{156286BE-CE55-3F9D-5C68-46688D9BA6B2}"/>
          </ac:spMkLst>
        </pc:spChg>
        <pc:spChg chg="del">
          <ac:chgData name="Richard Chalk" userId="287f8aa4f4de1d19" providerId="LiveId" clId="{5CDC1BFD-CBE8-401D-980A-8B5067226AEA}" dt="2023-08-17T14:40:11.897" v="406" actId="478"/>
          <ac:spMkLst>
            <pc:docMk/>
            <pc:sldMk cId="770896009" sldId="560"/>
            <ac:spMk id="14" creationId="{60804C1C-FAA9-2A21-AFAB-CBEE8A3F8667}"/>
          </ac:spMkLst>
        </pc:spChg>
        <pc:spChg chg="del">
          <ac:chgData name="Richard Chalk" userId="287f8aa4f4de1d19" providerId="LiveId" clId="{5CDC1BFD-CBE8-401D-980A-8B5067226AEA}" dt="2023-08-17T14:40:11.897" v="406" actId="478"/>
          <ac:spMkLst>
            <pc:docMk/>
            <pc:sldMk cId="770896009" sldId="560"/>
            <ac:spMk id="21" creationId="{EFEA4A19-AAD3-AFEE-85AF-94CA13392ECC}"/>
          </ac:spMkLst>
        </pc:spChg>
        <pc:spChg chg="add mod">
          <ac:chgData name="Richard Chalk" userId="287f8aa4f4de1d19" providerId="LiveId" clId="{5CDC1BFD-CBE8-401D-980A-8B5067226AEA}" dt="2023-08-17T14:47:16.321" v="728" actId="1036"/>
          <ac:spMkLst>
            <pc:docMk/>
            <pc:sldMk cId="770896009" sldId="560"/>
            <ac:spMk id="23" creationId="{7E46C181-00D7-801B-2C71-15DA0C1D68B3}"/>
          </ac:spMkLst>
        </pc:spChg>
        <pc:spChg chg="add del">
          <ac:chgData name="Richard Chalk" userId="287f8aa4f4de1d19" providerId="LiveId" clId="{5CDC1BFD-CBE8-401D-980A-8B5067226AEA}" dt="2023-08-17T14:46:07.184" v="684"/>
          <ac:spMkLst>
            <pc:docMk/>
            <pc:sldMk cId="770896009" sldId="560"/>
            <ac:spMk id="24" creationId="{45F7279A-0B5E-3D13-67C0-4CC37A294339}"/>
          </ac:spMkLst>
        </pc:spChg>
        <pc:spChg chg="add del">
          <ac:chgData name="Richard Chalk" userId="287f8aa4f4de1d19" providerId="LiveId" clId="{5CDC1BFD-CBE8-401D-980A-8B5067226AEA}" dt="2023-08-18T05:54:16.478" v="1281" actId="478"/>
          <ac:spMkLst>
            <pc:docMk/>
            <pc:sldMk cId="770896009" sldId="560"/>
            <ac:spMk id="25" creationId="{F0DD94E4-3836-BF82-97A6-C78CECD146D6}"/>
          </ac:spMkLst>
        </pc:spChg>
        <pc:picChg chg="add mod">
          <ac:chgData name="Richard Chalk" userId="287f8aa4f4de1d19" providerId="LiveId" clId="{5CDC1BFD-CBE8-401D-980A-8B5067226AEA}" dt="2023-08-17T14:45:05.854" v="622" actId="1035"/>
          <ac:picMkLst>
            <pc:docMk/>
            <pc:sldMk cId="770896009" sldId="560"/>
            <ac:picMk id="3" creationId="{5D2B4EED-2934-059F-2224-7B611F5E73CC}"/>
          </ac:picMkLst>
        </pc:picChg>
        <pc:picChg chg="del">
          <ac:chgData name="Richard Chalk" userId="287f8aa4f4de1d19" providerId="LiveId" clId="{5CDC1BFD-CBE8-401D-980A-8B5067226AEA}" dt="2023-08-17T14:40:11.897" v="406" actId="478"/>
          <ac:picMkLst>
            <pc:docMk/>
            <pc:sldMk cId="770896009" sldId="560"/>
            <ac:picMk id="5" creationId="{38D0E9AB-696F-0E79-87F8-60FC46011219}"/>
          </ac:picMkLst>
        </pc:picChg>
        <pc:picChg chg="add mod ord">
          <ac:chgData name="Richard Chalk" userId="287f8aa4f4de1d19" providerId="LiveId" clId="{5CDC1BFD-CBE8-401D-980A-8B5067226AEA}" dt="2023-08-18T08:34:48.004" v="1912" actId="167"/>
          <ac:picMkLst>
            <pc:docMk/>
            <pc:sldMk cId="770896009" sldId="560"/>
            <ac:picMk id="5" creationId="{7DD145BF-F610-F511-27A6-2D93DF3581AE}"/>
          </ac:picMkLst>
        </pc:picChg>
        <pc:picChg chg="del">
          <ac:chgData name="Richard Chalk" userId="287f8aa4f4de1d19" providerId="LiveId" clId="{5CDC1BFD-CBE8-401D-980A-8B5067226AEA}" dt="2023-08-17T14:40:11.897" v="406" actId="478"/>
          <ac:picMkLst>
            <pc:docMk/>
            <pc:sldMk cId="770896009" sldId="560"/>
            <ac:picMk id="8" creationId="{5EB39C79-C413-E2F9-9E57-7C6310D2D837}"/>
          </ac:picMkLst>
        </pc:picChg>
        <pc:picChg chg="del">
          <ac:chgData name="Richard Chalk" userId="287f8aa4f4de1d19" providerId="LiveId" clId="{5CDC1BFD-CBE8-401D-980A-8B5067226AEA}" dt="2023-08-17T14:40:11.897" v="406" actId="478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5CDC1BFD-CBE8-401D-980A-8B5067226AEA}" dt="2023-08-18T05:53:20.814" v="1253" actId="1038"/>
          <ac:picMkLst>
            <pc:docMk/>
            <pc:sldMk cId="770896009" sldId="560"/>
            <ac:picMk id="9" creationId="{A1422352-1CC5-5C82-7CDD-477EC0EFE353}"/>
          </ac:picMkLst>
        </pc:picChg>
        <pc:picChg chg="del">
          <ac:chgData name="Richard Chalk" userId="287f8aa4f4de1d19" providerId="LiveId" clId="{5CDC1BFD-CBE8-401D-980A-8B5067226AEA}" dt="2023-08-17T14:40:11.897" v="406" actId="478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5CDC1BFD-CBE8-401D-980A-8B5067226AEA}" dt="2023-08-18T05:53:31.765" v="1269" actId="1036"/>
          <ac:picMkLst>
            <pc:docMk/>
            <pc:sldMk cId="770896009" sldId="560"/>
            <ac:picMk id="10" creationId="{E498EF8D-332E-065F-DB77-35670968E349}"/>
          </ac:picMkLst>
        </pc:picChg>
        <pc:picChg chg="add mod ord">
          <ac:chgData name="Richard Chalk" userId="287f8aa4f4de1d19" providerId="LiveId" clId="{5CDC1BFD-CBE8-401D-980A-8B5067226AEA}" dt="2023-08-18T08:34:48.004" v="1912" actId="167"/>
          <ac:picMkLst>
            <pc:docMk/>
            <pc:sldMk cId="770896009" sldId="560"/>
            <ac:picMk id="12" creationId="{DD75B6D6-626E-925D-6513-E0DF8E438BE1}"/>
          </ac:picMkLst>
        </pc:picChg>
        <pc:picChg chg="del">
          <ac:chgData name="Richard Chalk" userId="287f8aa4f4de1d19" providerId="LiveId" clId="{5CDC1BFD-CBE8-401D-980A-8B5067226AEA}" dt="2023-08-17T14:37:50.768" v="266" actId="478"/>
          <ac:picMkLst>
            <pc:docMk/>
            <pc:sldMk cId="770896009" sldId="560"/>
            <ac:picMk id="15" creationId="{7931E912-490C-E271-590B-A31B604F7A79}"/>
          </ac:picMkLst>
        </pc:picChg>
        <pc:picChg chg="del">
          <ac:chgData name="Richard Chalk" userId="287f8aa4f4de1d19" providerId="LiveId" clId="{5CDC1BFD-CBE8-401D-980A-8B5067226AEA}" dt="2023-08-17T14:37:50.768" v="266" actId="47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5CDC1BFD-CBE8-401D-980A-8B5067226AEA}" dt="2023-08-17T14:45:05.854" v="622" actId="1035"/>
          <ac:picMkLst>
            <pc:docMk/>
            <pc:sldMk cId="770896009" sldId="560"/>
            <ac:picMk id="17" creationId="{FAF68D61-7145-8B5B-EC7F-266A9BCAB1F8}"/>
          </ac:picMkLst>
        </pc:picChg>
        <pc:picChg chg="del">
          <ac:chgData name="Richard Chalk" userId="287f8aa4f4de1d19" providerId="LiveId" clId="{5CDC1BFD-CBE8-401D-980A-8B5067226AEA}" dt="2023-08-17T14:37:26.933" v="262" actId="478"/>
          <ac:picMkLst>
            <pc:docMk/>
            <pc:sldMk cId="770896009" sldId="560"/>
            <ac:picMk id="18" creationId="{C9E85724-15F7-C56B-FF87-7CD3B1C740CB}"/>
          </ac:picMkLst>
        </pc:picChg>
        <pc:picChg chg="del">
          <ac:chgData name="Richard Chalk" userId="287f8aa4f4de1d19" providerId="LiveId" clId="{5CDC1BFD-CBE8-401D-980A-8B5067226AEA}" dt="2023-08-17T14:40:11.897" v="406" actId="478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5CDC1BFD-CBE8-401D-980A-8B5067226AEA}" dt="2023-08-17T14:49:05.809" v="842" actId="1076"/>
          <ac:picMkLst>
            <pc:docMk/>
            <pc:sldMk cId="770896009" sldId="560"/>
            <ac:picMk id="22" creationId="{565F3295-DABF-06EC-85FE-491A58FA4688}"/>
          </ac:picMkLst>
        </pc:picChg>
        <pc:picChg chg="mod">
          <ac:chgData name="Richard Chalk" userId="287f8aa4f4de1d19" providerId="LiveId" clId="{5CDC1BFD-CBE8-401D-980A-8B5067226AEA}" dt="2023-08-17T14:43:02.188" v="567" actId="1076"/>
          <ac:picMkLst>
            <pc:docMk/>
            <pc:sldMk cId="770896009" sldId="560"/>
            <ac:picMk id="1026" creationId="{995651DD-0BF2-7EE1-CF04-80DE741AC729}"/>
          </ac:picMkLst>
        </pc:picChg>
        <pc:picChg chg="add del mod">
          <ac:chgData name="Richard Chalk" userId="287f8aa4f4de1d19" providerId="LiveId" clId="{5CDC1BFD-CBE8-401D-980A-8B5067226AEA}" dt="2023-08-18T05:46:09.377" v="844" actId="478"/>
          <ac:picMkLst>
            <pc:docMk/>
            <pc:sldMk cId="770896009" sldId="560"/>
            <ac:picMk id="2050" creationId="{707AE646-4104-F795-297F-ABD1B089EFFC}"/>
          </ac:picMkLst>
        </pc:picChg>
        <pc:picChg chg="add del mod">
          <ac:chgData name="Richard Chalk" userId="287f8aa4f4de1d19" providerId="LiveId" clId="{5CDC1BFD-CBE8-401D-980A-8B5067226AEA}" dt="2023-08-18T05:47:30.273" v="1024" actId="478"/>
          <ac:picMkLst>
            <pc:docMk/>
            <pc:sldMk cId="770896009" sldId="560"/>
            <ac:picMk id="2052" creationId="{47866DF5-93A9-34FD-4744-711A6B0498D8}"/>
          </ac:picMkLst>
        </pc:picChg>
        <pc:picChg chg="add mod">
          <ac:chgData name="Richard Chalk" userId="287f8aa4f4de1d19" providerId="LiveId" clId="{5CDC1BFD-CBE8-401D-980A-8B5067226AEA}" dt="2023-08-17T14:45:05.854" v="622" actId="1035"/>
          <ac:picMkLst>
            <pc:docMk/>
            <pc:sldMk cId="770896009" sldId="560"/>
            <ac:picMk id="2054" creationId="{D9F8C596-58DE-D75C-A063-A20EC7614FB6}"/>
          </ac:picMkLst>
        </pc:picChg>
        <pc:picChg chg="add mod">
          <ac:chgData name="Richard Chalk" userId="287f8aa4f4de1d19" providerId="LiveId" clId="{5CDC1BFD-CBE8-401D-980A-8B5067226AEA}" dt="2023-08-17T14:45:05.854" v="622" actId="1035"/>
          <ac:picMkLst>
            <pc:docMk/>
            <pc:sldMk cId="770896009" sldId="560"/>
            <ac:picMk id="2056" creationId="{E7540B61-3B22-CD23-438E-A1277A6FDE1B}"/>
          </ac:picMkLst>
        </pc:picChg>
      </pc:sldChg>
      <pc:sldChg chg="del">
        <pc:chgData name="Richard Chalk" userId="287f8aa4f4de1d19" providerId="LiveId" clId="{5CDC1BFD-CBE8-401D-980A-8B5067226AEA}" dt="2023-08-17T14:31:29.590" v="10" actId="47"/>
        <pc:sldMkLst>
          <pc:docMk/>
          <pc:sldMk cId="420224358" sldId="601"/>
        </pc:sldMkLst>
      </pc:sldChg>
      <pc:sldChg chg="del">
        <pc:chgData name="Richard Chalk" userId="287f8aa4f4de1d19" providerId="LiveId" clId="{5CDC1BFD-CBE8-401D-980A-8B5067226AEA}" dt="2023-08-17T14:31:27.544" v="9" actId="47"/>
        <pc:sldMkLst>
          <pc:docMk/>
          <pc:sldMk cId="3880255662" sldId="602"/>
        </pc:sldMkLst>
      </pc:sldChg>
      <pc:sldChg chg="addSp delSp modSp mod modNotesTx">
        <pc:chgData name="Richard Chalk" userId="287f8aa4f4de1d19" providerId="LiveId" clId="{5CDC1BFD-CBE8-401D-980A-8B5067226AEA}" dt="2023-08-18T08:44:14.412" v="2297" actId="207"/>
        <pc:sldMkLst>
          <pc:docMk/>
          <pc:sldMk cId="334582723" sldId="604"/>
        </pc:sldMkLst>
        <pc:spChg chg="mod">
          <ac:chgData name="Richard Chalk" userId="287f8aa4f4de1d19" providerId="LiveId" clId="{5CDC1BFD-CBE8-401D-980A-8B5067226AEA}" dt="2023-08-17T14:37:17.953" v="250" actId="6549"/>
          <ac:spMkLst>
            <pc:docMk/>
            <pc:sldMk cId="334582723" sldId="604"/>
            <ac:spMk id="7" creationId="{EBD62573-4B50-EAD6-8C7E-C3AE6A9F45B4}"/>
          </ac:spMkLst>
        </pc:spChg>
        <pc:spChg chg="mod">
          <ac:chgData name="Richard Chalk" userId="287f8aa4f4de1d19" providerId="LiveId" clId="{5CDC1BFD-CBE8-401D-980A-8B5067226AEA}" dt="2023-08-18T08:44:14.412" v="2297" actId="207"/>
          <ac:spMkLst>
            <pc:docMk/>
            <pc:sldMk cId="334582723" sldId="604"/>
            <ac:spMk id="10" creationId="{9988DD32-B1E4-A804-2988-A56A07276E02}"/>
          </ac:spMkLst>
        </pc:spChg>
        <pc:spChg chg="mod ord">
          <ac:chgData name="Richard Chalk" userId="287f8aa4f4de1d19" providerId="LiveId" clId="{5CDC1BFD-CBE8-401D-980A-8B5067226AEA}" dt="2023-08-18T08:33:28.370" v="1859" actId="113"/>
          <ac:spMkLst>
            <pc:docMk/>
            <pc:sldMk cId="334582723" sldId="604"/>
            <ac:spMk id="11" creationId="{01C56750-8D63-40CF-2A93-38A72B5E713D}"/>
          </ac:spMkLst>
        </pc:spChg>
        <pc:picChg chg="add mod">
          <ac:chgData name="Richard Chalk" userId="287f8aa4f4de1d19" providerId="LiveId" clId="{5CDC1BFD-CBE8-401D-980A-8B5067226AEA}" dt="2023-08-18T08:33:04.853" v="1827" actId="1036"/>
          <ac:picMkLst>
            <pc:docMk/>
            <pc:sldMk cId="334582723" sldId="604"/>
            <ac:picMk id="2" creationId="{297547DB-C3E4-33DE-C17C-22121BB1E695}"/>
          </ac:picMkLst>
        </pc:picChg>
        <pc:picChg chg="del">
          <ac:chgData name="Richard Chalk" userId="287f8aa4f4de1d19" providerId="LiveId" clId="{5CDC1BFD-CBE8-401D-980A-8B5067226AEA}" dt="2023-08-17T14:32:36.545" v="67" actId="478"/>
          <ac:picMkLst>
            <pc:docMk/>
            <pc:sldMk cId="334582723" sldId="604"/>
            <ac:picMk id="12" creationId="{B4D4474E-CAFD-4AE8-E8DA-DC2B0E4A64B1}"/>
          </ac:picMkLst>
        </pc:picChg>
        <pc:picChg chg="mod">
          <ac:chgData name="Richard Chalk" userId="287f8aa4f4de1d19" providerId="LiveId" clId="{5CDC1BFD-CBE8-401D-980A-8B5067226AEA}" dt="2023-08-18T08:33:04.853" v="1827" actId="1036"/>
          <ac:picMkLst>
            <pc:docMk/>
            <pc:sldMk cId="334582723" sldId="604"/>
            <ac:picMk id="13" creationId="{73AC1D78-0268-8EBE-6058-F617DB04B33F}"/>
          </ac:picMkLst>
        </pc:picChg>
        <pc:picChg chg="mod">
          <ac:chgData name="Richard Chalk" userId="287f8aa4f4de1d19" providerId="LiveId" clId="{5CDC1BFD-CBE8-401D-980A-8B5067226AEA}" dt="2023-08-18T08:33:08.079" v="1828" actId="1076"/>
          <ac:picMkLst>
            <pc:docMk/>
            <pc:sldMk cId="334582723" sldId="604"/>
            <ac:picMk id="27" creationId="{03928C2A-60C6-B7A5-45E3-E84D528B0B3F}"/>
          </ac:picMkLst>
        </pc:picChg>
        <pc:picChg chg="add mod">
          <ac:chgData name="Richard Chalk" userId="287f8aa4f4de1d19" providerId="LiveId" clId="{5CDC1BFD-CBE8-401D-980A-8B5067226AEA}" dt="2023-08-17T14:31:54.501" v="14" actId="167"/>
          <ac:picMkLst>
            <pc:docMk/>
            <pc:sldMk cId="334582723" sldId="604"/>
            <ac:picMk id="1026" creationId="{55C5AA2C-4043-07D7-1F00-B8738448D8E8}"/>
          </ac:picMkLst>
        </pc:picChg>
        <pc:picChg chg="del">
          <ac:chgData name="Richard Chalk" userId="287f8aa4f4de1d19" providerId="LiveId" clId="{5CDC1BFD-CBE8-401D-980A-8B5067226AEA}" dt="2023-08-17T14:31:55.739" v="15" actId="478"/>
          <ac:picMkLst>
            <pc:docMk/>
            <pc:sldMk cId="334582723" sldId="604"/>
            <ac:picMk id="4098" creationId="{9B43537C-E2E0-9393-2BC2-3F2C33CD8DD5}"/>
          </ac:picMkLst>
        </pc:picChg>
      </pc:sldChg>
      <pc:sldChg chg="addSp delSp modSp add mod">
        <pc:chgData name="Richard Chalk" userId="287f8aa4f4de1d19" providerId="LiveId" clId="{5CDC1BFD-CBE8-401D-980A-8B5067226AEA}" dt="2023-08-18T08:41:59.142" v="2296" actId="1036"/>
        <pc:sldMkLst>
          <pc:docMk/>
          <pc:sldMk cId="3631928591" sldId="605"/>
        </pc:sldMkLst>
        <pc:spChg chg="add del mod">
          <ac:chgData name="Richard Chalk" userId="287f8aa4f4de1d19" providerId="LiveId" clId="{5CDC1BFD-CBE8-401D-980A-8B5067226AEA}" dt="2023-08-18T08:39:37.655" v="2054" actId="478"/>
          <ac:spMkLst>
            <pc:docMk/>
            <pc:sldMk cId="3631928591" sldId="605"/>
            <ac:spMk id="7" creationId="{EBD62573-4B50-EAD6-8C7E-C3AE6A9F45B4}"/>
          </ac:spMkLst>
        </pc:spChg>
        <pc:spChg chg="mod">
          <ac:chgData name="Richard Chalk" userId="287f8aa4f4de1d19" providerId="LiveId" clId="{5CDC1BFD-CBE8-401D-980A-8B5067226AEA}" dt="2023-08-18T08:41:30.181" v="2246" actId="12"/>
          <ac:spMkLst>
            <pc:docMk/>
            <pc:sldMk cId="3631928591" sldId="605"/>
            <ac:spMk id="10" creationId="{9988DD32-B1E4-A804-2988-A56A07276E02}"/>
          </ac:spMkLst>
        </pc:spChg>
        <pc:spChg chg="del">
          <ac:chgData name="Richard Chalk" userId="287f8aa4f4de1d19" providerId="LiveId" clId="{5CDC1BFD-CBE8-401D-980A-8B5067226AEA}" dt="2023-08-18T08:41:54.883" v="2285" actId="478"/>
          <ac:spMkLst>
            <pc:docMk/>
            <pc:sldMk cId="3631928591" sldId="605"/>
            <ac:spMk id="11" creationId="{01C56750-8D63-40CF-2A93-38A72B5E713D}"/>
          </ac:spMkLst>
        </pc:spChg>
        <pc:picChg chg="del">
          <ac:chgData name="Richard Chalk" userId="287f8aa4f4de1d19" providerId="LiveId" clId="{5CDC1BFD-CBE8-401D-980A-8B5067226AEA}" dt="2023-08-18T08:39:31.966" v="2034" actId="478"/>
          <ac:picMkLst>
            <pc:docMk/>
            <pc:sldMk cId="3631928591" sldId="605"/>
            <ac:picMk id="2" creationId="{297547DB-C3E4-33DE-C17C-22121BB1E695}"/>
          </ac:picMkLst>
        </pc:picChg>
        <pc:picChg chg="add mod">
          <ac:chgData name="Richard Chalk" userId="287f8aa4f4de1d19" providerId="LiveId" clId="{5CDC1BFD-CBE8-401D-980A-8B5067226AEA}" dt="2023-08-18T08:41:50.784" v="2284" actId="1038"/>
          <ac:picMkLst>
            <pc:docMk/>
            <pc:sldMk cId="3631928591" sldId="605"/>
            <ac:picMk id="3" creationId="{1DF1F6B2-1E66-B1D5-E18B-8533B9801E2D}"/>
          </ac:picMkLst>
        </pc:picChg>
        <pc:picChg chg="del">
          <ac:chgData name="Richard Chalk" userId="287f8aa4f4de1d19" providerId="LiveId" clId="{5CDC1BFD-CBE8-401D-980A-8B5067226AEA}" dt="2023-08-18T08:39:30.991" v="2033" actId="478"/>
          <ac:picMkLst>
            <pc:docMk/>
            <pc:sldMk cId="3631928591" sldId="605"/>
            <ac:picMk id="13" creationId="{73AC1D78-0268-8EBE-6058-F617DB04B33F}"/>
          </ac:picMkLst>
        </pc:picChg>
        <pc:picChg chg="del mod">
          <ac:chgData name="Richard Chalk" userId="287f8aa4f4de1d19" providerId="LiveId" clId="{5CDC1BFD-CBE8-401D-980A-8B5067226AEA}" dt="2023-08-18T08:39:28.378" v="2032" actId="478"/>
          <ac:picMkLst>
            <pc:docMk/>
            <pc:sldMk cId="3631928591" sldId="605"/>
            <ac:picMk id="27" creationId="{03928C2A-60C6-B7A5-45E3-E84D528B0B3F}"/>
          </ac:picMkLst>
        </pc:picChg>
        <pc:picChg chg="add mod">
          <ac:chgData name="Richard Chalk" userId="287f8aa4f4de1d19" providerId="LiveId" clId="{5CDC1BFD-CBE8-401D-980A-8B5067226AEA}" dt="2023-08-18T08:41:59.142" v="2296" actId="1036"/>
          <ac:picMkLst>
            <pc:docMk/>
            <pc:sldMk cId="3631928591" sldId="605"/>
            <ac:picMk id="3074" creationId="{AF05C043-3670-0332-6ADF-41DD29C11DBB}"/>
          </ac:picMkLst>
        </pc:picChg>
        <pc:cxnChg chg="mod">
          <ac:chgData name="Richard Chalk" userId="287f8aa4f4de1d19" providerId="LiveId" clId="{5CDC1BFD-CBE8-401D-980A-8B5067226AEA}" dt="2023-08-18T08:39:43.494" v="2093" actId="1037"/>
          <ac:cxnSpMkLst>
            <pc:docMk/>
            <pc:sldMk cId="3631928591" sldId="605"/>
            <ac:cxnSpMk id="4" creationId="{8E10E644-46F5-F891-B4EC-377F5D56B5D8}"/>
          </ac:cxnSpMkLst>
        </pc:cxnChg>
      </pc:sldChg>
      <pc:sldChg chg="del">
        <pc:chgData name="Richard Chalk" userId="287f8aa4f4de1d19" providerId="LiveId" clId="{5CDC1BFD-CBE8-401D-980A-8B5067226AEA}" dt="2023-08-17T14:34:03.897" v="157" actId="47"/>
        <pc:sldMkLst>
          <pc:docMk/>
          <pc:sldMk cId="4033554329" sldId="605"/>
        </pc:sldMkLst>
      </pc:sldChg>
      <pc:sldChg chg="del">
        <pc:chgData name="Richard Chalk" userId="287f8aa4f4de1d19" providerId="LiveId" clId="{5CDC1BFD-CBE8-401D-980A-8B5067226AEA}" dt="2023-08-17T14:34:03.897" v="157" actId="47"/>
        <pc:sldMkLst>
          <pc:docMk/>
          <pc:sldMk cId="2311969190" sldId="606"/>
        </pc:sldMkLst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4DF91DCC-CDFF-47CD-A274-72C00926AA9D}"/>
    <pc:docChg chg="undo custSel modSld">
      <pc:chgData name="Richard Chalk" userId="287f8aa4f4de1d19" providerId="LiveId" clId="{4DF91DCC-CDFF-47CD-A274-72C00926AA9D}" dt="2023-07-31T09:09:39.661" v="52" actId="20577"/>
      <pc:docMkLst>
        <pc:docMk/>
      </pc:docMkLst>
      <pc:sldChg chg="modSp mod">
        <pc:chgData name="Richard Chalk" userId="287f8aa4f4de1d19" providerId="LiveId" clId="{4DF91DCC-CDFF-47CD-A274-72C00926AA9D}" dt="2023-07-31T09:09:39.661" v="52" actId="20577"/>
        <pc:sldMkLst>
          <pc:docMk/>
          <pc:sldMk cId="2331944968" sldId="530"/>
        </pc:sldMkLst>
        <pc:spChg chg="mod">
          <ac:chgData name="Richard Chalk" userId="287f8aa4f4de1d19" providerId="LiveId" clId="{4DF91DCC-CDFF-47CD-A274-72C00926AA9D}" dt="2023-07-31T09:09:20.322" v="1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4DF91DCC-CDFF-47CD-A274-72C00926AA9D}" dt="2023-07-31T09:09:39.661" v="52" actId="20577"/>
          <ac:spMkLst>
            <pc:docMk/>
            <pc:sldMk cId="2331944968" sldId="530"/>
            <ac:spMk id="658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2058410739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2058410739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2058410739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575820018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F0129F7F-B104-4CF9-AE42-021EDDF92877}"/>
    <pc:docChg chg="undo custSel addSld modSld sldOrd">
      <pc:chgData name="Richard Chalk" userId="287f8aa4f4de1d19" providerId="LiveId" clId="{F0129F7F-B104-4CF9-AE42-021EDDF92877}" dt="2023-08-15T20:07:58.507" v="829" actId="14100"/>
      <pc:docMkLst>
        <pc:docMk/>
      </pc:docMkLst>
      <pc:sldChg chg="addSp delSp modSp add mod modNotesTx">
        <pc:chgData name="Richard Chalk" userId="287f8aa4f4de1d19" providerId="LiveId" clId="{F0129F7F-B104-4CF9-AE42-021EDDF92877}" dt="2023-08-15T20:06:43.302" v="784" actId="1076"/>
        <pc:sldMkLst>
          <pc:docMk/>
          <pc:sldMk cId="243450459" sldId="267"/>
        </pc:sldMkLst>
        <pc:spChg chg="del">
          <ac:chgData name="Richard Chalk" userId="287f8aa4f4de1d19" providerId="LiveId" clId="{F0129F7F-B104-4CF9-AE42-021EDDF92877}" dt="2023-08-15T19:23:38.205" v="60" actId="478"/>
          <ac:spMkLst>
            <pc:docMk/>
            <pc:sldMk cId="243450459" sldId="267"/>
            <ac:spMk id="9" creationId="{4711E27A-9FED-009E-19F3-DA48C19A4FFF}"/>
          </ac:spMkLst>
        </pc:spChg>
        <pc:spChg chg="del">
          <ac:chgData name="Richard Chalk" userId="287f8aa4f4de1d19" providerId="LiveId" clId="{F0129F7F-B104-4CF9-AE42-021EDDF92877}" dt="2023-08-15T19:23:38.929" v="61" actId="478"/>
          <ac:spMkLst>
            <pc:docMk/>
            <pc:sldMk cId="243450459" sldId="267"/>
            <ac:spMk id="11" creationId="{9A182F15-CB8F-57C7-88FE-DB9C539B1001}"/>
          </ac:spMkLst>
        </pc:spChg>
        <pc:spChg chg="add mod">
          <ac:chgData name="Richard Chalk" userId="287f8aa4f4de1d19" providerId="LiveId" clId="{F0129F7F-B104-4CF9-AE42-021EDDF92877}" dt="2023-08-15T20:06:43.302" v="784" actId="1076"/>
          <ac:spMkLst>
            <pc:docMk/>
            <pc:sldMk cId="243450459" sldId="267"/>
            <ac:spMk id="12" creationId="{D3865526-9594-4C6A-02EC-892529EEE0F4}"/>
          </ac:spMkLst>
        </pc:spChg>
        <pc:spChg chg="mod">
          <ac:chgData name="Richard Chalk" userId="287f8aa4f4de1d19" providerId="LiveId" clId="{F0129F7F-B104-4CF9-AE42-021EDDF92877}" dt="2023-08-15T19:21:48.776" v="31" actId="20577"/>
          <ac:spMkLst>
            <pc:docMk/>
            <pc:sldMk cId="243450459" sldId="267"/>
            <ac:spMk id="152" creationId="{00000000-0000-0000-0000-000000000000}"/>
          </ac:spMkLst>
        </pc:spChg>
        <pc:spChg chg="mod">
          <ac:chgData name="Richard Chalk" userId="287f8aa4f4de1d19" providerId="LiveId" clId="{F0129F7F-B104-4CF9-AE42-021EDDF92877}" dt="2023-08-15T19:39:47.427" v="75" actId="6549"/>
          <ac:spMkLst>
            <pc:docMk/>
            <pc:sldMk cId="243450459" sldId="267"/>
            <ac:spMk id="159" creationId="{00000000-0000-0000-0000-000000000000}"/>
          </ac:spMkLst>
        </pc:spChg>
        <pc:grpChg chg="del">
          <ac:chgData name="Richard Chalk" userId="287f8aa4f4de1d19" providerId="LiveId" clId="{F0129F7F-B104-4CF9-AE42-021EDDF92877}" dt="2023-08-15T19:21:56.140" v="32" actId="478"/>
          <ac:grpSpMkLst>
            <pc:docMk/>
            <pc:sldMk cId="243450459" sldId="267"/>
            <ac:grpSpMk id="6" creationId="{7308CB4A-F4E5-69D5-DEB8-062FCE06CE10}"/>
          </ac:grpSpMkLst>
        </pc:grpChg>
        <pc:picChg chg="del">
          <ac:chgData name="Richard Chalk" userId="287f8aa4f4de1d19" providerId="LiveId" clId="{F0129F7F-B104-4CF9-AE42-021EDDF92877}" dt="2023-08-15T19:22:38.365" v="35" actId="478"/>
          <ac:picMkLst>
            <pc:docMk/>
            <pc:sldMk cId="243450459" sldId="267"/>
            <ac:picMk id="2" creationId="{C91A7F54-BEB5-7C16-669C-4848CEA05DCF}"/>
          </ac:picMkLst>
        </pc:picChg>
        <pc:picChg chg="mod">
          <ac:chgData name="Richard Chalk" userId="287f8aa4f4de1d19" providerId="LiveId" clId="{F0129F7F-B104-4CF9-AE42-021EDDF92877}" dt="2023-08-15T19:41:49.860" v="78" actId="167"/>
          <ac:picMkLst>
            <pc:docMk/>
            <pc:sldMk cId="243450459" sldId="267"/>
            <ac:picMk id="3" creationId="{568AE11D-750F-3F14-DB96-006110CA43EA}"/>
          </ac:picMkLst>
        </pc:picChg>
        <pc:picChg chg="del">
          <ac:chgData name="Richard Chalk" userId="287f8aa4f4de1d19" providerId="LiveId" clId="{F0129F7F-B104-4CF9-AE42-021EDDF92877}" dt="2023-08-15T19:22:48.920" v="40" actId="478"/>
          <ac:picMkLst>
            <pc:docMk/>
            <pc:sldMk cId="243450459" sldId="267"/>
            <ac:picMk id="5" creationId="{CDEC0F47-627B-CBCC-7804-83056BC102FD}"/>
          </ac:picMkLst>
        </pc:picChg>
        <pc:picChg chg="del">
          <ac:chgData name="Richard Chalk" userId="287f8aa4f4de1d19" providerId="LiveId" clId="{F0129F7F-B104-4CF9-AE42-021EDDF92877}" dt="2023-08-15T19:23:35.408" v="59" actId="478"/>
          <ac:picMkLst>
            <pc:docMk/>
            <pc:sldMk cId="243450459" sldId="267"/>
            <ac:picMk id="10" creationId="{C59F8F17-0478-EA1B-85F6-0876915872FD}"/>
          </ac:picMkLst>
        </pc:picChg>
        <pc:picChg chg="add mod">
          <ac:chgData name="Richard Chalk" userId="287f8aa4f4de1d19" providerId="LiveId" clId="{F0129F7F-B104-4CF9-AE42-021EDDF92877}" dt="2023-08-15T19:23:30.126" v="58" actId="1035"/>
          <ac:picMkLst>
            <pc:docMk/>
            <pc:sldMk cId="243450459" sldId="267"/>
            <ac:picMk id="1026" creationId="{78342A6C-9108-5A48-37A8-11F0497AB500}"/>
          </ac:picMkLst>
        </pc:picChg>
        <pc:picChg chg="add mod">
          <ac:chgData name="Richard Chalk" userId="287f8aa4f4de1d19" providerId="LiveId" clId="{F0129F7F-B104-4CF9-AE42-021EDDF92877}" dt="2023-08-15T19:41:46.384" v="77" actId="167"/>
          <ac:picMkLst>
            <pc:docMk/>
            <pc:sldMk cId="243450459" sldId="267"/>
            <ac:picMk id="1028" creationId="{31289DBB-FFE1-587E-F224-7F4AC3AEDF8B}"/>
          </ac:picMkLst>
        </pc:picChg>
      </pc:sldChg>
      <pc:sldChg chg="modSp mod">
        <pc:chgData name="Richard Chalk" userId="287f8aa4f4de1d19" providerId="LiveId" clId="{F0129F7F-B104-4CF9-AE42-021EDDF92877}" dt="2023-08-15T19:20:36.079" v="2" actId="6549"/>
        <pc:sldMkLst>
          <pc:docMk/>
          <pc:sldMk cId="3213385662" sldId="309"/>
        </pc:sldMkLst>
        <pc:spChg chg="mod">
          <ac:chgData name="Richard Chalk" userId="287f8aa4f4de1d19" providerId="LiveId" clId="{F0129F7F-B104-4CF9-AE42-021EDDF92877}" dt="2023-08-15T19:20:36.079" v="2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add">
        <pc:chgData name="Richard Chalk" userId="287f8aa4f4de1d19" providerId="LiveId" clId="{F0129F7F-B104-4CF9-AE42-021EDDF92877}" dt="2023-08-15T19:21:20.119" v="3"/>
        <pc:sldMkLst>
          <pc:docMk/>
          <pc:sldMk cId="3673019826" sldId="519"/>
        </pc:sldMkLst>
      </pc:sldChg>
      <pc:sldChg chg="addSp delSp modSp mod">
        <pc:chgData name="Richard Chalk" userId="287f8aa4f4de1d19" providerId="LiveId" clId="{F0129F7F-B104-4CF9-AE42-021EDDF92877}" dt="2023-08-15T20:01:02.116" v="474" actId="1035"/>
        <pc:sldMkLst>
          <pc:docMk/>
          <pc:sldMk cId="2331944968" sldId="530"/>
        </pc:sldMkLst>
        <pc:spChg chg="mod">
          <ac:chgData name="Richard Chalk" userId="287f8aa4f4de1d19" providerId="LiveId" clId="{F0129F7F-B104-4CF9-AE42-021EDDF92877}" dt="2023-08-15T19:45:46.478" v="109" actId="1036"/>
          <ac:spMkLst>
            <pc:docMk/>
            <pc:sldMk cId="2331944968" sldId="530"/>
            <ac:spMk id="13" creationId="{0E217EFC-0105-CCF9-8B4A-7CF7CBFCD1A0}"/>
          </ac:spMkLst>
        </pc:spChg>
        <pc:spChg chg="mod">
          <ac:chgData name="Richard Chalk" userId="287f8aa4f4de1d19" providerId="LiveId" clId="{F0129F7F-B104-4CF9-AE42-021EDDF92877}" dt="2023-08-15T20:00:55.098" v="464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F0129F7F-B104-4CF9-AE42-021EDDF92877}" dt="2023-08-15T19:49:07.957" v="145" actId="20577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F0129F7F-B104-4CF9-AE42-021EDDF92877}" dt="2023-08-15T19:47:59.214" v="138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F0129F7F-B104-4CF9-AE42-021EDDF92877}" dt="2023-08-15T19:47:56.412" v="127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F0129F7F-B104-4CF9-AE42-021EDDF92877}" dt="2023-08-15T20:01:02.116" v="474" actId="1035"/>
          <ac:picMkLst>
            <pc:docMk/>
            <pc:sldMk cId="2331944968" sldId="530"/>
            <ac:picMk id="8" creationId="{701C20A3-C4C9-CCB8-5E9E-11FC5198FAC3}"/>
          </ac:picMkLst>
        </pc:picChg>
        <pc:picChg chg="del">
          <ac:chgData name="Richard Chalk" userId="287f8aa4f4de1d19" providerId="LiveId" clId="{F0129F7F-B104-4CF9-AE42-021EDDF92877}" dt="2023-08-15T19:47:52.768" v="115" actId="478"/>
          <ac:picMkLst>
            <pc:docMk/>
            <pc:sldMk cId="2331944968" sldId="530"/>
            <ac:picMk id="1032" creationId="{2690B391-F084-9062-35C8-7C513AECE61C}"/>
          </ac:picMkLst>
        </pc:picChg>
      </pc:sldChg>
      <pc:sldChg chg="addSp delSp modSp mod ord">
        <pc:chgData name="Richard Chalk" userId="287f8aa4f4de1d19" providerId="LiveId" clId="{F0129F7F-B104-4CF9-AE42-021EDDF92877}" dt="2023-08-15T20:07:58.507" v="829" actId="14100"/>
        <pc:sldMkLst>
          <pc:docMk/>
          <pc:sldMk cId="2914032141" sldId="535"/>
        </pc:sldMkLst>
        <pc:spChg chg="mod">
          <ac:chgData name="Richard Chalk" userId="287f8aa4f4de1d19" providerId="LiveId" clId="{F0129F7F-B104-4CF9-AE42-021EDDF92877}" dt="2023-08-15T20:04:41.039" v="624" actId="20577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F0129F7F-B104-4CF9-AE42-021EDDF92877}" dt="2023-08-15T20:07:58.507" v="829" actId="14100"/>
          <ac:spMkLst>
            <pc:docMk/>
            <pc:sldMk cId="2914032141" sldId="535"/>
            <ac:spMk id="3" creationId="{173D56EC-57A4-FE19-1901-5242223ADD72}"/>
          </ac:spMkLst>
        </pc:spChg>
        <pc:spChg chg="mod">
          <ac:chgData name="Richard Chalk" userId="287f8aa4f4de1d19" providerId="LiveId" clId="{F0129F7F-B104-4CF9-AE42-021EDDF92877}" dt="2023-08-15T20:04:18.900" v="597" actId="20577"/>
          <ac:spMkLst>
            <pc:docMk/>
            <pc:sldMk cId="2914032141" sldId="535"/>
            <ac:spMk id="7" creationId="{EBD62573-4B50-EAD6-8C7E-C3AE6A9F45B4}"/>
          </ac:spMkLst>
        </pc:spChg>
        <pc:picChg chg="del">
          <ac:chgData name="Richard Chalk" userId="287f8aa4f4de1d19" providerId="LiveId" clId="{F0129F7F-B104-4CF9-AE42-021EDDF92877}" dt="2023-08-15T20:03:27.132" v="562" actId="478"/>
          <ac:picMkLst>
            <pc:docMk/>
            <pc:sldMk cId="2914032141" sldId="535"/>
            <ac:picMk id="5" creationId="{23F8413F-FCCB-EF53-441B-6000DC0345D1}"/>
          </ac:picMkLst>
        </pc:picChg>
        <pc:picChg chg="add mod">
          <ac:chgData name="Richard Chalk" userId="287f8aa4f4de1d19" providerId="LiveId" clId="{F0129F7F-B104-4CF9-AE42-021EDDF92877}" dt="2023-08-15T20:03:30.499" v="566" actId="1038"/>
          <ac:picMkLst>
            <pc:docMk/>
            <pc:sldMk cId="2914032141" sldId="535"/>
            <ac:picMk id="8" creationId="{69D410F5-85DF-51D9-DAF3-77C20D0B6912}"/>
          </ac:picMkLst>
        </pc:picChg>
        <pc:picChg chg="add mod">
          <ac:chgData name="Richard Chalk" userId="287f8aa4f4de1d19" providerId="LiveId" clId="{F0129F7F-B104-4CF9-AE42-021EDDF92877}" dt="2023-08-15T20:04:47.642" v="630" actId="1036"/>
          <ac:picMkLst>
            <pc:docMk/>
            <pc:sldMk cId="2914032141" sldId="535"/>
            <ac:picMk id="9" creationId="{3FCE127D-F986-8FA3-AF09-90DD742DD2F1}"/>
          </ac:picMkLst>
        </pc:picChg>
        <pc:picChg chg="add del mod">
          <ac:chgData name="Richard Chalk" userId="287f8aa4f4de1d19" providerId="LiveId" clId="{F0129F7F-B104-4CF9-AE42-021EDDF92877}" dt="2023-08-15T20:06:55.295" v="788" actId="21"/>
          <ac:picMkLst>
            <pc:docMk/>
            <pc:sldMk cId="2914032141" sldId="535"/>
            <ac:picMk id="10" creationId="{DD17DE91-385F-FC81-5FFD-155340B9BC6A}"/>
          </ac:picMkLst>
        </pc:picChg>
        <pc:picChg chg="add del">
          <ac:chgData name="Richard Chalk" userId="287f8aa4f4de1d19" providerId="LiveId" clId="{F0129F7F-B104-4CF9-AE42-021EDDF92877}" dt="2023-08-15T20:07:15.244" v="792" actId="478"/>
          <ac:picMkLst>
            <pc:docMk/>
            <pc:sldMk cId="2914032141" sldId="535"/>
            <ac:picMk id="12" creationId="{F7CF390E-839D-C969-F999-BD8C10F6F950}"/>
          </ac:picMkLst>
        </pc:picChg>
        <pc:picChg chg="add mod">
          <ac:chgData name="Richard Chalk" userId="287f8aa4f4de1d19" providerId="LiveId" clId="{F0129F7F-B104-4CF9-AE42-021EDDF92877}" dt="2023-08-15T20:07:31.544" v="821" actId="1038"/>
          <ac:picMkLst>
            <pc:docMk/>
            <pc:sldMk cId="2914032141" sldId="535"/>
            <ac:picMk id="14" creationId="{882C9869-C242-1AFD-5757-EC452E8CD142}"/>
          </ac:picMkLst>
        </pc:picChg>
      </pc:sldChg>
      <pc:sldChg chg="addSp delSp modSp mod">
        <pc:chgData name="Richard Chalk" userId="287f8aa4f4de1d19" providerId="LiveId" clId="{F0129F7F-B104-4CF9-AE42-021EDDF92877}" dt="2023-08-15T20:01:36.305" v="497" actId="20577"/>
        <pc:sldMkLst>
          <pc:docMk/>
          <pc:sldMk cId="3960335008" sldId="581"/>
        </pc:sldMkLst>
        <pc:spChg chg="mod">
          <ac:chgData name="Richard Chalk" userId="287f8aa4f4de1d19" providerId="LiveId" clId="{F0129F7F-B104-4CF9-AE42-021EDDF92877}" dt="2023-08-15T20:01:36.305" v="497" actId="20577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F0129F7F-B104-4CF9-AE42-021EDDF92877}" dt="2023-08-15T19:51:01.625" v="208" actId="207"/>
          <ac:spMkLst>
            <pc:docMk/>
            <pc:sldMk cId="3960335008" sldId="581"/>
            <ac:spMk id="3" creationId="{E3744374-92D3-B3F2-3F1A-3448858F47B5}"/>
          </ac:spMkLst>
        </pc:spChg>
        <pc:picChg chg="add mod">
          <ac:chgData name="Richard Chalk" userId="287f8aa4f4de1d19" providerId="LiveId" clId="{F0129F7F-B104-4CF9-AE42-021EDDF92877}" dt="2023-08-15T19:49:48.309" v="189" actId="14100"/>
          <ac:picMkLst>
            <pc:docMk/>
            <pc:sldMk cId="3960335008" sldId="581"/>
            <ac:picMk id="5" creationId="{6847D1CA-FE4F-ECBA-8A23-C20B9D4633D1}"/>
          </ac:picMkLst>
        </pc:picChg>
        <pc:picChg chg="add mod">
          <ac:chgData name="Richard Chalk" userId="287f8aa4f4de1d19" providerId="LiveId" clId="{F0129F7F-B104-4CF9-AE42-021EDDF92877}" dt="2023-08-15T20:01:32.336" v="480" actId="1076"/>
          <ac:picMkLst>
            <pc:docMk/>
            <pc:sldMk cId="3960335008" sldId="581"/>
            <ac:picMk id="8" creationId="{D8385244-16E5-0BB7-FED8-9C6A430FAFB2}"/>
          </ac:picMkLst>
        </pc:picChg>
        <pc:picChg chg="del">
          <ac:chgData name="Richard Chalk" userId="287f8aa4f4de1d19" providerId="LiveId" clId="{F0129F7F-B104-4CF9-AE42-021EDDF92877}" dt="2023-08-15T19:49:57.820" v="190" actId="478"/>
          <ac:picMkLst>
            <pc:docMk/>
            <pc:sldMk cId="3960335008" sldId="581"/>
            <ac:picMk id="9" creationId="{C1C9E6DC-9589-D3E2-ED44-EE6E3D307849}"/>
          </ac:picMkLst>
        </pc:picChg>
        <pc:picChg chg="del">
          <ac:chgData name="Richard Chalk" userId="287f8aa4f4de1d19" providerId="LiveId" clId="{F0129F7F-B104-4CF9-AE42-021EDDF92877}" dt="2023-08-15T19:49:45.684" v="187" actId="478"/>
          <ac:picMkLst>
            <pc:docMk/>
            <pc:sldMk cId="3960335008" sldId="581"/>
            <ac:picMk id="16" creationId="{5D8FE8A0-A188-63BC-2256-0242F865CB47}"/>
          </ac:picMkLst>
        </pc:picChg>
      </pc:sldChg>
      <pc:sldChg chg="addSp delSp modSp mod">
        <pc:chgData name="Richard Chalk" userId="287f8aa4f4de1d19" providerId="LiveId" clId="{F0129F7F-B104-4CF9-AE42-021EDDF92877}" dt="2023-08-15T19:54:29.801" v="327"/>
        <pc:sldMkLst>
          <pc:docMk/>
          <pc:sldMk cId="296006601" sldId="582"/>
        </pc:sldMkLst>
        <pc:spChg chg="mod">
          <ac:chgData name="Richard Chalk" userId="287f8aa4f4de1d19" providerId="LiveId" clId="{F0129F7F-B104-4CF9-AE42-021EDDF92877}" dt="2023-08-15T19:53:00.777" v="299" actId="14100"/>
          <ac:spMkLst>
            <pc:docMk/>
            <pc:sldMk cId="296006601" sldId="582"/>
            <ac:spMk id="2" creationId="{2CED0939-2445-F1A3-21AE-0A535344DD5D}"/>
          </ac:spMkLst>
        </pc:spChg>
        <pc:spChg chg="mod">
          <ac:chgData name="Richard Chalk" userId="287f8aa4f4de1d19" providerId="LiveId" clId="{F0129F7F-B104-4CF9-AE42-021EDDF92877}" dt="2023-08-15T19:54:24.864" v="325" actId="207"/>
          <ac:spMkLst>
            <pc:docMk/>
            <pc:sldMk cId="296006601" sldId="582"/>
            <ac:spMk id="3" creationId="{E3744374-92D3-B3F2-3F1A-3448858F47B5}"/>
          </ac:spMkLst>
        </pc:spChg>
        <pc:picChg chg="add mod">
          <ac:chgData name="Richard Chalk" userId="287f8aa4f4de1d19" providerId="LiveId" clId="{F0129F7F-B104-4CF9-AE42-021EDDF92877}" dt="2023-08-15T19:52:50.486" v="273" actId="1076"/>
          <ac:picMkLst>
            <pc:docMk/>
            <pc:sldMk cId="296006601" sldId="582"/>
            <ac:picMk id="5" creationId="{717858C1-25D8-2B46-0344-C35D1075D7DD}"/>
          </ac:picMkLst>
        </pc:picChg>
        <pc:picChg chg="add mod">
          <ac:chgData name="Richard Chalk" userId="287f8aa4f4de1d19" providerId="LiveId" clId="{F0129F7F-B104-4CF9-AE42-021EDDF92877}" dt="2023-08-15T19:54:29.801" v="327"/>
          <ac:picMkLst>
            <pc:docMk/>
            <pc:sldMk cId="296006601" sldId="582"/>
            <ac:picMk id="8" creationId="{C0114C7B-E06C-B100-6F42-4D4C7A331AE1}"/>
          </ac:picMkLst>
        </pc:picChg>
        <pc:picChg chg="del">
          <ac:chgData name="Richard Chalk" userId="287f8aa4f4de1d19" providerId="LiveId" clId="{F0129F7F-B104-4CF9-AE42-021EDDF92877}" dt="2023-08-15T19:51:24.754" v="210" actId="478"/>
          <ac:picMkLst>
            <pc:docMk/>
            <pc:sldMk cId="296006601" sldId="582"/>
            <ac:picMk id="9" creationId="{C1C9E6DC-9589-D3E2-ED44-EE6E3D307849}"/>
          </ac:picMkLst>
        </pc:picChg>
        <pc:picChg chg="del">
          <ac:chgData name="Richard Chalk" userId="287f8aa4f4de1d19" providerId="LiveId" clId="{F0129F7F-B104-4CF9-AE42-021EDDF92877}" dt="2023-08-15T19:54:29.449" v="326" actId="478"/>
          <ac:picMkLst>
            <pc:docMk/>
            <pc:sldMk cId="296006601" sldId="582"/>
            <ac:picMk id="16" creationId="{5D8FE8A0-A188-63BC-2256-0242F865CB47}"/>
          </ac:picMkLst>
        </pc:picChg>
        <pc:picChg chg="add mod">
          <ac:chgData name="Richard Chalk" userId="287f8aa4f4de1d19" providerId="LiveId" clId="{F0129F7F-B104-4CF9-AE42-021EDDF92877}" dt="2023-08-15T19:52:05.171" v="265" actId="1037"/>
          <ac:picMkLst>
            <pc:docMk/>
            <pc:sldMk cId="296006601" sldId="582"/>
            <ac:picMk id="2050" creationId="{80436946-E31F-B406-BD5A-6574ABB540C3}"/>
          </ac:picMkLst>
        </pc:picChg>
        <pc:picChg chg="add mod">
          <ac:chgData name="Richard Chalk" userId="287f8aa4f4de1d19" providerId="LiveId" clId="{F0129F7F-B104-4CF9-AE42-021EDDF92877}" dt="2023-08-15T19:54:17.495" v="323" actId="1035"/>
          <ac:picMkLst>
            <pc:docMk/>
            <pc:sldMk cId="296006601" sldId="582"/>
            <ac:picMk id="2052" creationId="{5165456F-4899-4DCD-B92F-245D8BDD84B8}"/>
          </ac:picMkLst>
        </pc:picChg>
        <pc:picChg chg="del">
          <ac:chgData name="Richard Chalk" userId="287f8aa4f4de1d19" providerId="LiveId" clId="{F0129F7F-B104-4CF9-AE42-021EDDF92877}" dt="2023-08-15T19:51:26.330" v="211" actId="478"/>
          <ac:picMkLst>
            <pc:docMk/>
            <pc:sldMk cId="296006601" sldId="582"/>
            <ac:picMk id="4098" creationId="{A1547593-6C70-2FEF-FD40-31785A33BB1A}"/>
          </ac:picMkLst>
        </pc:picChg>
        <pc:picChg chg="del">
          <ac:chgData name="Richard Chalk" userId="287f8aa4f4de1d19" providerId="LiveId" clId="{F0129F7F-B104-4CF9-AE42-021EDDF92877}" dt="2023-08-15T19:51:27.973" v="212" actId="478"/>
          <ac:picMkLst>
            <pc:docMk/>
            <pc:sldMk cId="296006601" sldId="582"/>
            <ac:picMk id="5122" creationId="{5DE02D3C-79DE-EC24-6111-F38F9030092E}"/>
          </ac:picMkLst>
        </pc:picChg>
      </pc:sldChg>
      <pc:sldChg chg="addSp delSp modSp add mod modNotesTx">
        <pc:chgData name="Richard Chalk" userId="287f8aa4f4de1d19" providerId="LiveId" clId="{F0129F7F-B104-4CF9-AE42-021EDDF92877}" dt="2023-08-15T20:02:39.987" v="543" actId="1076"/>
        <pc:sldMkLst>
          <pc:docMk/>
          <pc:sldMk cId="3934151747" sldId="597"/>
        </pc:sldMkLst>
        <pc:spChg chg="mod">
          <ac:chgData name="Richard Chalk" userId="287f8aa4f4de1d19" providerId="LiveId" clId="{F0129F7F-B104-4CF9-AE42-021EDDF92877}" dt="2023-08-15T20:02:18.329" v="537" actId="14100"/>
          <ac:spMkLst>
            <pc:docMk/>
            <pc:sldMk cId="3934151747" sldId="597"/>
            <ac:spMk id="2" creationId="{2CED0939-2445-F1A3-21AE-0A535344DD5D}"/>
          </ac:spMkLst>
        </pc:spChg>
        <pc:spChg chg="mod">
          <ac:chgData name="Richard Chalk" userId="287f8aa4f4de1d19" providerId="LiveId" clId="{F0129F7F-B104-4CF9-AE42-021EDDF92877}" dt="2023-08-15T19:58:56.017" v="405" actId="207"/>
          <ac:spMkLst>
            <pc:docMk/>
            <pc:sldMk cId="3934151747" sldId="597"/>
            <ac:spMk id="3" creationId="{E3744374-92D3-B3F2-3F1A-3448858F47B5}"/>
          </ac:spMkLst>
        </pc:spChg>
        <pc:picChg chg="add mod">
          <ac:chgData name="Richard Chalk" userId="287f8aa4f4de1d19" providerId="LiveId" clId="{F0129F7F-B104-4CF9-AE42-021EDDF92877}" dt="2023-08-15T20:02:03.614" v="524" actId="1036"/>
          <ac:picMkLst>
            <pc:docMk/>
            <pc:sldMk cId="3934151747" sldId="597"/>
            <ac:picMk id="8" creationId="{9F7DCF50-8304-CD9E-7509-068D30CB250F}"/>
          </ac:picMkLst>
        </pc:picChg>
        <pc:picChg chg="add mod">
          <ac:chgData name="Richard Chalk" userId="287f8aa4f4de1d19" providerId="LiveId" clId="{F0129F7F-B104-4CF9-AE42-021EDDF92877}" dt="2023-08-15T20:02:03.614" v="524" actId="1036"/>
          <ac:picMkLst>
            <pc:docMk/>
            <pc:sldMk cId="3934151747" sldId="597"/>
            <ac:picMk id="9" creationId="{908D310B-4D59-F8FF-AE2C-CFA3BC7C34D7}"/>
          </ac:picMkLst>
        </pc:picChg>
        <pc:picChg chg="add mod">
          <ac:chgData name="Richard Chalk" userId="287f8aa4f4de1d19" providerId="LiveId" clId="{F0129F7F-B104-4CF9-AE42-021EDDF92877}" dt="2023-08-15T20:02:36.286" v="541" actId="1076"/>
          <ac:picMkLst>
            <pc:docMk/>
            <pc:sldMk cId="3934151747" sldId="597"/>
            <ac:picMk id="10" creationId="{AF458790-6C47-7293-600C-DAE13BFC783F}"/>
          </ac:picMkLst>
        </pc:picChg>
        <pc:picChg chg="add mod">
          <ac:chgData name="Richard Chalk" userId="287f8aa4f4de1d19" providerId="LiveId" clId="{F0129F7F-B104-4CF9-AE42-021EDDF92877}" dt="2023-08-15T20:02:39.987" v="543" actId="1076"/>
          <ac:picMkLst>
            <pc:docMk/>
            <pc:sldMk cId="3934151747" sldId="597"/>
            <ac:picMk id="11" creationId="{2582AAC1-3C7B-579E-827C-A985D0C93EFD}"/>
          </ac:picMkLst>
        </pc:picChg>
        <pc:picChg chg="add del">
          <ac:chgData name="Richard Chalk" userId="287f8aa4f4de1d19" providerId="LiveId" clId="{F0129F7F-B104-4CF9-AE42-021EDDF92877}" dt="2023-08-15T19:57:51.064" v="394" actId="478"/>
          <ac:picMkLst>
            <pc:docMk/>
            <pc:sldMk cId="3934151747" sldId="597"/>
            <ac:picMk id="4098" creationId="{8046A4DA-B255-3750-6E13-33462D8BD158}"/>
          </ac:picMkLst>
        </pc:picChg>
        <pc:picChg chg="add mod">
          <ac:chgData name="Richard Chalk" userId="287f8aa4f4de1d19" providerId="LiveId" clId="{F0129F7F-B104-4CF9-AE42-021EDDF92877}" dt="2023-08-15T19:58:59.596" v="410" actId="1036"/>
          <ac:picMkLst>
            <pc:docMk/>
            <pc:sldMk cId="3934151747" sldId="597"/>
            <ac:picMk id="4100" creationId="{C14BD3EC-5C46-8224-82EB-9F00CB4B109A}"/>
          </ac:picMkLst>
        </pc:picChg>
        <pc:picChg chg="add mod">
          <ac:chgData name="Richard Chalk" userId="287f8aa4f4de1d19" providerId="LiveId" clId="{F0129F7F-B104-4CF9-AE42-021EDDF92877}" dt="2023-08-15T19:58:43.855" v="401" actId="1076"/>
          <ac:picMkLst>
            <pc:docMk/>
            <pc:sldMk cId="3934151747" sldId="597"/>
            <ac:picMk id="4102" creationId="{60841C6E-A92A-D747-E5A9-631F7CC41413}"/>
          </ac:picMkLst>
        </pc:picChg>
        <pc:picChg chg="add mod">
          <ac:chgData name="Richard Chalk" userId="287f8aa4f4de1d19" providerId="LiveId" clId="{F0129F7F-B104-4CF9-AE42-021EDDF92877}" dt="2023-08-15T19:59:38.647" v="418" actId="1076"/>
          <ac:picMkLst>
            <pc:docMk/>
            <pc:sldMk cId="3934151747" sldId="597"/>
            <ac:picMk id="4104" creationId="{73426FCE-7506-4C58-57ED-046351EC2F52}"/>
          </ac:picMkLst>
        </pc:picChg>
      </pc:sldChg>
      <pc:sldChg chg="addSp modSp new">
        <pc:chgData name="Richard Chalk" userId="287f8aa4f4de1d19" providerId="LiveId" clId="{F0129F7F-B104-4CF9-AE42-021EDDF92877}" dt="2023-08-15T20:06:58.831" v="790" actId="1076"/>
        <pc:sldMkLst>
          <pc:docMk/>
          <pc:sldMk cId="946262164" sldId="598"/>
        </pc:sldMkLst>
        <pc:picChg chg="add mod">
          <ac:chgData name="Richard Chalk" userId="287f8aa4f4de1d19" providerId="LiveId" clId="{F0129F7F-B104-4CF9-AE42-021EDDF92877}" dt="2023-08-15T20:06:58.831" v="790" actId="1076"/>
          <ac:picMkLst>
            <pc:docMk/>
            <pc:sldMk cId="946262164" sldId="598"/>
            <ac:picMk id="4" creationId="{4FBBB8FF-0BFC-F949-0D30-A8A5D72D5385}"/>
          </ac:picMkLst>
        </pc:picChg>
      </pc:sldChg>
    </pc:docChg>
  </pc:docChgLst>
  <pc:docChgLst>
    <pc:chgData name="Richard Chalk" userId="287f8aa4f4de1d19" providerId="LiveId" clId="{51E1F829-D6A4-4D77-83D3-0EEF567B6619}"/>
    <pc:docChg chg="undo custSel addSld delSld modSld">
      <pc:chgData name="Richard Chalk" userId="287f8aa4f4de1d19" providerId="LiveId" clId="{51E1F829-D6A4-4D77-83D3-0EEF567B6619}" dt="2023-08-16T09:27:45.998" v="1540" actId="20577"/>
      <pc:docMkLst>
        <pc:docMk/>
      </pc:docMkLst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1256632380" sldId="265"/>
        </pc:sldMkLst>
      </pc:sldChg>
      <pc:sldChg chg="addSp delSp modSp mod">
        <pc:chgData name="Richard Chalk" userId="287f8aa4f4de1d19" providerId="LiveId" clId="{51E1F829-D6A4-4D77-83D3-0EEF567B6619}" dt="2023-08-16T06:00:57.057" v="572" actId="20577"/>
        <pc:sldMkLst>
          <pc:docMk/>
          <pc:sldMk cId="243450459" sldId="267"/>
        </pc:sldMkLst>
        <pc:spChg chg="add mod">
          <ac:chgData name="Richard Chalk" userId="287f8aa4f4de1d19" providerId="LiveId" clId="{51E1F829-D6A4-4D77-83D3-0EEF567B6619}" dt="2023-08-16T06:00:57.057" v="572" actId="20577"/>
          <ac:spMkLst>
            <pc:docMk/>
            <pc:sldMk cId="243450459" sldId="267"/>
            <ac:spMk id="2" creationId="{1A56FC2A-2B2A-699E-0618-8B70F120DD0E}"/>
          </ac:spMkLst>
        </pc:spChg>
        <pc:spChg chg="del">
          <ac:chgData name="Richard Chalk" userId="287f8aa4f4de1d19" providerId="LiveId" clId="{51E1F829-D6A4-4D77-83D3-0EEF567B6619}" dt="2023-08-16T05:14:21.279" v="0" actId="478"/>
          <ac:spMkLst>
            <pc:docMk/>
            <pc:sldMk cId="243450459" sldId="267"/>
            <ac:spMk id="12" creationId="{D3865526-9594-4C6A-02EC-892529EEE0F4}"/>
          </ac:spMkLst>
        </pc:spChg>
        <pc:spChg chg="mod">
          <ac:chgData name="Richard Chalk" userId="287f8aa4f4de1d19" providerId="LiveId" clId="{51E1F829-D6A4-4D77-83D3-0EEF567B6619}" dt="2023-08-16T05:26:31.614" v="207" actId="14100"/>
          <ac:spMkLst>
            <pc:docMk/>
            <pc:sldMk cId="243450459" sldId="267"/>
            <ac:spMk id="159" creationId="{00000000-0000-0000-0000-000000000000}"/>
          </ac:spMkLst>
        </pc:spChg>
        <pc:picChg chg="add mod">
          <ac:chgData name="Richard Chalk" userId="287f8aa4f4de1d19" providerId="LiveId" clId="{51E1F829-D6A4-4D77-83D3-0EEF567B6619}" dt="2023-08-16T05:26:40.007" v="209" actId="1076"/>
          <ac:picMkLst>
            <pc:docMk/>
            <pc:sldMk cId="243450459" sldId="267"/>
            <ac:picMk id="5" creationId="{C6B4A094-B0A4-7CB3-855E-76966F811EF4}"/>
          </ac:picMkLst>
        </pc:picChg>
        <pc:picChg chg="mod">
          <ac:chgData name="Richard Chalk" userId="287f8aa4f4de1d19" providerId="LiveId" clId="{51E1F829-D6A4-4D77-83D3-0EEF567B6619}" dt="2023-08-16T05:26:36.468" v="208" actId="1076"/>
          <ac:picMkLst>
            <pc:docMk/>
            <pc:sldMk cId="243450459" sldId="267"/>
            <ac:picMk id="1028" creationId="{31289DBB-FFE1-587E-F224-7F4AC3AEDF8B}"/>
          </ac:picMkLst>
        </pc:picChg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2071777541" sldId="268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603092959" sldId="271"/>
        </pc:sldMkLst>
      </pc:sldChg>
      <pc:sldChg chg="modSp mod">
        <pc:chgData name="Richard Chalk" userId="287f8aa4f4de1d19" providerId="LiveId" clId="{51E1F829-D6A4-4D77-83D3-0EEF567B6619}" dt="2023-08-16T09:25:47.953" v="1457" actId="1035"/>
        <pc:sldMkLst>
          <pc:docMk/>
          <pc:sldMk cId="2331944968" sldId="530"/>
        </pc:sldMkLst>
        <pc:spChg chg="mod">
          <ac:chgData name="Richard Chalk" userId="287f8aa4f4de1d19" providerId="LiveId" clId="{51E1F829-D6A4-4D77-83D3-0EEF567B6619}" dt="2023-08-16T09:25:47.953" v="1457" actId="1035"/>
          <ac:spMkLst>
            <pc:docMk/>
            <pc:sldMk cId="2331944968" sldId="530"/>
            <ac:spMk id="13" creationId="{0E217EFC-0105-CCF9-8B4A-7CF7CBFCD1A0}"/>
          </ac:spMkLst>
        </pc:spChg>
        <pc:spChg chg="mod">
          <ac:chgData name="Richard Chalk" userId="287f8aa4f4de1d19" providerId="LiveId" clId="{51E1F829-D6A4-4D77-83D3-0EEF567B6619}" dt="2023-08-16T05:32:26.863" v="327" actId="207"/>
          <ac:spMkLst>
            <pc:docMk/>
            <pc:sldMk cId="2331944968" sldId="530"/>
            <ac:spMk id="658" creationId="{00000000-0000-0000-0000-000000000000}"/>
          </ac:spMkLst>
        </pc:spChg>
      </pc:sldChg>
      <pc:sldChg chg="addSp modSp mod">
        <pc:chgData name="Richard Chalk" userId="287f8aa4f4de1d19" providerId="LiveId" clId="{51E1F829-D6A4-4D77-83D3-0EEF567B6619}" dt="2023-08-16T09:26:39.837" v="1483" actId="1035"/>
        <pc:sldMkLst>
          <pc:docMk/>
          <pc:sldMk cId="2914032141" sldId="535"/>
        </pc:sldMkLst>
        <pc:spChg chg="mod">
          <ac:chgData name="Richard Chalk" userId="287f8aa4f4de1d19" providerId="LiveId" clId="{51E1F829-D6A4-4D77-83D3-0EEF567B6619}" dt="2023-08-16T06:00:27.293" v="570" actId="20577"/>
          <ac:spMkLst>
            <pc:docMk/>
            <pc:sldMk cId="2914032141" sldId="535"/>
            <ac:spMk id="3" creationId="{173D56EC-57A4-FE19-1901-5242223ADD72}"/>
          </ac:spMkLst>
        </pc:spChg>
        <pc:spChg chg="add mod">
          <ac:chgData name="Richard Chalk" userId="287f8aa4f4de1d19" providerId="LiveId" clId="{51E1F829-D6A4-4D77-83D3-0EEF567B6619}" dt="2023-08-16T09:26:31.624" v="1478" actId="1038"/>
          <ac:spMkLst>
            <pc:docMk/>
            <pc:sldMk cId="2914032141" sldId="535"/>
            <ac:spMk id="10" creationId="{2107093B-1AD9-B3F5-EC4C-DE14FDFD2CA5}"/>
          </ac:spMkLst>
        </pc:spChg>
        <pc:spChg chg="add mod">
          <ac:chgData name="Richard Chalk" userId="287f8aa4f4de1d19" providerId="LiveId" clId="{51E1F829-D6A4-4D77-83D3-0EEF567B6619}" dt="2023-08-16T09:26:39.837" v="1483" actId="1035"/>
          <ac:spMkLst>
            <pc:docMk/>
            <pc:sldMk cId="2914032141" sldId="535"/>
            <ac:spMk id="12" creationId="{C0855D2A-FE25-3602-6D48-8B236733BCB5}"/>
          </ac:spMkLst>
        </pc:spChg>
        <pc:picChg chg="mod">
          <ac:chgData name="Richard Chalk" userId="287f8aa4f4de1d19" providerId="LiveId" clId="{51E1F829-D6A4-4D77-83D3-0EEF567B6619}" dt="2023-08-16T05:58:54.859" v="439" actId="14100"/>
          <ac:picMkLst>
            <pc:docMk/>
            <pc:sldMk cId="2914032141" sldId="535"/>
            <ac:picMk id="8" creationId="{69D410F5-85DF-51D9-DAF3-77C20D0B6912}"/>
          </ac:picMkLst>
        </pc:picChg>
        <pc:picChg chg="add mod">
          <ac:chgData name="Richard Chalk" userId="287f8aa4f4de1d19" providerId="LiveId" clId="{51E1F829-D6A4-4D77-83D3-0EEF567B6619}" dt="2023-08-16T06:00:21.322" v="547" actId="1036"/>
          <ac:picMkLst>
            <pc:docMk/>
            <pc:sldMk cId="2914032141" sldId="535"/>
            <ac:picMk id="11" creationId="{D0E5BE5C-852F-BC8D-30CC-529B07D43BE9}"/>
          </ac:picMkLst>
        </pc:picChg>
        <pc:picChg chg="mod">
          <ac:chgData name="Richard Chalk" userId="287f8aa4f4de1d19" providerId="LiveId" clId="{51E1F829-D6A4-4D77-83D3-0EEF567B6619}" dt="2023-08-16T05:58:51.041" v="438" actId="1037"/>
          <ac:picMkLst>
            <pc:docMk/>
            <pc:sldMk cId="2914032141" sldId="535"/>
            <ac:picMk id="14" creationId="{882C9869-C242-1AFD-5757-EC452E8CD142}"/>
          </ac:picMkLst>
        </pc:picChg>
        <pc:picChg chg="add mod">
          <ac:chgData name="Richard Chalk" userId="287f8aa4f4de1d19" providerId="LiveId" clId="{51E1F829-D6A4-4D77-83D3-0EEF567B6619}" dt="2023-08-16T05:59:41.128" v="531" actId="1036"/>
          <ac:picMkLst>
            <pc:docMk/>
            <pc:sldMk cId="2914032141" sldId="535"/>
            <ac:picMk id="1026" creationId="{E3B646D6-9A5F-EA5A-EA41-00A235F5B65F}"/>
          </ac:picMkLst>
        </pc:picChg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2521131524" sldId="543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0" sldId="583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3691661638" sldId="584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3917314510" sldId="585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4098029754" sldId="587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3804663579" sldId="588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1424244626" sldId="589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3520058754" sldId="590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2355879100" sldId="591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47719131" sldId="592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3619735569" sldId="593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461900503" sldId="594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867652257" sldId="596"/>
        </pc:sldMkLst>
      </pc:sldChg>
      <pc:sldChg chg="del">
        <pc:chgData name="Richard Chalk" userId="287f8aa4f4de1d19" providerId="LiveId" clId="{51E1F829-D6A4-4D77-83D3-0EEF567B6619}" dt="2023-08-16T09:25:17.049" v="1436" actId="47"/>
        <pc:sldMkLst>
          <pc:docMk/>
          <pc:sldMk cId="946262164" sldId="598"/>
        </pc:sldMkLst>
      </pc:sldChg>
      <pc:sldChg chg="addSp delSp modSp add mod modNotesTx">
        <pc:chgData name="Richard Chalk" userId="287f8aa4f4de1d19" providerId="LiveId" clId="{51E1F829-D6A4-4D77-83D3-0EEF567B6619}" dt="2023-08-16T09:27:45.998" v="1540" actId="20577"/>
        <pc:sldMkLst>
          <pc:docMk/>
          <pc:sldMk cId="1897299038" sldId="599"/>
        </pc:sldMkLst>
        <pc:spChg chg="mod">
          <ac:chgData name="Richard Chalk" userId="287f8aa4f4de1d19" providerId="LiveId" clId="{51E1F829-D6A4-4D77-83D3-0EEF567B6619}" dt="2023-08-16T09:27:39.828" v="1534" actId="113"/>
          <ac:spMkLst>
            <pc:docMk/>
            <pc:sldMk cId="1897299038" sldId="599"/>
            <ac:spMk id="2" creationId="{2CED0939-2445-F1A3-21AE-0A535344DD5D}"/>
          </ac:spMkLst>
        </pc:spChg>
        <pc:spChg chg="del">
          <ac:chgData name="Richard Chalk" userId="287f8aa4f4de1d19" providerId="LiveId" clId="{51E1F829-D6A4-4D77-83D3-0EEF567B6619}" dt="2023-08-16T08:52:47.164" v="593" actId="478"/>
          <ac:spMkLst>
            <pc:docMk/>
            <pc:sldMk cId="1897299038" sldId="599"/>
            <ac:spMk id="3" creationId="{E3744374-92D3-B3F2-3F1A-3448858F47B5}"/>
          </ac:spMkLst>
        </pc:spChg>
        <pc:spChg chg="add del mod">
          <ac:chgData name="Richard Chalk" userId="287f8aa4f4de1d19" providerId="LiveId" clId="{51E1F829-D6A4-4D77-83D3-0EEF567B6619}" dt="2023-08-16T08:52:43.800" v="592" actId="478"/>
          <ac:spMkLst>
            <pc:docMk/>
            <pc:sldMk cId="1897299038" sldId="599"/>
            <ac:spMk id="7" creationId="{EBD62573-4B50-EAD6-8C7E-C3AE6A9F45B4}"/>
          </ac:spMkLst>
        </pc:spChg>
        <pc:spChg chg="add mod">
          <ac:chgData name="Richard Chalk" userId="287f8aa4f4de1d19" providerId="LiveId" clId="{51E1F829-D6A4-4D77-83D3-0EEF567B6619}" dt="2023-08-16T09:27:45.998" v="1540" actId="20577"/>
          <ac:spMkLst>
            <pc:docMk/>
            <pc:sldMk cId="1897299038" sldId="599"/>
            <ac:spMk id="17" creationId="{7D00BFCF-3CC3-7C11-2423-264AA396C156}"/>
          </ac:spMkLst>
        </pc:spChg>
        <pc:spChg chg="add mod">
          <ac:chgData name="Richard Chalk" userId="287f8aa4f4de1d19" providerId="LiveId" clId="{51E1F829-D6A4-4D77-83D3-0EEF567B6619}" dt="2023-08-16T09:27:20.555" v="1506" actId="1035"/>
          <ac:spMkLst>
            <pc:docMk/>
            <pc:sldMk cId="1897299038" sldId="599"/>
            <ac:spMk id="19" creationId="{470CB414-F874-6CF6-5952-6B072F3F15A9}"/>
          </ac:spMkLst>
        </pc:spChg>
        <pc:picChg chg="del">
          <ac:chgData name="Richard Chalk" userId="287f8aa4f4de1d19" providerId="LiveId" clId="{51E1F829-D6A4-4D77-83D3-0EEF567B6619}" dt="2023-08-16T06:07:24.077" v="575" actId="478"/>
          <ac:picMkLst>
            <pc:docMk/>
            <pc:sldMk cId="1897299038" sldId="599"/>
            <ac:picMk id="5" creationId="{6847D1CA-FE4F-ECBA-8A23-C20B9D4633D1}"/>
          </ac:picMkLst>
        </pc:picChg>
        <pc:picChg chg="del">
          <ac:chgData name="Richard Chalk" userId="287f8aa4f4de1d19" providerId="LiveId" clId="{51E1F829-D6A4-4D77-83D3-0EEF567B6619}" dt="2023-08-16T08:53:13.550" v="612" actId="478"/>
          <ac:picMkLst>
            <pc:docMk/>
            <pc:sldMk cId="1897299038" sldId="599"/>
            <ac:picMk id="8" creationId="{9F7DCF50-8304-CD9E-7509-068D30CB250F}"/>
          </ac:picMkLst>
        </pc:picChg>
        <pc:picChg chg="del">
          <ac:chgData name="Richard Chalk" userId="287f8aa4f4de1d19" providerId="LiveId" clId="{51E1F829-D6A4-4D77-83D3-0EEF567B6619}" dt="2023-08-16T08:53:15.219" v="613" actId="478"/>
          <ac:picMkLst>
            <pc:docMk/>
            <pc:sldMk cId="1897299038" sldId="599"/>
            <ac:picMk id="9" creationId="{908D310B-4D59-F8FF-AE2C-CFA3BC7C34D7}"/>
          </ac:picMkLst>
        </pc:picChg>
        <pc:picChg chg="del">
          <ac:chgData name="Richard Chalk" userId="287f8aa4f4de1d19" providerId="LiveId" clId="{51E1F829-D6A4-4D77-83D3-0EEF567B6619}" dt="2023-08-16T08:52:49.548" v="597" actId="478"/>
          <ac:picMkLst>
            <pc:docMk/>
            <pc:sldMk cId="1897299038" sldId="599"/>
            <ac:picMk id="10" creationId="{AF458790-6C47-7293-600C-DAE13BFC783F}"/>
          </ac:picMkLst>
        </pc:picChg>
        <pc:picChg chg="del">
          <ac:chgData name="Richard Chalk" userId="287f8aa4f4de1d19" providerId="LiveId" clId="{51E1F829-D6A4-4D77-83D3-0EEF567B6619}" dt="2023-08-16T08:52:48.471" v="595" actId="478"/>
          <ac:picMkLst>
            <pc:docMk/>
            <pc:sldMk cId="1897299038" sldId="599"/>
            <ac:picMk id="11" creationId="{2582AAC1-3C7B-579E-827C-A985D0C93EFD}"/>
          </ac:picMkLst>
        </pc:picChg>
        <pc:picChg chg="add mod">
          <ac:chgData name="Richard Chalk" userId="287f8aa4f4de1d19" providerId="LiveId" clId="{51E1F829-D6A4-4D77-83D3-0EEF567B6619}" dt="2023-08-16T08:53:08.581" v="610" actId="1038"/>
          <ac:picMkLst>
            <pc:docMk/>
            <pc:sldMk cId="1897299038" sldId="599"/>
            <ac:picMk id="13" creationId="{8F011164-DBE1-C91E-4352-97B3B05DA47A}"/>
          </ac:picMkLst>
        </pc:picChg>
        <pc:picChg chg="add mod">
          <ac:chgData name="Richard Chalk" userId="287f8aa4f4de1d19" providerId="LiveId" clId="{51E1F829-D6A4-4D77-83D3-0EEF567B6619}" dt="2023-08-16T08:57:37.084" v="1076" actId="1076"/>
          <ac:picMkLst>
            <pc:docMk/>
            <pc:sldMk cId="1897299038" sldId="599"/>
            <ac:picMk id="15" creationId="{1841FA4A-4D9F-4E8D-D9B9-DD55157A8CB5}"/>
          </ac:picMkLst>
        </pc:picChg>
        <pc:picChg chg="add del mod">
          <ac:chgData name="Richard Chalk" userId="287f8aa4f4de1d19" providerId="LiveId" clId="{51E1F829-D6A4-4D77-83D3-0EEF567B6619}" dt="2023-08-16T08:57:28.019" v="1075" actId="478"/>
          <ac:picMkLst>
            <pc:docMk/>
            <pc:sldMk cId="1897299038" sldId="599"/>
            <ac:picMk id="16" creationId="{43BBCF56-8006-0967-BF0D-B706797C10E1}"/>
          </ac:picMkLst>
        </pc:picChg>
        <pc:picChg chg="add mod">
          <ac:chgData name="Richard Chalk" userId="287f8aa4f4de1d19" providerId="LiveId" clId="{51E1F829-D6A4-4D77-83D3-0EEF567B6619}" dt="2023-08-16T08:58:37.664" v="1129" actId="1035"/>
          <ac:picMkLst>
            <pc:docMk/>
            <pc:sldMk cId="1897299038" sldId="599"/>
            <ac:picMk id="18" creationId="{355A949A-34B8-5F3B-B5AA-452B1F2755F0}"/>
          </ac:picMkLst>
        </pc:picChg>
        <pc:picChg chg="add mod">
          <ac:chgData name="Richard Chalk" userId="287f8aa4f4de1d19" providerId="LiveId" clId="{51E1F829-D6A4-4D77-83D3-0EEF567B6619}" dt="2023-08-16T08:53:12.487" v="611" actId="1076"/>
          <ac:picMkLst>
            <pc:docMk/>
            <pc:sldMk cId="1897299038" sldId="599"/>
            <ac:picMk id="2050" creationId="{2769B7AB-6CD7-48F6-41BA-DAF02AFFEB64}"/>
          </ac:picMkLst>
        </pc:picChg>
        <pc:picChg chg="del">
          <ac:chgData name="Richard Chalk" userId="287f8aa4f4de1d19" providerId="LiveId" clId="{51E1F829-D6A4-4D77-83D3-0EEF567B6619}" dt="2023-08-16T08:52:50.018" v="598" actId="478"/>
          <ac:picMkLst>
            <pc:docMk/>
            <pc:sldMk cId="1897299038" sldId="599"/>
            <ac:picMk id="4100" creationId="{C14BD3EC-5C46-8224-82EB-9F00CB4B109A}"/>
          </ac:picMkLst>
        </pc:picChg>
        <pc:picChg chg="del">
          <ac:chgData name="Richard Chalk" userId="287f8aa4f4de1d19" providerId="LiveId" clId="{51E1F829-D6A4-4D77-83D3-0EEF567B6619}" dt="2023-08-16T08:52:47.865" v="594" actId="478"/>
          <ac:picMkLst>
            <pc:docMk/>
            <pc:sldMk cId="1897299038" sldId="599"/>
            <ac:picMk id="4102" creationId="{60841C6E-A92A-D747-E5A9-631F7CC41413}"/>
          </ac:picMkLst>
        </pc:picChg>
        <pc:picChg chg="del">
          <ac:chgData name="Richard Chalk" userId="287f8aa4f4de1d19" providerId="LiveId" clId="{51E1F829-D6A4-4D77-83D3-0EEF567B6619}" dt="2023-08-16T08:52:49.009" v="596" actId="478"/>
          <ac:picMkLst>
            <pc:docMk/>
            <pc:sldMk cId="1897299038" sldId="599"/>
            <ac:picMk id="4104" creationId="{73426FCE-7506-4C58-57ED-046351EC2F52}"/>
          </ac:picMkLst>
        </pc:pic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2575820018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2575820018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2575820018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2575820018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2575820018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2575820018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2575820018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2575820018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7FC26B21-892F-4AA9-998A-FC0DD10DA560}"/>
    <pc:docChg chg="undo custSel addSld delSld modSld sldOrd">
      <pc:chgData name="Richard Chalk" userId="287f8aa4f4de1d19" providerId="LiveId" clId="{7FC26B21-892F-4AA9-998A-FC0DD10DA560}" dt="2023-08-01T16:59:51.276" v="3719" actId="6549"/>
      <pc:docMkLst>
        <pc:docMk/>
      </pc:docMkLst>
      <pc:sldChg chg="modSp mod">
        <pc:chgData name="Richard Chalk" userId="287f8aa4f4de1d19" providerId="LiveId" clId="{7FC26B21-892F-4AA9-998A-FC0DD10DA560}" dt="2023-08-01T04:43:50.401" v="11" actId="20577"/>
        <pc:sldMkLst>
          <pc:docMk/>
          <pc:sldMk cId="3213385662" sldId="309"/>
        </pc:sldMkLst>
        <pc:spChg chg="mod">
          <ac:chgData name="Richard Chalk" userId="287f8aa4f4de1d19" providerId="LiveId" clId="{7FC26B21-892F-4AA9-998A-FC0DD10DA560}" dt="2023-08-01T04:43:50.40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16:59:51.276" v="3719" actId="6549"/>
        <pc:sldMkLst>
          <pc:docMk/>
          <pc:sldMk cId="2331944968" sldId="530"/>
        </pc:sldMkLst>
        <pc:spChg chg="mod">
          <ac:chgData name="Richard Chalk" userId="287f8aa4f4de1d19" providerId="LiveId" clId="{7FC26B21-892F-4AA9-998A-FC0DD10DA560}" dt="2023-08-01T04:47:30.159" v="23" actId="1036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7FC26B21-892F-4AA9-998A-FC0DD10DA560}" dt="2023-08-01T06:35:04.027" v="3015" actId="14100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7FC26B21-892F-4AA9-998A-FC0DD10DA560}" dt="2023-08-01T16:59:51.276" v="3719" actId="6549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7FC26B21-892F-4AA9-998A-FC0DD10DA560}" dt="2023-08-01T06:35:08.615" v="3026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7FC26B21-892F-4AA9-998A-FC0DD10DA560}" dt="2023-08-01T06:34:55.639" v="3013" actId="1036"/>
          <ac:picMkLst>
            <pc:docMk/>
            <pc:sldMk cId="2331944968" sldId="530"/>
            <ac:picMk id="3" creationId="{00F42DEA-93D1-0D04-0FB8-52092F46A3C0}"/>
          </ac:picMkLst>
        </pc:picChg>
      </pc:sldChg>
      <pc:sldChg chg="modSp mod">
        <pc:chgData name="Richard Chalk" userId="287f8aa4f4de1d19" providerId="LiveId" clId="{7FC26B21-892F-4AA9-998A-FC0DD10DA560}" dt="2023-08-01T04:52:49.623" v="653" actId="20577"/>
        <pc:sldMkLst>
          <pc:docMk/>
          <pc:sldMk cId="387256291" sldId="531"/>
        </pc:sldMkLst>
        <pc:spChg chg="mod">
          <ac:chgData name="Richard Chalk" userId="287f8aa4f4de1d19" providerId="LiveId" clId="{7FC26B21-892F-4AA9-998A-FC0DD10DA560}" dt="2023-08-01T04:52:49.623" v="653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06:34:38.318" v="2974" actId="20577"/>
        <pc:sldMkLst>
          <pc:docMk/>
          <pc:sldMk cId="1930755218" sldId="532"/>
        </pc:sldMkLst>
        <pc:spChg chg="mod">
          <ac:chgData name="Richard Chalk" userId="287f8aa4f4de1d19" providerId="LiveId" clId="{7FC26B21-892F-4AA9-998A-FC0DD10DA560}" dt="2023-08-01T06:34:38.318" v="2974" actId="20577"/>
          <ac:spMkLst>
            <pc:docMk/>
            <pc:sldMk cId="1930755218" sldId="532"/>
            <ac:spMk id="2" creationId="{2CED0939-2445-F1A3-21AE-0A535344DD5D}"/>
          </ac:spMkLst>
        </pc:spChg>
      </pc:sldChg>
      <pc:sldChg chg="del">
        <pc:chgData name="Richard Chalk" userId="287f8aa4f4de1d19" providerId="LiveId" clId="{7FC26B21-892F-4AA9-998A-FC0DD10DA560}" dt="2023-08-01T04:53:56.620" v="670" actId="47"/>
        <pc:sldMkLst>
          <pc:docMk/>
          <pc:sldMk cId="3682337083" sldId="560"/>
        </pc:sldMkLst>
      </pc:sldChg>
      <pc:sldChg chg="addSp delSp modSp mod ord">
        <pc:chgData name="Richard Chalk" userId="287f8aa4f4de1d19" providerId="LiveId" clId="{7FC26B21-892F-4AA9-998A-FC0DD10DA560}" dt="2023-08-01T06:36:54.336" v="3046" actId="207"/>
        <pc:sldMkLst>
          <pc:docMk/>
          <pc:sldMk cId="3020271443" sldId="561"/>
        </pc:sldMkLst>
        <pc:spChg chg="mod">
          <ac:chgData name="Richard Chalk" userId="287f8aa4f4de1d19" providerId="LiveId" clId="{7FC26B21-892F-4AA9-998A-FC0DD10DA560}" dt="2023-08-01T06:36:54.336" v="3046" actId="207"/>
          <ac:spMkLst>
            <pc:docMk/>
            <pc:sldMk cId="3020271443" sldId="561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6:09:21.831" v="1919" actId="6549"/>
          <ac:spMkLst>
            <pc:docMk/>
            <pc:sldMk cId="3020271443" sldId="561"/>
            <ac:spMk id="7" creationId="{EBD62573-4B50-EAD6-8C7E-C3AE6A9F45B4}"/>
          </ac:spMkLst>
        </pc:spChg>
        <pc:spChg chg="add mod">
          <ac:chgData name="Richard Chalk" userId="287f8aa4f4de1d19" providerId="LiveId" clId="{7FC26B21-892F-4AA9-998A-FC0DD10DA560}" dt="2023-08-01T06:22:07.287" v="2500" actId="113"/>
          <ac:spMkLst>
            <pc:docMk/>
            <pc:sldMk cId="3020271443" sldId="561"/>
            <ac:spMk id="9" creationId="{0846D98D-4EAD-CA18-EE9A-8A0DAF9CB59D}"/>
          </ac:spMkLst>
        </pc:spChg>
        <pc:spChg chg="add mod">
          <ac:chgData name="Richard Chalk" userId="287f8aa4f4de1d19" providerId="LiveId" clId="{7FC26B21-892F-4AA9-998A-FC0DD10DA560}" dt="2023-08-01T06:21:12.898" v="2471"/>
          <ac:spMkLst>
            <pc:docMk/>
            <pc:sldMk cId="3020271443" sldId="561"/>
            <ac:spMk id="11" creationId="{F9EDBF73-8E38-C280-71B3-EF0B81AC6C9C}"/>
          </ac:spMkLst>
        </pc:spChg>
        <pc:spChg chg="add mod">
          <ac:chgData name="Richard Chalk" userId="287f8aa4f4de1d19" providerId="LiveId" clId="{7FC26B21-892F-4AA9-998A-FC0DD10DA560}" dt="2023-08-01T06:21:21.329" v="2475" actId="20577"/>
          <ac:spMkLst>
            <pc:docMk/>
            <pc:sldMk cId="3020271443" sldId="561"/>
            <ac:spMk id="12" creationId="{66A66300-7710-2B44-594A-6ED65C769916}"/>
          </ac:spMkLst>
        </pc:spChg>
        <pc:spChg chg="del">
          <ac:chgData name="Richard Chalk" userId="287f8aa4f4de1d19" providerId="LiveId" clId="{7FC26B21-892F-4AA9-998A-FC0DD10DA560}" dt="2023-08-01T06:14:51.281" v="1954" actId="478"/>
          <ac:spMkLst>
            <pc:docMk/>
            <pc:sldMk cId="3020271443" sldId="561"/>
            <ac:spMk id="14" creationId="{A61C879A-5C17-8F16-5841-C0C091DEEA9A}"/>
          </ac:spMkLst>
        </pc:spChg>
        <pc:spChg chg="del">
          <ac:chgData name="Richard Chalk" userId="287f8aa4f4de1d19" providerId="LiveId" clId="{7FC26B21-892F-4AA9-998A-FC0DD10DA560}" dt="2023-08-01T06:14:55.400" v="1958" actId="478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7FC26B21-892F-4AA9-998A-FC0DD10DA560}" dt="2023-08-01T06:21:27.025" v="2479" actId="20577"/>
          <ac:spMkLst>
            <pc:docMk/>
            <pc:sldMk cId="3020271443" sldId="561"/>
            <ac:spMk id="17" creationId="{BA054FA1-D1B1-0C2B-4FBF-34962CBD6016}"/>
          </ac:spMkLst>
        </pc:spChg>
        <pc:spChg chg="del">
          <ac:chgData name="Richard Chalk" userId="287f8aa4f4de1d19" providerId="LiveId" clId="{7FC26B21-892F-4AA9-998A-FC0DD10DA560}" dt="2023-08-01T06:14:52.625" v="1955" actId="478"/>
          <ac:spMkLst>
            <pc:docMk/>
            <pc:sldMk cId="3020271443" sldId="561"/>
            <ac:spMk id="18" creationId="{3C853017-9F91-13DF-64F9-C1E1B0A81C6E}"/>
          </ac:spMkLst>
        </pc:spChg>
        <pc:spChg chg="del">
          <ac:chgData name="Richard Chalk" userId="287f8aa4f4de1d19" providerId="LiveId" clId="{7FC26B21-892F-4AA9-998A-FC0DD10DA560}" dt="2023-08-01T06:14:54.273" v="1957" actId="478"/>
          <ac:spMkLst>
            <pc:docMk/>
            <pc:sldMk cId="3020271443" sldId="561"/>
            <ac:spMk id="20" creationId="{960415AC-68C5-DC90-4A1C-4A888F538D04}"/>
          </ac:spMkLst>
        </pc:spChg>
        <pc:picChg chg="add mod">
          <ac:chgData name="Richard Chalk" userId="287f8aa4f4de1d19" providerId="LiveId" clId="{7FC26B21-892F-4AA9-998A-FC0DD10DA560}" dt="2023-08-01T06:19:24.392" v="2399" actId="1037"/>
          <ac:picMkLst>
            <pc:docMk/>
            <pc:sldMk cId="3020271443" sldId="561"/>
            <ac:picMk id="8" creationId="{231A65E7-5386-0B9A-0908-CF6E5379876C}"/>
          </ac:picMkLst>
        </pc:picChg>
        <pc:picChg chg="add mod">
          <ac:chgData name="Richard Chalk" userId="287f8aa4f4de1d19" providerId="LiveId" clId="{7FC26B21-892F-4AA9-998A-FC0DD10DA560}" dt="2023-08-01T06:21:47.740" v="2497" actId="1036"/>
          <ac:picMkLst>
            <pc:docMk/>
            <pc:sldMk cId="3020271443" sldId="561"/>
            <ac:picMk id="10" creationId="{1ADC9E3E-C1EF-B373-9E1B-AA3173533AD2}"/>
          </ac:picMkLst>
        </pc:picChg>
        <pc:picChg chg="del">
          <ac:chgData name="Richard Chalk" userId="287f8aa4f4de1d19" providerId="LiveId" clId="{7FC26B21-892F-4AA9-998A-FC0DD10DA560}" dt="2023-08-01T06:14:50.119" v="1953" actId="478"/>
          <ac:picMkLst>
            <pc:docMk/>
            <pc:sldMk cId="3020271443" sldId="561"/>
            <ac:picMk id="13" creationId="{C6723D87-403F-4989-A442-5213AD1EB2E2}"/>
          </ac:picMkLst>
        </pc:picChg>
        <pc:picChg chg="del">
          <ac:chgData name="Richard Chalk" userId="287f8aa4f4de1d19" providerId="LiveId" clId="{7FC26B21-892F-4AA9-998A-FC0DD10DA560}" dt="2023-08-01T06:13:47.076" v="1952" actId="478"/>
          <ac:picMkLst>
            <pc:docMk/>
            <pc:sldMk cId="3020271443" sldId="561"/>
            <ac:picMk id="15" creationId="{EF19F1E7-7B7C-6D71-7222-DAABC73FCA07}"/>
          </ac:picMkLst>
        </pc:picChg>
        <pc:picChg chg="del">
          <ac:chgData name="Richard Chalk" userId="287f8aa4f4de1d19" providerId="LiveId" clId="{7FC26B21-892F-4AA9-998A-FC0DD10DA560}" dt="2023-08-01T06:14:53.484" v="1956" actId="478"/>
          <ac:picMkLst>
            <pc:docMk/>
            <pc:sldMk cId="3020271443" sldId="561"/>
            <ac:picMk id="21" creationId="{231AF39A-4DBD-56FA-4129-013C883257F5}"/>
          </ac:picMkLst>
        </pc:picChg>
        <pc:cxnChg chg="del">
          <ac:chgData name="Richard Chalk" userId="287f8aa4f4de1d19" providerId="LiveId" clId="{7FC26B21-892F-4AA9-998A-FC0DD10DA560}" dt="2023-08-01T06:14:56.120" v="1959" actId="478"/>
          <ac:cxnSpMkLst>
            <pc:docMk/>
            <pc:sldMk cId="3020271443" sldId="561"/>
            <ac:cxnSpMk id="4" creationId="{8E10E644-46F5-F891-B4EC-377F5D56B5D8}"/>
          </ac:cxnSpMkLst>
        </pc:cxnChg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6370764" sldId="562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162364707" sldId="563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627415354" sldId="564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133302125" sldId="565"/>
        </pc:sldMkLst>
      </pc:sldChg>
      <pc:sldChg chg="add del">
        <pc:chgData name="Richard Chalk" userId="287f8aa4f4de1d19" providerId="LiveId" clId="{7FC26B21-892F-4AA9-998A-FC0DD10DA560}" dt="2023-08-01T06:34:03.125" v="2969" actId="47"/>
        <pc:sldMkLst>
          <pc:docMk/>
          <pc:sldMk cId="2633768781" sldId="566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52920350" sldId="567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2791925" sldId="568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408651202" sldId="569"/>
        </pc:sldMkLst>
      </pc:sldChg>
      <pc:sldChg chg="new add del">
        <pc:chgData name="Richard Chalk" userId="287f8aa4f4de1d19" providerId="LiveId" clId="{7FC26B21-892F-4AA9-998A-FC0DD10DA560}" dt="2023-08-01T06:34:03.125" v="2969" actId="47"/>
        <pc:sldMkLst>
          <pc:docMk/>
          <pc:sldMk cId="1424672335" sldId="570"/>
        </pc:sldMkLst>
      </pc:sldChg>
      <pc:sldChg chg="modSp add del mod">
        <pc:chgData name="Richard Chalk" userId="287f8aa4f4de1d19" providerId="LiveId" clId="{7FC26B21-892F-4AA9-998A-FC0DD10DA560}" dt="2023-08-01T04:54:27.497" v="680" actId="47"/>
        <pc:sldMkLst>
          <pc:docMk/>
          <pc:sldMk cId="220981946" sldId="571"/>
        </pc:sldMkLst>
        <pc:spChg chg="mod">
          <ac:chgData name="Richard Chalk" userId="287f8aa4f4de1d19" providerId="LiveId" clId="{7FC26B21-892F-4AA9-998A-FC0DD10DA560}" dt="2023-08-01T04:54:14.331" v="678" actId="20577"/>
          <ac:spMkLst>
            <pc:docMk/>
            <pc:sldMk cId="220981946" sldId="571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7FC26B21-892F-4AA9-998A-FC0DD10DA560}" dt="2023-08-01T06:36:12.660" v="3040" actId="113"/>
        <pc:sldMkLst>
          <pc:docMk/>
          <pc:sldMk cId="2580173663" sldId="572"/>
        </pc:sldMkLst>
        <pc:spChg chg="mod">
          <ac:chgData name="Richard Chalk" userId="287f8aa4f4de1d19" providerId="LiveId" clId="{7FC26B21-892F-4AA9-998A-FC0DD10DA560}" dt="2023-08-01T06:12:55.420" v="1932" actId="207"/>
          <ac:spMkLst>
            <pc:docMk/>
            <pc:sldMk cId="2580173663" sldId="572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4:56:51.519" v="955" actId="20577"/>
          <ac:spMkLst>
            <pc:docMk/>
            <pc:sldMk cId="2580173663" sldId="572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4:57:45.029" v="1001" actId="1076"/>
          <ac:spMkLst>
            <pc:docMk/>
            <pc:sldMk cId="2580173663" sldId="572"/>
            <ac:spMk id="12" creationId="{75B0D40A-C886-81C4-C02F-6031CF4B5833}"/>
          </ac:spMkLst>
        </pc:spChg>
        <pc:spChg chg="mod">
          <ac:chgData name="Richard Chalk" userId="287f8aa4f4de1d19" providerId="LiveId" clId="{7FC26B21-892F-4AA9-998A-FC0DD10DA560}" dt="2023-08-01T06:36:12.660" v="3040" actId="113"/>
          <ac:spMkLst>
            <pc:docMk/>
            <pc:sldMk cId="2580173663" sldId="572"/>
            <ac:spMk id="19" creationId="{A1CDD07D-4828-A3B6-DA91-EC37B83E0F59}"/>
          </ac:spMkLst>
        </pc:spChg>
        <pc:grpChg chg="add del mod">
          <ac:chgData name="Richard Chalk" userId="287f8aa4f4de1d19" providerId="LiveId" clId="{7FC26B21-892F-4AA9-998A-FC0DD10DA560}" dt="2023-08-01T05:21:53.316" v="1468" actId="478"/>
          <ac:grpSpMkLst>
            <pc:docMk/>
            <pc:sldMk cId="2580173663" sldId="572"/>
            <ac:grpSpMk id="6" creationId="{CB850DEE-DB64-9DED-397C-1BB145746623}"/>
          </ac:grpSpMkLst>
        </pc:grpChg>
        <pc:picChg chg="del">
          <ac:chgData name="Richard Chalk" userId="287f8aa4f4de1d19" providerId="LiveId" clId="{7FC26B21-892F-4AA9-998A-FC0DD10DA560}" dt="2023-08-01T05:06:42.004" v="1333" actId="478"/>
          <ac:picMkLst>
            <pc:docMk/>
            <pc:sldMk cId="2580173663" sldId="572"/>
            <ac:picMk id="3" creationId="{D401FE35-884E-B48D-AA34-B659C99341D9}"/>
          </ac:picMkLst>
        </pc:picChg>
        <pc:picChg chg="del">
          <ac:chgData name="Richard Chalk" userId="287f8aa4f4de1d19" providerId="LiveId" clId="{7FC26B21-892F-4AA9-998A-FC0DD10DA560}" dt="2023-08-01T04:57:40.595" v="999" actId="478"/>
          <ac:picMkLst>
            <pc:docMk/>
            <pc:sldMk cId="2580173663" sldId="572"/>
            <ac:picMk id="9" creationId="{454A3841-68A2-2667-61E8-BC4167574FBF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1" creationId="{0DD7A46F-EA31-98A4-00EE-4091F10A52A2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3" creationId="{9A52A21D-1084-E908-56F7-E0190C0CEF6A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4" creationId="{D5DDED90-FAAB-9AC2-905B-2CDF50A05EEB}"/>
          </ac:picMkLst>
        </pc:picChg>
        <pc:picChg chg="add mod">
          <ac:chgData name="Richard Chalk" userId="287f8aa4f4de1d19" providerId="LiveId" clId="{7FC26B21-892F-4AA9-998A-FC0DD10DA560}" dt="2023-08-01T05:21:56.855" v="1470" actId="1076"/>
          <ac:picMkLst>
            <pc:docMk/>
            <pc:sldMk cId="2580173663" sldId="572"/>
            <ac:picMk id="15" creationId="{7BAFFFB8-FAD1-A709-EA37-699CB7F2290C}"/>
          </ac:picMkLst>
        </pc:picChg>
        <pc:picChg chg="add mod">
          <ac:chgData name="Richard Chalk" userId="287f8aa4f4de1d19" providerId="LiveId" clId="{7FC26B21-892F-4AA9-998A-FC0DD10DA560}" dt="2023-08-01T06:13:15" v="1950" actId="1035"/>
          <ac:picMkLst>
            <pc:docMk/>
            <pc:sldMk cId="2580173663" sldId="572"/>
            <ac:picMk id="16" creationId="{EBA5AE89-349D-6063-2FA5-F4855B22C803}"/>
          </ac:picMkLst>
        </pc:picChg>
      </pc:sldChg>
      <pc:sldChg chg="modSp add mod">
        <pc:chgData name="Richard Chalk" userId="287f8aa4f4de1d19" providerId="LiveId" clId="{7FC26B21-892F-4AA9-998A-FC0DD10DA560}" dt="2023-08-01T05:27:32.849" v="1595" actId="20577"/>
        <pc:sldMkLst>
          <pc:docMk/>
          <pc:sldMk cId="1649124498" sldId="573"/>
        </pc:sldMkLst>
        <pc:spChg chg="mod">
          <ac:chgData name="Richard Chalk" userId="287f8aa4f4de1d19" providerId="LiveId" clId="{7FC26B21-892F-4AA9-998A-FC0DD10DA560}" dt="2023-08-01T05:27:32.849" v="1595" actId="20577"/>
          <ac:spMkLst>
            <pc:docMk/>
            <pc:sldMk cId="1649124498" sldId="57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7FC26B21-892F-4AA9-998A-FC0DD10DA560}" dt="2023-08-01T16:28:39.015" v="3171" actId="14100"/>
        <pc:sldMkLst>
          <pc:docMk/>
          <pc:sldMk cId="2142719970" sldId="574"/>
        </pc:sldMkLst>
        <pc:spChg chg="mod">
          <ac:chgData name="Richard Chalk" userId="287f8aa4f4de1d19" providerId="LiveId" clId="{7FC26B21-892F-4AA9-998A-FC0DD10DA560}" dt="2023-08-01T16:28:39.015" v="3171" actId="14100"/>
          <ac:spMkLst>
            <pc:docMk/>
            <pc:sldMk cId="2142719970" sldId="574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06:38:27.080" v="3052"/>
          <ac:spMkLst>
            <pc:docMk/>
            <pc:sldMk cId="2142719970" sldId="574"/>
            <ac:spMk id="6" creationId="{0F3B7C12-F5B5-1CAF-AEA8-BDA9A3DD646D}"/>
          </ac:spMkLst>
        </pc:spChg>
        <pc:spChg chg="mod">
          <ac:chgData name="Richard Chalk" userId="287f8aa4f4de1d19" providerId="LiveId" clId="{7FC26B21-892F-4AA9-998A-FC0DD10DA560}" dt="2023-08-01T06:31:02.019" v="2833" actId="20577"/>
          <ac:spMkLst>
            <pc:docMk/>
            <pc:sldMk cId="2142719970" sldId="574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6:37:45.825" v="3048" actId="207"/>
          <ac:spMkLst>
            <pc:docMk/>
            <pc:sldMk cId="2142719970" sldId="574"/>
            <ac:spMk id="19" creationId="{A1CDD07D-4828-A3B6-DA91-EC37B83E0F59}"/>
          </ac:spMkLst>
        </pc:spChg>
        <pc:picChg chg="add mod">
          <ac:chgData name="Richard Chalk" userId="287f8aa4f4de1d19" providerId="LiveId" clId="{7FC26B21-892F-4AA9-998A-FC0DD10DA560}" dt="2023-08-01T06:39:54.604" v="3150" actId="1076"/>
          <ac:picMkLst>
            <pc:docMk/>
            <pc:sldMk cId="2142719970" sldId="574"/>
            <ac:picMk id="3" creationId="{041E353C-C536-73B2-5503-9DD180669339}"/>
          </ac:picMkLst>
        </pc:picChg>
        <pc:picChg chg="del">
          <ac:chgData name="Richard Chalk" userId="287f8aa4f4de1d19" providerId="LiveId" clId="{7FC26B21-892F-4AA9-998A-FC0DD10DA560}" dt="2023-08-01T06:39:00.888" v="3126" actId="478"/>
          <ac:picMkLst>
            <pc:docMk/>
            <pc:sldMk cId="2142719970" sldId="574"/>
            <ac:picMk id="5" creationId="{C1240022-787B-B3DB-9D8B-B6452E1CA702}"/>
          </ac:picMkLst>
        </pc:picChg>
        <pc:picChg chg="mod">
          <ac:chgData name="Richard Chalk" userId="287f8aa4f4de1d19" providerId="LiveId" clId="{7FC26B21-892F-4AA9-998A-FC0DD10DA560}" dt="2023-08-01T06:39:56.960" v="3151" actId="1076"/>
          <ac:picMkLst>
            <pc:docMk/>
            <pc:sldMk cId="2142719970" sldId="574"/>
            <ac:picMk id="10" creationId="{F2176DEE-FC6D-32AB-8E3F-FA9CB8AC91E1}"/>
          </ac:picMkLst>
        </pc:picChg>
        <pc:picChg chg="del">
          <ac:chgData name="Richard Chalk" userId="287f8aa4f4de1d19" providerId="LiveId" clId="{7FC26B21-892F-4AA9-998A-FC0DD10DA560}" dt="2023-08-01T06:26:20.219" v="2566" actId="478"/>
          <ac:picMkLst>
            <pc:docMk/>
            <pc:sldMk cId="2142719970" sldId="574"/>
            <ac:picMk id="15" creationId="{7BAFFFB8-FAD1-A709-EA37-699CB7F2290C}"/>
          </ac:picMkLst>
        </pc:picChg>
        <pc:picChg chg="del">
          <ac:chgData name="Richard Chalk" userId="287f8aa4f4de1d19" providerId="LiveId" clId="{7FC26B21-892F-4AA9-998A-FC0DD10DA560}" dt="2023-08-01T06:27:55.204" v="2624" actId="478"/>
          <ac:picMkLst>
            <pc:docMk/>
            <pc:sldMk cId="2142719970" sldId="574"/>
            <ac:picMk id="16" creationId="{EBA5AE89-349D-6063-2FA5-F4855B22C803}"/>
          </ac:picMkLst>
        </pc:picChg>
        <pc:picChg chg="add mod">
          <ac:chgData name="Richard Chalk" userId="287f8aa4f4de1d19" providerId="LiveId" clId="{7FC26B21-892F-4AA9-998A-FC0DD10DA560}" dt="2023-08-01T06:30:54.580" v="2821" actId="1076"/>
          <ac:picMkLst>
            <pc:docMk/>
            <pc:sldMk cId="2142719970" sldId="574"/>
            <ac:picMk id="1026" creationId="{DB03CC17-E7D2-20B5-CBE8-0C2E4AA9D810}"/>
          </ac:picMkLst>
        </pc:picChg>
        <pc:picChg chg="add mod">
          <ac:chgData name="Richard Chalk" userId="287f8aa4f4de1d19" providerId="LiveId" clId="{7FC26B21-892F-4AA9-998A-FC0DD10DA560}" dt="2023-08-01T06:39:07.699" v="3133" actId="1038"/>
          <ac:picMkLst>
            <pc:docMk/>
            <pc:sldMk cId="2142719970" sldId="574"/>
            <ac:picMk id="1028" creationId="{65D5D2B3-E441-D729-0811-62E15389F922}"/>
          </ac:picMkLst>
        </pc:picChg>
      </pc:sldChg>
      <pc:sldChg chg="addSp delSp modSp add mod modNotesTx">
        <pc:chgData name="Richard Chalk" userId="287f8aa4f4de1d19" providerId="LiveId" clId="{7FC26B21-892F-4AA9-998A-FC0DD10DA560}" dt="2023-08-01T16:58:11.246" v="3630" actId="1035"/>
        <pc:sldMkLst>
          <pc:docMk/>
          <pc:sldMk cId="3556123800" sldId="575"/>
        </pc:sldMkLst>
        <pc:spChg chg="mod">
          <ac:chgData name="Richard Chalk" userId="287f8aa4f4de1d19" providerId="LiveId" clId="{7FC26B21-892F-4AA9-998A-FC0DD10DA560}" dt="2023-08-01T16:57:58.232" v="3612" actId="207"/>
          <ac:spMkLst>
            <pc:docMk/>
            <pc:sldMk cId="3556123800" sldId="575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16:39:52.989" v="3578" actId="207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7FC26B21-892F-4AA9-998A-FC0DD10DA560}" dt="2023-08-01T16:28:10.964" v="3155" actId="20577"/>
          <ac:spMkLst>
            <pc:docMk/>
            <pc:sldMk cId="3556123800" sldId="575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16:58:06.217" v="3614" actId="207"/>
          <ac:spMkLst>
            <pc:docMk/>
            <pc:sldMk cId="3556123800" sldId="575"/>
            <ac:spMk id="19" creationId="{A1CDD07D-4828-A3B6-DA91-EC37B83E0F59}"/>
          </ac:spMkLst>
        </pc:spChg>
        <pc:picChg chg="mod">
          <ac:chgData name="Richard Chalk" userId="287f8aa4f4de1d19" providerId="LiveId" clId="{7FC26B21-892F-4AA9-998A-FC0DD10DA560}" dt="2023-08-01T16:41:08.136" v="3591" actId="1076"/>
          <ac:picMkLst>
            <pc:docMk/>
            <pc:sldMk cId="3556123800" sldId="575"/>
            <ac:picMk id="3" creationId="{041E353C-C536-73B2-5503-9DD180669339}"/>
          </ac:picMkLst>
        </pc:picChg>
        <pc:picChg chg="add mod">
          <ac:chgData name="Richard Chalk" userId="287f8aa4f4de1d19" providerId="LiveId" clId="{7FC26B21-892F-4AA9-998A-FC0DD10DA560}" dt="2023-08-01T16:39:22.421" v="3531" actId="1076"/>
          <ac:picMkLst>
            <pc:docMk/>
            <pc:sldMk cId="3556123800" sldId="575"/>
            <ac:picMk id="9" creationId="{81EC56C8-F25A-52E6-ADFF-B350D0D11301}"/>
          </ac:picMkLst>
        </pc:picChg>
        <pc:picChg chg="del mod">
          <ac:chgData name="Richard Chalk" userId="287f8aa4f4de1d19" providerId="LiveId" clId="{7FC26B21-892F-4AA9-998A-FC0DD10DA560}" dt="2023-08-01T16:41:01.661" v="3589" actId="478"/>
          <ac:picMkLst>
            <pc:docMk/>
            <pc:sldMk cId="3556123800" sldId="575"/>
            <ac:picMk id="10" creationId="{F2176DEE-FC6D-32AB-8E3F-FA9CB8AC91E1}"/>
          </ac:picMkLst>
        </pc:picChg>
        <pc:picChg chg="add mod">
          <ac:chgData name="Richard Chalk" userId="287f8aa4f4de1d19" providerId="LiveId" clId="{7FC26B21-892F-4AA9-998A-FC0DD10DA560}" dt="2023-08-01T16:40:50.360" v="3587" actId="1035"/>
          <ac:picMkLst>
            <pc:docMk/>
            <pc:sldMk cId="3556123800" sldId="575"/>
            <ac:picMk id="11" creationId="{029F1EBB-9F2F-7469-6F61-320FF4993B17}"/>
          </ac:picMkLst>
        </pc:picChg>
        <pc:picChg chg="mod">
          <ac:chgData name="Richard Chalk" userId="287f8aa4f4de1d19" providerId="LiveId" clId="{7FC26B21-892F-4AA9-998A-FC0DD10DA560}" dt="2023-08-01T16:58:11.246" v="3630" actId="1035"/>
          <ac:picMkLst>
            <pc:docMk/>
            <pc:sldMk cId="3556123800" sldId="575"/>
            <ac:picMk id="1026" creationId="{DB03CC17-E7D2-20B5-CBE8-0C2E4AA9D810}"/>
          </ac:picMkLst>
        </pc:picChg>
        <pc:picChg chg="del">
          <ac:chgData name="Richard Chalk" userId="287f8aa4f4de1d19" providerId="LiveId" clId="{7FC26B21-892F-4AA9-998A-FC0DD10DA560}" dt="2023-08-01T16:40:36.014" v="3579" actId="478"/>
          <ac:picMkLst>
            <pc:docMk/>
            <pc:sldMk cId="3556123800" sldId="575"/>
            <ac:picMk id="1028" creationId="{65D5D2B3-E441-D729-0811-62E15389F922}"/>
          </ac:picMkLst>
        </pc:pic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9176636B-F05A-4338-934F-3D993A100B84}"/>
    <pc:docChg chg="undo custSel addSld delSld modSld">
      <pc:chgData name="Richard Chalk" userId="287f8aa4f4de1d19" providerId="LiveId" clId="{9176636B-F05A-4338-934F-3D993A100B84}" dt="2023-08-02T11:18:44.826" v="1766" actId="6549"/>
      <pc:docMkLst>
        <pc:docMk/>
      </pc:docMkLst>
      <pc:sldChg chg="addSp delSp modSp add mod">
        <pc:chgData name="Richard Chalk" userId="287f8aa4f4de1d19" providerId="LiveId" clId="{9176636B-F05A-4338-934F-3D993A100B84}" dt="2023-08-02T10:15:11.366" v="360" actId="113"/>
        <pc:sldMkLst>
          <pc:docMk/>
          <pc:sldMk cId="0" sldId="257"/>
        </pc:sldMkLst>
        <pc:spChg chg="add del">
          <ac:chgData name="Richard Chalk" userId="287f8aa4f4de1d19" providerId="LiveId" clId="{9176636B-F05A-4338-934F-3D993A100B84}" dt="2023-08-02T06:25:36.086" v="51" actId="22"/>
          <ac:spMkLst>
            <pc:docMk/>
            <pc:sldMk cId="0" sldId="257"/>
            <ac:spMk id="3" creationId="{A5DF618A-3E26-39F0-5651-D3E8574C77E5}"/>
          </ac:spMkLst>
        </pc:spChg>
        <pc:spChg chg="add mod">
          <ac:chgData name="Richard Chalk" userId="287f8aa4f4de1d19" providerId="LiveId" clId="{9176636B-F05A-4338-934F-3D993A100B84}" dt="2023-08-02T09:58:13.457" v="57"/>
          <ac:spMkLst>
            <pc:docMk/>
            <pc:sldMk cId="0" sldId="257"/>
            <ac:spMk id="5" creationId="{D09BEF92-16E2-2FA7-2051-320171226C46}"/>
          </ac:spMkLst>
        </pc:spChg>
        <pc:spChg chg="del">
          <ac:chgData name="Richard Chalk" userId="287f8aa4f4de1d19" providerId="LiveId" clId="{9176636B-F05A-4338-934F-3D993A100B84}" dt="2023-08-02T09:58:04.942" v="56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5:11.366" v="360" actId="11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3.457" v="57"/>
          <ac:picMkLst>
            <pc:docMk/>
            <pc:sldMk cId="0" sldId="257"/>
            <ac:picMk id="4" creationId="{3F3DB3D3-98D9-2FC0-4FB5-2076E9656C44}"/>
          </ac:picMkLst>
        </pc:picChg>
      </pc:sldChg>
      <pc:sldChg chg="addSp delSp modSp add mod">
        <pc:chgData name="Richard Chalk" userId="287f8aa4f4de1d19" providerId="LiveId" clId="{9176636B-F05A-4338-934F-3D993A100B84}" dt="2023-08-02T11:15:35.780" v="1723" actId="14100"/>
        <pc:sldMkLst>
          <pc:docMk/>
          <pc:sldMk cId="0" sldId="258"/>
        </pc:sldMkLst>
        <pc:spChg chg="add mod">
          <ac:chgData name="Richard Chalk" userId="287f8aa4f4de1d19" providerId="LiveId" clId="{9176636B-F05A-4338-934F-3D993A100B84}" dt="2023-08-02T09:58:16.389" v="59"/>
          <ac:spMkLst>
            <pc:docMk/>
            <pc:sldMk cId="0" sldId="258"/>
            <ac:spMk id="3" creationId="{175565FE-1E77-6020-2110-B684BCA3BBBF}"/>
          </ac:spMkLst>
        </pc:spChg>
        <pc:spChg chg="del">
          <ac:chgData name="Richard Chalk" userId="287f8aa4f4de1d19" providerId="LiveId" clId="{9176636B-F05A-4338-934F-3D993A100B84}" dt="2023-08-02T10:16:15.869" v="374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8:31.826" v="1510" actId="113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1:15:35.780" v="1723" actId="14100"/>
          <ac:spMkLst>
            <pc:docMk/>
            <pc:sldMk cId="0" sldId="258"/>
            <ac:spMk id="10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6.389" v="59"/>
          <ac:picMkLst>
            <pc:docMk/>
            <pc:sldMk cId="0" sldId="258"/>
            <ac:picMk id="2" creationId="{D9E2D988-683C-D22F-484B-C609737EE266}"/>
          </ac:picMkLst>
        </pc:picChg>
        <pc:picChg chg="add mod">
          <ac:chgData name="Richard Chalk" userId="287f8aa4f4de1d19" providerId="LiveId" clId="{9176636B-F05A-4338-934F-3D993A100B84}" dt="2023-08-02T10:15:53.621" v="371" actId="1076"/>
          <ac:picMkLst>
            <pc:docMk/>
            <pc:sldMk cId="0" sldId="258"/>
            <ac:picMk id="4" creationId="{6A118D00-4884-51D5-1F32-8A3E00C39676}"/>
          </ac:picMkLst>
        </pc:picChg>
        <pc:picChg chg="add mod">
          <ac:chgData name="Richard Chalk" userId="287f8aa4f4de1d19" providerId="LiveId" clId="{9176636B-F05A-4338-934F-3D993A100B84}" dt="2023-08-02T10:15:57.819" v="372" actId="1076"/>
          <ac:picMkLst>
            <pc:docMk/>
            <pc:sldMk cId="0" sldId="258"/>
            <ac:picMk id="5" creationId="{9F74D2B8-DD6B-BBD1-E20B-F01F778590AC}"/>
          </ac:picMkLst>
        </pc:picChg>
      </pc:sldChg>
      <pc:sldChg chg="addSp modSp add mod">
        <pc:chgData name="Richard Chalk" userId="287f8aa4f4de1d19" providerId="LiveId" clId="{9176636B-F05A-4338-934F-3D993A100B84}" dt="2023-08-02T10:58:36.819" v="1512" actId="207"/>
        <pc:sldMkLst>
          <pc:docMk/>
          <pc:sldMk cId="0" sldId="259"/>
        </pc:sldMkLst>
        <pc:spChg chg="add mod">
          <ac:chgData name="Richard Chalk" userId="287f8aa4f4de1d19" providerId="LiveId" clId="{9176636B-F05A-4338-934F-3D993A100B84}" dt="2023-08-02T09:58:17.938" v="60"/>
          <ac:spMkLst>
            <pc:docMk/>
            <pc:sldMk cId="0" sldId="259"/>
            <ac:spMk id="3" creationId="{7158F96B-C106-B319-22CC-077B73A06FF6}"/>
          </ac:spMkLst>
        </pc:spChg>
        <pc:spChg chg="mod">
          <ac:chgData name="Richard Chalk" userId="287f8aa4f4de1d19" providerId="LiveId" clId="{9176636B-F05A-4338-934F-3D993A100B84}" dt="2023-08-02T10:58:36.819" v="1512" actId="20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7:18.283" v="391" actId="207"/>
          <ac:spMkLst>
            <pc:docMk/>
            <pc:sldMk cId="0" sldId="259"/>
            <ac:spMk id="112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7.938" v="60"/>
          <ac:picMkLst>
            <pc:docMk/>
            <pc:sldMk cId="0" sldId="259"/>
            <ac:picMk id="2" creationId="{68854058-0147-0200-946B-D97926F87AFF}"/>
          </ac:picMkLst>
        </pc:picChg>
        <pc:picChg chg="add mod">
          <ac:chgData name="Richard Chalk" userId="287f8aa4f4de1d19" providerId="LiveId" clId="{9176636B-F05A-4338-934F-3D993A100B84}" dt="2023-08-02T10:16:54.564" v="385" actId="1076"/>
          <ac:picMkLst>
            <pc:docMk/>
            <pc:sldMk cId="0" sldId="259"/>
            <ac:picMk id="4" creationId="{64E1D0D1-C59D-A860-E68E-944514075895}"/>
          </ac:picMkLst>
        </pc:picChg>
        <pc:picChg chg="add mod">
          <ac:chgData name="Richard Chalk" userId="287f8aa4f4de1d19" providerId="LiveId" clId="{9176636B-F05A-4338-934F-3D993A100B84}" dt="2023-08-02T10:16:56.620" v="386" actId="1076"/>
          <ac:picMkLst>
            <pc:docMk/>
            <pc:sldMk cId="0" sldId="259"/>
            <ac:picMk id="5" creationId="{431D040E-58DE-A941-5356-661BE21C57C6}"/>
          </ac:picMkLst>
        </pc:picChg>
      </pc:sldChg>
      <pc:sldChg chg="addSp modSp add mod">
        <pc:chgData name="Richard Chalk" userId="287f8aa4f4de1d19" providerId="LiveId" clId="{9176636B-F05A-4338-934F-3D993A100B84}" dt="2023-08-02T10:58:43.513" v="1514" actId="207"/>
        <pc:sldMkLst>
          <pc:docMk/>
          <pc:sldMk cId="0" sldId="260"/>
        </pc:sldMkLst>
        <pc:spChg chg="add mod">
          <ac:chgData name="Richard Chalk" userId="287f8aa4f4de1d19" providerId="LiveId" clId="{9176636B-F05A-4338-934F-3D993A100B84}" dt="2023-08-02T09:58:18.982" v="61"/>
          <ac:spMkLst>
            <pc:docMk/>
            <pc:sldMk cId="0" sldId="260"/>
            <ac:spMk id="3" creationId="{366A77FD-12D3-61AC-B52C-C4C09E83B83C}"/>
          </ac:spMkLst>
        </pc:spChg>
        <pc:spChg chg="mod">
          <ac:chgData name="Richard Chalk" userId="287f8aa4f4de1d19" providerId="LiveId" clId="{9176636B-F05A-4338-934F-3D993A100B84}" dt="2023-08-02T10:58:43.513" v="1514" actId="207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8:18.312" v="408" actId="113"/>
          <ac:spMkLst>
            <pc:docMk/>
            <pc:sldMk cId="0" sldId="260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8.982" v="61"/>
          <ac:picMkLst>
            <pc:docMk/>
            <pc:sldMk cId="0" sldId="260"/>
            <ac:picMk id="2" creationId="{B5F3809D-B204-D2FB-1DA6-F18E915AF68F}"/>
          </ac:picMkLst>
        </pc:picChg>
        <pc:picChg chg="add mod">
          <ac:chgData name="Richard Chalk" userId="287f8aa4f4de1d19" providerId="LiveId" clId="{9176636B-F05A-4338-934F-3D993A100B84}" dt="2023-08-02T10:18:03.305" v="404" actId="1076"/>
          <ac:picMkLst>
            <pc:docMk/>
            <pc:sldMk cId="0" sldId="260"/>
            <ac:picMk id="4" creationId="{BC374BF5-0EBB-452A-5B90-FBF078F81D97}"/>
          </ac:picMkLst>
        </pc:picChg>
        <pc:picChg chg="add mod">
          <ac:chgData name="Richard Chalk" userId="287f8aa4f4de1d19" providerId="LiveId" clId="{9176636B-F05A-4338-934F-3D993A100B84}" dt="2023-08-02T10:18:06.283" v="405" actId="1076"/>
          <ac:picMkLst>
            <pc:docMk/>
            <pc:sldMk cId="0" sldId="260"/>
            <ac:picMk id="6" creationId="{A955C413-9991-8051-2E79-3BFEA5939765}"/>
          </ac:picMkLst>
        </pc:picChg>
      </pc:sldChg>
      <pc:sldChg chg="modSp add del mod">
        <pc:chgData name="Richard Chalk" userId="287f8aa4f4de1d19" providerId="LiveId" clId="{9176636B-F05A-4338-934F-3D993A100B84}" dt="2023-08-02T10:06:58.058" v="160" actId="47"/>
        <pc:sldMkLst>
          <pc:docMk/>
          <pc:sldMk cId="0" sldId="261"/>
        </pc:sldMkLst>
        <pc:spChg chg="mod">
          <ac:chgData name="Richard Chalk" userId="287f8aa4f4de1d19" providerId="LiveId" clId="{9176636B-F05A-4338-934F-3D993A100B84}" dt="2023-08-02T10:02:40.465" v="99" actId="20577"/>
          <ac:spMkLst>
            <pc:docMk/>
            <pc:sldMk cId="0" sldId="261"/>
            <ac:spMk id="129" creationId="{00000000-0000-0000-0000-000000000000}"/>
          </ac:spMkLst>
        </pc:spChg>
      </pc:sldChg>
      <pc:sldChg chg="addSp delSp modSp add mod">
        <pc:chgData name="Richard Chalk" userId="287f8aa4f4de1d19" providerId="LiveId" clId="{9176636B-F05A-4338-934F-3D993A100B84}" dt="2023-08-02T11:18:05.782" v="1759" actId="113"/>
        <pc:sldMkLst>
          <pc:docMk/>
          <pc:sldMk cId="2058410739" sldId="262"/>
        </pc:sldMkLst>
        <pc:spChg chg="add mod">
          <ac:chgData name="Richard Chalk" userId="287f8aa4f4de1d19" providerId="LiveId" clId="{9176636B-F05A-4338-934F-3D993A100B84}" dt="2023-08-02T09:59:07.931" v="81"/>
          <ac:spMkLst>
            <pc:docMk/>
            <pc:sldMk cId="2058410739" sldId="262"/>
            <ac:spMk id="3" creationId="{10733B3E-8E2B-9D90-6D8B-D02900570045}"/>
          </ac:spMkLst>
        </pc:spChg>
        <pc:spChg chg="add mod">
          <ac:chgData name="Richard Chalk" userId="287f8aa4f4de1d19" providerId="LiveId" clId="{9176636B-F05A-4338-934F-3D993A100B84}" dt="2023-08-02T11:18:05.782" v="1759" actId="113"/>
          <ac:spMkLst>
            <pc:docMk/>
            <pc:sldMk cId="2058410739" sldId="262"/>
            <ac:spMk id="9" creationId="{F0BB46EB-125B-969C-1BCA-235057D84B5B}"/>
          </ac:spMkLst>
        </pc:spChg>
        <pc:spChg chg="add mod">
          <ac:chgData name="Richard Chalk" userId="287f8aa4f4de1d19" providerId="LiveId" clId="{9176636B-F05A-4338-934F-3D993A100B84}" dt="2023-08-02T11:17:47.491" v="1743" actId="571"/>
          <ac:spMkLst>
            <pc:docMk/>
            <pc:sldMk cId="2058410739" sldId="262"/>
            <ac:spMk id="11" creationId="{4F588603-FBF1-0BF9-228D-E2BC27852485}"/>
          </ac:spMkLst>
        </pc:spChg>
        <pc:spChg chg="add mod">
          <ac:chgData name="Richard Chalk" userId="287f8aa4f4de1d19" providerId="LiveId" clId="{9176636B-F05A-4338-934F-3D993A100B84}" dt="2023-08-02T11:18:01.976" v="1758" actId="1038"/>
          <ac:spMkLst>
            <pc:docMk/>
            <pc:sldMk cId="2058410739" sldId="262"/>
            <ac:spMk id="13" creationId="{C31DC548-6145-F20B-93D3-7C9030617601}"/>
          </ac:spMkLst>
        </pc:spChg>
        <pc:spChg chg="del">
          <ac:chgData name="Richard Chalk" userId="287f8aa4f4de1d19" providerId="LiveId" clId="{9176636B-F05A-4338-934F-3D993A100B84}" dt="2023-08-02T09:59:11.136" v="82" actId="478"/>
          <ac:spMkLst>
            <pc:docMk/>
            <pc:sldMk cId="2058410739" sldId="262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08:48.945" v="190" actId="14100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7.931" v="81"/>
          <ac:picMkLst>
            <pc:docMk/>
            <pc:sldMk cId="2058410739" sldId="262"/>
            <ac:picMk id="2" creationId="{FD7B8C51-FE0A-D99D-2333-B91DDCA567D4}"/>
          </ac:picMkLst>
        </pc:picChg>
        <pc:picChg chg="add mod">
          <ac:chgData name="Richard Chalk" userId="287f8aa4f4de1d19" providerId="LiveId" clId="{9176636B-F05A-4338-934F-3D993A100B84}" dt="2023-08-02T10:07:53.787" v="185" actId="1076"/>
          <ac:picMkLst>
            <pc:docMk/>
            <pc:sldMk cId="2058410739" sldId="262"/>
            <ac:picMk id="4" creationId="{4D2C90CB-4834-1C29-82AC-11A23C516286}"/>
          </ac:picMkLst>
        </pc:picChg>
        <pc:picChg chg="add mod">
          <ac:chgData name="Richard Chalk" userId="287f8aa4f4de1d19" providerId="LiveId" clId="{9176636B-F05A-4338-934F-3D993A100B84}" dt="2023-08-02T10:09:43.369" v="198" actId="1035"/>
          <ac:picMkLst>
            <pc:docMk/>
            <pc:sldMk cId="2058410739" sldId="262"/>
            <ac:picMk id="6" creationId="{F6610816-3732-A276-E59D-14D4EBF6B084}"/>
          </ac:picMkLst>
        </pc:picChg>
        <pc:picChg chg="add mod">
          <ac:chgData name="Richard Chalk" userId="287f8aa4f4de1d19" providerId="LiveId" clId="{9176636B-F05A-4338-934F-3D993A100B84}" dt="2023-08-02T10:09:37.725" v="193" actId="1076"/>
          <ac:picMkLst>
            <pc:docMk/>
            <pc:sldMk cId="2058410739" sldId="262"/>
            <ac:picMk id="8" creationId="{BA72B651-893C-9409-DF77-72023771C4EA}"/>
          </ac:picMkLst>
        </pc:picChg>
        <pc:picChg chg="add mod">
          <ac:chgData name="Richard Chalk" userId="287f8aa4f4de1d19" providerId="LiveId" clId="{9176636B-F05A-4338-934F-3D993A100B84}" dt="2023-08-02T11:17:51.496" v="1748" actId="1035"/>
          <ac:picMkLst>
            <pc:docMk/>
            <pc:sldMk cId="2058410739" sldId="262"/>
            <ac:picMk id="10" creationId="{4626A4AF-6ABD-3FA7-B3DC-9E4B38DB0490}"/>
          </ac:picMkLst>
        </pc:picChg>
        <pc:picChg chg="add mod">
          <ac:chgData name="Richard Chalk" userId="287f8aa4f4de1d19" providerId="LiveId" clId="{9176636B-F05A-4338-934F-3D993A100B84}" dt="2023-08-02T11:17:47.491" v="1743" actId="571"/>
          <ac:picMkLst>
            <pc:docMk/>
            <pc:sldMk cId="2058410739" sldId="262"/>
            <ac:picMk id="12" creationId="{877D4AF0-AD0A-169C-07B7-8F0E18C59026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9:16.947" v="1515" actId="207"/>
        <pc:sldMkLst>
          <pc:docMk/>
          <pc:sldMk cId="644395032" sldId="263"/>
        </pc:sldMkLst>
        <pc:spChg chg="mod">
          <ac:chgData name="Richard Chalk" userId="287f8aa4f4de1d19" providerId="LiveId" clId="{9176636B-F05A-4338-934F-3D993A100B84}" dt="2023-08-02T10:59:16.947" v="1515" actId="207"/>
          <ac:spMkLst>
            <pc:docMk/>
            <pc:sldMk cId="644395032" sldId="263"/>
            <ac:spMk id="2" creationId="{63E6A6E7-0AAA-D3D3-609D-991EF2AF111C}"/>
          </ac:spMkLst>
        </pc:spChg>
        <pc:spChg chg="add mod">
          <ac:chgData name="Richard Chalk" userId="287f8aa4f4de1d19" providerId="LiveId" clId="{9176636B-F05A-4338-934F-3D993A100B84}" dt="2023-08-02T09:59:14.741" v="84"/>
          <ac:spMkLst>
            <pc:docMk/>
            <pc:sldMk cId="644395032" sldId="263"/>
            <ac:spMk id="5" creationId="{0142E0E8-3697-C4E9-E0A1-C84CABA4D93E}"/>
          </ac:spMkLst>
        </pc:spChg>
        <pc:spChg chg="del">
          <ac:chgData name="Richard Chalk" userId="287f8aa4f4de1d19" providerId="LiveId" clId="{9176636B-F05A-4338-934F-3D993A100B84}" dt="2023-08-02T09:59:14.285" v="83" actId="478"/>
          <ac:spMkLst>
            <pc:docMk/>
            <pc:sldMk cId="644395032" sldId="263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5:45.030" v="1470" actId="20577"/>
          <ac:spMkLst>
            <pc:docMk/>
            <pc:sldMk cId="644395032" sldId="263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14.741" v="84"/>
          <ac:picMkLst>
            <pc:docMk/>
            <pc:sldMk cId="644395032" sldId="263"/>
            <ac:picMk id="3" creationId="{1DE4E610-BA70-EB41-EE91-4AA249E4E405}"/>
          </ac:picMkLst>
        </pc:picChg>
        <pc:picChg chg="add mod">
          <ac:chgData name="Richard Chalk" userId="287f8aa4f4de1d19" providerId="LiveId" clId="{9176636B-F05A-4338-934F-3D993A100B84}" dt="2023-08-02T10:23:18.247" v="469" actId="1037"/>
          <ac:picMkLst>
            <pc:docMk/>
            <pc:sldMk cId="644395032" sldId="263"/>
            <ac:picMk id="1026" creationId="{87EDDF4E-2013-22CD-B582-BDC36C42A8DC}"/>
          </ac:picMkLst>
        </pc:picChg>
        <pc:picChg chg="add del">
          <ac:chgData name="Richard Chalk" userId="287f8aa4f4de1d19" providerId="LiveId" clId="{9176636B-F05A-4338-934F-3D993A100B84}" dt="2023-08-02T10:54:04.276" v="1448" actId="478"/>
          <ac:picMkLst>
            <pc:docMk/>
            <pc:sldMk cId="644395032" sldId="263"/>
            <ac:picMk id="1028" creationId="{9C5486A5-D3B8-B6A3-A876-27A3F89FE951}"/>
          </ac:picMkLst>
        </pc:picChg>
        <pc:picChg chg="add del">
          <ac:chgData name="Richard Chalk" userId="287f8aa4f4de1d19" providerId="LiveId" clId="{9176636B-F05A-4338-934F-3D993A100B84}" dt="2023-08-02T10:54:37.478" v="1450" actId="478"/>
          <ac:picMkLst>
            <pc:docMk/>
            <pc:sldMk cId="644395032" sldId="263"/>
            <ac:picMk id="1030" creationId="{FE300E88-8903-D668-7B71-A80AEFD39E84}"/>
          </ac:picMkLst>
        </pc:picChg>
        <pc:picChg chg="add del mod">
          <ac:chgData name="Richard Chalk" userId="287f8aa4f4de1d19" providerId="LiveId" clId="{9176636B-F05A-4338-934F-3D993A100B84}" dt="2023-08-02T10:54:55.775" v="1454" actId="478"/>
          <ac:picMkLst>
            <pc:docMk/>
            <pc:sldMk cId="644395032" sldId="263"/>
            <ac:picMk id="1032" creationId="{FA01F3CB-0E09-4BC4-FFE5-F6AAA09F7D92}"/>
          </ac:picMkLst>
        </pc:picChg>
        <pc:picChg chg="add mod">
          <ac:chgData name="Richard Chalk" userId="287f8aa4f4de1d19" providerId="LiveId" clId="{9176636B-F05A-4338-934F-3D993A100B84}" dt="2023-08-02T10:55:52.740" v="1477" actId="14100"/>
          <ac:picMkLst>
            <pc:docMk/>
            <pc:sldMk cId="644395032" sldId="263"/>
            <ac:picMk id="1034" creationId="{49F12BBD-EDE9-587A-0891-CFA9505353D9}"/>
          </ac:picMkLst>
        </pc:picChg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1256632380" sldId="265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521131524" sldId="266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071777541" sldId="268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603092959" sldId="271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472342495" sldId="272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4120446537" sldId="273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29805263" sldId="274"/>
        </pc:sldMkLst>
      </pc:sldChg>
      <pc:sldChg chg="addSp delSp modSp add mod">
        <pc:chgData name="Richard Chalk" userId="287f8aa4f4de1d19" providerId="LiveId" clId="{9176636B-F05A-4338-934F-3D993A100B84}" dt="2023-08-02T10:19:34.861" v="434" actId="113"/>
        <pc:sldMkLst>
          <pc:docMk/>
          <pc:sldMk cId="3739814327" sldId="275"/>
        </pc:sldMkLst>
        <pc:spChg chg="add mod">
          <ac:chgData name="Richard Chalk" userId="287f8aa4f4de1d19" providerId="LiveId" clId="{9176636B-F05A-4338-934F-3D993A100B84}" dt="2023-08-02T09:58:19.893" v="62"/>
          <ac:spMkLst>
            <pc:docMk/>
            <pc:sldMk cId="3739814327" sldId="275"/>
            <ac:spMk id="3" creationId="{0E8A0363-628C-215E-4C76-E2DF61C9C8CF}"/>
          </ac:spMkLst>
        </pc:spChg>
        <pc:spChg chg="del">
          <ac:chgData name="Richard Chalk" userId="287f8aa4f4de1d19" providerId="LiveId" clId="{9176636B-F05A-4338-934F-3D993A100B84}" dt="2023-08-02T09:58:23.004" v="63" actId="478"/>
          <ac:spMkLst>
            <pc:docMk/>
            <pc:sldMk cId="3739814327" sldId="275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9:34.861" v="434" actId="113"/>
          <ac:spMkLst>
            <pc:docMk/>
            <pc:sldMk cId="3739814327" sldId="275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9.893" v="62"/>
          <ac:picMkLst>
            <pc:docMk/>
            <pc:sldMk cId="3739814327" sldId="275"/>
            <ac:picMk id="2" creationId="{4628697A-51ED-199B-5F50-789F25B9B8E8}"/>
          </ac:picMkLst>
        </pc:picChg>
      </pc:sldChg>
      <pc:sldChg chg="addSp delSp modSp add mod">
        <pc:chgData name="Richard Chalk" userId="287f8aa4f4de1d19" providerId="LiveId" clId="{9176636B-F05A-4338-934F-3D993A100B84}" dt="2023-08-02T09:58:27.047" v="65"/>
        <pc:sldMkLst>
          <pc:docMk/>
          <pc:sldMk cId="2575820018" sldId="276"/>
        </pc:sldMkLst>
        <pc:spChg chg="add mod">
          <ac:chgData name="Richard Chalk" userId="287f8aa4f4de1d19" providerId="LiveId" clId="{9176636B-F05A-4338-934F-3D993A100B84}" dt="2023-08-02T09:58:27.047" v="65"/>
          <ac:spMkLst>
            <pc:docMk/>
            <pc:sldMk cId="2575820018" sldId="276"/>
            <ac:spMk id="4" creationId="{9B0C6C13-948C-9AFE-FDEC-14C222B06428}"/>
          </ac:spMkLst>
        </pc:spChg>
        <pc:spChg chg="del">
          <ac:chgData name="Richard Chalk" userId="287f8aa4f4de1d19" providerId="LiveId" clId="{9176636B-F05A-4338-934F-3D993A100B84}" dt="2023-08-02T09:58:26.028" v="64" actId="478"/>
          <ac:spMkLst>
            <pc:docMk/>
            <pc:sldMk cId="2575820018" sldId="276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27.047" v="65"/>
          <ac:picMkLst>
            <pc:docMk/>
            <pc:sldMk cId="2575820018" sldId="276"/>
            <ac:picMk id="2" creationId="{4D46BC0B-5D6D-14EC-4992-43EC0F422B54}"/>
          </ac:picMkLst>
        </pc:picChg>
      </pc:sldChg>
      <pc:sldChg chg="addSp delSp modSp add mod">
        <pc:chgData name="Richard Chalk" userId="287f8aa4f4de1d19" providerId="LiveId" clId="{9176636B-F05A-4338-934F-3D993A100B84}" dt="2023-08-02T09:58:31.242" v="67"/>
        <pc:sldMkLst>
          <pc:docMk/>
          <pc:sldMk cId="1952880672" sldId="277"/>
        </pc:sldMkLst>
        <pc:spChg chg="add mod">
          <ac:chgData name="Richard Chalk" userId="287f8aa4f4de1d19" providerId="LiveId" clId="{9176636B-F05A-4338-934F-3D993A100B84}" dt="2023-08-02T09:58:31.242" v="67"/>
          <ac:spMkLst>
            <pc:docMk/>
            <pc:sldMk cId="1952880672" sldId="277"/>
            <ac:spMk id="3" creationId="{6074694D-D8FB-A54F-2D12-4850A43DA2B5}"/>
          </ac:spMkLst>
        </pc:spChg>
        <pc:spChg chg="del">
          <ac:chgData name="Richard Chalk" userId="287f8aa4f4de1d19" providerId="LiveId" clId="{9176636B-F05A-4338-934F-3D993A100B84}" dt="2023-08-02T09:58:30.544" v="66" actId="478"/>
          <ac:spMkLst>
            <pc:docMk/>
            <pc:sldMk cId="1952880672" sldId="277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31.242" v="67"/>
          <ac:picMkLst>
            <pc:docMk/>
            <pc:sldMk cId="1952880672" sldId="277"/>
            <ac:picMk id="2" creationId="{92FE2B57-4582-9F9C-9781-BDCC2ACF0C5B}"/>
          </ac:picMkLst>
        </pc:picChg>
      </pc:sldChg>
      <pc:sldChg chg="addSp delSp modSp add mod">
        <pc:chgData name="Richard Chalk" userId="287f8aa4f4de1d19" providerId="LiveId" clId="{9176636B-F05A-4338-934F-3D993A100B84}" dt="2023-08-02T10:20:17.396" v="441" actId="1038"/>
        <pc:sldMkLst>
          <pc:docMk/>
          <pc:sldMk cId="2600618811" sldId="278"/>
        </pc:sldMkLst>
        <pc:spChg chg="add mod">
          <ac:chgData name="Richard Chalk" userId="287f8aa4f4de1d19" providerId="LiveId" clId="{9176636B-F05A-4338-934F-3D993A100B84}" dt="2023-08-02T09:58:42.827" v="69"/>
          <ac:spMkLst>
            <pc:docMk/>
            <pc:sldMk cId="2600618811" sldId="278"/>
            <ac:spMk id="4" creationId="{820551F9-D3B3-568D-FAF5-8436010E7E85}"/>
          </ac:spMkLst>
        </pc:spChg>
        <pc:spChg chg="mod">
          <ac:chgData name="Richard Chalk" userId="287f8aa4f4de1d19" providerId="LiveId" clId="{9176636B-F05A-4338-934F-3D993A100B84}" dt="2023-08-02T10:20:11.665" v="440" actId="207"/>
          <ac:spMkLst>
            <pc:docMk/>
            <pc:sldMk cId="2600618811" sldId="278"/>
            <ac:spMk id="6" creationId="{44E67F07-D653-AF5C-BF27-EABFC4489965}"/>
          </ac:spMkLst>
        </pc:spChg>
        <pc:spChg chg="mod">
          <ac:chgData name="Richard Chalk" userId="287f8aa4f4de1d19" providerId="LiveId" clId="{9176636B-F05A-4338-934F-3D993A100B84}" dt="2023-08-02T10:19:56.951" v="436" actId="20577"/>
          <ac:spMkLst>
            <pc:docMk/>
            <pc:sldMk cId="2600618811" sldId="278"/>
            <ac:spMk id="7" creationId="{EFE6D4E1-2C15-B975-85C4-C28D6F5F70EB}"/>
          </ac:spMkLst>
        </pc:spChg>
        <pc:spChg chg="del">
          <ac:chgData name="Richard Chalk" userId="287f8aa4f4de1d19" providerId="LiveId" clId="{9176636B-F05A-4338-934F-3D993A100B84}" dt="2023-08-02T09:58:42.306" v="68" actId="478"/>
          <ac:spMkLst>
            <pc:docMk/>
            <pc:sldMk cId="2600618811" sldId="278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2.827" v="69"/>
          <ac:picMkLst>
            <pc:docMk/>
            <pc:sldMk cId="2600618811" sldId="278"/>
            <ac:picMk id="2" creationId="{9B619784-1357-0D7B-5D62-B1684ABDA195}"/>
          </ac:picMkLst>
        </pc:picChg>
        <pc:picChg chg="mod">
          <ac:chgData name="Richard Chalk" userId="287f8aa4f4de1d19" providerId="LiveId" clId="{9176636B-F05A-4338-934F-3D993A100B84}" dt="2023-08-02T10:20:17.396" v="441" actId="1038"/>
          <ac:picMkLst>
            <pc:docMk/>
            <pc:sldMk cId="2600618811" sldId="278"/>
            <ac:picMk id="5" creationId="{8C511302-D2D7-18E4-1C94-C2053D9DE5EE}"/>
          </ac:picMkLst>
        </pc:picChg>
      </pc:sldChg>
      <pc:sldChg chg="addSp delSp modSp add mod">
        <pc:chgData name="Richard Chalk" userId="287f8aa4f4de1d19" providerId="LiveId" clId="{9176636B-F05A-4338-934F-3D993A100B84}" dt="2023-08-02T09:58:45.947" v="71"/>
        <pc:sldMkLst>
          <pc:docMk/>
          <pc:sldMk cId="3756490369" sldId="279"/>
        </pc:sldMkLst>
        <pc:spChg chg="add mod">
          <ac:chgData name="Richard Chalk" userId="287f8aa4f4de1d19" providerId="LiveId" clId="{9176636B-F05A-4338-934F-3D993A100B84}" dt="2023-08-02T09:58:45.947" v="71"/>
          <ac:spMkLst>
            <pc:docMk/>
            <pc:sldMk cId="3756490369" sldId="279"/>
            <ac:spMk id="3" creationId="{CA0A1D91-02EC-DAC4-9807-DD00EDF4CBF6}"/>
          </ac:spMkLst>
        </pc:spChg>
        <pc:spChg chg="del">
          <ac:chgData name="Richard Chalk" userId="287f8aa4f4de1d19" providerId="LiveId" clId="{9176636B-F05A-4338-934F-3D993A100B84}" dt="2023-08-02T09:58:45.354" v="70" actId="478"/>
          <ac:spMkLst>
            <pc:docMk/>
            <pc:sldMk cId="3756490369" sldId="279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5.947" v="71"/>
          <ac:picMkLst>
            <pc:docMk/>
            <pc:sldMk cId="3756490369" sldId="279"/>
            <ac:picMk id="2" creationId="{D5CF3B49-D063-6703-4C29-6471336ADD4F}"/>
          </ac:picMkLst>
        </pc:picChg>
      </pc:sldChg>
      <pc:sldChg chg="addSp delSp modSp add mod">
        <pc:chgData name="Richard Chalk" userId="287f8aa4f4de1d19" providerId="LiveId" clId="{9176636B-F05A-4338-934F-3D993A100B84}" dt="2023-08-02T09:58:48.674" v="73"/>
        <pc:sldMkLst>
          <pc:docMk/>
          <pc:sldMk cId="3431538655" sldId="280"/>
        </pc:sldMkLst>
        <pc:spChg chg="add mod">
          <ac:chgData name="Richard Chalk" userId="287f8aa4f4de1d19" providerId="LiveId" clId="{9176636B-F05A-4338-934F-3D993A100B84}" dt="2023-08-02T09:58:48.674" v="73"/>
          <ac:spMkLst>
            <pc:docMk/>
            <pc:sldMk cId="3431538655" sldId="280"/>
            <ac:spMk id="4" creationId="{A9E33436-4574-3F78-B56A-86EFE103E5FB}"/>
          </ac:spMkLst>
        </pc:spChg>
        <pc:spChg chg="del">
          <ac:chgData name="Richard Chalk" userId="287f8aa4f4de1d19" providerId="LiveId" clId="{9176636B-F05A-4338-934F-3D993A100B84}" dt="2023-08-02T09:58:48.235" v="72" actId="478"/>
          <ac:spMkLst>
            <pc:docMk/>
            <pc:sldMk cId="3431538655" sldId="280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8.674" v="73"/>
          <ac:picMkLst>
            <pc:docMk/>
            <pc:sldMk cId="3431538655" sldId="280"/>
            <ac:picMk id="2" creationId="{336354BA-EC30-71D3-9F8F-7DFA8BFBA356}"/>
          </ac:picMkLst>
        </pc:picChg>
      </pc:sldChg>
      <pc:sldChg chg="addSp modSp add mod">
        <pc:chgData name="Richard Chalk" userId="287f8aa4f4de1d19" providerId="LiveId" clId="{9176636B-F05A-4338-934F-3D993A100B84}" dt="2023-08-02T10:21:22.880" v="443" actId="207"/>
        <pc:sldMkLst>
          <pc:docMk/>
          <pc:sldMk cId="4231629150" sldId="281"/>
        </pc:sldMkLst>
        <pc:spChg chg="add mod">
          <ac:chgData name="Richard Chalk" userId="287f8aa4f4de1d19" providerId="LiveId" clId="{9176636B-F05A-4338-934F-3D993A100B84}" dt="2023-08-02T09:58:50.923" v="74"/>
          <ac:spMkLst>
            <pc:docMk/>
            <pc:sldMk cId="4231629150" sldId="281"/>
            <ac:spMk id="3" creationId="{6DF91470-054B-D8E4-17B9-D20365AD8F6D}"/>
          </ac:spMkLst>
        </pc:spChg>
        <pc:spChg chg="mod">
          <ac:chgData name="Richard Chalk" userId="287f8aa4f4de1d19" providerId="LiveId" clId="{9176636B-F05A-4338-934F-3D993A100B84}" dt="2023-08-02T10:21:22.880" v="443" actId="207"/>
          <ac:spMkLst>
            <pc:docMk/>
            <pc:sldMk cId="4231629150" sldId="281"/>
            <ac:spMk id="6" creationId="{44E67F07-D653-AF5C-BF27-EABFC4489965}"/>
          </ac:spMkLst>
        </pc:spChg>
        <pc:picChg chg="add mod">
          <ac:chgData name="Richard Chalk" userId="287f8aa4f4de1d19" providerId="LiveId" clId="{9176636B-F05A-4338-934F-3D993A100B84}" dt="2023-08-02T09:58:50.923" v="74"/>
          <ac:picMkLst>
            <pc:docMk/>
            <pc:sldMk cId="4231629150" sldId="281"/>
            <ac:picMk id="2" creationId="{3BCCB485-5478-5670-39C4-DDB3D4B7C955}"/>
          </ac:picMkLst>
        </pc:picChg>
      </pc:sldChg>
      <pc:sldChg chg="addSp delSp modSp add mod">
        <pc:chgData name="Richard Chalk" userId="287f8aa4f4de1d19" providerId="LiveId" clId="{9176636B-F05A-4338-934F-3D993A100B84}" dt="2023-08-02T10:22:19.615" v="449" actId="20577"/>
        <pc:sldMkLst>
          <pc:docMk/>
          <pc:sldMk cId="1058317726" sldId="282"/>
        </pc:sldMkLst>
        <pc:spChg chg="mod">
          <ac:chgData name="Richard Chalk" userId="287f8aa4f4de1d19" providerId="LiveId" clId="{9176636B-F05A-4338-934F-3D993A100B84}" dt="2023-08-02T10:22:19.615" v="449" actId="20577"/>
          <ac:spMkLst>
            <pc:docMk/>
            <pc:sldMk cId="1058317726" sldId="282"/>
            <ac:spMk id="4" creationId="{0DA74C44-3AED-0F19-B8A7-6B406DD93DEB}"/>
          </ac:spMkLst>
        </pc:spChg>
        <pc:spChg chg="add mod">
          <ac:chgData name="Richard Chalk" userId="287f8aa4f4de1d19" providerId="LiveId" clId="{9176636B-F05A-4338-934F-3D993A100B84}" dt="2023-08-02T09:58:53.128" v="75"/>
          <ac:spMkLst>
            <pc:docMk/>
            <pc:sldMk cId="1058317726" sldId="282"/>
            <ac:spMk id="7" creationId="{92BA6410-3899-B3DC-4B5F-310C2D6E4211}"/>
          </ac:spMkLst>
        </pc:spChg>
        <pc:spChg chg="del">
          <ac:chgData name="Richard Chalk" userId="287f8aa4f4de1d19" providerId="LiveId" clId="{9176636B-F05A-4338-934F-3D993A100B84}" dt="2023-08-02T09:58:56.044" v="76" actId="478"/>
          <ac:spMkLst>
            <pc:docMk/>
            <pc:sldMk cId="1058317726" sldId="282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3.128" v="75"/>
          <ac:picMkLst>
            <pc:docMk/>
            <pc:sldMk cId="1058317726" sldId="282"/>
            <ac:picMk id="2" creationId="{493BC7DC-7155-D0EF-2428-3E6C258EB8C1}"/>
          </ac:picMkLst>
        </pc:picChg>
      </pc:sldChg>
      <pc:sldChg chg="addSp delSp modSp add mod">
        <pc:chgData name="Richard Chalk" userId="287f8aa4f4de1d19" providerId="LiveId" clId="{9176636B-F05A-4338-934F-3D993A100B84}" dt="2023-08-02T10:14:46.453" v="358" actId="113"/>
        <pc:sldMkLst>
          <pc:docMk/>
          <pc:sldMk cId="1180630592" sldId="283"/>
        </pc:sldMkLst>
        <pc:spChg chg="add mod">
          <ac:chgData name="Richard Chalk" userId="287f8aa4f4de1d19" providerId="LiveId" clId="{9176636B-F05A-4338-934F-3D993A100B84}" dt="2023-08-02T09:58:57.405" v="77"/>
          <ac:spMkLst>
            <pc:docMk/>
            <pc:sldMk cId="1180630592" sldId="283"/>
            <ac:spMk id="3" creationId="{C707595D-6C56-D1C4-28F4-8238AB04F595}"/>
          </ac:spMkLst>
        </pc:spChg>
        <pc:spChg chg="mod">
          <ac:chgData name="Richard Chalk" userId="287f8aa4f4de1d19" providerId="LiveId" clId="{9176636B-F05A-4338-934F-3D993A100B84}" dt="2023-08-02T10:14:46.453" v="358" actId="113"/>
          <ac:spMkLst>
            <pc:docMk/>
            <pc:sldMk cId="1180630592" sldId="283"/>
            <ac:spMk id="6" creationId="{44E67F07-D653-AF5C-BF27-EABFC4489965}"/>
          </ac:spMkLst>
        </pc:spChg>
        <pc:spChg chg="del">
          <ac:chgData name="Richard Chalk" userId="287f8aa4f4de1d19" providerId="LiveId" clId="{9176636B-F05A-4338-934F-3D993A100B84}" dt="2023-08-02T09:58:59.144" v="78" actId="478"/>
          <ac:spMkLst>
            <pc:docMk/>
            <pc:sldMk cId="1180630592" sldId="283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7.405" v="77"/>
          <ac:picMkLst>
            <pc:docMk/>
            <pc:sldMk cId="1180630592" sldId="283"/>
            <ac:picMk id="2" creationId="{3EFF9867-4D1D-BB6A-FB38-1C1EDE0F7F94}"/>
          </ac:picMkLst>
        </pc:picChg>
        <pc:picChg chg="add mod">
          <ac:chgData name="Richard Chalk" userId="287f8aa4f4de1d19" providerId="LiveId" clId="{9176636B-F05A-4338-934F-3D993A100B84}" dt="2023-08-02T10:14:03.701" v="312" actId="1076"/>
          <ac:picMkLst>
            <pc:docMk/>
            <pc:sldMk cId="1180630592" sldId="283"/>
            <ac:picMk id="4" creationId="{5F76CF24-CF60-6BB1-F32E-1C18533F2CBB}"/>
          </ac:picMkLst>
        </pc:picChg>
      </pc:sldChg>
      <pc:sldChg chg="addSp delSp modSp add mod">
        <pc:chgData name="Richard Chalk" userId="287f8aa4f4de1d19" providerId="LiveId" clId="{9176636B-F05A-4338-934F-3D993A100B84}" dt="2023-08-02T09:59:06.580" v="80" actId="478"/>
        <pc:sldMkLst>
          <pc:docMk/>
          <pc:sldMk cId="848757853" sldId="284"/>
        </pc:sldMkLst>
        <pc:spChg chg="add mod">
          <ac:chgData name="Richard Chalk" userId="287f8aa4f4de1d19" providerId="LiveId" clId="{9176636B-F05A-4338-934F-3D993A100B84}" dt="2023-08-02T09:59:00.409" v="79"/>
          <ac:spMkLst>
            <pc:docMk/>
            <pc:sldMk cId="848757853" sldId="284"/>
            <ac:spMk id="4" creationId="{E5974867-7F2C-5A9E-43D8-65B26AAAE8DA}"/>
          </ac:spMkLst>
        </pc:spChg>
        <pc:spChg chg="del">
          <ac:chgData name="Richard Chalk" userId="287f8aa4f4de1d19" providerId="LiveId" clId="{9176636B-F05A-4338-934F-3D993A100B84}" dt="2023-08-02T09:59:06.580" v="80" actId="478"/>
          <ac:spMkLst>
            <pc:docMk/>
            <pc:sldMk cId="848757853" sldId="284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0.409" v="79"/>
          <ac:picMkLst>
            <pc:docMk/>
            <pc:sldMk cId="848757853" sldId="284"/>
            <ac:picMk id="2" creationId="{8A2AAC45-CA05-AF50-ADC3-7AF32CDDAA53}"/>
          </ac:picMkLst>
        </pc:picChg>
      </pc:sldChg>
      <pc:sldChg chg="modSp mod">
        <pc:chgData name="Richard Chalk" userId="287f8aa4f4de1d19" providerId="LiveId" clId="{9176636B-F05A-4338-934F-3D993A100B84}" dt="2023-08-02T05:33:20.913" v="0"/>
        <pc:sldMkLst>
          <pc:docMk/>
          <pc:sldMk cId="3213385662" sldId="309"/>
        </pc:sldMkLst>
        <pc:spChg chg="mod">
          <ac:chgData name="Richard Chalk" userId="287f8aa4f4de1d19" providerId="LiveId" clId="{9176636B-F05A-4338-934F-3D993A100B84}" dt="2023-08-02T05:33:20.913" v="0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mod">
        <pc:chgData name="Richard Chalk" userId="287f8aa4f4de1d19" providerId="LiveId" clId="{9176636B-F05A-4338-934F-3D993A100B84}" dt="2023-08-02T10:14:58.427" v="359" actId="478"/>
        <pc:sldMkLst>
          <pc:docMk/>
          <pc:sldMk cId="2331944968" sldId="530"/>
        </pc:sldMkLst>
        <pc:spChg chg="del">
          <ac:chgData name="Richard Chalk" userId="287f8aa4f4de1d19" providerId="LiveId" clId="{9176636B-F05A-4338-934F-3D993A100B84}" dt="2023-08-02T10:14:58.427" v="359" actId="478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9176636B-F05A-4338-934F-3D993A100B84}" dt="2023-08-02T09:57:35.712" v="54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176636B-F05A-4338-934F-3D993A100B84}" dt="2023-08-02T09:57:51.774" v="55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9176636B-F05A-4338-934F-3D993A100B84}" dt="2023-08-02T05:44:35.251" v="26" actId="1038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9176636B-F05A-4338-934F-3D993A100B84}" dt="2023-08-02T10:14:58.427" v="359" actId="478"/>
          <ac:picMkLst>
            <pc:docMk/>
            <pc:sldMk cId="2331944968" sldId="530"/>
            <ac:picMk id="1026" creationId="{4329E322-4836-B711-A004-CFF57ED07855}"/>
          </ac:picMkLst>
        </pc:picChg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87256291" sldId="53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930755218" sldId="53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020271443" sldId="56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580173663" sldId="57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649124498" sldId="573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142719970" sldId="574"/>
        </pc:sldMkLst>
      </pc:sldChg>
      <pc:sldChg chg="addSp delSp modSp mod modNotesTx">
        <pc:chgData name="Richard Chalk" userId="287f8aa4f4de1d19" providerId="LiveId" clId="{9176636B-F05A-4338-934F-3D993A100B84}" dt="2023-08-02T10:59:36.448" v="1516" actId="313"/>
        <pc:sldMkLst>
          <pc:docMk/>
          <pc:sldMk cId="3556123800" sldId="575"/>
        </pc:sldMkLst>
        <pc:spChg chg="mod">
          <ac:chgData name="Richard Chalk" userId="287f8aa4f4de1d19" providerId="LiveId" clId="{9176636B-F05A-4338-934F-3D993A100B84}" dt="2023-08-02T10:59:36.448" v="1516" actId="313"/>
          <ac:spMkLst>
            <pc:docMk/>
            <pc:sldMk cId="3556123800" sldId="575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33:41.127" v="810" actId="478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0:33:35.977" v="808" actId="20577"/>
          <ac:spMkLst>
            <pc:docMk/>
            <pc:sldMk cId="3556123800" sldId="575"/>
            <ac:spMk id="7" creationId="{EBD62573-4B50-EAD6-8C7E-C3AE6A9F45B4}"/>
          </ac:spMkLst>
        </pc:spChg>
        <pc:spChg chg="add del mod">
          <ac:chgData name="Richard Chalk" userId="287f8aa4f4de1d19" providerId="LiveId" clId="{9176636B-F05A-4338-934F-3D993A100B84}" dt="2023-08-02T10:37:58.036" v="859" actId="478"/>
          <ac:spMkLst>
            <pc:docMk/>
            <pc:sldMk cId="3556123800" sldId="575"/>
            <ac:spMk id="13" creationId="{8ABC4D07-6722-26D4-0621-B198BEDADCBA}"/>
          </ac:spMkLst>
        </pc:spChg>
        <pc:spChg chg="mod">
          <ac:chgData name="Richard Chalk" userId="287f8aa4f4de1d19" providerId="LiveId" clId="{9176636B-F05A-4338-934F-3D993A100B84}" dt="2023-08-02T10:39:40.253" v="874" actId="14100"/>
          <ac:spMkLst>
            <pc:docMk/>
            <pc:sldMk cId="3556123800" sldId="575"/>
            <ac:spMk id="19" creationId="{A1CDD07D-4828-A3B6-DA91-EC37B83E0F59}"/>
          </ac:spMkLst>
        </pc:spChg>
        <pc:picChg chg="del">
          <ac:chgData name="Richard Chalk" userId="287f8aa4f4de1d19" providerId="LiveId" clId="{9176636B-F05A-4338-934F-3D993A100B84}" dt="2023-08-02T10:36:59.970" v="848" actId="478"/>
          <ac:picMkLst>
            <pc:docMk/>
            <pc:sldMk cId="3556123800" sldId="575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0:07:16.085" v="183" actId="478"/>
          <ac:picMkLst>
            <pc:docMk/>
            <pc:sldMk cId="3556123800" sldId="575"/>
            <ac:picMk id="8" creationId="{BDAEFB3F-21F4-4BF5-90D1-3DDFA5C8DD97}"/>
          </ac:picMkLst>
        </pc:picChg>
        <pc:picChg chg="del">
          <ac:chgData name="Richard Chalk" userId="287f8aa4f4de1d19" providerId="LiveId" clId="{9176636B-F05A-4338-934F-3D993A100B84}" dt="2023-08-02T10:33:39.462" v="809" actId="478"/>
          <ac:picMkLst>
            <pc:docMk/>
            <pc:sldMk cId="3556123800" sldId="575"/>
            <ac:picMk id="9" creationId="{81EC56C8-F25A-52E6-ADFF-B350D0D11301}"/>
          </ac:picMkLst>
        </pc:picChg>
        <pc:picChg chg="del">
          <ac:chgData name="Richard Chalk" userId="287f8aa4f4de1d19" providerId="LiveId" clId="{9176636B-F05A-4338-934F-3D993A100B84}" dt="2023-08-02T10:36:58.471" v="847" actId="478"/>
          <ac:picMkLst>
            <pc:docMk/>
            <pc:sldMk cId="3556123800" sldId="575"/>
            <ac:picMk id="11" creationId="{029F1EBB-9F2F-7469-6F61-320FF4993B17}"/>
          </ac:picMkLst>
        </pc:picChg>
        <pc:picChg chg="add mod">
          <ac:chgData name="Richard Chalk" userId="287f8aa4f4de1d19" providerId="LiveId" clId="{9176636B-F05A-4338-934F-3D993A100B84}" dt="2023-08-02T10:39:27.457" v="868"/>
          <ac:picMkLst>
            <pc:docMk/>
            <pc:sldMk cId="3556123800" sldId="575"/>
            <ac:picMk id="14" creationId="{EA973258-836C-C24E-E650-19952D3177A0}"/>
          </ac:picMkLst>
        </pc:picChg>
        <pc:picChg chg="del">
          <ac:chgData name="Richard Chalk" userId="287f8aa4f4de1d19" providerId="LiveId" clId="{9176636B-F05A-4338-934F-3D993A100B84}" dt="2023-08-02T10:36:50.335" v="842" actId="478"/>
          <ac:picMkLst>
            <pc:docMk/>
            <pc:sldMk cId="3556123800" sldId="575"/>
            <ac:picMk id="1026" creationId="{DB03CC17-E7D2-20B5-CBE8-0C2E4AA9D810}"/>
          </ac:picMkLst>
        </pc:picChg>
        <pc:picChg chg="add mod">
          <ac:chgData name="Richard Chalk" userId="287f8aa4f4de1d19" providerId="LiveId" clId="{9176636B-F05A-4338-934F-3D993A100B84}" dt="2023-08-02T10:35:43.085" v="834" actId="1038"/>
          <ac:picMkLst>
            <pc:docMk/>
            <pc:sldMk cId="3556123800" sldId="575"/>
            <ac:picMk id="2050" creationId="{471084D8-6689-9D63-56F5-5F1D85B2DC57}"/>
          </ac:picMkLst>
        </pc:picChg>
        <pc:picChg chg="add mod">
          <ac:chgData name="Richard Chalk" userId="287f8aa4f4de1d19" providerId="LiveId" clId="{9176636B-F05A-4338-934F-3D993A100B84}" dt="2023-08-02T10:38:32.396" v="864" actId="167"/>
          <ac:picMkLst>
            <pc:docMk/>
            <pc:sldMk cId="3556123800" sldId="575"/>
            <ac:picMk id="2052" creationId="{5888C21D-6308-B0D6-47ED-73E1E4F1D924}"/>
          </ac:picMkLst>
        </pc:picChg>
        <pc:picChg chg="add mod">
          <ac:chgData name="Richard Chalk" userId="287f8aa4f4de1d19" providerId="LiveId" clId="{9176636B-F05A-4338-934F-3D993A100B84}" dt="2023-08-02T10:39:23.305" v="867" actId="1076"/>
          <ac:picMkLst>
            <pc:docMk/>
            <pc:sldMk cId="3556123800" sldId="575"/>
            <ac:picMk id="2054" creationId="{338711CB-4C82-DF4D-38DA-E5CFC880CE45}"/>
          </ac:picMkLst>
        </pc:picChg>
        <pc:cxnChg chg="del mod">
          <ac:chgData name="Richard Chalk" userId="287f8aa4f4de1d19" providerId="LiveId" clId="{9176636B-F05A-4338-934F-3D993A100B84}" dt="2023-08-02T10:43:04.688" v="900" actId="478"/>
          <ac:cxnSpMkLst>
            <pc:docMk/>
            <pc:sldMk cId="3556123800" sldId="575"/>
            <ac:cxnSpMk id="4" creationId="{8E10E644-46F5-F891-B4EC-377F5D56B5D8}"/>
          </ac:cxnSpMkLst>
        </pc:cxnChg>
        <pc:cxnChg chg="add mod">
          <ac:chgData name="Richard Chalk" userId="287f8aa4f4de1d19" providerId="LiveId" clId="{9176636B-F05A-4338-934F-3D993A100B84}" dt="2023-08-02T10:43:05.082" v="901"/>
          <ac:cxnSpMkLst>
            <pc:docMk/>
            <pc:sldMk cId="3556123800" sldId="575"/>
            <ac:cxnSpMk id="15" creationId="{FD1535C8-D1F8-1263-C7AA-61B737FCC755}"/>
          </ac:cxnSpMkLst>
        </pc:cxnChg>
      </pc:sldChg>
      <pc:sldChg chg="new del">
        <pc:chgData name="Richard Chalk" userId="287f8aa4f4de1d19" providerId="LiveId" clId="{9176636B-F05A-4338-934F-3D993A100B84}" dt="2023-08-02T10:02:01.823" v="85" actId="47"/>
        <pc:sldMkLst>
          <pc:docMk/>
          <pc:sldMk cId="1842423742" sldId="576"/>
        </pc:sldMkLst>
      </pc:sldChg>
      <pc:sldChg chg="delSp modSp add mod modNotesTx">
        <pc:chgData name="Richard Chalk" userId="287f8aa4f4de1d19" providerId="LiveId" clId="{9176636B-F05A-4338-934F-3D993A100B84}" dt="2023-08-02T11:09:21.819" v="1722" actId="20577"/>
        <pc:sldMkLst>
          <pc:docMk/>
          <pc:sldMk cId="1865664197" sldId="576"/>
        </pc:sldMkLst>
        <pc:spChg chg="mod">
          <ac:chgData name="Richard Chalk" userId="287f8aa4f4de1d19" providerId="LiveId" clId="{9176636B-F05A-4338-934F-3D993A100B84}" dt="2023-08-02T11:08:09.154" v="1705" actId="6549"/>
          <ac:spMkLst>
            <pc:docMk/>
            <pc:sldMk cId="1865664197" sldId="576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1:02:53.645" v="1518" actId="478"/>
          <ac:spMkLst>
            <pc:docMk/>
            <pc:sldMk cId="1865664197" sldId="576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1:05:34.623" v="1577" actId="6549"/>
          <ac:spMkLst>
            <pc:docMk/>
            <pc:sldMk cId="1865664197" sldId="576"/>
            <ac:spMk id="19" creationId="{A1CDD07D-4828-A3B6-DA91-EC37B83E0F59}"/>
          </ac:spMkLst>
        </pc:spChg>
        <pc:picChg chg="mod">
          <ac:chgData name="Richard Chalk" userId="287f8aa4f4de1d19" providerId="LiveId" clId="{9176636B-F05A-4338-934F-3D993A100B84}" dt="2023-08-02T11:05:14.101" v="1574" actId="1036"/>
          <ac:picMkLst>
            <pc:docMk/>
            <pc:sldMk cId="1865664197" sldId="576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1:02:53.645" v="1518" actId="478"/>
          <ac:picMkLst>
            <pc:docMk/>
            <pc:sldMk cId="1865664197" sldId="576"/>
            <ac:picMk id="9" creationId="{81EC56C8-F25A-52E6-ADFF-B350D0D11301}"/>
          </ac:picMkLst>
        </pc:picChg>
        <pc:picChg chg="mod">
          <ac:chgData name="Richard Chalk" userId="287f8aa4f4de1d19" providerId="LiveId" clId="{9176636B-F05A-4338-934F-3D993A100B84}" dt="2023-08-02T11:05:08.470" v="1563" actId="167"/>
          <ac:picMkLst>
            <pc:docMk/>
            <pc:sldMk cId="1865664197" sldId="576"/>
            <ac:picMk id="11" creationId="{029F1EBB-9F2F-7469-6F61-320FF4993B17}"/>
          </ac:picMkLst>
        </pc:picChg>
        <pc:picChg chg="del">
          <ac:chgData name="Richard Chalk" userId="287f8aa4f4de1d19" providerId="LiveId" clId="{9176636B-F05A-4338-934F-3D993A100B84}" dt="2023-08-02T11:03:03.838" v="1519" actId="478"/>
          <ac:picMkLst>
            <pc:docMk/>
            <pc:sldMk cId="1865664197" sldId="576"/>
            <ac:picMk id="1026" creationId="{DB03CC17-E7D2-20B5-CBE8-0C2E4AA9D810}"/>
          </ac:picMkLst>
        </pc:picChg>
        <pc:cxnChg chg="mod">
          <ac:chgData name="Richard Chalk" userId="287f8aa4f4de1d19" providerId="LiveId" clId="{9176636B-F05A-4338-934F-3D993A100B84}" dt="2023-08-02T11:05:38.728" v="1596" actId="1038"/>
          <ac:cxnSpMkLst>
            <pc:docMk/>
            <pc:sldMk cId="1865664197" sldId="576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9176636B-F05A-4338-934F-3D993A100B84}" dt="2023-08-02T11:18:44.826" v="1766" actId="6549"/>
        <pc:sldMkLst>
          <pc:docMk/>
          <pc:sldMk cId="1894105440" sldId="577"/>
        </pc:sldMkLst>
        <pc:spChg chg="mod">
          <ac:chgData name="Richard Chalk" userId="287f8aa4f4de1d19" providerId="LiveId" clId="{9176636B-F05A-4338-934F-3D993A100B84}" dt="2023-08-02T11:18:44.826" v="1766" actId="6549"/>
          <ac:spMkLst>
            <pc:docMk/>
            <pc:sldMk cId="1894105440" sldId="577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42:52.998" v="898" actId="478"/>
          <ac:spMkLst>
            <pc:docMk/>
            <pc:sldMk cId="1894105440" sldId="577"/>
            <ac:spMk id="19" creationId="{A1CDD07D-4828-A3B6-DA91-EC37B83E0F59}"/>
          </ac:spMkLst>
        </pc:spChg>
        <pc:picChg chg="add del">
          <ac:chgData name="Richard Chalk" userId="287f8aa4f4de1d19" providerId="LiveId" clId="{9176636B-F05A-4338-934F-3D993A100B84}" dt="2023-08-02T10:42:39.810" v="895" actId="478"/>
          <ac:picMkLst>
            <pc:docMk/>
            <pc:sldMk cId="1894105440" sldId="577"/>
            <ac:picMk id="5" creationId="{A96BED23-BF6E-B938-7604-79A21C7DC683}"/>
          </ac:picMkLst>
        </pc:picChg>
        <pc:picChg chg="add mod">
          <ac:chgData name="Richard Chalk" userId="287f8aa4f4de1d19" providerId="LiveId" clId="{9176636B-F05A-4338-934F-3D993A100B84}" dt="2023-08-02T10:42:44.443" v="897" actId="1076"/>
          <ac:picMkLst>
            <pc:docMk/>
            <pc:sldMk cId="1894105440" sldId="577"/>
            <ac:picMk id="9" creationId="{F5AE727E-2D81-E803-2316-F101577CFAA5}"/>
          </ac:picMkLst>
        </pc:picChg>
        <pc:picChg chg="del">
          <ac:chgData name="Richard Chalk" userId="287f8aa4f4de1d19" providerId="LiveId" clId="{9176636B-F05A-4338-934F-3D993A100B84}" dt="2023-08-02T10:39:57.644" v="877" actId="478"/>
          <ac:picMkLst>
            <pc:docMk/>
            <pc:sldMk cId="1894105440" sldId="577"/>
            <ac:picMk id="2052" creationId="{5888C21D-6308-B0D6-47ED-73E1E4F1D924}"/>
          </ac:picMkLst>
        </pc:picChg>
        <pc:picChg chg="del">
          <ac:chgData name="Richard Chalk" userId="287f8aa4f4de1d19" providerId="LiveId" clId="{9176636B-F05A-4338-934F-3D993A100B84}" dt="2023-08-02T10:42:38.115" v="893" actId="478"/>
          <ac:picMkLst>
            <pc:docMk/>
            <pc:sldMk cId="1894105440" sldId="577"/>
            <ac:picMk id="2054" creationId="{338711CB-4C82-DF4D-38DA-E5CFC880CE45}"/>
          </ac:picMkLst>
        </pc:picChg>
        <pc:cxnChg chg="mod">
          <ac:chgData name="Richard Chalk" userId="287f8aa4f4de1d19" providerId="LiveId" clId="{9176636B-F05A-4338-934F-3D993A100B84}" dt="2023-08-02T10:42:57.042" v="899" actId="14100"/>
          <ac:cxnSpMkLst>
            <pc:docMk/>
            <pc:sldMk cId="1894105440" sldId="577"/>
            <ac:cxnSpMk id="4" creationId="{8E10E644-46F5-F891-B4EC-377F5D56B5D8}"/>
          </ac:cxnSpMkLst>
        </pc:cxnChg>
      </pc:sldChg>
      <pc:sldChg chg="addSp modSp new del mod">
        <pc:chgData name="Richard Chalk" userId="287f8aa4f4de1d19" providerId="LiveId" clId="{9176636B-F05A-4338-934F-3D993A100B84}" dt="2023-08-02T10:15:23.733" v="361" actId="47"/>
        <pc:sldMkLst>
          <pc:docMk/>
          <pc:sldMk cId="3607475721" sldId="577"/>
        </pc:sldMkLst>
        <pc:spChg chg="add">
          <ac:chgData name="Richard Chalk" userId="287f8aa4f4de1d19" providerId="LiveId" clId="{9176636B-F05A-4338-934F-3D993A100B84}" dt="2023-08-02T06:25:40.858" v="53" actId="22"/>
          <ac:spMkLst>
            <pc:docMk/>
            <pc:sldMk cId="3607475721" sldId="577"/>
            <ac:spMk id="5" creationId="{5245DC45-B4D9-98BF-6AFE-144504E93C86}"/>
          </ac:spMkLst>
        </pc:spChg>
        <pc:spChg chg="add mod">
          <ac:chgData name="Richard Chalk" userId="287f8aa4f4de1d19" providerId="LiveId" clId="{9176636B-F05A-4338-934F-3D993A100B84}" dt="2023-08-02T09:58:14.877" v="58"/>
          <ac:spMkLst>
            <pc:docMk/>
            <pc:sldMk cId="3607475721" sldId="577"/>
            <ac:spMk id="7" creationId="{C788BC5C-91CD-51A6-28DA-E9AA2149173C}"/>
          </ac:spMkLst>
        </pc:spChg>
        <pc:picChg chg="add mod">
          <ac:chgData name="Richard Chalk" userId="287f8aa4f4de1d19" providerId="LiveId" clId="{9176636B-F05A-4338-934F-3D993A100B84}" dt="2023-08-02T09:58:14.877" v="58"/>
          <ac:picMkLst>
            <pc:docMk/>
            <pc:sldMk cId="3607475721" sldId="577"/>
            <ac:picMk id="6" creationId="{0AD34551-0594-0FC9-C77F-EF9656A695A1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47:09.485" v="1028" actId="6549"/>
        <pc:sldMkLst>
          <pc:docMk/>
          <pc:sldMk cId="3099075531" sldId="578"/>
        </pc:sldMkLst>
        <pc:spChg chg="mod">
          <ac:chgData name="Richard Chalk" userId="287f8aa4f4de1d19" providerId="LiveId" clId="{9176636B-F05A-4338-934F-3D993A100B84}" dt="2023-08-02T10:44:01.772" v="915" actId="20577"/>
          <ac:spMkLst>
            <pc:docMk/>
            <pc:sldMk cId="3099075531" sldId="578"/>
            <ac:spMk id="2" creationId="{2CED0939-2445-F1A3-21AE-0A535344DD5D}"/>
          </ac:spMkLst>
        </pc:spChg>
        <pc:spChg chg="add mod">
          <ac:chgData name="Richard Chalk" userId="287f8aa4f4de1d19" providerId="LiveId" clId="{9176636B-F05A-4338-934F-3D993A100B84}" dt="2023-08-02T10:46:34.489" v="1026" actId="6549"/>
          <ac:spMkLst>
            <pc:docMk/>
            <pc:sldMk cId="3099075531" sldId="578"/>
            <ac:spMk id="3" creationId="{E3744374-92D3-B3F2-3F1A-3448858F47B5}"/>
          </ac:spMkLst>
        </pc:spChg>
        <pc:picChg chg="del">
          <ac:chgData name="Richard Chalk" userId="287f8aa4f4de1d19" providerId="LiveId" clId="{9176636B-F05A-4338-934F-3D993A100B84}" dt="2023-08-02T10:43:29.846" v="905" actId="478"/>
          <ac:picMkLst>
            <pc:docMk/>
            <pc:sldMk cId="3099075531" sldId="578"/>
            <ac:picMk id="9" creationId="{F5AE727E-2D81-E803-2316-F101577CFAA5}"/>
          </ac:picMkLst>
        </pc:picChg>
        <pc:picChg chg="add mod">
          <ac:chgData name="Richard Chalk" userId="287f8aa4f4de1d19" providerId="LiveId" clId="{9176636B-F05A-4338-934F-3D993A100B84}" dt="2023-08-02T10:45:00.089" v="931" actId="1076"/>
          <ac:picMkLst>
            <pc:docMk/>
            <pc:sldMk cId="3099075531" sldId="578"/>
            <ac:picMk id="3074" creationId="{08715762-4935-6C9E-2E6D-7F259A75E8DE}"/>
          </ac:picMkLst>
        </pc:picChg>
        <pc:picChg chg="add mod">
          <ac:chgData name="Richard Chalk" userId="287f8aa4f4de1d19" providerId="LiveId" clId="{9176636B-F05A-4338-934F-3D993A100B84}" dt="2023-08-02T10:45:28.072" v="937" actId="1036"/>
          <ac:picMkLst>
            <pc:docMk/>
            <pc:sldMk cId="3099075531" sldId="578"/>
            <ac:picMk id="3076" creationId="{5F2D8A4E-B0F6-1B73-3DE3-18EE4D87C870}"/>
          </ac:picMkLst>
        </pc:picChg>
        <pc:picChg chg="add mod">
          <ac:chgData name="Richard Chalk" userId="287f8aa4f4de1d19" providerId="LiveId" clId="{9176636B-F05A-4338-934F-3D993A100B84}" dt="2023-08-02T10:46:25.986" v="1022" actId="1038"/>
          <ac:picMkLst>
            <pc:docMk/>
            <pc:sldMk cId="3099075531" sldId="578"/>
            <ac:picMk id="3078" creationId="{2B2A2B22-0C96-EDB3-583A-BC22E673B7D9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7:58.531" v="1508" actId="20577"/>
        <pc:sldMkLst>
          <pc:docMk/>
          <pc:sldMk cId="602442502" sldId="579"/>
        </pc:sldMkLst>
        <pc:spChg chg="mod">
          <ac:chgData name="Richard Chalk" userId="287f8aa4f4de1d19" providerId="LiveId" clId="{9176636B-F05A-4338-934F-3D993A100B84}" dt="2023-08-02T10:56:31.595" v="1487" actId="5793"/>
          <ac:spMkLst>
            <pc:docMk/>
            <pc:sldMk cId="602442502" sldId="579"/>
            <ac:spMk id="2" creationId="{2CED0939-2445-F1A3-21AE-0A535344DD5D}"/>
          </ac:spMkLst>
        </pc:spChg>
        <pc:spChg chg="mod">
          <ac:chgData name="Richard Chalk" userId="287f8aa4f4de1d19" providerId="LiveId" clId="{9176636B-F05A-4338-934F-3D993A100B84}" dt="2023-08-02T10:56:42.260" v="1504" actId="20577"/>
          <ac:spMkLst>
            <pc:docMk/>
            <pc:sldMk cId="602442502" sldId="579"/>
            <ac:spMk id="3" creationId="{E3744374-92D3-B3F2-3F1A-3448858F47B5}"/>
          </ac:spMkLst>
        </pc:spChg>
        <pc:picChg chg="add del mod">
          <ac:chgData name="Richard Chalk" userId="287f8aa4f4de1d19" providerId="LiveId" clId="{9176636B-F05A-4338-934F-3D993A100B84}" dt="2023-08-02T10:47:38.678" v="1033" actId="478"/>
          <ac:picMkLst>
            <pc:docMk/>
            <pc:sldMk cId="602442502" sldId="579"/>
            <ac:picMk id="5" creationId="{8202F242-EFB9-EBFB-8642-9D5DB662208C}"/>
          </ac:picMkLst>
        </pc:picChg>
        <pc:picChg chg="add mod">
          <ac:chgData name="Richard Chalk" userId="287f8aa4f4de1d19" providerId="LiveId" clId="{9176636B-F05A-4338-934F-3D993A100B84}" dt="2023-08-02T10:47:41.354" v="1035" actId="1076"/>
          <ac:picMkLst>
            <pc:docMk/>
            <pc:sldMk cId="602442502" sldId="579"/>
            <ac:picMk id="8" creationId="{A1E0736F-957D-74A6-898A-85AB8AA8270C}"/>
          </ac:picMkLst>
        </pc:picChg>
        <pc:picChg chg="add mod">
          <ac:chgData name="Richard Chalk" userId="287f8aa4f4de1d19" providerId="LiveId" clId="{9176636B-F05A-4338-934F-3D993A100B84}" dt="2023-08-02T10:51:01.668" v="1338" actId="1076"/>
          <ac:picMkLst>
            <pc:docMk/>
            <pc:sldMk cId="602442502" sldId="579"/>
            <ac:picMk id="9" creationId="{CC71B85C-86A9-C3C0-2437-0A52C791D22E}"/>
          </ac:picMkLst>
        </pc:picChg>
        <pc:picChg chg="add mod">
          <ac:chgData name="Richard Chalk" userId="287f8aa4f4de1d19" providerId="LiveId" clId="{9176636B-F05A-4338-934F-3D993A100B84}" dt="2023-08-02T10:56:34.897" v="1500" actId="1036"/>
          <ac:picMkLst>
            <pc:docMk/>
            <pc:sldMk cId="602442502" sldId="579"/>
            <ac:picMk id="10" creationId="{BC3F180F-E65B-E95D-AD85-A6FACD7AF9EB}"/>
          </ac:picMkLst>
        </pc:picChg>
        <pc:picChg chg="add mod">
          <ac:chgData name="Richard Chalk" userId="287f8aa4f4de1d19" providerId="LiveId" clId="{9176636B-F05A-4338-934F-3D993A100B84}" dt="2023-08-02T10:52:53.010" v="1397" actId="1037"/>
          <ac:picMkLst>
            <pc:docMk/>
            <pc:sldMk cId="602442502" sldId="579"/>
            <ac:picMk id="11" creationId="{417EAFE0-7F47-5F7C-58E4-5BA421D9E512}"/>
          </ac:picMkLst>
        </pc:picChg>
        <pc:picChg chg="del">
          <ac:chgData name="Richard Chalk" userId="287f8aa4f4de1d19" providerId="LiveId" clId="{9176636B-F05A-4338-934F-3D993A100B84}" dt="2023-08-02T10:47:18.812" v="1031" actId="478"/>
          <ac:picMkLst>
            <pc:docMk/>
            <pc:sldMk cId="602442502" sldId="579"/>
            <ac:picMk id="3074" creationId="{08715762-4935-6C9E-2E6D-7F259A75E8DE}"/>
          </ac:picMkLst>
        </pc:picChg>
        <pc:picChg chg="del">
          <ac:chgData name="Richard Chalk" userId="287f8aa4f4de1d19" providerId="LiveId" clId="{9176636B-F05A-4338-934F-3D993A100B84}" dt="2023-08-02T10:47:20.179" v="1032" actId="478"/>
          <ac:picMkLst>
            <pc:docMk/>
            <pc:sldMk cId="602442502" sldId="579"/>
            <ac:picMk id="3076" creationId="{5F2D8A4E-B0F6-1B73-3DE3-18EE4D87C870}"/>
          </ac:picMkLst>
        </pc:picChg>
        <pc:picChg chg="del">
          <ac:chgData name="Richard Chalk" userId="287f8aa4f4de1d19" providerId="LiveId" clId="{9176636B-F05A-4338-934F-3D993A100B84}" dt="2023-08-02T10:47:16.586" v="1029" actId="478"/>
          <ac:picMkLst>
            <pc:docMk/>
            <pc:sldMk cId="602442502" sldId="579"/>
            <ac:picMk id="3078" creationId="{2B2A2B22-0C96-EDB3-583A-BC22E673B7D9}"/>
          </ac:picMkLst>
        </pc:picChg>
      </pc:sldChg>
    </pc:docChg>
  </pc:docChgLst>
  <pc:docChgLst>
    <pc:chgData name="Richard Chalk" userId="287f8aa4f4de1d19" providerId="LiveId" clId="{B73F4E71-D8A6-4261-B719-07D7AADDFDD1}"/>
    <pc:docChg chg="undo custSel addSld delSld modSld sldOrd">
      <pc:chgData name="Richard Chalk" userId="287f8aa4f4de1d19" providerId="LiveId" clId="{B73F4E71-D8A6-4261-B719-07D7AADDFDD1}" dt="2023-08-17T09:23:08.068" v="2794" actId="1036"/>
      <pc:docMkLst>
        <pc:docMk/>
      </pc:docMkLst>
      <pc:sldChg chg="addSp delSp modSp mod">
        <pc:chgData name="Richard Chalk" userId="287f8aa4f4de1d19" providerId="LiveId" clId="{B73F4E71-D8A6-4261-B719-07D7AADDFDD1}" dt="2023-08-17T09:23:08.068" v="2794" actId="1036"/>
        <pc:sldMkLst>
          <pc:docMk/>
          <pc:sldMk cId="243450459" sldId="267"/>
        </pc:sldMkLst>
        <pc:spChg chg="mod">
          <ac:chgData name="Richard Chalk" userId="287f8aa4f4de1d19" providerId="LiveId" clId="{B73F4E71-D8A6-4261-B719-07D7AADDFDD1}" dt="2023-08-17T08:51:34.215" v="1289" actId="207"/>
          <ac:spMkLst>
            <pc:docMk/>
            <pc:sldMk cId="243450459" sldId="267"/>
            <ac:spMk id="2" creationId="{1A56FC2A-2B2A-699E-0618-8B70F120DD0E}"/>
          </ac:spMkLst>
        </pc:spChg>
        <pc:spChg chg="mod">
          <ac:chgData name="Richard Chalk" userId="287f8aa4f4de1d19" providerId="LiveId" clId="{B73F4E71-D8A6-4261-B719-07D7AADDFDD1}" dt="2023-08-17T09:23:03.399" v="2792" actId="20577"/>
          <ac:spMkLst>
            <pc:docMk/>
            <pc:sldMk cId="243450459" sldId="267"/>
            <ac:spMk id="152" creationId="{00000000-0000-0000-0000-000000000000}"/>
          </ac:spMkLst>
        </pc:spChg>
        <pc:spChg chg="mod">
          <ac:chgData name="Richard Chalk" userId="287f8aa4f4de1d19" providerId="LiveId" clId="{B73F4E71-D8A6-4261-B719-07D7AADDFDD1}" dt="2023-08-17T05:48:07.258" v="136" actId="20577"/>
          <ac:spMkLst>
            <pc:docMk/>
            <pc:sldMk cId="243450459" sldId="267"/>
            <ac:spMk id="159" creationId="{00000000-0000-0000-0000-000000000000}"/>
          </ac:spMkLst>
        </pc:spChg>
        <pc:picChg chg="add mod">
          <ac:chgData name="Richard Chalk" userId="287f8aa4f4de1d19" providerId="LiveId" clId="{B73F4E71-D8A6-4261-B719-07D7AADDFDD1}" dt="2023-08-17T05:46:30.890" v="74" actId="1038"/>
          <ac:picMkLst>
            <pc:docMk/>
            <pc:sldMk cId="243450459" sldId="267"/>
            <ac:picMk id="6" creationId="{0882BD0D-DDFD-746E-D569-3987DC43EA32}"/>
          </ac:picMkLst>
        </pc:picChg>
        <pc:picChg chg="add del mod">
          <ac:chgData name="Richard Chalk" userId="287f8aa4f4de1d19" providerId="LiveId" clId="{B73F4E71-D8A6-4261-B719-07D7AADDFDD1}" dt="2023-08-17T08:52:20.892" v="1296" actId="478"/>
          <ac:picMkLst>
            <pc:docMk/>
            <pc:sldMk cId="243450459" sldId="267"/>
            <ac:picMk id="7" creationId="{386BE9BB-D1BE-9501-3865-B7E3CB6DAA53}"/>
          </ac:picMkLst>
        </pc:picChg>
        <pc:picChg chg="add del mod">
          <ac:chgData name="Richard Chalk" userId="287f8aa4f4de1d19" providerId="LiveId" clId="{B73F4E71-D8A6-4261-B719-07D7AADDFDD1}" dt="2023-08-17T08:52:00.513" v="1293" actId="21"/>
          <ac:picMkLst>
            <pc:docMk/>
            <pc:sldMk cId="243450459" sldId="267"/>
            <ac:picMk id="8" creationId="{60799ADB-24C5-BEF0-559A-4F1F99710718}"/>
          </ac:picMkLst>
        </pc:picChg>
        <pc:picChg chg="add mod">
          <ac:chgData name="Richard Chalk" userId="287f8aa4f4de1d19" providerId="LiveId" clId="{B73F4E71-D8A6-4261-B719-07D7AADDFDD1}" dt="2023-08-17T08:52:29.724" v="1299" actId="1076"/>
          <ac:picMkLst>
            <pc:docMk/>
            <pc:sldMk cId="243450459" sldId="267"/>
            <ac:picMk id="10" creationId="{7998C3A4-38FF-DE9B-0AD1-E4B6F11B089F}"/>
          </ac:picMkLst>
        </pc:picChg>
        <pc:picChg chg="add mod">
          <ac:chgData name="Richard Chalk" userId="287f8aa4f4de1d19" providerId="LiveId" clId="{B73F4E71-D8A6-4261-B719-07D7AADDFDD1}" dt="2023-08-17T09:23:08.068" v="2794" actId="1036"/>
          <ac:picMkLst>
            <pc:docMk/>
            <pc:sldMk cId="243450459" sldId="267"/>
            <ac:picMk id="11" creationId="{4B7E5D8C-1DC0-8519-4AC1-536BD8DBD7AF}"/>
          </ac:picMkLst>
        </pc:picChg>
        <pc:picChg chg="del">
          <ac:chgData name="Richard Chalk" userId="287f8aa4f4de1d19" providerId="LiveId" clId="{B73F4E71-D8A6-4261-B719-07D7AADDFDD1}" dt="2023-08-17T05:46:24.985" v="63" actId="478"/>
          <ac:picMkLst>
            <pc:docMk/>
            <pc:sldMk cId="243450459" sldId="267"/>
            <ac:picMk id="1026" creationId="{78342A6C-9108-5A48-37A8-11F0497AB500}"/>
          </ac:picMkLst>
        </pc:picChg>
        <pc:picChg chg="del">
          <ac:chgData name="Richard Chalk" userId="287f8aa4f4de1d19" providerId="LiveId" clId="{B73F4E71-D8A6-4261-B719-07D7AADDFDD1}" dt="2023-08-17T05:45:13.383" v="62" actId="478"/>
          <ac:picMkLst>
            <pc:docMk/>
            <pc:sldMk cId="243450459" sldId="267"/>
            <ac:picMk id="1028" creationId="{31289DBB-FFE1-587E-F224-7F4AC3AEDF8B}"/>
          </ac:picMkLst>
        </pc:picChg>
      </pc:sldChg>
      <pc:sldChg chg="modSp mod">
        <pc:chgData name="Richard Chalk" userId="287f8aa4f4de1d19" providerId="LiveId" clId="{B73F4E71-D8A6-4261-B719-07D7AADDFDD1}" dt="2023-08-17T05:44:20.855" v="6" actId="20577"/>
        <pc:sldMkLst>
          <pc:docMk/>
          <pc:sldMk cId="3213385662" sldId="309"/>
        </pc:sldMkLst>
        <pc:spChg chg="mod">
          <ac:chgData name="Richard Chalk" userId="287f8aa4f4de1d19" providerId="LiveId" clId="{B73F4E71-D8A6-4261-B719-07D7AADDFDD1}" dt="2023-08-17T05:44:20.855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2331944968" sldId="530"/>
        </pc:sldMkLst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2914032141" sldId="535"/>
        </pc:sldMkLst>
      </pc:sldChg>
      <pc:sldChg chg="addSp delSp modSp add mod ord">
        <pc:chgData name="Richard Chalk" userId="287f8aa4f4de1d19" providerId="LiveId" clId="{B73F4E71-D8A6-4261-B719-07D7AADDFDD1}" dt="2023-08-17T08:45:28.903" v="1033"/>
        <pc:sldMkLst>
          <pc:docMk/>
          <pc:sldMk cId="770896009" sldId="560"/>
        </pc:sldMkLst>
        <pc:picChg chg="add del mod">
          <ac:chgData name="Richard Chalk" userId="287f8aa4f4de1d19" providerId="LiveId" clId="{B73F4E71-D8A6-4261-B719-07D7AADDFDD1}" dt="2023-08-17T05:54:55.680" v="318" actId="478"/>
          <ac:picMkLst>
            <pc:docMk/>
            <pc:sldMk cId="770896009" sldId="560"/>
            <ac:picMk id="3" creationId="{6D551B63-BB54-5DC3-85CB-5CB6DA0346FA}"/>
          </ac:picMkLst>
        </pc:picChg>
        <pc:picChg chg="add mod">
          <ac:chgData name="Richard Chalk" userId="287f8aa4f4de1d19" providerId="LiveId" clId="{B73F4E71-D8A6-4261-B719-07D7AADDFDD1}" dt="2023-08-17T05:55:02.931" v="330" actId="1038"/>
          <ac:picMkLst>
            <pc:docMk/>
            <pc:sldMk cId="770896009" sldId="560"/>
            <ac:picMk id="18" creationId="{C9E85724-15F7-C56B-FF87-7CD3B1C740CB}"/>
          </ac:picMkLst>
        </pc:picChg>
        <pc:picChg chg="del">
          <ac:chgData name="Richard Chalk" userId="287f8aa4f4de1d19" providerId="LiveId" clId="{B73F4E71-D8A6-4261-B719-07D7AADDFDD1}" dt="2023-08-17T05:54:22.697" v="313" actId="478"/>
          <ac:picMkLst>
            <pc:docMk/>
            <pc:sldMk cId="770896009" sldId="560"/>
            <ac:picMk id="1028" creationId="{7F9D399A-41EC-3AB0-B608-4CD32D1B4775}"/>
          </ac:picMkLst>
        </pc:picChg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3960335008" sldId="581"/>
        </pc:sldMkLst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296006601" sldId="582"/>
        </pc:sldMkLst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3934151747" sldId="597"/>
        </pc:sldMkLst>
      </pc:sldChg>
      <pc:sldChg chg="del">
        <pc:chgData name="Richard Chalk" userId="287f8aa4f4de1d19" providerId="LiveId" clId="{B73F4E71-D8A6-4261-B719-07D7AADDFDD1}" dt="2023-08-17T09:20:52.644" v="2758" actId="47"/>
        <pc:sldMkLst>
          <pc:docMk/>
          <pc:sldMk cId="1897299038" sldId="599"/>
        </pc:sldMkLst>
      </pc:sldChg>
      <pc:sldChg chg="addSp modSp new del">
        <pc:chgData name="Richard Chalk" userId="287f8aa4f4de1d19" providerId="LiveId" clId="{B73F4E71-D8A6-4261-B719-07D7AADDFDD1}" dt="2023-08-17T09:20:52.644" v="2758" actId="47"/>
        <pc:sldMkLst>
          <pc:docMk/>
          <pc:sldMk cId="604159672" sldId="600"/>
        </pc:sldMkLst>
        <pc:picChg chg="add mod">
          <ac:chgData name="Richard Chalk" userId="287f8aa4f4de1d19" providerId="LiveId" clId="{B73F4E71-D8A6-4261-B719-07D7AADDFDD1}" dt="2023-08-17T05:54:39.230" v="317" actId="1076"/>
          <ac:picMkLst>
            <pc:docMk/>
            <pc:sldMk cId="604159672" sldId="600"/>
            <ac:picMk id="4" creationId="{60E20549-68DE-7393-7F77-2A446CF29395}"/>
          </ac:picMkLst>
        </pc:picChg>
        <pc:picChg chg="add mod">
          <ac:chgData name="Richard Chalk" userId="287f8aa4f4de1d19" providerId="LiveId" clId="{B73F4E71-D8A6-4261-B719-07D7AADDFDD1}" dt="2023-08-17T06:12:24.590" v="882" actId="1076"/>
          <ac:picMkLst>
            <pc:docMk/>
            <pc:sldMk cId="604159672" sldId="600"/>
            <ac:picMk id="5" creationId="{3D28971A-A8BC-8A24-A803-FB1928085BD9}"/>
          </ac:picMkLst>
        </pc:picChg>
        <pc:picChg chg="add mod">
          <ac:chgData name="Richard Chalk" userId="287f8aa4f4de1d19" providerId="LiveId" clId="{B73F4E71-D8A6-4261-B719-07D7AADDFDD1}" dt="2023-08-17T08:52:06.234" v="1295" actId="1076"/>
          <ac:picMkLst>
            <pc:docMk/>
            <pc:sldMk cId="604159672" sldId="600"/>
            <ac:picMk id="6" creationId="{1A4386B6-CAF3-DA7C-346E-F4AA5B5AE3E3}"/>
          </ac:picMkLst>
        </pc:picChg>
      </pc:sldChg>
      <pc:sldChg chg="addSp delSp modSp add mod modNotesTx">
        <pc:chgData name="Richard Chalk" userId="287f8aa4f4de1d19" providerId="LiveId" clId="{B73F4E71-D8A6-4261-B719-07D7AADDFDD1}" dt="2023-08-17T08:48:51.645" v="1254" actId="6549"/>
        <pc:sldMkLst>
          <pc:docMk/>
          <pc:sldMk cId="420224358" sldId="601"/>
        </pc:sldMkLst>
        <pc:spChg chg="mod">
          <ac:chgData name="Richard Chalk" userId="287f8aa4f4de1d19" providerId="LiveId" clId="{B73F4E71-D8A6-4261-B719-07D7AADDFDD1}" dt="2023-08-17T06:12:50.688" v="925" actId="1035"/>
          <ac:spMkLst>
            <pc:docMk/>
            <pc:sldMk cId="420224358" sldId="601"/>
            <ac:spMk id="2" creationId="{2CED0939-2445-F1A3-21AE-0A535344DD5D}"/>
          </ac:spMkLst>
        </pc:spChg>
        <pc:spChg chg="del">
          <ac:chgData name="Richard Chalk" userId="287f8aa4f4de1d19" providerId="LiveId" clId="{B73F4E71-D8A6-4261-B719-07D7AADDFDD1}" dt="2023-08-17T06:08:21.467" v="755" actId="478"/>
          <ac:spMkLst>
            <pc:docMk/>
            <pc:sldMk cId="420224358" sldId="601"/>
            <ac:spMk id="17" creationId="{7D00BFCF-3CC3-7C11-2423-264AA396C156}"/>
          </ac:spMkLst>
        </pc:spChg>
        <pc:spChg chg="del">
          <ac:chgData name="Richard Chalk" userId="287f8aa4f4de1d19" providerId="LiveId" clId="{B73F4E71-D8A6-4261-B719-07D7AADDFDD1}" dt="2023-08-17T05:56:25.060" v="400" actId="478"/>
          <ac:spMkLst>
            <pc:docMk/>
            <pc:sldMk cId="420224358" sldId="601"/>
            <ac:spMk id="19" creationId="{470CB414-F874-6CF6-5952-6B072F3F15A9}"/>
          </ac:spMkLst>
        </pc:spChg>
        <pc:spChg chg="add del mod">
          <ac:chgData name="Richard Chalk" userId="287f8aa4f4de1d19" providerId="LiveId" clId="{B73F4E71-D8A6-4261-B719-07D7AADDFDD1}" dt="2023-08-17T06:11:17.105" v="782" actId="478"/>
          <ac:spMkLst>
            <pc:docMk/>
            <pc:sldMk cId="420224358" sldId="601"/>
            <ac:spMk id="20" creationId="{429BC5FD-02C5-42F5-D1FD-8CA0B60AA95E}"/>
          </ac:spMkLst>
        </pc:spChg>
        <pc:spChg chg="add mod">
          <ac:chgData name="Richard Chalk" userId="287f8aa4f4de1d19" providerId="LiveId" clId="{B73F4E71-D8A6-4261-B719-07D7AADDFDD1}" dt="2023-08-17T06:14:04.898" v="963" actId="1036"/>
          <ac:spMkLst>
            <pc:docMk/>
            <pc:sldMk cId="420224358" sldId="601"/>
            <ac:spMk id="21" creationId="{EBCFCEF7-AAD2-DC30-F107-04A98EE559A5}"/>
          </ac:spMkLst>
        </pc:spChg>
        <pc:spChg chg="add mod">
          <ac:chgData name="Richard Chalk" userId="287f8aa4f4de1d19" providerId="LiveId" clId="{B73F4E71-D8A6-4261-B719-07D7AADDFDD1}" dt="2023-08-17T06:14:04.898" v="963" actId="1036"/>
          <ac:spMkLst>
            <pc:docMk/>
            <pc:sldMk cId="420224358" sldId="601"/>
            <ac:spMk id="22" creationId="{6CC1CD53-AC70-B33F-2F25-0692D65F10A1}"/>
          </ac:spMkLst>
        </pc:spChg>
        <pc:picChg chg="add mod">
          <ac:chgData name="Richard Chalk" userId="287f8aa4f4de1d19" providerId="LiveId" clId="{B73F4E71-D8A6-4261-B719-07D7AADDFDD1}" dt="2023-08-17T06:12:56.692" v="941" actId="1076"/>
          <ac:picMkLst>
            <pc:docMk/>
            <pc:sldMk cId="420224358" sldId="601"/>
            <ac:picMk id="3" creationId="{AA334A03-B275-81AB-9F03-9F21E499C24B}"/>
          </ac:picMkLst>
        </pc:picChg>
        <pc:picChg chg="add mod">
          <ac:chgData name="Richard Chalk" userId="287f8aa4f4de1d19" providerId="LiveId" clId="{B73F4E71-D8A6-4261-B719-07D7AADDFDD1}" dt="2023-08-17T05:56:35.724" v="494" actId="1038"/>
          <ac:picMkLst>
            <pc:docMk/>
            <pc:sldMk cId="420224358" sldId="601"/>
            <ac:picMk id="5" creationId="{AE383C5C-EF1D-765E-6885-4CDE64427FFE}"/>
          </ac:picMkLst>
        </pc:picChg>
        <pc:picChg chg="add mod">
          <ac:chgData name="Richard Chalk" userId="287f8aa4f4de1d19" providerId="LiveId" clId="{B73F4E71-D8A6-4261-B719-07D7AADDFDD1}" dt="2023-08-17T05:56:02.387" v="338" actId="1076"/>
          <ac:picMkLst>
            <pc:docMk/>
            <pc:sldMk cId="420224358" sldId="601"/>
            <ac:picMk id="8" creationId="{A9C40143-9625-E05B-342C-2D849E2FD794}"/>
          </ac:picMkLst>
        </pc:picChg>
        <pc:picChg chg="add mod">
          <ac:chgData name="Richard Chalk" userId="287f8aa4f4de1d19" providerId="LiveId" clId="{B73F4E71-D8A6-4261-B719-07D7AADDFDD1}" dt="2023-08-17T06:12:53.226" v="940" actId="1035"/>
          <ac:picMkLst>
            <pc:docMk/>
            <pc:sldMk cId="420224358" sldId="601"/>
            <ac:picMk id="9" creationId="{06C93E7A-9B00-E064-41E6-C3D041DC2F5A}"/>
          </ac:picMkLst>
        </pc:picChg>
        <pc:picChg chg="add del">
          <ac:chgData name="Richard Chalk" userId="287f8aa4f4de1d19" providerId="LiveId" clId="{B73F4E71-D8A6-4261-B719-07D7AADDFDD1}" dt="2023-08-17T06:10:25.502" v="763" actId="478"/>
          <ac:picMkLst>
            <pc:docMk/>
            <pc:sldMk cId="420224358" sldId="601"/>
            <ac:picMk id="11" creationId="{D3BEA300-0325-6F21-400B-7236390510B6}"/>
          </ac:picMkLst>
        </pc:picChg>
        <pc:picChg chg="del">
          <ac:chgData name="Richard Chalk" userId="287f8aa4f4de1d19" providerId="LiveId" clId="{B73F4E71-D8A6-4261-B719-07D7AADDFDD1}" dt="2023-08-17T05:57:39.977" v="599" actId="478"/>
          <ac:picMkLst>
            <pc:docMk/>
            <pc:sldMk cId="420224358" sldId="601"/>
            <ac:picMk id="13" creationId="{8F011164-DBE1-C91E-4352-97B3B05DA47A}"/>
          </ac:picMkLst>
        </pc:picChg>
        <pc:picChg chg="del">
          <ac:chgData name="Richard Chalk" userId="287f8aa4f4de1d19" providerId="LiveId" clId="{B73F4E71-D8A6-4261-B719-07D7AADDFDD1}" dt="2023-08-17T05:55:23.354" v="334" actId="478"/>
          <ac:picMkLst>
            <pc:docMk/>
            <pc:sldMk cId="420224358" sldId="601"/>
            <ac:picMk id="15" creationId="{1841FA4A-4D9F-4E8D-D9B9-DD55157A8CB5}"/>
          </ac:picMkLst>
        </pc:picChg>
        <pc:picChg chg="add mod">
          <ac:chgData name="Richard Chalk" userId="287f8aa4f4de1d19" providerId="LiveId" clId="{B73F4E71-D8A6-4261-B719-07D7AADDFDD1}" dt="2023-08-17T06:14:04.898" v="963" actId="1036"/>
          <ac:picMkLst>
            <pc:docMk/>
            <pc:sldMk cId="420224358" sldId="601"/>
            <ac:picMk id="16" creationId="{7D8E4E11-7BAE-52E2-A449-7F8621AA009E}"/>
          </ac:picMkLst>
        </pc:picChg>
        <pc:picChg chg="del">
          <ac:chgData name="Richard Chalk" userId="287f8aa4f4de1d19" providerId="LiveId" clId="{B73F4E71-D8A6-4261-B719-07D7AADDFDD1}" dt="2023-08-17T06:08:19.961" v="754" actId="478"/>
          <ac:picMkLst>
            <pc:docMk/>
            <pc:sldMk cId="420224358" sldId="601"/>
            <ac:picMk id="18" creationId="{355A949A-34B8-5F3B-B5AA-452B1F2755F0}"/>
          </ac:picMkLst>
        </pc:picChg>
        <pc:picChg chg="add mod">
          <ac:chgData name="Richard Chalk" userId="287f8aa4f4de1d19" providerId="LiveId" clId="{B73F4E71-D8A6-4261-B719-07D7AADDFDD1}" dt="2023-08-17T06:14:04.898" v="963" actId="1036"/>
          <ac:picMkLst>
            <pc:docMk/>
            <pc:sldMk cId="420224358" sldId="601"/>
            <ac:picMk id="23" creationId="{0B5AE7AE-DC24-1359-944D-89B56BAC6777}"/>
          </ac:picMkLst>
        </pc:picChg>
        <pc:picChg chg="add del mod">
          <ac:chgData name="Richard Chalk" userId="287f8aa4f4de1d19" providerId="LiveId" clId="{B73F4E71-D8A6-4261-B719-07D7AADDFDD1}" dt="2023-08-17T06:12:19.456" v="880" actId="21"/>
          <ac:picMkLst>
            <pc:docMk/>
            <pc:sldMk cId="420224358" sldId="601"/>
            <ac:picMk id="24" creationId="{BB97E807-FBBF-DE5B-6F08-E1B5DCE285C1}"/>
          </ac:picMkLst>
        </pc:picChg>
        <pc:picChg chg="add mod">
          <ac:chgData name="Richard Chalk" userId="287f8aa4f4de1d19" providerId="LiveId" clId="{B73F4E71-D8A6-4261-B719-07D7AADDFDD1}" dt="2023-08-17T06:14:04.898" v="963" actId="1036"/>
          <ac:picMkLst>
            <pc:docMk/>
            <pc:sldMk cId="420224358" sldId="601"/>
            <ac:picMk id="26" creationId="{6653AC57-9648-DDBC-138C-5BAF3D35EF7F}"/>
          </ac:picMkLst>
        </pc:picChg>
        <pc:picChg chg="add mod">
          <ac:chgData name="Richard Chalk" userId="287f8aa4f4de1d19" providerId="LiveId" clId="{B73F4E71-D8A6-4261-B719-07D7AADDFDD1}" dt="2023-08-17T06:13:07.595" v="944" actId="167"/>
          <ac:picMkLst>
            <pc:docMk/>
            <pc:sldMk cId="420224358" sldId="601"/>
            <ac:picMk id="27" creationId="{03928C2A-60C6-B7A5-45E3-E84D528B0B3F}"/>
          </ac:picMkLst>
        </pc:picChg>
        <pc:picChg chg="add mod">
          <ac:chgData name="Richard Chalk" userId="287f8aa4f4de1d19" providerId="LiveId" clId="{B73F4E71-D8A6-4261-B719-07D7AADDFDD1}" dt="2023-08-17T06:14:04.898" v="963" actId="1036"/>
          <ac:picMkLst>
            <pc:docMk/>
            <pc:sldMk cId="420224358" sldId="601"/>
            <ac:picMk id="28" creationId="{45C68EB9-54FC-3DE0-FE72-E00748007915}"/>
          </ac:picMkLst>
        </pc:picChg>
        <pc:picChg chg="del">
          <ac:chgData name="Richard Chalk" userId="287f8aa4f4de1d19" providerId="LiveId" clId="{B73F4E71-D8A6-4261-B719-07D7AADDFDD1}" dt="2023-08-17T05:55:17.098" v="332" actId="478"/>
          <ac:picMkLst>
            <pc:docMk/>
            <pc:sldMk cId="420224358" sldId="601"/>
            <ac:picMk id="2050" creationId="{2769B7AB-6CD7-48F6-41BA-DAF02AFFEB64}"/>
          </ac:picMkLst>
        </pc:picChg>
      </pc:sldChg>
      <pc:sldChg chg="delSp modSp add mod ord">
        <pc:chgData name="Richard Chalk" userId="287f8aa4f4de1d19" providerId="LiveId" clId="{B73F4E71-D8A6-4261-B719-07D7AADDFDD1}" dt="2023-08-17T08:45:55.105" v="1051" actId="478"/>
        <pc:sldMkLst>
          <pc:docMk/>
          <pc:sldMk cId="3880255662" sldId="602"/>
        </pc:sldMkLst>
        <pc:spChg chg="mod">
          <ac:chgData name="Richard Chalk" userId="287f8aa4f4de1d19" providerId="LiveId" clId="{B73F4E71-D8A6-4261-B719-07D7AADDFDD1}" dt="2023-08-17T08:45:50.408" v="1049" actId="6549"/>
          <ac:spMkLst>
            <pc:docMk/>
            <pc:sldMk cId="3880255662" sldId="602"/>
            <ac:spMk id="118" creationId="{00000000-0000-0000-0000-000000000000}"/>
          </ac:spMkLst>
        </pc:spChg>
        <pc:picChg chg="del">
          <ac:chgData name="Richard Chalk" userId="287f8aa4f4de1d19" providerId="LiveId" clId="{B73F4E71-D8A6-4261-B719-07D7AADDFDD1}" dt="2023-08-17T08:45:54.428" v="1050" actId="478"/>
          <ac:picMkLst>
            <pc:docMk/>
            <pc:sldMk cId="3880255662" sldId="602"/>
            <ac:picMk id="3090" creationId="{E84C8B1E-142C-53AC-5DCE-B545D2101203}"/>
          </ac:picMkLst>
        </pc:picChg>
        <pc:picChg chg="del">
          <ac:chgData name="Richard Chalk" userId="287f8aa4f4de1d19" providerId="LiveId" clId="{B73F4E71-D8A6-4261-B719-07D7AADDFDD1}" dt="2023-08-17T08:45:55.105" v="1051" actId="478"/>
          <ac:picMkLst>
            <pc:docMk/>
            <pc:sldMk cId="3880255662" sldId="602"/>
            <ac:picMk id="3092" creationId="{E0350921-933B-009C-D549-2620752C7733}"/>
          </ac:picMkLst>
        </pc:picChg>
      </pc:sldChg>
      <pc:sldChg chg="addSp delSp modSp add mod ord">
        <pc:chgData name="Richard Chalk" userId="287f8aa4f4de1d19" providerId="LiveId" clId="{B73F4E71-D8A6-4261-B719-07D7AADDFDD1}" dt="2023-08-17T09:21:54.737" v="2769"/>
        <pc:sldMkLst>
          <pc:docMk/>
          <pc:sldMk cId="1193567361" sldId="603"/>
        </pc:sldMkLst>
        <pc:spChg chg="add del">
          <ac:chgData name="Richard Chalk" userId="287f8aa4f4de1d19" providerId="LiveId" clId="{B73F4E71-D8A6-4261-B719-07D7AADDFDD1}" dt="2023-08-17T09:21:47.444" v="2768" actId="478"/>
          <ac:spMkLst>
            <pc:docMk/>
            <pc:sldMk cId="1193567361" sldId="603"/>
            <ac:spMk id="117" creationId="{00000000-0000-0000-0000-000000000000}"/>
          </ac:spMkLst>
        </pc:spChg>
        <pc:spChg chg="mod">
          <ac:chgData name="Richard Chalk" userId="287f8aa4f4de1d19" providerId="LiveId" clId="{B73F4E71-D8A6-4261-B719-07D7AADDFDD1}" dt="2023-08-17T08:49:18.801" v="1287" actId="20577"/>
          <ac:spMkLst>
            <pc:docMk/>
            <pc:sldMk cId="1193567361" sldId="603"/>
            <ac:spMk id="118" creationId="{00000000-0000-0000-0000-000000000000}"/>
          </ac:spMkLst>
        </pc:spChg>
        <pc:picChg chg="add del mod">
          <ac:chgData name="Richard Chalk" userId="287f8aa4f4de1d19" providerId="LiveId" clId="{B73F4E71-D8A6-4261-B719-07D7AADDFDD1}" dt="2023-08-17T09:21:46.482" v="2767"/>
          <ac:picMkLst>
            <pc:docMk/>
            <pc:sldMk cId="1193567361" sldId="603"/>
            <ac:picMk id="2" creationId="{64639A4E-00FA-CD45-09E2-1B6A07511C00}"/>
          </ac:picMkLst>
        </pc:picChg>
        <pc:picChg chg="add">
          <ac:chgData name="Richard Chalk" userId="287f8aa4f4de1d19" providerId="LiveId" clId="{B73F4E71-D8A6-4261-B719-07D7AADDFDD1}" dt="2023-08-17T09:21:54.737" v="2769"/>
          <ac:picMkLst>
            <pc:docMk/>
            <pc:sldMk cId="1193567361" sldId="603"/>
            <ac:picMk id="7170" creationId="{67B5CA42-3599-6013-6851-F166AAE28761}"/>
          </ac:picMkLst>
        </pc:picChg>
      </pc:sldChg>
      <pc:sldChg chg="addSp delSp modSp add mod modNotesTx">
        <pc:chgData name="Richard Chalk" userId="287f8aa4f4de1d19" providerId="LiveId" clId="{B73F4E71-D8A6-4261-B719-07D7AADDFDD1}" dt="2023-08-17T09:21:41.050" v="2764" actId="21"/>
        <pc:sldMkLst>
          <pc:docMk/>
          <pc:sldMk cId="334582723" sldId="604"/>
        </pc:sldMkLst>
        <pc:spChg chg="del mod">
          <ac:chgData name="Richard Chalk" userId="287f8aa4f4de1d19" providerId="LiveId" clId="{B73F4E71-D8A6-4261-B719-07D7AADDFDD1}" dt="2023-08-17T08:54:17.281" v="1454" actId="478"/>
          <ac:spMkLst>
            <pc:docMk/>
            <pc:sldMk cId="334582723" sldId="604"/>
            <ac:spMk id="2" creationId="{2CED0939-2445-F1A3-21AE-0A535344DD5D}"/>
          </ac:spMkLst>
        </pc:spChg>
        <pc:spChg chg="mod">
          <ac:chgData name="Richard Chalk" userId="287f8aa4f4de1d19" providerId="LiveId" clId="{B73F4E71-D8A6-4261-B719-07D7AADDFDD1}" dt="2023-08-17T08:54:02.656" v="1420" actId="20577"/>
          <ac:spMkLst>
            <pc:docMk/>
            <pc:sldMk cId="334582723" sldId="604"/>
            <ac:spMk id="7" creationId="{EBD62573-4B50-EAD6-8C7E-C3AE6A9F45B4}"/>
          </ac:spMkLst>
        </pc:spChg>
        <pc:spChg chg="add mod">
          <ac:chgData name="Richard Chalk" userId="287f8aa4f4de1d19" providerId="LiveId" clId="{B73F4E71-D8A6-4261-B719-07D7AADDFDD1}" dt="2023-08-17T08:57:55.541" v="1870" actId="207"/>
          <ac:spMkLst>
            <pc:docMk/>
            <pc:sldMk cId="334582723" sldId="604"/>
            <ac:spMk id="10" creationId="{9988DD32-B1E4-A804-2988-A56A07276E02}"/>
          </ac:spMkLst>
        </pc:spChg>
        <pc:spChg chg="add mod">
          <ac:chgData name="Richard Chalk" userId="287f8aa4f4de1d19" providerId="LiveId" clId="{B73F4E71-D8A6-4261-B719-07D7AADDFDD1}" dt="2023-08-17T09:00:49.099" v="2030" actId="14100"/>
          <ac:spMkLst>
            <pc:docMk/>
            <pc:sldMk cId="334582723" sldId="604"/>
            <ac:spMk id="11" creationId="{01C56750-8D63-40CF-2A93-38A72B5E713D}"/>
          </ac:spMkLst>
        </pc:spChg>
        <pc:spChg chg="del">
          <ac:chgData name="Richard Chalk" userId="287f8aa4f4de1d19" providerId="LiveId" clId="{B73F4E71-D8A6-4261-B719-07D7AADDFDD1}" dt="2023-08-17T08:53:45.346" v="1318" actId="478"/>
          <ac:spMkLst>
            <pc:docMk/>
            <pc:sldMk cId="334582723" sldId="604"/>
            <ac:spMk id="21" creationId="{EBCFCEF7-AAD2-DC30-F107-04A98EE559A5}"/>
          </ac:spMkLst>
        </pc:spChg>
        <pc:spChg chg="del">
          <ac:chgData name="Richard Chalk" userId="287f8aa4f4de1d19" providerId="LiveId" clId="{B73F4E71-D8A6-4261-B719-07D7AADDFDD1}" dt="2023-08-17T08:53:43.886" v="1317" actId="478"/>
          <ac:spMkLst>
            <pc:docMk/>
            <pc:sldMk cId="334582723" sldId="604"/>
            <ac:spMk id="22" creationId="{6CC1CD53-AC70-B33F-2F25-0692D65F10A1}"/>
          </ac:spMkLst>
        </pc:spChg>
        <pc:picChg chg="del mod">
          <ac:chgData name="Richard Chalk" userId="287f8aa4f4de1d19" providerId="LiveId" clId="{B73F4E71-D8A6-4261-B719-07D7AADDFDD1}" dt="2023-08-17T09:00:27.865" v="2017" actId="478"/>
          <ac:picMkLst>
            <pc:docMk/>
            <pc:sldMk cId="334582723" sldId="604"/>
            <ac:picMk id="3" creationId="{AA334A03-B275-81AB-9F03-9F21E499C24B}"/>
          </ac:picMkLst>
        </pc:picChg>
        <pc:picChg chg="del">
          <ac:chgData name="Richard Chalk" userId="287f8aa4f4de1d19" providerId="LiveId" clId="{B73F4E71-D8A6-4261-B719-07D7AADDFDD1}" dt="2023-08-17T08:54:00.897" v="1418" actId="478"/>
          <ac:picMkLst>
            <pc:docMk/>
            <pc:sldMk cId="334582723" sldId="604"/>
            <ac:picMk id="5" creationId="{AE383C5C-EF1D-765E-6885-4CDE64427FFE}"/>
          </ac:picMkLst>
        </pc:picChg>
        <pc:picChg chg="del">
          <ac:chgData name="Richard Chalk" userId="287f8aa4f4de1d19" providerId="LiveId" clId="{B73F4E71-D8A6-4261-B719-07D7AADDFDD1}" dt="2023-08-17T08:54:00.038" v="1417" actId="478"/>
          <ac:picMkLst>
            <pc:docMk/>
            <pc:sldMk cId="334582723" sldId="604"/>
            <ac:picMk id="8" creationId="{A9C40143-9625-E05B-342C-2D849E2FD794}"/>
          </ac:picMkLst>
        </pc:picChg>
        <pc:picChg chg="del">
          <ac:chgData name="Richard Chalk" userId="287f8aa4f4de1d19" providerId="LiveId" clId="{B73F4E71-D8A6-4261-B719-07D7AADDFDD1}" dt="2023-08-17T08:54:28.237" v="1455" actId="478"/>
          <ac:picMkLst>
            <pc:docMk/>
            <pc:sldMk cId="334582723" sldId="604"/>
            <ac:picMk id="9" creationId="{06C93E7A-9B00-E064-41E6-C3D041DC2F5A}"/>
          </ac:picMkLst>
        </pc:picChg>
        <pc:picChg chg="add mod">
          <ac:chgData name="Richard Chalk" userId="287f8aa4f4de1d19" providerId="LiveId" clId="{B73F4E71-D8A6-4261-B719-07D7AADDFDD1}" dt="2023-08-17T08:57:29.199" v="1864" actId="1038"/>
          <ac:picMkLst>
            <pc:docMk/>
            <pc:sldMk cId="334582723" sldId="604"/>
            <ac:picMk id="12" creationId="{B4D4474E-CAFD-4AE8-E8DA-DC2B0E4A64B1}"/>
          </ac:picMkLst>
        </pc:picChg>
        <pc:picChg chg="add mod">
          <ac:chgData name="Richard Chalk" userId="287f8aa4f4de1d19" providerId="LiveId" clId="{B73F4E71-D8A6-4261-B719-07D7AADDFDD1}" dt="2023-08-17T08:59:51.433" v="1984" actId="1036"/>
          <ac:picMkLst>
            <pc:docMk/>
            <pc:sldMk cId="334582723" sldId="604"/>
            <ac:picMk id="13" creationId="{73AC1D78-0268-8EBE-6058-F617DB04B33F}"/>
          </ac:picMkLst>
        </pc:picChg>
        <pc:picChg chg="del">
          <ac:chgData name="Richard Chalk" userId="287f8aa4f4de1d19" providerId="LiveId" clId="{B73F4E71-D8A6-4261-B719-07D7AADDFDD1}" dt="2023-08-17T08:53:38.947" v="1313" actId="478"/>
          <ac:picMkLst>
            <pc:docMk/>
            <pc:sldMk cId="334582723" sldId="604"/>
            <ac:picMk id="16" creationId="{7D8E4E11-7BAE-52E2-A449-7F8621AA009E}"/>
          </ac:picMkLst>
        </pc:picChg>
        <pc:picChg chg="del">
          <ac:chgData name="Richard Chalk" userId="287f8aa4f4de1d19" providerId="LiveId" clId="{B73F4E71-D8A6-4261-B719-07D7AADDFDD1}" dt="2023-08-17T08:53:42.626" v="1315" actId="478"/>
          <ac:picMkLst>
            <pc:docMk/>
            <pc:sldMk cId="334582723" sldId="604"/>
            <ac:picMk id="23" creationId="{0B5AE7AE-DC24-1359-944D-89B56BAC6777}"/>
          </ac:picMkLst>
        </pc:picChg>
        <pc:picChg chg="del">
          <ac:chgData name="Richard Chalk" userId="287f8aa4f4de1d19" providerId="LiveId" clId="{B73F4E71-D8A6-4261-B719-07D7AADDFDD1}" dt="2023-08-17T08:53:43.141" v="1316" actId="478"/>
          <ac:picMkLst>
            <pc:docMk/>
            <pc:sldMk cId="334582723" sldId="604"/>
            <ac:picMk id="26" creationId="{6653AC57-9648-DDBC-138C-5BAF3D35EF7F}"/>
          </ac:picMkLst>
        </pc:picChg>
        <pc:picChg chg="mod">
          <ac:chgData name="Richard Chalk" userId="287f8aa4f4de1d19" providerId="LiveId" clId="{B73F4E71-D8A6-4261-B719-07D7AADDFDD1}" dt="2023-08-17T09:00:52.436" v="2031" actId="1076"/>
          <ac:picMkLst>
            <pc:docMk/>
            <pc:sldMk cId="334582723" sldId="604"/>
            <ac:picMk id="27" creationId="{03928C2A-60C6-B7A5-45E3-E84D528B0B3F}"/>
          </ac:picMkLst>
        </pc:picChg>
        <pc:picChg chg="del">
          <ac:chgData name="Richard Chalk" userId="287f8aa4f4de1d19" providerId="LiveId" clId="{B73F4E71-D8A6-4261-B719-07D7AADDFDD1}" dt="2023-08-17T08:53:41.927" v="1314" actId="478"/>
          <ac:picMkLst>
            <pc:docMk/>
            <pc:sldMk cId="334582723" sldId="604"/>
            <ac:picMk id="28" creationId="{45C68EB9-54FC-3DE0-FE72-E00748007915}"/>
          </ac:picMkLst>
        </pc:picChg>
        <pc:picChg chg="add mod">
          <ac:chgData name="Richard Chalk" userId="287f8aa4f4de1d19" providerId="LiveId" clId="{B73F4E71-D8A6-4261-B719-07D7AADDFDD1}" dt="2023-08-17T08:58:32.941" v="1901" actId="1076"/>
          <ac:picMkLst>
            <pc:docMk/>
            <pc:sldMk cId="334582723" sldId="604"/>
            <ac:picMk id="4098" creationId="{9B43537C-E2E0-9393-2BC2-3F2C33CD8DD5}"/>
          </ac:picMkLst>
        </pc:picChg>
        <pc:picChg chg="add del mod">
          <ac:chgData name="Richard Chalk" userId="287f8aa4f4de1d19" providerId="LiveId" clId="{B73F4E71-D8A6-4261-B719-07D7AADDFDD1}" dt="2023-08-17T09:21:41.050" v="2764" actId="21"/>
          <ac:picMkLst>
            <pc:docMk/>
            <pc:sldMk cId="334582723" sldId="604"/>
            <ac:picMk id="4100" creationId="{09D7CEEE-EC83-968C-C359-5A447462A0DD}"/>
          </ac:picMkLst>
        </pc:picChg>
      </pc:sldChg>
      <pc:sldChg chg="addSp delSp modSp add mod">
        <pc:chgData name="Richard Chalk" userId="287f8aa4f4de1d19" providerId="LiveId" clId="{B73F4E71-D8A6-4261-B719-07D7AADDFDD1}" dt="2023-08-17T09:09:28.219" v="2247" actId="1035"/>
        <pc:sldMkLst>
          <pc:docMk/>
          <pc:sldMk cId="4033554329" sldId="605"/>
        </pc:sldMkLst>
        <pc:spChg chg="add del">
          <ac:chgData name="Richard Chalk" userId="287f8aa4f4de1d19" providerId="LiveId" clId="{B73F4E71-D8A6-4261-B719-07D7AADDFDD1}" dt="2023-08-17T09:08:47.128" v="2104" actId="478"/>
          <ac:spMkLst>
            <pc:docMk/>
            <pc:sldMk cId="4033554329" sldId="605"/>
            <ac:spMk id="2" creationId="{3A4823BB-56A0-2E6A-8A01-3524F8415712}"/>
          </ac:spMkLst>
        </pc:spChg>
        <pc:spChg chg="add del">
          <ac:chgData name="Richard Chalk" userId="287f8aa4f4de1d19" providerId="LiveId" clId="{B73F4E71-D8A6-4261-B719-07D7AADDFDD1}" dt="2023-08-17T09:08:48.027" v="2106" actId="478"/>
          <ac:spMkLst>
            <pc:docMk/>
            <pc:sldMk cId="4033554329" sldId="605"/>
            <ac:spMk id="3" creationId="{EC39F6D6-3164-7FE6-F7EA-2EEFD622684C}"/>
          </ac:spMkLst>
        </pc:spChg>
        <pc:spChg chg="add del">
          <ac:chgData name="Richard Chalk" userId="287f8aa4f4de1d19" providerId="LiveId" clId="{B73F4E71-D8A6-4261-B719-07D7AADDFDD1}" dt="2023-08-17T09:08:48.743" v="2108" actId="478"/>
          <ac:spMkLst>
            <pc:docMk/>
            <pc:sldMk cId="4033554329" sldId="605"/>
            <ac:spMk id="5" creationId="{39CCC74D-73CA-C207-349F-CB1B0CDAE037}"/>
          </ac:spMkLst>
        </pc:spChg>
        <pc:spChg chg="mod">
          <ac:chgData name="Richard Chalk" userId="287f8aa4f4de1d19" providerId="LiveId" clId="{B73F4E71-D8A6-4261-B719-07D7AADDFDD1}" dt="2023-08-17T09:06:33.368" v="2059" actId="20577"/>
          <ac:spMkLst>
            <pc:docMk/>
            <pc:sldMk cId="4033554329" sldId="605"/>
            <ac:spMk id="7" creationId="{EBD62573-4B50-EAD6-8C7E-C3AE6A9F45B4}"/>
          </ac:spMkLst>
        </pc:spChg>
        <pc:spChg chg="mod ord">
          <ac:chgData name="Richard Chalk" userId="287f8aa4f4de1d19" providerId="LiveId" clId="{B73F4E71-D8A6-4261-B719-07D7AADDFDD1}" dt="2023-08-17T09:09:26.650" v="2239" actId="167"/>
          <ac:spMkLst>
            <pc:docMk/>
            <pc:sldMk cId="4033554329" sldId="605"/>
            <ac:spMk id="11" creationId="{01C56750-8D63-40CF-2A93-38A72B5E713D}"/>
          </ac:spMkLst>
        </pc:spChg>
        <pc:picChg chg="mod">
          <ac:chgData name="Richard Chalk" userId="287f8aa4f4de1d19" providerId="LiveId" clId="{B73F4E71-D8A6-4261-B719-07D7AADDFDD1}" dt="2023-08-17T09:09:28.219" v="2247" actId="1035"/>
          <ac:picMkLst>
            <pc:docMk/>
            <pc:sldMk cId="4033554329" sldId="605"/>
            <ac:picMk id="27" creationId="{03928C2A-60C6-B7A5-45E3-E84D528B0B3F}"/>
          </ac:picMkLst>
        </pc:picChg>
        <pc:picChg chg="del">
          <ac:chgData name="Richard Chalk" userId="287f8aa4f4de1d19" providerId="LiveId" clId="{B73F4E71-D8A6-4261-B719-07D7AADDFDD1}" dt="2023-08-17T09:08:57.543" v="2111" actId="478"/>
          <ac:picMkLst>
            <pc:docMk/>
            <pc:sldMk cId="4033554329" sldId="605"/>
            <ac:picMk id="4098" creationId="{9B43537C-E2E0-9393-2BC2-3F2C33CD8DD5}"/>
          </ac:picMkLst>
        </pc:picChg>
        <pc:picChg chg="add mod">
          <ac:chgData name="Richard Chalk" userId="287f8aa4f4de1d19" providerId="LiveId" clId="{B73F4E71-D8A6-4261-B719-07D7AADDFDD1}" dt="2023-08-17T09:08:29.222" v="2102" actId="1076"/>
          <ac:picMkLst>
            <pc:docMk/>
            <pc:sldMk cId="4033554329" sldId="605"/>
            <ac:picMk id="5122" creationId="{B450347D-585C-A579-B167-6DCD6F7A956E}"/>
          </ac:picMkLst>
        </pc:picChg>
        <pc:picChg chg="add mod">
          <ac:chgData name="Richard Chalk" userId="287f8aa4f4de1d19" providerId="LiveId" clId="{B73F4E71-D8A6-4261-B719-07D7AADDFDD1}" dt="2023-08-17T09:09:00.020" v="2112" actId="1076"/>
          <ac:picMkLst>
            <pc:docMk/>
            <pc:sldMk cId="4033554329" sldId="605"/>
            <ac:picMk id="5130" creationId="{2687B346-8942-C22A-7645-A34D58F51EC6}"/>
          </ac:picMkLst>
        </pc:picChg>
      </pc:sldChg>
      <pc:sldChg chg="addSp delSp modSp new mod modNotesTx">
        <pc:chgData name="Richard Chalk" userId="287f8aa4f4de1d19" providerId="LiveId" clId="{B73F4E71-D8A6-4261-B719-07D7AADDFDD1}" dt="2023-08-17T09:19:47.676" v="2757" actId="1076"/>
        <pc:sldMkLst>
          <pc:docMk/>
          <pc:sldMk cId="2311969190" sldId="606"/>
        </pc:sldMkLst>
        <pc:spChg chg="del">
          <ac:chgData name="Richard Chalk" userId="287f8aa4f4de1d19" providerId="LiveId" clId="{B73F4E71-D8A6-4261-B719-07D7AADDFDD1}" dt="2023-08-17T09:09:56.900" v="2286" actId="478"/>
          <ac:spMkLst>
            <pc:docMk/>
            <pc:sldMk cId="2311969190" sldId="606"/>
            <ac:spMk id="2" creationId="{E6346CB1-26A9-7F44-0444-01BED8131BF7}"/>
          </ac:spMkLst>
        </pc:spChg>
        <pc:spChg chg="del">
          <ac:chgData name="Richard Chalk" userId="287f8aa4f4de1d19" providerId="LiveId" clId="{B73F4E71-D8A6-4261-B719-07D7AADDFDD1}" dt="2023-08-17T09:09:58.014" v="2287" actId="478"/>
          <ac:spMkLst>
            <pc:docMk/>
            <pc:sldMk cId="2311969190" sldId="606"/>
            <ac:spMk id="3" creationId="{963A4305-4561-CC28-F053-7EC2F3D91E67}"/>
          </ac:spMkLst>
        </pc:spChg>
        <pc:spChg chg="add mod">
          <ac:chgData name="Richard Chalk" userId="287f8aa4f4de1d19" providerId="LiveId" clId="{B73F4E71-D8A6-4261-B719-07D7AADDFDD1}" dt="2023-08-17T09:19:32.378" v="2754" actId="1076"/>
          <ac:spMkLst>
            <pc:docMk/>
            <pc:sldMk cId="2311969190" sldId="606"/>
            <ac:spMk id="29" creationId="{085317C4-51D5-72FF-2A93-270B1F5C050A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30" creationId="{C3730CDC-2257-57CA-AFF6-00618C1C92F4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31" creationId="{8615F6CC-3D72-E467-1577-ED5D6D7C2974}"/>
          </ac:spMkLst>
        </pc:spChg>
        <pc:spChg chg="add mod">
          <ac:chgData name="Richard Chalk" userId="287f8aa4f4de1d19" providerId="LiveId" clId="{B73F4E71-D8A6-4261-B719-07D7AADDFDD1}" dt="2023-08-17T09:19:32.378" v="2754" actId="1076"/>
          <ac:spMkLst>
            <pc:docMk/>
            <pc:sldMk cId="2311969190" sldId="606"/>
            <ac:spMk id="35" creationId="{7252FE39-9843-04D8-1C14-71752716A004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36" creationId="{3D0C20E3-FD16-D93C-E426-F0C1699DF35D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37" creationId="{2FA35CD4-B7D1-ACA0-E6F9-E233F384A7BD}"/>
          </ac:spMkLst>
        </pc:spChg>
        <pc:spChg chg="add mod">
          <ac:chgData name="Richard Chalk" userId="287f8aa4f4de1d19" providerId="LiveId" clId="{B73F4E71-D8A6-4261-B719-07D7AADDFDD1}" dt="2023-08-17T09:19:32.378" v="2754" actId="1076"/>
          <ac:spMkLst>
            <pc:docMk/>
            <pc:sldMk cId="2311969190" sldId="606"/>
            <ac:spMk id="41" creationId="{DCB030E8-CE8C-71D5-A4E0-3C5661A9EA09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42" creationId="{6172AD1C-6579-3D2F-4F0E-8F30BEBF9936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43" creationId="{6E103C3B-73EA-64DB-7EB8-D34D379EEEAE}"/>
          </ac:spMkLst>
        </pc:spChg>
        <pc:spChg chg="add mod">
          <ac:chgData name="Richard Chalk" userId="287f8aa4f4de1d19" providerId="LiveId" clId="{B73F4E71-D8A6-4261-B719-07D7AADDFDD1}" dt="2023-08-17T09:19:32.378" v="2754" actId="1076"/>
          <ac:spMkLst>
            <pc:docMk/>
            <pc:sldMk cId="2311969190" sldId="606"/>
            <ac:spMk id="47" creationId="{4287047D-3F5F-48E8-E621-1F0FA9540782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48" creationId="{427ACE57-883C-9A53-0909-8B54F26F2F9A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49" creationId="{8C8D6434-DE06-76CA-8283-D7C1B4BDA340}"/>
          </ac:spMkLst>
        </pc:spChg>
        <pc:spChg chg="add mod">
          <ac:chgData name="Richard Chalk" userId="287f8aa4f4de1d19" providerId="LiveId" clId="{B73F4E71-D8A6-4261-B719-07D7AADDFDD1}" dt="2023-08-17T09:19:32.378" v="2754" actId="1076"/>
          <ac:spMkLst>
            <pc:docMk/>
            <pc:sldMk cId="2311969190" sldId="606"/>
            <ac:spMk id="53" creationId="{C9DD3885-F4C3-D52B-E4AF-6BF6B70CA305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54" creationId="{132B91F5-D2C1-3210-F4DF-C850CC57A953}"/>
          </ac:spMkLst>
        </pc:spChg>
        <pc:spChg chg="add del mod">
          <ac:chgData name="Richard Chalk" userId="287f8aa4f4de1d19" providerId="LiveId" clId="{B73F4E71-D8A6-4261-B719-07D7AADDFDD1}" dt="2023-08-17T09:17:51.736" v="2528" actId="478"/>
          <ac:spMkLst>
            <pc:docMk/>
            <pc:sldMk cId="2311969190" sldId="606"/>
            <ac:spMk id="55" creationId="{E5FF3E5E-8556-0D54-C2F5-F5050914C7A9}"/>
          </ac:spMkLst>
        </pc:spChg>
        <pc:spChg chg="add mod">
          <ac:chgData name="Richard Chalk" userId="287f8aa4f4de1d19" providerId="LiveId" clId="{B73F4E71-D8A6-4261-B719-07D7AADDFDD1}" dt="2023-08-17T09:19:47.676" v="2757" actId="1076"/>
          <ac:spMkLst>
            <pc:docMk/>
            <pc:sldMk cId="2311969190" sldId="606"/>
            <ac:spMk id="57" creationId="{BD764F02-EF87-4EBD-96E6-5018A33C9906}"/>
          </ac:spMkLst>
        </pc:spChg>
        <pc:spChg chg="add mod">
          <ac:chgData name="Richard Chalk" userId="287f8aa4f4de1d19" providerId="LiveId" clId="{B73F4E71-D8A6-4261-B719-07D7AADDFDD1}" dt="2023-08-17T09:19:47.676" v="2757" actId="1076"/>
          <ac:spMkLst>
            <pc:docMk/>
            <pc:sldMk cId="2311969190" sldId="606"/>
            <ac:spMk id="59" creationId="{CEB7E8EC-7FD4-21FE-4767-E193B022EB1A}"/>
          </ac:spMkLst>
        </pc:spChg>
        <pc:spChg chg="add mod">
          <ac:chgData name="Richard Chalk" userId="287f8aa4f4de1d19" providerId="LiveId" clId="{B73F4E71-D8A6-4261-B719-07D7AADDFDD1}" dt="2023-08-17T09:19:47.676" v="2757" actId="1076"/>
          <ac:spMkLst>
            <pc:docMk/>
            <pc:sldMk cId="2311969190" sldId="606"/>
            <ac:spMk id="61" creationId="{5F9773DB-DA76-D810-843B-8A327D959DE1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63" creationId="{33F598D4-F8C1-C6B3-E0DE-C0DCC2BC4D40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65" creationId="{BFFDA96F-33E0-C470-729C-C4722B99C262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67" creationId="{AE7E8E37-AF13-AF50-622E-CCA258207B3F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69" creationId="{C35400D4-9A70-2C20-3CAF-7B86D341A4CD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71" creationId="{FF75D6EC-AEE4-C053-D96E-54E0EE8C4BB3}"/>
          </ac:spMkLst>
        </pc:spChg>
        <pc:spChg chg="add del mod">
          <ac:chgData name="Richard Chalk" userId="287f8aa4f4de1d19" providerId="LiveId" clId="{B73F4E71-D8A6-4261-B719-07D7AADDFDD1}" dt="2023-08-17T09:16:31.318" v="2491" actId="478"/>
          <ac:spMkLst>
            <pc:docMk/>
            <pc:sldMk cId="2311969190" sldId="606"/>
            <ac:spMk id="73" creationId="{2805E6D9-6ABB-8420-D890-79E636A34A96}"/>
          </ac:spMkLst>
        </pc:spChg>
        <pc:spChg chg="add mod">
          <ac:chgData name="Richard Chalk" userId="287f8aa4f4de1d19" providerId="LiveId" clId="{B73F4E71-D8A6-4261-B719-07D7AADDFDD1}" dt="2023-08-17T09:19:47.676" v="2757" actId="1076"/>
          <ac:spMkLst>
            <pc:docMk/>
            <pc:sldMk cId="2311969190" sldId="606"/>
            <ac:spMk id="75" creationId="{BFE58827-4233-E867-2EF9-D0B4F56F3F56}"/>
          </ac:spMkLst>
        </pc:spChg>
        <pc:spChg chg="add mod">
          <ac:chgData name="Richard Chalk" userId="287f8aa4f4de1d19" providerId="LiveId" clId="{B73F4E71-D8A6-4261-B719-07D7AADDFDD1}" dt="2023-08-17T09:19:47.676" v="2757" actId="1076"/>
          <ac:spMkLst>
            <pc:docMk/>
            <pc:sldMk cId="2311969190" sldId="606"/>
            <ac:spMk id="77" creationId="{57FACA13-68C5-4F04-9D3B-3E834A1CEE2D}"/>
          </ac:spMkLst>
        </pc:spChg>
        <pc:spChg chg="add mod">
          <ac:chgData name="Richard Chalk" userId="287f8aa4f4de1d19" providerId="LiveId" clId="{B73F4E71-D8A6-4261-B719-07D7AADDFDD1}" dt="2023-08-17T09:19:43.536" v="2756" actId="1076"/>
          <ac:spMkLst>
            <pc:docMk/>
            <pc:sldMk cId="2311969190" sldId="606"/>
            <ac:spMk id="79" creationId="{F7BA5DDD-F9CA-0B58-0EFB-BC9A410BF0C7}"/>
          </ac:spMkLst>
        </pc:spChg>
        <pc:spChg chg="add mod">
          <ac:chgData name="Richard Chalk" userId="287f8aa4f4de1d19" providerId="LiveId" clId="{B73F4E71-D8A6-4261-B719-07D7AADDFDD1}" dt="2023-08-17T09:19:43.536" v="2756" actId="1076"/>
          <ac:spMkLst>
            <pc:docMk/>
            <pc:sldMk cId="2311969190" sldId="606"/>
            <ac:spMk id="81" creationId="{10C7BD03-19CC-B63F-28DD-4C7F2D8BF4BF}"/>
          </ac:spMkLst>
        </pc:spChg>
        <pc:spChg chg="add mod">
          <ac:chgData name="Richard Chalk" userId="287f8aa4f4de1d19" providerId="LiveId" clId="{B73F4E71-D8A6-4261-B719-07D7AADDFDD1}" dt="2023-08-17T09:19:43.536" v="2756" actId="1076"/>
          <ac:spMkLst>
            <pc:docMk/>
            <pc:sldMk cId="2311969190" sldId="606"/>
            <ac:spMk id="83" creationId="{3B67416D-4BD6-57BE-F839-7E25A8EED659}"/>
          </ac:spMkLst>
        </pc:spChg>
        <pc:spChg chg="add mod">
          <ac:chgData name="Richard Chalk" userId="287f8aa4f4de1d19" providerId="LiveId" clId="{B73F4E71-D8A6-4261-B719-07D7AADDFDD1}" dt="2023-08-17T09:19:43.536" v="2756" actId="1076"/>
          <ac:spMkLst>
            <pc:docMk/>
            <pc:sldMk cId="2311969190" sldId="606"/>
            <ac:spMk id="85" creationId="{68414E1A-1B4B-CD75-382E-C5A1370FC277}"/>
          </ac:spMkLst>
        </pc:spChg>
        <pc:spChg chg="add mod">
          <ac:chgData name="Richard Chalk" userId="287f8aa4f4de1d19" providerId="LiveId" clId="{B73F4E71-D8A6-4261-B719-07D7AADDFDD1}" dt="2023-08-17T09:19:43.536" v="2756" actId="1076"/>
          <ac:spMkLst>
            <pc:docMk/>
            <pc:sldMk cId="2311969190" sldId="606"/>
            <ac:spMk id="87" creationId="{712677BF-256A-1BA9-C699-5887329CF703}"/>
          </ac:spMkLst>
        </pc:spChg>
        <pc:spChg chg="add mod">
          <ac:chgData name="Richard Chalk" userId="287f8aa4f4de1d19" providerId="LiveId" clId="{B73F4E71-D8A6-4261-B719-07D7AADDFDD1}" dt="2023-08-17T09:19:39.127" v="2755" actId="1076"/>
          <ac:spMkLst>
            <pc:docMk/>
            <pc:sldMk cId="2311969190" sldId="606"/>
            <ac:spMk id="89" creationId="{11725D58-9FE8-118E-9784-828AD36E4433}"/>
          </ac:spMkLst>
        </pc:spChg>
        <pc:spChg chg="add mod">
          <ac:chgData name="Richard Chalk" userId="287f8aa4f4de1d19" providerId="LiveId" clId="{B73F4E71-D8A6-4261-B719-07D7AADDFDD1}" dt="2023-08-17T09:19:39.127" v="2755" actId="1076"/>
          <ac:spMkLst>
            <pc:docMk/>
            <pc:sldMk cId="2311969190" sldId="606"/>
            <ac:spMk id="91" creationId="{75694959-5799-76DB-182C-ADF56BD8C47A}"/>
          </ac:spMkLst>
        </pc:spChg>
        <pc:spChg chg="add mod">
          <ac:chgData name="Richard Chalk" userId="287f8aa4f4de1d19" providerId="LiveId" clId="{B73F4E71-D8A6-4261-B719-07D7AADDFDD1}" dt="2023-08-17T09:19:39.127" v="2755" actId="1076"/>
          <ac:spMkLst>
            <pc:docMk/>
            <pc:sldMk cId="2311969190" sldId="606"/>
            <ac:spMk id="93" creationId="{2F7477F6-FB3F-FD71-B2A8-A99A5F7310E6}"/>
          </ac:spMkLst>
        </pc:spChg>
        <pc:spChg chg="add mod">
          <ac:chgData name="Richard Chalk" userId="287f8aa4f4de1d19" providerId="LiveId" clId="{B73F4E71-D8A6-4261-B719-07D7AADDFDD1}" dt="2023-08-17T09:19:39.127" v="2755" actId="1076"/>
          <ac:spMkLst>
            <pc:docMk/>
            <pc:sldMk cId="2311969190" sldId="606"/>
            <ac:spMk id="95" creationId="{8B551EA7-A758-CBC1-BC09-B0C552EB6ECD}"/>
          </ac:spMkLst>
        </pc:spChg>
        <pc:spChg chg="add mod">
          <ac:chgData name="Richard Chalk" userId="287f8aa4f4de1d19" providerId="LiveId" clId="{B73F4E71-D8A6-4261-B719-07D7AADDFDD1}" dt="2023-08-17T09:19:39.127" v="2755" actId="1076"/>
          <ac:spMkLst>
            <pc:docMk/>
            <pc:sldMk cId="2311969190" sldId="606"/>
            <ac:spMk id="97" creationId="{FFCF5189-9AE4-7EE5-9479-B73A22639EB7}"/>
          </ac:spMkLst>
        </pc:spChg>
        <pc:spChg chg="add mod">
          <ac:chgData name="Richard Chalk" userId="287f8aa4f4de1d19" providerId="LiveId" clId="{B73F4E71-D8A6-4261-B719-07D7AADDFDD1}" dt="2023-08-17T09:19:28.049" v="2753" actId="1076"/>
          <ac:spMkLst>
            <pc:docMk/>
            <pc:sldMk cId="2311969190" sldId="606"/>
            <ac:spMk id="99" creationId="{CBB4AE7F-FA21-B2F6-BEF9-D89ABEA29C00}"/>
          </ac:spMkLst>
        </pc:spChg>
        <pc:spChg chg="add mod">
          <ac:chgData name="Richard Chalk" userId="287f8aa4f4de1d19" providerId="LiveId" clId="{B73F4E71-D8A6-4261-B719-07D7AADDFDD1}" dt="2023-08-17T09:19:28.049" v="2753" actId="1076"/>
          <ac:spMkLst>
            <pc:docMk/>
            <pc:sldMk cId="2311969190" sldId="606"/>
            <ac:spMk id="101" creationId="{A02BA82B-6CD3-BA9F-E216-A9F7B4781E7C}"/>
          </ac:spMkLst>
        </pc:spChg>
        <pc:spChg chg="add mod">
          <ac:chgData name="Richard Chalk" userId="287f8aa4f4de1d19" providerId="LiveId" clId="{B73F4E71-D8A6-4261-B719-07D7AADDFDD1}" dt="2023-08-17T09:19:28.049" v="2753" actId="1076"/>
          <ac:spMkLst>
            <pc:docMk/>
            <pc:sldMk cId="2311969190" sldId="606"/>
            <ac:spMk id="103" creationId="{2DCB5C3C-507F-B08A-153D-C4A256DCC58E}"/>
          </ac:spMkLst>
        </pc:spChg>
        <pc:spChg chg="add mod">
          <ac:chgData name="Richard Chalk" userId="287f8aa4f4de1d19" providerId="LiveId" clId="{B73F4E71-D8A6-4261-B719-07D7AADDFDD1}" dt="2023-08-17T09:19:28.049" v="2753" actId="1076"/>
          <ac:spMkLst>
            <pc:docMk/>
            <pc:sldMk cId="2311969190" sldId="606"/>
            <ac:spMk id="105" creationId="{16C7852B-0E4D-15B6-686E-1D63B239CBE8}"/>
          </ac:spMkLst>
        </pc:spChg>
        <pc:spChg chg="add mod">
          <ac:chgData name="Richard Chalk" userId="287f8aa4f4de1d19" providerId="LiveId" clId="{B73F4E71-D8A6-4261-B719-07D7AADDFDD1}" dt="2023-08-17T09:19:28.049" v="2753" actId="1076"/>
          <ac:spMkLst>
            <pc:docMk/>
            <pc:sldMk cId="2311969190" sldId="606"/>
            <ac:spMk id="107" creationId="{41CC4791-F04F-AEB9-9AF4-4738618C5511}"/>
          </ac:spMkLst>
        </pc:spChg>
        <pc:spChg chg="add mod">
          <ac:chgData name="Richard Chalk" userId="287f8aa4f4de1d19" providerId="LiveId" clId="{B73F4E71-D8A6-4261-B719-07D7AADDFDD1}" dt="2023-08-17T09:19:24.138" v="2752" actId="1076"/>
          <ac:spMkLst>
            <pc:docMk/>
            <pc:sldMk cId="2311969190" sldId="606"/>
            <ac:spMk id="109" creationId="{90C92F89-D5B5-753F-B004-F4E41F4E74B1}"/>
          </ac:spMkLst>
        </pc:spChg>
        <pc:spChg chg="add mod">
          <ac:chgData name="Richard Chalk" userId="287f8aa4f4de1d19" providerId="LiveId" clId="{B73F4E71-D8A6-4261-B719-07D7AADDFDD1}" dt="2023-08-17T09:19:24.138" v="2752" actId="1076"/>
          <ac:spMkLst>
            <pc:docMk/>
            <pc:sldMk cId="2311969190" sldId="606"/>
            <ac:spMk id="111" creationId="{88B586CD-3ABE-8657-EB73-4E586D8EB80A}"/>
          </ac:spMkLst>
        </pc:spChg>
        <pc:spChg chg="add mod">
          <ac:chgData name="Richard Chalk" userId="287f8aa4f4de1d19" providerId="LiveId" clId="{B73F4E71-D8A6-4261-B719-07D7AADDFDD1}" dt="2023-08-17T09:19:24.138" v="2752" actId="1076"/>
          <ac:spMkLst>
            <pc:docMk/>
            <pc:sldMk cId="2311969190" sldId="606"/>
            <ac:spMk id="113" creationId="{7D0923FB-AD47-79F7-E112-4280A95AAC76}"/>
          </ac:spMkLst>
        </pc:spChg>
        <pc:spChg chg="add mod">
          <ac:chgData name="Richard Chalk" userId="287f8aa4f4de1d19" providerId="LiveId" clId="{B73F4E71-D8A6-4261-B719-07D7AADDFDD1}" dt="2023-08-17T09:19:24.138" v="2752" actId="1076"/>
          <ac:spMkLst>
            <pc:docMk/>
            <pc:sldMk cId="2311969190" sldId="606"/>
            <ac:spMk id="115" creationId="{0E601302-4A7B-4479-7D02-6AB3CC66C208}"/>
          </ac:spMkLst>
        </pc:spChg>
        <pc:spChg chg="add mod">
          <ac:chgData name="Richard Chalk" userId="287f8aa4f4de1d19" providerId="LiveId" clId="{B73F4E71-D8A6-4261-B719-07D7AADDFDD1}" dt="2023-08-17T09:19:24.138" v="2752" actId="1076"/>
          <ac:spMkLst>
            <pc:docMk/>
            <pc:sldMk cId="2311969190" sldId="606"/>
            <ac:spMk id="117" creationId="{5F21651B-43C9-AC35-D982-421A8CC4F5E0}"/>
          </ac:spMkLst>
        </pc:spChg>
        <pc:picChg chg="add mod">
          <ac:chgData name="Richard Chalk" userId="287f8aa4f4de1d19" providerId="LiveId" clId="{B73F4E71-D8A6-4261-B719-07D7AADDFDD1}" dt="2023-08-17T09:19:32.378" v="2754" actId="1076"/>
          <ac:picMkLst>
            <pc:docMk/>
            <pc:sldMk cId="2311969190" sldId="606"/>
            <ac:picMk id="4" creationId="{A6E49F1A-BB9B-59F0-036B-673AC275B1D1}"/>
          </ac:picMkLst>
        </pc:picChg>
        <pc:picChg chg="add mod">
          <ac:chgData name="Richard Chalk" userId="287f8aa4f4de1d19" providerId="LiveId" clId="{B73F4E71-D8A6-4261-B719-07D7AADDFDD1}" dt="2023-08-17T09:19:47.676" v="2757" actId="1076"/>
          <ac:picMkLst>
            <pc:docMk/>
            <pc:sldMk cId="2311969190" sldId="606"/>
            <ac:picMk id="5" creationId="{5F34240D-25AE-3CB0-B0AD-8CDD844A8AE6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6" creationId="{96CC4873-FB3B-44D9-F647-6A0FD3DB2A5F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7" creationId="{4F1D538C-3DAA-5F56-6B51-B8B464268341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8" creationId="{4098BAF5-A2EF-DD5D-209F-C355189E429C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9" creationId="{D23CBA3A-BB69-E3E4-DAA2-6E0FF122B1F1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0" creationId="{84523D9F-6A19-F959-2143-B286AECE6DE6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1" creationId="{1A4020BD-5202-1288-7C72-A8448DC51E05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2" creationId="{F8A8A010-CFD1-5C1F-C421-860F9A6C3885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13" creationId="{731856AE-BC77-A9E5-D7BC-DB60C5AD84D8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4" creationId="{B77C5471-0741-88FD-54DA-C94AC1EB1D5D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5" creationId="{0698EB2B-3E8A-2001-DFF3-58FB6D7670FB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6" creationId="{C8A63E56-1AB8-182A-F511-5AD74E8FB1A7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7" creationId="{B03F6D99-217E-2E04-6440-1F2DD929928F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8" creationId="{6EB129B8-3B58-A170-EB3A-7D5DE66AF373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19" creationId="{41163E15-0A16-1FB9-62B4-6D04CB1902F4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0" creationId="{7D783830-947B-2011-18BB-B2DDE21C948E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21" creationId="{C4BE8E90-2B28-BC51-B5A3-74F3174AE43B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2" creationId="{CE48C05E-63A5-2554-6BD4-A3C2FB2AC3B4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3" creationId="{2676C444-F2AE-9416-CB4E-B0C007E51522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4" creationId="{68AB0E81-ADA9-62A6-81E9-045EF1C7178A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5" creationId="{F20001F1-3957-43A7-6AEA-7886C0805E8F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6" creationId="{092819CD-F4FD-73F0-3880-1CAB788A0CCF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7" creationId="{5AA75D47-EA7D-11D4-3CAF-F1D4DD255352}"/>
          </ac:picMkLst>
        </pc:picChg>
        <pc:picChg chg="add del mod">
          <ac:chgData name="Richard Chalk" userId="287f8aa4f4de1d19" providerId="LiveId" clId="{B73F4E71-D8A6-4261-B719-07D7AADDFDD1}" dt="2023-08-17T09:14:08.455" v="2369" actId="478"/>
          <ac:picMkLst>
            <pc:docMk/>
            <pc:sldMk cId="2311969190" sldId="606"/>
            <ac:picMk id="28" creationId="{3C509FBD-B339-F7AD-CA26-067BF4A50F39}"/>
          </ac:picMkLst>
        </pc:picChg>
        <pc:picChg chg="add mod">
          <ac:chgData name="Richard Chalk" userId="287f8aa4f4de1d19" providerId="LiveId" clId="{B73F4E71-D8A6-4261-B719-07D7AADDFDD1}" dt="2023-08-17T09:19:32.378" v="2754" actId="1076"/>
          <ac:picMkLst>
            <pc:docMk/>
            <pc:sldMk cId="2311969190" sldId="606"/>
            <ac:picMk id="32" creationId="{871D4114-3B8A-804F-B6E6-A0EF195AB052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33" creationId="{8D245C58-0198-84B9-F4DD-6D65036B25D4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34" creationId="{3A180946-AD0B-12A7-DE19-F9A5A34C37EC}"/>
          </ac:picMkLst>
        </pc:picChg>
        <pc:picChg chg="add mod">
          <ac:chgData name="Richard Chalk" userId="287f8aa4f4de1d19" providerId="LiveId" clId="{B73F4E71-D8A6-4261-B719-07D7AADDFDD1}" dt="2023-08-17T09:19:32.378" v="2754" actId="1076"/>
          <ac:picMkLst>
            <pc:docMk/>
            <pc:sldMk cId="2311969190" sldId="606"/>
            <ac:picMk id="38" creationId="{24783518-E449-BE77-F4FE-28EF27A9E283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39" creationId="{20A34FF2-4E7C-47B3-77E5-F6E4C83955C6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40" creationId="{E1F806AA-FAF4-E198-4333-7F15E3B1A6A8}"/>
          </ac:picMkLst>
        </pc:picChg>
        <pc:picChg chg="add mod">
          <ac:chgData name="Richard Chalk" userId="287f8aa4f4de1d19" providerId="LiveId" clId="{B73F4E71-D8A6-4261-B719-07D7AADDFDD1}" dt="2023-08-17T09:19:32.378" v="2754" actId="1076"/>
          <ac:picMkLst>
            <pc:docMk/>
            <pc:sldMk cId="2311969190" sldId="606"/>
            <ac:picMk id="44" creationId="{C437EE82-A209-04D8-A61B-137782999707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45" creationId="{B6BE1632-227B-1114-F75A-E0361EC6B58C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46" creationId="{418AAA8E-96C9-E526-DC9D-80EC3DAD6F57}"/>
          </ac:picMkLst>
        </pc:picChg>
        <pc:picChg chg="add mod">
          <ac:chgData name="Richard Chalk" userId="287f8aa4f4de1d19" providerId="LiveId" clId="{B73F4E71-D8A6-4261-B719-07D7AADDFDD1}" dt="2023-08-17T09:19:32.378" v="2754" actId="1076"/>
          <ac:picMkLst>
            <pc:docMk/>
            <pc:sldMk cId="2311969190" sldId="606"/>
            <ac:picMk id="50" creationId="{521A8F6E-615B-A880-D2D0-E4AF01B1FB63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51" creationId="{752F4ED5-4323-1282-E4AC-A5B0497633E2}"/>
          </ac:picMkLst>
        </pc:picChg>
        <pc:picChg chg="add del mod">
          <ac:chgData name="Richard Chalk" userId="287f8aa4f4de1d19" providerId="LiveId" clId="{B73F4E71-D8A6-4261-B719-07D7AADDFDD1}" dt="2023-08-17T09:17:51.736" v="2528" actId="478"/>
          <ac:picMkLst>
            <pc:docMk/>
            <pc:sldMk cId="2311969190" sldId="606"/>
            <ac:picMk id="52" creationId="{BC46814F-D2AB-1B02-0C71-484F20B731CE}"/>
          </ac:picMkLst>
        </pc:picChg>
        <pc:picChg chg="add del mod">
          <ac:chgData name="Richard Chalk" userId="287f8aa4f4de1d19" providerId="LiveId" clId="{B73F4E71-D8A6-4261-B719-07D7AADDFDD1}" dt="2023-08-17T09:15:37.528" v="2412" actId="478"/>
          <ac:picMkLst>
            <pc:docMk/>
            <pc:sldMk cId="2311969190" sldId="606"/>
            <ac:picMk id="56" creationId="{29D551A3-2AFB-0D90-1A9B-B7757B0E5DBD}"/>
          </ac:picMkLst>
        </pc:picChg>
        <pc:picChg chg="add mod">
          <ac:chgData name="Richard Chalk" userId="287f8aa4f4de1d19" providerId="LiveId" clId="{B73F4E71-D8A6-4261-B719-07D7AADDFDD1}" dt="2023-08-17T09:19:47.676" v="2757" actId="1076"/>
          <ac:picMkLst>
            <pc:docMk/>
            <pc:sldMk cId="2311969190" sldId="606"/>
            <ac:picMk id="58" creationId="{CD632321-1307-A4CE-947C-0FBC7AE7A85C}"/>
          </ac:picMkLst>
        </pc:picChg>
        <pc:picChg chg="add mod">
          <ac:chgData name="Richard Chalk" userId="287f8aa4f4de1d19" providerId="LiveId" clId="{B73F4E71-D8A6-4261-B719-07D7AADDFDD1}" dt="2023-08-17T09:19:47.676" v="2757" actId="1076"/>
          <ac:picMkLst>
            <pc:docMk/>
            <pc:sldMk cId="2311969190" sldId="606"/>
            <ac:picMk id="60" creationId="{1738E04C-2FCC-56FE-946C-943A4A28377F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62" creationId="{5FF3A275-3F09-9E9B-D2E7-B5E0A7B80F95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64" creationId="{6E6B04B8-DE8A-EDD9-D862-0F529F4B63DD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66" creationId="{4411168E-AFE3-3407-7098-F8E503DE7FBC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68" creationId="{F11829A0-B3CB-1E6E-152F-347D5D71FFCC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70" creationId="{3BD00952-F374-A710-DEBC-ED16A752A4FD}"/>
          </ac:picMkLst>
        </pc:picChg>
        <pc:picChg chg="add del mod">
          <ac:chgData name="Richard Chalk" userId="287f8aa4f4de1d19" providerId="LiveId" clId="{B73F4E71-D8A6-4261-B719-07D7AADDFDD1}" dt="2023-08-17T09:16:31.318" v="2491" actId="478"/>
          <ac:picMkLst>
            <pc:docMk/>
            <pc:sldMk cId="2311969190" sldId="606"/>
            <ac:picMk id="72" creationId="{D12A0B34-3D31-F284-05FE-25CD811FDE92}"/>
          </ac:picMkLst>
        </pc:picChg>
        <pc:picChg chg="add mod">
          <ac:chgData name="Richard Chalk" userId="287f8aa4f4de1d19" providerId="LiveId" clId="{B73F4E71-D8A6-4261-B719-07D7AADDFDD1}" dt="2023-08-17T09:19:47.676" v="2757" actId="1076"/>
          <ac:picMkLst>
            <pc:docMk/>
            <pc:sldMk cId="2311969190" sldId="606"/>
            <ac:picMk id="74" creationId="{A5ABD4A6-8DCE-F48B-709A-80228B6B7FD4}"/>
          </ac:picMkLst>
        </pc:picChg>
        <pc:picChg chg="add mod">
          <ac:chgData name="Richard Chalk" userId="287f8aa4f4de1d19" providerId="LiveId" clId="{B73F4E71-D8A6-4261-B719-07D7AADDFDD1}" dt="2023-08-17T09:19:47.676" v="2757" actId="1076"/>
          <ac:picMkLst>
            <pc:docMk/>
            <pc:sldMk cId="2311969190" sldId="606"/>
            <ac:picMk id="76" creationId="{7089E242-29A8-89F1-FF64-32897A510D83}"/>
          </ac:picMkLst>
        </pc:picChg>
        <pc:picChg chg="add mod">
          <ac:chgData name="Richard Chalk" userId="287f8aa4f4de1d19" providerId="LiveId" clId="{B73F4E71-D8A6-4261-B719-07D7AADDFDD1}" dt="2023-08-17T09:19:43.536" v="2756" actId="1076"/>
          <ac:picMkLst>
            <pc:docMk/>
            <pc:sldMk cId="2311969190" sldId="606"/>
            <ac:picMk id="78" creationId="{8651AD26-8DBB-4C2C-7842-D1DBEFD26B16}"/>
          </ac:picMkLst>
        </pc:picChg>
        <pc:picChg chg="add mod">
          <ac:chgData name="Richard Chalk" userId="287f8aa4f4de1d19" providerId="LiveId" clId="{B73F4E71-D8A6-4261-B719-07D7AADDFDD1}" dt="2023-08-17T09:19:43.536" v="2756" actId="1076"/>
          <ac:picMkLst>
            <pc:docMk/>
            <pc:sldMk cId="2311969190" sldId="606"/>
            <ac:picMk id="80" creationId="{4E26BDF2-1FE8-2D4D-9843-F2A8E3AF6CA9}"/>
          </ac:picMkLst>
        </pc:picChg>
        <pc:picChg chg="add mod">
          <ac:chgData name="Richard Chalk" userId="287f8aa4f4de1d19" providerId="LiveId" clId="{B73F4E71-D8A6-4261-B719-07D7AADDFDD1}" dt="2023-08-17T09:19:43.536" v="2756" actId="1076"/>
          <ac:picMkLst>
            <pc:docMk/>
            <pc:sldMk cId="2311969190" sldId="606"/>
            <ac:picMk id="82" creationId="{69D6728D-D6BC-7ADB-EF73-15F236B0AD75}"/>
          </ac:picMkLst>
        </pc:picChg>
        <pc:picChg chg="add mod">
          <ac:chgData name="Richard Chalk" userId="287f8aa4f4de1d19" providerId="LiveId" clId="{B73F4E71-D8A6-4261-B719-07D7AADDFDD1}" dt="2023-08-17T09:19:43.536" v="2756" actId="1076"/>
          <ac:picMkLst>
            <pc:docMk/>
            <pc:sldMk cId="2311969190" sldId="606"/>
            <ac:picMk id="84" creationId="{BCE45B33-D832-35BF-23EA-71EFAA114CBE}"/>
          </ac:picMkLst>
        </pc:picChg>
        <pc:picChg chg="add mod">
          <ac:chgData name="Richard Chalk" userId="287f8aa4f4de1d19" providerId="LiveId" clId="{B73F4E71-D8A6-4261-B719-07D7AADDFDD1}" dt="2023-08-17T09:19:43.536" v="2756" actId="1076"/>
          <ac:picMkLst>
            <pc:docMk/>
            <pc:sldMk cId="2311969190" sldId="606"/>
            <ac:picMk id="86" creationId="{AF4F2ACB-CE17-77AB-63F3-29C765B92489}"/>
          </ac:picMkLst>
        </pc:picChg>
        <pc:picChg chg="add mod">
          <ac:chgData name="Richard Chalk" userId="287f8aa4f4de1d19" providerId="LiveId" clId="{B73F4E71-D8A6-4261-B719-07D7AADDFDD1}" dt="2023-08-17T09:19:39.127" v="2755" actId="1076"/>
          <ac:picMkLst>
            <pc:docMk/>
            <pc:sldMk cId="2311969190" sldId="606"/>
            <ac:picMk id="88" creationId="{B580E0E6-C388-9339-4DD4-75084273E1A4}"/>
          </ac:picMkLst>
        </pc:picChg>
        <pc:picChg chg="add mod">
          <ac:chgData name="Richard Chalk" userId="287f8aa4f4de1d19" providerId="LiveId" clId="{B73F4E71-D8A6-4261-B719-07D7AADDFDD1}" dt="2023-08-17T09:19:39.127" v="2755" actId="1076"/>
          <ac:picMkLst>
            <pc:docMk/>
            <pc:sldMk cId="2311969190" sldId="606"/>
            <ac:picMk id="90" creationId="{EDF712B2-25F6-409B-4D3B-59C942C0F07C}"/>
          </ac:picMkLst>
        </pc:picChg>
        <pc:picChg chg="add mod">
          <ac:chgData name="Richard Chalk" userId="287f8aa4f4de1d19" providerId="LiveId" clId="{B73F4E71-D8A6-4261-B719-07D7AADDFDD1}" dt="2023-08-17T09:19:39.127" v="2755" actId="1076"/>
          <ac:picMkLst>
            <pc:docMk/>
            <pc:sldMk cId="2311969190" sldId="606"/>
            <ac:picMk id="92" creationId="{29B028E9-3B9B-D1F6-09E1-24505B19DE4A}"/>
          </ac:picMkLst>
        </pc:picChg>
        <pc:picChg chg="add mod">
          <ac:chgData name="Richard Chalk" userId="287f8aa4f4de1d19" providerId="LiveId" clId="{B73F4E71-D8A6-4261-B719-07D7AADDFDD1}" dt="2023-08-17T09:19:39.127" v="2755" actId="1076"/>
          <ac:picMkLst>
            <pc:docMk/>
            <pc:sldMk cId="2311969190" sldId="606"/>
            <ac:picMk id="94" creationId="{3EDDA910-1511-85AC-0D6F-DBA66B9A3794}"/>
          </ac:picMkLst>
        </pc:picChg>
        <pc:picChg chg="add mod">
          <ac:chgData name="Richard Chalk" userId="287f8aa4f4de1d19" providerId="LiveId" clId="{B73F4E71-D8A6-4261-B719-07D7AADDFDD1}" dt="2023-08-17T09:19:39.127" v="2755" actId="1076"/>
          <ac:picMkLst>
            <pc:docMk/>
            <pc:sldMk cId="2311969190" sldId="606"/>
            <ac:picMk id="96" creationId="{3FA1C9AB-60D4-2643-9AB5-B60F18A326E9}"/>
          </ac:picMkLst>
        </pc:picChg>
        <pc:picChg chg="add mod">
          <ac:chgData name="Richard Chalk" userId="287f8aa4f4de1d19" providerId="LiveId" clId="{B73F4E71-D8A6-4261-B719-07D7AADDFDD1}" dt="2023-08-17T09:19:28.049" v="2753" actId="1076"/>
          <ac:picMkLst>
            <pc:docMk/>
            <pc:sldMk cId="2311969190" sldId="606"/>
            <ac:picMk id="98" creationId="{1D7A0297-1DFE-6361-9C96-CFF153ED4E8C}"/>
          </ac:picMkLst>
        </pc:picChg>
        <pc:picChg chg="add mod">
          <ac:chgData name="Richard Chalk" userId="287f8aa4f4de1d19" providerId="LiveId" clId="{B73F4E71-D8A6-4261-B719-07D7AADDFDD1}" dt="2023-08-17T09:19:28.049" v="2753" actId="1076"/>
          <ac:picMkLst>
            <pc:docMk/>
            <pc:sldMk cId="2311969190" sldId="606"/>
            <ac:picMk id="100" creationId="{53689FE0-8838-F1BC-555A-96857470C5F3}"/>
          </ac:picMkLst>
        </pc:picChg>
        <pc:picChg chg="add mod">
          <ac:chgData name="Richard Chalk" userId="287f8aa4f4de1d19" providerId="LiveId" clId="{B73F4E71-D8A6-4261-B719-07D7AADDFDD1}" dt="2023-08-17T09:19:28.049" v="2753" actId="1076"/>
          <ac:picMkLst>
            <pc:docMk/>
            <pc:sldMk cId="2311969190" sldId="606"/>
            <ac:picMk id="102" creationId="{BB10E798-29B8-2EE6-1523-4BD39F61C144}"/>
          </ac:picMkLst>
        </pc:picChg>
        <pc:picChg chg="add mod">
          <ac:chgData name="Richard Chalk" userId="287f8aa4f4de1d19" providerId="LiveId" clId="{B73F4E71-D8A6-4261-B719-07D7AADDFDD1}" dt="2023-08-17T09:19:28.049" v="2753" actId="1076"/>
          <ac:picMkLst>
            <pc:docMk/>
            <pc:sldMk cId="2311969190" sldId="606"/>
            <ac:picMk id="104" creationId="{2AEA83CF-BDB1-0CD9-9007-80D293094674}"/>
          </ac:picMkLst>
        </pc:picChg>
        <pc:picChg chg="add mod">
          <ac:chgData name="Richard Chalk" userId="287f8aa4f4de1d19" providerId="LiveId" clId="{B73F4E71-D8A6-4261-B719-07D7AADDFDD1}" dt="2023-08-17T09:19:28.049" v="2753" actId="1076"/>
          <ac:picMkLst>
            <pc:docMk/>
            <pc:sldMk cId="2311969190" sldId="606"/>
            <ac:picMk id="106" creationId="{0AB81075-A3A2-A15B-01EB-CAE458C2470E}"/>
          </ac:picMkLst>
        </pc:picChg>
        <pc:picChg chg="add mod">
          <ac:chgData name="Richard Chalk" userId="287f8aa4f4de1d19" providerId="LiveId" clId="{B73F4E71-D8A6-4261-B719-07D7AADDFDD1}" dt="2023-08-17T09:19:24.138" v="2752" actId="1076"/>
          <ac:picMkLst>
            <pc:docMk/>
            <pc:sldMk cId="2311969190" sldId="606"/>
            <ac:picMk id="108" creationId="{D7CB0D6F-2820-EB7E-EB74-B8D5D5FACBA0}"/>
          </ac:picMkLst>
        </pc:picChg>
        <pc:picChg chg="add mod">
          <ac:chgData name="Richard Chalk" userId="287f8aa4f4de1d19" providerId="LiveId" clId="{B73F4E71-D8A6-4261-B719-07D7AADDFDD1}" dt="2023-08-17T09:19:24.138" v="2752" actId="1076"/>
          <ac:picMkLst>
            <pc:docMk/>
            <pc:sldMk cId="2311969190" sldId="606"/>
            <ac:picMk id="110" creationId="{D7DCD617-7193-0FB7-FECD-53A437E3E88D}"/>
          </ac:picMkLst>
        </pc:picChg>
        <pc:picChg chg="add mod">
          <ac:chgData name="Richard Chalk" userId="287f8aa4f4de1d19" providerId="LiveId" clId="{B73F4E71-D8A6-4261-B719-07D7AADDFDD1}" dt="2023-08-17T09:19:24.138" v="2752" actId="1076"/>
          <ac:picMkLst>
            <pc:docMk/>
            <pc:sldMk cId="2311969190" sldId="606"/>
            <ac:picMk id="112" creationId="{0998D0D5-8793-A883-5DD1-9C8CE1636B1E}"/>
          </ac:picMkLst>
        </pc:picChg>
        <pc:picChg chg="add mod">
          <ac:chgData name="Richard Chalk" userId="287f8aa4f4de1d19" providerId="LiveId" clId="{B73F4E71-D8A6-4261-B719-07D7AADDFDD1}" dt="2023-08-17T09:19:24.138" v="2752" actId="1076"/>
          <ac:picMkLst>
            <pc:docMk/>
            <pc:sldMk cId="2311969190" sldId="606"/>
            <ac:picMk id="114" creationId="{422E93E7-0864-3313-FA1A-CC172331F45D}"/>
          </ac:picMkLst>
        </pc:picChg>
        <pc:picChg chg="add mod">
          <ac:chgData name="Richard Chalk" userId="287f8aa4f4de1d19" providerId="LiveId" clId="{B73F4E71-D8A6-4261-B719-07D7AADDFDD1}" dt="2023-08-17T09:19:24.138" v="2752" actId="1076"/>
          <ac:picMkLst>
            <pc:docMk/>
            <pc:sldMk cId="2311969190" sldId="606"/>
            <ac:picMk id="116" creationId="{4DD9553E-D36F-0D2E-23F8-21CF38340FAC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2575820018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2575820018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2575820018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2575820018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Några exempel –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Northwind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Fråga 1. Ta fram all information för alla kunder som finns. Sortera </a:t>
            </a:r>
            <a:r>
              <a:rPr lang="sv-SE" sz="1800" dirty="0" err="1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ascending</a:t>
            </a: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.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EECC64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Fråga 2. Ta fram alla kunder som finns i London eller Paris.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CompanyName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City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City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'London'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'Paris’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EECC64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Här valde AI att endast inkludera 3 kolumner i output!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EECC64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Fråga 3. Hur många anställda kommer från UK? Visa det med en siffra.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Employees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Country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'UK’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EECC64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Fråga 4. Ta bort alla kunder som har city lika med Stockholm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City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'Stockholm’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Här har AI gjort helt fel… den har endast SELECT… det borde vara DELETE!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Den gör direkt med en HARD 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… inga tankar på SOFT 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Fråga 5.</a:t>
            </a: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 Ta fram alla kunders namn och region. I de fall där region är NULL, returnera istället texten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CompanyName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Region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'No region </a:t>
            </a:r>
            <a:r>
              <a:rPr lang="sv-SE" sz="1800" dirty="0" err="1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specified</a:t>
            </a:r>
            <a:r>
              <a:rPr lang="sv-SE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Region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Customers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Visa endast 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CompanyName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… inte alla kolumner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USING JOIN!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Fråga 6. Läs ut pris, produktnamn och </a:t>
            </a:r>
            <a:r>
              <a:rPr lang="sv-SE" sz="1800" dirty="0" err="1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supplierns</a:t>
            </a: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 namn för alla produkter som har ett pris större än 8.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-- Skriven av Chat GPT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UnitPrice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ProductName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CompanyName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Products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Products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SupplierID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SupplierID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UnitPrice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v-SE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-- </a:t>
            </a:r>
            <a:r>
              <a:rPr lang="sv-SE" sz="1800" dirty="0" err="1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Sriven</a:t>
            </a:r>
            <a:r>
              <a:rPr lang="sv-SE" sz="1800" dirty="0">
                <a:solidFill>
                  <a:srgbClr val="669768"/>
                </a:solidFill>
                <a:effectLst/>
                <a:latin typeface="Courier New" panose="02070309020205020404" pitchFamily="49" charset="0"/>
              </a:rPr>
              <a:t> av jag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ProductName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UnitPrice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CompanyName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Products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SupplierID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SupplierID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v-SE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sv-SE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UnitPrice</a:t>
            </a:r>
            <a:r>
              <a:rPr lang="sv-SE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sv-SE" sz="1800" dirty="0">
              <a:solidFill>
                <a:srgbClr val="C0C0C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OBS: Se ni att AI använder inte alias!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===============================================================</a:t>
            </a:r>
            <a:endParaRPr lang="sv-SE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004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05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40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8143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77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latform.openai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github.com/dbeaver/dbeaver/wiki/AI-Smart-Assistance#install-gpt-extension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DBeaver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Chat GPT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eart symbol - Wikipedia">
            <a:extLst>
              <a:ext uri="{FF2B5EF4-FFF2-40B4-BE49-F238E27FC236}">
                <a16:creationId xmlns:a16="http://schemas.microsoft.com/office/drawing/2014/main" id="{AFD7E48C-1EC5-60BC-FC29-EB8B2093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40" y="3171615"/>
            <a:ext cx="770709" cy="77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68;p32">
            <a:extLst>
              <a:ext uri="{FF2B5EF4-FFF2-40B4-BE49-F238E27FC236}">
                <a16:creationId xmlns:a16="http://schemas.microsoft.com/office/drawing/2014/main" id="{7DD145BF-F610-F511-27A6-2D93DF358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181" y="1491696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68;p32">
            <a:extLst>
              <a:ext uri="{FF2B5EF4-FFF2-40B4-BE49-F238E27FC236}">
                <a16:creationId xmlns:a16="http://schemas.microsoft.com/office/drawing/2014/main" id="{DD75B6D6-626E-925D-6513-E0DF8E438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6538" y="3039296"/>
            <a:ext cx="1006380" cy="503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9"/>
            <a:ext cx="5547961" cy="320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DBeaver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skapa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fungerande SQL förfrågningar med mänskligt språk tack vare integration med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OpenAI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visar några exempel…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Vill du testa själv kan du följa instruktionerna i denna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länk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DBeaver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&amp; Chat GPT?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487893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Beaver PRO | One tool for all data sources">
            <a:extLst>
              <a:ext uri="{FF2B5EF4-FFF2-40B4-BE49-F238E27FC236}">
                <a16:creationId xmlns:a16="http://schemas.microsoft.com/office/drawing/2014/main" id="{995651DD-0BF2-7EE1-CF04-80DE741A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711" y="44261"/>
            <a:ext cx="2986051" cy="116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oogle Shape;481;p21">
            <a:extLst>
              <a:ext uri="{FF2B5EF4-FFF2-40B4-BE49-F238E27FC236}">
                <a16:creationId xmlns:a16="http://schemas.microsoft.com/office/drawing/2014/main" id="{607C7AE3-B9B7-D74D-7C94-9DEDE46C23D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5D2B4EED-2934-059F-2224-7B611F5E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56" y="1626244"/>
            <a:ext cx="897838" cy="89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Beaver PRO | One tool for all data sources">
            <a:extLst>
              <a:ext uri="{FF2B5EF4-FFF2-40B4-BE49-F238E27FC236}">
                <a16:creationId xmlns:a16="http://schemas.microsoft.com/office/drawing/2014/main" id="{FAF68D61-7145-8B5B-EC7F-266A9BCA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41" y="1698104"/>
            <a:ext cx="2041434" cy="7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us Sign PNGs for Free Download">
            <a:extLst>
              <a:ext uri="{FF2B5EF4-FFF2-40B4-BE49-F238E27FC236}">
                <a16:creationId xmlns:a16="http://schemas.microsoft.com/office/drawing/2014/main" id="{D9F8C596-58DE-D75C-A063-A20EC761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87" y="1789150"/>
            <a:ext cx="602596" cy="62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Equal Sign Means Relationship, Not Action - KP® Mathematics : KP®  Mathematics">
            <a:extLst>
              <a:ext uri="{FF2B5EF4-FFF2-40B4-BE49-F238E27FC236}">
                <a16:creationId xmlns:a16="http://schemas.microsoft.com/office/drawing/2014/main" id="{E7540B61-3B22-CD23-438E-A1277A6F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31" y="1835668"/>
            <a:ext cx="851709" cy="5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5F3295-DABF-06EC-85FE-491A58FA46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9970" y="2768825"/>
            <a:ext cx="2481020" cy="802134"/>
          </a:xfrm>
          <a:prstGeom prst="rect">
            <a:avLst/>
          </a:prstGeom>
        </p:spPr>
      </p:pic>
      <p:sp>
        <p:nvSpPr>
          <p:cNvPr id="23" name="Google Shape;658;p44">
            <a:extLst>
              <a:ext uri="{FF2B5EF4-FFF2-40B4-BE49-F238E27FC236}">
                <a16:creationId xmlns:a16="http://schemas.microsoft.com/office/drawing/2014/main" id="{7E46C181-00D7-801B-2C71-15DA0C1D68B3}"/>
              </a:ext>
            </a:extLst>
          </p:cNvPr>
          <p:cNvSpPr/>
          <p:nvPr/>
        </p:nvSpPr>
        <p:spPr>
          <a:xfrm>
            <a:off x="6893257" y="3676030"/>
            <a:ext cx="4932984" cy="284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Show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all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Italy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*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country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'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Italy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';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C13CB-9740-6CDC-6C05-667BD735D767}"/>
              </a:ext>
            </a:extLst>
          </p:cNvPr>
          <p:cNvSpPr txBox="1"/>
          <p:nvPr/>
        </p:nvSpPr>
        <p:spPr>
          <a:xfrm>
            <a:off x="732726" y="4711499"/>
            <a:ext cx="5287181" cy="1754326"/>
          </a:xfrm>
          <a:custGeom>
            <a:avLst/>
            <a:gdLst>
              <a:gd name="connsiteX0" fmla="*/ 0 w 5287181"/>
              <a:gd name="connsiteY0" fmla="*/ 0 h 1754326"/>
              <a:gd name="connsiteX1" fmla="*/ 5287181 w 5287181"/>
              <a:gd name="connsiteY1" fmla="*/ 0 h 1754326"/>
              <a:gd name="connsiteX2" fmla="*/ 5287181 w 5287181"/>
              <a:gd name="connsiteY2" fmla="*/ 1754326 h 1754326"/>
              <a:gd name="connsiteX3" fmla="*/ 0 w 5287181"/>
              <a:gd name="connsiteY3" fmla="*/ 1754326 h 1754326"/>
              <a:gd name="connsiteX4" fmla="*/ 0 w 5287181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7181" h="1754326" fill="none" extrusionOk="0">
                <a:moveTo>
                  <a:pt x="0" y="0"/>
                </a:moveTo>
                <a:cubicBezTo>
                  <a:pt x="2488352" y="102978"/>
                  <a:pt x="3568520" y="101137"/>
                  <a:pt x="5287181" y="0"/>
                </a:cubicBezTo>
                <a:cubicBezTo>
                  <a:pt x="5424220" y="238303"/>
                  <a:pt x="5196677" y="1434628"/>
                  <a:pt x="5287181" y="1754326"/>
                </a:cubicBezTo>
                <a:cubicBezTo>
                  <a:pt x="3805972" y="1818833"/>
                  <a:pt x="1970800" y="1743341"/>
                  <a:pt x="0" y="1754326"/>
                </a:cubicBezTo>
                <a:cubicBezTo>
                  <a:pt x="17409" y="1282539"/>
                  <a:pt x="-55556" y="208637"/>
                  <a:pt x="0" y="0"/>
                </a:cubicBezTo>
                <a:close/>
              </a:path>
              <a:path w="5287181" h="1754326" stroke="0" extrusionOk="0">
                <a:moveTo>
                  <a:pt x="0" y="0"/>
                </a:moveTo>
                <a:cubicBezTo>
                  <a:pt x="2326529" y="-951"/>
                  <a:pt x="2842714" y="36535"/>
                  <a:pt x="5287181" y="0"/>
                </a:cubicBezTo>
                <a:cubicBezTo>
                  <a:pt x="5184524" y="580533"/>
                  <a:pt x="5338217" y="902452"/>
                  <a:pt x="5287181" y="1754326"/>
                </a:cubicBezTo>
                <a:cubicBezTo>
                  <a:pt x="3281828" y="1816647"/>
                  <a:pt x="1260764" y="1789834"/>
                  <a:pt x="0" y="1754326"/>
                </a:cubicBezTo>
                <a:cubicBezTo>
                  <a:pt x="134564" y="1036429"/>
                  <a:pt x="29186" y="34250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måste ha ett konto hos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OpenAI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Varje API anrop kostar en liten peng.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Man kan köpa några dollar här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https://platform.openai.com/</a:t>
            </a:r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1422352-1CC5-5C82-7CDD-477EC0EFE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99" y="4310025"/>
            <a:ext cx="713060" cy="713060"/>
          </a:xfrm>
          <a:prstGeom prst="rect">
            <a:avLst/>
          </a:prstGeom>
        </p:spPr>
      </p:pic>
      <p:pic>
        <p:nvPicPr>
          <p:cNvPr id="10" name="Picture 2" descr="Premium Vector | Money bag flat illustration dollars and gold coins stack  wealth and banking icon isolated vector">
            <a:extLst>
              <a:ext uri="{FF2B5EF4-FFF2-40B4-BE49-F238E27FC236}">
                <a16:creationId xmlns:a16="http://schemas.microsoft.com/office/drawing/2014/main" id="{E498EF8D-332E-065F-DB77-35670968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19" y="4996958"/>
            <a:ext cx="1436698" cy="122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215A45E8-EEFA-DCD2-0C08-D8B1F2B4C133}"/>
              </a:ext>
            </a:extLst>
          </p:cNvPr>
          <p:cNvSpPr/>
          <p:nvPr/>
        </p:nvSpPr>
        <p:spPr>
          <a:xfrm>
            <a:off x="11510177" y="4358405"/>
            <a:ext cx="628585" cy="148045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WORKSHOP (GRUPP)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Att genomföra en workshop | Hanna-Karin Grensman">
            <a:extLst>
              <a:ext uri="{FF2B5EF4-FFF2-40B4-BE49-F238E27FC236}">
                <a16:creationId xmlns:a16="http://schemas.microsoft.com/office/drawing/2014/main" id="{67B5CA42-3599-6013-6851-F166AAE2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6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01C56750-8D63-40CF-2A93-38A72B5E713D}"/>
              </a:ext>
            </a:extLst>
          </p:cNvPr>
          <p:cNvSpPr/>
          <p:nvPr/>
        </p:nvSpPr>
        <p:spPr>
          <a:xfrm>
            <a:off x="6604873" y="1458394"/>
            <a:ext cx="5547961" cy="477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ska bygga en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åt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Facebook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en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dagbok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din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Några entiteter att tänka på…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User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Profile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Friend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Det finns så klart många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entiteter man kan behöva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AA2C-4043-07D7-1F00-B8738448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26" y="197294"/>
            <a:ext cx="932880" cy="9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03928C2A-60C6-B7A5-45E3-E84D528B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69" y="3822693"/>
            <a:ext cx="2141314" cy="14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 1 - KUND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8;p44">
            <a:extLst>
              <a:ext uri="{FF2B5EF4-FFF2-40B4-BE49-F238E27FC236}">
                <a16:creationId xmlns:a16="http://schemas.microsoft.com/office/drawing/2014/main" id="{9988DD32-B1E4-A804-2988-A56A07276E02}"/>
              </a:ext>
            </a:extLst>
          </p:cNvPr>
          <p:cNvSpPr/>
          <p:nvPr/>
        </p:nvSpPr>
        <p:spPr>
          <a:xfrm>
            <a:off x="727199" y="1454039"/>
            <a:ext cx="5666622" cy="491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är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jobbar på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Facebook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kommer att arbeta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individuellt</a:t>
            </a:r>
          </a:p>
          <a:p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får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timmar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dig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modellera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databasen (endast ERD!)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tiden är ute ska du dela din ERD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till din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Databas-leverantör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(en annan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klasskamrat)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C1D78-0268-8EBE-6058-F617DB04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873" y="3006985"/>
            <a:ext cx="853514" cy="8763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7547DB-C3E4-33DE-C17C-22121BB1E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873" y="5354519"/>
            <a:ext cx="853514" cy="8763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0D205B0-21A2-A348-A3F3-CB013604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74" y="4226066"/>
            <a:ext cx="3327551" cy="23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ADB628E2-73D9-3E45-98B8-0BA0BD998897}"/>
              </a:ext>
            </a:extLst>
          </p:cNvPr>
          <p:cNvSpPr/>
          <p:nvPr/>
        </p:nvSpPr>
        <p:spPr>
          <a:xfrm rot="5400000">
            <a:off x="1682384" y="4977260"/>
            <a:ext cx="1254446" cy="95628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5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01C56750-8D63-40CF-2A93-38A72B5E713D}"/>
              </a:ext>
            </a:extLst>
          </p:cNvPr>
          <p:cNvSpPr/>
          <p:nvPr/>
        </p:nvSpPr>
        <p:spPr>
          <a:xfrm>
            <a:off x="6604873" y="1458394"/>
            <a:ext cx="5547961" cy="168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ska bygga färdigt databasen åt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Facebook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timmar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Skriv en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dagbok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AA2C-4043-07D7-1F00-B8738448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26" y="197294"/>
            <a:ext cx="932880" cy="9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 2 - Databas-leverantör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8;p44">
            <a:extLst>
              <a:ext uri="{FF2B5EF4-FFF2-40B4-BE49-F238E27FC236}">
                <a16:creationId xmlns:a16="http://schemas.microsoft.com/office/drawing/2014/main" id="{9988DD32-B1E4-A804-2988-A56A07276E02}"/>
              </a:ext>
            </a:extLst>
          </p:cNvPr>
          <p:cNvSpPr/>
          <p:nvPr/>
        </p:nvSpPr>
        <p:spPr>
          <a:xfrm>
            <a:off x="852839" y="1454039"/>
            <a:ext cx="5346078" cy="490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är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databas-leverantör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jobbar på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Databases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 US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kommer att arbeta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individuellt</a:t>
            </a: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din nya kund ska du… 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Skriva SQL syntax som skapar en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databas enligt kundens ERD!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data för minst 10 poster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Kontinuerligt stämma av med din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kund om du har frågor/funderingar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om deras databas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C1D78-0268-8EBE-6058-F617DB04B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873" y="2599893"/>
            <a:ext cx="853514" cy="876376"/>
          </a:xfrm>
          <a:prstGeom prst="rect">
            <a:avLst/>
          </a:prstGeom>
        </p:spPr>
      </p:pic>
      <p:pic>
        <p:nvPicPr>
          <p:cNvPr id="5" name="Picture 2" descr="The 15 Best Customer Service Software Platforms for 2023">
            <a:extLst>
              <a:ext uri="{FF2B5EF4-FFF2-40B4-BE49-F238E27FC236}">
                <a16:creationId xmlns:a16="http://schemas.microsoft.com/office/drawing/2014/main" id="{05AFC786-5E73-A656-B741-C46B0290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66" y="3709952"/>
            <a:ext cx="4722027" cy="26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15F03-442B-D002-C6A6-939E3B59C056}"/>
              </a:ext>
            </a:extLst>
          </p:cNvPr>
          <p:cNvSpPr txBox="1"/>
          <p:nvPr/>
        </p:nvSpPr>
        <p:spPr>
          <a:xfrm>
            <a:off x="10538849" y="3953217"/>
            <a:ext cx="646332" cy="400110"/>
          </a:xfrm>
          <a:prstGeom prst="rect">
            <a:avLst/>
          </a:prstGeom>
          <a:solidFill>
            <a:srgbClr val="1D9A78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DBA</a:t>
            </a:r>
            <a:endParaRPr lang="sv-S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257A9-F0DB-00B6-B08B-34C8EF37C6BC}"/>
              </a:ext>
            </a:extLst>
          </p:cNvPr>
          <p:cNvSpPr txBox="1"/>
          <p:nvPr/>
        </p:nvSpPr>
        <p:spPr>
          <a:xfrm>
            <a:off x="7118263" y="4361110"/>
            <a:ext cx="12170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sv-SE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eate Powerful Classroom Presentations that Grab Attention - Online  Professional Development Courses for Teachers - Dominican CA Online">
            <a:extLst>
              <a:ext uri="{FF2B5EF4-FFF2-40B4-BE49-F238E27FC236}">
                <a16:creationId xmlns:a16="http://schemas.microsoft.com/office/drawing/2014/main" id="{AF05C043-3670-0332-6ADF-41DD29C1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82" y="1653347"/>
            <a:ext cx="6979942" cy="46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AA2C-4043-07D7-1F00-B8738448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26" y="197294"/>
            <a:ext cx="932880" cy="9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Presentation - Facebook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4859385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8;p44">
            <a:extLst>
              <a:ext uri="{FF2B5EF4-FFF2-40B4-BE49-F238E27FC236}">
                <a16:creationId xmlns:a16="http://schemas.microsoft.com/office/drawing/2014/main" id="{9988DD32-B1E4-A804-2988-A56A07276E02}"/>
              </a:ext>
            </a:extLst>
          </p:cNvPr>
          <p:cNvSpPr/>
          <p:nvPr/>
        </p:nvSpPr>
        <p:spPr>
          <a:xfrm>
            <a:off x="852838" y="1454040"/>
            <a:ext cx="4006543" cy="48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kommer att få en chans att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presentera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inför klassen.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kund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databas-leverantör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Presentationen ska äga rum i max 10 minuter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Dagbok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DF1F6B2-1E66-B1D5-E18B-8533B9801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" y="4152592"/>
            <a:ext cx="713060" cy="71306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ABD1F8F-865E-91B9-B427-96E35194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53" y="2241337"/>
            <a:ext cx="576627" cy="5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92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675</Words>
  <Application>Microsoft Office PowerPoint</Application>
  <PresentationFormat>Widescreen</PresentationFormat>
  <Paragraphs>131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2023-10-09T11:20:27Z</dcterms:modified>
</cp:coreProperties>
</file>