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309" r:id="rId2"/>
    <p:sldId id="530" r:id="rId3"/>
    <p:sldId id="531" r:id="rId4"/>
    <p:sldId id="532" r:id="rId5"/>
    <p:sldId id="560" r:id="rId6"/>
    <p:sldId id="561" r:id="rId7"/>
    <p:sldId id="562" r:id="rId8"/>
    <p:sldId id="563" r:id="rId9"/>
    <p:sldId id="564" r:id="rId10"/>
    <p:sldId id="565" r:id="rId11"/>
    <p:sldId id="567" r:id="rId12"/>
    <p:sldId id="568" r:id="rId13"/>
    <p:sldId id="569" r:id="rId14"/>
    <p:sldId id="5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h4tLYp1sGNGNvpY7HLkhLQwiTEu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A78"/>
    <a:srgbClr val="FFFFFF"/>
    <a:srgbClr val="177C60"/>
    <a:srgbClr val="41239F"/>
    <a:srgbClr val="7E9F1A"/>
    <a:srgbClr val="FFAB36"/>
    <a:srgbClr val="ED4A7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EC108-C2D5-4EFC-B999-38410F45E479}" v="6" dt="2023-09-13T05:13:16.0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73362" autoAdjust="0"/>
  </p:normalViewPr>
  <p:slideViewPr>
    <p:cSldViewPr snapToGrid="0">
      <p:cViewPr varScale="1">
        <p:scale>
          <a:sx n="46" d="100"/>
          <a:sy n="46" d="100"/>
        </p:scale>
        <p:origin x="1596" y="40"/>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viewProps" Target="viewProps.xml"/><Relationship Id="rId10" Type="http://schemas.openxmlformats.org/officeDocument/2006/relationships/slide" Target="slides/slide9.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Chalk" userId="287f8aa4f4de1d19" providerId="LiveId" clId="{404ACD4A-D5E2-4191-B481-235526E58B99}"/>
    <pc:docChg chg="undo custSel addSld delSld modSld sldOrd">
      <pc:chgData name="Richard Chalk" userId="287f8aa4f4de1d19" providerId="LiveId" clId="{404ACD4A-D5E2-4191-B481-235526E58B99}" dt="2023-05-08T15:23:37.380" v="7633" actId="20577"/>
      <pc:docMkLst>
        <pc:docMk/>
      </pc:docMkLst>
      <pc:sldChg chg="modSp mod">
        <pc:chgData name="Richard Chalk" userId="287f8aa4f4de1d19" providerId="LiveId" clId="{404ACD4A-D5E2-4191-B481-235526E58B99}" dt="2023-05-08T04:50:15.860" v="0"/>
        <pc:sldMkLst>
          <pc:docMk/>
          <pc:sldMk cId="0" sldId="256"/>
        </pc:sldMkLst>
        <pc:spChg chg="mod">
          <ac:chgData name="Richard Chalk" userId="287f8aa4f4de1d19" providerId="LiveId" clId="{404ACD4A-D5E2-4191-B481-235526E58B99}" dt="2023-05-08T04:50:15.860" v="0"/>
          <ac:spMkLst>
            <pc:docMk/>
            <pc:sldMk cId="0" sldId="256"/>
            <ac:spMk id="118" creationId="{00000000-0000-0000-0000-000000000000}"/>
          </ac:spMkLst>
        </pc:spChg>
      </pc:sldChg>
      <pc:sldChg chg="addSp delSp modSp mod modNotesTx">
        <pc:chgData name="Richard Chalk" userId="287f8aa4f4de1d19" providerId="LiveId" clId="{404ACD4A-D5E2-4191-B481-235526E58B99}" dt="2023-05-08T14:38:23.655" v="7198" actId="20577"/>
        <pc:sldMkLst>
          <pc:docMk/>
          <pc:sldMk cId="61398895" sldId="257"/>
        </pc:sldMkLst>
        <pc:spChg chg="add mod">
          <ac:chgData name="Richard Chalk" userId="287f8aa4f4de1d19" providerId="LiveId" clId="{404ACD4A-D5E2-4191-B481-235526E58B99}" dt="2023-05-08T04:55:13.805" v="53" actId="1036"/>
          <ac:spMkLst>
            <pc:docMk/>
            <pc:sldMk cId="61398895" sldId="257"/>
            <ac:spMk id="5" creationId="{0DDCE4B4-4224-8917-2248-73908592F547}"/>
          </ac:spMkLst>
        </pc:spChg>
        <pc:spChg chg="add mod">
          <ac:chgData name="Richard Chalk" userId="287f8aa4f4de1d19" providerId="LiveId" clId="{404ACD4A-D5E2-4191-B481-235526E58B99}" dt="2023-05-08T04:56:18.037" v="65" actId="1076"/>
          <ac:spMkLst>
            <pc:docMk/>
            <pc:sldMk cId="61398895" sldId="257"/>
            <ac:spMk id="6" creationId="{C2BE871E-865B-8380-B8AE-83C5FF091EB2}"/>
          </ac:spMkLst>
        </pc:spChg>
        <pc:spChg chg="add mod">
          <ac:chgData name="Richard Chalk" userId="287f8aa4f4de1d19" providerId="LiveId" clId="{404ACD4A-D5E2-4191-B481-235526E58B99}" dt="2023-05-08T04:56:23.539" v="69" actId="20577"/>
          <ac:spMkLst>
            <pc:docMk/>
            <pc:sldMk cId="61398895" sldId="257"/>
            <ac:spMk id="7" creationId="{55342F01-0376-4682-7BD4-1CAA5E7AE571}"/>
          </ac:spMkLst>
        </pc:spChg>
        <pc:spChg chg="mod">
          <ac:chgData name="Richard Chalk" userId="287f8aa4f4de1d19" providerId="LiveId" clId="{404ACD4A-D5E2-4191-B481-235526E58B99}" dt="2023-05-08T04:50:29.972" v="8" actId="20577"/>
          <ac:spMkLst>
            <pc:docMk/>
            <pc:sldMk cId="61398895" sldId="257"/>
            <ac:spMk id="126" creationId="{00000000-0000-0000-0000-000000000000}"/>
          </ac:spMkLst>
        </pc:spChg>
        <pc:spChg chg="mod">
          <ac:chgData name="Richard Chalk" userId="287f8aa4f4de1d19" providerId="LiveId" clId="{404ACD4A-D5E2-4191-B481-235526E58B99}" dt="2023-05-08T14:38:23.655" v="7198" actId="20577"/>
          <ac:spMkLst>
            <pc:docMk/>
            <pc:sldMk cId="61398895" sldId="257"/>
            <ac:spMk id="127" creationId="{00000000-0000-0000-0000-000000000000}"/>
          </ac:spMkLst>
        </pc:spChg>
        <pc:picChg chg="del">
          <ac:chgData name="Richard Chalk" userId="287f8aa4f4de1d19" providerId="LiveId" clId="{404ACD4A-D5E2-4191-B481-235526E58B99}" dt="2023-05-08T04:51:17.775" v="12" actId="478"/>
          <ac:picMkLst>
            <pc:docMk/>
            <pc:sldMk cId="61398895" sldId="257"/>
            <ac:picMk id="3" creationId="{143BD36C-96AA-1372-4D44-554B3007C308}"/>
          </ac:picMkLst>
        </pc:picChg>
        <pc:picChg chg="add mod">
          <ac:chgData name="Richard Chalk" userId="287f8aa4f4de1d19" providerId="LiveId" clId="{404ACD4A-D5E2-4191-B481-235526E58B99}" dt="2023-05-08T04:54:43.642" v="30" actId="1076"/>
          <ac:picMkLst>
            <pc:docMk/>
            <pc:sldMk cId="61398895" sldId="257"/>
            <ac:picMk id="4" creationId="{17CA0E32-CFD0-6C61-DED8-9E64D4967CE7}"/>
          </ac:picMkLst>
        </pc:picChg>
        <pc:picChg chg="add mod">
          <ac:chgData name="Richard Chalk" userId="287f8aa4f4de1d19" providerId="LiveId" clId="{404ACD4A-D5E2-4191-B481-235526E58B99}" dt="2023-05-08T05:02:43.627" v="275" actId="1037"/>
          <ac:picMkLst>
            <pc:docMk/>
            <pc:sldMk cId="61398895" sldId="257"/>
            <ac:picMk id="1026" creationId="{78B40E09-3300-4168-84E4-07634E372E62}"/>
          </ac:picMkLst>
        </pc:picChg>
        <pc:picChg chg="add mod">
          <ac:chgData name="Richard Chalk" userId="287f8aa4f4de1d19" providerId="LiveId" clId="{404ACD4A-D5E2-4191-B481-235526E58B99}" dt="2023-05-08T05:02:01.902" v="259" actId="1037"/>
          <ac:picMkLst>
            <pc:docMk/>
            <pc:sldMk cId="61398895" sldId="257"/>
            <ac:picMk id="1028" creationId="{6EECFAD7-5812-C8DB-8D98-B2BF2AA9ACD5}"/>
          </ac:picMkLst>
        </pc:picChg>
        <pc:picChg chg="add mod">
          <ac:chgData name="Richard Chalk" userId="287f8aa4f4de1d19" providerId="LiveId" clId="{404ACD4A-D5E2-4191-B481-235526E58B99}" dt="2023-05-08T05:02:46.941" v="288" actId="1037"/>
          <ac:picMkLst>
            <pc:docMk/>
            <pc:sldMk cId="61398895" sldId="257"/>
            <ac:picMk id="1030" creationId="{FC5F5384-DCBE-689F-9E55-918B4E1984B3}"/>
          </ac:picMkLst>
        </pc:picChg>
        <pc:picChg chg="del">
          <ac:chgData name="Richard Chalk" userId="287f8aa4f4de1d19" providerId="LiveId" clId="{404ACD4A-D5E2-4191-B481-235526E58B99}" dt="2023-05-08T04:51:16.386" v="11" actId="478"/>
          <ac:picMkLst>
            <pc:docMk/>
            <pc:sldMk cId="61398895" sldId="257"/>
            <ac:picMk id="2050" creationId="{30233214-8DEF-52D0-FA15-20E8577D6D38}"/>
          </ac:picMkLst>
        </pc:picChg>
        <pc:picChg chg="del">
          <ac:chgData name="Richard Chalk" userId="287f8aa4f4de1d19" providerId="LiveId" clId="{404ACD4A-D5E2-4191-B481-235526E58B99}" dt="2023-05-08T04:51:16.386" v="11" actId="478"/>
          <ac:picMkLst>
            <pc:docMk/>
            <pc:sldMk cId="61398895" sldId="257"/>
            <ac:picMk id="2052" creationId="{74A359EC-53D2-9F7F-B118-10D36749B6F7}"/>
          </ac:picMkLst>
        </pc:picChg>
        <pc:picChg chg="del">
          <ac:chgData name="Richard Chalk" userId="287f8aa4f4de1d19" providerId="LiveId" clId="{404ACD4A-D5E2-4191-B481-235526E58B99}" dt="2023-05-08T04:51:16.386" v="11" actId="478"/>
          <ac:picMkLst>
            <pc:docMk/>
            <pc:sldMk cId="61398895" sldId="257"/>
            <ac:picMk id="2054" creationId="{536F9954-DBF7-8CDE-501B-51E0CC3C69C7}"/>
          </ac:picMkLst>
        </pc:picChg>
        <pc:picChg chg="del">
          <ac:chgData name="Richard Chalk" userId="287f8aa4f4de1d19" providerId="LiveId" clId="{404ACD4A-D5E2-4191-B481-235526E58B99}" dt="2023-05-08T04:51:16.386" v="11" actId="478"/>
          <ac:picMkLst>
            <pc:docMk/>
            <pc:sldMk cId="61398895" sldId="257"/>
            <ac:picMk id="2056" creationId="{CC440FEC-E00C-A149-C547-FE5C2FF6F5B1}"/>
          </ac:picMkLst>
        </pc:picChg>
      </pc:sldChg>
      <pc:sldChg chg="del">
        <pc:chgData name="Richard Chalk" userId="287f8aa4f4de1d19" providerId="LiveId" clId="{404ACD4A-D5E2-4191-B481-235526E58B99}" dt="2023-05-08T14:53:06.588" v="7552" actId="47"/>
        <pc:sldMkLst>
          <pc:docMk/>
          <pc:sldMk cId="0" sldId="258"/>
        </pc:sldMkLst>
      </pc:sldChg>
      <pc:sldChg chg="del">
        <pc:chgData name="Richard Chalk" userId="287f8aa4f4de1d19" providerId="LiveId" clId="{404ACD4A-D5E2-4191-B481-235526E58B99}" dt="2023-05-08T14:53:06.588" v="7552" actId="47"/>
        <pc:sldMkLst>
          <pc:docMk/>
          <pc:sldMk cId="2987041011" sldId="259"/>
        </pc:sldMkLst>
      </pc:sldChg>
      <pc:sldChg chg="del">
        <pc:chgData name="Richard Chalk" userId="287f8aa4f4de1d19" providerId="LiveId" clId="{404ACD4A-D5E2-4191-B481-235526E58B99}" dt="2023-05-08T14:53:06.588" v="7552" actId="47"/>
        <pc:sldMkLst>
          <pc:docMk/>
          <pc:sldMk cId="565442270" sldId="260"/>
        </pc:sldMkLst>
      </pc:sldChg>
      <pc:sldChg chg="del">
        <pc:chgData name="Richard Chalk" userId="287f8aa4f4de1d19" providerId="LiveId" clId="{404ACD4A-D5E2-4191-B481-235526E58B99}" dt="2023-05-08T14:53:06.588" v="7552" actId="47"/>
        <pc:sldMkLst>
          <pc:docMk/>
          <pc:sldMk cId="3457483595" sldId="262"/>
        </pc:sldMkLst>
      </pc:sldChg>
      <pc:sldChg chg="addSp delSp modSp new del ord">
        <pc:chgData name="Richard Chalk" userId="287f8aa4f4de1d19" providerId="LiveId" clId="{404ACD4A-D5E2-4191-B481-235526E58B99}" dt="2023-05-08T15:15:07.290" v="7558" actId="47"/>
        <pc:sldMkLst>
          <pc:docMk/>
          <pc:sldMk cId="1411399585" sldId="263"/>
        </pc:sldMkLst>
        <pc:picChg chg="add del mod">
          <ac:chgData name="Richard Chalk" userId="287f8aa4f4de1d19" providerId="LiveId" clId="{404ACD4A-D5E2-4191-B481-235526E58B99}" dt="2023-05-08T05:48:47.155" v="1618" actId="478"/>
          <ac:picMkLst>
            <pc:docMk/>
            <pc:sldMk cId="1411399585" sldId="263"/>
            <ac:picMk id="4" creationId="{936BFCAC-6218-108A-D40B-4438960ABECE}"/>
          </ac:picMkLst>
        </pc:picChg>
        <pc:picChg chg="add mod">
          <ac:chgData name="Richard Chalk" userId="287f8aa4f4de1d19" providerId="LiveId" clId="{404ACD4A-D5E2-4191-B481-235526E58B99}" dt="2023-05-08T05:50:04.642" v="1631"/>
          <ac:picMkLst>
            <pc:docMk/>
            <pc:sldMk cId="1411399585" sldId="263"/>
            <ac:picMk id="5" creationId="{8EC8C2CB-3DC3-F098-8006-3EC272132572}"/>
          </ac:picMkLst>
        </pc:picChg>
      </pc:sldChg>
      <pc:sldChg chg="modSp add mod setBg">
        <pc:chgData name="Richard Chalk" userId="287f8aa4f4de1d19" providerId="LiveId" clId="{404ACD4A-D5E2-4191-B481-235526E58B99}" dt="2023-05-08T04:57:28.302" v="131" actId="20577"/>
        <pc:sldMkLst>
          <pc:docMk/>
          <pc:sldMk cId="377805924" sldId="264"/>
        </pc:sldMkLst>
        <pc:spChg chg="mod">
          <ac:chgData name="Richard Chalk" userId="287f8aa4f4de1d19" providerId="LiveId" clId="{404ACD4A-D5E2-4191-B481-235526E58B99}" dt="2023-05-08T04:57:28.302" v="131" actId="20577"/>
          <ac:spMkLst>
            <pc:docMk/>
            <pc:sldMk cId="377805924" sldId="264"/>
            <ac:spMk id="118" creationId="{00000000-0000-0000-0000-000000000000}"/>
          </ac:spMkLst>
        </pc:spChg>
      </pc:sldChg>
      <pc:sldChg chg="addSp delSp modSp add mod modNotesTx">
        <pc:chgData name="Richard Chalk" userId="287f8aa4f4de1d19" providerId="LiveId" clId="{404ACD4A-D5E2-4191-B481-235526E58B99}" dt="2023-05-08T14:39:21.293" v="7237" actId="6549"/>
        <pc:sldMkLst>
          <pc:docMk/>
          <pc:sldMk cId="1075608736" sldId="265"/>
        </pc:sldMkLst>
        <pc:spChg chg="add del mod">
          <ac:chgData name="Richard Chalk" userId="287f8aa4f4de1d19" providerId="LiveId" clId="{404ACD4A-D5E2-4191-B481-235526E58B99}" dt="2023-05-08T05:07:46.105" v="352"/>
          <ac:spMkLst>
            <pc:docMk/>
            <pc:sldMk cId="1075608736" sldId="265"/>
            <ac:spMk id="2" creationId="{16AA7BF4-3D9A-808F-A82F-A6A9B4F3E68F}"/>
          </ac:spMkLst>
        </pc:spChg>
        <pc:spChg chg="del">
          <ac:chgData name="Richard Chalk" userId="287f8aa4f4de1d19" providerId="LiveId" clId="{404ACD4A-D5E2-4191-B481-235526E58B99}" dt="2023-05-08T04:59:10.565" v="154" actId="478"/>
          <ac:spMkLst>
            <pc:docMk/>
            <pc:sldMk cId="1075608736" sldId="265"/>
            <ac:spMk id="5" creationId="{0DDCE4B4-4224-8917-2248-73908592F547}"/>
          </ac:spMkLst>
        </pc:spChg>
        <pc:spChg chg="del">
          <ac:chgData name="Richard Chalk" userId="287f8aa4f4de1d19" providerId="LiveId" clId="{404ACD4A-D5E2-4191-B481-235526E58B99}" dt="2023-05-08T04:58:36.271" v="133" actId="478"/>
          <ac:spMkLst>
            <pc:docMk/>
            <pc:sldMk cId="1075608736" sldId="265"/>
            <ac:spMk id="6" creationId="{C2BE871E-865B-8380-B8AE-83C5FF091EB2}"/>
          </ac:spMkLst>
        </pc:spChg>
        <pc:spChg chg="del">
          <ac:chgData name="Richard Chalk" userId="287f8aa4f4de1d19" providerId="LiveId" clId="{404ACD4A-D5E2-4191-B481-235526E58B99}" dt="2023-05-08T04:58:36.271" v="133" actId="478"/>
          <ac:spMkLst>
            <pc:docMk/>
            <pc:sldMk cId="1075608736" sldId="265"/>
            <ac:spMk id="7" creationId="{55342F01-0376-4682-7BD4-1CAA5E7AE571}"/>
          </ac:spMkLst>
        </pc:spChg>
        <pc:spChg chg="add mod">
          <ac:chgData name="Richard Chalk" userId="287f8aa4f4de1d19" providerId="LiveId" clId="{404ACD4A-D5E2-4191-B481-235526E58B99}" dt="2023-05-08T05:14:25.362" v="437" actId="1076"/>
          <ac:spMkLst>
            <pc:docMk/>
            <pc:sldMk cId="1075608736" sldId="265"/>
            <ac:spMk id="8" creationId="{B9ADC30B-9391-0A69-5D72-55F8ACD24075}"/>
          </ac:spMkLst>
        </pc:spChg>
        <pc:spChg chg="mod">
          <ac:chgData name="Richard Chalk" userId="287f8aa4f4de1d19" providerId="LiveId" clId="{404ACD4A-D5E2-4191-B481-235526E58B99}" dt="2023-05-08T04:58:44.599" v="147" actId="20577"/>
          <ac:spMkLst>
            <pc:docMk/>
            <pc:sldMk cId="1075608736" sldId="265"/>
            <ac:spMk id="126" creationId="{00000000-0000-0000-0000-000000000000}"/>
          </ac:spMkLst>
        </pc:spChg>
        <pc:spChg chg="mod">
          <ac:chgData name="Richard Chalk" userId="287f8aa4f4de1d19" providerId="LiveId" clId="{404ACD4A-D5E2-4191-B481-235526E58B99}" dt="2023-05-08T14:39:21.293" v="7237" actId="6549"/>
          <ac:spMkLst>
            <pc:docMk/>
            <pc:sldMk cId="1075608736" sldId="265"/>
            <ac:spMk id="127" creationId="{00000000-0000-0000-0000-000000000000}"/>
          </ac:spMkLst>
        </pc:spChg>
        <pc:picChg chg="add mod">
          <ac:chgData name="Richard Chalk" userId="287f8aa4f4de1d19" providerId="LiveId" clId="{404ACD4A-D5E2-4191-B481-235526E58B99}" dt="2023-05-08T05:14:27.761" v="438" actId="1076"/>
          <ac:picMkLst>
            <pc:docMk/>
            <pc:sldMk cId="1075608736" sldId="265"/>
            <ac:picMk id="3" creationId="{6B243C0F-2248-9561-5F65-8744092F8B26}"/>
          </ac:picMkLst>
        </pc:picChg>
        <pc:picChg chg="del">
          <ac:chgData name="Richard Chalk" userId="287f8aa4f4de1d19" providerId="LiveId" clId="{404ACD4A-D5E2-4191-B481-235526E58B99}" dt="2023-05-08T04:58:36.271" v="133" actId="478"/>
          <ac:picMkLst>
            <pc:docMk/>
            <pc:sldMk cId="1075608736" sldId="265"/>
            <ac:picMk id="4" creationId="{17CA0E32-CFD0-6C61-DED8-9E64D4967CE7}"/>
          </ac:picMkLst>
        </pc:picChg>
        <pc:picChg chg="add mod">
          <ac:chgData name="Richard Chalk" userId="287f8aa4f4de1d19" providerId="LiveId" clId="{404ACD4A-D5E2-4191-B481-235526E58B99}" dt="2023-05-08T05:14:25.362" v="437" actId="1076"/>
          <ac:picMkLst>
            <pc:docMk/>
            <pc:sldMk cId="1075608736" sldId="265"/>
            <ac:picMk id="9" creationId="{A19636EE-482F-27C7-5682-B90510CE2462}"/>
          </ac:picMkLst>
        </pc:picChg>
        <pc:picChg chg="add del mod">
          <ac:chgData name="Richard Chalk" userId="287f8aa4f4de1d19" providerId="LiveId" clId="{404ACD4A-D5E2-4191-B481-235526E58B99}" dt="2023-05-08T05:08:40.465" v="366" actId="478"/>
          <ac:picMkLst>
            <pc:docMk/>
            <pc:sldMk cId="1075608736" sldId="265"/>
            <ac:picMk id="2050" creationId="{E0AD3BB2-9901-66BC-523A-97DDB5757442}"/>
          </ac:picMkLst>
        </pc:picChg>
      </pc:sldChg>
      <pc:sldChg chg="addSp delSp modSp add mod">
        <pc:chgData name="Richard Chalk" userId="287f8aa4f4de1d19" providerId="LiveId" clId="{404ACD4A-D5E2-4191-B481-235526E58B99}" dt="2023-05-08T14:40:09.112" v="7271" actId="20577"/>
        <pc:sldMkLst>
          <pc:docMk/>
          <pc:sldMk cId="3785578434" sldId="266"/>
        </pc:sldMkLst>
        <pc:spChg chg="mod">
          <ac:chgData name="Richard Chalk" userId="287f8aa4f4de1d19" providerId="LiveId" clId="{404ACD4A-D5E2-4191-B481-235526E58B99}" dt="2023-05-08T05:07:56.540" v="363" actId="6549"/>
          <ac:spMkLst>
            <pc:docMk/>
            <pc:sldMk cId="3785578434" sldId="266"/>
            <ac:spMk id="126" creationId="{00000000-0000-0000-0000-000000000000}"/>
          </ac:spMkLst>
        </pc:spChg>
        <pc:spChg chg="mod">
          <ac:chgData name="Richard Chalk" userId="287f8aa4f4de1d19" providerId="LiveId" clId="{404ACD4A-D5E2-4191-B481-235526E58B99}" dt="2023-05-08T14:40:09.112" v="7271" actId="20577"/>
          <ac:spMkLst>
            <pc:docMk/>
            <pc:sldMk cId="3785578434" sldId="266"/>
            <ac:spMk id="127" creationId="{00000000-0000-0000-0000-000000000000}"/>
          </ac:spMkLst>
        </pc:spChg>
        <pc:picChg chg="del">
          <ac:chgData name="Richard Chalk" userId="287f8aa4f4de1d19" providerId="LiveId" clId="{404ACD4A-D5E2-4191-B481-235526E58B99}" dt="2023-05-08T05:16:36.496" v="452" actId="478"/>
          <ac:picMkLst>
            <pc:docMk/>
            <pc:sldMk cId="3785578434" sldId="266"/>
            <ac:picMk id="2050" creationId="{E0AD3BB2-9901-66BC-523A-97DDB5757442}"/>
          </ac:picMkLst>
        </pc:picChg>
        <pc:picChg chg="add mod">
          <ac:chgData name="Richard Chalk" userId="287f8aa4f4de1d19" providerId="LiveId" clId="{404ACD4A-D5E2-4191-B481-235526E58B99}" dt="2023-05-08T05:16:39.344" v="454" actId="1076"/>
          <ac:picMkLst>
            <pc:docMk/>
            <pc:sldMk cId="3785578434" sldId="266"/>
            <ac:picMk id="3074" creationId="{9AC3688F-8929-C660-3A52-3EEEE39712B4}"/>
          </ac:picMkLst>
        </pc:picChg>
        <pc:picChg chg="add del">
          <ac:chgData name="Richard Chalk" userId="287f8aa4f4de1d19" providerId="LiveId" clId="{404ACD4A-D5E2-4191-B481-235526E58B99}" dt="2023-05-08T05:19:03.715" v="460"/>
          <ac:picMkLst>
            <pc:docMk/>
            <pc:sldMk cId="3785578434" sldId="266"/>
            <ac:picMk id="3076" creationId="{3BC3B732-C25E-450B-6029-F5FF728879F3}"/>
          </ac:picMkLst>
        </pc:picChg>
      </pc:sldChg>
      <pc:sldChg chg="addSp delSp modSp add mod modNotesTx">
        <pc:chgData name="Richard Chalk" userId="287f8aa4f4de1d19" providerId="LiveId" clId="{404ACD4A-D5E2-4191-B481-235526E58B99}" dt="2023-05-08T14:42:14.465" v="7345" actId="5793"/>
        <pc:sldMkLst>
          <pc:docMk/>
          <pc:sldMk cId="2913995376" sldId="267"/>
        </pc:sldMkLst>
        <pc:spChg chg="add mod">
          <ac:chgData name="Richard Chalk" userId="287f8aa4f4de1d19" providerId="LiveId" clId="{404ACD4A-D5E2-4191-B481-235526E58B99}" dt="2023-05-08T14:41:49.005" v="7307" actId="207"/>
          <ac:spMkLst>
            <pc:docMk/>
            <pc:sldMk cId="2913995376" sldId="267"/>
            <ac:spMk id="2" creationId="{8776158E-4A81-D400-3926-D73C3B71E9F5}"/>
          </ac:spMkLst>
        </pc:spChg>
        <pc:spChg chg="add del mod">
          <ac:chgData name="Richard Chalk" userId="287f8aa4f4de1d19" providerId="LiveId" clId="{404ACD4A-D5E2-4191-B481-235526E58B99}" dt="2023-05-08T05:22:08.758" v="618" actId="478"/>
          <ac:spMkLst>
            <pc:docMk/>
            <pc:sldMk cId="2913995376" sldId="267"/>
            <ac:spMk id="5" creationId="{5A1F6822-869C-9C0E-AD86-486C536D743E}"/>
          </ac:spMkLst>
        </pc:spChg>
        <pc:spChg chg="add mod">
          <ac:chgData name="Richard Chalk" userId="287f8aa4f4de1d19" providerId="LiveId" clId="{404ACD4A-D5E2-4191-B481-235526E58B99}" dt="2023-05-08T05:27:30.604" v="1015" actId="20577"/>
          <ac:spMkLst>
            <pc:docMk/>
            <pc:sldMk cId="2913995376" sldId="267"/>
            <ac:spMk id="6" creationId="{EDFC00C2-2C4C-1F24-7BF9-A455406DF998}"/>
          </ac:spMkLst>
        </pc:spChg>
        <pc:spChg chg="mod">
          <ac:chgData name="Richard Chalk" userId="287f8aa4f4de1d19" providerId="LiveId" clId="{404ACD4A-D5E2-4191-B481-235526E58B99}" dt="2023-05-08T05:19:12.959" v="468" actId="20577"/>
          <ac:spMkLst>
            <pc:docMk/>
            <pc:sldMk cId="2913995376" sldId="267"/>
            <ac:spMk id="126" creationId="{00000000-0000-0000-0000-000000000000}"/>
          </ac:spMkLst>
        </pc:spChg>
        <pc:spChg chg="mod">
          <ac:chgData name="Richard Chalk" userId="287f8aa4f4de1d19" providerId="LiveId" clId="{404ACD4A-D5E2-4191-B481-235526E58B99}" dt="2023-05-08T14:40:57.133" v="7289" actId="20577"/>
          <ac:spMkLst>
            <pc:docMk/>
            <pc:sldMk cId="2913995376" sldId="267"/>
            <ac:spMk id="127" creationId="{00000000-0000-0000-0000-000000000000}"/>
          </ac:spMkLst>
        </pc:spChg>
        <pc:picChg chg="add mod">
          <ac:chgData name="Richard Chalk" userId="287f8aa4f4de1d19" providerId="LiveId" clId="{404ACD4A-D5E2-4191-B481-235526E58B99}" dt="2023-05-08T05:27:18.581" v="1012" actId="1076"/>
          <ac:picMkLst>
            <pc:docMk/>
            <pc:sldMk cId="2913995376" sldId="267"/>
            <ac:picMk id="7" creationId="{8D759FF8-F602-D888-CF85-4CFD1BDF3D78}"/>
          </ac:picMkLst>
        </pc:picChg>
        <pc:picChg chg="del">
          <ac:chgData name="Richard Chalk" userId="287f8aa4f4de1d19" providerId="LiveId" clId="{404ACD4A-D5E2-4191-B481-235526E58B99}" dt="2023-05-08T05:19:27.232" v="471" actId="478"/>
          <ac:picMkLst>
            <pc:docMk/>
            <pc:sldMk cId="2913995376" sldId="267"/>
            <ac:picMk id="3074" creationId="{9AC3688F-8929-C660-3A52-3EEEE39712B4}"/>
          </ac:picMkLst>
        </pc:picChg>
        <pc:cxnChg chg="add mod">
          <ac:chgData name="Richard Chalk" userId="287f8aa4f4de1d19" providerId="LiveId" clId="{404ACD4A-D5E2-4191-B481-235526E58B99}" dt="2023-05-08T05:20:50.591" v="608" actId="1582"/>
          <ac:cxnSpMkLst>
            <pc:docMk/>
            <pc:sldMk cId="2913995376" sldId="267"/>
            <ac:cxnSpMk id="4" creationId="{A3A58D75-6EF2-FB36-3740-D225180AC4F5}"/>
          </ac:cxnSpMkLst>
        </pc:cxnChg>
      </pc:sldChg>
      <pc:sldChg chg="addSp delSp modSp add mod modNotesTx">
        <pc:chgData name="Richard Chalk" userId="287f8aa4f4de1d19" providerId="LiveId" clId="{404ACD4A-D5E2-4191-B481-235526E58B99}" dt="2023-05-08T05:52:29.540" v="1718" actId="167"/>
        <pc:sldMkLst>
          <pc:docMk/>
          <pc:sldMk cId="1175204052" sldId="268"/>
        </pc:sldMkLst>
        <pc:spChg chg="mod">
          <ac:chgData name="Richard Chalk" userId="287f8aa4f4de1d19" providerId="LiveId" clId="{404ACD4A-D5E2-4191-B481-235526E58B99}" dt="2023-05-08T05:49:21.350" v="1628" actId="20577"/>
          <ac:spMkLst>
            <pc:docMk/>
            <pc:sldMk cId="1175204052" sldId="268"/>
            <ac:spMk id="2" creationId="{8776158E-4A81-D400-3926-D73C3B71E9F5}"/>
          </ac:spMkLst>
        </pc:spChg>
        <pc:spChg chg="del">
          <ac:chgData name="Richard Chalk" userId="287f8aa4f4de1d19" providerId="LiveId" clId="{404ACD4A-D5E2-4191-B481-235526E58B99}" dt="2023-05-08T05:30:28.977" v="1289" actId="478"/>
          <ac:spMkLst>
            <pc:docMk/>
            <pc:sldMk cId="1175204052" sldId="268"/>
            <ac:spMk id="6" creationId="{EDFC00C2-2C4C-1F24-7BF9-A455406DF998}"/>
          </ac:spMkLst>
        </pc:spChg>
        <pc:spChg chg="mod">
          <ac:chgData name="Richard Chalk" userId="287f8aa4f4de1d19" providerId="LiveId" clId="{404ACD4A-D5E2-4191-B481-235526E58B99}" dt="2023-05-08T05:30:24.764" v="1288" actId="20577"/>
          <ac:spMkLst>
            <pc:docMk/>
            <pc:sldMk cId="1175204052" sldId="268"/>
            <ac:spMk id="126" creationId="{00000000-0000-0000-0000-000000000000}"/>
          </ac:spMkLst>
        </pc:spChg>
        <pc:spChg chg="mod">
          <ac:chgData name="Richard Chalk" userId="287f8aa4f4de1d19" providerId="LiveId" clId="{404ACD4A-D5E2-4191-B481-235526E58B99}" dt="2023-05-08T05:49:01.343" v="1619" actId="20577"/>
          <ac:spMkLst>
            <pc:docMk/>
            <pc:sldMk cId="1175204052" sldId="268"/>
            <ac:spMk id="127" creationId="{00000000-0000-0000-0000-000000000000}"/>
          </ac:spMkLst>
        </pc:spChg>
        <pc:picChg chg="add del mod">
          <ac:chgData name="Richard Chalk" userId="287f8aa4f4de1d19" providerId="LiveId" clId="{404ACD4A-D5E2-4191-B481-235526E58B99}" dt="2023-05-08T05:31:51.910" v="1351" actId="478"/>
          <ac:picMkLst>
            <pc:docMk/>
            <pc:sldMk cId="1175204052" sldId="268"/>
            <ac:picMk id="3" creationId="{99145953-09DF-FDAF-2AE6-B837685747B9}"/>
          </ac:picMkLst>
        </pc:picChg>
        <pc:picChg chg="del">
          <ac:chgData name="Richard Chalk" userId="287f8aa4f4de1d19" providerId="LiveId" clId="{404ACD4A-D5E2-4191-B481-235526E58B99}" dt="2023-05-08T05:30:28.977" v="1289" actId="478"/>
          <ac:picMkLst>
            <pc:docMk/>
            <pc:sldMk cId="1175204052" sldId="268"/>
            <ac:picMk id="7" creationId="{8D759FF8-F602-D888-CF85-4CFD1BDF3D78}"/>
          </ac:picMkLst>
        </pc:picChg>
        <pc:picChg chg="add del">
          <ac:chgData name="Richard Chalk" userId="287f8aa4f4de1d19" providerId="LiveId" clId="{404ACD4A-D5E2-4191-B481-235526E58B99}" dt="2023-05-08T05:32:09.629" v="1354" actId="478"/>
          <ac:picMkLst>
            <pc:docMk/>
            <pc:sldMk cId="1175204052" sldId="268"/>
            <ac:picMk id="9" creationId="{0A9FF752-2361-68D4-B5A5-F9B6CECEFE8F}"/>
          </ac:picMkLst>
        </pc:picChg>
        <pc:picChg chg="add mod">
          <ac:chgData name="Richard Chalk" userId="287f8aa4f4de1d19" providerId="LiveId" clId="{404ACD4A-D5E2-4191-B481-235526E58B99}" dt="2023-05-08T05:33:55.711" v="1463" actId="1076"/>
          <ac:picMkLst>
            <pc:docMk/>
            <pc:sldMk cId="1175204052" sldId="268"/>
            <ac:picMk id="11" creationId="{BF6A4543-E87E-E1CB-7AAC-91D853C54834}"/>
          </ac:picMkLst>
        </pc:picChg>
        <pc:picChg chg="add mod">
          <ac:chgData name="Richard Chalk" userId="287f8aa4f4de1d19" providerId="LiveId" clId="{404ACD4A-D5E2-4191-B481-235526E58B99}" dt="2023-05-08T05:34:03.122" v="1465" actId="1076"/>
          <ac:picMkLst>
            <pc:docMk/>
            <pc:sldMk cId="1175204052" sldId="268"/>
            <ac:picMk id="13" creationId="{AE410B15-174B-0D9A-A854-4F8850147CE6}"/>
          </ac:picMkLst>
        </pc:picChg>
        <pc:picChg chg="add mod">
          <ac:chgData name="Richard Chalk" userId="287f8aa4f4de1d19" providerId="LiveId" clId="{404ACD4A-D5E2-4191-B481-235526E58B99}" dt="2023-05-08T05:50:19.503" v="1633" actId="1076"/>
          <ac:picMkLst>
            <pc:docMk/>
            <pc:sldMk cId="1175204052" sldId="268"/>
            <ac:picMk id="17" creationId="{A44A3081-0B86-BE15-44F0-7247CB23C5BE}"/>
          </ac:picMkLst>
        </pc:picChg>
        <pc:picChg chg="add mod">
          <ac:chgData name="Richard Chalk" userId="287f8aa4f4de1d19" providerId="LiveId" clId="{404ACD4A-D5E2-4191-B481-235526E58B99}" dt="2023-05-08T05:35:13" v="1473" actId="1036"/>
          <ac:picMkLst>
            <pc:docMk/>
            <pc:sldMk cId="1175204052" sldId="268"/>
            <ac:picMk id="4098" creationId="{4B58C1A8-56D3-D6F1-50E4-F0A666820944}"/>
          </ac:picMkLst>
        </pc:picChg>
        <pc:picChg chg="add del">
          <ac:chgData name="Richard Chalk" userId="287f8aa4f4de1d19" providerId="LiveId" clId="{404ACD4A-D5E2-4191-B481-235526E58B99}" dt="2023-05-08T05:48:39.486" v="1616" actId="21"/>
          <ac:picMkLst>
            <pc:docMk/>
            <pc:sldMk cId="1175204052" sldId="268"/>
            <ac:picMk id="4100" creationId="{3EDFA479-43D4-E144-5604-AAA1D784C1B6}"/>
          </ac:picMkLst>
        </pc:picChg>
        <pc:picChg chg="add del">
          <ac:chgData name="Richard Chalk" userId="287f8aa4f4de1d19" providerId="LiveId" clId="{404ACD4A-D5E2-4191-B481-235526E58B99}" dt="2023-05-08T05:50:02.799" v="1630" actId="21"/>
          <ac:picMkLst>
            <pc:docMk/>
            <pc:sldMk cId="1175204052" sldId="268"/>
            <ac:picMk id="4102" creationId="{B796BDB1-76BC-E17A-F317-B836E45118F9}"/>
          </ac:picMkLst>
        </pc:picChg>
        <pc:picChg chg="add del mod">
          <ac:chgData name="Richard Chalk" userId="287f8aa4f4de1d19" providerId="LiveId" clId="{404ACD4A-D5E2-4191-B481-235526E58B99}" dt="2023-05-08T05:50:50.872" v="1637" actId="478"/>
          <ac:picMkLst>
            <pc:docMk/>
            <pc:sldMk cId="1175204052" sldId="268"/>
            <ac:picMk id="4104" creationId="{3E84BD82-9745-DBAA-89F9-1569C6C189E8}"/>
          </ac:picMkLst>
        </pc:picChg>
        <pc:picChg chg="add mod">
          <ac:chgData name="Richard Chalk" userId="287f8aa4f4de1d19" providerId="LiveId" clId="{404ACD4A-D5E2-4191-B481-235526E58B99}" dt="2023-05-08T05:51:19.212" v="1698" actId="1038"/>
          <ac:picMkLst>
            <pc:docMk/>
            <pc:sldMk cId="1175204052" sldId="268"/>
            <ac:picMk id="4106" creationId="{5892758E-09A7-418E-917B-553E7853EA7A}"/>
          </ac:picMkLst>
        </pc:picChg>
        <pc:picChg chg="add mod">
          <ac:chgData name="Richard Chalk" userId="287f8aa4f4de1d19" providerId="LiveId" clId="{404ACD4A-D5E2-4191-B481-235526E58B99}" dt="2023-05-08T05:52:24.487" v="1716" actId="167"/>
          <ac:picMkLst>
            <pc:docMk/>
            <pc:sldMk cId="1175204052" sldId="268"/>
            <ac:picMk id="4108" creationId="{74319650-B5A5-2668-45BC-964CB4D8B09F}"/>
          </ac:picMkLst>
        </pc:picChg>
        <pc:picChg chg="add del mod">
          <ac:chgData name="Richard Chalk" userId="287f8aa4f4de1d19" providerId="LiveId" clId="{404ACD4A-D5E2-4191-B481-235526E58B99}" dt="2023-05-08T05:52:02.955" v="1711" actId="478"/>
          <ac:picMkLst>
            <pc:docMk/>
            <pc:sldMk cId="1175204052" sldId="268"/>
            <ac:picMk id="4110" creationId="{517BB427-C4E8-6938-FC29-838EA0ECCF91}"/>
          </ac:picMkLst>
        </pc:picChg>
        <pc:picChg chg="add mod">
          <ac:chgData name="Richard Chalk" userId="287f8aa4f4de1d19" providerId="LiveId" clId="{404ACD4A-D5E2-4191-B481-235526E58B99}" dt="2023-05-08T05:52:29.540" v="1718" actId="167"/>
          <ac:picMkLst>
            <pc:docMk/>
            <pc:sldMk cId="1175204052" sldId="268"/>
            <ac:picMk id="4112" creationId="{464F6A67-E739-CB7E-BD6D-277E360529C5}"/>
          </ac:picMkLst>
        </pc:picChg>
        <pc:cxnChg chg="del mod ord">
          <ac:chgData name="Richard Chalk" userId="287f8aa4f4de1d19" providerId="LiveId" clId="{404ACD4A-D5E2-4191-B481-235526E58B99}" dt="2023-05-08T05:33:45.757" v="1460" actId="478"/>
          <ac:cxnSpMkLst>
            <pc:docMk/>
            <pc:sldMk cId="1175204052" sldId="268"/>
            <ac:cxnSpMk id="4" creationId="{A3A58D75-6EF2-FB36-3740-D225180AC4F5}"/>
          </ac:cxnSpMkLst>
        </pc:cxnChg>
        <pc:cxnChg chg="add mod">
          <ac:chgData name="Richard Chalk" userId="287f8aa4f4de1d19" providerId="LiveId" clId="{404ACD4A-D5E2-4191-B481-235526E58B99}" dt="2023-05-08T05:33:49.129" v="1461"/>
          <ac:cxnSpMkLst>
            <pc:docMk/>
            <pc:sldMk cId="1175204052" sldId="268"/>
            <ac:cxnSpMk id="15" creationId="{4AAD086B-3D8A-76D3-E585-ADC9C6855087}"/>
          </ac:cxnSpMkLst>
        </pc:cxnChg>
      </pc:sldChg>
      <pc:sldChg chg="addSp delSp modSp add mod">
        <pc:chgData name="Richard Chalk" userId="287f8aa4f4de1d19" providerId="LiveId" clId="{404ACD4A-D5E2-4191-B481-235526E58B99}" dt="2023-05-08T14:43:07.587" v="7352" actId="403"/>
        <pc:sldMkLst>
          <pc:docMk/>
          <pc:sldMk cId="607423208" sldId="269"/>
        </pc:sldMkLst>
        <pc:spChg chg="add mod">
          <ac:chgData name="Richard Chalk" userId="287f8aa4f4de1d19" providerId="LiveId" clId="{404ACD4A-D5E2-4191-B481-235526E58B99}" dt="2023-05-08T06:00:32.641" v="1836" actId="14100"/>
          <ac:spMkLst>
            <pc:docMk/>
            <pc:sldMk cId="607423208" sldId="269"/>
            <ac:spMk id="4" creationId="{30F6E6FC-13EB-5D0E-DDBE-9DFC5BAD01DE}"/>
          </ac:spMkLst>
        </pc:spChg>
        <pc:spChg chg="mod">
          <ac:chgData name="Richard Chalk" userId="287f8aa4f4de1d19" providerId="LiveId" clId="{404ACD4A-D5E2-4191-B481-235526E58B99}" dt="2023-05-08T05:53:16.489" v="1737" actId="20577"/>
          <ac:spMkLst>
            <pc:docMk/>
            <pc:sldMk cId="607423208" sldId="269"/>
            <ac:spMk id="126" creationId="{00000000-0000-0000-0000-000000000000}"/>
          </ac:spMkLst>
        </pc:spChg>
        <pc:spChg chg="mod">
          <ac:chgData name="Richard Chalk" userId="287f8aa4f4de1d19" providerId="LiveId" clId="{404ACD4A-D5E2-4191-B481-235526E58B99}" dt="2023-05-08T14:43:07.587" v="7352" actId="403"/>
          <ac:spMkLst>
            <pc:docMk/>
            <pc:sldMk cId="607423208" sldId="269"/>
            <ac:spMk id="127" creationId="{00000000-0000-0000-0000-000000000000}"/>
          </ac:spMkLst>
        </pc:spChg>
        <pc:picChg chg="add mod">
          <ac:chgData name="Richard Chalk" userId="287f8aa4f4de1d19" providerId="LiveId" clId="{404ACD4A-D5E2-4191-B481-235526E58B99}" dt="2023-05-08T05:58:01.864" v="1818" actId="1037"/>
          <ac:picMkLst>
            <pc:docMk/>
            <pc:sldMk cId="607423208" sldId="269"/>
            <ac:picMk id="2" creationId="{C1D74A97-2715-D8EB-0932-5D07AC198A3B}"/>
          </ac:picMkLst>
        </pc:picChg>
        <pc:picChg chg="add mod">
          <ac:chgData name="Richard Chalk" userId="287f8aa4f4de1d19" providerId="LiveId" clId="{404ACD4A-D5E2-4191-B481-235526E58B99}" dt="2023-05-08T06:00:45.101" v="1839" actId="1076"/>
          <ac:picMkLst>
            <pc:docMk/>
            <pc:sldMk cId="607423208" sldId="269"/>
            <ac:picMk id="5" creationId="{29EADFE8-09A1-B198-0DDA-BE73BAD7192D}"/>
          </ac:picMkLst>
        </pc:picChg>
        <pc:picChg chg="add del mod">
          <ac:chgData name="Richard Chalk" userId="287f8aa4f4de1d19" providerId="LiveId" clId="{404ACD4A-D5E2-4191-B481-235526E58B99}" dt="2023-05-08T06:01:46.268" v="1841"/>
          <ac:picMkLst>
            <pc:docMk/>
            <pc:sldMk cId="607423208" sldId="269"/>
            <ac:picMk id="6" creationId="{530E1B5E-E52D-B113-A169-9EDC253E3EF8}"/>
          </ac:picMkLst>
        </pc:picChg>
        <pc:picChg chg="del">
          <ac:chgData name="Richard Chalk" userId="287f8aa4f4de1d19" providerId="LiveId" clId="{404ACD4A-D5E2-4191-B481-235526E58B99}" dt="2023-05-08T05:53:20.694" v="1738" actId="478"/>
          <ac:picMkLst>
            <pc:docMk/>
            <pc:sldMk cId="607423208" sldId="269"/>
            <ac:picMk id="3074" creationId="{9AC3688F-8929-C660-3A52-3EEEE39712B4}"/>
          </ac:picMkLst>
        </pc:picChg>
        <pc:picChg chg="add mod">
          <ac:chgData name="Richard Chalk" userId="287f8aa4f4de1d19" providerId="LiveId" clId="{404ACD4A-D5E2-4191-B481-235526E58B99}" dt="2023-05-08T05:57:56.563" v="1790" actId="1037"/>
          <ac:picMkLst>
            <pc:docMk/>
            <pc:sldMk cId="607423208" sldId="269"/>
            <ac:picMk id="7170" creationId="{DBF8B77D-433D-BFA8-FD0F-5FDE56D12716}"/>
          </ac:picMkLst>
        </pc:picChg>
        <pc:picChg chg="add mod">
          <ac:chgData name="Richard Chalk" userId="287f8aa4f4de1d19" providerId="LiveId" clId="{404ACD4A-D5E2-4191-B481-235526E58B99}" dt="2023-05-08T05:57:53.848" v="1776" actId="167"/>
          <ac:picMkLst>
            <pc:docMk/>
            <pc:sldMk cId="607423208" sldId="269"/>
            <ac:picMk id="7172" creationId="{4DE448AF-B804-9B3A-04C7-6CF04F7C097D}"/>
          </ac:picMkLst>
        </pc:picChg>
      </pc:sldChg>
      <pc:sldChg chg="addSp delSp modSp add mod modNotesTx">
        <pc:chgData name="Richard Chalk" userId="287f8aa4f4de1d19" providerId="LiveId" clId="{404ACD4A-D5E2-4191-B481-235526E58B99}" dt="2023-05-08T14:43:47.697" v="7354" actId="113"/>
        <pc:sldMkLst>
          <pc:docMk/>
          <pc:sldMk cId="1350979902" sldId="270"/>
        </pc:sldMkLst>
        <pc:spChg chg="del">
          <ac:chgData name="Richard Chalk" userId="287f8aa4f4de1d19" providerId="LiveId" clId="{404ACD4A-D5E2-4191-B481-235526E58B99}" dt="2023-05-08T06:09:06.732" v="2151" actId="478"/>
          <ac:spMkLst>
            <pc:docMk/>
            <pc:sldMk cId="1350979902" sldId="270"/>
            <ac:spMk id="4" creationId="{30F6E6FC-13EB-5D0E-DDBE-9DFC5BAD01DE}"/>
          </ac:spMkLst>
        </pc:spChg>
        <pc:spChg chg="add mod">
          <ac:chgData name="Richard Chalk" userId="287f8aa4f4de1d19" providerId="LiveId" clId="{404ACD4A-D5E2-4191-B481-235526E58B99}" dt="2023-05-08T06:11:12.960" v="2222" actId="1076"/>
          <ac:spMkLst>
            <pc:docMk/>
            <pc:sldMk cId="1350979902" sldId="270"/>
            <ac:spMk id="6" creationId="{922EE5EF-7215-8E14-BF73-6B4A2625A832}"/>
          </ac:spMkLst>
        </pc:spChg>
        <pc:spChg chg="add mod">
          <ac:chgData name="Richard Chalk" userId="287f8aa4f4de1d19" providerId="LiveId" clId="{404ACD4A-D5E2-4191-B481-235526E58B99}" dt="2023-05-08T06:12:04.066" v="2232" actId="1076"/>
          <ac:spMkLst>
            <pc:docMk/>
            <pc:sldMk cId="1350979902" sldId="270"/>
            <ac:spMk id="8" creationId="{414DEC07-4155-1F06-BED5-165EBC05551F}"/>
          </ac:spMkLst>
        </pc:spChg>
        <pc:spChg chg="add del mod">
          <ac:chgData name="Richard Chalk" userId="287f8aa4f4de1d19" providerId="LiveId" clId="{404ACD4A-D5E2-4191-B481-235526E58B99}" dt="2023-05-08T06:13:22.050" v="2310"/>
          <ac:spMkLst>
            <pc:docMk/>
            <pc:sldMk cId="1350979902" sldId="270"/>
            <ac:spMk id="9" creationId="{2D139312-9A48-8D4A-83C1-408383FA9223}"/>
          </ac:spMkLst>
        </pc:spChg>
        <pc:spChg chg="mod">
          <ac:chgData name="Richard Chalk" userId="287f8aa4f4de1d19" providerId="LiveId" clId="{404ACD4A-D5E2-4191-B481-235526E58B99}" dt="2023-05-08T06:05:05.236" v="1856" actId="20577"/>
          <ac:spMkLst>
            <pc:docMk/>
            <pc:sldMk cId="1350979902" sldId="270"/>
            <ac:spMk id="126" creationId="{00000000-0000-0000-0000-000000000000}"/>
          </ac:spMkLst>
        </pc:spChg>
        <pc:spChg chg="mod">
          <ac:chgData name="Richard Chalk" userId="287f8aa4f4de1d19" providerId="LiveId" clId="{404ACD4A-D5E2-4191-B481-235526E58B99}" dt="2023-05-08T14:43:47.697" v="7354" actId="113"/>
          <ac:spMkLst>
            <pc:docMk/>
            <pc:sldMk cId="1350979902" sldId="270"/>
            <ac:spMk id="127" creationId="{00000000-0000-0000-0000-000000000000}"/>
          </ac:spMkLst>
        </pc:spChg>
        <pc:picChg chg="del">
          <ac:chgData name="Richard Chalk" userId="287f8aa4f4de1d19" providerId="LiveId" clId="{404ACD4A-D5E2-4191-B481-235526E58B99}" dt="2023-05-08T06:09:06.732" v="2151" actId="478"/>
          <ac:picMkLst>
            <pc:docMk/>
            <pc:sldMk cId="1350979902" sldId="270"/>
            <ac:picMk id="5" creationId="{29EADFE8-09A1-B198-0DDA-BE73BAD7192D}"/>
          </ac:picMkLst>
        </pc:picChg>
        <pc:picChg chg="add mod">
          <ac:chgData name="Richard Chalk" userId="287f8aa4f4de1d19" providerId="LiveId" clId="{404ACD4A-D5E2-4191-B481-235526E58B99}" dt="2023-05-08T06:12:12.014" v="2233" actId="1076"/>
          <ac:picMkLst>
            <pc:docMk/>
            <pc:sldMk cId="1350979902" sldId="270"/>
            <ac:picMk id="7" creationId="{CEC64844-CE72-C0AF-4CFF-5012EAA0D6C4}"/>
          </ac:picMkLst>
        </pc:picChg>
      </pc:sldChg>
      <pc:sldChg chg="addSp delSp modSp add mod modNotesTx">
        <pc:chgData name="Richard Chalk" userId="287f8aa4f4de1d19" providerId="LiveId" clId="{404ACD4A-D5E2-4191-B481-235526E58B99}" dt="2023-05-08T06:29:43.697" v="2819" actId="20577"/>
        <pc:sldMkLst>
          <pc:docMk/>
          <pc:sldMk cId="1502058788" sldId="271"/>
        </pc:sldMkLst>
        <pc:spChg chg="add del mod">
          <ac:chgData name="Richard Chalk" userId="287f8aa4f4de1d19" providerId="LiveId" clId="{404ACD4A-D5E2-4191-B481-235526E58B99}" dt="2023-05-08T06:22:36.746" v="2618" actId="478"/>
          <ac:spMkLst>
            <pc:docMk/>
            <pc:sldMk cId="1502058788" sldId="271"/>
            <ac:spMk id="3" creationId="{D531FEEF-2B34-803C-C54D-65DE5438DDDC}"/>
          </ac:spMkLst>
        </pc:spChg>
        <pc:spChg chg="add del mod">
          <ac:chgData name="Richard Chalk" userId="287f8aa4f4de1d19" providerId="LiveId" clId="{404ACD4A-D5E2-4191-B481-235526E58B99}" dt="2023-05-08T06:22:36.746" v="2618" actId="478"/>
          <ac:spMkLst>
            <pc:docMk/>
            <pc:sldMk cId="1502058788" sldId="271"/>
            <ac:spMk id="4" creationId="{EBCA759B-6DA6-EFB1-D0C0-306A35783269}"/>
          </ac:spMkLst>
        </pc:spChg>
        <pc:spChg chg="add del mod">
          <ac:chgData name="Richard Chalk" userId="287f8aa4f4de1d19" providerId="LiveId" clId="{404ACD4A-D5E2-4191-B481-235526E58B99}" dt="2023-05-08T06:22:36.746" v="2618" actId="478"/>
          <ac:spMkLst>
            <pc:docMk/>
            <pc:sldMk cId="1502058788" sldId="271"/>
            <ac:spMk id="5" creationId="{390E0CFA-0F4A-4D63-4C01-0502E9B4BB73}"/>
          </ac:spMkLst>
        </pc:spChg>
        <pc:spChg chg="del">
          <ac:chgData name="Richard Chalk" userId="287f8aa4f4de1d19" providerId="LiveId" clId="{404ACD4A-D5E2-4191-B481-235526E58B99}" dt="2023-05-08T06:13:40.693" v="2323" actId="478"/>
          <ac:spMkLst>
            <pc:docMk/>
            <pc:sldMk cId="1502058788" sldId="271"/>
            <ac:spMk id="6" creationId="{922EE5EF-7215-8E14-BF73-6B4A2625A832}"/>
          </ac:spMkLst>
        </pc:spChg>
        <pc:spChg chg="del">
          <ac:chgData name="Richard Chalk" userId="287f8aa4f4de1d19" providerId="LiveId" clId="{404ACD4A-D5E2-4191-B481-235526E58B99}" dt="2023-05-08T06:13:42.923" v="2325" actId="478"/>
          <ac:spMkLst>
            <pc:docMk/>
            <pc:sldMk cId="1502058788" sldId="271"/>
            <ac:spMk id="8" creationId="{414DEC07-4155-1F06-BED5-165EBC05551F}"/>
          </ac:spMkLst>
        </pc:spChg>
        <pc:spChg chg="add del mod">
          <ac:chgData name="Richard Chalk" userId="287f8aa4f4de1d19" providerId="LiveId" clId="{404ACD4A-D5E2-4191-B481-235526E58B99}" dt="2023-05-08T06:22:36.746" v="2618" actId="478"/>
          <ac:spMkLst>
            <pc:docMk/>
            <pc:sldMk cId="1502058788" sldId="271"/>
            <ac:spMk id="9" creationId="{2F4FE70C-937D-C439-37AA-2B09F65A50D4}"/>
          </ac:spMkLst>
        </pc:spChg>
        <pc:spChg chg="add del mod">
          <ac:chgData name="Richard Chalk" userId="287f8aa4f4de1d19" providerId="LiveId" clId="{404ACD4A-D5E2-4191-B481-235526E58B99}" dt="2023-05-08T06:22:36.746" v="2618" actId="478"/>
          <ac:spMkLst>
            <pc:docMk/>
            <pc:sldMk cId="1502058788" sldId="271"/>
            <ac:spMk id="10" creationId="{FEAE6000-3FE5-E932-7E29-2B2A43E93258}"/>
          </ac:spMkLst>
        </pc:spChg>
        <pc:spChg chg="add del mod">
          <ac:chgData name="Richard Chalk" userId="287f8aa4f4de1d19" providerId="LiveId" clId="{404ACD4A-D5E2-4191-B481-235526E58B99}" dt="2023-05-08T06:22:36.746" v="2618" actId="478"/>
          <ac:spMkLst>
            <pc:docMk/>
            <pc:sldMk cId="1502058788" sldId="271"/>
            <ac:spMk id="11" creationId="{0A7F2664-5CFC-7220-019A-A2D3247D3E71}"/>
          </ac:spMkLst>
        </pc:spChg>
        <pc:spChg chg="add mod">
          <ac:chgData name="Richard Chalk" userId="287f8aa4f4de1d19" providerId="LiveId" clId="{404ACD4A-D5E2-4191-B481-235526E58B99}" dt="2023-05-08T06:20:06.855" v="2578" actId="1035"/>
          <ac:spMkLst>
            <pc:docMk/>
            <pc:sldMk cId="1502058788" sldId="271"/>
            <ac:spMk id="12" creationId="{87D0DFB6-7BB6-C1A8-A6E4-767DC68E2D51}"/>
          </ac:spMkLst>
        </pc:spChg>
        <pc:spChg chg="add mod">
          <ac:chgData name="Richard Chalk" userId="287f8aa4f4de1d19" providerId="LiveId" clId="{404ACD4A-D5E2-4191-B481-235526E58B99}" dt="2023-05-08T06:20:19.373" v="2584" actId="1038"/>
          <ac:spMkLst>
            <pc:docMk/>
            <pc:sldMk cId="1502058788" sldId="271"/>
            <ac:spMk id="13" creationId="{9903F38B-703C-0D32-831E-9D07A862B5F8}"/>
          </ac:spMkLst>
        </pc:spChg>
        <pc:spChg chg="add del mod">
          <ac:chgData name="Richard Chalk" userId="287f8aa4f4de1d19" providerId="LiveId" clId="{404ACD4A-D5E2-4191-B481-235526E58B99}" dt="2023-05-08T06:17:57.683" v="2447" actId="478"/>
          <ac:spMkLst>
            <pc:docMk/>
            <pc:sldMk cId="1502058788" sldId="271"/>
            <ac:spMk id="14" creationId="{0B3E0E9C-C339-E599-025E-E552974D9C5E}"/>
          </ac:spMkLst>
        </pc:spChg>
        <pc:spChg chg="add del mod">
          <ac:chgData name="Richard Chalk" userId="287f8aa4f4de1d19" providerId="LiveId" clId="{404ACD4A-D5E2-4191-B481-235526E58B99}" dt="2023-05-08T06:18:02.917" v="2450" actId="478"/>
          <ac:spMkLst>
            <pc:docMk/>
            <pc:sldMk cId="1502058788" sldId="271"/>
            <ac:spMk id="15" creationId="{B8AD04E4-8DD2-A9F5-A95D-24FAECBE6F59}"/>
          </ac:spMkLst>
        </pc:spChg>
        <pc:spChg chg="add del mod">
          <ac:chgData name="Richard Chalk" userId="287f8aa4f4de1d19" providerId="LiveId" clId="{404ACD4A-D5E2-4191-B481-235526E58B99}" dt="2023-05-08T06:18:02.917" v="2450" actId="478"/>
          <ac:spMkLst>
            <pc:docMk/>
            <pc:sldMk cId="1502058788" sldId="271"/>
            <ac:spMk id="16" creationId="{663D398F-52B5-4BD0-3804-FB542DBBDBB1}"/>
          </ac:spMkLst>
        </pc:spChg>
        <pc:spChg chg="add mod">
          <ac:chgData name="Richard Chalk" userId="287f8aa4f4de1d19" providerId="LiveId" clId="{404ACD4A-D5E2-4191-B481-235526E58B99}" dt="2023-05-08T06:19:52.560" v="2563" actId="14100"/>
          <ac:spMkLst>
            <pc:docMk/>
            <pc:sldMk cId="1502058788" sldId="271"/>
            <ac:spMk id="17" creationId="{8D87A7C8-DB6C-0036-8442-9C367A0931D3}"/>
          </ac:spMkLst>
        </pc:spChg>
        <pc:spChg chg="add mod">
          <ac:chgData name="Richard Chalk" userId="287f8aa4f4de1d19" providerId="LiveId" clId="{404ACD4A-D5E2-4191-B481-235526E58B99}" dt="2023-05-08T06:19:44.496" v="2561" actId="1076"/>
          <ac:spMkLst>
            <pc:docMk/>
            <pc:sldMk cId="1502058788" sldId="271"/>
            <ac:spMk id="18" creationId="{68B96F5E-E9CA-0A8A-D376-FA68459C4AE9}"/>
          </ac:spMkLst>
        </pc:spChg>
        <pc:spChg chg="add del mod">
          <ac:chgData name="Richard Chalk" userId="287f8aa4f4de1d19" providerId="LiveId" clId="{404ACD4A-D5E2-4191-B481-235526E58B99}" dt="2023-05-08T06:18:00.180" v="2448" actId="478"/>
          <ac:spMkLst>
            <pc:docMk/>
            <pc:sldMk cId="1502058788" sldId="271"/>
            <ac:spMk id="19" creationId="{3FD7D2D8-234F-87BC-3956-412BEFD501BA}"/>
          </ac:spMkLst>
        </pc:spChg>
        <pc:spChg chg="add del mod">
          <ac:chgData name="Richard Chalk" userId="287f8aa4f4de1d19" providerId="LiveId" clId="{404ACD4A-D5E2-4191-B481-235526E58B99}" dt="2023-05-08T06:18:01.433" v="2449" actId="478"/>
          <ac:spMkLst>
            <pc:docMk/>
            <pc:sldMk cId="1502058788" sldId="271"/>
            <ac:spMk id="20" creationId="{1710DD6C-FEB9-777D-CEC6-EC865FA4141E}"/>
          </ac:spMkLst>
        </pc:spChg>
        <pc:spChg chg="add del mod">
          <ac:chgData name="Richard Chalk" userId="287f8aa4f4de1d19" providerId="LiveId" clId="{404ACD4A-D5E2-4191-B481-235526E58B99}" dt="2023-05-08T06:18:01.433" v="2449" actId="478"/>
          <ac:spMkLst>
            <pc:docMk/>
            <pc:sldMk cId="1502058788" sldId="271"/>
            <ac:spMk id="21" creationId="{FF68F609-6016-81D3-B8A6-ABB038216FF3}"/>
          </ac:spMkLst>
        </pc:spChg>
        <pc:spChg chg="add mod">
          <ac:chgData name="Richard Chalk" userId="287f8aa4f4de1d19" providerId="LiveId" clId="{404ACD4A-D5E2-4191-B481-235526E58B99}" dt="2023-05-08T06:18:13.551" v="2459" actId="1038"/>
          <ac:spMkLst>
            <pc:docMk/>
            <pc:sldMk cId="1502058788" sldId="271"/>
            <ac:spMk id="23" creationId="{F3B0AF7E-96A9-B81F-DF6A-A70DC50AD27D}"/>
          </ac:spMkLst>
        </pc:spChg>
        <pc:spChg chg="add mod">
          <ac:chgData name="Richard Chalk" userId="287f8aa4f4de1d19" providerId="LiveId" clId="{404ACD4A-D5E2-4191-B481-235526E58B99}" dt="2023-05-08T06:18:24.508" v="2542" actId="1037"/>
          <ac:spMkLst>
            <pc:docMk/>
            <pc:sldMk cId="1502058788" sldId="271"/>
            <ac:spMk id="24" creationId="{9220DA62-89FB-7D57-0758-C69CC88FAB69}"/>
          </ac:spMkLst>
        </pc:spChg>
        <pc:spChg chg="add del mod">
          <ac:chgData name="Richard Chalk" userId="287f8aa4f4de1d19" providerId="LiveId" clId="{404ACD4A-D5E2-4191-B481-235526E58B99}" dt="2023-05-08T06:13:46.327" v="2328" actId="478"/>
          <ac:spMkLst>
            <pc:docMk/>
            <pc:sldMk cId="1502058788" sldId="271"/>
            <ac:spMk id="126" creationId="{00000000-0000-0000-0000-000000000000}"/>
          </ac:spMkLst>
        </pc:spChg>
        <pc:spChg chg="mod">
          <ac:chgData name="Richard Chalk" userId="287f8aa4f4de1d19" providerId="LiveId" clId="{404ACD4A-D5E2-4191-B481-235526E58B99}" dt="2023-05-08T06:29:43.697" v="2819" actId="20577"/>
          <ac:spMkLst>
            <pc:docMk/>
            <pc:sldMk cId="1502058788" sldId="271"/>
            <ac:spMk id="127" creationId="{00000000-0000-0000-0000-000000000000}"/>
          </ac:spMkLst>
        </pc:spChg>
        <pc:picChg chg="del">
          <ac:chgData name="Richard Chalk" userId="287f8aa4f4de1d19" providerId="LiveId" clId="{404ACD4A-D5E2-4191-B481-235526E58B99}" dt="2023-05-08T06:13:44.198" v="2326" actId="478"/>
          <ac:picMkLst>
            <pc:docMk/>
            <pc:sldMk cId="1502058788" sldId="271"/>
            <ac:picMk id="2" creationId="{C1D74A97-2715-D8EB-0932-5D07AC198A3B}"/>
          </ac:picMkLst>
        </pc:picChg>
        <pc:picChg chg="del">
          <ac:chgData name="Richard Chalk" userId="287f8aa4f4de1d19" providerId="LiveId" clId="{404ACD4A-D5E2-4191-B481-235526E58B99}" dt="2023-05-08T06:13:41.670" v="2324" actId="478"/>
          <ac:picMkLst>
            <pc:docMk/>
            <pc:sldMk cId="1502058788" sldId="271"/>
            <ac:picMk id="7" creationId="{CEC64844-CE72-C0AF-4CFF-5012EAA0D6C4}"/>
          </ac:picMkLst>
        </pc:picChg>
        <pc:picChg chg="add mod">
          <ac:chgData name="Richard Chalk" userId="287f8aa4f4de1d19" providerId="LiveId" clId="{404ACD4A-D5E2-4191-B481-235526E58B99}" dt="2023-05-08T06:26:06.019" v="2726" actId="1035"/>
          <ac:picMkLst>
            <pc:docMk/>
            <pc:sldMk cId="1502058788" sldId="271"/>
            <ac:picMk id="25" creationId="{04150706-1121-DC95-DC6E-49D97F0D9CE1}"/>
          </ac:picMkLst>
        </pc:picChg>
        <pc:picChg chg="add mod">
          <ac:chgData name="Richard Chalk" userId="287f8aa4f4de1d19" providerId="LiveId" clId="{404ACD4A-D5E2-4191-B481-235526E58B99}" dt="2023-05-08T06:26:06.019" v="2726" actId="1035"/>
          <ac:picMkLst>
            <pc:docMk/>
            <pc:sldMk cId="1502058788" sldId="271"/>
            <ac:picMk id="26" creationId="{1A487673-89AA-E7CC-C8A6-5C748128DDBB}"/>
          </ac:picMkLst>
        </pc:picChg>
        <pc:picChg chg="del">
          <ac:chgData name="Richard Chalk" userId="287f8aa4f4de1d19" providerId="LiveId" clId="{404ACD4A-D5E2-4191-B481-235526E58B99}" dt="2023-05-08T06:13:44.198" v="2326" actId="478"/>
          <ac:picMkLst>
            <pc:docMk/>
            <pc:sldMk cId="1502058788" sldId="271"/>
            <ac:picMk id="7170" creationId="{DBF8B77D-433D-BFA8-FD0F-5FDE56D12716}"/>
          </ac:picMkLst>
        </pc:picChg>
        <pc:picChg chg="del">
          <ac:chgData name="Richard Chalk" userId="287f8aa4f4de1d19" providerId="LiveId" clId="{404ACD4A-D5E2-4191-B481-235526E58B99}" dt="2023-05-08T06:13:47.987" v="2329" actId="478"/>
          <ac:picMkLst>
            <pc:docMk/>
            <pc:sldMk cId="1502058788" sldId="271"/>
            <ac:picMk id="7172" creationId="{4DE448AF-B804-9B3A-04C7-6CF04F7C097D}"/>
          </ac:picMkLst>
        </pc:picChg>
        <pc:picChg chg="add mod">
          <ac:chgData name="Richard Chalk" userId="287f8aa4f4de1d19" providerId="LiveId" clId="{404ACD4A-D5E2-4191-B481-235526E58B99}" dt="2023-05-08T06:26:06.019" v="2726" actId="1035"/>
          <ac:picMkLst>
            <pc:docMk/>
            <pc:sldMk cId="1502058788" sldId="271"/>
            <ac:picMk id="8194" creationId="{FCD1079C-599F-977C-43E7-2CBEB9725754}"/>
          </ac:picMkLst>
        </pc:picChg>
        <pc:picChg chg="add mod">
          <ac:chgData name="Richard Chalk" userId="287f8aa4f4de1d19" providerId="LiveId" clId="{404ACD4A-D5E2-4191-B481-235526E58B99}" dt="2023-05-08T06:26:06.019" v="2726" actId="1035"/>
          <ac:picMkLst>
            <pc:docMk/>
            <pc:sldMk cId="1502058788" sldId="271"/>
            <ac:picMk id="8196" creationId="{6E0EAFDB-76D4-6F45-E761-117C87867C3A}"/>
          </ac:picMkLst>
        </pc:picChg>
        <pc:picChg chg="add del mod">
          <ac:chgData name="Richard Chalk" userId="287f8aa4f4de1d19" providerId="LiveId" clId="{404ACD4A-D5E2-4191-B481-235526E58B99}" dt="2023-05-08T06:24:18.597" v="2659"/>
          <ac:picMkLst>
            <pc:docMk/>
            <pc:sldMk cId="1502058788" sldId="271"/>
            <ac:picMk id="8198" creationId="{487BD00B-BF1C-4172-A637-7F6C8A09473C}"/>
          </ac:picMkLst>
        </pc:picChg>
        <pc:picChg chg="add mod">
          <ac:chgData name="Richard Chalk" userId="287f8aa4f4de1d19" providerId="LiveId" clId="{404ACD4A-D5E2-4191-B481-235526E58B99}" dt="2023-05-08T06:26:06.019" v="2726" actId="1035"/>
          <ac:picMkLst>
            <pc:docMk/>
            <pc:sldMk cId="1502058788" sldId="271"/>
            <ac:picMk id="8200" creationId="{D80C28AF-9D62-8BE0-DAC0-5FDF5525D12A}"/>
          </ac:picMkLst>
        </pc:picChg>
        <pc:picChg chg="add mod">
          <ac:chgData name="Richard Chalk" userId="287f8aa4f4de1d19" providerId="LiveId" clId="{404ACD4A-D5E2-4191-B481-235526E58B99}" dt="2023-05-08T06:26:06.019" v="2726" actId="1035"/>
          <ac:picMkLst>
            <pc:docMk/>
            <pc:sldMk cId="1502058788" sldId="271"/>
            <ac:picMk id="8202" creationId="{BFF67E33-7D7D-05A0-1EC8-0E79D7A6D565}"/>
          </ac:picMkLst>
        </pc:picChg>
        <pc:picChg chg="add mod">
          <ac:chgData name="Richard Chalk" userId="287f8aa4f4de1d19" providerId="LiveId" clId="{404ACD4A-D5E2-4191-B481-235526E58B99}" dt="2023-05-08T06:26:06.019" v="2726" actId="1035"/>
          <ac:picMkLst>
            <pc:docMk/>
            <pc:sldMk cId="1502058788" sldId="271"/>
            <ac:picMk id="8204" creationId="{C0517EE5-D580-E718-6A67-06048A3C702E}"/>
          </ac:picMkLst>
        </pc:picChg>
        <pc:cxnChg chg="add mod">
          <ac:chgData name="Richard Chalk" userId="287f8aa4f4de1d19" providerId="LiveId" clId="{404ACD4A-D5E2-4191-B481-235526E58B99}" dt="2023-05-08T06:17:18.932" v="2441"/>
          <ac:cxnSpMkLst>
            <pc:docMk/>
            <pc:sldMk cId="1502058788" sldId="271"/>
            <ac:cxnSpMk id="22" creationId="{A7F73CD3-40A2-9923-B430-882A2A43977F}"/>
          </ac:cxnSpMkLst>
        </pc:cxnChg>
      </pc:sldChg>
      <pc:sldChg chg="addSp delSp modSp add mod">
        <pc:chgData name="Richard Chalk" userId="287f8aa4f4de1d19" providerId="LiveId" clId="{404ACD4A-D5E2-4191-B481-235526E58B99}" dt="2023-05-08T14:47:02.123" v="7426" actId="403"/>
        <pc:sldMkLst>
          <pc:docMk/>
          <pc:sldMk cId="0" sldId="276"/>
        </pc:sldMkLst>
        <pc:spChg chg="add mod">
          <ac:chgData name="Richard Chalk" userId="287f8aa4f4de1d19" providerId="LiveId" clId="{404ACD4A-D5E2-4191-B481-235526E58B99}" dt="2023-05-08T08:25:09.288" v="5143" actId="20577"/>
          <ac:spMkLst>
            <pc:docMk/>
            <pc:sldMk cId="0" sldId="276"/>
            <ac:spMk id="2" creationId="{3A71E821-B9AB-AD65-7FBF-FDAD0E49BECC}"/>
          </ac:spMkLst>
        </pc:spChg>
        <pc:spChg chg="add mod">
          <ac:chgData name="Richard Chalk" userId="287f8aa4f4de1d19" providerId="LiveId" clId="{404ACD4A-D5E2-4191-B481-235526E58B99}" dt="2023-05-08T14:47:02.123" v="7426" actId="403"/>
          <ac:spMkLst>
            <pc:docMk/>
            <pc:sldMk cId="0" sldId="276"/>
            <ac:spMk id="5" creationId="{47613644-6273-A98D-5607-2C79758DB957}"/>
          </ac:spMkLst>
        </pc:spChg>
        <pc:spChg chg="del">
          <ac:chgData name="Richard Chalk" userId="287f8aa4f4de1d19" providerId="LiveId" clId="{404ACD4A-D5E2-4191-B481-235526E58B99}" dt="2023-05-08T07:29:18.975" v="4075" actId="478"/>
          <ac:spMkLst>
            <pc:docMk/>
            <pc:sldMk cId="0" sldId="276"/>
            <ac:spMk id="480" creationId="{00000000-0000-0000-0000-000000000000}"/>
          </ac:spMkLst>
        </pc:spChg>
        <pc:spChg chg="del mod">
          <ac:chgData name="Richard Chalk" userId="287f8aa4f4de1d19" providerId="LiveId" clId="{404ACD4A-D5E2-4191-B481-235526E58B99}" dt="2023-05-08T07:32:37.220" v="4147" actId="478"/>
          <ac:spMkLst>
            <pc:docMk/>
            <pc:sldMk cId="0" sldId="276"/>
            <ac:spMk id="484" creationId="{00000000-0000-0000-0000-000000000000}"/>
          </ac:spMkLst>
        </pc:spChg>
        <pc:picChg chg="add mod">
          <ac:chgData name="Richard Chalk" userId="287f8aa4f4de1d19" providerId="LiveId" clId="{404ACD4A-D5E2-4191-B481-235526E58B99}" dt="2023-05-08T07:30:59.564" v="4111" actId="1037"/>
          <ac:picMkLst>
            <pc:docMk/>
            <pc:sldMk cId="0" sldId="276"/>
            <ac:picMk id="3" creationId="{94E0DC74-AC50-03DD-C8B3-C5658F85D127}"/>
          </ac:picMkLst>
        </pc:picChg>
        <pc:picChg chg="add mod">
          <ac:chgData name="Richard Chalk" userId="287f8aa4f4de1d19" providerId="LiveId" clId="{404ACD4A-D5E2-4191-B481-235526E58B99}" dt="2023-05-08T08:25:13.857" v="5172" actId="1038"/>
          <ac:picMkLst>
            <pc:docMk/>
            <pc:sldMk cId="0" sldId="276"/>
            <ac:picMk id="6" creationId="{CFEBA2BF-D585-A1B1-72A3-017842E315E5}"/>
          </ac:picMkLst>
        </pc:picChg>
        <pc:picChg chg="del">
          <ac:chgData name="Richard Chalk" userId="287f8aa4f4de1d19" providerId="LiveId" clId="{404ACD4A-D5E2-4191-B481-235526E58B99}" dt="2023-05-08T07:29:23.749" v="4077" actId="478"/>
          <ac:picMkLst>
            <pc:docMk/>
            <pc:sldMk cId="0" sldId="276"/>
            <ac:picMk id="483" creationId="{00000000-0000-0000-0000-000000000000}"/>
          </ac:picMkLst>
        </pc:picChg>
        <pc:picChg chg="add mod">
          <ac:chgData name="Richard Chalk" userId="287f8aa4f4de1d19" providerId="LiveId" clId="{404ACD4A-D5E2-4191-B481-235526E58B99}" dt="2023-05-08T07:33:08.802" v="4162" actId="1076"/>
          <ac:picMkLst>
            <pc:docMk/>
            <pc:sldMk cId="0" sldId="276"/>
            <ac:picMk id="14338" creationId="{C3705067-E06E-2DAD-D9A3-B6B7D35689E1}"/>
          </ac:picMkLst>
        </pc:picChg>
      </pc:sldChg>
      <pc:sldChg chg="addSp delSp modSp add mod ord modNotes modNotesTx">
        <pc:chgData name="Richard Chalk" userId="287f8aa4f4de1d19" providerId="LiveId" clId="{404ACD4A-D5E2-4191-B481-235526E58B99}" dt="2023-05-08T14:46:38.381" v="7423" actId="14100"/>
        <pc:sldMkLst>
          <pc:docMk/>
          <pc:sldMk cId="3273922519" sldId="279"/>
        </pc:sldMkLst>
        <pc:spChg chg="add del mod">
          <ac:chgData name="Richard Chalk" userId="287f8aa4f4de1d19" providerId="LiveId" clId="{404ACD4A-D5E2-4191-B481-235526E58B99}" dt="2023-05-08T06:53:41.319" v="2822"/>
          <ac:spMkLst>
            <pc:docMk/>
            <pc:sldMk cId="3273922519" sldId="279"/>
            <ac:spMk id="2" creationId="{2D015E86-3979-EA96-2E45-36192EB6863B}"/>
          </ac:spMkLst>
        </pc:spChg>
        <pc:spChg chg="add mod">
          <ac:chgData name="Richard Chalk" userId="287f8aa4f4de1d19" providerId="LiveId" clId="{404ACD4A-D5E2-4191-B481-235526E58B99}" dt="2023-05-08T07:20:02.984" v="3848" actId="6549"/>
          <ac:spMkLst>
            <pc:docMk/>
            <pc:sldMk cId="3273922519" sldId="279"/>
            <ac:spMk id="3" creationId="{0678447A-F2B1-01C6-B436-D938CC98716B}"/>
          </ac:spMkLst>
        </pc:spChg>
        <pc:spChg chg="mod">
          <ac:chgData name="Richard Chalk" userId="287f8aa4f4de1d19" providerId="LiveId" clId="{404ACD4A-D5E2-4191-B481-235526E58B99}" dt="2023-05-08T07:20:40.189" v="3902" actId="1035"/>
          <ac:spMkLst>
            <pc:docMk/>
            <pc:sldMk cId="3273922519" sldId="279"/>
            <ac:spMk id="4" creationId="{752A7E4C-1BF0-9508-DBE9-8B287553264D}"/>
          </ac:spMkLst>
        </pc:spChg>
        <pc:spChg chg="mod">
          <ac:chgData name="Richard Chalk" userId="287f8aa4f4de1d19" providerId="LiveId" clId="{404ACD4A-D5E2-4191-B481-235526E58B99}" dt="2023-05-08T07:24:50.551" v="4017" actId="1038"/>
          <ac:spMkLst>
            <pc:docMk/>
            <pc:sldMk cId="3273922519" sldId="279"/>
            <ac:spMk id="5" creationId="{B9CEF1E7-BD13-22A5-53BF-874778F82FC5}"/>
          </ac:spMkLst>
        </pc:spChg>
        <pc:spChg chg="mod">
          <ac:chgData name="Richard Chalk" userId="287f8aa4f4de1d19" providerId="LiveId" clId="{404ACD4A-D5E2-4191-B481-235526E58B99}" dt="2023-05-08T07:13:06.641" v="3504" actId="1036"/>
          <ac:spMkLst>
            <pc:docMk/>
            <pc:sldMk cId="3273922519" sldId="279"/>
            <ac:spMk id="6" creationId="{2D8AB07D-A2D1-E748-4D30-2B18772A78B2}"/>
          </ac:spMkLst>
        </pc:spChg>
        <pc:spChg chg="mod">
          <ac:chgData name="Richard Chalk" userId="287f8aa4f4de1d19" providerId="LiveId" clId="{404ACD4A-D5E2-4191-B481-235526E58B99}" dt="2023-05-08T07:13:06.641" v="3504" actId="1036"/>
          <ac:spMkLst>
            <pc:docMk/>
            <pc:sldMk cId="3273922519" sldId="279"/>
            <ac:spMk id="7" creationId="{6F117F48-3A31-DAD1-38B8-C8533CA759D4}"/>
          </ac:spMkLst>
        </pc:spChg>
        <pc:spChg chg="mod">
          <ac:chgData name="Richard Chalk" userId="287f8aa4f4de1d19" providerId="LiveId" clId="{404ACD4A-D5E2-4191-B481-235526E58B99}" dt="2023-05-08T07:13:06.641" v="3504" actId="1036"/>
          <ac:spMkLst>
            <pc:docMk/>
            <pc:sldMk cId="3273922519" sldId="279"/>
            <ac:spMk id="8" creationId="{049141C8-37FC-433E-599C-4AAC94891E09}"/>
          </ac:spMkLst>
        </pc:spChg>
        <pc:spChg chg="mod">
          <ac:chgData name="Richard Chalk" userId="287f8aa4f4de1d19" providerId="LiveId" clId="{404ACD4A-D5E2-4191-B481-235526E58B99}" dt="2023-05-08T07:13:06.641" v="3504" actId="1036"/>
          <ac:spMkLst>
            <pc:docMk/>
            <pc:sldMk cId="3273922519" sldId="279"/>
            <ac:spMk id="9" creationId="{82864FA9-E5E2-6DCD-2B38-2A7D904D6285}"/>
          </ac:spMkLst>
        </pc:spChg>
        <pc:spChg chg="mod">
          <ac:chgData name="Richard Chalk" userId="287f8aa4f4de1d19" providerId="LiveId" clId="{404ACD4A-D5E2-4191-B481-235526E58B99}" dt="2023-05-08T07:13:06.641" v="3504" actId="1036"/>
          <ac:spMkLst>
            <pc:docMk/>
            <pc:sldMk cId="3273922519" sldId="279"/>
            <ac:spMk id="10" creationId="{C7E486CA-7308-3D5B-7F6C-7F40B108C6CB}"/>
          </ac:spMkLst>
        </pc:spChg>
        <pc:spChg chg="mod">
          <ac:chgData name="Richard Chalk" userId="287f8aa4f4de1d19" providerId="LiveId" clId="{404ACD4A-D5E2-4191-B481-235526E58B99}" dt="2023-05-08T07:13:06.641" v="3504" actId="1036"/>
          <ac:spMkLst>
            <pc:docMk/>
            <pc:sldMk cId="3273922519" sldId="279"/>
            <ac:spMk id="11" creationId="{0F7146D5-BB7F-4009-0BDF-8CA442A8FA81}"/>
          </ac:spMkLst>
        </pc:spChg>
        <pc:spChg chg="add mod">
          <ac:chgData name="Richard Chalk" userId="287f8aa4f4de1d19" providerId="LiveId" clId="{404ACD4A-D5E2-4191-B481-235526E58B99}" dt="2023-05-08T14:46:38.381" v="7423" actId="14100"/>
          <ac:spMkLst>
            <pc:docMk/>
            <pc:sldMk cId="3273922519" sldId="279"/>
            <ac:spMk id="12" creationId="{245F9747-5289-23A5-FF1C-CBB8F3F6F3E1}"/>
          </ac:spMkLst>
        </pc:spChg>
        <pc:spChg chg="mod">
          <ac:chgData name="Richard Chalk" userId="287f8aa4f4de1d19" providerId="LiveId" clId="{404ACD4A-D5E2-4191-B481-235526E58B99}" dt="2023-05-08T07:13:24.772" v="3521" actId="20577"/>
          <ac:spMkLst>
            <pc:docMk/>
            <pc:sldMk cId="3273922519" sldId="279"/>
            <ac:spMk id="92" creationId="{00000000-0000-0000-0000-000000000000}"/>
          </ac:spMkLst>
        </pc:spChg>
        <pc:picChg chg="add mod">
          <ac:chgData name="Richard Chalk" userId="287f8aa4f4de1d19" providerId="LiveId" clId="{404ACD4A-D5E2-4191-B481-235526E58B99}" dt="2023-05-08T07:16:43.366" v="3724" actId="1076"/>
          <ac:picMkLst>
            <pc:docMk/>
            <pc:sldMk cId="3273922519" sldId="279"/>
            <ac:picMk id="13" creationId="{E2326C78-7BE3-8493-B930-5CAB7E057ACA}"/>
          </ac:picMkLst>
        </pc:picChg>
        <pc:picChg chg="add mod">
          <ac:chgData name="Richard Chalk" userId="287f8aa4f4de1d19" providerId="LiveId" clId="{404ACD4A-D5E2-4191-B481-235526E58B99}" dt="2023-05-08T07:18:08.683" v="3767" actId="1076"/>
          <ac:picMkLst>
            <pc:docMk/>
            <pc:sldMk cId="3273922519" sldId="279"/>
            <ac:picMk id="14" creationId="{FB4CC24F-BE05-6A2E-1EDC-F496D4F499C5}"/>
          </ac:picMkLst>
        </pc:picChg>
        <pc:picChg chg="add mod">
          <ac:chgData name="Richard Chalk" userId="287f8aa4f4de1d19" providerId="LiveId" clId="{404ACD4A-D5E2-4191-B481-235526E58B99}" dt="2023-05-08T07:18:19.244" v="3779" actId="1036"/>
          <ac:picMkLst>
            <pc:docMk/>
            <pc:sldMk cId="3273922519" sldId="279"/>
            <ac:picMk id="15" creationId="{3B898625-29E3-1B9D-2DFE-24922AC2643D}"/>
          </ac:picMkLst>
        </pc:picChg>
        <pc:picChg chg="add mod">
          <ac:chgData name="Richard Chalk" userId="287f8aa4f4de1d19" providerId="LiveId" clId="{404ACD4A-D5E2-4191-B481-235526E58B99}" dt="2023-05-08T07:18:48.561" v="3799" actId="167"/>
          <ac:picMkLst>
            <pc:docMk/>
            <pc:sldMk cId="3273922519" sldId="279"/>
            <ac:picMk id="16" creationId="{AE5D6704-7D01-B781-31B6-D6C1686BBCD2}"/>
          </ac:picMkLst>
        </pc:picChg>
        <pc:picChg chg="add mod">
          <ac:chgData name="Richard Chalk" userId="287f8aa4f4de1d19" providerId="LiveId" clId="{404ACD4A-D5E2-4191-B481-235526E58B99}" dt="2023-05-08T07:19:35.177" v="3847" actId="1038"/>
          <ac:picMkLst>
            <pc:docMk/>
            <pc:sldMk cId="3273922519" sldId="279"/>
            <ac:picMk id="17" creationId="{98677367-44ED-311D-F396-9462ADC552B6}"/>
          </ac:picMkLst>
        </pc:picChg>
        <pc:picChg chg="add mod">
          <ac:chgData name="Richard Chalk" userId="287f8aa4f4de1d19" providerId="LiveId" clId="{404ACD4A-D5E2-4191-B481-235526E58B99}" dt="2023-05-08T07:24:38.322" v="3986" actId="167"/>
          <ac:picMkLst>
            <pc:docMk/>
            <pc:sldMk cId="3273922519" sldId="279"/>
            <ac:picMk id="21" creationId="{B986B258-1AE5-46F5-E44D-355CFECF4825}"/>
          </ac:picMkLst>
        </pc:picChg>
        <pc:picChg chg="mod">
          <ac:chgData name="Richard Chalk" userId="287f8aa4f4de1d19" providerId="LiveId" clId="{404ACD4A-D5E2-4191-B481-235526E58B99}" dt="2023-05-08T07:21:00.073" v="3912" actId="1076"/>
          <ac:picMkLst>
            <pc:docMk/>
            <pc:sldMk cId="3273922519" sldId="279"/>
            <ac:picMk id="1026" creationId="{4A375B15-9116-6A3C-CC44-B1592D39E539}"/>
          </ac:picMkLst>
        </pc:picChg>
        <pc:picChg chg="mod">
          <ac:chgData name="Richard Chalk" userId="287f8aa4f4de1d19" providerId="LiveId" clId="{404ACD4A-D5E2-4191-B481-235526E58B99}" dt="2023-05-08T07:21:03.975" v="3919" actId="1036"/>
          <ac:picMkLst>
            <pc:docMk/>
            <pc:sldMk cId="3273922519" sldId="279"/>
            <ac:picMk id="1028" creationId="{76935A8C-E054-AA8F-22EF-2C06707ACA4C}"/>
          </ac:picMkLst>
        </pc:picChg>
        <pc:picChg chg="mod">
          <ac:chgData name="Richard Chalk" userId="287f8aa4f4de1d19" providerId="LiveId" clId="{404ACD4A-D5E2-4191-B481-235526E58B99}" dt="2023-05-08T07:21:07.949" v="3921" actId="1036"/>
          <ac:picMkLst>
            <pc:docMk/>
            <pc:sldMk cId="3273922519" sldId="279"/>
            <ac:picMk id="1030" creationId="{AD4A3FC4-FE39-378A-1CCF-5B7D9219E3C2}"/>
          </ac:picMkLst>
        </pc:picChg>
        <pc:picChg chg="add mod">
          <ac:chgData name="Richard Chalk" userId="287f8aa4f4de1d19" providerId="LiveId" clId="{404ACD4A-D5E2-4191-B481-235526E58B99}" dt="2023-05-08T07:20:17.369" v="3874" actId="1038"/>
          <ac:picMkLst>
            <pc:docMk/>
            <pc:sldMk cId="3273922519" sldId="279"/>
            <ac:picMk id="13314" creationId="{E5DF1012-F6C3-6713-ACFB-C23E903B0BCA}"/>
          </ac:picMkLst>
        </pc:picChg>
        <pc:cxnChg chg="add mod">
          <ac:chgData name="Richard Chalk" userId="287f8aa4f4de1d19" providerId="LiveId" clId="{404ACD4A-D5E2-4191-B481-235526E58B99}" dt="2023-05-08T07:20:56.064" v="3911" actId="1036"/>
          <ac:cxnSpMkLst>
            <pc:docMk/>
            <pc:sldMk cId="3273922519" sldId="279"/>
            <ac:cxnSpMk id="18" creationId="{1B17966C-FAA1-55B8-71C5-673A003A0FF8}"/>
          </ac:cxnSpMkLst>
        </pc:cxnChg>
      </pc:sldChg>
      <pc:sldChg chg="addSp delSp modSp add mod">
        <pc:chgData name="Richard Chalk" userId="287f8aa4f4de1d19" providerId="LiveId" clId="{404ACD4A-D5E2-4191-B481-235526E58B99}" dt="2023-05-08T14:45:13.494" v="7361" actId="1076"/>
        <pc:sldMkLst>
          <pc:docMk/>
          <pc:sldMk cId="2955502535" sldId="280"/>
        </pc:sldMkLst>
        <pc:spChg chg="add mod">
          <ac:chgData name="Richard Chalk" userId="287f8aa4f4de1d19" providerId="LiveId" clId="{404ACD4A-D5E2-4191-B481-235526E58B99}" dt="2023-05-08T06:59:27.477" v="3011" actId="207"/>
          <ac:spMkLst>
            <pc:docMk/>
            <pc:sldMk cId="2955502535" sldId="280"/>
            <ac:spMk id="4" creationId="{8B4845E9-C559-F2F6-9C6D-EB58D76034DC}"/>
          </ac:spMkLst>
        </pc:spChg>
        <pc:spChg chg="mod">
          <ac:chgData name="Richard Chalk" userId="287f8aa4f4de1d19" providerId="LiveId" clId="{404ACD4A-D5E2-4191-B481-235526E58B99}" dt="2023-05-08T06:56:56.752" v="2980" actId="1035"/>
          <ac:spMkLst>
            <pc:docMk/>
            <pc:sldMk cId="2955502535" sldId="280"/>
            <ac:spMk id="6" creationId="{922EE5EF-7215-8E14-BF73-6B4A2625A832}"/>
          </ac:spMkLst>
        </pc:spChg>
        <pc:spChg chg="mod">
          <ac:chgData name="Richard Chalk" userId="287f8aa4f4de1d19" providerId="LiveId" clId="{404ACD4A-D5E2-4191-B481-235526E58B99}" dt="2023-05-08T06:57:01.511" v="2990" actId="1035"/>
          <ac:spMkLst>
            <pc:docMk/>
            <pc:sldMk cId="2955502535" sldId="280"/>
            <ac:spMk id="8" creationId="{414DEC07-4155-1F06-BED5-165EBC05551F}"/>
          </ac:spMkLst>
        </pc:spChg>
        <pc:spChg chg="add del mod">
          <ac:chgData name="Richard Chalk" userId="287f8aa4f4de1d19" providerId="LiveId" clId="{404ACD4A-D5E2-4191-B481-235526E58B99}" dt="2023-05-08T06:59:55.440" v="3013"/>
          <ac:spMkLst>
            <pc:docMk/>
            <pc:sldMk cId="2955502535" sldId="280"/>
            <ac:spMk id="9" creationId="{40130904-E970-A934-9FEF-1C9AC217A776}"/>
          </ac:spMkLst>
        </pc:spChg>
        <pc:spChg chg="mod">
          <ac:chgData name="Richard Chalk" userId="287f8aa4f4de1d19" providerId="LiveId" clId="{404ACD4A-D5E2-4191-B481-235526E58B99}" dt="2023-05-08T06:53:57.978" v="2832" actId="20577"/>
          <ac:spMkLst>
            <pc:docMk/>
            <pc:sldMk cId="2955502535" sldId="280"/>
            <ac:spMk id="126" creationId="{00000000-0000-0000-0000-000000000000}"/>
          </ac:spMkLst>
        </pc:spChg>
        <pc:spChg chg="mod">
          <ac:chgData name="Richard Chalk" userId="287f8aa4f4de1d19" providerId="LiveId" clId="{404ACD4A-D5E2-4191-B481-235526E58B99}" dt="2023-05-08T14:44:33.205" v="7358" actId="113"/>
          <ac:spMkLst>
            <pc:docMk/>
            <pc:sldMk cId="2955502535" sldId="280"/>
            <ac:spMk id="127" creationId="{00000000-0000-0000-0000-000000000000}"/>
          </ac:spMkLst>
        </pc:spChg>
        <pc:picChg chg="del">
          <ac:chgData name="Richard Chalk" userId="287f8aa4f4de1d19" providerId="LiveId" clId="{404ACD4A-D5E2-4191-B481-235526E58B99}" dt="2023-05-08T06:54:18.551" v="2875" actId="478"/>
          <ac:picMkLst>
            <pc:docMk/>
            <pc:sldMk cId="2955502535" sldId="280"/>
            <ac:picMk id="2" creationId="{C1D74A97-2715-D8EB-0932-5D07AC198A3B}"/>
          </ac:picMkLst>
        </pc:picChg>
        <pc:picChg chg="add mod">
          <ac:chgData name="Richard Chalk" userId="287f8aa4f4de1d19" providerId="LiveId" clId="{404ACD4A-D5E2-4191-B481-235526E58B99}" dt="2023-05-08T06:54:51.860" v="2915" actId="1076"/>
          <ac:picMkLst>
            <pc:docMk/>
            <pc:sldMk cId="2955502535" sldId="280"/>
            <ac:picMk id="3" creationId="{412B5447-793B-F298-1FD8-EE6DF96B897C}"/>
          </ac:picMkLst>
        </pc:picChg>
        <pc:picChg chg="add mod">
          <ac:chgData name="Richard Chalk" userId="287f8aa4f4de1d19" providerId="LiveId" clId="{404ACD4A-D5E2-4191-B481-235526E58B99}" dt="2023-05-08T06:58:44.377" v="2997" actId="1076"/>
          <ac:picMkLst>
            <pc:docMk/>
            <pc:sldMk cId="2955502535" sldId="280"/>
            <ac:picMk id="5" creationId="{CC8DB123-3CF7-51B6-1163-0FA84898A2C2}"/>
          </ac:picMkLst>
        </pc:picChg>
        <pc:picChg chg="mod">
          <ac:chgData name="Richard Chalk" userId="287f8aa4f4de1d19" providerId="LiveId" clId="{404ACD4A-D5E2-4191-B481-235526E58B99}" dt="2023-05-08T06:56:56.752" v="2980" actId="1035"/>
          <ac:picMkLst>
            <pc:docMk/>
            <pc:sldMk cId="2955502535" sldId="280"/>
            <ac:picMk id="7" creationId="{CEC64844-CE72-C0AF-4CFF-5012EAA0D6C4}"/>
          </ac:picMkLst>
        </pc:picChg>
        <pc:picChg chg="add mod">
          <ac:chgData name="Richard Chalk" userId="287f8aa4f4de1d19" providerId="LiveId" clId="{404ACD4A-D5E2-4191-B481-235526E58B99}" dt="2023-05-08T14:45:13.494" v="7361" actId="1076"/>
          <ac:picMkLst>
            <pc:docMk/>
            <pc:sldMk cId="2955502535" sldId="280"/>
            <ac:picMk id="1026" creationId="{A3A3593D-9303-F1C4-D607-0E785E5B8BCB}"/>
          </ac:picMkLst>
        </pc:picChg>
        <pc:picChg chg="del">
          <ac:chgData name="Richard Chalk" userId="287f8aa4f4de1d19" providerId="LiveId" clId="{404ACD4A-D5E2-4191-B481-235526E58B99}" dt="2023-05-08T06:54:18.551" v="2875" actId="478"/>
          <ac:picMkLst>
            <pc:docMk/>
            <pc:sldMk cId="2955502535" sldId="280"/>
            <ac:picMk id="7170" creationId="{DBF8B77D-433D-BFA8-FD0F-5FDE56D12716}"/>
          </ac:picMkLst>
        </pc:picChg>
        <pc:picChg chg="del">
          <ac:chgData name="Richard Chalk" userId="287f8aa4f4de1d19" providerId="LiveId" clId="{404ACD4A-D5E2-4191-B481-235526E58B99}" dt="2023-05-08T06:54:18.551" v="2875" actId="478"/>
          <ac:picMkLst>
            <pc:docMk/>
            <pc:sldMk cId="2955502535" sldId="280"/>
            <ac:picMk id="7172" creationId="{4DE448AF-B804-9B3A-04C7-6CF04F7C097D}"/>
          </ac:picMkLst>
        </pc:picChg>
      </pc:sldChg>
      <pc:sldChg chg="add del">
        <pc:chgData name="Richard Chalk" userId="287f8aa4f4de1d19" providerId="LiveId" clId="{404ACD4A-D5E2-4191-B481-235526E58B99}" dt="2023-05-08T07:28:53.328" v="4073" actId="47"/>
        <pc:sldMkLst>
          <pc:docMk/>
          <pc:sldMk cId="3579784862" sldId="281"/>
        </pc:sldMkLst>
      </pc:sldChg>
      <pc:sldChg chg="addSp delSp modSp add mod modNotesTx">
        <pc:chgData name="Richard Chalk" userId="287f8aa4f4de1d19" providerId="LiveId" clId="{404ACD4A-D5E2-4191-B481-235526E58B99}" dt="2023-05-08T14:46:11.112" v="7419" actId="20577"/>
        <pc:sldMkLst>
          <pc:docMk/>
          <pc:sldMk cId="2015735665" sldId="282"/>
        </pc:sldMkLst>
        <pc:spChg chg="add mod">
          <ac:chgData name="Richard Chalk" userId="287f8aa4f4de1d19" providerId="LiveId" clId="{404ACD4A-D5E2-4191-B481-235526E58B99}" dt="2023-05-08T07:06:51.197" v="3296" actId="207"/>
          <ac:spMkLst>
            <pc:docMk/>
            <pc:sldMk cId="2015735665" sldId="282"/>
            <ac:spMk id="2" creationId="{94CF55A3-A758-6A69-BC44-6E5F4717B578}"/>
          </ac:spMkLst>
        </pc:spChg>
        <pc:spChg chg="del">
          <ac:chgData name="Richard Chalk" userId="287f8aa4f4de1d19" providerId="LiveId" clId="{404ACD4A-D5E2-4191-B481-235526E58B99}" dt="2023-05-08T07:00:56.956" v="3023" actId="478"/>
          <ac:spMkLst>
            <pc:docMk/>
            <pc:sldMk cId="2015735665" sldId="282"/>
            <ac:spMk id="4" creationId="{8B4845E9-C559-F2F6-9C6D-EB58D76034DC}"/>
          </ac:spMkLst>
        </pc:spChg>
        <pc:spChg chg="del">
          <ac:chgData name="Richard Chalk" userId="287f8aa4f4de1d19" providerId="LiveId" clId="{404ACD4A-D5E2-4191-B481-235526E58B99}" dt="2023-05-08T07:00:54.705" v="3021" actId="478"/>
          <ac:spMkLst>
            <pc:docMk/>
            <pc:sldMk cId="2015735665" sldId="282"/>
            <ac:spMk id="6" creationId="{922EE5EF-7215-8E14-BF73-6B4A2625A832}"/>
          </ac:spMkLst>
        </pc:spChg>
        <pc:spChg chg="del">
          <ac:chgData name="Richard Chalk" userId="287f8aa4f4de1d19" providerId="LiveId" clId="{404ACD4A-D5E2-4191-B481-235526E58B99}" dt="2023-05-08T07:00:54.705" v="3021" actId="478"/>
          <ac:spMkLst>
            <pc:docMk/>
            <pc:sldMk cId="2015735665" sldId="282"/>
            <ac:spMk id="8" creationId="{414DEC07-4155-1F06-BED5-165EBC05551F}"/>
          </ac:spMkLst>
        </pc:spChg>
        <pc:spChg chg="add del">
          <ac:chgData name="Richard Chalk" userId="287f8aa4f4de1d19" providerId="LiveId" clId="{404ACD4A-D5E2-4191-B481-235526E58B99}" dt="2023-05-08T07:06:47.167" v="3295" actId="22"/>
          <ac:spMkLst>
            <pc:docMk/>
            <pc:sldMk cId="2015735665" sldId="282"/>
            <ac:spMk id="11" creationId="{4E13631A-AA84-1879-FD82-2C2989165225}"/>
          </ac:spMkLst>
        </pc:spChg>
        <pc:spChg chg="add mod">
          <ac:chgData name="Richard Chalk" userId="287f8aa4f4de1d19" providerId="LiveId" clId="{404ACD4A-D5E2-4191-B481-235526E58B99}" dt="2023-05-08T07:07:06.701" v="3300" actId="14100"/>
          <ac:spMkLst>
            <pc:docMk/>
            <pc:sldMk cId="2015735665" sldId="282"/>
            <ac:spMk id="12" creationId="{D4DEEF34-3D24-1262-A42D-7E428CE118B3}"/>
          </ac:spMkLst>
        </pc:spChg>
        <pc:spChg chg="add del mod">
          <ac:chgData name="Richard Chalk" userId="287f8aa4f4de1d19" providerId="LiveId" clId="{404ACD4A-D5E2-4191-B481-235526E58B99}" dt="2023-05-08T07:11:58.087" v="3455" actId="478"/>
          <ac:spMkLst>
            <pc:docMk/>
            <pc:sldMk cId="2015735665" sldId="282"/>
            <ac:spMk id="13" creationId="{ED496E6C-FDF8-6C58-137F-0FA0FCF57BF0}"/>
          </ac:spMkLst>
        </pc:spChg>
        <pc:spChg chg="add del mod">
          <ac:chgData name="Richard Chalk" userId="287f8aa4f4de1d19" providerId="LiveId" clId="{404ACD4A-D5E2-4191-B481-235526E58B99}" dt="2023-05-08T07:11:58.087" v="3455" actId="478"/>
          <ac:spMkLst>
            <pc:docMk/>
            <pc:sldMk cId="2015735665" sldId="282"/>
            <ac:spMk id="14" creationId="{D68EF376-E7B0-7E7A-BFB2-F39344B35DBD}"/>
          </ac:spMkLst>
        </pc:spChg>
        <pc:spChg chg="add mod">
          <ac:chgData name="Richard Chalk" userId="287f8aa4f4de1d19" providerId="LiveId" clId="{404ACD4A-D5E2-4191-B481-235526E58B99}" dt="2023-05-08T07:07:53.309" v="3329" actId="1038"/>
          <ac:spMkLst>
            <pc:docMk/>
            <pc:sldMk cId="2015735665" sldId="282"/>
            <ac:spMk id="15" creationId="{2F923B6E-7CEA-F559-19AC-EEC6D542828E}"/>
          </ac:spMkLst>
        </pc:spChg>
        <pc:spChg chg="add mod">
          <ac:chgData name="Richard Chalk" userId="287f8aa4f4de1d19" providerId="LiveId" clId="{404ACD4A-D5E2-4191-B481-235526E58B99}" dt="2023-05-08T07:08:06.844" v="3331" actId="1076"/>
          <ac:spMkLst>
            <pc:docMk/>
            <pc:sldMk cId="2015735665" sldId="282"/>
            <ac:spMk id="16" creationId="{847527F5-FDEA-E0BA-5492-24309C764384}"/>
          </ac:spMkLst>
        </pc:spChg>
        <pc:spChg chg="add mod">
          <ac:chgData name="Richard Chalk" userId="287f8aa4f4de1d19" providerId="LiveId" clId="{404ACD4A-D5E2-4191-B481-235526E58B99}" dt="2023-05-08T07:08:13.991" v="3333" actId="1076"/>
          <ac:spMkLst>
            <pc:docMk/>
            <pc:sldMk cId="2015735665" sldId="282"/>
            <ac:spMk id="17" creationId="{AD8857BB-4C8D-F9E7-2D6D-086A99F41431}"/>
          </ac:spMkLst>
        </pc:spChg>
        <pc:spChg chg="add mod">
          <ac:chgData name="Richard Chalk" userId="287f8aa4f4de1d19" providerId="LiveId" clId="{404ACD4A-D5E2-4191-B481-235526E58B99}" dt="2023-05-08T07:08:19.767" v="3335" actId="1076"/>
          <ac:spMkLst>
            <pc:docMk/>
            <pc:sldMk cId="2015735665" sldId="282"/>
            <ac:spMk id="18" creationId="{CD08C615-2BAD-8D79-7D5C-5DECE2C85323}"/>
          </ac:spMkLst>
        </pc:spChg>
        <pc:spChg chg="add mod">
          <ac:chgData name="Richard Chalk" userId="287f8aa4f4de1d19" providerId="LiveId" clId="{404ACD4A-D5E2-4191-B481-235526E58B99}" dt="2023-05-08T07:08:26.664" v="3337" actId="1076"/>
          <ac:spMkLst>
            <pc:docMk/>
            <pc:sldMk cId="2015735665" sldId="282"/>
            <ac:spMk id="19" creationId="{10C58C70-32D9-22E3-59E1-649D0FB1D792}"/>
          </ac:spMkLst>
        </pc:spChg>
        <pc:spChg chg="add mod">
          <ac:chgData name="Richard Chalk" userId="287f8aa4f4de1d19" providerId="LiveId" clId="{404ACD4A-D5E2-4191-B481-235526E58B99}" dt="2023-05-08T07:08:32.050" v="3339" actId="1076"/>
          <ac:spMkLst>
            <pc:docMk/>
            <pc:sldMk cId="2015735665" sldId="282"/>
            <ac:spMk id="20" creationId="{470C8267-6655-5E40-D552-E5056843DA39}"/>
          </ac:spMkLst>
        </pc:spChg>
        <pc:spChg chg="add mod">
          <ac:chgData name="Richard Chalk" userId="287f8aa4f4de1d19" providerId="LiveId" clId="{404ACD4A-D5E2-4191-B481-235526E58B99}" dt="2023-05-08T07:09:13.926" v="3379" actId="1076"/>
          <ac:spMkLst>
            <pc:docMk/>
            <pc:sldMk cId="2015735665" sldId="282"/>
            <ac:spMk id="21" creationId="{3E2B7609-FF42-CE57-1EAE-C7C9FBF2D642}"/>
          </ac:spMkLst>
        </pc:spChg>
        <pc:spChg chg="add mod">
          <ac:chgData name="Richard Chalk" userId="287f8aa4f4de1d19" providerId="LiveId" clId="{404ACD4A-D5E2-4191-B481-235526E58B99}" dt="2023-05-08T07:09:17.847" v="3381" actId="1076"/>
          <ac:spMkLst>
            <pc:docMk/>
            <pc:sldMk cId="2015735665" sldId="282"/>
            <ac:spMk id="22" creationId="{A0649A0F-E463-6CF3-A384-3593478351BE}"/>
          </ac:spMkLst>
        </pc:spChg>
        <pc:spChg chg="add mod">
          <ac:chgData name="Richard Chalk" userId="287f8aa4f4de1d19" providerId="LiveId" clId="{404ACD4A-D5E2-4191-B481-235526E58B99}" dt="2023-05-08T07:09:24.009" v="3383" actId="1076"/>
          <ac:spMkLst>
            <pc:docMk/>
            <pc:sldMk cId="2015735665" sldId="282"/>
            <ac:spMk id="23" creationId="{BA114037-C217-D6AC-CB30-65B4801F8053}"/>
          </ac:spMkLst>
        </pc:spChg>
        <pc:spChg chg="add del mod">
          <ac:chgData name="Richard Chalk" userId="287f8aa4f4de1d19" providerId="LiveId" clId="{404ACD4A-D5E2-4191-B481-235526E58B99}" dt="2023-05-08T07:09:27.821" v="3385"/>
          <ac:spMkLst>
            <pc:docMk/>
            <pc:sldMk cId="2015735665" sldId="282"/>
            <ac:spMk id="24" creationId="{A4F94EE9-3E4F-5D7E-3DFD-810CD736670C}"/>
          </ac:spMkLst>
        </pc:spChg>
        <pc:spChg chg="add mod">
          <ac:chgData name="Richard Chalk" userId="287f8aa4f4de1d19" providerId="LiveId" clId="{404ACD4A-D5E2-4191-B481-235526E58B99}" dt="2023-05-08T07:09:36.963" v="3395" actId="1037"/>
          <ac:spMkLst>
            <pc:docMk/>
            <pc:sldMk cId="2015735665" sldId="282"/>
            <ac:spMk id="25" creationId="{72610CD6-A082-37FE-797A-41C50D65486A}"/>
          </ac:spMkLst>
        </pc:spChg>
        <pc:spChg chg="add mod">
          <ac:chgData name="Richard Chalk" userId="287f8aa4f4de1d19" providerId="LiveId" clId="{404ACD4A-D5E2-4191-B481-235526E58B99}" dt="2023-05-08T07:09:45.987" v="3399" actId="1076"/>
          <ac:spMkLst>
            <pc:docMk/>
            <pc:sldMk cId="2015735665" sldId="282"/>
            <ac:spMk id="26" creationId="{738FEA60-429E-1C08-BDA7-3A33CDA1F183}"/>
          </ac:spMkLst>
        </pc:spChg>
        <pc:spChg chg="add mod">
          <ac:chgData name="Richard Chalk" userId="287f8aa4f4de1d19" providerId="LiveId" clId="{404ACD4A-D5E2-4191-B481-235526E58B99}" dt="2023-05-08T07:10:05.622" v="3402" actId="1076"/>
          <ac:spMkLst>
            <pc:docMk/>
            <pc:sldMk cId="2015735665" sldId="282"/>
            <ac:spMk id="27" creationId="{E4115D60-075A-8235-8D32-867B7463A63B}"/>
          </ac:spMkLst>
        </pc:spChg>
        <pc:spChg chg="add mod">
          <ac:chgData name="Richard Chalk" userId="287f8aa4f4de1d19" providerId="LiveId" clId="{404ACD4A-D5E2-4191-B481-235526E58B99}" dt="2023-05-08T07:10:11.755" v="3404" actId="1076"/>
          <ac:spMkLst>
            <pc:docMk/>
            <pc:sldMk cId="2015735665" sldId="282"/>
            <ac:spMk id="28" creationId="{A7FD0C65-CE1A-AA4A-CE06-5AE327A6AC86}"/>
          </ac:spMkLst>
        </pc:spChg>
        <pc:spChg chg="add mod">
          <ac:chgData name="Richard Chalk" userId="287f8aa4f4de1d19" providerId="LiveId" clId="{404ACD4A-D5E2-4191-B481-235526E58B99}" dt="2023-05-08T07:10:17" v="3406" actId="1076"/>
          <ac:spMkLst>
            <pc:docMk/>
            <pc:sldMk cId="2015735665" sldId="282"/>
            <ac:spMk id="29" creationId="{DC98D764-DE49-BD75-73F9-364A56B71399}"/>
          </ac:spMkLst>
        </pc:spChg>
        <pc:spChg chg="add mod">
          <ac:chgData name="Richard Chalk" userId="287f8aa4f4de1d19" providerId="LiveId" clId="{404ACD4A-D5E2-4191-B481-235526E58B99}" dt="2023-05-08T07:10:20.533" v="3408" actId="1076"/>
          <ac:spMkLst>
            <pc:docMk/>
            <pc:sldMk cId="2015735665" sldId="282"/>
            <ac:spMk id="30" creationId="{DC61C7D4-29A2-A688-F86A-64DAE48945B6}"/>
          </ac:spMkLst>
        </pc:spChg>
        <pc:spChg chg="add mod">
          <ac:chgData name="Richard Chalk" userId="287f8aa4f4de1d19" providerId="LiveId" clId="{404ACD4A-D5E2-4191-B481-235526E58B99}" dt="2023-05-08T07:10:31.172" v="3410" actId="1076"/>
          <ac:spMkLst>
            <pc:docMk/>
            <pc:sldMk cId="2015735665" sldId="282"/>
            <ac:spMk id="31" creationId="{BACACA51-C7F1-A9A6-ACAB-7BD9D5425CB0}"/>
          </ac:spMkLst>
        </pc:spChg>
        <pc:spChg chg="add mod">
          <ac:chgData name="Richard Chalk" userId="287f8aa4f4de1d19" providerId="LiveId" clId="{404ACD4A-D5E2-4191-B481-235526E58B99}" dt="2023-05-08T07:11:16.683" v="3417" actId="555"/>
          <ac:spMkLst>
            <pc:docMk/>
            <pc:sldMk cId="2015735665" sldId="282"/>
            <ac:spMk id="32" creationId="{D5EB5772-8F5D-A64C-EE68-1D6F8EC7931B}"/>
          </ac:spMkLst>
        </pc:spChg>
        <pc:spChg chg="add mod">
          <ac:chgData name="Richard Chalk" userId="287f8aa4f4de1d19" providerId="LiveId" clId="{404ACD4A-D5E2-4191-B481-235526E58B99}" dt="2023-05-08T07:11:16.683" v="3417" actId="555"/>
          <ac:spMkLst>
            <pc:docMk/>
            <pc:sldMk cId="2015735665" sldId="282"/>
            <ac:spMk id="33" creationId="{F5660AEC-A038-4EF7-4A54-93F4FCD6C8F6}"/>
          </ac:spMkLst>
        </pc:spChg>
        <pc:spChg chg="add mod">
          <ac:chgData name="Richard Chalk" userId="287f8aa4f4de1d19" providerId="LiveId" clId="{404ACD4A-D5E2-4191-B481-235526E58B99}" dt="2023-05-08T07:11:16.683" v="3417" actId="555"/>
          <ac:spMkLst>
            <pc:docMk/>
            <pc:sldMk cId="2015735665" sldId="282"/>
            <ac:spMk id="34" creationId="{75E6E5CD-EF3C-A9BE-7685-1C5F1005B5C5}"/>
          </ac:spMkLst>
        </pc:spChg>
        <pc:spChg chg="add mod">
          <ac:chgData name="Richard Chalk" userId="287f8aa4f4de1d19" providerId="LiveId" clId="{404ACD4A-D5E2-4191-B481-235526E58B99}" dt="2023-05-08T07:11:51.997" v="3454" actId="113"/>
          <ac:spMkLst>
            <pc:docMk/>
            <pc:sldMk cId="2015735665" sldId="282"/>
            <ac:spMk id="35" creationId="{B296ACDA-3B6B-7FC7-6D44-5A456A7C13CA}"/>
          </ac:spMkLst>
        </pc:spChg>
        <pc:spChg chg="mod">
          <ac:chgData name="Richard Chalk" userId="287f8aa4f4de1d19" providerId="LiveId" clId="{404ACD4A-D5E2-4191-B481-235526E58B99}" dt="2023-05-08T07:09:59.555" v="3401" actId="6549"/>
          <ac:spMkLst>
            <pc:docMk/>
            <pc:sldMk cId="2015735665" sldId="282"/>
            <ac:spMk id="126" creationId="{00000000-0000-0000-0000-000000000000}"/>
          </ac:spMkLst>
        </pc:spChg>
        <pc:spChg chg="mod">
          <ac:chgData name="Richard Chalk" userId="287f8aa4f4de1d19" providerId="LiveId" clId="{404ACD4A-D5E2-4191-B481-235526E58B99}" dt="2023-05-08T14:45:32.327" v="7362" actId="20577"/>
          <ac:spMkLst>
            <pc:docMk/>
            <pc:sldMk cId="2015735665" sldId="282"/>
            <ac:spMk id="127" creationId="{00000000-0000-0000-0000-000000000000}"/>
          </ac:spMkLst>
        </pc:spChg>
        <pc:picChg chg="del">
          <ac:chgData name="Richard Chalk" userId="287f8aa4f4de1d19" providerId="LiveId" clId="{404ACD4A-D5E2-4191-B481-235526E58B99}" dt="2023-05-08T07:00:55.337" v="3022" actId="478"/>
          <ac:picMkLst>
            <pc:docMk/>
            <pc:sldMk cId="2015735665" sldId="282"/>
            <ac:picMk id="3" creationId="{412B5447-793B-F298-1FD8-EE6DF96B897C}"/>
          </ac:picMkLst>
        </pc:picChg>
        <pc:picChg chg="del">
          <ac:chgData name="Richard Chalk" userId="287f8aa4f4de1d19" providerId="LiveId" clId="{404ACD4A-D5E2-4191-B481-235526E58B99}" dt="2023-05-08T07:00:56.956" v="3023" actId="478"/>
          <ac:picMkLst>
            <pc:docMk/>
            <pc:sldMk cId="2015735665" sldId="282"/>
            <ac:picMk id="5" creationId="{CC8DB123-3CF7-51B6-1163-0FA84898A2C2}"/>
          </ac:picMkLst>
        </pc:picChg>
        <pc:picChg chg="del">
          <ac:chgData name="Richard Chalk" userId="287f8aa4f4de1d19" providerId="LiveId" clId="{404ACD4A-D5E2-4191-B481-235526E58B99}" dt="2023-05-08T07:00:54.705" v="3021" actId="478"/>
          <ac:picMkLst>
            <pc:docMk/>
            <pc:sldMk cId="2015735665" sldId="282"/>
            <ac:picMk id="7" creationId="{CEC64844-CE72-C0AF-4CFF-5012EAA0D6C4}"/>
          </ac:picMkLst>
        </pc:picChg>
        <pc:picChg chg="add mod">
          <ac:chgData name="Richard Chalk" userId="287f8aa4f4de1d19" providerId="LiveId" clId="{404ACD4A-D5E2-4191-B481-235526E58B99}" dt="2023-05-08T07:06:12.509" v="3233"/>
          <ac:picMkLst>
            <pc:docMk/>
            <pc:sldMk cId="2015735665" sldId="282"/>
            <ac:picMk id="9" creationId="{7646C35D-C453-1168-17DB-FC7D4BB21025}"/>
          </ac:picMkLst>
        </pc:picChg>
        <pc:picChg chg="add mod">
          <ac:chgData name="Richard Chalk" userId="287f8aa4f4de1d19" providerId="LiveId" clId="{404ACD4A-D5E2-4191-B481-235526E58B99}" dt="2023-05-08T07:09:42.311" v="3398" actId="1076"/>
          <ac:picMkLst>
            <pc:docMk/>
            <pc:sldMk cId="2015735665" sldId="282"/>
            <ac:picMk id="10242" creationId="{5BAC7CAE-7F23-9C92-107A-BDF128D8F425}"/>
          </ac:picMkLst>
        </pc:picChg>
      </pc:sldChg>
      <pc:sldChg chg="modSp add mod">
        <pc:chgData name="Richard Chalk" userId="287f8aa4f4de1d19" providerId="LiveId" clId="{404ACD4A-D5E2-4191-B481-235526E58B99}" dt="2023-05-08T07:28:39.121" v="4072" actId="6549"/>
        <pc:sldMkLst>
          <pc:docMk/>
          <pc:sldMk cId="940861891" sldId="283"/>
        </pc:sldMkLst>
        <pc:spChg chg="mod">
          <ac:chgData name="Richard Chalk" userId="287f8aa4f4de1d19" providerId="LiveId" clId="{404ACD4A-D5E2-4191-B481-235526E58B99}" dt="2023-05-08T07:28:39.121" v="4072" actId="6549"/>
          <ac:spMkLst>
            <pc:docMk/>
            <pc:sldMk cId="940861891" sldId="283"/>
            <ac:spMk id="118" creationId="{00000000-0000-0000-0000-000000000000}"/>
          </ac:spMkLst>
        </pc:spChg>
      </pc:sldChg>
      <pc:sldChg chg="modSp add mod">
        <pc:chgData name="Richard Chalk" userId="287f8aa4f4de1d19" providerId="LiveId" clId="{404ACD4A-D5E2-4191-B481-235526E58B99}" dt="2023-05-08T07:34:49.076" v="4171" actId="20577"/>
        <pc:sldMkLst>
          <pc:docMk/>
          <pc:sldMk cId="2577552193" sldId="284"/>
        </pc:sldMkLst>
        <pc:spChg chg="mod">
          <ac:chgData name="Richard Chalk" userId="287f8aa4f4de1d19" providerId="LiveId" clId="{404ACD4A-D5E2-4191-B481-235526E58B99}" dt="2023-05-08T07:34:49.076" v="4171" actId="20577"/>
          <ac:spMkLst>
            <pc:docMk/>
            <pc:sldMk cId="2577552193" sldId="284"/>
            <ac:spMk id="118" creationId="{00000000-0000-0000-0000-000000000000}"/>
          </ac:spMkLst>
        </pc:spChg>
      </pc:sldChg>
      <pc:sldChg chg="addSp delSp modSp add mod modNotesTx">
        <pc:chgData name="Richard Chalk" userId="287f8aa4f4de1d19" providerId="LiveId" clId="{404ACD4A-D5E2-4191-B481-235526E58B99}" dt="2023-05-08T14:48:32.472" v="7473" actId="20577"/>
        <pc:sldMkLst>
          <pc:docMk/>
          <pc:sldMk cId="2880876226" sldId="285"/>
        </pc:sldMkLst>
        <pc:spChg chg="del">
          <ac:chgData name="Richard Chalk" userId="287f8aa4f4de1d19" providerId="LiveId" clId="{404ACD4A-D5E2-4191-B481-235526E58B99}" dt="2023-05-08T08:05:15.918" v="4226" actId="478"/>
          <ac:spMkLst>
            <pc:docMk/>
            <pc:sldMk cId="2880876226" sldId="285"/>
            <ac:spMk id="4" creationId="{8B4845E9-C559-F2F6-9C6D-EB58D76034DC}"/>
          </ac:spMkLst>
        </pc:spChg>
        <pc:spChg chg="del">
          <ac:chgData name="Richard Chalk" userId="287f8aa4f4de1d19" providerId="LiveId" clId="{404ACD4A-D5E2-4191-B481-235526E58B99}" dt="2023-05-08T08:05:13.211" v="4222" actId="478"/>
          <ac:spMkLst>
            <pc:docMk/>
            <pc:sldMk cId="2880876226" sldId="285"/>
            <ac:spMk id="6" creationId="{922EE5EF-7215-8E14-BF73-6B4A2625A832}"/>
          </ac:spMkLst>
        </pc:spChg>
        <pc:spChg chg="del">
          <ac:chgData name="Richard Chalk" userId="287f8aa4f4de1d19" providerId="LiveId" clId="{404ACD4A-D5E2-4191-B481-235526E58B99}" dt="2023-05-08T08:05:14.542" v="4224" actId="478"/>
          <ac:spMkLst>
            <pc:docMk/>
            <pc:sldMk cId="2880876226" sldId="285"/>
            <ac:spMk id="8" creationId="{414DEC07-4155-1F06-BED5-165EBC05551F}"/>
          </ac:spMkLst>
        </pc:spChg>
        <pc:spChg chg="add mod">
          <ac:chgData name="Richard Chalk" userId="287f8aa4f4de1d19" providerId="LiveId" clId="{404ACD4A-D5E2-4191-B481-235526E58B99}" dt="2023-05-08T08:11:18.546" v="4885" actId="1076"/>
          <ac:spMkLst>
            <pc:docMk/>
            <pc:sldMk cId="2880876226" sldId="285"/>
            <ac:spMk id="9" creationId="{4A0C6D67-E437-E87A-C1B5-FB33F22C9DE0}"/>
          </ac:spMkLst>
        </pc:spChg>
        <pc:spChg chg="add mod">
          <ac:chgData name="Richard Chalk" userId="287f8aa4f4de1d19" providerId="LiveId" clId="{404ACD4A-D5E2-4191-B481-235526E58B99}" dt="2023-05-08T08:28:32.400" v="5277" actId="1035"/>
          <ac:spMkLst>
            <pc:docMk/>
            <pc:sldMk cId="2880876226" sldId="285"/>
            <ac:spMk id="13" creationId="{44B469C7-C6A9-BC09-09C8-91557AAD7037}"/>
          </ac:spMkLst>
        </pc:spChg>
        <pc:spChg chg="add mod">
          <ac:chgData name="Richard Chalk" userId="287f8aa4f4de1d19" providerId="LiveId" clId="{404ACD4A-D5E2-4191-B481-235526E58B99}" dt="2023-05-08T08:27:25.231" v="5233" actId="207"/>
          <ac:spMkLst>
            <pc:docMk/>
            <pc:sldMk cId="2880876226" sldId="285"/>
            <ac:spMk id="14" creationId="{FB4DD88C-C2DF-DD3B-AC74-E38914EB4085}"/>
          </ac:spMkLst>
        </pc:spChg>
        <pc:spChg chg="mod">
          <ac:chgData name="Richard Chalk" userId="287f8aa4f4de1d19" providerId="LiveId" clId="{404ACD4A-D5E2-4191-B481-235526E58B99}" dt="2023-05-08T08:08:43.752" v="4494" actId="20577"/>
          <ac:spMkLst>
            <pc:docMk/>
            <pc:sldMk cId="2880876226" sldId="285"/>
            <ac:spMk id="126" creationId="{00000000-0000-0000-0000-000000000000}"/>
          </ac:spMkLst>
        </pc:spChg>
        <pc:spChg chg="mod ord">
          <ac:chgData name="Richard Chalk" userId="287f8aa4f4de1d19" providerId="LiveId" clId="{404ACD4A-D5E2-4191-B481-235526E58B99}" dt="2023-05-08T08:27:27.899" v="5234" actId="207"/>
          <ac:spMkLst>
            <pc:docMk/>
            <pc:sldMk cId="2880876226" sldId="285"/>
            <ac:spMk id="127" creationId="{00000000-0000-0000-0000-000000000000}"/>
          </ac:spMkLst>
        </pc:spChg>
        <pc:picChg chg="add del mod">
          <ac:chgData name="Richard Chalk" userId="287f8aa4f4de1d19" providerId="LiveId" clId="{404ACD4A-D5E2-4191-B481-235526E58B99}" dt="2023-05-08T08:23:28.461" v="5134" actId="478"/>
          <ac:picMkLst>
            <pc:docMk/>
            <pc:sldMk cId="2880876226" sldId="285"/>
            <ac:picMk id="2" creationId="{C8661307-E78A-480A-8A9E-536E36F944B1}"/>
          </ac:picMkLst>
        </pc:picChg>
        <pc:picChg chg="del">
          <ac:chgData name="Richard Chalk" userId="287f8aa4f4de1d19" providerId="LiveId" clId="{404ACD4A-D5E2-4191-B481-235526E58B99}" dt="2023-05-08T08:05:13.956" v="4223" actId="478"/>
          <ac:picMkLst>
            <pc:docMk/>
            <pc:sldMk cId="2880876226" sldId="285"/>
            <ac:picMk id="3" creationId="{412B5447-793B-F298-1FD8-EE6DF96B897C}"/>
          </ac:picMkLst>
        </pc:picChg>
        <pc:picChg chg="del">
          <ac:chgData name="Richard Chalk" userId="287f8aa4f4de1d19" providerId="LiveId" clId="{404ACD4A-D5E2-4191-B481-235526E58B99}" dt="2023-05-08T08:05:15.127" v="4225" actId="478"/>
          <ac:picMkLst>
            <pc:docMk/>
            <pc:sldMk cId="2880876226" sldId="285"/>
            <ac:picMk id="5" creationId="{CC8DB123-3CF7-51B6-1163-0FA84898A2C2}"/>
          </ac:picMkLst>
        </pc:picChg>
        <pc:picChg chg="del">
          <ac:chgData name="Richard Chalk" userId="287f8aa4f4de1d19" providerId="LiveId" clId="{404ACD4A-D5E2-4191-B481-235526E58B99}" dt="2023-05-08T08:05:12.005" v="4221" actId="478"/>
          <ac:picMkLst>
            <pc:docMk/>
            <pc:sldMk cId="2880876226" sldId="285"/>
            <ac:picMk id="7" creationId="{CEC64844-CE72-C0AF-4CFF-5012EAA0D6C4}"/>
          </ac:picMkLst>
        </pc:picChg>
        <pc:picChg chg="add del mod">
          <ac:chgData name="Richard Chalk" userId="287f8aa4f4de1d19" providerId="LiveId" clId="{404ACD4A-D5E2-4191-B481-235526E58B99}" dt="2023-05-08T08:11:10.783" v="4884" actId="478"/>
          <ac:picMkLst>
            <pc:docMk/>
            <pc:sldMk cId="2880876226" sldId="285"/>
            <ac:picMk id="10" creationId="{4018879E-AC18-19EE-1EC0-631AF31D49DB}"/>
          </ac:picMkLst>
        </pc:picChg>
        <pc:picChg chg="add mod">
          <ac:chgData name="Richard Chalk" userId="287f8aa4f4de1d19" providerId="LiveId" clId="{404ACD4A-D5E2-4191-B481-235526E58B99}" dt="2023-05-08T08:28:32.400" v="5277" actId="1035"/>
          <ac:picMkLst>
            <pc:docMk/>
            <pc:sldMk cId="2880876226" sldId="285"/>
            <ac:picMk id="11" creationId="{D2D6BC9C-411A-34A7-8174-34D7367366CF}"/>
          </ac:picMkLst>
        </pc:picChg>
        <pc:picChg chg="add mod">
          <ac:chgData name="Richard Chalk" userId="287f8aa4f4de1d19" providerId="LiveId" clId="{404ACD4A-D5E2-4191-B481-235526E58B99}" dt="2023-05-08T08:26:53.028" v="5188" actId="1076"/>
          <ac:picMkLst>
            <pc:docMk/>
            <pc:sldMk cId="2880876226" sldId="285"/>
            <ac:picMk id="15" creationId="{157F4925-D878-FCFB-A81F-036DEC8E0A41}"/>
          </ac:picMkLst>
        </pc:picChg>
        <pc:picChg chg="add mod">
          <ac:chgData name="Richard Chalk" userId="287f8aa4f4de1d19" providerId="LiveId" clId="{404ACD4A-D5E2-4191-B481-235526E58B99}" dt="2023-05-08T08:28:25.405" v="5261"/>
          <ac:picMkLst>
            <pc:docMk/>
            <pc:sldMk cId="2880876226" sldId="285"/>
            <ac:picMk id="16" creationId="{32112FB8-A320-C52C-EB8E-87BAB49D9016}"/>
          </ac:picMkLst>
        </pc:picChg>
        <pc:picChg chg="add mod">
          <ac:chgData name="Richard Chalk" userId="287f8aa4f4de1d19" providerId="LiveId" clId="{404ACD4A-D5E2-4191-B481-235526E58B99}" dt="2023-05-08T08:10:49.298" v="4865" actId="1076"/>
          <ac:picMkLst>
            <pc:docMk/>
            <pc:sldMk cId="2880876226" sldId="285"/>
            <ac:picMk id="15362" creationId="{4B80E4F8-EDE5-D1B8-3304-262AD624B0F4}"/>
          </ac:picMkLst>
        </pc:picChg>
        <pc:picChg chg="add mod">
          <ac:chgData name="Richard Chalk" userId="287f8aa4f4de1d19" providerId="LiveId" clId="{404ACD4A-D5E2-4191-B481-235526E58B99}" dt="2023-05-08T08:24:21.422" v="5136" actId="1076"/>
          <ac:picMkLst>
            <pc:docMk/>
            <pc:sldMk cId="2880876226" sldId="285"/>
            <ac:picMk id="15364" creationId="{F0439FB1-8EC7-B2BD-E78E-E8BFA7A19516}"/>
          </ac:picMkLst>
        </pc:picChg>
        <pc:picChg chg="add mod">
          <ac:chgData name="Richard Chalk" userId="287f8aa4f4de1d19" providerId="LiveId" clId="{404ACD4A-D5E2-4191-B481-235526E58B99}" dt="2023-05-08T08:24:38.472" v="5138" actId="1076"/>
          <ac:picMkLst>
            <pc:docMk/>
            <pc:sldMk cId="2880876226" sldId="285"/>
            <ac:picMk id="15366" creationId="{555D17FC-D1EF-40C0-4D2D-3B740A98D9DB}"/>
          </ac:picMkLst>
        </pc:picChg>
      </pc:sldChg>
      <pc:sldChg chg="addSp delSp modSp add mod ord modNotesTx">
        <pc:chgData name="Richard Chalk" userId="287f8aa4f4de1d19" providerId="LiveId" clId="{404ACD4A-D5E2-4191-B481-235526E58B99}" dt="2023-05-08T14:47:44.026" v="7427" actId="20577"/>
        <pc:sldMkLst>
          <pc:docMk/>
          <pc:sldMk cId="0" sldId="286"/>
        </pc:sldMkLst>
        <pc:spChg chg="del">
          <ac:chgData name="Richard Chalk" userId="287f8aa4f4de1d19" providerId="LiveId" clId="{404ACD4A-D5E2-4191-B481-235526E58B99}" dt="2023-05-08T08:14:12.482" v="4903" actId="478"/>
          <ac:spMkLst>
            <pc:docMk/>
            <pc:sldMk cId="0" sldId="286"/>
            <ac:spMk id="2" creationId="{FA8BEA5A-30D0-1A09-CFD8-AD419FFAF9EA}"/>
          </ac:spMkLst>
        </pc:spChg>
        <pc:spChg chg="add mod">
          <ac:chgData name="Richard Chalk" userId="287f8aa4f4de1d19" providerId="LiveId" clId="{404ACD4A-D5E2-4191-B481-235526E58B99}" dt="2023-05-08T08:14:20.794" v="4905"/>
          <ac:spMkLst>
            <pc:docMk/>
            <pc:sldMk cId="0" sldId="286"/>
            <ac:spMk id="3" creationId="{252DAE51-C83E-9F48-791E-C98508B01C9C}"/>
          </ac:spMkLst>
        </pc:spChg>
        <pc:spChg chg="add mod">
          <ac:chgData name="Richard Chalk" userId="287f8aa4f4de1d19" providerId="LiveId" clId="{404ACD4A-D5E2-4191-B481-235526E58B99}" dt="2023-05-08T08:16:23.127" v="4937" actId="1076"/>
          <ac:spMkLst>
            <pc:docMk/>
            <pc:sldMk cId="0" sldId="286"/>
            <ac:spMk id="5" creationId="{42273D16-D95B-4DC6-E3B6-69893A19D5B0}"/>
          </ac:spMkLst>
        </pc:spChg>
        <pc:spChg chg="add mod">
          <ac:chgData name="Richard Chalk" userId="287f8aa4f4de1d19" providerId="LiveId" clId="{404ACD4A-D5E2-4191-B481-235526E58B99}" dt="2023-05-08T08:28:23.430" v="5260" actId="1035"/>
          <ac:spMkLst>
            <pc:docMk/>
            <pc:sldMk cId="0" sldId="286"/>
            <ac:spMk id="6" creationId="{26740D0F-DFD4-795F-29FC-6725F5174900}"/>
          </ac:spMkLst>
        </pc:spChg>
        <pc:spChg chg="del">
          <ac:chgData name="Richard Chalk" userId="287f8aa4f4de1d19" providerId="LiveId" clId="{404ACD4A-D5E2-4191-B481-235526E58B99}" dt="2023-05-08T08:14:20.442" v="4904" actId="478"/>
          <ac:spMkLst>
            <pc:docMk/>
            <pc:sldMk cId="0" sldId="286"/>
            <ac:spMk id="509" creationId="{00000000-0000-0000-0000-000000000000}"/>
          </ac:spMkLst>
        </pc:spChg>
        <pc:spChg chg="mod">
          <ac:chgData name="Richard Chalk" userId="287f8aa4f4de1d19" providerId="LiveId" clId="{404ACD4A-D5E2-4191-B481-235526E58B99}" dt="2023-05-08T08:22:40.721" v="5129" actId="207"/>
          <ac:spMkLst>
            <pc:docMk/>
            <pc:sldMk cId="0" sldId="286"/>
            <ac:spMk id="510" creationId="{00000000-0000-0000-0000-000000000000}"/>
          </ac:spMkLst>
        </pc:spChg>
        <pc:picChg chg="add mod">
          <ac:chgData name="Richard Chalk" userId="287f8aa4f4de1d19" providerId="LiveId" clId="{404ACD4A-D5E2-4191-B481-235526E58B99}" dt="2023-05-08T08:16:23.127" v="4937" actId="1076"/>
          <ac:picMkLst>
            <pc:docMk/>
            <pc:sldMk cId="0" sldId="286"/>
            <ac:picMk id="4" creationId="{2B2D194C-EB6B-AF17-F600-D1622A659D3E}"/>
          </ac:picMkLst>
        </pc:picChg>
        <pc:picChg chg="add mod">
          <ac:chgData name="Richard Chalk" userId="287f8aa4f4de1d19" providerId="LiveId" clId="{404ACD4A-D5E2-4191-B481-235526E58B99}" dt="2023-05-08T08:28:23.430" v="5260" actId="1035"/>
          <ac:picMkLst>
            <pc:docMk/>
            <pc:sldMk cId="0" sldId="286"/>
            <ac:picMk id="7" creationId="{76A5094F-6910-941F-D0EB-46CE9E652B10}"/>
          </ac:picMkLst>
        </pc:picChg>
        <pc:picChg chg="add mod">
          <ac:chgData name="Richard Chalk" userId="287f8aa4f4de1d19" providerId="LiveId" clId="{404ACD4A-D5E2-4191-B481-235526E58B99}" dt="2023-05-08T08:23:04.260" v="5130"/>
          <ac:picMkLst>
            <pc:docMk/>
            <pc:sldMk cId="0" sldId="286"/>
            <ac:picMk id="8" creationId="{10D82F70-717C-32C3-0985-CC66610A7157}"/>
          </ac:picMkLst>
        </pc:picChg>
        <pc:picChg chg="add mod">
          <ac:chgData name="Richard Chalk" userId="287f8aa4f4de1d19" providerId="LiveId" clId="{404ACD4A-D5E2-4191-B481-235526E58B99}" dt="2023-05-08T08:28:18.009" v="5240"/>
          <ac:picMkLst>
            <pc:docMk/>
            <pc:sldMk cId="0" sldId="286"/>
            <ac:picMk id="9" creationId="{645288E1-377E-4418-9391-F9307D92DE63}"/>
          </ac:picMkLst>
        </pc:picChg>
      </pc:sldChg>
      <pc:sldChg chg="modSp add mod">
        <pc:chgData name="Richard Chalk" userId="287f8aa4f4de1d19" providerId="LiveId" clId="{404ACD4A-D5E2-4191-B481-235526E58B99}" dt="2023-05-08T08:29:42.144" v="5321" actId="20577"/>
        <pc:sldMkLst>
          <pc:docMk/>
          <pc:sldMk cId="1944858822" sldId="287"/>
        </pc:sldMkLst>
        <pc:spChg chg="mod">
          <ac:chgData name="Richard Chalk" userId="287f8aa4f4de1d19" providerId="LiveId" clId="{404ACD4A-D5E2-4191-B481-235526E58B99}" dt="2023-05-08T08:29:42.144" v="5321" actId="20577"/>
          <ac:spMkLst>
            <pc:docMk/>
            <pc:sldMk cId="1944858822" sldId="287"/>
            <ac:spMk id="118" creationId="{00000000-0000-0000-0000-000000000000}"/>
          </ac:spMkLst>
        </pc:spChg>
      </pc:sldChg>
      <pc:sldChg chg="addSp delSp modSp add mod modNotesTx">
        <pc:chgData name="Richard Chalk" userId="287f8aa4f4de1d19" providerId="LiveId" clId="{404ACD4A-D5E2-4191-B481-235526E58B99}" dt="2023-05-08T08:44:00.264" v="5751" actId="113"/>
        <pc:sldMkLst>
          <pc:docMk/>
          <pc:sldMk cId="897587156" sldId="288"/>
        </pc:sldMkLst>
        <pc:spChg chg="add mod">
          <ac:chgData name="Richard Chalk" userId="287f8aa4f4de1d19" providerId="LiveId" clId="{404ACD4A-D5E2-4191-B481-235526E58B99}" dt="2023-05-08T08:32:42.917" v="5450" actId="20577"/>
          <ac:spMkLst>
            <pc:docMk/>
            <pc:sldMk cId="897587156" sldId="288"/>
            <ac:spMk id="5" creationId="{38E3D0ED-9D91-52EF-3045-04F55B2C41E6}"/>
          </ac:spMkLst>
        </pc:spChg>
        <pc:spChg chg="add mod">
          <ac:chgData name="Richard Chalk" userId="287f8aa4f4de1d19" providerId="LiveId" clId="{404ACD4A-D5E2-4191-B481-235526E58B99}" dt="2023-05-08T08:33:03.361" v="5514" actId="20577"/>
          <ac:spMkLst>
            <pc:docMk/>
            <pc:sldMk cId="897587156" sldId="288"/>
            <ac:spMk id="7" creationId="{4477D5B8-0271-B704-FB42-AA157C6D9A12}"/>
          </ac:spMkLst>
        </pc:spChg>
        <pc:spChg chg="del">
          <ac:chgData name="Richard Chalk" userId="287f8aa4f4de1d19" providerId="LiveId" clId="{404ACD4A-D5E2-4191-B481-235526E58B99}" dt="2023-05-08T08:28:09.416" v="5239" actId="478"/>
          <ac:spMkLst>
            <pc:docMk/>
            <pc:sldMk cId="897587156" sldId="288"/>
            <ac:spMk id="9" creationId="{4A0C6D67-E437-E87A-C1B5-FB33F22C9DE0}"/>
          </ac:spMkLst>
        </pc:spChg>
        <pc:spChg chg="add del">
          <ac:chgData name="Richard Chalk" userId="287f8aa4f4de1d19" providerId="LiveId" clId="{404ACD4A-D5E2-4191-B481-235526E58B99}" dt="2023-05-08T08:35:03.384" v="5516" actId="22"/>
          <ac:spMkLst>
            <pc:docMk/>
            <pc:sldMk cId="897587156" sldId="288"/>
            <ac:spMk id="10" creationId="{0F376D93-79E7-9B24-02D1-D77B2C7F44D7}"/>
          </ac:spMkLst>
        </pc:spChg>
        <pc:spChg chg="del">
          <ac:chgData name="Richard Chalk" userId="287f8aa4f4de1d19" providerId="LiveId" clId="{404ACD4A-D5E2-4191-B481-235526E58B99}" dt="2023-05-08T08:28:09.416" v="5239" actId="478"/>
          <ac:spMkLst>
            <pc:docMk/>
            <pc:sldMk cId="897587156" sldId="288"/>
            <ac:spMk id="13" creationId="{44B469C7-C6A9-BC09-09C8-91557AAD7037}"/>
          </ac:spMkLst>
        </pc:spChg>
        <pc:spChg chg="del">
          <ac:chgData name="Richard Chalk" userId="287f8aa4f4de1d19" providerId="LiveId" clId="{404ACD4A-D5E2-4191-B481-235526E58B99}" dt="2023-05-08T08:29:25.249" v="5283" actId="478"/>
          <ac:spMkLst>
            <pc:docMk/>
            <pc:sldMk cId="897587156" sldId="288"/>
            <ac:spMk id="14" creationId="{FB4DD88C-C2DF-DD3B-AC74-E38914EB4085}"/>
          </ac:spMkLst>
        </pc:spChg>
        <pc:spChg chg="mod">
          <ac:chgData name="Richard Chalk" userId="287f8aa4f4de1d19" providerId="LiveId" clId="{404ACD4A-D5E2-4191-B481-235526E58B99}" dt="2023-05-08T08:35:11.676" v="5520" actId="20577"/>
          <ac:spMkLst>
            <pc:docMk/>
            <pc:sldMk cId="897587156" sldId="288"/>
            <ac:spMk id="126" creationId="{00000000-0000-0000-0000-000000000000}"/>
          </ac:spMkLst>
        </pc:spChg>
        <pc:spChg chg="mod">
          <ac:chgData name="Richard Chalk" userId="287f8aa4f4de1d19" providerId="LiveId" clId="{404ACD4A-D5E2-4191-B481-235526E58B99}" dt="2023-05-08T08:44:00.264" v="5751" actId="113"/>
          <ac:spMkLst>
            <pc:docMk/>
            <pc:sldMk cId="897587156" sldId="288"/>
            <ac:spMk id="127" creationId="{00000000-0000-0000-0000-000000000000}"/>
          </ac:spMkLst>
        </pc:spChg>
        <pc:picChg chg="add mod">
          <ac:chgData name="Richard Chalk" userId="287f8aa4f4de1d19" providerId="LiveId" clId="{404ACD4A-D5E2-4191-B481-235526E58B99}" dt="2023-05-08T08:28:34.886" v="5278"/>
          <ac:picMkLst>
            <pc:docMk/>
            <pc:sldMk cId="897587156" sldId="288"/>
            <ac:picMk id="2" creationId="{43C86121-7DEC-4C89-FB35-94C68E50876E}"/>
          </ac:picMkLst>
        </pc:picChg>
        <pc:picChg chg="add mod">
          <ac:chgData name="Richard Chalk" userId="287f8aa4f4de1d19" providerId="LiveId" clId="{404ACD4A-D5E2-4191-B481-235526E58B99}" dt="2023-05-08T08:29:20.126" v="5281" actId="1076"/>
          <ac:picMkLst>
            <pc:docMk/>
            <pc:sldMk cId="897587156" sldId="288"/>
            <ac:picMk id="3" creationId="{125F7134-8E07-9696-709E-126A55B1E3FF}"/>
          </ac:picMkLst>
        </pc:picChg>
        <pc:picChg chg="add mod">
          <ac:chgData name="Richard Chalk" userId="287f8aa4f4de1d19" providerId="LiveId" clId="{404ACD4A-D5E2-4191-B481-235526E58B99}" dt="2023-05-08T08:32:28.462" v="5416"/>
          <ac:picMkLst>
            <pc:docMk/>
            <pc:sldMk cId="897587156" sldId="288"/>
            <ac:picMk id="4" creationId="{837B6141-5FCF-480F-8D46-C462B4D488B6}"/>
          </ac:picMkLst>
        </pc:picChg>
        <pc:picChg chg="add mod">
          <ac:chgData name="Richard Chalk" userId="287f8aa4f4de1d19" providerId="LiveId" clId="{404ACD4A-D5E2-4191-B481-235526E58B99}" dt="2023-05-08T08:32:55.952" v="5500" actId="1036"/>
          <ac:picMkLst>
            <pc:docMk/>
            <pc:sldMk cId="897587156" sldId="288"/>
            <ac:picMk id="6" creationId="{CF36C53C-2C6D-C716-5B2E-2072C94E0AB4}"/>
          </ac:picMkLst>
        </pc:picChg>
        <pc:picChg chg="del">
          <ac:chgData name="Richard Chalk" userId="287f8aa4f4de1d19" providerId="LiveId" clId="{404ACD4A-D5E2-4191-B481-235526E58B99}" dt="2023-05-08T08:28:09.416" v="5239" actId="478"/>
          <ac:picMkLst>
            <pc:docMk/>
            <pc:sldMk cId="897587156" sldId="288"/>
            <ac:picMk id="11" creationId="{D2D6BC9C-411A-34A7-8174-34D7367366CF}"/>
          </ac:picMkLst>
        </pc:picChg>
        <pc:picChg chg="del">
          <ac:chgData name="Richard Chalk" userId="287f8aa4f4de1d19" providerId="LiveId" clId="{404ACD4A-D5E2-4191-B481-235526E58B99}" dt="2023-05-08T08:29:24.317" v="5282" actId="478"/>
          <ac:picMkLst>
            <pc:docMk/>
            <pc:sldMk cId="897587156" sldId="288"/>
            <ac:picMk id="15" creationId="{157F4925-D878-FCFB-A81F-036DEC8E0A41}"/>
          </ac:picMkLst>
        </pc:picChg>
        <pc:picChg chg="del">
          <ac:chgData name="Richard Chalk" userId="287f8aa4f4de1d19" providerId="LiveId" clId="{404ACD4A-D5E2-4191-B481-235526E58B99}" dt="2023-05-08T08:28:09.416" v="5239" actId="478"/>
          <ac:picMkLst>
            <pc:docMk/>
            <pc:sldMk cId="897587156" sldId="288"/>
            <ac:picMk id="15362" creationId="{4B80E4F8-EDE5-D1B8-3304-262AD624B0F4}"/>
          </ac:picMkLst>
        </pc:picChg>
        <pc:picChg chg="del">
          <ac:chgData name="Richard Chalk" userId="287f8aa4f4de1d19" providerId="LiveId" clId="{404ACD4A-D5E2-4191-B481-235526E58B99}" dt="2023-05-08T08:28:09.416" v="5239" actId="478"/>
          <ac:picMkLst>
            <pc:docMk/>
            <pc:sldMk cId="897587156" sldId="288"/>
            <ac:picMk id="15364" creationId="{F0439FB1-8EC7-B2BD-E78E-E8BFA7A19516}"/>
          </ac:picMkLst>
        </pc:picChg>
        <pc:picChg chg="del">
          <ac:chgData name="Richard Chalk" userId="287f8aa4f4de1d19" providerId="LiveId" clId="{404ACD4A-D5E2-4191-B481-235526E58B99}" dt="2023-05-08T08:28:09.416" v="5239" actId="478"/>
          <ac:picMkLst>
            <pc:docMk/>
            <pc:sldMk cId="897587156" sldId="288"/>
            <ac:picMk id="15366" creationId="{555D17FC-D1EF-40C0-4D2D-3B740A98D9DB}"/>
          </ac:picMkLst>
        </pc:picChg>
      </pc:sldChg>
      <pc:sldChg chg="modSp add mod modNotesTx">
        <pc:chgData name="Richard Chalk" userId="287f8aa4f4de1d19" providerId="LiveId" clId="{404ACD4A-D5E2-4191-B481-235526E58B99}" dt="2023-05-08T08:50:12.887" v="6177" actId="20577"/>
        <pc:sldMkLst>
          <pc:docMk/>
          <pc:sldMk cId="1608595304" sldId="289"/>
        </pc:sldMkLst>
        <pc:spChg chg="mod">
          <ac:chgData name="Richard Chalk" userId="287f8aa4f4de1d19" providerId="LiveId" clId="{404ACD4A-D5E2-4191-B481-235526E58B99}" dt="2023-05-08T08:38:17.724" v="5593" actId="20577"/>
          <ac:spMkLst>
            <pc:docMk/>
            <pc:sldMk cId="1608595304" sldId="289"/>
            <ac:spMk id="5" creationId="{38E3D0ED-9D91-52EF-3045-04F55B2C41E6}"/>
          </ac:spMkLst>
        </pc:spChg>
        <pc:spChg chg="mod">
          <ac:chgData name="Richard Chalk" userId="287f8aa4f4de1d19" providerId="LiveId" clId="{404ACD4A-D5E2-4191-B481-235526E58B99}" dt="2023-05-08T08:44:23.764" v="5761"/>
          <ac:spMkLst>
            <pc:docMk/>
            <pc:sldMk cId="1608595304" sldId="289"/>
            <ac:spMk id="7" creationId="{4477D5B8-0271-B704-FB42-AA157C6D9A12}"/>
          </ac:spMkLst>
        </pc:spChg>
        <pc:spChg chg="mod">
          <ac:chgData name="Richard Chalk" userId="287f8aa4f4de1d19" providerId="LiveId" clId="{404ACD4A-D5E2-4191-B481-235526E58B99}" dt="2023-05-08T08:35:15.715" v="5523" actId="20577"/>
          <ac:spMkLst>
            <pc:docMk/>
            <pc:sldMk cId="1608595304" sldId="289"/>
            <ac:spMk id="126" creationId="{00000000-0000-0000-0000-000000000000}"/>
          </ac:spMkLst>
        </pc:spChg>
        <pc:spChg chg="mod">
          <ac:chgData name="Richard Chalk" userId="287f8aa4f4de1d19" providerId="LiveId" clId="{404ACD4A-D5E2-4191-B481-235526E58B99}" dt="2023-05-08T08:50:12.887" v="6177" actId="20577"/>
          <ac:spMkLst>
            <pc:docMk/>
            <pc:sldMk cId="1608595304" sldId="289"/>
            <ac:spMk id="127" creationId="{00000000-0000-0000-0000-000000000000}"/>
          </ac:spMkLst>
        </pc:spChg>
      </pc:sldChg>
      <pc:sldChg chg="addSp delSp modSp add mod modNotesTx">
        <pc:chgData name="Richard Chalk" userId="287f8aa4f4de1d19" providerId="LiveId" clId="{404ACD4A-D5E2-4191-B481-235526E58B99}" dt="2023-05-08T14:49:35.022" v="7482" actId="20577"/>
        <pc:sldMkLst>
          <pc:docMk/>
          <pc:sldMk cId="1483189853" sldId="290"/>
        </pc:sldMkLst>
        <pc:spChg chg="mod">
          <ac:chgData name="Richard Chalk" userId="287f8aa4f4de1d19" providerId="LiveId" clId="{404ACD4A-D5E2-4191-B481-235526E58B99}" dt="2023-05-08T08:48:21.205" v="6117" actId="1035"/>
          <ac:spMkLst>
            <pc:docMk/>
            <pc:sldMk cId="1483189853" sldId="290"/>
            <ac:spMk id="5" creationId="{38E3D0ED-9D91-52EF-3045-04F55B2C41E6}"/>
          </ac:spMkLst>
        </pc:spChg>
        <pc:spChg chg="del">
          <ac:chgData name="Richard Chalk" userId="287f8aa4f4de1d19" providerId="LiveId" clId="{404ACD4A-D5E2-4191-B481-235526E58B99}" dt="2023-05-08T08:48:07.809" v="6095" actId="478"/>
          <ac:spMkLst>
            <pc:docMk/>
            <pc:sldMk cId="1483189853" sldId="290"/>
            <ac:spMk id="7" creationId="{4477D5B8-0271-B704-FB42-AA157C6D9A12}"/>
          </ac:spMkLst>
        </pc:spChg>
        <pc:spChg chg="add mod">
          <ac:chgData name="Richard Chalk" userId="287f8aa4f4de1d19" providerId="LiveId" clId="{404ACD4A-D5E2-4191-B481-235526E58B99}" dt="2023-05-08T08:46:47.742" v="5893" actId="20577"/>
          <ac:spMkLst>
            <pc:docMk/>
            <pc:sldMk cId="1483189853" sldId="290"/>
            <ac:spMk id="9" creationId="{8CA20D26-B083-DCDE-3E31-1D1EA64F9029}"/>
          </ac:spMkLst>
        </pc:spChg>
        <pc:spChg chg="add mod">
          <ac:chgData name="Richard Chalk" userId="287f8aa4f4de1d19" providerId="LiveId" clId="{404ACD4A-D5E2-4191-B481-235526E58B99}" dt="2023-05-08T14:49:35.022" v="7482" actId="20577"/>
          <ac:spMkLst>
            <pc:docMk/>
            <pc:sldMk cId="1483189853" sldId="290"/>
            <ac:spMk id="11" creationId="{6A1CE1D1-3B73-92B2-55A2-F2E446A93B8D}"/>
          </ac:spMkLst>
        </pc:spChg>
        <pc:spChg chg="mod">
          <ac:chgData name="Richard Chalk" userId="287f8aa4f4de1d19" providerId="LiveId" clId="{404ACD4A-D5E2-4191-B481-235526E58B99}" dt="2023-05-08T08:44:49.673" v="5780" actId="5793"/>
          <ac:spMkLst>
            <pc:docMk/>
            <pc:sldMk cId="1483189853" sldId="290"/>
            <ac:spMk id="126" creationId="{00000000-0000-0000-0000-000000000000}"/>
          </ac:spMkLst>
        </pc:spChg>
        <pc:spChg chg="mod">
          <ac:chgData name="Richard Chalk" userId="287f8aa4f4de1d19" providerId="LiveId" clId="{404ACD4A-D5E2-4191-B481-235526E58B99}" dt="2023-05-08T08:46:52.674" v="5894" actId="14100"/>
          <ac:spMkLst>
            <pc:docMk/>
            <pc:sldMk cId="1483189853" sldId="290"/>
            <ac:spMk id="127" creationId="{00000000-0000-0000-0000-000000000000}"/>
          </ac:spMkLst>
        </pc:spChg>
        <pc:picChg chg="del">
          <ac:chgData name="Richard Chalk" userId="287f8aa4f4de1d19" providerId="LiveId" clId="{404ACD4A-D5E2-4191-B481-235526E58B99}" dt="2023-05-08T08:44:37.997" v="5762" actId="478"/>
          <ac:picMkLst>
            <pc:docMk/>
            <pc:sldMk cId="1483189853" sldId="290"/>
            <ac:picMk id="3" creationId="{125F7134-8E07-9696-709E-126A55B1E3FF}"/>
          </ac:picMkLst>
        </pc:picChg>
        <pc:picChg chg="mod">
          <ac:chgData name="Richard Chalk" userId="287f8aa4f4de1d19" providerId="LiveId" clId="{404ACD4A-D5E2-4191-B481-235526E58B99}" dt="2023-05-08T08:48:21.205" v="6117" actId="1035"/>
          <ac:picMkLst>
            <pc:docMk/>
            <pc:sldMk cId="1483189853" sldId="290"/>
            <ac:picMk id="4" creationId="{837B6141-5FCF-480F-8D46-C462B4D488B6}"/>
          </ac:picMkLst>
        </pc:picChg>
        <pc:picChg chg="del">
          <ac:chgData name="Richard Chalk" userId="287f8aa4f4de1d19" providerId="LiveId" clId="{404ACD4A-D5E2-4191-B481-235526E58B99}" dt="2023-05-08T08:45:45.750" v="5834" actId="478"/>
          <ac:picMkLst>
            <pc:docMk/>
            <pc:sldMk cId="1483189853" sldId="290"/>
            <ac:picMk id="6" creationId="{CF36C53C-2C6D-C716-5B2E-2072C94E0AB4}"/>
          </ac:picMkLst>
        </pc:picChg>
        <pc:picChg chg="add mod">
          <ac:chgData name="Richard Chalk" userId="287f8aa4f4de1d19" providerId="LiveId" clId="{404ACD4A-D5E2-4191-B481-235526E58B99}" dt="2023-05-08T08:44:38.489" v="5763"/>
          <ac:picMkLst>
            <pc:docMk/>
            <pc:sldMk cId="1483189853" sldId="290"/>
            <ac:picMk id="8" creationId="{976E7A5A-3D80-09CA-C401-D6BFB4806EF1}"/>
          </ac:picMkLst>
        </pc:picChg>
        <pc:picChg chg="add mod">
          <ac:chgData name="Richard Chalk" userId="287f8aa4f4de1d19" providerId="LiveId" clId="{404ACD4A-D5E2-4191-B481-235526E58B99}" dt="2023-05-08T08:48:36.570" v="6165" actId="1037"/>
          <ac:picMkLst>
            <pc:docMk/>
            <pc:sldMk cId="1483189853" sldId="290"/>
            <ac:picMk id="10" creationId="{CE448479-1EA7-8432-C6C8-48A10365D4BD}"/>
          </ac:picMkLst>
        </pc:picChg>
      </pc:sldChg>
      <pc:sldChg chg="modSp add mod">
        <pc:chgData name="Richard Chalk" userId="287f8aa4f4de1d19" providerId="LiveId" clId="{404ACD4A-D5E2-4191-B481-235526E58B99}" dt="2023-05-08T08:49:28.813" v="6175" actId="20577"/>
        <pc:sldMkLst>
          <pc:docMk/>
          <pc:sldMk cId="3979350157" sldId="291"/>
        </pc:sldMkLst>
        <pc:spChg chg="mod">
          <ac:chgData name="Richard Chalk" userId="287f8aa4f4de1d19" providerId="LiveId" clId="{404ACD4A-D5E2-4191-B481-235526E58B99}" dt="2023-05-08T08:49:28.813" v="6175" actId="20577"/>
          <ac:spMkLst>
            <pc:docMk/>
            <pc:sldMk cId="3979350157" sldId="291"/>
            <ac:spMk id="118" creationId="{00000000-0000-0000-0000-000000000000}"/>
          </ac:spMkLst>
        </pc:spChg>
      </pc:sldChg>
      <pc:sldChg chg="addSp delSp modSp add mod modNotesTx">
        <pc:chgData name="Richard Chalk" userId="287f8aa4f4de1d19" providerId="LiveId" clId="{404ACD4A-D5E2-4191-B481-235526E58B99}" dt="2023-05-08T14:50:21.263" v="7538" actId="20577"/>
        <pc:sldMkLst>
          <pc:docMk/>
          <pc:sldMk cId="1363437650" sldId="292"/>
        </pc:sldMkLst>
        <pc:spChg chg="del">
          <ac:chgData name="Richard Chalk" userId="287f8aa4f4de1d19" providerId="LiveId" clId="{404ACD4A-D5E2-4191-B481-235526E58B99}" dt="2023-05-08T09:40:21.773" v="6266" actId="478"/>
          <ac:spMkLst>
            <pc:docMk/>
            <pc:sldMk cId="1363437650" sldId="292"/>
            <ac:spMk id="5" creationId="{38E3D0ED-9D91-52EF-3045-04F55B2C41E6}"/>
          </ac:spMkLst>
        </pc:spChg>
        <pc:spChg chg="del">
          <ac:chgData name="Richard Chalk" userId="287f8aa4f4de1d19" providerId="LiveId" clId="{404ACD4A-D5E2-4191-B481-235526E58B99}" dt="2023-05-08T09:40:21.773" v="6266" actId="478"/>
          <ac:spMkLst>
            <pc:docMk/>
            <pc:sldMk cId="1363437650" sldId="292"/>
            <ac:spMk id="7" creationId="{4477D5B8-0271-B704-FB42-AA157C6D9A12}"/>
          </ac:spMkLst>
        </pc:spChg>
        <pc:spChg chg="add mod">
          <ac:chgData name="Richard Chalk" userId="287f8aa4f4de1d19" providerId="LiveId" clId="{404ACD4A-D5E2-4191-B481-235526E58B99}" dt="2023-05-08T09:45:56.563" v="6408" actId="20577"/>
          <ac:spMkLst>
            <pc:docMk/>
            <pc:sldMk cId="1363437650" sldId="292"/>
            <ac:spMk id="8" creationId="{983B9055-71D5-8FBF-AAA7-48438816D5D4}"/>
          </ac:spMkLst>
        </pc:spChg>
        <pc:spChg chg="mod">
          <ac:chgData name="Richard Chalk" userId="287f8aa4f4de1d19" providerId="LiveId" clId="{404ACD4A-D5E2-4191-B481-235526E58B99}" dt="2023-05-08T09:39:53.405" v="6257" actId="20577"/>
          <ac:spMkLst>
            <pc:docMk/>
            <pc:sldMk cId="1363437650" sldId="292"/>
            <ac:spMk id="126" creationId="{00000000-0000-0000-0000-000000000000}"/>
          </ac:spMkLst>
        </pc:spChg>
        <pc:spChg chg="mod">
          <ac:chgData name="Richard Chalk" userId="287f8aa4f4de1d19" providerId="LiveId" clId="{404ACD4A-D5E2-4191-B481-235526E58B99}" dt="2023-05-08T09:44:53.467" v="6371" actId="6549"/>
          <ac:spMkLst>
            <pc:docMk/>
            <pc:sldMk cId="1363437650" sldId="292"/>
            <ac:spMk id="127" creationId="{00000000-0000-0000-0000-000000000000}"/>
          </ac:spMkLst>
        </pc:spChg>
        <pc:picChg chg="del">
          <ac:chgData name="Richard Chalk" userId="287f8aa4f4de1d19" providerId="LiveId" clId="{404ACD4A-D5E2-4191-B481-235526E58B99}" dt="2023-05-08T09:41:35.404" v="6283" actId="478"/>
          <ac:picMkLst>
            <pc:docMk/>
            <pc:sldMk cId="1363437650" sldId="292"/>
            <ac:picMk id="3" creationId="{125F7134-8E07-9696-709E-126A55B1E3FF}"/>
          </ac:picMkLst>
        </pc:picChg>
        <pc:picChg chg="del">
          <ac:chgData name="Richard Chalk" userId="287f8aa4f4de1d19" providerId="LiveId" clId="{404ACD4A-D5E2-4191-B481-235526E58B99}" dt="2023-05-08T09:40:21.773" v="6266" actId="478"/>
          <ac:picMkLst>
            <pc:docMk/>
            <pc:sldMk cId="1363437650" sldId="292"/>
            <ac:picMk id="4" creationId="{837B6141-5FCF-480F-8D46-C462B4D488B6}"/>
          </ac:picMkLst>
        </pc:picChg>
        <pc:picChg chg="del">
          <ac:chgData name="Richard Chalk" userId="287f8aa4f4de1d19" providerId="LiveId" clId="{404ACD4A-D5E2-4191-B481-235526E58B99}" dt="2023-05-08T09:40:21.773" v="6266" actId="478"/>
          <ac:picMkLst>
            <pc:docMk/>
            <pc:sldMk cId="1363437650" sldId="292"/>
            <ac:picMk id="6" creationId="{CF36C53C-2C6D-C716-5B2E-2072C94E0AB4}"/>
          </ac:picMkLst>
        </pc:picChg>
        <pc:picChg chg="add mod">
          <ac:chgData name="Richard Chalk" userId="287f8aa4f4de1d19" providerId="LiveId" clId="{404ACD4A-D5E2-4191-B481-235526E58B99}" dt="2023-05-08T09:50:51.488" v="6602"/>
          <ac:picMkLst>
            <pc:docMk/>
            <pc:sldMk cId="1363437650" sldId="292"/>
            <ac:picMk id="9" creationId="{2D275FE6-218B-0EF1-431D-A4D555A8516F}"/>
          </ac:picMkLst>
        </pc:picChg>
        <pc:picChg chg="add mod">
          <ac:chgData name="Richard Chalk" userId="287f8aa4f4de1d19" providerId="LiveId" clId="{404ACD4A-D5E2-4191-B481-235526E58B99}" dt="2023-05-08T09:42:30.246" v="6299" actId="1076"/>
          <ac:picMkLst>
            <pc:docMk/>
            <pc:sldMk cId="1363437650" sldId="292"/>
            <ac:picMk id="17410" creationId="{5A4A729C-66E4-C61D-8416-E63C163F31D7}"/>
          </ac:picMkLst>
        </pc:picChg>
      </pc:sldChg>
      <pc:sldChg chg="addSp delSp modSp add mod modNotesTx">
        <pc:chgData name="Richard Chalk" userId="287f8aa4f4de1d19" providerId="LiveId" clId="{404ACD4A-D5E2-4191-B481-235526E58B99}" dt="2023-05-08T09:55:01.331" v="6850" actId="6549"/>
        <pc:sldMkLst>
          <pc:docMk/>
          <pc:sldMk cId="3619287749" sldId="293"/>
        </pc:sldMkLst>
        <pc:spChg chg="mod">
          <ac:chgData name="Richard Chalk" userId="287f8aa4f4de1d19" providerId="LiveId" clId="{404ACD4A-D5E2-4191-B481-235526E58B99}" dt="2023-05-08T09:48:04.379" v="6479" actId="20577"/>
          <ac:spMkLst>
            <pc:docMk/>
            <pc:sldMk cId="3619287749" sldId="293"/>
            <ac:spMk id="126" creationId="{00000000-0000-0000-0000-000000000000}"/>
          </ac:spMkLst>
        </pc:spChg>
        <pc:spChg chg="mod">
          <ac:chgData name="Richard Chalk" userId="287f8aa4f4de1d19" providerId="LiveId" clId="{404ACD4A-D5E2-4191-B481-235526E58B99}" dt="2023-05-08T09:55:01.331" v="6850" actId="6549"/>
          <ac:spMkLst>
            <pc:docMk/>
            <pc:sldMk cId="3619287749" sldId="293"/>
            <ac:spMk id="127" creationId="{00000000-0000-0000-0000-000000000000}"/>
          </ac:spMkLst>
        </pc:spChg>
        <pc:picChg chg="del">
          <ac:chgData name="Richard Chalk" userId="287f8aa4f4de1d19" providerId="LiveId" clId="{404ACD4A-D5E2-4191-B481-235526E58B99}" dt="2023-05-08T09:48:34.226" v="6490" actId="478"/>
          <ac:picMkLst>
            <pc:docMk/>
            <pc:sldMk cId="3619287749" sldId="293"/>
            <ac:picMk id="4" creationId="{837B6141-5FCF-480F-8D46-C462B4D488B6}"/>
          </ac:picMkLst>
        </pc:picChg>
        <pc:picChg chg="del">
          <ac:chgData name="Richard Chalk" userId="287f8aa4f4de1d19" providerId="LiveId" clId="{404ACD4A-D5E2-4191-B481-235526E58B99}" dt="2023-05-08T09:48:35.433" v="6491" actId="478"/>
          <ac:picMkLst>
            <pc:docMk/>
            <pc:sldMk cId="3619287749" sldId="293"/>
            <ac:picMk id="6" creationId="{CF36C53C-2C6D-C716-5B2E-2072C94E0AB4}"/>
          </ac:picMkLst>
        </pc:picChg>
        <pc:picChg chg="add del mod">
          <ac:chgData name="Richard Chalk" userId="287f8aa4f4de1d19" providerId="LiveId" clId="{404ACD4A-D5E2-4191-B481-235526E58B99}" dt="2023-05-08T09:49:00.369" v="6495" actId="478"/>
          <ac:picMkLst>
            <pc:docMk/>
            <pc:sldMk cId="3619287749" sldId="293"/>
            <ac:picMk id="8" creationId="{63627305-7E31-8703-2F95-75C43A7C9FFE}"/>
          </ac:picMkLst>
        </pc:picChg>
        <pc:picChg chg="add mod">
          <ac:chgData name="Richard Chalk" userId="287f8aa4f4de1d19" providerId="LiveId" clId="{404ACD4A-D5E2-4191-B481-235526E58B99}" dt="2023-05-08T09:49:07.711" v="6509" actId="1037"/>
          <ac:picMkLst>
            <pc:docMk/>
            <pc:sldMk cId="3619287749" sldId="293"/>
            <ac:picMk id="10" creationId="{9635E67B-5633-B2A9-49F4-03D826E0DC36}"/>
          </ac:picMkLst>
        </pc:picChg>
      </pc:sldChg>
      <pc:sldChg chg="addSp delSp modSp add mod modNotesTx">
        <pc:chgData name="Richard Chalk" userId="287f8aa4f4de1d19" providerId="LiveId" clId="{404ACD4A-D5E2-4191-B481-235526E58B99}" dt="2023-05-08T14:51:08.307" v="7546" actId="20577"/>
        <pc:sldMkLst>
          <pc:docMk/>
          <pc:sldMk cId="3057935187" sldId="294"/>
        </pc:sldMkLst>
        <pc:spChg chg="mod">
          <ac:chgData name="Richard Chalk" userId="287f8aa4f4de1d19" providerId="LiveId" clId="{404ACD4A-D5E2-4191-B481-235526E58B99}" dt="2023-05-08T09:51:17.348" v="6624" actId="20577"/>
          <ac:spMkLst>
            <pc:docMk/>
            <pc:sldMk cId="3057935187" sldId="294"/>
            <ac:spMk id="126" creationId="{00000000-0000-0000-0000-000000000000}"/>
          </ac:spMkLst>
        </pc:spChg>
        <pc:spChg chg="mod">
          <ac:chgData name="Richard Chalk" userId="287f8aa4f4de1d19" providerId="LiveId" clId="{404ACD4A-D5E2-4191-B481-235526E58B99}" dt="2023-05-08T14:51:08.307" v="7546" actId="20577"/>
          <ac:spMkLst>
            <pc:docMk/>
            <pc:sldMk cId="3057935187" sldId="294"/>
            <ac:spMk id="127" creationId="{00000000-0000-0000-0000-000000000000}"/>
          </ac:spMkLst>
        </pc:spChg>
        <pc:picChg chg="del">
          <ac:chgData name="Richard Chalk" userId="287f8aa4f4de1d19" providerId="LiveId" clId="{404ACD4A-D5E2-4191-B481-235526E58B99}" dt="2023-05-08T09:51:02.897" v="6604" actId="478"/>
          <ac:picMkLst>
            <pc:docMk/>
            <pc:sldMk cId="3057935187" sldId="294"/>
            <ac:picMk id="3" creationId="{125F7134-8E07-9696-709E-126A55B1E3FF}"/>
          </ac:picMkLst>
        </pc:picChg>
        <pc:picChg chg="add mod">
          <ac:chgData name="Richard Chalk" userId="287f8aa4f4de1d19" providerId="LiveId" clId="{404ACD4A-D5E2-4191-B481-235526E58B99}" dt="2023-05-08T09:51:07.465" v="6605"/>
          <ac:picMkLst>
            <pc:docMk/>
            <pc:sldMk cId="3057935187" sldId="294"/>
            <ac:picMk id="4" creationId="{1DF112CC-7DA6-51DC-84CF-5C3A75A17B85}"/>
          </ac:picMkLst>
        </pc:picChg>
        <pc:picChg chg="add mod">
          <ac:chgData name="Richard Chalk" userId="287f8aa4f4de1d19" providerId="LiveId" clId="{404ACD4A-D5E2-4191-B481-235526E58B99}" dt="2023-05-08T09:51:51.769" v="6630" actId="1076"/>
          <ac:picMkLst>
            <pc:docMk/>
            <pc:sldMk cId="3057935187" sldId="294"/>
            <ac:picMk id="8" creationId="{C92C8598-7AA0-C350-4971-2FA305D5528F}"/>
          </ac:picMkLst>
        </pc:picChg>
        <pc:picChg chg="del">
          <ac:chgData name="Richard Chalk" userId="287f8aa4f4de1d19" providerId="LiveId" clId="{404ACD4A-D5E2-4191-B481-235526E58B99}" dt="2023-05-08T09:51:43.850" v="6627" actId="478"/>
          <ac:picMkLst>
            <pc:docMk/>
            <pc:sldMk cId="3057935187" sldId="294"/>
            <ac:picMk id="10" creationId="{9635E67B-5633-B2A9-49F4-03D826E0DC36}"/>
          </ac:picMkLst>
        </pc:picChg>
      </pc:sldChg>
      <pc:sldChg chg="addSp delSp modSp add mod modNotesTx">
        <pc:chgData name="Richard Chalk" userId="287f8aa4f4de1d19" providerId="LiveId" clId="{404ACD4A-D5E2-4191-B481-235526E58B99}" dt="2023-05-08T11:39:12.152" v="6999" actId="113"/>
        <pc:sldMkLst>
          <pc:docMk/>
          <pc:sldMk cId="1028571296" sldId="295"/>
        </pc:sldMkLst>
        <pc:spChg chg="del">
          <ac:chgData name="Richard Chalk" userId="287f8aa4f4de1d19" providerId="LiveId" clId="{404ACD4A-D5E2-4191-B481-235526E58B99}" dt="2023-05-08T11:30:31.096" v="6889" actId="478"/>
          <ac:spMkLst>
            <pc:docMk/>
            <pc:sldMk cId="1028571296" sldId="295"/>
            <ac:spMk id="5" creationId="{38E3D0ED-9D91-52EF-3045-04F55B2C41E6}"/>
          </ac:spMkLst>
        </pc:spChg>
        <pc:spChg chg="del">
          <ac:chgData name="Richard Chalk" userId="287f8aa4f4de1d19" providerId="LiveId" clId="{404ACD4A-D5E2-4191-B481-235526E58B99}" dt="2023-05-08T11:31:36.979" v="6925" actId="478"/>
          <ac:spMkLst>
            <pc:docMk/>
            <pc:sldMk cId="1028571296" sldId="295"/>
            <ac:spMk id="7" creationId="{4477D5B8-0271-B704-FB42-AA157C6D9A12}"/>
          </ac:spMkLst>
        </pc:spChg>
        <pc:spChg chg="add mod">
          <ac:chgData name="Richard Chalk" userId="287f8aa4f4de1d19" providerId="LiveId" clId="{404ACD4A-D5E2-4191-B481-235526E58B99}" dt="2023-05-08T11:37:00.017" v="6990" actId="1076"/>
          <ac:spMkLst>
            <pc:docMk/>
            <pc:sldMk cId="1028571296" sldId="295"/>
            <ac:spMk id="9" creationId="{23B9B0FE-9788-EF7B-BE23-ADC599D6C9E9}"/>
          </ac:spMkLst>
        </pc:spChg>
        <pc:spChg chg="mod">
          <ac:chgData name="Richard Chalk" userId="287f8aa4f4de1d19" providerId="LiveId" clId="{404ACD4A-D5E2-4191-B481-235526E58B99}" dt="2023-05-08T11:29:43.732" v="6885" actId="20577"/>
          <ac:spMkLst>
            <pc:docMk/>
            <pc:sldMk cId="1028571296" sldId="295"/>
            <ac:spMk id="126" creationId="{00000000-0000-0000-0000-000000000000}"/>
          </ac:spMkLst>
        </pc:spChg>
        <pc:spChg chg="mod">
          <ac:chgData name="Richard Chalk" userId="287f8aa4f4de1d19" providerId="LiveId" clId="{404ACD4A-D5E2-4191-B481-235526E58B99}" dt="2023-05-08T11:39:12.152" v="6999" actId="113"/>
          <ac:spMkLst>
            <pc:docMk/>
            <pc:sldMk cId="1028571296" sldId="295"/>
            <ac:spMk id="127" creationId="{00000000-0000-0000-0000-000000000000}"/>
          </ac:spMkLst>
        </pc:spChg>
        <pc:graphicFrameChg chg="add del mod modGraphic">
          <ac:chgData name="Richard Chalk" userId="287f8aa4f4de1d19" providerId="LiveId" clId="{404ACD4A-D5E2-4191-B481-235526E58B99}" dt="2023-05-08T11:30:06.619" v="6888" actId="478"/>
          <ac:graphicFrameMkLst>
            <pc:docMk/>
            <pc:sldMk cId="1028571296" sldId="295"/>
            <ac:graphicFrameMk id="3" creationId="{D0FB3D33-974A-F9E3-BF9B-CA2ACC1E9730}"/>
          </ac:graphicFrameMkLst>
        </pc:graphicFrameChg>
        <pc:picChg chg="del">
          <ac:chgData name="Richard Chalk" userId="287f8aa4f4de1d19" providerId="LiveId" clId="{404ACD4A-D5E2-4191-B481-235526E58B99}" dt="2023-05-08T11:29:46.446" v="6886" actId="478"/>
          <ac:picMkLst>
            <pc:docMk/>
            <pc:sldMk cId="1028571296" sldId="295"/>
            <ac:picMk id="4" creationId="{1DF112CC-7DA6-51DC-84CF-5C3A75A17B85}"/>
          </ac:picMkLst>
        </pc:picChg>
        <pc:picChg chg="del">
          <ac:chgData name="Richard Chalk" userId="287f8aa4f4de1d19" providerId="LiveId" clId="{404ACD4A-D5E2-4191-B481-235526E58B99}" dt="2023-05-08T09:57:49.611" v="6861" actId="478"/>
          <ac:picMkLst>
            <pc:docMk/>
            <pc:sldMk cId="1028571296" sldId="295"/>
            <ac:picMk id="8" creationId="{C92C8598-7AA0-C350-4971-2FA305D5528F}"/>
          </ac:picMkLst>
        </pc:picChg>
        <pc:picChg chg="add mod">
          <ac:chgData name="Richard Chalk" userId="287f8aa4f4de1d19" providerId="LiveId" clId="{404ACD4A-D5E2-4191-B481-235526E58B99}" dt="2023-05-08T11:37:18.310" v="6993" actId="167"/>
          <ac:picMkLst>
            <pc:docMk/>
            <pc:sldMk cId="1028571296" sldId="295"/>
            <ac:picMk id="10" creationId="{52BBE65E-7041-77B6-0C42-A7F15E46A5A4}"/>
          </ac:picMkLst>
        </pc:picChg>
      </pc:sldChg>
      <pc:sldChg chg="addSp modSp add mod">
        <pc:chgData name="Richard Chalk" userId="287f8aa4f4de1d19" providerId="LiveId" clId="{404ACD4A-D5E2-4191-B481-235526E58B99}" dt="2023-05-08T14:52:31.790" v="7550" actId="6549"/>
        <pc:sldMkLst>
          <pc:docMk/>
          <pc:sldMk cId="813653697" sldId="296"/>
        </pc:sldMkLst>
        <pc:spChg chg="add mod">
          <ac:chgData name="Richard Chalk" userId="287f8aa4f4de1d19" providerId="LiveId" clId="{404ACD4A-D5E2-4191-B481-235526E58B99}" dt="2023-05-08T11:37:22.084" v="6994"/>
          <ac:spMkLst>
            <pc:docMk/>
            <pc:sldMk cId="813653697" sldId="296"/>
            <ac:spMk id="4" creationId="{F3FF1DED-8200-5F77-7C48-B8DE53F8AE58}"/>
          </ac:spMkLst>
        </pc:spChg>
        <pc:spChg chg="mod">
          <ac:chgData name="Richard Chalk" userId="287f8aa4f4de1d19" providerId="LiveId" clId="{404ACD4A-D5E2-4191-B481-235526E58B99}" dt="2023-05-08T11:33:14.810" v="6951" actId="5793"/>
          <ac:spMkLst>
            <pc:docMk/>
            <pc:sldMk cId="813653697" sldId="296"/>
            <ac:spMk id="126" creationId="{00000000-0000-0000-0000-000000000000}"/>
          </ac:spMkLst>
        </pc:spChg>
        <pc:spChg chg="mod">
          <ac:chgData name="Richard Chalk" userId="287f8aa4f4de1d19" providerId="LiveId" clId="{404ACD4A-D5E2-4191-B481-235526E58B99}" dt="2023-05-08T14:52:31.790" v="7550" actId="6549"/>
          <ac:spMkLst>
            <pc:docMk/>
            <pc:sldMk cId="813653697" sldId="296"/>
            <ac:spMk id="127" creationId="{00000000-0000-0000-0000-000000000000}"/>
          </ac:spMkLst>
        </pc:spChg>
        <pc:picChg chg="add mod">
          <ac:chgData name="Richard Chalk" userId="287f8aa4f4de1d19" providerId="LiveId" clId="{404ACD4A-D5E2-4191-B481-235526E58B99}" dt="2023-05-08T11:37:22.084" v="6994"/>
          <ac:picMkLst>
            <pc:docMk/>
            <pc:sldMk cId="813653697" sldId="296"/>
            <ac:picMk id="3" creationId="{128B4801-90B9-386F-C048-5D7E630C9CC4}"/>
          </ac:picMkLst>
        </pc:picChg>
      </pc:sldChg>
      <pc:sldChg chg="modSp add mod">
        <pc:chgData name="Richard Chalk" userId="287f8aa4f4de1d19" providerId="LiveId" clId="{404ACD4A-D5E2-4191-B481-235526E58B99}" dt="2023-05-08T15:15:27.906" v="7561" actId="20577"/>
        <pc:sldMkLst>
          <pc:docMk/>
          <pc:sldMk cId="3365389252" sldId="297"/>
        </pc:sldMkLst>
        <pc:spChg chg="mod">
          <ac:chgData name="Richard Chalk" userId="287f8aa4f4de1d19" providerId="LiveId" clId="{404ACD4A-D5E2-4191-B481-235526E58B99}" dt="2023-05-08T15:15:27.906" v="7561" actId="20577"/>
          <ac:spMkLst>
            <pc:docMk/>
            <pc:sldMk cId="3365389252" sldId="297"/>
            <ac:spMk id="118" creationId="{00000000-0000-0000-0000-000000000000}"/>
          </ac:spMkLst>
        </pc:spChg>
      </pc:sldChg>
      <pc:sldChg chg="addSp modSp add mod">
        <pc:chgData name="Richard Chalk" userId="287f8aa4f4de1d19" providerId="LiveId" clId="{404ACD4A-D5E2-4191-B481-235526E58B99}" dt="2023-05-08T15:15:34.502" v="7573" actId="20577"/>
        <pc:sldMkLst>
          <pc:docMk/>
          <pc:sldMk cId="1928615260" sldId="298"/>
        </pc:sldMkLst>
        <pc:spChg chg="add mod">
          <ac:chgData name="Richard Chalk" userId="287f8aa4f4de1d19" providerId="LiveId" clId="{404ACD4A-D5E2-4191-B481-235526E58B99}" dt="2023-05-08T11:49:08.865" v="7184" actId="14100"/>
          <ac:spMkLst>
            <pc:docMk/>
            <pc:sldMk cId="1928615260" sldId="298"/>
            <ac:spMk id="4" creationId="{DF70D83C-F9B3-572A-E005-46D94D645517}"/>
          </ac:spMkLst>
        </pc:spChg>
        <pc:spChg chg="mod">
          <ac:chgData name="Richard Chalk" userId="287f8aa4f4de1d19" providerId="LiveId" clId="{404ACD4A-D5E2-4191-B481-235526E58B99}" dt="2023-05-08T11:43:04.952" v="7004" actId="14100"/>
          <ac:spMkLst>
            <pc:docMk/>
            <pc:sldMk cId="1928615260" sldId="298"/>
            <ac:spMk id="9" creationId="{23B9B0FE-9788-EF7B-BE23-ADC599D6C9E9}"/>
          </ac:spMkLst>
        </pc:spChg>
        <pc:spChg chg="mod">
          <ac:chgData name="Richard Chalk" userId="287f8aa4f4de1d19" providerId="LiveId" clId="{404ACD4A-D5E2-4191-B481-235526E58B99}" dt="2023-05-08T15:15:34.502" v="7573" actId="20577"/>
          <ac:spMkLst>
            <pc:docMk/>
            <pc:sldMk cId="1928615260" sldId="298"/>
            <ac:spMk id="126" creationId="{00000000-0000-0000-0000-000000000000}"/>
          </ac:spMkLst>
        </pc:spChg>
        <pc:spChg chg="mod">
          <ac:chgData name="Richard Chalk" userId="287f8aa4f4de1d19" providerId="LiveId" clId="{404ACD4A-D5E2-4191-B481-235526E58B99}" dt="2023-05-08T14:52:48.491" v="7551" actId="113"/>
          <ac:spMkLst>
            <pc:docMk/>
            <pc:sldMk cId="1928615260" sldId="298"/>
            <ac:spMk id="127" creationId="{00000000-0000-0000-0000-000000000000}"/>
          </ac:spMkLst>
        </pc:spChg>
        <pc:picChg chg="add mod">
          <ac:chgData name="Richard Chalk" userId="287f8aa4f4de1d19" providerId="LiveId" clId="{404ACD4A-D5E2-4191-B481-235526E58B99}" dt="2023-05-08T11:45:26.827" v="7068" actId="1035"/>
          <ac:picMkLst>
            <pc:docMk/>
            <pc:sldMk cId="1928615260" sldId="298"/>
            <ac:picMk id="3" creationId="{7D2D9FE5-FF26-1D71-1635-54A73637416C}"/>
          </ac:picMkLst>
        </pc:picChg>
      </pc:sldChg>
      <pc:sldChg chg="addSp modSp add modNotes">
        <pc:chgData name="Richard Chalk" userId="287f8aa4f4de1d19" providerId="LiveId" clId="{404ACD4A-D5E2-4191-B481-235526E58B99}" dt="2023-05-08T15:21:50.871" v="7615"/>
        <pc:sldMkLst>
          <pc:docMk/>
          <pc:sldMk cId="0" sldId="299"/>
        </pc:sldMkLst>
        <pc:spChg chg="add mod">
          <ac:chgData name="Richard Chalk" userId="287f8aa4f4de1d19" providerId="LiveId" clId="{404ACD4A-D5E2-4191-B481-235526E58B99}" dt="2023-05-08T15:21:50.871" v="7615"/>
          <ac:spMkLst>
            <pc:docMk/>
            <pc:sldMk cId="0" sldId="299"/>
            <ac:spMk id="3" creationId="{C94366A8-7AB2-EE66-341E-A1BD0A71168D}"/>
          </ac:spMkLst>
        </pc:spChg>
        <pc:picChg chg="add mod">
          <ac:chgData name="Richard Chalk" userId="287f8aa4f4de1d19" providerId="LiveId" clId="{404ACD4A-D5E2-4191-B481-235526E58B99}" dt="2023-05-08T15:21:50.871" v="7615"/>
          <ac:picMkLst>
            <pc:docMk/>
            <pc:sldMk cId="0" sldId="299"/>
            <ac:picMk id="2" creationId="{8C6E6EBD-F315-E39C-D9AB-5F0DBF704255}"/>
          </ac:picMkLst>
        </pc:picChg>
      </pc:sldChg>
      <pc:sldChg chg="modSp add del mod">
        <pc:chgData name="Richard Chalk" userId="287f8aa4f4de1d19" providerId="LiveId" clId="{404ACD4A-D5E2-4191-B481-235526E58B99}" dt="2023-05-08T15:15:07.290" v="7558" actId="47"/>
        <pc:sldMkLst>
          <pc:docMk/>
          <pc:sldMk cId="375525908" sldId="299"/>
        </pc:sldMkLst>
        <pc:spChg chg="mod">
          <ac:chgData name="Richard Chalk" userId="287f8aa4f4de1d19" providerId="LiveId" clId="{404ACD4A-D5E2-4191-B481-235526E58B99}" dt="2023-05-08T14:55:37.223" v="7555" actId="20577"/>
          <ac:spMkLst>
            <pc:docMk/>
            <pc:sldMk cId="375525908" sldId="299"/>
            <ac:spMk id="126" creationId="{00000000-0000-0000-0000-000000000000}"/>
          </ac:spMkLst>
        </pc:spChg>
      </pc:sldChg>
      <pc:sldChg chg="addSp modSp add mod ord modNotes">
        <pc:chgData name="Richard Chalk" userId="287f8aa4f4de1d19" providerId="LiveId" clId="{404ACD4A-D5E2-4191-B481-235526E58B99}" dt="2023-05-08T15:22:01.667" v="7622" actId="20577"/>
        <pc:sldMkLst>
          <pc:docMk/>
          <pc:sldMk cId="0" sldId="300"/>
        </pc:sldMkLst>
        <pc:spChg chg="add mod">
          <ac:chgData name="Richard Chalk" userId="287f8aa4f4de1d19" providerId="LiveId" clId="{404ACD4A-D5E2-4191-B481-235526E58B99}" dt="2023-05-08T15:22:01.667" v="7622" actId="20577"/>
          <ac:spMkLst>
            <pc:docMk/>
            <pc:sldMk cId="0" sldId="300"/>
            <ac:spMk id="2" creationId="{B4819245-4329-76A9-2AA2-39F62299A7AA}"/>
          </ac:spMkLst>
        </pc:spChg>
      </pc:sldChg>
      <pc:sldChg chg="add ord modNotes">
        <pc:chgData name="Richard Chalk" userId="287f8aa4f4de1d19" providerId="LiveId" clId="{404ACD4A-D5E2-4191-B481-235526E58B99}" dt="2023-05-08T15:21:14.463" v="7591"/>
        <pc:sldMkLst>
          <pc:docMk/>
          <pc:sldMk cId="0" sldId="301"/>
        </pc:sldMkLst>
      </pc:sldChg>
      <pc:sldChg chg="addSp delSp modSp add modNotes">
        <pc:chgData name="Richard Chalk" userId="287f8aa4f4de1d19" providerId="LiveId" clId="{404ACD4A-D5E2-4191-B481-235526E58B99}" dt="2023-05-08T15:23:08.726" v="7625" actId="478"/>
        <pc:sldMkLst>
          <pc:docMk/>
          <pc:sldMk cId="0" sldId="302"/>
        </pc:sldMkLst>
        <pc:spChg chg="add del mod">
          <ac:chgData name="Richard Chalk" userId="287f8aa4f4de1d19" providerId="LiveId" clId="{404ACD4A-D5E2-4191-B481-235526E58B99}" dt="2023-05-08T15:23:08.726" v="7625" actId="478"/>
          <ac:spMkLst>
            <pc:docMk/>
            <pc:sldMk cId="0" sldId="302"/>
            <ac:spMk id="3" creationId="{5A30C94A-1158-C617-35E0-EAFD9DF40DA2}"/>
          </ac:spMkLst>
        </pc:spChg>
        <pc:picChg chg="add del mod">
          <ac:chgData name="Richard Chalk" userId="287f8aa4f4de1d19" providerId="LiveId" clId="{404ACD4A-D5E2-4191-B481-235526E58B99}" dt="2023-05-08T15:23:08.726" v="7625" actId="478"/>
          <ac:picMkLst>
            <pc:docMk/>
            <pc:sldMk cId="0" sldId="302"/>
            <ac:picMk id="2" creationId="{C06C7205-4E60-71BA-9919-42FB592564D5}"/>
          </ac:picMkLst>
        </pc:picChg>
      </pc:sldChg>
      <pc:sldChg chg="add">
        <pc:chgData name="Richard Chalk" userId="287f8aa4f4de1d19" providerId="LiveId" clId="{404ACD4A-D5E2-4191-B481-235526E58B99}" dt="2023-05-08T15:22:55.026" v="7624"/>
        <pc:sldMkLst>
          <pc:docMk/>
          <pc:sldMk cId="3949611291" sldId="303"/>
        </pc:sldMkLst>
      </pc:sldChg>
      <pc:sldChg chg="add">
        <pc:chgData name="Richard Chalk" userId="287f8aa4f4de1d19" providerId="LiveId" clId="{404ACD4A-D5E2-4191-B481-235526E58B99}" dt="2023-05-08T15:15:09.958" v="7559"/>
        <pc:sldMkLst>
          <pc:docMk/>
          <pc:sldMk cId="0" sldId="304"/>
        </pc:sldMkLst>
      </pc:sldChg>
      <pc:sldChg chg="add">
        <pc:chgData name="Richard Chalk" userId="287f8aa4f4de1d19" providerId="LiveId" clId="{404ACD4A-D5E2-4191-B481-235526E58B99}" dt="2023-05-08T15:15:09.958" v="7559"/>
        <pc:sldMkLst>
          <pc:docMk/>
          <pc:sldMk cId="0" sldId="305"/>
        </pc:sldMkLst>
      </pc:sldChg>
      <pc:sldChg chg="add ord modNotes">
        <pc:chgData name="Richard Chalk" userId="287f8aa4f4de1d19" providerId="LiveId" clId="{404ACD4A-D5E2-4191-B481-235526E58B99}" dt="2023-05-08T15:23:27.650" v="7627"/>
        <pc:sldMkLst>
          <pc:docMk/>
          <pc:sldMk cId="0" sldId="306"/>
        </pc:sldMkLst>
      </pc:sldChg>
      <pc:sldChg chg="addSp delSp modSp add mod modNotes">
        <pc:chgData name="Richard Chalk" userId="287f8aa4f4de1d19" providerId="LiveId" clId="{404ACD4A-D5E2-4191-B481-235526E58B99}" dt="2023-05-08T15:19:33.184" v="7588" actId="21"/>
        <pc:sldMkLst>
          <pc:docMk/>
          <pc:sldMk cId="0" sldId="307"/>
        </pc:sldMkLst>
        <pc:spChg chg="add del mod">
          <ac:chgData name="Richard Chalk" userId="287f8aa4f4de1d19" providerId="LiveId" clId="{404ACD4A-D5E2-4191-B481-235526E58B99}" dt="2023-05-08T15:19:33.184" v="7588" actId="21"/>
          <ac:spMkLst>
            <pc:docMk/>
            <pc:sldMk cId="0" sldId="307"/>
            <ac:spMk id="3" creationId="{F1018BE9-C9A5-0252-EE60-6E9A4F0F3954}"/>
          </ac:spMkLst>
        </pc:spChg>
        <pc:picChg chg="add del mod">
          <ac:chgData name="Richard Chalk" userId="287f8aa4f4de1d19" providerId="LiveId" clId="{404ACD4A-D5E2-4191-B481-235526E58B99}" dt="2023-05-08T15:19:33.184" v="7588" actId="21"/>
          <ac:picMkLst>
            <pc:docMk/>
            <pc:sldMk cId="0" sldId="307"/>
            <ac:picMk id="2" creationId="{3A861199-1F0A-EE51-5490-CB077F008991}"/>
          </ac:picMkLst>
        </pc:picChg>
      </pc:sldChg>
      <pc:sldChg chg="modSp add mod">
        <pc:chgData name="Richard Chalk" userId="287f8aa4f4de1d19" providerId="LiveId" clId="{404ACD4A-D5E2-4191-B481-235526E58B99}" dt="2023-05-08T15:15:09.996" v="7560" actId="27636"/>
        <pc:sldMkLst>
          <pc:docMk/>
          <pc:sldMk cId="0" sldId="308"/>
        </pc:sldMkLst>
        <pc:spChg chg="mod">
          <ac:chgData name="Richard Chalk" userId="287f8aa4f4de1d19" providerId="LiveId" clId="{404ACD4A-D5E2-4191-B481-235526E58B99}" dt="2023-05-08T15:15:09.996" v="7560" actId="27636"/>
          <ac:spMkLst>
            <pc:docMk/>
            <pc:sldMk cId="0" sldId="308"/>
            <ac:spMk id="727" creationId="{00000000-0000-0000-0000-000000000000}"/>
          </ac:spMkLst>
        </pc:spChg>
      </pc:sldChg>
      <pc:sldChg chg="modSp add mod">
        <pc:chgData name="Richard Chalk" userId="287f8aa4f4de1d19" providerId="LiveId" clId="{404ACD4A-D5E2-4191-B481-235526E58B99}" dt="2023-05-08T15:21:40.765" v="7614" actId="20577"/>
        <pc:sldMkLst>
          <pc:docMk/>
          <pc:sldMk cId="3213385662" sldId="309"/>
        </pc:sldMkLst>
        <pc:spChg chg="mod">
          <ac:chgData name="Richard Chalk" userId="287f8aa4f4de1d19" providerId="LiveId" clId="{404ACD4A-D5E2-4191-B481-235526E58B99}" dt="2023-05-08T15:21:40.765" v="7614" actId="20577"/>
          <ac:spMkLst>
            <pc:docMk/>
            <pc:sldMk cId="3213385662" sldId="309"/>
            <ac:spMk id="118" creationId="{00000000-0000-0000-0000-000000000000}"/>
          </ac:spMkLst>
        </pc:spChg>
      </pc:sldChg>
      <pc:sldChg chg="modSp add mod">
        <pc:chgData name="Richard Chalk" userId="287f8aa4f4de1d19" providerId="LiveId" clId="{404ACD4A-D5E2-4191-B481-235526E58B99}" dt="2023-05-08T15:23:37.380" v="7633" actId="20577"/>
        <pc:sldMkLst>
          <pc:docMk/>
          <pc:sldMk cId="2116107592" sldId="310"/>
        </pc:sldMkLst>
        <pc:spChg chg="mod">
          <ac:chgData name="Richard Chalk" userId="287f8aa4f4de1d19" providerId="LiveId" clId="{404ACD4A-D5E2-4191-B481-235526E58B99}" dt="2023-05-08T15:23:37.380" v="7633" actId="20577"/>
          <ac:spMkLst>
            <pc:docMk/>
            <pc:sldMk cId="2116107592" sldId="310"/>
            <ac:spMk id="118" creationId="{00000000-0000-0000-0000-000000000000}"/>
          </ac:spMkLst>
        </pc:spChg>
      </pc:sldChg>
    </pc:docChg>
  </pc:docChgLst>
  <pc:docChgLst>
    <pc:chgData name="Richard Chalk" userId="287f8aa4f4de1d19" providerId="LiveId" clId="{BD53261F-0264-4974-833A-AA83AF7FF0B6}"/>
    <pc:docChg chg="undo custSel addSld delSld modSld">
      <pc:chgData name="Richard Chalk" userId="287f8aa4f4de1d19" providerId="LiveId" clId="{BD53261F-0264-4974-833A-AA83AF7FF0B6}" dt="2023-06-21T12:53:46.378" v="2505" actId="6549"/>
      <pc:docMkLst>
        <pc:docMk/>
      </pc:docMkLst>
      <pc:sldChg chg="addSp delSp modSp mod modNotesTx">
        <pc:chgData name="Richard Chalk" userId="287f8aa4f4de1d19" providerId="LiveId" clId="{BD53261F-0264-4974-833A-AA83AF7FF0B6}" dt="2023-06-21T12:38:36.736" v="2167" actId="207"/>
        <pc:sldMkLst>
          <pc:docMk/>
          <pc:sldMk cId="0" sldId="299"/>
        </pc:sldMkLst>
        <pc:spChg chg="del">
          <ac:chgData name="Richard Chalk" userId="287f8aa4f4de1d19" providerId="LiveId" clId="{BD53261F-0264-4974-833A-AA83AF7FF0B6}" dt="2023-06-21T05:06:56.056" v="23" actId="478"/>
          <ac:spMkLst>
            <pc:docMk/>
            <pc:sldMk cId="0" sldId="299"/>
            <ac:spMk id="2" creationId="{9051565A-8E39-A297-2029-0B7623EF3BD3}"/>
          </ac:spMkLst>
        </pc:spChg>
        <pc:spChg chg="del">
          <ac:chgData name="Richard Chalk" userId="287f8aa4f4de1d19" providerId="LiveId" clId="{BD53261F-0264-4974-833A-AA83AF7FF0B6}" dt="2023-06-21T05:06:56.056" v="23" actId="478"/>
          <ac:spMkLst>
            <pc:docMk/>
            <pc:sldMk cId="0" sldId="299"/>
            <ac:spMk id="3" creationId="{426E05AE-B033-9CA0-3126-5672581842EA}"/>
          </ac:spMkLst>
        </pc:spChg>
        <pc:spChg chg="del">
          <ac:chgData name="Richard Chalk" userId="287f8aa4f4de1d19" providerId="LiveId" clId="{BD53261F-0264-4974-833A-AA83AF7FF0B6}" dt="2023-06-21T05:06:56.056" v="23" actId="478"/>
          <ac:spMkLst>
            <pc:docMk/>
            <pc:sldMk cId="0" sldId="299"/>
            <ac:spMk id="4" creationId="{0A14450F-2BE6-F748-2529-C87D76BD88E9}"/>
          </ac:spMkLst>
        </pc:spChg>
        <pc:spChg chg="mod">
          <ac:chgData name="Richard Chalk" userId="287f8aa4f4de1d19" providerId="LiveId" clId="{BD53261F-0264-4974-833A-AA83AF7FF0B6}" dt="2023-06-21T12:38:36.736" v="2167" actId="207"/>
          <ac:spMkLst>
            <pc:docMk/>
            <pc:sldMk cId="0" sldId="299"/>
            <ac:spMk id="8" creationId="{7A08CD1E-4C90-50E0-01D6-BAB4795911B6}"/>
          </ac:spMkLst>
        </pc:spChg>
        <pc:spChg chg="del">
          <ac:chgData name="Richard Chalk" userId="287f8aa4f4de1d19" providerId="LiveId" clId="{BD53261F-0264-4974-833A-AA83AF7FF0B6}" dt="2023-06-21T05:06:56.056" v="23" actId="478"/>
          <ac:spMkLst>
            <pc:docMk/>
            <pc:sldMk cId="0" sldId="299"/>
            <ac:spMk id="9" creationId="{11D57251-A74C-3065-CC7C-4152AC9DA77A}"/>
          </ac:spMkLst>
        </pc:spChg>
        <pc:spChg chg="del">
          <ac:chgData name="Richard Chalk" userId="287f8aa4f4de1d19" providerId="LiveId" clId="{BD53261F-0264-4974-833A-AA83AF7FF0B6}" dt="2023-06-21T05:06:56.056" v="23" actId="478"/>
          <ac:spMkLst>
            <pc:docMk/>
            <pc:sldMk cId="0" sldId="299"/>
            <ac:spMk id="10" creationId="{4FF9230B-E433-7E21-2A76-A9D15F0DA332}"/>
          </ac:spMkLst>
        </pc:spChg>
        <pc:spChg chg="del">
          <ac:chgData name="Richard Chalk" userId="287f8aa4f4de1d19" providerId="LiveId" clId="{BD53261F-0264-4974-833A-AA83AF7FF0B6}" dt="2023-06-21T05:06:58.522" v="24" actId="478"/>
          <ac:spMkLst>
            <pc:docMk/>
            <pc:sldMk cId="0" sldId="299"/>
            <ac:spMk id="11" creationId="{DDD5A5BE-A2AB-D9F2-0243-FFC6541D1485}"/>
          </ac:spMkLst>
        </pc:spChg>
        <pc:spChg chg="del">
          <ac:chgData name="Richard Chalk" userId="287f8aa4f4de1d19" providerId="LiveId" clId="{BD53261F-0264-4974-833A-AA83AF7FF0B6}" dt="2023-06-21T05:06:56.056" v="23" actId="478"/>
          <ac:spMkLst>
            <pc:docMk/>
            <pc:sldMk cId="0" sldId="299"/>
            <ac:spMk id="12" creationId="{39F59C29-9404-1DFB-24B8-7F6D861E253A}"/>
          </ac:spMkLst>
        </pc:spChg>
        <pc:spChg chg="del">
          <ac:chgData name="Richard Chalk" userId="287f8aa4f4de1d19" providerId="LiveId" clId="{BD53261F-0264-4974-833A-AA83AF7FF0B6}" dt="2023-06-21T05:06:56.056" v="23" actId="478"/>
          <ac:spMkLst>
            <pc:docMk/>
            <pc:sldMk cId="0" sldId="299"/>
            <ac:spMk id="13" creationId="{C612D6F0-BDCD-D070-F775-9ED10F3EE6D1}"/>
          </ac:spMkLst>
        </pc:spChg>
        <pc:spChg chg="del">
          <ac:chgData name="Richard Chalk" userId="287f8aa4f4de1d19" providerId="LiveId" clId="{BD53261F-0264-4974-833A-AA83AF7FF0B6}" dt="2023-06-21T05:06:56.056" v="23" actId="478"/>
          <ac:spMkLst>
            <pc:docMk/>
            <pc:sldMk cId="0" sldId="299"/>
            <ac:spMk id="14" creationId="{BD519E45-258C-3869-F44D-4911B66D761B}"/>
          </ac:spMkLst>
        </pc:spChg>
        <pc:spChg chg="add mod">
          <ac:chgData name="Richard Chalk" userId="287f8aa4f4de1d19" providerId="LiveId" clId="{BD53261F-0264-4974-833A-AA83AF7FF0B6}" dt="2023-06-21T12:36:12.721" v="2141" actId="6549"/>
          <ac:spMkLst>
            <pc:docMk/>
            <pc:sldMk cId="0" sldId="299"/>
            <ac:spMk id="18" creationId="{CBF4E8CD-055F-8FAC-58DB-DB42DE1E6C1D}"/>
          </ac:spMkLst>
        </pc:spChg>
        <pc:spChg chg="add del">
          <ac:chgData name="Richard Chalk" userId="287f8aa4f4de1d19" providerId="LiveId" clId="{BD53261F-0264-4974-833A-AA83AF7FF0B6}" dt="2023-06-21T05:18:10.682" v="234" actId="22"/>
          <ac:spMkLst>
            <pc:docMk/>
            <pc:sldMk cId="0" sldId="299"/>
            <ac:spMk id="20" creationId="{86A9854A-F1C0-61E5-DB71-26448C9A53FB}"/>
          </ac:spMkLst>
        </pc:spChg>
        <pc:spChg chg="mod">
          <ac:chgData name="Richard Chalk" userId="287f8aa4f4de1d19" providerId="LiveId" clId="{BD53261F-0264-4974-833A-AA83AF7FF0B6}" dt="2023-06-21T12:38:08.993" v="2151" actId="20577"/>
          <ac:spMkLst>
            <pc:docMk/>
            <pc:sldMk cId="0" sldId="299"/>
            <ac:spMk id="658" creationId="{00000000-0000-0000-0000-000000000000}"/>
          </ac:spMkLst>
        </pc:spChg>
        <pc:picChg chg="add mod">
          <ac:chgData name="Richard Chalk" userId="287f8aa4f4de1d19" providerId="LiveId" clId="{BD53261F-0264-4974-833A-AA83AF7FF0B6}" dt="2023-06-21T05:25:20.720" v="387" actId="1038"/>
          <ac:picMkLst>
            <pc:docMk/>
            <pc:sldMk cId="0" sldId="299"/>
            <ac:picMk id="21" creationId="{1B8AA42F-ACD4-7A8D-2D04-74F65ED2DCB1}"/>
          </ac:picMkLst>
        </pc:picChg>
        <pc:picChg chg="add mod">
          <ac:chgData name="Richard Chalk" userId="287f8aa4f4de1d19" providerId="LiveId" clId="{BD53261F-0264-4974-833A-AA83AF7FF0B6}" dt="2023-06-21T12:36:16.649" v="2143" actId="1038"/>
          <ac:picMkLst>
            <pc:docMk/>
            <pc:sldMk cId="0" sldId="299"/>
            <ac:picMk id="22" creationId="{53FCFF29-1F86-5077-300D-DF8167D1E2EF}"/>
          </ac:picMkLst>
        </pc:picChg>
      </pc:sldChg>
      <pc:sldChg chg="modSp mod">
        <pc:chgData name="Richard Chalk" userId="287f8aa4f4de1d19" providerId="LiveId" clId="{BD53261F-0264-4974-833A-AA83AF7FF0B6}" dt="2023-06-21T05:06:47.890" v="22" actId="20577"/>
        <pc:sldMkLst>
          <pc:docMk/>
          <pc:sldMk cId="3213385662" sldId="309"/>
        </pc:sldMkLst>
        <pc:spChg chg="mod">
          <ac:chgData name="Richard Chalk" userId="287f8aa4f4de1d19" providerId="LiveId" clId="{BD53261F-0264-4974-833A-AA83AF7FF0B6}" dt="2023-06-21T05:06:47.890" v="22" actId="20577"/>
          <ac:spMkLst>
            <pc:docMk/>
            <pc:sldMk cId="3213385662" sldId="309"/>
            <ac:spMk id="118" creationId="{00000000-0000-0000-0000-000000000000}"/>
          </ac:spMkLst>
        </pc:spChg>
      </pc:sldChg>
      <pc:sldChg chg="del">
        <pc:chgData name="Richard Chalk" userId="287f8aa4f4de1d19" providerId="LiveId" clId="{BD53261F-0264-4974-833A-AA83AF7FF0B6}" dt="2023-06-21T12:50:22.793" v="2427" actId="47"/>
        <pc:sldMkLst>
          <pc:docMk/>
          <pc:sldMk cId="2719809809" sldId="374"/>
        </pc:sldMkLst>
      </pc:sldChg>
      <pc:sldChg chg="del">
        <pc:chgData name="Richard Chalk" userId="287f8aa4f4de1d19" providerId="LiveId" clId="{BD53261F-0264-4974-833A-AA83AF7FF0B6}" dt="2023-06-21T12:50:22.793" v="2427" actId="47"/>
        <pc:sldMkLst>
          <pc:docMk/>
          <pc:sldMk cId="1156168738" sldId="454"/>
        </pc:sldMkLst>
      </pc:sldChg>
      <pc:sldChg chg="del">
        <pc:chgData name="Richard Chalk" userId="287f8aa4f4de1d19" providerId="LiveId" clId="{BD53261F-0264-4974-833A-AA83AF7FF0B6}" dt="2023-06-21T12:50:22.793" v="2427" actId="47"/>
        <pc:sldMkLst>
          <pc:docMk/>
          <pc:sldMk cId="470308878" sldId="455"/>
        </pc:sldMkLst>
      </pc:sldChg>
      <pc:sldChg chg="del">
        <pc:chgData name="Richard Chalk" userId="287f8aa4f4de1d19" providerId="LiveId" clId="{BD53261F-0264-4974-833A-AA83AF7FF0B6}" dt="2023-06-21T12:50:22.793" v="2427" actId="47"/>
        <pc:sldMkLst>
          <pc:docMk/>
          <pc:sldMk cId="717774040" sldId="456"/>
        </pc:sldMkLst>
      </pc:sldChg>
      <pc:sldChg chg="del">
        <pc:chgData name="Richard Chalk" userId="287f8aa4f4de1d19" providerId="LiveId" clId="{BD53261F-0264-4974-833A-AA83AF7FF0B6}" dt="2023-06-21T12:50:22.793" v="2427" actId="47"/>
        <pc:sldMkLst>
          <pc:docMk/>
          <pc:sldMk cId="2321716781" sldId="457"/>
        </pc:sldMkLst>
      </pc:sldChg>
      <pc:sldChg chg="del">
        <pc:chgData name="Richard Chalk" userId="287f8aa4f4de1d19" providerId="LiveId" clId="{BD53261F-0264-4974-833A-AA83AF7FF0B6}" dt="2023-06-21T12:50:22.793" v="2427" actId="47"/>
        <pc:sldMkLst>
          <pc:docMk/>
          <pc:sldMk cId="217808149" sldId="458"/>
        </pc:sldMkLst>
      </pc:sldChg>
      <pc:sldChg chg="del">
        <pc:chgData name="Richard Chalk" userId="287f8aa4f4de1d19" providerId="LiveId" clId="{BD53261F-0264-4974-833A-AA83AF7FF0B6}" dt="2023-06-21T12:50:22.793" v="2427" actId="47"/>
        <pc:sldMkLst>
          <pc:docMk/>
          <pc:sldMk cId="3754945797" sldId="459"/>
        </pc:sldMkLst>
      </pc:sldChg>
      <pc:sldChg chg="del">
        <pc:chgData name="Richard Chalk" userId="287f8aa4f4de1d19" providerId="LiveId" clId="{BD53261F-0264-4974-833A-AA83AF7FF0B6}" dt="2023-06-21T12:50:22.793" v="2427" actId="47"/>
        <pc:sldMkLst>
          <pc:docMk/>
          <pc:sldMk cId="342913731" sldId="460"/>
        </pc:sldMkLst>
      </pc:sldChg>
      <pc:sldChg chg="del">
        <pc:chgData name="Richard Chalk" userId="287f8aa4f4de1d19" providerId="LiveId" clId="{BD53261F-0264-4974-833A-AA83AF7FF0B6}" dt="2023-06-21T12:50:22.793" v="2427" actId="47"/>
        <pc:sldMkLst>
          <pc:docMk/>
          <pc:sldMk cId="3932187929" sldId="461"/>
        </pc:sldMkLst>
      </pc:sldChg>
      <pc:sldChg chg="del">
        <pc:chgData name="Richard Chalk" userId="287f8aa4f4de1d19" providerId="LiveId" clId="{BD53261F-0264-4974-833A-AA83AF7FF0B6}" dt="2023-06-21T12:50:22.793" v="2427" actId="47"/>
        <pc:sldMkLst>
          <pc:docMk/>
          <pc:sldMk cId="3638792043" sldId="462"/>
        </pc:sldMkLst>
      </pc:sldChg>
      <pc:sldChg chg="del">
        <pc:chgData name="Richard Chalk" userId="287f8aa4f4de1d19" providerId="LiveId" clId="{BD53261F-0264-4974-833A-AA83AF7FF0B6}" dt="2023-06-21T12:50:22.793" v="2427" actId="47"/>
        <pc:sldMkLst>
          <pc:docMk/>
          <pc:sldMk cId="2959964470" sldId="463"/>
        </pc:sldMkLst>
      </pc:sldChg>
      <pc:sldChg chg="del">
        <pc:chgData name="Richard Chalk" userId="287f8aa4f4de1d19" providerId="LiveId" clId="{BD53261F-0264-4974-833A-AA83AF7FF0B6}" dt="2023-06-21T12:50:22.793" v="2427" actId="47"/>
        <pc:sldMkLst>
          <pc:docMk/>
          <pc:sldMk cId="1691793169" sldId="464"/>
        </pc:sldMkLst>
      </pc:sldChg>
      <pc:sldChg chg="del">
        <pc:chgData name="Richard Chalk" userId="287f8aa4f4de1d19" providerId="LiveId" clId="{BD53261F-0264-4974-833A-AA83AF7FF0B6}" dt="2023-06-21T12:50:22.793" v="2427" actId="47"/>
        <pc:sldMkLst>
          <pc:docMk/>
          <pc:sldMk cId="455506460" sldId="465"/>
        </pc:sldMkLst>
      </pc:sldChg>
      <pc:sldChg chg="del">
        <pc:chgData name="Richard Chalk" userId="287f8aa4f4de1d19" providerId="LiveId" clId="{BD53261F-0264-4974-833A-AA83AF7FF0B6}" dt="2023-06-21T12:50:22.793" v="2427" actId="47"/>
        <pc:sldMkLst>
          <pc:docMk/>
          <pc:sldMk cId="1379899295" sldId="467"/>
        </pc:sldMkLst>
      </pc:sldChg>
      <pc:sldChg chg="del">
        <pc:chgData name="Richard Chalk" userId="287f8aa4f4de1d19" providerId="LiveId" clId="{BD53261F-0264-4974-833A-AA83AF7FF0B6}" dt="2023-06-21T12:50:22.793" v="2427" actId="47"/>
        <pc:sldMkLst>
          <pc:docMk/>
          <pc:sldMk cId="3660900992" sldId="468"/>
        </pc:sldMkLst>
      </pc:sldChg>
      <pc:sldChg chg="del">
        <pc:chgData name="Richard Chalk" userId="287f8aa4f4de1d19" providerId="LiveId" clId="{BD53261F-0264-4974-833A-AA83AF7FF0B6}" dt="2023-06-21T12:50:22.793" v="2427" actId="47"/>
        <pc:sldMkLst>
          <pc:docMk/>
          <pc:sldMk cId="1739976794" sldId="469"/>
        </pc:sldMkLst>
      </pc:sldChg>
      <pc:sldChg chg="del">
        <pc:chgData name="Richard Chalk" userId="287f8aa4f4de1d19" providerId="LiveId" clId="{BD53261F-0264-4974-833A-AA83AF7FF0B6}" dt="2023-06-21T12:50:22.793" v="2427" actId="47"/>
        <pc:sldMkLst>
          <pc:docMk/>
          <pc:sldMk cId="18369903" sldId="470"/>
        </pc:sldMkLst>
      </pc:sldChg>
      <pc:sldChg chg="del">
        <pc:chgData name="Richard Chalk" userId="287f8aa4f4de1d19" providerId="LiveId" clId="{BD53261F-0264-4974-833A-AA83AF7FF0B6}" dt="2023-06-21T12:50:22.793" v="2427" actId="47"/>
        <pc:sldMkLst>
          <pc:docMk/>
          <pc:sldMk cId="2111746129" sldId="471"/>
        </pc:sldMkLst>
      </pc:sldChg>
      <pc:sldChg chg="del">
        <pc:chgData name="Richard Chalk" userId="287f8aa4f4de1d19" providerId="LiveId" clId="{BD53261F-0264-4974-833A-AA83AF7FF0B6}" dt="2023-06-21T12:50:22.793" v="2427" actId="47"/>
        <pc:sldMkLst>
          <pc:docMk/>
          <pc:sldMk cId="1172989122" sldId="472"/>
        </pc:sldMkLst>
      </pc:sldChg>
      <pc:sldChg chg="new del">
        <pc:chgData name="Richard Chalk" userId="287f8aa4f4de1d19" providerId="LiveId" clId="{BD53261F-0264-4974-833A-AA83AF7FF0B6}" dt="2023-06-21T12:50:22.793" v="2427" actId="47"/>
        <pc:sldMkLst>
          <pc:docMk/>
          <pc:sldMk cId="2655922240" sldId="473"/>
        </pc:sldMkLst>
      </pc:sldChg>
      <pc:sldChg chg="addSp delSp modSp add mod modNotesTx">
        <pc:chgData name="Richard Chalk" userId="287f8aa4f4de1d19" providerId="LiveId" clId="{BD53261F-0264-4974-833A-AA83AF7FF0B6}" dt="2023-06-21T12:39:23.048" v="2172" actId="14100"/>
        <pc:sldMkLst>
          <pc:docMk/>
          <pc:sldMk cId="892267867" sldId="474"/>
        </pc:sldMkLst>
        <pc:spChg chg="add mod">
          <ac:chgData name="Richard Chalk" userId="287f8aa4f4de1d19" providerId="LiveId" clId="{BD53261F-0264-4974-833A-AA83AF7FF0B6}" dt="2023-06-21T12:39:23.048" v="2172" actId="14100"/>
          <ac:spMkLst>
            <pc:docMk/>
            <pc:sldMk cId="892267867" sldId="474"/>
            <ac:spMk id="2" creationId="{2CED0939-2445-F1A3-21AE-0A535344DD5D}"/>
          </ac:spMkLst>
        </pc:spChg>
        <pc:spChg chg="add mod">
          <ac:chgData name="Richard Chalk" userId="287f8aa4f4de1d19" providerId="LiveId" clId="{BD53261F-0264-4974-833A-AA83AF7FF0B6}" dt="2023-06-21T09:00:05.791" v="806" actId="21"/>
          <ac:spMkLst>
            <pc:docMk/>
            <pc:sldMk cId="892267867" sldId="474"/>
            <ac:spMk id="3" creationId="{173D56EC-57A4-FE19-1901-5242223ADD72}"/>
          </ac:spMkLst>
        </pc:spChg>
        <pc:spChg chg="mod">
          <ac:chgData name="Richard Chalk" userId="287f8aa4f4de1d19" providerId="LiveId" clId="{BD53261F-0264-4974-833A-AA83AF7FF0B6}" dt="2023-06-21T05:56:06.552" v="496" actId="20577"/>
          <ac:spMkLst>
            <pc:docMk/>
            <pc:sldMk cId="892267867" sldId="474"/>
            <ac:spMk id="7" creationId="{EBD62573-4B50-EAD6-8C7E-C3AE6A9F45B4}"/>
          </ac:spMkLst>
        </pc:spChg>
        <pc:spChg chg="del">
          <ac:chgData name="Richard Chalk" userId="287f8aa4f4de1d19" providerId="LiveId" clId="{BD53261F-0264-4974-833A-AA83AF7FF0B6}" dt="2023-06-21T05:18:52.449" v="255" actId="478"/>
          <ac:spMkLst>
            <pc:docMk/>
            <pc:sldMk cId="892267867" sldId="474"/>
            <ac:spMk id="8" creationId="{7A08CD1E-4C90-50E0-01D6-BAB4795911B6}"/>
          </ac:spMkLst>
        </pc:spChg>
        <pc:spChg chg="add mod">
          <ac:chgData name="Richard Chalk" userId="287f8aa4f4de1d19" providerId="LiveId" clId="{BD53261F-0264-4974-833A-AA83AF7FF0B6}" dt="2023-06-21T09:00:26.914" v="813" actId="113"/>
          <ac:spMkLst>
            <pc:docMk/>
            <pc:sldMk cId="892267867" sldId="474"/>
            <ac:spMk id="13" creationId="{5CF27FB5-ED98-C38F-CDBF-D46947BB8F14}"/>
          </ac:spMkLst>
        </pc:spChg>
        <pc:spChg chg="del">
          <ac:chgData name="Richard Chalk" userId="287f8aa4f4de1d19" providerId="LiveId" clId="{BD53261F-0264-4974-833A-AA83AF7FF0B6}" dt="2023-06-21T05:18:25.898" v="252" actId="478"/>
          <ac:spMkLst>
            <pc:docMk/>
            <pc:sldMk cId="892267867" sldId="474"/>
            <ac:spMk id="16" creationId="{96566620-CF4E-3E72-DF17-BDE7523AD6EA}"/>
          </ac:spMkLst>
        </pc:spChg>
        <pc:spChg chg="del">
          <ac:chgData name="Richard Chalk" userId="287f8aa4f4de1d19" providerId="LiveId" clId="{BD53261F-0264-4974-833A-AA83AF7FF0B6}" dt="2023-06-21T05:18:30.096" v="253" actId="478"/>
          <ac:spMkLst>
            <pc:docMk/>
            <pc:sldMk cId="892267867" sldId="474"/>
            <ac:spMk id="18" creationId="{CBF4E8CD-055F-8FAC-58DB-DB42DE1E6C1D}"/>
          </ac:spMkLst>
        </pc:spChg>
        <pc:spChg chg="del">
          <ac:chgData name="Richard Chalk" userId="287f8aa4f4de1d19" providerId="LiveId" clId="{BD53261F-0264-4974-833A-AA83AF7FF0B6}" dt="2023-06-21T05:18:50.826" v="254" actId="478"/>
          <ac:spMkLst>
            <pc:docMk/>
            <pc:sldMk cId="892267867" sldId="474"/>
            <ac:spMk id="658" creationId="{00000000-0000-0000-0000-000000000000}"/>
          </ac:spMkLst>
        </pc:spChg>
        <pc:picChg chg="add mod">
          <ac:chgData name="Richard Chalk" userId="287f8aa4f4de1d19" providerId="LiveId" clId="{BD53261F-0264-4974-833A-AA83AF7FF0B6}" dt="2023-06-21T05:25:29.030" v="394" actId="1036"/>
          <ac:picMkLst>
            <pc:docMk/>
            <pc:sldMk cId="892267867" sldId="474"/>
            <ac:picMk id="9" creationId="{7004119C-2EEA-FFA0-C122-6888D8A1EB13}"/>
          </ac:picMkLst>
        </pc:picChg>
        <pc:picChg chg="add mod">
          <ac:chgData name="Richard Chalk" userId="287f8aa4f4de1d19" providerId="LiveId" clId="{BD53261F-0264-4974-833A-AA83AF7FF0B6}" dt="2023-06-21T05:29:05.128" v="478" actId="1037"/>
          <ac:picMkLst>
            <pc:docMk/>
            <pc:sldMk cId="892267867" sldId="474"/>
            <ac:picMk id="10" creationId="{8468BF85-5761-0A34-326E-206C9D75D00D}"/>
          </ac:picMkLst>
        </pc:picChg>
        <pc:picChg chg="add mod">
          <ac:chgData name="Richard Chalk" userId="287f8aa4f4de1d19" providerId="LiveId" clId="{BD53261F-0264-4974-833A-AA83AF7FF0B6}" dt="2023-06-21T05:30:27.506" v="485" actId="14100"/>
          <ac:picMkLst>
            <pc:docMk/>
            <pc:sldMk cId="892267867" sldId="474"/>
            <ac:picMk id="11" creationId="{FB8FC169-B893-869F-1AE2-8B680A6044DA}"/>
          </ac:picMkLst>
        </pc:picChg>
        <pc:picChg chg="add del mod">
          <ac:chgData name="Richard Chalk" userId="287f8aa4f4de1d19" providerId="LiveId" clId="{BD53261F-0264-4974-833A-AA83AF7FF0B6}" dt="2023-06-21T05:56:41.452" v="498"/>
          <ac:picMkLst>
            <pc:docMk/>
            <pc:sldMk cId="892267867" sldId="474"/>
            <ac:picMk id="12" creationId="{F291EE92-BEF0-B7BD-4824-C9CC53EC9169}"/>
          </ac:picMkLst>
        </pc:picChg>
        <pc:picChg chg="add mod">
          <ac:chgData name="Richard Chalk" userId="287f8aa4f4de1d19" providerId="LiveId" clId="{BD53261F-0264-4974-833A-AA83AF7FF0B6}" dt="2023-06-21T09:00:15.022" v="809" actId="1076"/>
          <ac:picMkLst>
            <pc:docMk/>
            <pc:sldMk cId="892267867" sldId="474"/>
            <ac:picMk id="14" creationId="{F3EEE21B-D3CD-1AE1-F19A-A094EFFCA046}"/>
          </ac:picMkLst>
        </pc:picChg>
        <pc:picChg chg="del">
          <ac:chgData name="Richard Chalk" userId="287f8aa4f4de1d19" providerId="LiveId" clId="{BD53261F-0264-4974-833A-AA83AF7FF0B6}" dt="2023-06-21T05:18:25.898" v="252" actId="478"/>
          <ac:picMkLst>
            <pc:docMk/>
            <pc:sldMk cId="892267867" sldId="474"/>
            <ac:picMk id="17" creationId="{229C80BF-A635-6C84-B4E9-10BA8B4465FD}"/>
          </ac:picMkLst>
        </pc:picChg>
        <pc:picChg chg="add del mod">
          <ac:chgData name="Richard Chalk" userId="287f8aa4f4de1d19" providerId="LiveId" clId="{BD53261F-0264-4974-833A-AA83AF7FF0B6}" dt="2023-06-21T05:25:13.822" v="380" actId="21"/>
          <ac:picMkLst>
            <pc:docMk/>
            <pc:sldMk cId="892267867" sldId="474"/>
            <ac:picMk id="1026" creationId="{EA39AEDB-6BC2-2B47-9B48-4BE19B3127FD}"/>
          </ac:picMkLst>
        </pc:picChg>
        <pc:cxnChg chg="add mod">
          <ac:chgData name="Richard Chalk" userId="287f8aa4f4de1d19" providerId="LiveId" clId="{BD53261F-0264-4974-833A-AA83AF7FF0B6}" dt="2023-06-21T05:18:53.423" v="256"/>
          <ac:cxnSpMkLst>
            <pc:docMk/>
            <pc:sldMk cId="892267867" sldId="474"/>
            <ac:cxnSpMk id="4" creationId="{8E10E644-46F5-F891-B4EC-377F5D56B5D8}"/>
          </ac:cxnSpMkLst>
        </pc:cxnChg>
      </pc:sldChg>
      <pc:sldChg chg="addSp delSp modSp add mod modNotesTx">
        <pc:chgData name="Richard Chalk" userId="287f8aa4f4de1d19" providerId="LiveId" clId="{BD53261F-0264-4974-833A-AA83AF7FF0B6}" dt="2023-06-21T09:08:33.452" v="970" actId="1038"/>
        <pc:sldMkLst>
          <pc:docMk/>
          <pc:sldMk cId="563439124" sldId="475"/>
        </pc:sldMkLst>
        <pc:spChg chg="del">
          <ac:chgData name="Richard Chalk" userId="287f8aa4f4de1d19" providerId="LiveId" clId="{BD53261F-0264-4974-833A-AA83AF7FF0B6}" dt="2023-06-21T05:57:26.009" v="514" actId="478"/>
          <ac:spMkLst>
            <pc:docMk/>
            <pc:sldMk cId="563439124" sldId="475"/>
            <ac:spMk id="2" creationId="{2CED0939-2445-F1A3-21AE-0A535344DD5D}"/>
          </ac:spMkLst>
        </pc:spChg>
        <pc:spChg chg="del">
          <ac:chgData name="Richard Chalk" userId="287f8aa4f4de1d19" providerId="LiveId" clId="{BD53261F-0264-4974-833A-AA83AF7FF0B6}" dt="2023-06-21T05:57:28.067" v="515" actId="478"/>
          <ac:spMkLst>
            <pc:docMk/>
            <pc:sldMk cId="563439124" sldId="475"/>
            <ac:spMk id="3" creationId="{173D56EC-57A4-FE19-1901-5242223ADD72}"/>
          </ac:spMkLst>
        </pc:spChg>
        <pc:spChg chg="mod">
          <ac:chgData name="Richard Chalk" userId="287f8aa4f4de1d19" providerId="LiveId" clId="{BD53261F-0264-4974-833A-AA83AF7FF0B6}" dt="2023-06-21T08:26:55.443" v="636" actId="14100"/>
          <ac:spMkLst>
            <pc:docMk/>
            <pc:sldMk cId="563439124" sldId="475"/>
            <ac:spMk id="7" creationId="{EBD62573-4B50-EAD6-8C7E-C3AE6A9F45B4}"/>
          </ac:spMkLst>
        </pc:spChg>
        <pc:spChg chg="add mod">
          <ac:chgData name="Richard Chalk" userId="287f8aa4f4de1d19" providerId="LiveId" clId="{BD53261F-0264-4974-833A-AA83AF7FF0B6}" dt="2023-06-21T08:58:54.450" v="778" actId="14861"/>
          <ac:spMkLst>
            <pc:docMk/>
            <pc:sldMk cId="563439124" sldId="475"/>
            <ac:spMk id="15" creationId="{42B56B94-D552-29EC-6D8B-B263E70EEFE6}"/>
          </ac:spMkLst>
        </pc:spChg>
        <pc:spChg chg="add mod">
          <ac:chgData name="Richard Chalk" userId="287f8aa4f4de1d19" providerId="LiveId" clId="{BD53261F-0264-4974-833A-AA83AF7FF0B6}" dt="2023-06-21T08:58:43.075" v="777" actId="14861"/>
          <ac:spMkLst>
            <pc:docMk/>
            <pc:sldMk cId="563439124" sldId="475"/>
            <ac:spMk id="16" creationId="{D77AC7A1-69C5-B256-3A80-8DBD2E083AA5}"/>
          </ac:spMkLst>
        </pc:spChg>
        <pc:spChg chg="add mod">
          <ac:chgData name="Richard Chalk" userId="287f8aa4f4de1d19" providerId="LiveId" clId="{BD53261F-0264-4974-833A-AA83AF7FF0B6}" dt="2023-06-21T08:59:06.620" v="779" actId="14861"/>
          <ac:spMkLst>
            <pc:docMk/>
            <pc:sldMk cId="563439124" sldId="475"/>
            <ac:spMk id="17" creationId="{9247FC16-CD2B-83AE-2055-71481D75B2DB}"/>
          </ac:spMkLst>
        </pc:spChg>
        <pc:spChg chg="add mod">
          <ac:chgData name="Richard Chalk" userId="287f8aa4f4de1d19" providerId="LiveId" clId="{BD53261F-0264-4974-833A-AA83AF7FF0B6}" dt="2023-06-21T08:59:12.090" v="780" actId="14861"/>
          <ac:spMkLst>
            <pc:docMk/>
            <pc:sldMk cId="563439124" sldId="475"/>
            <ac:spMk id="18" creationId="{CB38FC8C-D2AB-B839-9B95-074EE676BD83}"/>
          </ac:spMkLst>
        </pc:spChg>
        <pc:spChg chg="add mod">
          <ac:chgData name="Richard Chalk" userId="287f8aa4f4de1d19" providerId="LiveId" clId="{BD53261F-0264-4974-833A-AA83AF7FF0B6}" dt="2023-06-21T09:08:33.452" v="970" actId="1038"/>
          <ac:spMkLst>
            <pc:docMk/>
            <pc:sldMk cId="563439124" sldId="475"/>
            <ac:spMk id="19" creationId="{69553549-72ED-2138-823F-AB6566B8077A}"/>
          </ac:spMkLst>
        </pc:spChg>
        <pc:spChg chg="add del">
          <ac:chgData name="Richard Chalk" userId="287f8aa4f4de1d19" providerId="LiveId" clId="{BD53261F-0264-4974-833A-AA83AF7FF0B6}" dt="2023-06-21T08:58:23.791" v="776" actId="478"/>
          <ac:spMkLst>
            <pc:docMk/>
            <pc:sldMk cId="563439124" sldId="475"/>
            <ac:spMk id="21" creationId="{2211C4D0-201B-2BCC-AE45-EFF341C2275B}"/>
          </ac:spMkLst>
        </pc:spChg>
        <pc:picChg chg="add mod">
          <ac:chgData name="Richard Chalk" userId="287f8aa4f4de1d19" providerId="LiveId" clId="{BD53261F-0264-4974-833A-AA83AF7FF0B6}" dt="2023-06-21T05:59:04.679" v="540" actId="408"/>
          <ac:picMkLst>
            <pc:docMk/>
            <pc:sldMk cId="563439124" sldId="475"/>
            <ac:picMk id="8" creationId="{A918CCB3-7AEB-91C5-989C-98B03633003B}"/>
          </ac:picMkLst>
        </pc:picChg>
        <pc:picChg chg="del">
          <ac:chgData name="Richard Chalk" userId="287f8aa4f4de1d19" providerId="LiveId" clId="{BD53261F-0264-4974-833A-AA83AF7FF0B6}" dt="2023-06-21T05:57:31.733" v="518" actId="478"/>
          <ac:picMkLst>
            <pc:docMk/>
            <pc:sldMk cId="563439124" sldId="475"/>
            <ac:picMk id="9" creationId="{7004119C-2EEA-FFA0-C122-6888D8A1EB13}"/>
          </ac:picMkLst>
        </pc:picChg>
        <pc:picChg chg="del">
          <ac:chgData name="Richard Chalk" userId="287f8aa4f4de1d19" providerId="LiveId" clId="{BD53261F-0264-4974-833A-AA83AF7FF0B6}" dt="2023-06-21T05:57:30.018" v="516" actId="478"/>
          <ac:picMkLst>
            <pc:docMk/>
            <pc:sldMk cId="563439124" sldId="475"/>
            <ac:picMk id="10" creationId="{8468BF85-5761-0A34-326E-206C9D75D00D}"/>
          </ac:picMkLst>
        </pc:picChg>
        <pc:picChg chg="del">
          <ac:chgData name="Richard Chalk" userId="287f8aa4f4de1d19" providerId="LiveId" clId="{BD53261F-0264-4974-833A-AA83AF7FF0B6}" dt="2023-06-21T05:57:30.018" v="516" actId="478"/>
          <ac:picMkLst>
            <pc:docMk/>
            <pc:sldMk cId="563439124" sldId="475"/>
            <ac:picMk id="11" creationId="{FB8FC169-B893-869F-1AE2-8B680A6044DA}"/>
          </ac:picMkLst>
        </pc:picChg>
        <pc:picChg chg="add mod">
          <ac:chgData name="Richard Chalk" userId="287f8aa4f4de1d19" providerId="LiveId" clId="{BD53261F-0264-4974-833A-AA83AF7FF0B6}" dt="2023-06-21T05:59:04.679" v="540" actId="408"/>
          <ac:picMkLst>
            <pc:docMk/>
            <pc:sldMk cId="563439124" sldId="475"/>
            <ac:picMk id="12" creationId="{964978DE-38FD-E45C-17B2-BEDF096F1392}"/>
          </ac:picMkLst>
        </pc:picChg>
        <pc:picChg chg="add mod">
          <ac:chgData name="Richard Chalk" userId="287f8aa4f4de1d19" providerId="LiveId" clId="{BD53261F-0264-4974-833A-AA83AF7FF0B6}" dt="2023-06-21T05:59:04.679" v="540" actId="408"/>
          <ac:picMkLst>
            <pc:docMk/>
            <pc:sldMk cId="563439124" sldId="475"/>
            <ac:picMk id="13" creationId="{C3D4A33C-346E-3361-7829-FE344409DD67}"/>
          </ac:picMkLst>
        </pc:picChg>
        <pc:picChg chg="add mod">
          <ac:chgData name="Richard Chalk" userId="287f8aa4f4de1d19" providerId="LiveId" clId="{BD53261F-0264-4974-833A-AA83AF7FF0B6}" dt="2023-06-21T09:08:33.452" v="970" actId="1038"/>
          <ac:picMkLst>
            <pc:docMk/>
            <pc:sldMk cId="563439124" sldId="475"/>
            <ac:picMk id="20" creationId="{0AB3BCD2-6FD1-72EC-C87D-3F00A078A0F3}"/>
          </ac:picMkLst>
        </pc:picChg>
        <pc:picChg chg="add del mod">
          <ac:chgData name="Richard Chalk" userId="287f8aa4f4de1d19" providerId="LiveId" clId="{BD53261F-0264-4974-833A-AA83AF7FF0B6}" dt="2023-06-21T05:58:33.854" v="527" actId="478"/>
          <ac:picMkLst>
            <pc:docMk/>
            <pc:sldMk cId="563439124" sldId="475"/>
            <ac:picMk id="2050" creationId="{925A7133-9F95-A76C-A114-92D1D4C2E13C}"/>
          </ac:picMkLst>
        </pc:picChg>
        <pc:picChg chg="add mod">
          <ac:chgData name="Richard Chalk" userId="287f8aa4f4de1d19" providerId="LiveId" clId="{BD53261F-0264-4974-833A-AA83AF7FF0B6}" dt="2023-06-21T05:59:04.679" v="540" actId="408"/>
          <ac:picMkLst>
            <pc:docMk/>
            <pc:sldMk cId="563439124" sldId="475"/>
            <ac:picMk id="2052" creationId="{DD4506CC-DFD8-77B9-B05A-BB313EA6B9C9}"/>
          </ac:picMkLst>
        </pc:picChg>
        <pc:cxnChg chg="del">
          <ac:chgData name="Richard Chalk" userId="287f8aa4f4de1d19" providerId="LiveId" clId="{BD53261F-0264-4974-833A-AA83AF7FF0B6}" dt="2023-06-21T05:57:31.011" v="517" actId="478"/>
          <ac:cxnSpMkLst>
            <pc:docMk/>
            <pc:sldMk cId="563439124" sldId="475"/>
            <ac:cxnSpMk id="4" creationId="{8E10E644-46F5-F891-B4EC-377F5D56B5D8}"/>
          </ac:cxnSpMkLst>
        </pc:cxnChg>
      </pc:sldChg>
      <pc:sldChg chg="addSp delSp modSp add mod modNotesTx">
        <pc:chgData name="Richard Chalk" userId="287f8aa4f4de1d19" providerId="LiveId" clId="{BD53261F-0264-4974-833A-AA83AF7FF0B6}" dt="2023-06-21T12:51:10.554" v="2431" actId="6549"/>
        <pc:sldMkLst>
          <pc:docMk/>
          <pc:sldMk cId="4031707558" sldId="476"/>
        </pc:sldMkLst>
        <pc:spChg chg="mod">
          <ac:chgData name="Richard Chalk" userId="287f8aa4f4de1d19" providerId="LiveId" clId="{BD53261F-0264-4974-833A-AA83AF7FF0B6}" dt="2023-06-21T09:19:32.044" v="1014" actId="6549"/>
          <ac:spMkLst>
            <pc:docMk/>
            <pc:sldMk cId="4031707558" sldId="476"/>
            <ac:spMk id="2" creationId="{2CED0939-2445-F1A3-21AE-0A535344DD5D}"/>
          </ac:spMkLst>
        </pc:spChg>
        <pc:spChg chg="mod">
          <ac:chgData name="Richard Chalk" userId="287f8aa4f4de1d19" providerId="LiveId" clId="{BD53261F-0264-4974-833A-AA83AF7FF0B6}" dt="2023-06-21T11:05:47.592" v="1466" actId="207"/>
          <ac:spMkLst>
            <pc:docMk/>
            <pc:sldMk cId="4031707558" sldId="476"/>
            <ac:spMk id="3" creationId="{173D56EC-57A4-FE19-1901-5242223ADD72}"/>
          </ac:spMkLst>
        </pc:spChg>
        <pc:spChg chg="mod">
          <ac:chgData name="Richard Chalk" userId="287f8aa4f4de1d19" providerId="LiveId" clId="{BD53261F-0264-4974-833A-AA83AF7FF0B6}" dt="2023-06-21T09:01:15.889" v="820" actId="20577"/>
          <ac:spMkLst>
            <pc:docMk/>
            <pc:sldMk cId="4031707558" sldId="476"/>
            <ac:spMk id="7" creationId="{EBD62573-4B50-EAD6-8C7E-C3AE6A9F45B4}"/>
          </ac:spMkLst>
        </pc:spChg>
        <pc:spChg chg="del">
          <ac:chgData name="Richard Chalk" userId="287f8aa4f4de1d19" providerId="LiveId" clId="{BD53261F-0264-4974-833A-AA83AF7FF0B6}" dt="2023-06-21T09:03:11.557" v="833" actId="478"/>
          <ac:spMkLst>
            <pc:docMk/>
            <pc:sldMk cId="4031707558" sldId="476"/>
            <ac:spMk id="13" creationId="{5CF27FB5-ED98-C38F-CDBF-D46947BB8F14}"/>
          </ac:spMkLst>
        </pc:spChg>
        <pc:spChg chg="add mod">
          <ac:chgData name="Richard Chalk" userId="287f8aa4f4de1d19" providerId="LiveId" clId="{BD53261F-0264-4974-833A-AA83AF7FF0B6}" dt="2023-06-21T09:16:57.847" v="1004" actId="1035"/>
          <ac:spMkLst>
            <pc:docMk/>
            <pc:sldMk cId="4031707558" sldId="476"/>
            <ac:spMk id="15" creationId="{224494BA-550F-E31C-2124-83DDE4ED3720}"/>
          </ac:spMkLst>
        </pc:spChg>
        <pc:spChg chg="add mod">
          <ac:chgData name="Richard Chalk" userId="287f8aa4f4de1d19" providerId="LiveId" clId="{BD53261F-0264-4974-833A-AA83AF7FF0B6}" dt="2023-06-21T10:04:50.807" v="1456" actId="207"/>
          <ac:spMkLst>
            <pc:docMk/>
            <pc:sldMk cId="4031707558" sldId="476"/>
            <ac:spMk id="17" creationId="{B26AB41B-4B6F-4DD4-94E4-D10A41809965}"/>
          </ac:spMkLst>
        </pc:spChg>
        <pc:spChg chg="add mod">
          <ac:chgData name="Richard Chalk" userId="287f8aa4f4de1d19" providerId="LiveId" clId="{BD53261F-0264-4974-833A-AA83AF7FF0B6}" dt="2023-06-21T10:04:57.692" v="1457" actId="207"/>
          <ac:spMkLst>
            <pc:docMk/>
            <pc:sldMk cId="4031707558" sldId="476"/>
            <ac:spMk id="18" creationId="{2792C14D-24DC-AFA9-E3FF-6129920D5213}"/>
          </ac:spMkLst>
        </pc:spChg>
        <pc:spChg chg="add mod">
          <ac:chgData name="Richard Chalk" userId="287f8aa4f4de1d19" providerId="LiveId" clId="{BD53261F-0264-4974-833A-AA83AF7FF0B6}" dt="2023-06-21T10:05:03.733" v="1458" actId="207"/>
          <ac:spMkLst>
            <pc:docMk/>
            <pc:sldMk cId="4031707558" sldId="476"/>
            <ac:spMk id="19" creationId="{4912EBB0-76F4-9205-033F-A70FDEFC0A24}"/>
          </ac:spMkLst>
        </pc:spChg>
        <pc:spChg chg="add mod">
          <ac:chgData name="Richard Chalk" userId="287f8aa4f4de1d19" providerId="LiveId" clId="{BD53261F-0264-4974-833A-AA83AF7FF0B6}" dt="2023-06-21T10:05:10.249" v="1459" actId="207"/>
          <ac:spMkLst>
            <pc:docMk/>
            <pc:sldMk cId="4031707558" sldId="476"/>
            <ac:spMk id="20" creationId="{2A59015F-9B46-EFE3-3A35-A5D6592A6630}"/>
          </ac:spMkLst>
        </pc:spChg>
        <pc:picChg chg="del">
          <ac:chgData name="Richard Chalk" userId="287f8aa4f4de1d19" providerId="LiveId" clId="{BD53261F-0264-4974-833A-AA83AF7FF0B6}" dt="2023-06-21T09:01:45.780" v="822" actId="478"/>
          <ac:picMkLst>
            <pc:docMk/>
            <pc:sldMk cId="4031707558" sldId="476"/>
            <ac:picMk id="9" creationId="{7004119C-2EEA-FFA0-C122-6888D8A1EB13}"/>
          </ac:picMkLst>
        </pc:picChg>
        <pc:picChg chg="del">
          <ac:chgData name="Richard Chalk" userId="287f8aa4f4de1d19" providerId="LiveId" clId="{BD53261F-0264-4974-833A-AA83AF7FF0B6}" dt="2023-06-21T09:03:54.207" v="835" actId="478"/>
          <ac:picMkLst>
            <pc:docMk/>
            <pc:sldMk cId="4031707558" sldId="476"/>
            <ac:picMk id="10" creationId="{8468BF85-5761-0A34-326E-206C9D75D00D}"/>
          </ac:picMkLst>
        </pc:picChg>
        <pc:picChg chg="del">
          <ac:chgData name="Richard Chalk" userId="287f8aa4f4de1d19" providerId="LiveId" clId="{BD53261F-0264-4974-833A-AA83AF7FF0B6}" dt="2023-06-21T09:03:55.235" v="836" actId="478"/>
          <ac:picMkLst>
            <pc:docMk/>
            <pc:sldMk cId="4031707558" sldId="476"/>
            <ac:picMk id="11" creationId="{FB8FC169-B893-869F-1AE2-8B680A6044DA}"/>
          </ac:picMkLst>
        </pc:picChg>
        <pc:picChg chg="add mod">
          <ac:chgData name="Richard Chalk" userId="287f8aa4f4de1d19" providerId="LiveId" clId="{BD53261F-0264-4974-833A-AA83AF7FF0B6}" dt="2023-06-21T09:10:01.331" v="980" actId="14100"/>
          <ac:picMkLst>
            <pc:docMk/>
            <pc:sldMk cId="4031707558" sldId="476"/>
            <ac:picMk id="12" creationId="{11805E21-785A-35E6-4E26-81D769067897}"/>
          </ac:picMkLst>
        </pc:picChg>
        <pc:picChg chg="del">
          <ac:chgData name="Richard Chalk" userId="287f8aa4f4de1d19" providerId="LiveId" clId="{BD53261F-0264-4974-833A-AA83AF7FF0B6}" dt="2023-06-21T09:03:11.557" v="833" actId="478"/>
          <ac:picMkLst>
            <pc:docMk/>
            <pc:sldMk cId="4031707558" sldId="476"/>
            <ac:picMk id="14" creationId="{F3EEE21B-D3CD-1AE1-F19A-A094EFFCA046}"/>
          </ac:picMkLst>
        </pc:picChg>
        <pc:picChg chg="add mod">
          <ac:chgData name="Richard Chalk" userId="287f8aa4f4de1d19" providerId="LiveId" clId="{BD53261F-0264-4974-833A-AA83AF7FF0B6}" dt="2023-06-21T09:21:56.520" v="1066" actId="1076"/>
          <ac:picMkLst>
            <pc:docMk/>
            <pc:sldMk cId="4031707558" sldId="476"/>
            <ac:picMk id="16" creationId="{486EC01A-9F67-0616-C4D3-52591F04EFAF}"/>
          </ac:picMkLst>
        </pc:picChg>
        <pc:picChg chg="add del mod">
          <ac:chgData name="Richard Chalk" userId="287f8aa4f4de1d19" providerId="LiveId" clId="{BD53261F-0264-4974-833A-AA83AF7FF0B6}" dt="2023-06-21T09:09:45.460" v="975" actId="478"/>
          <ac:picMkLst>
            <pc:docMk/>
            <pc:sldMk cId="4031707558" sldId="476"/>
            <ac:picMk id="4098" creationId="{54150497-D9CB-EBE7-96A6-ADEEE3B60D2E}"/>
          </ac:picMkLst>
        </pc:picChg>
      </pc:sldChg>
      <pc:sldChg chg="addSp delSp modSp add mod modNotesTx">
        <pc:chgData name="Richard Chalk" userId="287f8aa4f4de1d19" providerId="LiveId" clId="{BD53261F-0264-4974-833A-AA83AF7FF0B6}" dt="2023-06-21T12:40:45.537" v="2189" actId="113"/>
        <pc:sldMkLst>
          <pc:docMk/>
          <pc:sldMk cId="3854563775" sldId="477"/>
        </pc:sldMkLst>
        <pc:spChg chg="mod">
          <ac:chgData name="Richard Chalk" userId="287f8aa4f4de1d19" providerId="LiveId" clId="{BD53261F-0264-4974-833A-AA83AF7FF0B6}" dt="2023-06-21T12:40:12.463" v="2176" actId="207"/>
          <ac:spMkLst>
            <pc:docMk/>
            <pc:sldMk cId="3854563775" sldId="477"/>
            <ac:spMk id="2" creationId="{2CED0939-2445-F1A3-21AE-0A535344DD5D}"/>
          </ac:spMkLst>
        </pc:spChg>
        <pc:spChg chg="mod">
          <ac:chgData name="Richard Chalk" userId="287f8aa4f4de1d19" providerId="LiveId" clId="{BD53261F-0264-4974-833A-AA83AF7FF0B6}" dt="2023-06-21T12:40:45.537" v="2189" actId="113"/>
          <ac:spMkLst>
            <pc:docMk/>
            <pc:sldMk cId="3854563775" sldId="477"/>
            <ac:spMk id="3" creationId="{173D56EC-57A4-FE19-1901-5242223ADD72}"/>
          </ac:spMkLst>
        </pc:spChg>
        <pc:spChg chg="mod">
          <ac:chgData name="Richard Chalk" userId="287f8aa4f4de1d19" providerId="LiveId" clId="{BD53261F-0264-4974-833A-AA83AF7FF0B6}" dt="2023-06-21T11:22:42.284" v="1715" actId="20577"/>
          <ac:spMkLst>
            <pc:docMk/>
            <pc:sldMk cId="3854563775" sldId="477"/>
            <ac:spMk id="7" creationId="{EBD62573-4B50-EAD6-8C7E-C3AE6A9F45B4}"/>
          </ac:spMkLst>
        </pc:spChg>
        <pc:spChg chg="del mod">
          <ac:chgData name="Richard Chalk" userId="287f8aa4f4de1d19" providerId="LiveId" clId="{BD53261F-0264-4974-833A-AA83AF7FF0B6}" dt="2023-06-21T11:11:20.714" v="1510" actId="478"/>
          <ac:spMkLst>
            <pc:docMk/>
            <pc:sldMk cId="3854563775" sldId="477"/>
            <ac:spMk id="13" creationId="{5CF27FB5-ED98-C38F-CDBF-D46947BB8F14}"/>
          </ac:spMkLst>
        </pc:spChg>
        <pc:picChg chg="del">
          <ac:chgData name="Richard Chalk" userId="287f8aa4f4de1d19" providerId="LiveId" clId="{BD53261F-0264-4974-833A-AA83AF7FF0B6}" dt="2023-06-21T11:10:14.332" v="1498" actId="478"/>
          <ac:picMkLst>
            <pc:docMk/>
            <pc:sldMk cId="3854563775" sldId="477"/>
            <ac:picMk id="9" creationId="{7004119C-2EEA-FFA0-C122-6888D8A1EB13}"/>
          </ac:picMkLst>
        </pc:picChg>
        <pc:picChg chg="del">
          <ac:chgData name="Richard Chalk" userId="287f8aa4f4de1d19" providerId="LiveId" clId="{BD53261F-0264-4974-833A-AA83AF7FF0B6}" dt="2023-06-21T11:11:15.512" v="1506" actId="478"/>
          <ac:picMkLst>
            <pc:docMk/>
            <pc:sldMk cId="3854563775" sldId="477"/>
            <ac:picMk id="10" creationId="{8468BF85-5761-0A34-326E-206C9D75D00D}"/>
          </ac:picMkLst>
        </pc:picChg>
        <pc:picChg chg="del mod">
          <ac:chgData name="Richard Chalk" userId="287f8aa4f4de1d19" providerId="LiveId" clId="{BD53261F-0264-4974-833A-AA83AF7FF0B6}" dt="2023-06-21T11:12:55.913" v="1531" actId="478"/>
          <ac:picMkLst>
            <pc:docMk/>
            <pc:sldMk cId="3854563775" sldId="477"/>
            <ac:picMk id="11" creationId="{FB8FC169-B893-869F-1AE2-8B680A6044DA}"/>
          </ac:picMkLst>
        </pc:picChg>
        <pc:picChg chg="del">
          <ac:chgData name="Richard Chalk" userId="287f8aa4f4de1d19" providerId="LiveId" clId="{BD53261F-0264-4974-833A-AA83AF7FF0B6}" dt="2023-06-21T11:11:18.839" v="1508" actId="478"/>
          <ac:picMkLst>
            <pc:docMk/>
            <pc:sldMk cId="3854563775" sldId="477"/>
            <ac:picMk id="14" creationId="{F3EEE21B-D3CD-1AE1-F19A-A094EFFCA046}"/>
          </ac:picMkLst>
        </pc:picChg>
        <pc:picChg chg="add mod">
          <ac:chgData name="Richard Chalk" userId="287f8aa4f4de1d19" providerId="LiveId" clId="{BD53261F-0264-4974-833A-AA83AF7FF0B6}" dt="2023-06-21T11:14:37.303" v="1561" actId="1036"/>
          <ac:picMkLst>
            <pc:docMk/>
            <pc:sldMk cId="3854563775" sldId="477"/>
            <ac:picMk id="5122" creationId="{D7FB2EDE-0D21-03E5-7B91-BE3D326B1241}"/>
          </ac:picMkLst>
        </pc:picChg>
      </pc:sldChg>
      <pc:sldChg chg="addSp modSp add mod modNotesTx">
        <pc:chgData name="Richard Chalk" userId="287f8aa4f4de1d19" providerId="LiveId" clId="{BD53261F-0264-4974-833A-AA83AF7FF0B6}" dt="2023-06-21T12:41:39.283" v="2199" actId="207"/>
        <pc:sldMkLst>
          <pc:docMk/>
          <pc:sldMk cId="3481574009" sldId="478"/>
        </pc:sldMkLst>
        <pc:spChg chg="mod">
          <ac:chgData name="Richard Chalk" userId="287f8aa4f4de1d19" providerId="LiveId" clId="{BD53261F-0264-4974-833A-AA83AF7FF0B6}" dt="2023-06-21T12:41:39.283" v="2199" actId="207"/>
          <ac:spMkLst>
            <pc:docMk/>
            <pc:sldMk cId="3481574009" sldId="478"/>
            <ac:spMk id="2" creationId="{2CED0939-2445-F1A3-21AE-0A535344DD5D}"/>
          </ac:spMkLst>
        </pc:spChg>
        <pc:spChg chg="mod">
          <ac:chgData name="Richard Chalk" userId="287f8aa4f4de1d19" providerId="LiveId" clId="{BD53261F-0264-4974-833A-AA83AF7FF0B6}" dt="2023-06-21T12:41:35.259" v="2198" actId="207"/>
          <ac:spMkLst>
            <pc:docMk/>
            <pc:sldMk cId="3481574009" sldId="478"/>
            <ac:spMk id="3" creationId="{173D56EC-57A4-FE19-1901-5242223ADD72}"/>
          </ac:spMkLst>
        </pc:spChg>
        <pc:spChg chg="mod">
          <ac:chgData name="Richard Chalk" userId="287f8aa4f4de1d19" providerId="LiveId" clId="{BD53261F-0264-4974-833A-AA83AF7FF0B6}" dt="2023-06-21T11:22:46.533" v="1718" actId="20577"/>
          <ac:spMkLst>
            <pc:docMk/>
            <pc:sldMk cId="3481574009" sldId="478"/>
            <ac:spMk id="7" creationId="{EBD62573-4B50-EAD6-8C7E-C3AE6A9F45B4}"/>
          </ac:spMkLst>
        </pc:spChg>
        <pc:spChg chg="add mod">
          <ac:chgData name="Richard Chalk" userId="287f8aa4f4de1d19" providerId="LiveId" clId="{BD53261F-0264-4974-833A-AA83AF7FF0B6}" dt="2023-06-21T11:22:02.856" v="1711" actId="1035"/>
          <ac:spMkLst>
            <pc:docMk/>
            <pc:sldMk cId="3481574009" sldId="478"/>
            <ac:spMk id="8" creationId="{1302565E-423A-49CC-24DD-6B51D6C6573A}"/>
          </ac:spMkLst>
        </pc:spChg>
      </pc:sldChg>
      <pc:sldChg chg="addSp delSp modSp add mod modNotesTx">
        <pc:chgData name="Richard Chalk" userId="287f8aa4f4de1d19" providerId="LiveId" clId="{BD53261F-0264-4974-833A-AA83AF7FF0B6}" dt="2023-06-21T12:16:13.474" v="1887"/>
        <pc:sldMkLst>
          <pc:docMk/>
          <pc:sldMk cId="2744653544" sldId="479"/>
        </pc:sldMkLst>
        <pc:spChg chg="mod">
          <ac:chgData name="Richard Chalk" userId="287f8aa4f4de1d19" providerId="LiveId" clId="{BD53261F-0264-4974-833A-AA83AF7FF0B6}" dt="2023-06-21T11:27:36.874" v="1800" actId="20577"/>
          <ac:spMkLst>
            <pc:docMk/>
            <pc:sldMk cId="2744653544" sldId="479"/>
            <ac:spMk id="2" creationId="{2CED0939-2445-F1A3-21AE-0A535344DD5D}"/>
          </ac:spMkLst>
        </pc:spChg>
        <pc:spChg chg="mod">
          <ac:chgData name="Richard Chalk" userId="287f8aa4f4de1d19" providerId="LiveId" clId="{BD53261F-0264-4974-833A-AA83AF7FF0B6}" dt="2023-06-21T12:13:50.720" v="1845" actId="6549"/>
          <ac:spMkLst>
            <pc:docMk/>
            <pc:sldMk cId="2744653544" sldId="479"/>
            <ac:spMk id="3" creationId="{173D56EC-57A4-FE19-1901-5242223ADD72}"/>
          </ac:spMkLst>
        </pc:spChg>
        <pc:spChg chg="mod">
          <ac:chgData name="Richard Chalk" userId="287f8aa4f4de1d19" providerId="LiveId" clId="{BD53261F-0264-4974-833A-AA83AF7FF0B6}" dt="2023-06-21T11:22:52.096" v="1721" actId="20577"/>
          <ac:spMkLst>
            <pc:docMk/>
            <pc:sldMk cId="2744653544" sldId="479"/>
            <ac:spMk id="7" creationId="{EBD62573-4B50-EAD6-8C7E-C3AE6A9F45B4}"/>
          </ac:spMkLst>
        </pc:spChg>
        <pc:spChg chg="del">
          <ac:chgData name="Richard Chalk" userId="287f8aa4f4de1d19" providerId="LiveId" clId="{BD53261F-0264-4974-833A-AA83AF7FF0B6}" dt="2023-06-21T11:28:01.082" v="1804" actId="478"/>
          <ac:spMkLst>
            <pc:docMk/>
            <pc:sldMk cId="2744653544" sldId="479"/>
            <ac:spMk id="8" creationId="{1302565E-423A-49CC-24DD-6B51D6C6573A}"/>
          </ac:spMkLst>
        </pc:spChg>
        <pc:spChg chg="add mod">
          <ac:chgData name="Richard Chalk" userId="287f8aa4f4de1d19" providerId="LiveId" clId="{BD53261F-0264-4974-833A-AA83AF7FF0B6}" dt="2023-06-21T12:13:55.973" v="1846" actId="207"/>
          <ac:spMkLst>
            <pc:docMk/>
            <pc:sldMk cId="2744653544" sldId="479"/>
            <ac:spMk id="9" creationId="{554B03FD-552D-F75B-842D-DFE7E0B0D29E}"/>
          </ac:spMkLst>
        </pc:spChg>
        <pc:picChg chg="add mod">
          <ac:chgData name="Richard Chalk" userId="287f8aa4f4de1d19" providerId="LiveId" clId="{BD53261F-0264-4974-833A-AA83AF7FF0B6}" dt="2023-06-21T12:13:43.099" v="1842" actId="1076"/>
          <ac:picMkLst>
            <pc:docMk/>
            <pc:sldMk cId="2744653544" sldId="479"/>
            <ac:picMk id="10" creationId="{449EAFC7-6C33-ACF0-38BE-6BAC8B978DFB}"/>
          </ac:picMkLst>
        </pc:picChg>
      </pc:sldChg>
      <pc:sldChg chg="addSp delSp modSp add mod modNotesTx">
        <pc:chgData name="Richard Chalk" userId="287f8aa4f4de1d19" providerId="LiveId" clId="{BD53261F-0264-4974-833A-AA83AF7FF0B6}" dt="2023-06-21T12:53:27.823" v="2501" actId="20577"/>
        <pc:sldMkLst>
          <pc:docMk/>
          <pc:sldMk cId="2344539393" sldId="480"/>
        </pc:sldMkLst>
        <pc:spChg chg="mod">
          <ac:chgData name="Richard Chalk" userId="287f8aa4f4de1d19" providerId="LiveId" clId="{BD53261F-0264-4974-833A-AA83AF7FF0B6}" dt="2023-06-21T12:43:06.197" v="2200" actId="113"/>
          <ac:spMkLst>
            <pc:docMk/>
            <pc:sldMk cId="2344539393" sldId="480"/>
            <ac:spMk id="2" creationId="{2CED0939-2445-F1A3-21AE-0A535344DD5D}"/>
          </ac:spMkLst>
        </pc:spChg>
        <pc:spChg chg="mod">
          <ac:chgData name="Richard Chalk" userId="287f8aa4f4de1d19" providerId="LiveId" clId="{BD53261F-0264-4974-833A-AA83AF7FF0B6}" dt="2023-06-21T12:43:25.366" v="2201" actId="113"/>
          <ac:spMkLst>
            <pc:docMk/>
            <pc:sldMk cId="2344539393" sldId="480"/>
            <ac:spMk id="3" creationId="{173D56EC-57A4-FE19-1901-5242223ADD72}"/>
          </ac:spMkLst>
        </pc:spChg>
        <pc:spChg chg="mod">
          <ac:chgData name="Richard Chalk" userId="287f8aa4f4de1d19" providerId="LiveId" clId="{BD53261F-0264-4974-833A-AA83AF7FF0B6}" dt="2023-06-21T12:34:47.611" v="2127" actId="20577"/>
          <ac:spMkLst>
            <pc:docMk/>
            <pc:sldMk cId="2344539393" sldId="480"/>
            <ac:spMk id="7" creationId="{EBD62573-4B50-EAD6-8C7E-C3AE6A9F45B4}"/>
          </ac:spMkLst>
        </pc:spChg>
        <pc:spChg chg="del">
          <ac:chgData name="Richard Chalk" userId="287f8aa4f4de1d19" providerId="LiveId" clId="{BD53261F-0264-4974-833A-AA83AF7FF0B6}" dt="2023-06-21T12:18:06.214" v="1888" actId="478"/>
          <ac:spMkLst>
            <pc:docMk/>
            <pc:sldMk cId="2344539393" sldId="480"/>
            <ac:spMk id="9" creationId="{554B03FD-552D-F75B-842D-DFE7E0B0D29E}"/>
          </ac:spMkLst>
        </pc:spChg>
        <pc:spChg chg="add mod">
          <ac:chgData name="Richard Chalk" userId="287f8aa4f4de1d19" providerId="LiveId" clId="{BD53261F-0264-4974-833A-AA83AF7FF0B6}" dt="2023-06-21T12:50:54.617" v="2430" actId="113"/>
          <ac:spMkLst>
            <pc:docMk/>
            <pc:sldMk cId="2344539393" sldId="480"/>
            <ac:spMk id="11" creationId="{EEFAA0DB-7056-DED2-21B6-A7F3210D3E04}"/>
          </ac:spMkLst>
        </pc:spChg>
        <pc:spChg chg="add del mod">
          <ac:chgData name="Richard Chalk" userId="287f8aa4f4de1d19" providerId="LiveId" clId="{BD53261F-0264-4974-833A-AA83AF7FF0B6}" dt="2023-06-21T12:22:27.364" v="2038"/>
          <ac:spMkLst>
            <pc:docMk/>
            <pc:sldMk cId="2344539393" sldId="480"/>
            <ac:spMk id="13" creationId="{FC21145F-D922-E94E-E488-9A28087F9BCB}"/>
          </ac:spMkLst>
        </pc:spChg>
        <pc:picChg chg="add del mod">
          <ac:chgData name="Richard Chalk" userId="287f8aa4f4de1d19" providerId="LiveId" clId="{BD53261F-0264-4974-833A-AA83AF7FF0B6}" dt="2023-06-21T12:34:22.954" v="2103" actId="478"/>
          <ac:picMkLst>
            <pc:docMk/>
            <pc:sldMk cId="2344539393" sldId="480"/>
            <ac:picMk id="8" creationId="{6401E850-11DC-5186-AC28-7512175CFD03}"/>
          </ac:picMkLst>
        </pc:picChg>
        <pc:picChg chg="del">
          <ac:chgData name="Richard Chalk" userId="287f8aa4f4de1d19" providerId="LiveId" clId="{BD53261F-0264-4974-833A-AA83AF7FF0B6}" dt="2023-06-21T12:18:06.214" v="1888" actId="478"/>
          <ac:picMkLst>
            <pc:docMk/>
            <pc:sldMk cId="2344539393" sldId="480"/>
            <ac:picMk id="10" creationId="{449EAFC7-6C33-ACF0-38BE-6BAC8B978DFB}"/>
          </ac:picMkLst>
        </pc:picChg>
        <pc:picChg chg="add mod">
          <ac:chgData name="Richard Chalk" userId="287f8aa4f4de1d19" providerId="LiveId" clId="{BD53261F-0264-4974-833A-AA83AF7FF0B6}" dt="2023-06-21T12:23:03.424" v="2076" actId="1076"/>
          <ac:picMkLst>
            <pc:docMk/>
            <pc:sldMk cId="2344539393" sldId="480"/>
            <ac:picMk id="12" creationId="{CD5C74E2-59EF-594F-99C7-F928BD5F82C9}"/>
          </ac:picMkLst>
        </pc:picChg>
        <pc:picChg chg="add del mod">
          <ac:chgData name="Richard Chalk" userId="287f8aa4f4de1d19" providerId="LiveId" clId="{BD53261F-0264-4974-833A-AA83AF7FF0B6}" dt="2023-06-21T12:22:27.364" v="2038"/>
          <ac:picMkLst>
            <pc:docMk/>
            <pc:sldMk cId="2344539393" sldId="480"/>
            <ac:picMk id="14" creationId="{DF6B7EAB-2C0C-3AEA-A503-CDB6D9B62287}"/>
          </ac:picMkLst>
        </pc:picChg>
        <pc:picChg chg="add mod">
          <ac:chgData name="Richard Chalk" userId="287f8aa4f4de1d19" providerId="LiveId" clId="{BD53261F-0264-4974-833A-AA83AF7FF0B6}" dt="2023-06-21T12:23:57.889" v="2102" actId="1038"/>
          <ac:picMkLst>
            <pc:docMk/>
            <pc:sldMk cId="2344539393" sldId="480"/>
            <ac:picMk id="15" creationId="{7E40D072-AAF1-1744-C804-448E1A92BC0A}"/>
          </ac:picMkLst>
        </pc:picChg>
        <pc:picChg chg="add mod">
          <ac:chgData name="Richard Chalk" userId="287f8aa4f4de1d19" providerId="LiveId" clId="{BD53261F-0264-4974-833A-AA83AF7FF0B6}" dt="2023-06-21T12:23:51.048" v="2094" actId="1076"/>
          <ac:picMkLst>
            <pc:docMk/>
            <pc:sldMk cId="2344539393" sldId="480"/>
            <ac:picMk id="16" creationId="{3FD15BD5-5F25-770E-DB28-911520266464}"/>
          </ac:picMkLst>
        </pc:picChg>
        <pc:picChg chg="add mod">
          <ac:chgData name="Richard Chalk" userId="287f8aa4f4de1d19" providerId="LiveId" clId="{BD53261F-0264-4974-833A-AA83AF7FF0B6}" dt="2023-06-21T12:23:46.576" v="2090" actId="1076"/>
          <ac:picMkLst>
            <pc:docMk/>
            <pc:sldMk cId="2344539393" sldId="480"/>
            <ac:picMk id="17" creationId="{B676C378-EED9-0137-0646-955F744C0705}"/>
          </ac:picMkLst>
        </pc:picChg>
        <pc:picChg chg="add mod">
          <ac:chgData name="Richard Chalk" userId="287f8aa4f4de1d19" providerId="LiveId" clId="{BD53261F-0264-4974-833A-AA83AF7FF0B6}" dt="2023-06-21T12:23:45.267" v="2089" actId="1076"/>
          <ac:picMkLst>
            <pc:docMk/>
            <pc:sldMk cId="2344539393" sldId="480"/>
            <ac:picMk id="18" creationId="{3CD0ADFD-2E7B-7E62-2E18-7BE574ABDA43}"/>
          </ac:picMkLst>
        </pc:picChg>
        <pc:picChg chg="add mod">
          <ac:chgData name="Richard Chalk" userId="287f8aa4f4de1d19" providerId="LiveId" clId="{BD53261F-0264-4974-833A-AA83AF7FF0B6}" dt="2023-06-21T12:34:38.678" v="2118" actId="1037"/>
          <ac:picMkLst>
            <pc:docMk/>
            <pc:sldMk cId="2344539393" sldId="480"/>
            <ac:picMk id="19" creationId="{B4F577E1-1CAD-B988-B0DD-5039876FD922}"/>
          </ac:picMkLst>
        </pc:picChg>
        <pc:picChg chg="mod">
          <ac:chgData name="Richard Chalk" userId="287f8aa4f4de1d19" providerId="LiveId" clId="{BD53261F-0264-4974-833A-AA83AF7FF0B6}" dt="2023-06-21T12:23:49.961" v="2093" actId="1076"/>
          <ac:picMkLst>
            <pc:docMk/>
            <pc:sldMk cId="2344539393" sldId="480"/>
            <ac:picMk id="5122" creationId="{D7FB2EDE-0D21-03E5-7B91-BE3D326B1241}"/>
          </ac:picMkLst>
        </pc:picChg>
      </pc:sldChg>
      <pc:sldChg chg="addSp delSp modSp add mod modNotesTx">
        <pc:chgData name="Richard Chalk" userId="287f8aa4f4de1d19" providerId="LiveId" clId="{BD53261F-0264-4974-833A-AA83AF7FF0B6}" dt="2023-06-21T12:53:46.378" v="2505" actId="6549"/>
        <pc:sldMkLst>
          <pc:docMk/>
          <pc:sldMk cId="2036756973" sldId="481"/>
        </pc:sldMkLst>
        <pc:spChg chg="mod">
          <ac:chgData name="Richard Chalk" userId="287f8aa4f4de1d19" providerId="LiveId" clId="{BD53261F-0264-4974-833A-AA83AF7FF0B6}" dt="2023-06-21T12:47:19.861" v="2348" actId="20577"/>
          <ac:spMkLst>
            <pc:docMk/>
            <pc:sldMk cId="2036756973" sldId="481"/>
            <ac:spMk id="2" creationId="{2CED0939-2445-F1A3-21AE-0A535344DD5D}"/>
          </ac:spMkLst>
        </pc:spChg>
        <pc:spChg chg="mod">
          <ac:chgData name="Richard Chalk" userId="287f8aa4f4de1d19" providerId="LiveId" clId="{BD53261F-0264-4974-833A-AA83AF7FF0B6}" dt="2023-06-21T12:50:06.656" v="2423" actId="14100"/>
          <ac:spMkLst>
            <pc:docMk/>
            <pc:sldMk cId="2036756973" sldId="481"/>
            <ac:spMk id="3" creationId="{173D56EC-57A4-FE19-1901-5242223ADD72}"/>
          </ac:spMkLst>
        </pc:spChg>
        <pc:spChg chg="mod">
          <ac:chgData name="Richard Chalk" userId="287f8aa4f4de1d19" providerId="LiveId" clId="{BD53261F-0264-4974-833A-AA83AF7FF0B6}" dt="2023-06-21T12:45:02.418" v="2234" actId="6549"/>
          <ac:spMkLst>
            <pc:docMk/>
            <pc:sldMk cId="2036756973" sldId="481"/>
            <ac:spMk id="7" creationId="{EBD62573-4B50-EAD6-8C7E-C3AE6A9F45B4}"/>
          </ac:spMkLst>
        </pc:spChg>
        <pc:graphicFrameChg chg="add del mod">
          <ac:chgData name="Richard Chalk" userId="287f8aa4f4de1d19" providerId="LiveId" clId="{BD53261F-0264-4974-833A-AA83AF7FF0B6}" dt="2023-06-21T12:45:28.638" v="2236"/>
          <ac:graphicFrameMkLst>
            <pc:docMk/>
            <pc:sldMk cId="2036756973" sldId="481"/>
            <ac:graphicFrameMk id="8" creationId="{65D643C0-2D91-5B44-7515-1D2AFFF709F9}"/>
          </ac:graphicFrameMkLst>
        </pc:graphicFrameChg>
        <pc:picChg chg="add del mod">
          <ac:chgData name="Richard Chalk" userId="287f8aa4f4de1d19" providerId="LiveId" clId="{BD53261F-0264-4974-833A-AA83AF7FF0B6}" dt="2023-06-21T12:50:09.076" v="2424" actId="478"/>
          <ac:picMkLst>
            <pc:docMk/>
            <pc:sldMk cId="2036756973" sldId="481"/>
            <ac:picMk id="9" creationId="{E9FDEC51-DC6E-113E-AC04-D69486906B4B}"/>
          </ac:picMkLst>
        </pc:picChg>
        <pc:picChg chg="add mod">
          <ac:chgData name="Richard Chalk" userId="287f8aa4f4de1d19" providerId="LiveId" clId="{BD53261F-0264-4974-833A-AA83AF7FF0B6}" dt="2023-06-21T12:50:16.674" v="2426" actId="1076"/>
          <ac:picMkLst>
            <pc:docMk/>
            <pc:sldMk cId="2036756973" sldId="481"/>
            <ac:picMk id="10" creationId="{62C8EA3D-8CA7-9E89-8F8D-33F2C192B73F}"/>
          </ac:picMkLst>
        </pc:picChg>
        <pc:picChg chg="del">
          <ac:chgData name="Richard Chalk" userId="287f8aa4f4de1d19" providerId="LiveId" clId="{BD53261F-0264-4974-833A-AA83AF7FF0B6}" dt="2023-06-21T12:47:43.711" v="2351" actId="478"/>
          <ac:picMkLst>
            <pc:docMk/>
            <pc:sldMk cId="2036756973" sldId="481"/>
            <ac:picMk id="16" creationId="{486EC01A-9F67-0616-C4D3-52591F04EFAF}"/>
          </ac:picMkLst>
        </pc:picChg>
      </pc:sldChg>
    </pc:docChg>
  </pc:docChgLst>
  <pc:docChgLst>
    <pc:chgData name="Richard Chalk" userId="287f8aa4f4de1d19" providerId="LiveId" clId="{E3FC098F-8FE9-43D8-87C8-4C8D41B0EE8C}"/>
    <pc:docChg chg="undo custSel addSld delSld modSld sldOrd">
      <pc:chgData name="Richard Chalk" userId="287f8aa4f4de1d19" providerId="LiveId" clId="{E3FC098F-8FE9-43D8-87C8-4C8D41B0EE8C}" dt="2023-07-20T10:33:18.789" v="7440" actId="14100"/>
      <pc:docMkLst>
        <pc:docMk/>
      </pc:docMkLst>
      <pc:sldChg chg="addSp modSp add mod">
        <pc:chgData name="Richard Chalk" userId="287f8aa4f4de1d19" providerId="LiveId" clId="{E3FC098F-8FE9-43D8-87C8-4C8D41B0EE8C}" dt="2023-07-19T14:31:29.030" v="2347" actId="6549"/>
        <pc:sldMkLst>
          <pc:docMk/>
          <pc:sldMk cId="61398895" sldId="257"/>
        </pc:sldMkLst>
        <pc:spChg chg="add del">
          <ac:chgData name="Richard Chalk" userId="287f8aa4f4de1d19" providerId="LiveId" clId="{E3FC098F-8FE9-43D8-87C8-4C8D41B0EE8C}" dt="2023-07-19T10:09:12.923" v="1241" actId="478"/>
          <ac:spMkLst>
            <pc:docMk/>
            <pc:sldMk cId="61398895" sldId="257"/>
            <ac:spMk id="2" creationId="{32B64F62-AAB5-70A4-AF84-E7B88890E4BA}"/>
          </ac:spMkLst>
        </pc:spChg>
        <pc:spChg chg="add mod">
          <ac:chgData name="Richard Chalk" userId="287f8aa4f4de1d19" providerId="LiveId" clId="{E3FC098F-8FE9-43D8-87C8-4C8D41B0EE8C}" dt="2023-07-19T14:30:42.053" v="2337" actId="1076"/>
          <ac:spMkLst>
            <pc:docMk/>
            <pc:sldMk cId="61398895" sldId="257"/>
            <ac:spMk id="5" creationId="{F11C3377-AB81-0155-B274-E2037E5267F5}"/>
          </ac:spMkLst>
        </pc:spChg>
        <pc:spChg chg="add mod">
          <ac:chgData name="Richard Chalk" userId="287f8aa4f4de1d19" providerId="LiveId" clId="{E3FC098F-8FE9-43D8-87C8-4C8D41B0EE8C}" dt="2023-07-19T14:30:59.795" v="2344" actId="403"/>
          <ac:spMkLst>
            <pc:docMk/>
            <pc:sldMk cId="61398895" sldId="257"/>
            <ac:spMk id="7" creationId="{C1038C48-D18B-3E73-66C7-67FC3A07D9EF}"/>
          </ac:spMkLst>
        </pc:spChg>
        <pc:spChg chg="del">
          <ac:chgData name="Richard Chalk" userId="287f8aa4f4de1d19" providerId="LiveId" clId="{E3FC098F-8FE9-43D8-87C8-4C8D41B0EE8C}" dt="2023-07-19T10:09:10.850" v="1240" actId="478"/>
          <ac:spMkLst>
            <pc:docMk/>
            <pc:sldMk cId="61398895" sldId="257"/>
            <ac:spMk id="92" creationId="{00000000-0000-0000-0000-000000000000}"/>
          </ac:spMkLst>
        </pc:spChg>
        <pc:spChg chg="mod">
          <ac:chgData name="Richard Chalk" userId="287f8aa4f4de1d19" providerId="LiveId" clId="{E3FC098F-8FE9-43D8-87C8-4C8D41B0EE8C}" dt="2023-07-19T14:31:29.030" v="2347" actId="6549"/>
          <ac:spMkLst>
            <pc:docMk/>
            <pc:sldMk cId="61398895" sldId="257"/>
            <ac:spMk id="93" creationId="{00000000-0000-0000-0000-000000000000}"/>
          </ac:spMkLst>
        </pc:spChg>
        <pc:picChg chg="mod">
          <ac:chgData name="Richard Chalk" userId="287f8aa4f4de1d19" providerId="LiveId" clId="{E3FC098F-8FE9-43D8-87C8-4C8D41B0EE8C}" dt="2023-07-19T14:29:35.698" v="2193" actId="1038"/>
          <ac:picMkLst>
            <pc:docMk/>
            <pc:sldMk cId="61398895" sldId="257"/>
            <ac:picMk id="3" creationId="{24769B14-4AEA-3221-8328-F74E33097E85}"/>
          </ac:picMkLst>
        </pc:picChg>
        <pc:picChg chg="mod">
          <ac:chgData name="Richard Chalk" userId="287f8aa4f4de1d19" providerId="LiveId" clId="{E3FC098F-8FE9-43D8-87C8-4C8D41B0EE8C}" dt="2023-07-19T14:29:40.613" v="2240" actId="1038"/>
          <ac:picMkLst>
            <pc:docMk/>
            <pc:sldMk cId="61398895" sldId="257"/>
            <ac:picMk id="4" creationId="{F9BC04FA-63DF-C3FF-EA6A-06CE7FA2BA26}"/>
          </ac:picMkLst>
        </pc:picChg>
        <pc:picChg chg="mod">
          <ac:chgData name="Richard Chalk" userId="287f8aa4f4de1d19" providerId="LiveId" clId="{E3FC098F-8FE9-43D8-87C8-4C8D41B0EE8C}" dt="2023-07-19T14:30:18.098" v="2328" actId="1038"/>
          <ac:picMkLst>
            <pc:docMk/>
            <pc:sldMk cId="61398895" sldId="257"/>
            <ac:picMk id="6146" creationId="{DD809D80-EA02-1D6F-F2D5-1F7488F8506C}"/>
          </ac:picMkLst>
        </pc:picChg>
        <pc:picChg chg="mod">
          <ac:chgData name="Richard Chalk" userId="287f8aa4f4de1d19" providerId="LiveId" clId="{E3FC098F-8FE9-43D8-87C8-4C8D41B0EE8C}" dt="2023-07-19T14:30:18.098" v="2328" actId="1038"/>
          <ac:picMkLst>
            <pc:docMk/>
            <pc:sldMk cId="61398895" sldId="257"/>
            <ac:picMk id="6148" creationId="{0BD566C3-F662-D4D2-B6C4-32EAF119228B}"/>
          </ac:picMkLst>
        </pc:picChg>
        <pc:picChg chg="add mod">
          <ac:chgData name="Richard Chalk" userId="287f8aa4f4de1d19" providerId="LiveId" clId="{E3FC098F-8FE9-43D8-87C8-4C8D41B0EE8C}" dt="2023-07-19T14:30:11.428" v="2300" actId="1038"/>
          <ac:picMkLst>
            <pc:docMk/>
            <pc:sldMk cId="61398895" sldId="257"/>
            <ac:picMk id="10242" creationId="{9C95ABA9-F1F2-8EEA-D913-6E108C13C2EA}"/>
          </ac:picMkLst>
        </pc:picChg>
      </pc:sldChg>
      <pc:sldChg chg="addSp delSp modSp add mod modNotes">
        <pc:chgData name="Richard Chalk" userId="287f8aa4f4de1d19" providerId="LiveId" clId="{E3FC098F-8FE9-43D8-87C8-4C8D41B0EE8C}" dt="2023-07-19T06:43:54.656" v="948"/>
        <pc:sldMkLst>
          <pc:docMk/>
          <pc:sldMk cId="0" sldId="258"/>
        </pc:sldMkLst>
        <pc:spChg chg="add mod">
          <ac:chgData name="Richard Chalk" userId="287f8aa4f4de1d19" providerId="LiveId" clId="{E3FC098F-8FE9-43D8-87C8-4C8D41B0EE8C}" dt="2023-07-19T06:43:54.656" v="948"/>
          <ac:spMkLst>
            <pc:docMk/>
            <pc:sldMk cId="0" sldId="258"/>
            <ac:spMk id="10" creationId="{F3113A22-FE28-1F0E-A189-0D71D397165B}"/>
          </ac:spMkLst>
        </pc:spChg>
        <pc:spChg chg="del">
          <ac:chgData name="Richard Chalk" userId="287f8aa4f4de1d19" providerId="LiveId" clId="{E3FC098F-8FE9-43D8-87C8-4C8D41B0EE8C}" dt="2023-07-19T06:43:47.311" v="947" actId="478"/>
          <ac:spMkLst>
            <pc:docMk/>
            <pc:sldMk cId="0" sldId="258"/>
            <ac:spMk id="100" creationId="{00000000-0000-0000-0000-000000000000}"/>
          </ac:spMkLst>
        </pc:spChg>
        <pc:spChg chg="mod">
          <ac:chgData name="Richard Chalk" userId="287f8aa4f4de1d19" providerId="LiveId" clId="{E3FC098F-8FE9-43D8-87C8-4C8D41B0EE8C}" dt="2023-07-19T06:43:17.533" v="935" actId="20577"/>
          <ac:spMkLst>
            <pc:docMk/>
            <pc:sldMk cId="0" sldId="258"/>
            <ac:spMk id="101" creationId="{00000000-0000-0000-0000-000000000000}"/>
          </ac:spMkLst>
        </pc:spChg>
        <pc:picChg chg="add mod">
          <ac:chgData name="Richard Chalk" userId="287f8aa4f4de1d19" providerId="LiveId" clId="{E3FC098F-8FE9-43D8-87C8-4C8D41B0EE8C}" dt="2023-07-19T06:41:44.905" v="918" actId="1076"/>
          <ac:picMkLst>
            <pc:docMk/>
            <pc:sldMk cId="0" sldId="258"/>
            <ac:picMk id="2" creationId="{EA038B4A-329F-ABEA-1F4A-41D31B09153A}"/>
          </ac:picMkLst>
        </pc:picChg>
        <pc:picChg chg="add mod">
          <ac:chgData name="Richard Chalk" userId="287f8aa4f4de1d19" providerId="LiveId" clId="{E3FC098F-8FE9-43D8-87C8-4C8D41B0EE8C}" dt="2023-07-19T06:43:01.575" v="926" actId="1076"/>
          <ac:picMkLst>
            <pc:docMk/>
            <pc:sldMk cId="0" sldId="258"/>
            <ac:picMk id="3" creationId="{B02E0B79-ACAD-11D3-7A82-587A26DC510C}"/>
          </ac:picMkLst>
        </pc:picChg>
        <pc:picChg chg="add mod">
          <ac:chgData name="Richard Chalk" userId="287f8aa4f4de1d19" providerId="LiveId" clId="{E3FC098F-8FE9-43D8-87C8-4C8D41B0EE8C}" dt="2023-07-19T06:43:11.355" v="929" actId="1076"/>
          <ac:picMkLst>
            <pc:docMk/>
            <pc:sldMk cId="0" sldId="258"/>
            <ac:picMk id="4" creationId="{94197D0C-BE3C-EBC6-61A0-6565E69FE882}"/>
          </ac:picMkLst>
        </pc:picChg>
        <pc:picChg chg="add mod">
          <ac:chgData name="Richard Chalk" userId="287f8aa4f4de1d19" providerId="LiveId" clId="{E3FC098F-8FE9-43D8-87C8-4C8D41B0EE8C}" dt="2023-07-19T06:43:24.671" v="937" actId="1076"/>
          <ac:picMkLst>
            <pc:docMk/>
            <pc:sldMk cId="0" sldId="258"/>
            <ac:picMk id="5" creationId="{57BD39F9-382C-0E1A-12FB-AB86DDCD7C1E}"/>
          </ac:picMkLst>
        </pc:picChg>
        <pc:picChg chg="add mod">
          <ac:chgData name="Richard Chalk" userId="287f8aa4f4de1d19" providerId="LiveId" clId="{E3FC098F-8FE9-43D8-87C8-4C8D41B0EE8C}" dt="2023-07-19T06:43:30.554" v="941" actId="1035"/>
          <ac:picMkLst>
            <pc:docMk/>
            <pc:sldMk cId="0" sldId="258"/>
            <ac:picMk id="6" creationId="{B52C4762-B172-FA81-2E73-A52C75855054}"/>
          </ac:picMkLst>
        </pc:picChg>
        <pc:picChg chg="add mod">
          <ac:chgData name="Richard Chalk" userId="287f8aa4f4de1d19" providerId="LiveId" clId="{E3FC098F-8FE9-43D8-87C8-4C8D41B0EE8C}" dt="2023-07-19T06:43:34.739" v="943" actId="1076"/>
          <ac:picMkLst>
            <pc:docMk/>
            <pc:sldMk cId="0" sldId="258"/>
            <ac:picMk id="7" creationId="{D7E46D0C-8F69-188E-365C-C4C62B324D34}"/>
          </ac:picMkLst>
        </pc:picChg>
        <pc:picChg chg="add mod">
          <ac:chgData name="Richard Chalk" userId="287f8aa4f4de1d19" providerId="LiveId" clId="{E3FC098F-8FE9-43D8-87C8-4C8D41B0EE8C}" dt="2023-07-19T06:43:39.988" v="946" actId="1035"/>
          <ac:picMkLst>
            <pc:docMk/>
            <pc:sldMk cId="0" sldId="258"/>
            <ac:picMk id="8" creationId="{937582CF-6567-8515-9B2B-BF32965B8887}"/>
          </ac:picMkLst>
        </pc:picChg>
        <pc:picChg chg="add mod">
          <ac:chgData name="Richard Chalk" userId="287f8aa4f4de1d19" providerId="LiveId" clId="{E3FC098F-8FE9-43D8-87C8-4C8D41B0EE8C}" dt="2023-07-19T06:43:54.656" v="948"/>
          <ac:picMkLst>
            <pc:docMk/>
            <pc:sldMk cId="0" sldId="258"/>
            <ac:picMk id="9" creationId="{CB16133C-0C80-26D8-AD52-16F13486B76E}"/>
          </ac:picMkLst>
        </pc:picChg>
      </pc:sldChg>
      <pc:sldChg chg="addSp delSp modSp add del mod modNotesTx">
        <pc:chgData name="Richard Chalk" userId="287f8aa4f4de1d19" providerId="LiveId" clId="{E3FC098F-8FE9-43D8-87C8-4C8D41B0EE8C}" dt="2023-07-19T14:28:27.058" v="2135" actId="2696"/>
        <pc:sldMkLst>
          <pc:docMk/>
          <pc:sldMk cId="3977349605" sldId="260"/>
        </pc:sldMkLst>
        <pc:spChg chg="add mod">
          <ac:chgData name="Richard Chalk" userId="287f8aa4f4de1d19" providerId="LiveId" clId="{E3FC098F-8FE9-43D8-87C8-4C8D41B0EE8C}" dt="2023-07-19T14:33:59.452" v="2393" actId="14100"/>
          <ac:spMkLst>
            <pc:docMk/>
            <pc:sldMk cId="3977349605" sldId="260"/>
            <ac:spMk id="2" creationId="{9A5C79DE-0266-4089-E659-04F593CDF1C1}"/>
          </ac:spMkLst>
        </pc:spChg>
        <pc:spChg chg="add mod">
          <ac:chgData name="Richard Chalk" userId="287f8aa4f4de1d19" providerId="LiveId" clId="{E3FC098F-8FE9-43D8-87C8-4C8D41B0EE8C}" dt="2023-07-19T06:40:14.243" v="876"/>
          <ac:spMkLst>
            <pc:docMk/>
            <pc:sldMk cId="3977349605" sldId="260"/>
            <ac:spMk id="9" creationId="{C8DEF37D-6CCD-495F-3967-34CCCC862970}"/>
          </ac:spMkLst>
        </pc:spChg>
        <pc:spChg chg="add mod">
          <ac:chgData name="Richard Chalk" userId="287f8aa4f4de1d19" providerId="LiveId" clId="{E3FC098F-8FE9-43D8-87C8-4C8D41B0EE8C}" dt="2023-07-19T10:08:17.942" v="1234" actId="207"/>
          <ac:spMkLst>
            <pc:docMk/>
            <pc:sldMk cId="3977349605" sldId="260"/>
            <ac:spMk id="10" creationId="{6FD2461A-1F2B-CBDC-09ED-44D3489D2A0C}"/>
          </ac:spMkLst>
        </pc:spChg>
        <pc:spChg chg="add mod">
          <ac:chgData name="Richard Chalk" userId="287f8aa4f4de1d19" providerId="LiveId" clId="{E3FC098F-8FE9-43D8-87C8-4C8D41B0EE8C}" dt="2023-07-19T10:08:41.925" v="1239" actId="14100"/>
          <ac:spMkLst>
            <pc:docMk/>
            <pc:sldMk cId="3977349605" sldId="260"/>
            <ac:spMk id="11" creationId="{DE41B27A-B565-0A78-F9D0-554A730D47F9}"/>
          </ac:spMkLst>
        </pc:spChg>
        <pc:spChg chg="del">
          <ac:chgData name="Richard Chalk" userId="287f8aa4f4de1d19" providerId="LiveId" clId="{E3FC098F-8FE9-43D8-87C8-4C8D41B0EE8C}" dt="2023-07-19T06:40:08.229" v="875" actId="478"/>
          <ac:spMkLst>
            <pc:docMk/>
            <pc:sldMk cId="3977349605" sldId="260"/>
            <ac:spMk id="117" creationId="{00000000-0000-0000-0000-000000000000}"/>
          </ac:spMkLst>
        </pc:spChg>
        <pc:spChg chg="mod">
          <ac:chgData name="Richard Chalk" userId="287f8aa4f4de1d19" providerId="LiveId" clId="{E3FC098F-8FE9-43D8-87C8-4C8D41B0EE8C}" dt="2023-07-19T10:10:17.777" v="1242" actId="14100"/>
          <ac:spMkLst>
            <pc:docMk/>
            <pc:sldMk cId="3977349605" sldId="260"/>
            <ac:spMk id="118" creationId="{00000000-0000-0000-0000-000000000000}"/>
          </ac:spMkLst>
        </pc:spChg>
        <pc:picChg chg="add del">
          <ac:chgData name="Richard Chalk" userId="287f8aa4f4de1d19" providerId="LiveId" clId="{E3FC098F-8FE9-43D8-87C8-4C8D41B0EE8C}" dt="2023-07-19T06:38:24.686" v="825" actId="478"/>
          <ac:picMkLst>
            <pc:docMk/>
            <pc:sldMk cId="3977349605" sldId="260"/>
            <ac:picMk id="3" creationId="{37E3D70B-F05D-FB69-DA73-0B3F9F33E96E}"/>
          </ac:picMkLst>
        </pc:picChg>
        <pc:picChg chg="add del">
          <ac:chgData name="Richard Chalk" userId="287f8aa4f4de1d19" providerId="LiveId" clId="{E3FC098F-8FE9-43D8-87C8-4C8D41B0EE8C}" dt="2023-07-19T06:38:26.319" v="827" actId="478"/>
          <ac:picMkLst>
            <pc:docMk/>
            <pc:sldMk cId="3977349605" sldId="260"/>
            <ac:picMk id="5" creationId="{3ECEF1D2-C14A-B90D-6172-F97EBFB46705}"/>
          </ac:picMkLst>
        </pc:picChg>
        <pc:picChg chg="add mod">
          <ac:chgData name="Richard Chalk" userId="287f8aa4f4de1d19" providerId="LiveId" clId="{E3FC098F-8FE9-43D8-87C8-4C8D41B0EE8C}" dt="2023-07-19T06:40:20.447" v="889" actId="1038"/>
          <ac:picMkLst>
            <pc:docMk/>
            <pc:sldMk cId="3977349605" sldId="260"/>
            <ac:picMk id="7" creationId="{ADDA2969-5338-0D06-BE66-84CEAAE9B606}"/>
          </ac:picMkLst>
        </pc:picChg>
        <pc:picChg chg="add mod">
          <ac:chgData name="Richard Chalk" userId="287f8aa4f4de1d19" providerId="LiveId" clId="{E3FC098F-8FE9-43D8-87C8-4C8D41B0EE8C}" dt="2023-07-19T06:40:14.243" v="876"/>
          <ac:picMkLst>
            <pc:docMk/>
            <pc:sldMk cId="3977349605" sldId="260"/>
            <ac:picMk id="8" creationId="{12C4D61D-5667-D945-E865-D6F6F938BC69}"/>
          </ac:picMkLst>
        </pc:picChg>
        <pc:picChg chg="add mod">
          <ac:chgData name="Richard Chalk" userId="287f8aa4f4de1d19" providerId="LiveId" clId="{E3FC098F-8FE9-43D8-87C8-4C8D41B0EE8C}" dt="2023-07-19T14:33:25.107" v="2363" actId="1036"/>
          <ac:picMkLst>
            <pc:docMk/>
            <pc:sldMk cId="3977349605" sldId="260"/>
            <ac:picMk id="13314" creationId="{25C0AEB9-8310-D132-C95F-DC30C4F07498}"/>
          </ac:picMkLst>
        </pc:picChg>
      </pc:sldChg>
      <pc:sldChg chg="addSp delSp modSp add mod">
        <pc:chgData name="Richard Chalk" userId="287f8aa4f4de1d19" providerId="LiveId" clId="{E3FC098F-8FE9-43D8-87C8-4C8D41B0EE8C}" dt="2023-07-20T10:28:34.142" v="7323" actId="1035"/>
        <pc:sldMkLst>
          <pc:docMk/>
          <pc:sldMk cId="1256632380" sldId="265"/>
        </pc:sldMkLst>
        <pc:spChg chg="mod">
          <ac:chgData name="Richard Chalk" userId="287f8aa4f4de1d19" providerId="LiveId" clId="{E3FC098F-8FE9-43D8-87C8-4C8D41B0EE8C}" dt="2023-07-20T04:52:39.764" v="5042" actId="1036"/>
          <ac:spMkLst>
            <pc:docMk/>
            <pc:sldMk cId="1256632380" sldId="265"/>
            <ac:spMk id="4" creationId="{75948FFF-B784-C755-8048-E2E08EFB95E9}"/>
          </ac:spMkLst>
        </pc:spChg>
        <pc:spChg chg="mod">
          <ac:chgData name="Richard Chalk" userId="287f8aa4f4de1d19" providerId="LiveId" clId="{E3FC098F-8FE9-43D8-87C8-4C8D41B0EE8C}" dt="2023-07-20T10:28:34.142" v="7323" actId="1035"/>
          <ac:spMkLst>
            <pc:docMk/>
            <pc:sldMk cId="1256632380" sldId="265"/>
            <ac:spMk id="5" creationId="{78189A0B-73DF-369F-10EC-E352A9C67257}"/>
          </ac:spMkLst>
        </pc:spChg>
        <pc:spChg chg="add del mod">
          <ac:chgData name="Richard Chalk" userId="287f8aa4f4de1d19" providerId="LiveId" clId="{E3FC098F-8FE9-43D8-87C8-4C8D41B0EE8C}" dt="2023-07-20T04:50:37.742" v="4748" actId="478"/>
          <ac:spMkLst>
            <pc:docMk/>
            <pc:sldMk cId="1256632380" sldId="265"/>
            <ac:spMk id="6" creationId="{947F3174-28FA-5FD9-67C5-CFC088A1713D}"/>
          </ac:spMkLst>
        </pc:spChg>
        <pc:spChg chg="add mod">
          <ac:chgData name="Richard Chalk" userId="287f8aa4f4de1d19" providerId="LiveId" clId="{E3FC098F-8FE9-43D8-87C8-4C8D41B0EE8C}" dt="2023-07-19T18:52:37.509" v="3535"/>
          <ac:spMkLst>
            <pc:docMk/>
            <pc:sldMk cId="1256632380" sldId="265"/>
            <ac:spMk id="8" creationId="{D8134D81-0982-86DD-F543-2DB431EE2D77}"/>
          </ac:spMkLst>
        </pc:spChg>
        <pc:spChg chg="add mod">
          <ac:chgData name="Richard Chalk" userId="287f8aa4f4de1d19" providerId="LiveId" clId="{E3FC098F-8FE9-43D8-87C8-4C8D41B0EE8C}" dt="2023-07-20T09:30:52.263" v="6118" actId="313"/>
          <ac:spMkLst>
            <pc:docMk/>
            <pc:sldMk cId="1256632380" sldId="265"/>
            <ac:spMk id="9" creationId="{60813D8B-A2B2-D98F-13DC-E9D76CBA8DD6}"/>
          </ac:spMkLst>
        </pc:spChg>
        <pc:spChg chg="add del mod">
          <ac:chgData name="Richard Chalk" userId="287f8aa4f4de1d19" providerId="LiveId" clId="{E3FC098F-8FE9-43D8-87C8-4C8D41B0EE8C}" dt="2023-07-20T09:37:01.884" v="6476" actId="478"/>
          <ac:spMkLst>
            <pc:docMk/>
            <pc:sldMk cId="1256632380" sldId="265"/>
            <ac:spMk id="15" creationId="{F5182C14-FD1C-6ABA-70B7-404A328C2F3F}"/>
          </ac:spMkLst>
        </pc:spChg>
        <pc:spChg chg="mod">
          <ac:chgData name="Richard Chalk" userId="287f8aa4f4de1d19" providerId="LiveId" clId="{E3FC098F-8FE9-43D8-87C8-4C8D41B0EE8C}" dt="2023-07-20T04:55:26.191" v="5119" actId="1076"/>
          <ac:spMkLst>
            <pc:docMk/>
            <pc:sldMk cId="1256632380" sldId="265"/>
            <ac:spMk id="19" creationId="{197ABB99-8BD6-9B62-C760-7309039E25E3}"/>
          </ac:spMkLst>
        </pc:spChg>
        <pc:spChg chg="add mod">
          <ac:chgData name="Richard Chalk" userId="287f8aa4f4de1d19" providerId="LiveId" clId="{E3FC098F-8FE9-43D8-87C8-4C8D41B0EE8C}" dt="2023-07-20T09:37:02.257" v="6477"/>
          <ac:spMkLst>
            <pc:docMk/>
            <pc:sldMk cId="1256632380" sldId="265"/>
            <ac:spMk id="26" creationId="{7C9788FE-57F7-DBF9-3EA7-4D9DE7D5D6A9}"/>
          </ac:spMkLst>
        </pc:spChg>
        <pc:spChg chg="add mod">
          <ac:chgData name="Richard Chalk" userId="287f8aa4f4de1d19" providerId="LiveId" clId="{E3FC098F-8FE9-43D8-87C8-4C8D41B0EE8C}" dt="2023-07-20T09:37:02.257" v="6477"/>
          <ac:spMkLst>
            <pc:docMk/>
            <pc:sldMk cId="1256632380" sldId="265"/>
            <ac:spMk id="27" creationId="{2A5A094E-1C54-5B65-D7C3-B9A4B7155172}"/>
          </ac:spMkLst>
        </pc:spChg>
        <pc:spChg chg="add mod">
          <ac:chgData name="Richard Chalk" userId="287f8aa4f4de1d19" providerId="LiveId" clId="{E3FC098F-8FE9-43D8-87C8-4C8D41B0EE8C}" dt="2023-07-20T10:28:21.920" v="7315" actId="1076"/>
          <ac:spMkLst>
            <pc:docMk/>
            <pc:sldMk cId="1256632380" sldId="265"/>
            <ac:spMk id="29" creationId="{B4ADC7EA-8C70-27A6-5660-19BA142F5053}"/>
          </ac:spMkLst>
        </pc:spChg>
        <pc:spChg chg="del">
          <ac:chgData name="Richard Chalk" userId="287f8aa4f4de1d19" providerId="LiveId" clId="{E3FC098F-8FE9-43D8-87C8-4C8D41B0EE8C}" dt="2023-07-19T18:52:57.289" v="3542" actId="478"/>
          <ac:spMkLst>
            <pc:docMk/>
            <pc:sldMk cId="1256632380" sldId="265"/>
            <ac:spMk id="127" creationId="{00000000-0000-0000-0000-000000000000}"/>
          </ac:spMkLst>
        </pc:spChg>
        <pc:spChg chg="mod">
          <ac:chgData name="Richard Chalk" userId="287f8aa4f4de1d19" providerId="LiveId" clId="{E3FC098F-8FE9-43D8-87C8-4C8D41B0EE8C}" dt="2023-07-20T04:59:08.541" v="5183" actId="20577"/>
          <ac:spMkLst>
            <pc:docMk/>
            <pc:sldMk cId="1256632380" sldId="265"/>
            <ac:spMk id="128" creationId="{00000000-0000-0000-0000-000000000000}"/>
          </ac:spMkLst>
        </pc:spChg>
        <pc:spChg chg="mod">
          <ac:chgData name="Richard Chalk" userId="287f8aa4f4de1d19" providerId="LiveId" clId="{E3FC098F-8FE9-43D8-87C8-4C8D41B0EE8C}" dt="2023-07-20T04:51:06.131" v="4834" actId="1035"/>
          <ac:spMkLst>
            <pc:docMk/>
            <pc:sldMk cId="1256632380" sldId="265"/>
            <ac:spMk id="129" creationId="{00000000-0000-0000-0000-000000000000}"/>
          </ac:spMkLst>
        </pc:spChg>
        <pc:grpChg chg="add mod">
          <ac:chgData name="Richard Chalk" userId="287f8aa4f4de1d19" providerId="LiveId" clId="{E3FC098F-8FE9-43D8-87C8-4C8D41B0EE8C}" dt="2023-07-20T04:55:26.191" v="5119" actId="1076"/>
          <ac:grpSpMkLst>
            <pc:docMk/>
            <pc:sldMk cId="1256632380" sldId="265"/>
            <ac:grpSpMk id="17" creationId="{85F6308E-C0D3-559C-F6D9-8019436F9F4E}"/>
          </ac:grpSpMkLst>
        </pc:grpChg>
        <pc:picChg chg="mod">
          <ac:chgData name="Richard Chalk" userId="287f8aa4f4de1d19" providerId="LiveId" clId="{E3FC098F-8FE9-43D8-87C8-4C8D41B0EE8C}" dt="2023-07-20T04:52:39.764" v="5042" actId="1036"/>
          <ac:picMkLst>
            <pc:docMk/>
            <pc:sldMk cId="1256632380" sldId="265"/>
            <ac:picMk id="3" creationId="{3F624846-5D20-BE49-6316-D9434ABF1DDF}"/>
          </ac:picMkLst>
        </pc:picChg>
        <pc:picChg chg="add mod">
          <ac:chgData name="Richard Chalk" userId="287f8aa4f4de1d19" providerId="LiveId" clId="{E3FC098F-8FE9-43D8-87C8-4C8D41B0EE8C}" dt="2023-07-19T18:52:37.509" v="3535"/>
          <ac:picMkLst>
            <pc:docMk/>
            <pc:sldMk cId="1256632380" sldId="265"/>
            <ac:picMk id="7" creationId="{DA279FB3-34AE-1E31-056D-5AA66691D1A3}"/>
          </ac:picMkLst>
        </pc:picChg>
        <pc:picChg chg="add del mod">
          <ac:chgData name="Richard Chalk" userId="287f8aa4f4de1d19" providerId="LiveId" clId="{E3FC098F-8FE9-43D8-87C8-4C8D41B0EE8C}" dt="2023-07-20T09:37:01.884" v="6476" actId="478"/>
          <ac:picMkLst>
            <pc:docMk/>
            <pc:sldMk cId="1256632380" sldId="265"/>
            <ac:picMk id="11" creationId="{4B5818DB-F9BA-F1C3-61A5-B84E5A3063FF}"/>
          </ac:picMkLst>
        </pc:picChg>
        <pc:picChg chg="add del mod">
          <ac:chgData name="Richard Chalk" userId="287f8aa4f4de1d19" providerId="LiveId" clId="{E3FC098F-8FE9-43D8-87C8-4C8D41B0EE8C}" dt="2023-07-20T09:37:01.884" v="6476" actId="478"/>
          <ac:picMkLst>
            <pc:docMk/>
            <pc:sldMk cId="1256632380" sldId="265"/>
            <ac:picMk id="12" creationId="{9E793F61-E3B5-B27A-1D72-4FCF72843E95}"/>
          </ac:picMkLst>
        </pc:picChg>
        <pc:picChg chg="add del mod">
          <ac:chgData name="Richard Chalk" userId="287f8aa4f4de1d19" providerId="LiveId" clId="{E3FC098F-8FE9-43D8-87C8-4C8D41B0EE8C}" dt="2023-07-20T09:37:01.884" v="6476" actId="478"/>
          <ac:picMkLst>
            <pc:docMk/>
            <pc:sldMk cId="1256632380" sldId="265"/>
            <ac:picMk id="13" creationId="{837D4D6D-168C-C3A5-811D-7E1923C549E5}"/>
          </ac:picMkLst>
        </pc:picChg>
        <pc:picChg chg="add del mod">
          <ac:chgData name="Richard Chalk" userId="287f8aa4f4de1d19" providerId="LiveId" clId="{E3FC098F-8FE9-43D8-87C8-4C8D41B0EE8C}" dt="2023-07-20T09:37:01.884" v="6476" actId="478"/>
          <ac:picMkLst>
            <pc:docMk/>
            <pc:sldMk cId="1256632380" sldId="265"/>
            <ac:picMk id="14" creationId="{5767360F-EDDA-C19C-A46B-1B0D9682C644}"/>
          </ac:picMkLst>
        </pc:picChg>
        <pc:picChg chg="add mod">
          <ac:chgData name="Richard Chalk" userId="287f8aa4f4de1d19" providerId="LiveId" clId="{E3FC098F-8FE9-43D8-87C8-4C8D41B0EE8C}" dt="2023-07-20T04:55:03.871" v="5116" actId="1076"/>
          <ac:picMkLst>
            <pc:docMk/>
            <pc:sldMk cId="1256632380" sldId="265"/>
            <ac:picMk id="16" creationId="{CE8FAD91-CDC1-A6B8-6CFE-1FEFB345C8AE}"/>
          </ac:picMkLst>
        </pc:picChg>
        <pc:picChg chg="mod">
          <ac:chgData name="Richard Chalk" userId="287f8aa4f4de1d19" providerId="LiveId" clId="{E3FC098F-8FE9-43D8-87C8-4C8D41B0EE8C}" dt="2023-07-20T04:55:26.191" v="5119" actId="1076"/>
          <ac:picMkLst>
            <pc:docMk/>
            <pc:sldMk cId="1256632380" sldId="265"/>
            <ac:picMk id="18" creationId="{D6B8E5C8-3BAE-9F80-5CB9-8109BCD87AB1}"/>
          </ac:picMkLst>
        </pc:picChg>
        <pc:picChg chg="mod">
          <ac:chgData name="Richard Chalk" userId="287f8aa4f4de1d19" providerId="LiveId" clId="{E3FC098F-8FE9-43D8-87C8-4C8D41B0EE8C}" dt="2023-07-20T04:55:26.191" v="5119" actId="1076"/>
          <ac:picMkLst>
            <pc:docMk/>
            <pc:sldMk cId="1256632380" sldId="265"/>
            <ac:picMk id="20" creationId="{E5C4F235-A2EA-DAE3-90E4-7A79184B2303}"/>
          </ac:picMkLst>
        </pc:picChg>
        <pc:picChg chg="mod">
          <ac:chgData name="Richard Chalk" userId="287f8aa4f4de1d19" providerId="LiveId" clId="{E3FC098F-8FE9-43D8-87C8-4C8D41B0EE8C}" dt="2023-07-20T04:55:26.191" v="5119" actId="1076"/>
          <ac:picMkLst>
            <pc:docMk/>
            <pc:sldMk cId="1256632380" sldId="265"/>
            <ac:picMk id="21" creationId="{10908D2B-DAA3-9468-4DB0-BDDE57AEEBDC}"/>
          </ac:picMkLst>
        </pc:picChg>
        <pc:picChg chg="add mod">
          <ac:chgData name="Richard Chalk" userId="287f8aa4f4de1d19" providerId="LiveId" clId="{E3FC098F-8FE9-43D8-87C8-4C8D41B0EE8C}" dt="2023-07-20T09:37:02.257" v="6477"/>
          <ac:picMkLst>
            <pc:docMk/>
            <pc:sldMk cId="1256632380" sldId="265"/>
            <ac:picMk id="22" creationId="{288E4BA6-C525-0B53-AA4A-12348B7C5F1C}"/>
          </ac:picMkLst>
        </pc:picChg>
        <pc:picChg chg="add mod">
          <ac:chgData name="Richard Chalk" userId="287f8aa4f4de1d19" providerId="LiveId" clId="{E3FC098F-8FE9-43D8-87C8-4C8D41B0EE8C}" dt="2023-07-20T09:37:02.257" v="6477"/>
          <ac:picMkLst>
            <pc:docMk/>
            <pc:sldMk cId="1256632380" sldId="265"/>
            <ac:picMk id="23" creationId="{87016E77-24C3-1FA1-2B58-84D5DF70514C}"/>
          </ac:picMkLst>
        </pc:picChg>
        <pc:picChg chg="add mod">
          <ac:chgData name="Richard Chalk" userId="287f8aa4f4de1d19" providerId="LiveId" clId="{E3FC098F-8FE9-43D8-87C8-4C8D41B0EE8C}" dt="2023-07-20T09:37:02.257" v="6477"/>
          <ac:picMkLst>
            <pc:docMk/>
            <pc:sldMk cId="1256632380" sldId="265"/>
            <ac:picMk id="24" creationId="{C6BE6C66-C81B-7279-0870-02FAFB2CD31D}"/>
          </ac:picMkLst>
        </pc:picChg>
        <pc:picChg chg="add mod">
          <ac:chgData name="Richard Chalk" userId="287f8aa4f4de1d19" providerId="LiveId" clId="{E3FC098F-8FE9-43D8-87C8-4C8D41B0EE8C}" dt="2023-07-20T09:37:02.257" v="6477"/>
          <ac:picMkLst>
            <pc:docMk/>
            <pc:sldMk cId="1256632380" sldId="265"/>
            <ac:picMk id="25" creationId="{1AF8E93B-ED20-0179-EB3A-851679EBB6B0}"/>
          </ac:picMkLst>
        </pc:picChg>
        <pc:picChg chg="add mod">
          <ac:chgData name="Richard Chalk" userId="287f8aa4f4de1d19" providerId="LiveId" clId="{E3FC098F-8FE9-43D8-87C8-4C8D41B0EE8C}" dt="2023-07-20T10:28:21.920" v="7315" actId="1076"/>
          <ac:picMkLst>
            <pc:docMk/>
            <pc:sldMk cId="1256632380" sldId="265"/>
            <ac:picMk id="28" creationId="{9B3570BA-FD4C-444D-0FD9-694BF60C4844}"/>
          </ac:picMkLst>
        </pc:picChg>
        <pc:cxnChg chg="add mod">
          <ac:chgData name="Richard Chalk" userId="287f8aa4f4de1d19" providerId="LiveId" clId="{E3FC098F-8FE9-43D8-87C8-4C8D41B0EE8C}" dt="2023-07-20T04:53:05.730" v="5051" actId="1036"/>
          <ac:cxnSpMkLst>
            <pc:docMk/>
            <pc:sldMk cId="1256632380" sldId="265"/>
            <ac:cxnSpMk id="10" creationId="{431FB60E-6802-2313-67DF-77CB3AB11C36}"/>
          </ac:cxnSpMkLst>
        </pc:cxnChg>
      </pc:sldChg>
      <pc:sldChg chg="addSp delSp modSp add del mod">
        <pc:chgData name="Richard Chalk" userId="287f8aa4f4de1d19" providerId="LiveId" clId="{E3FC098F-8FE9-43D8-87C8-4C8D41B0EE8C}" dt="2023-07-19T06:48:46.612" v="1086" actId="2696"/>
        <pc:sldMkLst>
          <pc:docMk/>
          <pc:sldMk cId="541595812" sldId="266"/>
        </pc:sldMkLst>
        <pc:spChg chg="add del mod">
          <ac:chgData name="Richard Chalk" userId="287f8aa4f4de1d19" providerId="LiveId" clId="{E3FC098F-8FE9-43D8-87C8-4C8D41B0EE8C}" dt="2023-07-19T06:46:49.630" v="958" actId="478"/>
          <ac:spMkLst>
            <pc:docMk/>
            <pc:sldMk cId="541595812" sldId="266"/>
            <ac:spMk id="2" creationId="{FC2BA37E-D899-3AB9-069A-EA7616BB24CA}"/>
          </ac:spMkLst>
        </pc:spChg>
        <pc:spChg chg="add mod">
          <ac:chgData name="Richard Chalk" userId="287f8aa4f4de1d19" providerId="LiveId" clId="{E3FC098F-8FE9-43D8-87C8-4C8D41B0EE8C}" dt="2023-07-19T06:48:01.655" v="965"/>
          <ac:spMkLst>
            <pc:docMk/>
            <pc:sldMk cId="541595812" sldId="266"/>
            <ac:spMk id="4" creationId="{6BD36A82-48C0-9F5F-D3FB-7C79C5900B66}"/>
          </ac:spMkLst>
        </pc:spChg>
        <pc:spChg chg="mod">
          <ac:chgData name="Richard Chalk" userId="287f8aa4f4de1d19" providerId="LiveId" clId="{E3FC098F-8FE9-43D8-87C8-4C8D41B0EE8C}" dt="2023-07-19T06:48:42.434" v="1085" actId="20577"/>
          <ac:spMkLst>
            <pc:docMk/>
            <pc:sldMk cId="541595812" sldId="266"/>
            <ac:spMk id="159" creationId="{00000000-0000-0000-0000-000000000000}"/>
          </ac:spMkLst>
        </pc:spChg>
        <pc:picChg chg="add mod">
          <ac:chgData name="Richard Chalk" userId="287f8aa4f4de1d19" providerId="LiveId" clId="{E3FC098F-8FE9-43D8-87C8-4C8D41B0EE8C}" dt="2023-07-19T06:46:55.985" v="960" actId="167"/>
          <ac:picMkLst>
            <pc:docMk/>
            <pc:sldMk cId="541595812" sldId="266"/>
            <ac:picMk id="3" creationId="{568AE11D-750F-3F14-DB96-006110CA43EA}"/>
          </ac:picMkLst>
        </pc:picChg>
      </pc:sldChg>
      <pc:sldChg chg="addSp modSp add mod">
        <pc:chgData name="Richard Chalk" userId="287f8aa4f4de1d19" providerId="LiveId" clId="{E3FC098F-8FE9-43D8-87C8-4C8D41B0EE8C}" dt="2023-07-19T13:43:08.925" v="1437" actId="207"/>
        <pc:sldMkLst>
          <pc:docMk/>
          <pc:sldMk cId="2307424035" sldId="266"/>
        </pc:sldMkLst>
        <pc:spChg chg="mod">
          <ac:chgData name="Richard Chalk" userId="287f8aa4f4de1d19" providerId="LiveId" clId="{E3FC098F-8FE9-43D8-87C8-4C8D41B0EE8C}" dt="2023-07-19T06:54:35.870" v="1176"/>
          <ac:spMkLst>
            <pc:docMk/>
            <pc:sldMk cId="2307424035" sldId="266"/>
            <ac:spMk id="8" creationId="{96C79849-7789-5EA9-14D5-DCA1EB538C02}"/>
          </ac:spMkLst>
        </pc:spChg>
        <pc:spChg chg="mod">
          <ac:chgData name="Richard Chalk" userId="287f8aa4f4de1d19" providerId="LiveId" clId="{E3FC098F-8FE9-43D8-87C8-4C8D41B0EE8C}" dt="2023-07-19T13:43:08.925" v="1437" actId="207"/>
          <ac:spMkLst>
            <pc:docMk/>
            <pc:sldMk cId="2307424035" sldId="266"/>
            <ac:spMk id="159" creationId="{00000000-0000-0000-0000-000000000000}"/>
          </ac:spMkLst>
        </pc:spChg>
        <pc:grpChg chg="add mod">
          <ac:chgData name="Richard Chalk" userId="287f8aa4f4de1d19" providerId="LiveId" clId="{E3FC098F-8FE9-43D8-87C8-4C8D41B0EE8C}" dt="2023-07-19T06:55:02.007" v="1201" actId="1037"/>
          <ac:grpSpMkLst>
            <pc:docMk/>
            <pc:sldMk cId="2307424035" sldId="266"/>
            <ac:grpSpMk id="6" creationId="{7308CB4A-F4E5-69D5-DEB8-062FCE06CE10}"/>
          </ac:grpSpMkLst>
        </pc:grpChg>
        <pc:picChg chg="add mod">
          <ac:chgData name="Richard Chalk" userId="287f8aa4f4de1d19" providerId="LiveId" clId="{E3FC098F-8FE9-43D8-87C8-4C8D41B0EE8C}" dt="2023-07-19T06:54:50.642" v="1180" actId="1076"/>
          <ac:picMkLst>
            <pc:docMk/>
            <pc:sldMk cId="2307424035" sldId="266"/>
            <ac:picMk id="2" creationId="{C91A7F54-BEB5-7C16-669C-4848CEA05DCF}"/>
          </ac:picMkLst>
        </pc:picChg>
        <pc:picChg chg="mod">
          <ac:chgData name="Richard Chalk" userId="287f8aa4f4de1d19" providerId="LiveId" clId="{E3FC098F-8FE9-43D8-87C8-4C8D41B0EE8C}" dt="2023-07-19T06:53:52.006" v="1171" actId="167"/>
          <ac:picMkLst>
            <pc:docMk/>
            <pc:sldMk cId="2307424035" sldId="266"/>
            <ac:picMk id="3" creationId="{568AE11D-750F-3F14-DB96-006110CA43EA}"/>
          </ac:picMkLst>
        </pc:picChg>
        <pc:picChg chg="add mod">
          <ac:chgData name="Richard Chalk" userId="287f8aa4f4de1d19" providerId="LiveId" clId="{E3FC098F-8FE9-43D8-87C8-4C8D41B0EE8C}" dt="2023-07-19T06:54:57.330" v="1182" actId="1076"/>
          <ac:picMkLst>
            <pc:docMk/>
            <pc:sldMk cId="2307424035" sldId="266"/>
            <ac:picMk id="5" creationId="{CDEC0F47-627B-CBCC-7804-83056BC102FD}"/>
          </ac:picMkLst>
        </pc:picChg>
        <pc:picChg chg="mod">
          <ac:chgData name="Richard Chalk" userId="287f8aa4f4de1d19" providerId="LiveId" clId="{E3FC098F-8FE9-43D8-87C8-4C8D41B0EE8C}" dt="2023-07-19T06:54:35.870" v="1176"/>
          <ac:picMkLst>
            <pc:docMk/>
            <pc:sldMk cId="2307424035" sldId="266"/>
            <ac:picMk id="7" creationId="{8CA7DE26-E07F-C518-88CC-53D4E58544A3}"/>
          </ac:picMkLst>
        </pc:picChg>
      </pc:sldChg>
      <pc:sldChg chg="addSp delSp modSp add mod modNotes">
        <pc:chgData name="Richard Chalk" userId="287f8aa4f4de1d19" providerId="LiveId" clId="{E3FC098F-8FE9-43D8-87C8-4C8D41B0EE8C}" dt="2023-07-20T09:40:36.182" v="6549" actId="1076"/>
        <pc:sldMkLst>
          <pc:docMk/>
          <pc:sldMk cId="2071777541" sldId="268"/>
        </pc:sldMkLst>
        <pc:spChg chg="add del mod">
          <ac:chgData name="Richard Chalk" userId="287f8aa4f4de1d19" providerId="LiveId" clId="{E3FC098F-8FE9-43D8-87C8-4C8D41B0EE8C}" dt="2023-07-20T04:56:20.183" v="5129" actId="478"/>
          <ac:spMkLst>
            <pc:docMk/>
            <pc:sldMk cId="2071777541" sldId="268"/>
            <ac:spMk id="3" creationId="{D7491314-7579-C887-A791-D4EEB5CCB179}"/>
          </ac:spMkLst>
        </pc:spChg>
        <pc:spChg chg="mod">
          <ac:chgData name="Richard Chalk" userId="287f8aa4f4de1d19" providerId="LiveId" clId="{E3FC098F-8FE9-43D8-87C8-4C8D41B0EE8C}" dt="2023-07-20T09:40:36.182" v="6549" actId="1076"/>
          <ac:spMkLst>
            <pc:docMk/>
            <pc:sldMk cId="2071777541" sldId="268"/>
            <ac:spMk id="5" creationId="{78189A0B-73DF-369F-10EC-E352A9C67257}"/>
          </ac:spMkLst>
        </pc:spChg>
        <pc:spChg chg="add mod">
          <ac:chgData name="Richard Chalk" userId="287f8aa4f4de1d19" providerId="LiveId" clId="{E3FC098F-8FE9-43D8-87C8-4C8D41B0EE8C}" dt="2023-07-19T18:52:39.944" v="3537"/>
          <ac:spMkLst>
            <pc:docMk/>
            <pc:sldMk cId="2071777541" sldId="268"/>
            <ac:spMk id="7" creationId="{C8AFFF6F-D6DB-6D07-7304-11225E29371D}"/>
          </ac:spMkLst>
        </pc:spChg>
        <pc:spChg chg="add del mod">
          <ac:chgData name="Richard Chalk" userId="287f8aa4f4de1d19" providerId="LiveId" clId="{E3FC098F-8FE9-43D8-87C8-4C8D41B0EE8C}" dt="2023-07-20T09:37:08.142" v="6480" actId="478"/>
          <ac:spMkLst>
            <pc:docMk/>
            <pc:sldMk cId="2071777541" sldId="268"/>
            <ac:spMk id="14" creationId="{4758414E-27D5-8406-17B7-B795900C1F2D}"/>
          </ac:spMkLst>
        </pc:spChg>
        <pc:spChg chg="add mod">
          <ac:chgData name="Richard Chalk" userId="287f8aa4f4de1d19" providerId="LiveId" clId="{E3FC098F-8FE9-43D8-87C8-4C8D41B0EE8C}" dt="2023-07-20T09:37:08.549" v="6481"/>
          <ac:spMkLst>
            <pc:docMk/>
            <pc:sldMk cId="2071777541" sldId="268"/>
            <ac:spMk id="19" creationId="{D608EA20-941F-BA94-BB64-E5CFFA76A2BC}"/>
          </ac:spMkLst>
        </pc:spChg>
        <pc:spChg chg="add mod">
          <ac:chgData name="Richard Chalk" userId="287f8aa4f4de1d19" providerId="LiveId" clId="{E3FC098F-8FE9-43D8-87C8-4C8D41B0EE8C}" dt="2023-07-20T09:37:08.549" v="6481"/>
          <ac:spMkLst>
            <pc:docMk/>
            <pc:sldMk cId="2071777541" sldId="268"/>
            <ac:spMk id="20" creationId="{0F6D67D1-CA8E-DD99-64CD-285CEEAE9592}"/>
          </ac:spMkLst>
        </pc:spChg>
        <pc:spChg chg="add mod">
          <ac:chgData name="Richard Chalk" userId="287f8aa4f4de1d19" providerId="LiveId" clId="{E3FC098F-8FE9-43D8-87C8-4C8D41B0EE8C}" dt="2023-07-20T09:40:29.614" v="6547" actId="1037"/>
          <ac:spMkLst>
            <pc:docMk/>
            <pc:sldMk cId="2071777541" sldId="268"/>
            <ac:spMk id="23" creationId="{075C7213-5435-2FE9-4F25-DC4B63C4E19C}"/>
          </ac:spMkLst>
        </pc:spChg>
        <pc:spChg chg="del">
          <ac:chgData name="Richard Chalk" userId="287f8aa4f4de1d19" providerId="LiveId" clId="{E3FC098F-8FE9-43D8-87C8-4C8D41B0EE8C}" dt="2023-07-19T18:52:50.126" v="3540" actId="478"/>
          <ac:spMkLst>
            <pc:docMk/>
            <pc:sldMk cId="2071777541" sldId="268"/>
            <ac:spMk id="127" creationId="{00000000-0000-0000-0000-000000000000}"/>
          </ac:spMkLst>
        </pc:spChg>
        <pc:spChg chg="mod">
          <ac:chgData name="Richard Chalk" userId="287f8aa4f4de1d19" providerId="LiveId" clId="{E3FC098F-8FE9-43D8-87C8-4C8D41B0EE8C}" dt="2023-07-20T04:59:19.817" v="5189" actId="20577"/>
          <ac:spMkLst>
            <pc:docMk/>
            <pc:sldMk cId="2071777541" sldId="268"/>
            <ac:spMk id="128" creationId="{00000000-0000-0000-0000-000000000000}"/>
          </ac:spMkLst>
        </pc:spChg>
        <pc:picChg chg="add mod">
          <ac:chgData name="Richard Chalk" userId="287f8aa4f4de1d19" providerId="LiveId" clId="{E3FC098F-8FE9-43D8-87C8-4C8D41B0EE8C}" dt="2023-07-19T18:52:39.944" v="3537"/>
          <ac:picMkLst>
            <pc:docMk/>
            <pc:sldMk cId="2071777541" sldId="268"/>
            <ac:picMk id="6" creationId="{420650B3-31A1-B8B6-FED5-B59ADE792777}"/>
          </ac:picMkLst>
        </pc:picChg>
        <pc:picChg chg="add del mod">
          <ac:chgData name="Richard Chalk" userId="287f8aa4f4de1d19" providerId="LiveId" clId="{E3FC098F-8FE9-43D8-87C8-4C8D41B0EE8C}" dt="2023-07-20T09:37:08.142" v="6480" actId="478"/>
          <ac:picMkLst>
            <pc:docMk/>
            <pc:sldMk cId="2071777541" sldId="268"/>
            <ac:picMk id="8" creationId="{C8635751-ABF4-80B9-0E87-9038EC909C6E}"/>
          </ac:picMkLst>
        </pc:picChg>
        <pc:picChg chg="add del mod">
          <ac:chgData name="Richard Chalk" userId="287f8aa4f4de1d19" providerId="LiveId" clId="{E3FC098F-8FE9-43D8-87C8-4C8D41B0EE8C}" dt="2023-07-20T09:37:08.142" v="6480" actId="478"/>
          <ac:picMkLst>
            <pc:docMk/>
            <pc:sldMk cId="2071777541" sldId="268"/>
            <ac:picMk id="11" creationId="{03A5E5AA-6E1C-CA7B-AF25-555F01C9C8F7}"/>
          </ac:picMkLst>
        </pc:picChg>
        <pc:picChg chg="add del mod">
          <ac:chgData name="Richard Chalk" userId="287f8aa4f4de1d19" providerId="LiveId" clId="{E3FC098F-8FE9-43D8-87C8-4C8D41B0EE8C}" dt="2023-07-20T09:37:08.142" v="6480" actId="478"/>
          <ac:picMkLst>
            <pc:docMk/>
            <pc:sldMk cId="2071777541" sldId="268"/>
            <ac:picMk id="12" creationId="{075DCCF5-C4AB-E231-0897-DB50E22F842A}"/>
          </ac:picMkLst>
        </pc:picChg>
        <pc:picChg chg="add del mod">
          <ac:chgData name="Richard Chalk" userId="287f8aa4f4de1d19" providerId="LiveId" clId="{E3FC098F-8FE9-43D8-87C8-4C8D41B0EE8C}" dt="2023-07-20T09:37:08.142" v="6480" actId="478"/>
          <ac:picMkLst>
            <pc:docMk/>
            <pc:sldMk cId="2071777541" sldId="268"/>
            <ac:picMk id="13" creationId="{B7430182-24EC-644C-8B5B-F1CBC1436B68}"/>
          </ac:picMkLst>
        </pc:picChg>
        <pc:picChg chg="add mod">
          <ac:chgData name="Richard Chalk" userId="287f8aa4f4de1d19" providerId="LiveId" clId="{E3FC098F-8FE9-43D8-87C8-4C8D41B0EE8C}" dt="2023-07-20T09:37:08.549" v="6481"/>
          <ac:picMkLst>
            <pc:docMk/>
            <pc:sldMk cId="2071777541" sldId="268"/>
            <ac:picMk id="15" creationId="{D82BD1BA-C18B-B40A-B7FF-81C6D18E362B}"/>
          </ac:picMkLst>
        </pc:picChg>
        <pc:picChg chg="add mod">
          <ac:chgData name="Richard Chalk" userId="287f8aa4f4de1d19" providerId="LiveId" clId="{E3FC098F-8FE9-43D8-87C8-4C8D41B0EE8C}" dt="2023-07-20T09:37:08.549" v="6481"/>
          <ac:picMkLst>
            <pc:docMk/>
            <pc:sldMk cId="2071777541" sldId="268"/>
            <ac:picMk id="16" creationId="{FA0DD1CF-4F50-36D4-288A-68810A981511}"/>
          </ac:picMkLst>
        </pc:picChg>
        <pc:picChg chg="add mod">
          <ac:chgData name="Richard Chalk" userId="287f8aa4f4de1d19" providerId="LiveId" clId="{E3FC098F-8FE9-43D8-87C8-4C8D41B0EE8C}" dt="2023-07-20T09:37:08.549" v="6481"/>
          <ac:picMkLst>
            <pc:docMk/>
            <pc:sldMk cId="2071777541" sldId="268"/>
            <ac:picMk id="17" creationId="{E565DE3E-B3CB-B4B0-AA48-C9C9A9E6F60F}"/>
          </ac:picMkLst>
        </pc:picChg>
        <pc:picChg chg="add mod">
          <ac:chgData name="Richard Chalk" userId="287f8aa4f4de1d19" providerId="LiveId" clId="{E3FC098F-8FE9-43D8-87C8-4C8D41B0EE8C}" dt="2023-07-20T09:37:08.549" v="6481"/>
          <ac:picMkLst>
            <pc:docMk/>
            <pc:sldMk cId="2071777541" sldId="268"/>
            <ac:picMk id="18" creationId="{ACADCF04-444F-2C69-C441-1C96244D389B}"/>
          </ac:picMkLst>
        </pc:picChg>
        <pc:picChg chg="add del mod">
          <ac:chgData name="Richard Chalk" userId="287f8aa4f4de1d19" providerId="LiveId" clId="{E3FC098F-8FE9-43D8-87C8-4C8D41B0EE8C}" dt="2023-07-20T09:39:17.792" v="6488" actId="478"/>
          <ac:picMkLst>
            <pc:docMk/>
            <pc:sldMk cId="2071777541" sldId="268"/>
            <ac:picMk id="21" creationId="{91F805BE-BA54-1CA3-D8CF-D40500CEC51B}"/>
          </ac:picMkLst>
        </pc:picChg>
        <pc:picChg chg="add mod">
          <ac:chgData name="Richard Chalk" userId="287f8aa4f4de1d19" providerId="LiveId" clId="{E3FC098F-8FE9-43D8-87C8-4C8D41B0EE8C}" dt="2023-07-20T09:40:29.614" v="6547" actId="1037"/>
          <ac:picMkLst>
            <pc:docMk/>
            <pc:sldMk cId="2071777541" sldId="268"/>
            <ac:picMk id="22" creationId="{A4088500-CE4D-F885-F22D-2A86E494C5AC}"/>
          </ac:picMkLst>
        </pc:picChg>
      </pc:sldChg>
      <pc:sldChg chg="addSp delSp modSp add mod modNotes">
        <pc:chgData name="Richard Chalk" userId="287f8aa4f4de1d19" providerId="LiveId" clId="{E3FC098F-8FE9-43D8-87C8-4C8D41B0EE8C}" dt="2023-07-20T09:41:09.306" v="6556" actId="14100"/>
        <pc:sldMkLst>
          <pc:docMk/>
          <pc:sldMk cId="603092959" sldId="271"/>
        </pc:sldMkLst>
        <pc:spChg chg="add del mod">
          <ac:chgData name="Richard Chalk" userId="287f8aa4f4de1d19" providerId="LiveId" clId="{E3FC098F-8FE9-43D8-87C8-4C8D41B0EE8C}" dt="2023-07-20T04:56:40.581" v="5135" actId="478"/>
          <ac:spMkLst>
            <pc:docMk/>
            <pc:sldMk cId="603092959" sldId="271"/>
            <ac:spMk id="3" creationId="{F1CAC4B5-4B1F-F00D-A201-471D9319F2D0}"/>
          </ac:spMkLst>
        </pc:spChg>
        <pc:spChg chg="mod">
          <ac:chgData name="Richard Chalk" userId="287f8aa4f4de1d19" providerId="LiveId" clId="{E3FC098F-8FE9-43D8-87C8-4C8D41B0EE8C}" dt="2023-07-20T09:40:56.470" v="6553" actId="14100"/>
          <ac:spMkLst>
            <pc:docMk/>
            <pc:sldMk cId="603092959" sldId="271"/>
            <ac:spMk id="5" creationId="{78189A0B-73DF-369F-10EC-E352A9C67257}"/>
          </ac:spMkLst>
        </pc:spChg>
        <pc:spChg chg="add mod">
          <ac:chgData name="Richard Chalk" userId="287f8aa4f4de1d19" providerId="LiveId" clId="{E3FC098F-8FE9-43D8-87C8-4C8D41B0EE8C}" dt="2023-07-19T18:52:42.272" v="3538"/>
          <ac:spMkLst>
            <pc:docMk/>
            <pc:sldMk cId="603092959" sldId="271"/>
            <ac:spMk id="8" creationId="{0601A2DB-C982-B5FE-AD16-0D82674295C6}"/>
          </ac:spMkLst>
        </pc:spChg>
        <pc:spChg chg="add del mod">
          <ac:chgData name="Richard Chalk" userId="287f8aa4f4de1d19" providerId="LiveId" clId="{E3FC098F-8FE9-43D8-87C8-4C8D41B0EE8C}" dt="2023-07-20T09:37:11.387" v="6482" actId="478"/>
          <ac:spMkLst>
            <pc:docMk/>
            <pc:sldMk cId="603092959" sldId="271"/>
            <ac:spMk id="13" creationId="{B1F537D8-AB64-0ED2-BB8B-A1ACF5FAEA5B}"/>
          </ac:spMkLst>
        </pc:spChg>
        <pc:spChg chg="add mod">
          <ac:chgData name="Richard Chalk" userId="287f8aa4f4de1d19" providerId="LiveId" clId="{E3FC098F-8FE9-43D8-87C8-4C8D41B0EE8C}" dt="2023-07-20T09:37:11.998" v="6483"/>
          <ac:spMkLst>
            <pc:docMk/>
            <pc:sldMk cId="603092959" sldId="271"/>
            <ac:spMk id="18" creationId="{B7FBC46B-22BF-2E7E-0624-D1A77A6A039A}"/>
          </ac:spMkLst>
        </pc:spChg>
        <pc:spChg chg="add mod">
          <ac:chgData name="Richard Chalk" userId="287f8aa4f4de1d19" providerId="LiveId" clId="{E3FC098F-8FE9-43D8-87C8-4C8D41B0EE8C}" dt="2023-07-20T09:37:11.998" v="6483"/>
          <ac:spMkLst>
            <pc:docMk/>
            <pc:sldMk cId="603092959" sldId="271"/>
            <ac:spMk id="19" creationId="{E23E7EEA-B642-777A-15BC-01BB05A18A74}"/>
          </ac:spMkLst>
        </pc:spChg>
        <pc:spChg chg="add mod">
          <ac:chgData name="Richard Chalk" userId="287f8aa4f4de1d19" providerId="LiveId" clId="{E3FC098F-8FE9-43D8-87C8-4C8D41B0EE8C}" dt="2023-07-20T09:41:09.306" v="6556" actId="14100"/>
          <ac:spMkLst>
            <pc:docMk/>
            <pc:sldMk cId="603092959" sldId="271"/>
            <ac:spMk id="21" creationId="{125C2F85-B51A-BF64-953A-1021FB3D6114}"/>
          </ac:spMkLst>
        </pc:spChg>
        <pc:spChg chg="del">
          <ac:chgData name="Richard Chalk" userId="287f8aa4f4de1d19" providerId="LiveId" clId="{E3FC098F-8FE9-43D8-87C8-4C8D41B0EE8C}" dt="2023-07-19T18:52:46.501" v="3539" actId="478"/>
          <ac:spMkLst>
            <pc:docMk/>
            <pc:sldMk cId="603092959" sldId="271"/>
            <ac:spMk id="127" creationId="{00000000-0000-0000-0000-000000000000}"/>
          </ac:spMkLst>
        </pc:spChg>
        <pc:spChg chg="mod">
          <ac:chgData name="Richard Chalk" userId="287f8aa4f4de1d19" providerId="LiveId" clId="{E3FC098F-8FE9-43D8-87C8-4C8D41B0EE8C}" dt="2023-07-20T04:59:25.349" v="5194" actId="20577"/>
          <ac:spMkLst>
            <pc:docMk/>
            <pc:sldMk cId="603092959" sldId="271"/>
            <ac:spMk id="128" creationId="{00000000-0000-0000-0000-000000000000}"/>
          </ac:spMkLst>
        </pc:spChg>
        <pc:picChg chg="add mod">
          <ac:chgData name="Richard Chalk" userId="287f8aa4f4de1d19" providerId="LiveId" clId="{E3FC098F-8FE9-43D8-87C8-4C8D41B0EE8C}" dt="2023-07-19T18:52:42.272" v="3538"/>
          <ac:picMkLst>
            <pc:docMk/>
            <pc:sldMk cId="603092959" sldId="271"/>
            <ac:picMk id="4" creationId="{3081F834-487C-4B2C-2DF2-ACD22E2FDA6B}"/>
          </ac:picMkLst>
        </pc:picChg>
        <pc:picChg chg="add del mod">
          <ac:chgData name="Richard Chalk" userId="287f8aa4f4de1d19" providerId="LiveId" clId="{E3FC098F-8FE9-43D8-87C8-4C8D41B0EE8C}" dt="2023-07-20T09:37:11.387" v="6482" actId="478"/>
          <ac:picMkLst>
            <pc:docMk/>
            <pc:sldMk cId="603092959" sldId="271"/>
            <ac:picMk id="9" creationId="{EAB4BA6D-36CF-8DCF-62FD-CC53837F2B28}"/>
          </ac:picMkLst>
        </pc:picChg>
        <pc:picChg chg="add del mod">
          <ac:chgData name="Richard Chalk" userId="287f8aa4f4de1d19" providerId="LiveId" clId="{E3FC098F-8FE9-43D8-87C8-4C8D41B0EE8C}" dt="2023-07-20T09:37:11.387" v="6482" actId="478"/>
          <ac:picMkLst>
            <pc:docMk/>
            <pc:sldMk cId="603092959" sldId="271"/>
            <ac:picMk id="10" creationId="{0B1DEDFD-D8DD-900A-8423-CFAC456C2271}"/>
          </ac:picMkLst>
        </pc:picChg>
        <pc:picChg chg="add del mod">
          <ac:chgData name="Richard Chalk" userId="287f8aa4f4de1d19" providerId="LiveId" clId="{E3FC098F-8FE9-43D8-87C8-4C8D41B0EE8C}" dt="2023-07-20T09:37:11.387" v="6482" actId="478"/>
          <ac:picMkLst>
            <pc:docMk/>
            <pc:sldMk cId="603092959" sldId="271"/>
            <ac:picMk id="11" creationId="{0F4A9216-6962-80BD-5668-5213A1FBDDCF}"/>
          </ac:picMkLst>
        </pc:picChg>
        <pc:picChg chg="add del mod">
          <ac:chgData name="Richard Chalk" userId="287f8aa4f4de1d19" providerId="LiveId" clId="{E3FC098F-8FE9-43D8-87C8-4C8D41B0EE8C}" dt="2023-07-20T09:37:11.387" v="6482" actId="478"/>
          <ac:picMkLst>
            <pc:docMk/>
            <pc:sldMk cId="603092959" sldId="271"/>
            <ac:picMk id="12" creationId="{C2D1AEA0-2336-D8F8-DF78-211B8937CC9B}"/>
          </ac:picMkLst>
        </pc:picChg>
        <pc:picChg chg="add mod">
          <ac:chgData name="Richard Chalk" userId="287f8aa4f4de1d19" providerId="LiveId" clId="{E3FC098F-8FE9-43D8-87C8-4C8D41B0EE8C}" dt="2023-07-20T09:37:11.998" v="6483"/>
          <ac:picMkLst>
            <pc:docMk/>
            <pc:sldMk cId="603092959" sldId="271"/>
            <ac:picMk id="14" creationId="{522C3B12-5E8D-E742-57E3-2481A0849A8A}"/>
          </ac:picMkLst>
        </pc:picChg>
        <pc:picChg chg="add mod">
          <ac:chgData name="Richard Chalk" userId="287f8aa4f4de1d19" providerId="LiveId" clId="{E3FC098F-8FE9-43D8-87C8-4C8D41B0EE8C}" dt="2023-07-20T09:37:11.998" v="6483"/>
          <ac:picMkLst>
            <pc:docMk/>
            <pc:sldMk cId="603092959" sldId="271"/>
            <ac:picMk id="15" creationId="{CC77080A-8987-70E1-5F2E-41C1FA3AE542}"/>
          </ac:picMkLst>
        </pc:picChg>
        <pc:picChg chg="add mod">
          <ac:chgData name="Richard Chalk" userId="287f8aa4f4de1d19" providerId="LiveId" clId="{E3FC098F-8FE9-43D8-87C8-4C8D41B0EE8C}" dt="2023-07-20T09:37:11.998" v="6483"/>
          <ac:picMkLst>
            <pc:docMk/>
            <pc:sldMk cId="603092959" sldId="271"/>
            <ac:picMk id="16" creationId="{64A10592-0301-78EB-6C77-AF5E3F45148B}"/>
          </ac:picMkLst>
        </pc:picChg>
        <pc:picChg chg="add mod">
          <ac:chgData name="Richard Chalk" userId="287f8aa4f4de1d19" providerId="LiveId" clId="{E3FC098F-8FE9-43D8-87C8-4C8D41B0EE8C}" dt="2023-07-20T09:37:11.998" v="6483"/>
          <ac:picMkLst>
            <pc:docMk/>
            <pc:sldMk cId="603092959" sldId="271"/>
            <ac:picMk id="17" creationId="{A60C20EE-5269-8C9E-65FF-AA93F928F988}"/>
          </ac:picMkLst>
        </pc:picChg>
        <pc:picChg chg="add mod">
          <ac:chgData name="Richard Chalk" userId="287f8aa4f4de1d19" providerId="LiveId" clId="{E3FC098F-8FE9-43D8-87C8-4C8D41B0EE8C}" dt="2023-07-20T09:40:49.906" v="6551" actId="1076"/>
          <ac:picMkLst>
            <pc:docMk/>
            <pc:sldMk cId="603092959" sldId="271"/>
            <ac:picMk id="20" creationId="{E1B5A3E7-D2EF-8961-8507-DDA01F7948FA}"/>
          </ac:picMkLst>
        </pc:picChg>
      </pc:sldChg>
      <pc:sldChg chg="addSp delSp modSp mod modNotesTx">
        <pc:chgData name="Richard Chalk" userId="287f8aa4f4de1d19" providerId="LiveId" clId="{E3FC098F-8FE9-43D8-87C8-4C8D41B0EE8C}" dt="2023-07-20T10:10:42.078" v="7153" actId="20577"/>
        <pc:sldMkLst>
          <pc:docMk/>
          <pc:sldMk cId="0" sldId="299"/>
        </pc:sldMkLst>
        <pc:spChg chg="add del">
          <ac:chgData name="Richard Chalk" userId="287f8aa4f4de1d19" providerId="LiveId" clId="{E3FC098F-8FE9-43D8-87C8-4C8D41B0EE8C}" dt="2023-07-20T10:01:51.959" v="6981" actId="478"/>
          <ac:spMkLst>
            <pc:docMk/>
            <pc:sldMk cId="0" sldId="299"/>
            <ac:spMk id="4" creationId="{9D40A7ED-1090-FCBE-0A66-7BB5780463B1}"/>
          </ac:spMkLst>
        </pc:spChg>
        <pc:spChg chg="mod">
          <ac:chgData name="Richard Chalk" userId="287f8aa4f4de1d19" providerId="LiveId" clId="{E3FC098F-8FE9-43D8-87C8-4C8D41B0EE8C}" dt="2023-07-20T10:06:27.008" v="7014" actId="1076"/>
          <ac:spMkLst>
            <pc:docMk/>
            <pc:sldMk cId="0" sldId="299"/>
            <ac:spMk id="8" creationId="{9977F281-A947-A97F-F970-14C3D7FFAE2B}"/>
          </ac:spMkLst>
        </pc:spChg>
        <pc:spChg chg="mod">
          <ac:chgData name="Richard Chalk" userId="287f8aa4f4de1d19" providerId="LiveId" clId="{E3FC098F-8FE9-43D8-87C8-4C8D41B0EE8C}" dt="2023-07-20T10:03:01.115" v="7011" actId="113"/>
          <ac:spMkLst>
            <pc:docMk/>
            <pc:sldMk cId="0" sldId="299"/>
            <ac:spMk id="18" creationId="{CBF4E8CD-055F-8FAC-58DB-DB42DE1E6C1D}"/>
          </ac:spMkLst>
        </pc:spChg>
        <pc:spChg chg="mod">
          <ac:chgData name="Richard Chalk" userId="287f8aa4f4de1d19" providerId="LiveId" clId="{E3FC098F-8FE9-43D8-87C8-4C8D41B0EE8C}" dt="2023-07-20T10:10:42.078" v="7153" actId="20577"/>
          <ac:spMkLst>
            <pc:docMk/>
            <pc:sldMk cId="0" sldId="299"/>
            <ac:spMk id="658" creationId="{00000000-0000-0000-0000-000000000000}"/>
          </ac:spMkLst>
        </pc:spChg>
        <pc:picChg chg="del">
          <ac:chgData name="Richard Chalk" userId="287f8aa4f4de1d19" providerId="LiveId" clId="{E3FC098F-8FE9-43D8-87C8-4C8D41B0EE8C}" dt="2023-07-20T10:02:16.571" v="6982" actId="478"/>
          <ac:picMkLst>
            <pc:docMk/>
            <pc:sldMk cId="0" sldId="299"/>
            <ac:picMk id="2050" creationId="{39D47829-75A0-558A-0986-D1819D3C5FF5}"/>
          </ac:picMkLst>
        </pc:picChg>
      </pc:sldChg>
      <pc:sldChg chg="modSp mod">
        <pc:chgData name="Richard Chalk" userId="287f8aa4f4de1d19" providerId="LiveId" clId="{E3FC098F-8FE9-43D8-87C8-4C8D41B0EE8C}" dt="2023-07-19T05:37:14.768" v="21" actId="20577"/>
        <pc:sldMkLst>
          <pc:docMk/>
          <pc:sldMk cId="3213385662" sldId="309"/>
        </pc:sldMkLst>
        <pc:spChg chg="mod">
          <ac:chgData name="Richard Chalk" userId="287f8aa4f4de1d19" providerId="LiveId" clId="{E3FC098F-8FE9-43D8-87C8-4C8D41B0EE8C}" dt="2023-07-19T05:37:14.768" v="21" actId="20577"/>
          <ac:spMkLst>
            <pc:docMk/>
            <pc:sldMk cId="3213385662" sldId="309"/>
            <ac:spMk id="118" creationId="{00000000-0000-0000-0000-000000000000}"/>
          </ac:spMkLst>
        </pc:spChg>
      </pc:sldChg>
      <pc:sldChg chg="addSp modSp del">
        <pc:chgData name="Richard Chalk" userId="287f8aa4f4de1d19" providerId="LiveId" clId="{E3FC098F-8FE9-43D8-87C8-4C8D41B0EE8C}" dt="2023-07-20T10:01:49.632" v="6980" actId="47"/>
        <pc:sldMkLst>
          <pc:docMk/>
          <pc:sldMk cId="1717922590" sldId="382"/>
        </pc:sldMkLst>
        <pc:spChg chg="add mod">
          <ac:chgData name="Richard Chalk" userId="287f8aa4f4de1d19" providerId="LiveId" clId="{E3FC098F-8FE9-43D8-87C8-4C8D41B0EE8C}" dt="2023-07-19T14:45:27.569" v="2921"/>
          <ac:spMkLst>
            <pc:docMk/>
            <pc:sldMk cId="1717922590" sldId="382"/>
            <ac:spMk id="2" creationId="{68D7EE88-A624-69AA-8356-7641299F17A4}"/>
          </ac:spMkLst>
        </pc:spChg>
      </pc:sldChg>
      <pc:sldChg chg="addSp modSp del">
        <pc:chgData name="Richard Chalk" userId="287f8aa4f4de1d19" providerId="LiveId" clId="{E3FC098F-8FE9-43D8-87C8-4C8D41B0EE8C}" dt="2023-07-20T10:01:49.632" v="6980" actId="47"/>
        <pc:sldMkLst>
          <pc:docMk/>
          <pc:sldMk cId="4193271027" sldId="512"/>
        </pc:sldMkLst>
        <pc:spChg chg="add mod">
          <ac:chgData name="Richard Chalk" userId="287f8aa4f4de1d19" providerId="LiveId" clId="{E3FC098F-8FE9-43D8-87C8-4C8D41B0EE8C}" dt="2023-07-19T14:45:26.342" v="2920"/>
          <ac:spMkLst>
            <pc:docMk/>
            <pc:sldMk cId="4193271027" sldId="512"/>
            <ac:spMk id="8" creationId="{091C5BF0-058F-2A7A-E50F-C1FAA3C3BF78}"/>
          </ac:spMkLst>
        </pc:spChg>
      </pc:sldChg>
      <pc:sldChg chg="del">
        <pc:chgData name="Richard Chalk" userId="287f8aa4f4de1d19" providerId="LiveId" clId="{E3FC098F-8FE9-43D8-87C8-4C8D41B0EE8C}" dt="2023-07-19T14:45:05.689" v="2915" actId="47"/>
        <pc:sldMkLst>
          <pc:docMk/>
          <pc:sldMk cId="1745136062" sldId="513"/>
        </pc:sldMkLst>
      </pc:sldChg>
      <pc:sldChg chg="del">
        <pc:chgData name="Richard Chalk" userId="287f8aa4f4de1d19" providerId="LiveId" clId="{E3FC098F-8FE9-43D8-87C8-4C8D41B0EE8C}" dt="2023-07-19T14:45:08.554" v="2916" actId="47"/>
        <pc:sldMkLst>
          <pc:docMk/>
          <pc:sldMk cId="3290590145" sldId="514"/>
        </pc:sldMkLst>
      </pc:sldChg>
      <pc:sldChg chg="del">
        <pc:chgData name="Richard Chalk" userId="287f8aa4f4de1d19" providerId="LiveId" clId="{E3FC098F-8FE9-43D8-87C8-4C8D41B0EE8C}" dt="2023-07-19T14:45:16.634" v="2918" actId="47"/>
        <pc:sldMkLst>
          <pc:docMk/>
          <pc:sldMk cId="1536526050" sldId="515"/>
        </pc:sldMkLst>
      </pc:sldChg>
      <pc:sldChg chg="addSp modSp del">
        <pc:chgData name="Richard Chalk" userId="287f8aa4f4de1d19" providerId="LiveId" clId="{E3FC098F-8FE9-43D8-87C8-4C8D41B0EE8C}" dt="2023-07-20T10:01:49.632" v="6980" actId="47"/>
        <pc:sldMkLst>
          <pc:docMk/>
          <pc:sldMk cId="3727036933" sldId="516"/>
        </pc:sldMkLst>
        <pc:spChg chg="add mod">
          <ac:chgData name="Richard Chalk" userId="287f8aa4f4de1d19" providerId="LiveId" clId="{E3FC098F-8FE9-43D8-87C8-4C8D41B0EE8C}" dt="2023-07-19T14:45:28.972" v="2922"/>
          <ac:spMkLst>
            <pc:docMk/>
            <pc:sldMk cId="3727036933" sldId="516"/>
            <ac:spMk id="8" creationId="{B8D39B89-8255-9704-36FA-A4485C8B14BB}"/>
          </ac:spMkLst>
        </pc:spChg>
      </pc:sldChg>
      <pc:sldChg chg="del">
        <pc:chgData name="Richard Chalk" userId="287f8aa4f4de1d19" providerId="LiveId" clId="{E3FC098F-8FE9-43D8-87C8-4C8D41B0EE8C}" dt="2023-07-19T14:45:11.520" v="2917" actId="47"/>
        <pc:sldMkLst>
          <pc:docMk/>
          <pc:sldMk cId="1188041564" sldId="517"/>
        </pc:sldMkLst>
      </pc:sldChg>
      <pc:sldChg chg="del">
        <pc:chgData name="Richard Chalk" userId="287f8aa4f4de1d19" providerId="LiveId" clId="{E3FC098F-8FE9-43D8-87C8-4C8D41B0EE8C}" dt="2023-07-19T14:44:54.075" v="2914" actId="47"/>
        <pc:sldMkLst>
          <pc:docMk/>
          <pc:sldMk cId="1905608281" sldId="518"/>
        </pc:sldMkLst>
      </pc:sldChg>
      <pc:sldChg chg="modSp add del mod ord">
        <pc:chgData name="Richard Chalk" userId="287f8aa4f4de1d19" providerId="LiveId" clId="{E3FC098F-8FE9-43D8-87C8-4C8D41B0EE8C}" dt="2023-07-19T06:48:46.612" v="1086" actId="2696"/>
        <pc:sldMkLst>
          <pc:docMk/>
          <pc:sldMk cId="1373456415" sldId="519"/>
        </pc:sldMkLst>
        <pc:spChg chg="mod">
          <ac:chgData name="Richard Chalk" userId="287f8aa4f4de1d19" providerId="LiveId" clId="{E3FC098F-8FE9-43D8-87C8-4C8D41B0EE8C}" dt="2023-07-19T05:41:44.301" v="224" actId="5793"/>
          <ac:spMkLst>
            <pc:docMk/>
            <pc:sldMk cId="1373456415" sldId="519"/>
            <ac:spMk id="118" creationId="{00000000-0000-0000-0000-000000000000}"/>
          </ac:spMkLst>
        </pc:spChg>
      </pc:sldChg>
      <pc:sldChg chg="addSp delSp modSp add mod">
        <pc:chgData name="Richard Chalk" userId="287f8aa4f4de1d19" providerId="LiveId" clId="{E3FC098F-8FE9-43D8-87C8-4C8D41B0EE8C}" dt="2023-07-20T10:14:20.657" v="7155" actId="1035"/>
        <pc:sldMkLst>
          <pc:docMk/>
          <pc:sldMk cId="3673019826" sldId="519"/>
        </pc:sldMkLst>
        <pc:spChg chg="add del">
          <ac:chgData name="Richard Chalk" userId="287f8aa4f4de1d19" providerId="LiveId" clId="{E3FC098F-8FE9-43D8-87C8-4C8D41B0EE8C}" dt="2023-07-19T06:56:04.171" v="1203" actId="478"/>
          <ac:spMkLst>
            <pc:docMk/>
            <pc:sldMk cId="3673019826" sldId="519"/>
            <ac:spMk id="2" creationId="{B87E2596-84A7-3F70-DA7E-7F98F4E1DE1A}"/>
          </ac:spMkLst>
        </pc:spChg>
        <pc:spChg chg="add del">
          <ac:chgData name="Richard Chalk" userId="287f8aa4f4de1d19" providerId="LiveId" clId="{E3FC098F-8FE9-43D8-87C8-4C8D41B0EE8C}" dt="2023-07-19T06:56:05.677" v="1205" actId="478"/>
          <ac:spMkLst>
            <pc:docMk/>
            <pc:sldMk cId="3673019826" sldId="519"/>
            <ac:spMk id="3" creationId="{2FC7C5AD-D92C-8BA4-C354-F496CD437270}"/>
          </ac:spMkLst>
        </pc:spChg>
        <pc:spChg chg="add del">
          <ac:chgData name="Richard Chalk" userId="287f8aa4f4de1d19" providerId="LiveId" clId="{E3FC098F-8FE9-43D8-87C8-4C8D41B0EE8C}" dt="2023-07-19T06:56:11.918" v="1207" actId="478"/>
          <ac:spMkLst>
            <pc:docMk/>
            <pc:sldMk cId="3673019826" sldId="519"/>
            <ac:spMk id="4" creationId="{94270115-A76C-2C21-B303-9CCBCE30071E}"/>
          </ac:spMkLst>
        </pc:spChg>
        <pc:spChg chg="add del">
          <ac:chgData name="Richard Chalk" userId="287f8aa4f4de1d19" providerId="LiveId" clId="{E3FC098F-8FE9-43D8-87C8-4C8D41B0EE8C}" dt="2023-07-19T06:56:13.327" v="1209" actId="478"/>
          <ac:spMkLst>
            <pc:docMk/>
            <pc:sldMk cId="3673019826" sldId="519"/>
            <ac:spMk id="5" creationId="{277B6F00-57B9-0CFA-865F-04020DF68323}"/>
          </ac:spMkLst>
        </pc:spChg>
        <pc:spChg chg="add del">
          <ac:chgData name="Richard Chalk" userId="287f8aa4f4de1d19" providerId="LiveId" clId="{E3FC098F-8FE9-43D8-87C8-4C8D41B0EE8C}" dt="2023-07-19T06:56:41.827" v="1215" actId="478"/>
          <ac:spMkLst>
            <pc:docMk/>
            <pc:sldMk cId="3673019826" sldId="519"/>
            <ac:spMk id="6" creationId="{31BE9AC3-9D79-A7CC-6506-C87F8DB8A2DD}"/>
          </ac:spMkLst>
        </pc:spChg>
        <pc:spChg chg="add del">
          <ac:chgData name="Richard Chalk" userId="287f8aa4f4de1d19" providerId="LiveId" clId="{E3FC098F-8FE9-43D8-87C8-4C8D41B0EE8C}" dt="2023-07-19T06:56:43.279" v="1217" actId="478"/>
          <ac:spMkLst>
            <pc:docMk/>
            <pc:sldMk cId="3673019826" sldId="519"/>
            <ac:spMk id="7" creationId="{54CBADC6-4D91-74BD-EB6E-0D4C4D48435C}"/>
          </ac:spMkLst>
        </pc:spChg>
        <pc:spChg chg="mod">
          <ac:chgData name="Richard Chalk" userId="287f8aa4f4de1d19" providerId="LiveId" clId="{E3FC098F-8FE9-43D8-87C8-4C8D41B0EE8C}" dt="2023-07-19T06:57:40.658" v="1230" actId="1036"/>
          <ac:spMkLst>
            <pc:docMk/>
            <pc:sldMk cId="3673019826" sldId="519"/>
            <ac:spMk id="117" creationId="{00000000-0000-0000-0000-000000000000}"/>
          </ac:spMkLst>
        </pc:spChg>
        <pc:picChg chg="add del mod">
          <ac:chgData name="Richard Chalk" userId="287f8aa4f4de1d19" providerId="LiveId" clId="{E3FC098F-8FE9-43D8-87C8-4C8D41B0EE8C}" dt="2023-07-19T06:56:28.085" v="1213" actId="478"/>
          <ac:picMkLst>
            <pc:docMk/>
            <pc:sldMk cId="3673019826" sldId="519"/>
            <ac:picMk id="3082" creationId="{C10FFE9A-53C0-A235-F00C-7554E8AC3C02}"/>
          </ac:picMkLst>
        </pc:picChg>
        <pc:picChg chg="add del">
          <ac:chgData name="Richard Chalk" userId="287f8aa4f4de1d19" providerId="LiveId" clId="{E3FC098F-8FE9-43D8-87C8-4C8D41B0EE8C}" dt="2023-07-19T06:57:04.638" v="1219" actId="478"/>
          <ac:picMkLst>
            <pc:docMk/>
            <pc:sldMk cId="3673019826" sldId="519"/>
            <ac:picMk id="3088" creationId="{2102A031-44AE-E319-7687-1C2D88A68335}"/>
          </ac:picMkLst>
        </pc:picChg>
        <pc:picChg chg="add mod">
          <ac:chgData name="Richard Chalk" userId="287f8aa4f4de1d19" providerId="LiveId" clId="{E3FC098F-8FE9-43D8-87C8-4C8D41B0EE8C}" dt="2023-07-19T10:15:24.344" v="1417" actId="14100"/>
          <ac:picMkLst>
            <pc:docMk/>
            <pc:sldMk cId="3673019826" sldId="519"/>
            <ac:picMk id="3090" creationId="{E84C8B1E-142C-53AC-5DCE-B545D2101203}"/>
          </ac:picMkLst>
        </pc:picChg>
        <pc:picChg chg="add mod">
          <ac:chgData name="Richard Chalk" userId="287f8aa4f4de1d19" providerId="LiveId" clId="{E3FC098F-8FE9-43D8-87C8-4C8D41B0EE8C}" dt="2023-07-20T10:14:20.657" v="7155" actId="1035"/>
          <ac:picMkLst>
            <pc:docMk/>
            <pc:sldMk cId="3673019826" sldId="519"/>
            <ac:picMk id="3092" creationId="{E0350921-933B-009C-D549-2620752C7733}"/>
          </ac:picMkLst>
        </pc:picChg>
      </pc:sldChg>
      <pc:sldChg chg="add">
        <pc:chgData name="Richard Chalk" userId="287f8aa4f4de1d19" providerId="LiveId" clId="{E3FC098F-8FE9-43D8-87C8-4C8D41B0EE8C}" dt="2023-07-19T14:08:12.255" v="1699"/>
        <pc:sldMkLst>
          <pc:docMk/>
          <pc:sldMk cId="430383919" sldId="520"/>
        </pc:sldMkLst>
      </pc:sldChg>
      <pc:sldChg chg="modSp add del mod">
        <pc:chgData name="Richard Chalk" userId="287f8aa4f4de1d19" providerId="LiveId" clId="{E3FC098F-8FE9-43D8-87C8-4C8D41B0EE8C}" dt="2023-07-19T14:08:09.799" v="1698" actId="2696"/>
        <pc:sldMkLst>
          <pc:docMk/>
          <pc:sldMk cId="1293024098" sldId="520"/>
        </pc:sldMkLst>
        <pc:spChg chg="mod">
          <ac:chgData name="Richard Chalk" userId="287f8aa4f4de1d19" providerId="LiveId" clId="{E3FC098F-8FE9-43D8-87C8-4C8D41B0EE8C}" dt="2023-07-19T06:45:27.746" v="953" actId="20577"/>
          <ac:spMkLst>
            <pc:docMk/>
            <pc:sldMk cId="1293024098" sldId="520"/>
            <ac:spMk id="118" creationId="{00000000-0000-0000-0000-000000000000}"/>
          </ac:spMkLst>
        </pc:spChg>
      </pc:sldChg>
      <pc:sldChg chg="modSp add mod ord">
        <pc:chgData name="Richard Chalk" userId="287f8aa4f4de1d19" providerId="LiveId" clId="{E3FC098F-8FE9-43D8-87C8-4C8D41B0EE8C}" dt="2023-07-19T05:37:59.826" v="62" actId="20577"/>
        <pc:sldMkLst>
          <pc:docMk/>
          <pc:sldMk cId="610650027" sldId="521"/>
        </pc:sldMkLst>
        <pc:spChg chg="mod">
          <ac:chgData name="Richard Chalk" userId="287f8aa4f4de1d19" providerId="LiveId" clId="{E3FC098F-8FE9-43D8-87C8-4C8D41B0EE8C}" dt="2023-07-19T05:37:59.826" v="62" actId="20577"/>
          <ac:spMkLst>
            <pc:docMk/>
            <pc:sldMk cId="610650027" sldId="521"/>
            <ac:spMk id="118" creationId="{00000000-0000-0000-0000-000000000000}"/>
          </ac:spMkLst>
        </pc:spChg>
      </pc:sldChg>
      <pc:sldChg chg="modSp add mod ord">
        <pc:chgData name="Richard Chalk" userId="287f8aa4f4de1d19" providerId="LiveId" clId="{E3FC098F-8FE9-43D8-87C8-4C8D41B0EE8C}" dt="2023-07-19T14:08:54.295" v="1703"/>
        <pc:sldMkLst>
          <pc:docMk/>
          <pc:sldMk cId="1058803931" sldId="522"/>
        </pc:sldMkLst>
        <pc:spChg chg="mod">
          <ac:chgData name="Richard Chalk" userId="287f8aa4f4de1d19" providerId="LiveId" clId="{E3FC098F-8FE9-43D8-87C8-4C8D41B0EE8C}" dt="2023-07-19T05:38:08.322" v="72" actId="20577"/>
          <ac:spMkLst>
            <pc:docMk/>
            <pc:sldMk cId="1058803931" sldId="522"/>
            <ac:spMk id="118" creationId="{00000000-0000-0000-0000-000000000000}"/>
          </ac:spMkLst>
        </pc:spChg>
      </pc:sldChg>
      <pc:sldChg chg="modSp add mod">
        <pc:chgData name="Richard Chalk" userId="287f8aa4f4de1d19" providerId="LiveId" clId="{E3FC098F-8FE9-43D8-87C8-4C8D41B0EE8C}" dt="2023-07-19T05:38:45.678" v="125" actId="1036"/>
        <pc:sldMkLst>
          <pc:docMk/>
          <pc:sldMk cId="2774553520" sldId="523"/>
        </pc:sldMkLst>
        <pc:spChg chg="mod">
          <ac:chgData name="Richard Chalk" userId="287f8aa4f4de1d19" providerId="LiveId" clId="{E3FC098F-8FE9-43D8-87C8-4C8D41B0EE8C}" dt="2023-07-19T05:38:45.678" v="125" actId="1036"/>
          <ac:spMkLst>
            <pc:docMk/>
            <pc:sldMk cId="2774553520" sldId="523"/>
            <ac:spMk id="118" creationId="{00000000-0000-0000-0000-000000000000}"/>
          </ac:spMkLst>
        </pc:spChg>
      </pc:sldChg>
      <pc:sldChg chg="modSp add mod ord">
        <pc:chgData name="Richard Chalk" userId="287f8aa4f4de1d19" providerId="LiveId" clId="{E3FC098F-8FE9-43D8-87C8-4C8D41B0EE8C}" dt="2023-07-19T05:38:54.246" v="131" actId="20577"/>
        <pc:sldMkLst>
          <pc:docMk/>
          <pc:sldMk cId="3938680033" sldId="524"/>
        </pc:sldMkLst>
        <pc:spChg chg="mod">
          <ac:chgData name="Richard Chalk" userId="287f8aa4f4de1d19" providerId="LiveId" clId="{E3FC098F-8FE9-43D8-87C8-4C8D41B0EE8C}" dt="2023-07-19T05:38:54.246" v="131" actId="20577"/>
          <ac:spMkLst>
            <pc:docMk/>
            <pc:sldMk cId="3938680033" sldId="524"/>
            <ac:spMk id="118" creationId="{00000000-0000-0000-0000-000000000000}"/>
          </ac:spMkLst>
        </pc:spChg>
      </pc:sldChg>
      <pc:sldChg chg="modSp add del mod">
        <pc:chgData name="Richard Chalk" userId="287f8aa4f4de1d19" providerId="LiveId" clId="{E3FC098F-8FE9-43D8-87C8-4C8D41B0EE8C}" dt="2023-07-20T09:48:19.670" v="6622" actId="47"/>
        <pc:sldMkLst>
          <pc:docMk/>
          <pc:sldMk cId="2506401006" sldId="525"/>
        </pc:sldMkLst>
        <pc:spChg chg="mod">
          <ac:chgData name="Richard Chalk" userId="287f8aa4f4de1d19" providerId="LiveId" clId="{E3FC098F-8FE9-43D8-87C8-4C8D41B0EE8C}" dt="2023-07-19T05:39:08.456" v="152" actId="20577"/>
          <ac:spMkLst>
            <pc:docMk/>
            <pc:sldMk cId="2506401006" sldId="525"/>
            <ac:spMk id="118" creationId="{00000000-0000-0000-0000-000000000000}"/>
          </ac:spMkLst>
        </pc:spChg>
      </pc:sldChg>
      <pc:sldChg chg="add">
        <pc:chgData name="Richard Chalk" userId="287f8aa4f4de1d19" providerId="LiveId" clId="{E3FC098F-8FE9-43D8-87C8-4C8D41B0EE8C}" dt="2023-07-19T14:07:16.919" v="1691"/>
        <pc:sldMkLst>
          <pc:docMk/>
          <pc:sldMk cId="733208413" sldId="526"/>
        </pc:sldMkLst>
      </pc:sldChg>
      <pc:sldChg chg="modSp add del mod">
        <pc:chgData name="Richard Chalk" userId="287f8aa4f4de1d19" providerId="LiveId" clId="{E3FC098F-8FE9-43D8-87C8-4C8D41B0EE8C}" dt="2023-07-19T14:07:09.521" v="1690" actId="2696"/>
        <pc:sldMkLst>
          <pc:docMk/>
          <pc:sldMk cId="2699012265" sldId="526"/>
        </pc:sldMkLst>
        <pc:spChg chg="mod">
          <ac:chgData name="Richard Chalk" userId="287f8aa4f4de1d19" providerId="LiveId" clId="{E3FC098F-8FE9-43D8-87C8-4C8D41B0EE8C}" dt="2023-07-19T05:39:19.942" v="166" actId="20577"/>
          <ac:spMkLst>
            <pc:docMk/>
            <pc:sldMk cId="2699012265" sldId="526"/>
            <ac:spMk id="118" creationId="{00000000-0000-0000-0000-000000000000}"/>
          </ac:spMkLst>
        </pc:spChg>
      </pc:sldChg>
      <pc:sldChg chg="modSp add mod ord">
        <pc:chgData name="Richard Chalk" userId="287f8aa4f4de1d19" providerId="LiveId" clId="{E3FC098F-8FE9-43D8-87C8-4C8D41B0EE8C}" dt="2023-07-20T04:59:56.876" v="5196"/>
        <pc:sldMkLst>
          <pc:docMk/>
          <pc:sldMk cId="460914246" sldId="527"/>
        </pc:sldMkLst>
        <pc:spChg chg="mod">
          <ac:chgData name="Richard Chalk" userId="287f8aa4f4de1d19" providerId="LiveId" clId="{E3FC098F-8FE9-43D8-87C8-4C8D41B0EE8C}" dt="2023-07-19T05:39:29.818" v="176" actId="20577"/>
          <ac:spMkLst>
            <pc:docMk/>
            <pc:sldMk cId="460914246" sldId="527"/>
            <ac:spMk id="118" creationId="{00000000-0000-0000-0000-000000000000}"/>
          </ac:spMkLst>
        </pc:spChg>
      </pc:sldChg>
      <pc:sldChg chg="modSp add del mod">
        <pc:chgData name="Richard Chalk" userId="287f8aa4f4de1d19" providerId="LiveId" clId="{E3FC098F-8FE9-43D8-87C8-4C8D41B0EE8C}" dt="2023-07-20T09:26:08.458" v="6012" actId="2696"/>
        <pc:sldMkLst>
          <pc:docMk/>
          <pc:sldMk cId="1099308944" sldId="528"/>
        </pc:sldMkLst>
        <pc:spChg chg="mod">
          <ac:chgData name="Richard Chalk" userId="287f8aa4f4de1d19" providerId="LiveId" clId="{E3FC098F-8FE9-43D8-87C8-4C8D41B0EE8C}" dt="2023-07-19T05:39:40.208" v="187" actId="20577"/>
          <ac:spMkLst>
            <pc:docMk/>
            <pc:sldMk cId="1099308944" sldId="528"/>
            <ac:spMk id="118" creationId="{00000000-0000-0000-0000-000000000000}"/>
          </ac:spMkLst>
        </pc:spChg>
      </pc:sldChg>
      <pc:sldChg chg="add">
        <pc:chgData name="Richard Chalk" userId="287f8aa4f4de1d19" providerId="LiveId" clId="{E3FC098F-8FE9-43D8-87C8-4C8D41B0EE8C}" dt="2023-07-20T09:26:18.832" v="6013"/>
        <pc:sldMkLst>
          <pc:docMk/>
          <pc:sldMk cId="3335650728" sldId="528"/>
        </pc:sldMkLst>
      </pc:sldChg>
      <pc:sldChg chg="modSp add mod">
        <pc:chgData name="Richard Chalk" userId="287f8aa4f4de1d19" providerId="LiveId" clId="{E3FC098F-8FE9-43D8-87C8-4C8D41B0EE8C}" dt="2023-07-19T05:39:48.649" v="202" actId="20577"/>
        <pc:sldMkLst>
          <pc:docMk/>
          <pc:sldMk cId="3621538142" sldId="529"/>
        </pc:sldMkLst>
        <pc:spChg chg="mod">
          <ac:chgData name="Richard Chalk" userId="287f8aa4f4de1d19" providerId="LiveId" clId="{E3FC098F-8FE9-43D8-87C8-4C8D41B0EE8C}" dt="2023-07-19T05:39:48.649" v="202" actId="20577"/>
          <ac:spMkLst>
            <pc:docMk/>
            <pc:sldMk cId="3621538142" sldId="529"/>
            <ac:spMk id="118" creationId="{00000000-0000-0000-0000-000000000000}"/>
          </ac:spMkLst>
        </pc:spChg>
      </pc:sldChg>
      <pc:sldChg chg="delSp modSp add mod">
        <pc:chgData name="Richard Chalk" userId="287f8aa4f4de1d19" providerId="LiveId" clId="{E3FC098F-8FE9-43D8-87C8-4C8D41B0EE8C}" dt="2023-07-19T13:43:19.537" v="1457" actId="1035"/>
        <pc:sldMkLst>
          <pc:docMk/>
          <pc:sldMk cId="2331944968" sldId="530"/>
        </pc:sldMkLst>
        <pc:spChg chg="mod">
          <ac:chgData name="Richard Chalk" userId="287f8aa4f4de1d19" providerId="LiveId" clId="{E3FC098F-8FE9-43D8-87C8-4C8D41B0EE8C}" dt="2023-07-19T05:44:44.168" v="320" actId="20577"/>
          <ac:spMkLst>
            <pc:docMk/>
            <pc:sldMk cId="2331944968" sldId="530"/>
            <ac:spMk id="18" creationId="{CBF4E8CD-055F-8FAC-58DB-DB42DE1E6C1D}"/>
          </ac:spMkLst>
        </pc:spChg>
        <pc:spChg chg="mod">
          <ac:chgData name="Richard Chalk" userId="287f8aa4f4de1d19" providerId="LiveId" clId="{E3FC098F-8FE9-43D8-87C8-4C8D41B0EE8C}" dt="2023-07-19T13:43:19.537" v="1457" actId="1035"/>
          <ac:spMkLst>
            <pc:docMk/>
            <pc:sldMk cId="2331944968" sldId="530"/>
            <ac:spMk id="658" creationId="{00000000-0000-0000-0000-000000000000}"/>
          </ac:spMkLst>
        </pc:spChg>
        <pc:picChg chg="mod">
          <ac:chgData name="Richard Chalk" userId="287f8aa4f4de1d19" providerId="LiveId" clId="{E3FC098F-8FE9-43D8-87C8-4C8D41B0EE8C}" dt="2023-07-19T06:06:32.867" v="387" actId="1037"/>
          <ac:picMkLst>
            <pc:docMk/>
            <pc:sldMk cId="2331944968" sldId="530"/>
            <ac:picMk id="2" creationId="{1798266B-4E23-1125-CABF-2421F7B57CB6}"/>
          </ac:picMkLst>
        </pc:picChg>
        <pc:picChg chg="mod">
          <ac:chgData name="Richard Chalk" userId="287f8aa4f4de1d19" providerId="LiveId" clId="{E3FC098F-8FE9-43D8-87C8-4C8D41B0EE8C}" dt="2023-07-19T05:43:40.891" v="306" actId="1035"/>
          <ac:picMkLst>
            <pc:docMk/>
            <pc:sldMk cId="2331944968" sldId="530"/>
            <ac:picMk id="3" creationId="{00F42DEA-93D1-0D04-0FB8-52092F46A3C0}"/>
          </ac:picMkLst>
        </pc:picChg>
        <pc:picChg chg="del">
          <ac:chgData name="Richard Chalk" userId="287f8aa4f4de1d19" providerId="LiveId" clId="{E3FC098F-8FE9-43D8-87C8-4C8D41B0EE8C}" dt="2023-07-19T05:43:25.140" v="259" actId="478"/>
          <ac:picMkLst>
            <pc:docMk/>
            <pc:sldMk cId="2331944968" sldId="530"/>
            <ac:picMk id="2050" creationId="{39D47829-75A0-558A-0986-D1819D3C5FF5}"/>
          </ac:picMkLst>
        </pc:picChg>
        <pc:cxnChg chg="mod">
          <ac:chgData name="Richard Chalk" userId="287f8aa4f4de1d19" providerId="LiveId" clId="{E3FC098F-8FE9-43D8-87C8-4C8D41B0EE8C}" dt="2023-07-19T13:43:19.537" v="1457" actId="1035"/>
          <ac:cxnSpMkLst>
            <pc:docMk/>
            <pc:sldMk cId="2331944968" sldId="530"/>
            <ac:cxnSpMk id="9" creationId="{A50E3248-F1C9-60C4-B00D-907E554C43F3}"/>
          </ac:cxnSpMkLst>
        </pc:cxnChg>
      </pc:sldChg>
      <pc:sldChg chg="add ord">
        <pc:chgData name="Richard Chalk" userId="287f8aa4f4de1d19" providerId="LiveId" clId="{E3FC098F-8FE9-43D8-87C8-4C8D41B0EE8C}" dt="2023-07-19T05:42:01.943" v="226"/>
        <pc:sldMkLst>
          <pc:docMk/>
          <pc:sldMk cId="387256291" sldId="531"/>
        </pc:sldMkLst>
      </pc:sldChg>
      <pc:sldChg chg="addSp delSp modSp add mod modNotesTx">
        <pc:chgData name="Richard Chalk" userId="287f8aa4f4de1d19" providerId="LiveId" clId="{E3FC098F-8FE9-43D8-87C8-4C8D41B0EE8C}" dt="2023-07-19T13:43:47.889" v="1478" actId="20577"/>
        <pc:sldMkLst>
          <pc:docMk/>
          <pc:sldMk cId="1930755218" sldId="532"/>
        </pc:sldMkLst>
        <pc:spChg chg="mod ord">
          <ac:chgData name="Richard Chalk" userId="287f8aa4f4de1d19" providerId="LiveId" clId="{E3FC098F-8FE9-43D8-87C8-4C8D41B0EE8C}" dt="2023-07-19T10:18:15.341" v="1422" actId="20577"/>
          <ac:spMkLst>
            <pc:docMk/>
            <pc:sldMk cId="1930755218" sldId="532"/>
            <ac:spMk id="2" creationId="{2CED0939-2445-F1A3-21AE-0A535344DD5D}"/>
          </ac:spMkLst>
        </pc:spChg>
        <pc:spChg chg="mod">
          <ac:chgData name="Richard Chalk" userId="287f8aa4f4de1d19" providerId="LiveId" clId="{E3FC098F-8FE9-43D8-87C8-4C8D41B0EE8C}" dt="2023-07-19T06:15:33.147" v="528" actId="113"/>
          <ac:spMkLst>
            <pc:docMk/>
            <pc:sldMk cId="1930755218" sldId="532"/>
            <ac:spMk id="3" creationId="{173D56EC-57A4-FE19-1901-5242223ADD72}"/>
          </ac:spMkLst>
        </pc:spChg>
        <pc:spChg chg="mod">
          <ac:chgData name="Richard Chalk" userId="287f8aa4f4de1d19" providerId="LiveId" clId="{E3FC098F-8FE9-43D8-87C8-4C8D41B0EE8C}" dt="2023-07-19T13:43:47.889" v="1478" actId="20577"/>
          <ac:spMkLst>
            <pc:docMk/>
            <pc:sldMk cId="1930755218" sldId="532"/>
            <ac:spMk id="7" creationId="{EBD62573-4B50-EAD6-8C7E-C3AE6A9F45B4}"/>
          </ac:spMkLst>
        </pc:spChg>
        <pc:picChg chg="add mod">
          <ac:chgData name="Richard Chalk" userId="287f8aa4f4de1d19" providerId="LiveId" clId="{E3FC098F-8FE9-43D8-87C8-4C8D41B0EE8C}" dt="2023-07-19T06:14:44.950" v="520" actId="1036"/>
          <ac:picMkLst>
            <pc:docMk/>
            <pc:sldMk cId="1930755218" sldId="532"/>
            <ac:picMk id="9" creationId="{E5F9555E-7FC9-837A-2E76-F0E33F3CBCFD}"/>
          </ac:picMkLst>
        </pc:picChg>
        <pc:picChg chg="add del">
          <ac:chgData name="Richard Chalk" userId="287f8aa4f4de1d19" providerId="LiveId" clId="{E3FC098F-8FE9-43D8-87C8-4C8D41B0EE8C}" dt="2023-07-19T06:11:06.982" v="427" actId="478"/>
          <ac:picMkLst>
            <pc:docMk/>
            <pc:sldMk cId="1930755218" sldId="532"/>
            <ac:picMk id="11" creationId="{6BB2D916-5202-5F78-8D2D-D9B3B140009D}"/>
          </ac:picMkLst>
        </pc:picChg>
        <pc:picChg chg="add mod">
          <ac:chgData name="Richard Chalk" userId="287f8aa4f4de1d19" providerId="LiveId" clId="{E3FC098F-8FE9-43D8-87C8-4C8D41B0EE8C}" dt="2023-07-19T06:13:34.630" v="472" actId="1076"/>
          <ac:picMkLst>
            <pc:docMk/>
            <pc:sldMk cId="1930755218" sldId="532"/>
            <ac:picMk id="13" creationId="{D3ADA694-3183-0623-44AB-46E9C90DC3C1}"/>
          </ac:picMkLst>
        </pc:picChg>
        <pc:picChg chg="add mod">
          <ac:chgData name="Richard Chalk" userId="287f8aa4f4de1d19" providerId="LiveId" clId="{E3FC098F-8FE9-43D8-87C8-4C8D41B0EE8C}" dt="2023-07-19T06:13:41.032" v="480" actId="1038"/>
          <ac:picMkLst>
            <pc:docMk/>
            <pc:sldMk cId="1930755218" sldId="532"/>
            <ac:picMk id="15" creationId="{C0329374-9849-DC49-E427-D054B0C640C7}"/>
          </ac:picMkLst>
        </pc:picChg>
        <pc:picChg chg="del">
          <ac:chgData name="Richard Chalk" userId="287f8aa4f4de1d19" providerId="LiveId" clId="{E3FC098F-8FE9-43D8-87C8-4C8D41B0EE8C}" dt="2023-07-19T06:08:01.163" v="399" actId="478"/>
          <ac:picMkLst>
            <pc:docMk/>
            <pc:sldMk cId="1930755218" sldId="532"/>
            <ac:picMk id="1026" creationId="{2A8C079E-E67A-AA02-F467-278EC680069E}"/>
          </ac:picMkLst>
        </pc:picChg>
        <pc:picChg chg="del">
          <ac:chgData name="Richard Chalk" userId="287f8aa4f4de1d19" providerId="LiveId" clId="{E3FC098F-8FE9-43D8-87C8-4C8D41B0EE8C}" dt="2023-07-19T06:07:06.787" v="389" actId="478"/>
          <ac:picMkLst>
            <pc:docMk/>
            <pc:sldMk cId="1930755218" sldId="532"/>
            <ac:picMk id="1028" creationId="{9840ADB3-1BB6-A137-1D21-C7517A4C5D93}"/>
          </ac:picMkLst>
        </pc:picChg>
      </pc:sldChg>
      <pc:sldChg chg="addSp delSp modSp add mod modNotesTx">
        <pc:chgData name="Richard Chalk" userId="287f8aa4f4de1d19" providerId="LiveId" clId="{E3FC098F-8FE9-43D8-87C8-4C8D41B0EE8C}" dt="2023-07-19T13:44:52.278" v="1481" actId="20577"/>
        <pc:sldMkLst>
          <pc:docMk/>
          <pc:sldMk cId="502136373" sldId="533"/>
        </pc:sldMkLst>
        <pc:spChg chg="mod">
          <ac:chgData name="Richard Chalk" userId="287f8aa4f4de1d19" providerId="LiveId" clId="{E3FC098F-8FE9-43D8-87C8-4C8D41B0EE8C}" dt="2023-07-19T13:44:52.278" v="1481" actId="20577"/>
          <ac:spMkLst>
            <pc:docMk/>
            <pc:sldMk cId="502136373" sldId="533"/>
            <ac:spMk id="2" creationId="{2CED0939-2445-F1A3-21AE-0A535344DD5D}"/>
          </ac:spMkLst>
        </pc:spChg>
        <pc:spChg chg="mod">
          <ac:chgData name="Richard Chalk" userId="287f8aa4f4de1d19" providerId="LiveId" clId="{E3FC098F-8FE9-43D8-87C8-4C8D41B0EE8C}" dt="2023-07-19T13:44:42.745" v="1480" actId="207"/>
          <ac:spMkLst>
            <pc:docMk/>
            <pc:sldMk cId="502136373" sldId="533"/>
            <ac:spMk id="3" creationId="{173D56EC-57A4-FE19-1901-5242223ADD72}"/>
          </ac:spMkLst>
        </pc:spChg>
        <pc:spChg chg="add del">
          <ac:chgData name="Richard Chalk" userId="287f8aa4f4de1d19" providerId="LiveId" clId="{E3FC098F-8FE9-43D8-87C8-4C8D41B0EE8C}" dt="2023-07-19T06:21:20.762" v="625" actId="478"/>
          <ac:spMkLst>
            <pc:docMk/>
            <pc:sldMk cId="502136373" sldId="533"/>
            <ac:spMk id="8" creationId="{67BD86E0-FDD5-0D7F-FF03-432D28C1619C}"/>
          </ac:spMkLst>
        </pc:spChg>
        <pc:spChg chg="add del">
          <ac:chgData name="Richard Chalk" userId="287f8aa4f4de1d19" providerId="LiveId" clId="{E3FC098F-8FE9-43D8-87C8-4C8D41B0EE8C}" dt="2023-07-19T06:21:22.328" v="627" actId="478"/>
          <ac:spMkLst>
            <pc:docMk/>
            <pc:sldMk cId="502136373" sldId="533"/>
            <ac:spMk id="9" creationId="{1FBD2AA6-8614-BA24-F5CB-C078A3830A71}"/>
          </ac:spMkLst>
        </pc:spChg>
        <pc:spChg chg="add del">
          <ac:chgData name="Richard Chalk" userId="287f8aa4f4de1d19" providerId="LiveId" clId="{E3FC098F-8FE9-43D8-87C8-4C8D41B0EE8C}" dt="2023-07-19T06:27:26.044" v="748" actId="22"/>
          <ac:spMkLst>
            <pc:docMk/>
            <pc:sldMk cId="502136373" sldId="533"/>
            <ac:spMk id="11" creationId="{2E25119E-545D-9D4D-95ED-9FBA70AF1A51}"/>
          </ac:spMkLst>
        </pc:spChg>
        <pc:picChg chg="add del">
          <ac:chgData name="Richard Chalk" userId="287f8aa4f4de1d19" providerId="LiveId" clId="{E3FC098F-8FE9-43D8-87C8-4C8D41B0EE8C}" dt="2023-07-19T06:20:01.032" v="611" actId="478"/>
          <ac:picMkLst>
            <pc:docMk/>
            <pc:sldMk cId="502136373" sldId="533"/>
            <ac:picMk id="1026" creationId="{9D874E4A-E6D1-E8F9-659F-2318F4622A48}"/>
          </ac:picMkLst>
        </pc:picChg>
        <pc:picChg chg="add mod">
          <ac:chgData name="Richard Chalk" userId="287f8aa4f4de1d19" providerId="LiveId" clId="{E3FC098F-8FE9-43D8-87C8-4C8D41B0EE8C}" dt="2023-07-19T06:20:12.695" v="615" actId="1076"/>
          <ac:picMkLst>
            <pc:docMk/>
            <pc:sldMk cId="502136373" sldId="533"/>
            <ac:picMk id="1028" creationId="{12C38E92-9383-7C55-A4B4-544CBCC2C4D6}"/>
          </ac:picMkLst>
        </pc:picChg>
        <pc:picChg chg="add mod">
          <ac:chgData name="Richard Chalk" userId="287f8aa4f4de1d19" providerId="LiveId" clId="{E3FC098F-8FE9-43D8-87C8-4C8D41B0EE8C}" dt="2023-07-19T06:21:59.470" v="639" actId="1076"/>
          <ac:picMkLst>
            <pc:docMk/>
            <pc:sldMk cId="502136373" sldId="533"/>
            <ac:picMk id="1030" creationId="{A169DE91-561F-D90D-3895-CB6D865217F7}"/>
          </ac:picMkLst>
        </pc:picChg>
        <pc:picChg chg="add mod">
          <ac:chgData name="Richard Chalk" userId="287f8aa4f4de1d19" providerId="LiveId" clId="{E3FC098F-8FE9-43D8-87C8-4C8D41B0EE8C}" dt="2023-07-19T06:21:52.140" v="637" actId="1076"/>
          <ac:picMkLst>
            <pc:docMk/>
            <pc:sldMk cId="502136373" sldId="533"/>
            <ac:picMk id="1032" creationId="{D6F11D25-9146-D25D-6181-5D4CCF4482A0}"/>
          </ac:picMkLst>
        </pc:picChg>
        <pc:picChg chg="add mod">
          <ac:chgData name="Richard Chalk" userId="287f8aa4f4de1d19" providerId="LiveId" clId="{E3FC098F-8FE9-43D8-87C8-4C8D41B0EE8C}" dt="2023-07-19T06:21:54.326" v="638" actId="1076"/>
          <ac:picMkLst>
            <pc:docMk/>
            <pc:sldMk cId="502136373" sldId="533"/>
            <ac:picMk id="1038" creationId="{42D7F0EF-9E19-8598-D84F-870147CC938D}"/>
          </ac:picMkLst>
        </pc:picChg>
      </pc:sldChg>
      <pc:sldChg chg="delSp modSp add del mod">
        <pc:chgData name="Richard Chalk" userId="287f8aa4f4de1d19" providerId="LiveId" clId="{E3FC098F-8FE9-43D8-87C8-4C8D41B0EE8C}" dt="2023-07-19T06:17:07.733" v="537" actId="2696"/>
        <pc:sldMkLst>
          <pc:docMk/>
          <pc:sldMk cId="3645877052" sldId="533"/>
        </pc:sldMkLst>
        <pc:spChg chg="mod">
          <ac:chgData name="Richard Chalk" userId="287f8aa4f4de1d19" providerId="LiveId" clId="{E3FC098F-8FE9-43D8-87C8-4C8D41B0EE8C}" dt="2023-07-19T06:16:15.208" v="536" actId="20577"/>
          <ac:spMkLst>
            <pc:docMk/>
            <pc:sldMk cId="3645877052" sldId="533"/>
            <ac:spMk id="7" creationId="{EBD62573-4B50-EAD6-8C7E-C3AE6A9F45B4}"/>
          </ac:spMkLst>
        </pc:spChg>
        <pc:picChg chg="del">
          <ac:chgData name="Richard Chalk" userId="287f8aa4f4de1d19" providerId="LiveId" clId="{E3FC098F-8FE9-43D8-87C8-4C8D41B0EE8C}" dt="2023-07-19T06:16:00.118" v="530" actId="478"/>
          <ac:picMkLst>
            <pc:docMk/>
            <pc:sldMk cId="3645877052" sldId="533"/>
            <ac:picMk id="9" creationId="{E5F9555E-7FC9-837A-2E76-F0E33F3CBCFD}"/>
          </ac:picMkLst>
        </pc:picChg>
        <pc:picChg chg="del">
          <ac:chgData name="Richard Chalk" userId="287f8aa4f4de1d19" providerId="LiveId" clId="{E3FC098F-8FE9-43D8-87C8-4C8D41B0EE8C}" dt="2023-07-19T06:16:00.857" v="531" actId="478"/>
          <ac:picMkLst>
            <pc:docMk/>
            <pc:sldMk cId="3645877052" sldId="533"/>
            <ac:picMk id="13" creationId="{D3ADA694-3183-0623-44AB-46E9C90DC3C1}"/>
          </ac:picMkLst>
        </pc:picChg>
        <pc:picChg chg="del">
          <ac:chgData name="Richard Chalk" userId="287f8aa4f4de1d19" providerId="LiveId" clId="{E3FC098F-8FE9-43D8-87C8-4C8D41B0EE8C}" dt="2023-07-19T06:16:01.619" v="532" actId="478"/>
          <ac:picMkLst>
            <pc:docMk/>
            <pc:sldMk cId="3645877052" sldId="533"/>
            <ac:picMk id="15" creationId="{C0329374-9849-DC49-E427-D054B0C640C7}"/>
          </ac:picMkLst>
        </pc:picChg>
      </pc:sldChg>
      <pc:sldChg chg="addSp delSp modSp add mod modNotesTx">
        <pc:chgData name="Richard Chalk" userId="287f8aa4f4de1d19" providerId="LiveId" clId="{E3FC098F-8FE9-43D8-87C8-4C8D41B0EE8C}" dt="2023-07-20T10:17:31.510" v="7157" actId="20577"/>
        <pc:sldMkLst>
          <pc:docMk/>
          <pc:sldMk cId="1235889856" sldId="534"/>
        </pc:sldMkLst>
        <pc:spChg chg="mod">
          <ac:chgData name="Richard Chalk" userId="287f8aa4f4de1d19" providerId="LiveId" clId="{E3FC098F-8FE9-43D8-87C8-4C8D41B0EE8C}" dt="2023-07-19T13:58:53.405" v="1635" actId="207"/>
          <ac:spMkLst>
            <pc:docMk/>
            <pc:sldMk cId="1235889856" sldId="534"/>
            <ac:spMk id="2" creationId="{2CED0939-2445-F1A3-21AE-0A535344DD5D}"/>
          </ac:spMkLst>
        </pc:spChg>
        <pc:spChg chg="add del mod">
          <ac:chgData name="Richard Chalk" userId="287f8aa4f4de1d19" providerId="LiveId" clId="{E3FC098F-8FE9-43D8-87C8-4C8D41B0EE8C}" dt="2023-07-19T13:51:54.342" v="1540" actId="478"/>
          <ac:spMkLst>
            <pc:docMk/>
            <pc:sldMk cId="1235889856" sldId="534"/>
            <ac:spMk id="3" creationId="{173D56EC-57A4-FE19-1901-5242223ADD72}"/>
          </ac:spMkLst>
        </pc:spChg>
        <pc:spChg chg="mod">
          <ac:chgData name="Richard Chalk" userId="287f8aa4f4de1d19" providerId="LiveId" clId="{E3FC098F-8FE9-43D8-87C8-4C8D41B0EE8C}" dt="2023-07-20T10:17:31.510" v="7157" actId="20577"/>
          <ac:spMkLst>
            <pc:docMk/>
            <pc:sldMk cId="1235889856" sldId="534"/>
            <ac:spMk id="7" creationId="{EBD62573-4B50-EAD6-8C7E-C3AE6A9F45B4}"/>
          </ac:spMkLst>
        </pc:spChg>
        <pc:spChg chg="add del">
          <ac:chgData name="Richard Chalk" userId="287f8aa4f4de1d19" providerId="LiveId" clId="{E3FC098F-8FE9-43D8-87C8-4C8D41B0EE8C}" dt="2023-07-19T13:45:45.803" v="1484" actId="478"/>
          <ac:spMkLst>
            <pc:docMk/>
            <pc:sldMk cId="1235889856" sldId="534"/>
            <ac:spMk id="8" creationId="{C52819AC-67A7-8BDB-0E7E-F2D3C78ABC40}"/>
          </ac:spMkLst>
        </pc:spChg>
        <pc:spChg chg="add mod">
          <ac:chgData name="Richard Chalk" userId="287f8aa4f4de1d19" providerId="LiveId" clId="{E3FC098F-8FE9-43D8-87C8-4C8D41B0EE8C}" dt="2023-07-19T13:52:37.233" v="1554" actId="14100"/>
          <ac:spMkLst>
            <pc:docMk/>
            <pc:sldMk cId="1235889856" sldId="534"/>
            <ac:spMk id="10" creationId="{EBC4538A-04DD-7030-B0B1-7CF79376EA5F}"/>
          </ac:spMkLst>
        </pc:spChg>
        <pc:spChg chg="add mod">
          <ac:chgData name="Richard Chalk" userId="287f8aa4f4de1d19" providerId="LiveId" clId="{E3FC098F-8FE9-43D8-87C8-4C8D41B0EE8C}" dt="2023-07-19T13:54:47.683" v="1593" actId="20577"/>
          <ac:spMkLst>
            <pc:docMk/>
            <pc:sldMk cId="1235889856" sldId="534"/>
            <ac:spMk id="11" creationId="{15066BB9-5584-B434-6E99-A135E9FCB81A}"/>
          </ac:spMkLst>
        </pc:spChg>
        <pc:spChg chg="add mod">
          <ac:chgData name="Richard Chalk" userId="287f8aa4f4de1d19" providerId="LiveId" clId="{E3FC098F-8FE9-43D8-87C8-4C8D41B0EE8C}" dt="2023-07-19T13:55:11.478" v="1602" actId="14100"/>
          <ac:spMkLst>
            <pc:docMk/>
            <pc:sldMk cId="1235889856" sldId="534"/>
            <ac:spMk id="12" creationId="{794EB189-43E6-4E51-DFAA-165C1697C240}"/>
          </ac:spMkLst>
        </pc:spChg>
        <pc:spChg chg="add mod">
          <ac:chgData name="Richard Chalk" userId="287f8aa4f4de1d19" providerId="LiveId" clId="{E3FC098F-8FE9-43D8-87C8-4C8D41B0EE8C}" dt="2023-07-19T13:55:33.852" v="1623" actId="1037"/>
          <ac:spMkLst>
            <pc:docMk/>
            <pc:sldMk cId="1235889856" sldId="534"/>
            <ac:spMk id="14" creationId="{72A64BBA-856D-E953-4F92-1EC6A9B7FA1D}"/>
          </ac:spMkLst>
        </pc:spChg>
        <pc:spChg chg="add mod">
          <ac:chgData name="Richard Chalk" userId="287f8aa4f4de1d19" providerId="LiveId" clId="{E3FC098F-8FE9-43D8-87C8-4C8D41B0EE8C}" dt="2023-07-19T13:58:02.710" v="1628" actId="14100"/>
          <ac:spMkLst>
            <pc:docMk/>
            <pc:sldMk cId="1235889856" sldId="534"/>
            <ac:spMk id="16" creationId="{448C6EA9-A892-5122-748F-CC798E3162A1}"/>
          </ac:spMkLst>
        </pc:spChg>
        <pc:spChg chg="add mod">
          <ac:chgData name="Richard Chalk" userId="287f8aa4f4de1d19" providerId="LiveId" clId="{E3FC098F-8FE9-43D8-87C8-4C8D41B0EE8C}" dt="2023-07-19T14:00:19.191" v="1675" actId="20577"/>
          <ac:spMkLst>
            <pc:docMk/>
            <pc:sldMk cId="1235889856" sldId="534"/>
            <ac:spMk id="17" creationId="{0178DFCF-7DD8-D79B-949F-950655479FCD}"/>
          </ac:spMkLst>
        </pc:spChg>
        <pc:spChg chg="add mod">
          <ac:chgData name="Richard Chalk" userId="287f8aa4f4de1d19" providerId="LiveId" clId="{E3FC098F-8FE9-43D8-87C8-4C8D41B0EE8C}" dt="2023-07-19T14:00:00.012" v="1670" actId="1036"/>
          <ac:spMkLst>
            <pc:docMk/>
            <pc:sldMk cId="1235889856" sldId="534"/>
            <ac:spMk id="18" creationId="{7345FFAD-AA36-4DF1-2CF6-406F5678296D}"/>
          </ac:spMkLst>
        </pc:spChg>
        <pc:spChg chg="add mod">
          <ac:chgData name="Richard Chalk" userId="287f8aa4f4de1d19" providerId="LiveId" clId="{E3FC098F-8FE9-43D8-87C8-4C8D41B0EE8C}" dt="2023-07-19T14:00:50.913" v="1682" actId="1038"/>
          <ac:spMkLst>
            <pc:docMk/>
            <pc:sldMk cId="1235889856" sldId="534"/>
            <ac:spMk id="21" creationId="{4B04AD9A-388F-971A-1DD9-EF317BF59DF4}"/>
          </ac:spMkLst>
        </pc:spChg>
        <pc:picChg chg="del">
          <ac:chgData name="Richard Chalk" userId="287f8aa4f4de1d19" providerId="LiveId" clId="{E3FC098F-8FE9-43D8-87C8-4C8D41B0EE8C}" dt="2023-07-19T13:46:21.830" v="1487" actId="478"/>
          <ac:picMkLst>
            <pc:docMk/>
            <pc:sldMk cId="1235889856" sldId="534"/>
            <ac:picMk id="9" creationId="{E5F9555E-7FC9-837A-2E76-F0E33F3CBCFD}"/>
          </ac:picMkLst>
        </pc:picChg>
        <pc:picChg chg="del">
          <ac:chgData name="Richard Chalk" userId="287f8aa4f4de1d19" providerId="LiveId" clId="{E3FC098F-8FE9-43D8-87C8-4C8D41B0EE8C}" dt="2023-07-19T13:46:20.485" v="1485" actId="478"/>
          <ac:picMkLst>
            <pc:docMk/>
            <pc:sldMk cId="1235889856" sldId="534"/>
            <ac:picMk id="13" creationId="{D3ADA694-3183-0623-44AB-46E9C90DC3C1}"/>
          </ac:picMkLst>
        </pc:picChg>
        <pc:picChg chg="del">
          <ac:chgData name="Richard Chalk" userId="287f8aa4f4de1d19" providerId="LiveId" clId="{E3FC098F-8FE9-43D8-87C8-4C8D41B0EE8C}" dt="2023-07-19T13:46:21.123" v="1486" actId="478"/>
          <ac:picMkLst>
            <pc:docMk/>
            <pc:sldMk cId="1235889856" sldId="534"/>
            <ac:picMk id="15" creationId="{C0329374-9849-DC49-E427-D054B0C640C7}"/>
          </ac:picMkLst>
        </pc:picChg>
        <pc:picChg chg="add del mod">
          <ac:chgData name="Richard Chalk" userId="287f8aa4f4de1d19" providerId="LiveId" clId="{E3FC098F-8FE9-43D8-87C8-4C8D41B0EE8C}" dt="2023-07-19T13:51:33.590" v="1536" actId="478"/>
          <ac:picMkLst>
            <pc:docMk/>
            <pc:sldMk cId="1235889856" sldId="534"/>
            <ac:picMk id="7170" creationId="{70B2EFF4-4F08-88AA-BAB4-C816731A8136}"/>
          </ac:picMkLst>
        </pc:picChg>
        <pc:picChg chg="add mod">
          <ac:chgData name="Richard Chalk" userId="287f8aa4f4de1d19" providerId="LiveId" clId="{E3FC098F-8FE9-43D8-87C8-4C8D41B0EE8C}" dt="2023-07-19T13:52:02.745" v="1542" actId="1076"/>
          <ac:picMkLst>
            <pc:docMk/>
            <pc:sldMk cId="1235889856" sldId="534"/>
            <ac:picMk id="7172" creationId="{8237C417-7DA7-3D97-388D-320D46FE3648}"/>
          </ac:picMkLst>
        </pc:picChg>
        <pc:picChg chg="add mod">
          <ac:chgData name="Richard Chalk" userId="287f8aa4f4de1d19" providerId="LiveId" clId="{E3FC098F-8FE9-43D8-87C8-4C8D41B0EE8C}" dt="2023-07-19T14:11:52.340" v="1770" actId="1037"/>
          <ac:picMkLst>
            <pc:docMk/>
            <pc:sldMk cId="1235889856" sldId="534"/>
            <ac:picMk id="7174" creationId="{ABF73E3A-9AF4-28BC-7662-71841739C4CE}"/>
          </ac:picMkLst>
        </pc:picChg>
        <pc:cxnChg chg="add mod">
          <ac:chgData name="Richard Chalk" userId="287f8aa4f4de1d19" providerId="LiveId" clId="{E3FC098F-8FE9-43D8-87C8-4C8D41B0EE8C}" dt="2023-07-19T14:00:14.081" v="1673" actId="1582"/>
          <ac:cxnSpMkLst>
            <pc:docMk/>
            <pc:sldMk cId="1235889856" sldId="534"/>
            <ac:cxnSpMk id="20" creationId="{967E3EC8-78A0-B3DE-CC00-7E6C3CDDBFE6}"/>
          </ac:cxnSpMkLst>
        </pc:cxnChg>
        <pc:cxnChg chg="add mod">
          <ac:chgData name="Richard Chalk" userId="287f8aa4f4de1d19" providerId="LiveId" clId="{E3FC098F-8FE9-43D8-87C8-4C8D41B0EE8C}" dt="2023-07-19T14:01:03.901" v="1684" actId="14100"/>
          <ac:cxnSpMkLst>
            <pc:docMk/>
            <pc:sldMk cId="1235889856" sldId="534"/>
            <ac:cxnSpMk id="22" creationId="{80C0C1C4-CFEB-4F81-854E-2778031073F5}"/>
          </ac:cxnSpMkLst>
        </pc:cxnChg>
      </pc:sldChg>
      <pc:sldChg chg="addSp delSp modSp add mod modNotesTx">
        <pc:chgData name="Richard Chalk" userId="287f8aa4f4de1d19" providerId="LiveId" clId="{E3FC098F-8FE9-43D8-87C8-4C8D41B0EE8C}" dt="2023-07-19T13:45:20.484" v="1483" actId="12"/>
        <pc:sldMkLst>
          <pc:docMk/>
          <pc:sldMk cId="2914032141" sldId="535"/>
        </pc:sldMkLst>
        <pc:spChg chg="mod">
          <ac:chgData name="Richard Chalk" userId="287f8aa4f4de1d19" providerId="LiveId" clId="{E3FC098F-8FE9-43D8-87C8-4C8D41B0EE8C}" dt="2023-07-19T06:30:42.315" v="792" actId="113"/>
          <ac:spMkLst>
            <pc:docMk/>
            <pc:sldMk cId="2914032141" sldId="535"/>
            <ac:spMk id="2" creationId="{2CED0939-2445-F1A3-21AE-0A535344DD5D}"/>
          </ac:spMkLst>
        </pc:spChg>
        <pc:spChg chg="mod">
          <ac:chgData name="Richard Chalk" userId="287f8aa4f4de1d19" providerId="LiveId" clId="{E3FC098F-8FE9-43D8-87C8-4C8D41B0EE8C}" dt="2023-07-19T06:31:29.452" v="806" actId="20577"/>
          <ac:spMkLst>
            <pc:docMk/>
            <pc:sldMk cId="2914032141" sldId="535"/>
            <ac:spMk id="3" creationId="{173D56EC-57A4-FE19-1901-5242223ADD72}"/>
          </ac:spMkLst>
        </pc:spChg>
        <pc:picChg chg="del">
          <ac:chgData name="Richard Chalk" userId="287f8aa4f4de1d19" providerId="LiveId" clId="{E3FC098F-8FE9-43D8-87C8-4C8D41B0EE8C}" dt="2023-07-19T06:31:35.096" v="807" actId="478"/>
          <ac:picMkLst>
            <pc:docMk/>
            <pc:sldMk cId="2914032141" sldId="535"/>
            <ac:picMk id="5" creationId="{6325E9FD-CB31-18CC-9788-1DF96F31E1FE}"/>
          </ac:picMkLst>
        </pc:picChg>
        <pc:picChg chg="del">
          <ac:chgData name="Richard Chalk" userId="287f8aa4f4de1d19" providerId="LiveId" clId="{E3FC098F-8FE9-43D8-87C8-4C8D41B0EE8C}" dt="2023-07-19T06:29:09.014" v="771" actId="478"/>
          <ac:picMkLst>
            <pc:docMk/>
            <pc:sldMk cId="2914032141" sldId="535"/>
            <ac:picMk id="1028" creationId="{12C38E92-9383-7C55-A4B4-544CBCC2C4D6}"/>
          </ac:picMkLst>
        </pc:picChg>
        <pc:picChg chg="del">
          <ac:chgData name="Richard Chalk" userId="287f8aa4f4de1d19" providerId="LiveId" clId="{E3FC098F-8FE9-43D8-87C8-4C8D41B0EE8C}" dt="2023-07-19T06:29:08.443" v="770" actId="478"/>
          <ac:picMkLst>
            <pc:docMk/>
            <pc:sldMk cId="2914032141" sldId="535"/>
            <ac:picMk id="1030" creationId="{A169DE91-561F-D90D-3895-CB6D865217F7}"/>
          </ac:picMkLst>
        </pc:picChg>
        <pc:picChg chg="del">
          <ac:chgData name="Richard Chalk" userId="287f8aa4f4de1d19" providerId="LiveId" clId="{E3FC098F-8FE9-43D8-87C8-4C8D41B0EE8C}" dt="2023-07-19T06:29:06.704" v="768" actId="478"/>
          <ac:picMkLst>
            <pc:docMk/>
            <pc:sldMk cId="2914032141" sldId="535"/>
            <ac:picMk id="1032" creationId="{D6F11D25-9146-D25D-6181-5D4CCF4482A0}"/>
          </ac:picMkLst>
        </pc:picChg>
        <pc:picChg chg="del">
          <ac:chgData name="Richard Chalk" userId="287f8aa4f4de1d19" providerId="LiveId" clId="{E3FC098F-8FE9-43D8-87C8-4C8D41B0EE8C}" dt="2023-07-19T06:29:07.794" v="769" actId="478"/>
          <ac:picMkLst>
            <pc:docMk/>
            <pc:sldMk cId="2914032141" sldId="535"/>
            <ac:picMk id="1038" creationId="{42D7F0EF-9E19-8598-D84F-870147CC938D}"/>
          </ac:picMkLst>
        </pc:picChg>
        <pc:picChg chg="add mod">
          <ac:chgData name="Richard Chalk" userId="287f8aa4f4de1d19" providerId="LiveId" clId="{E3FC098F-8FE9-43D8-87C8-4C8D41B0EE8C}" dt="2023-07-19T06:31:40.164" v="808" actId="14100"/>
          <ac:picMkLst>
            <pc:docMk/>
            <pc:sldMk cId="2914032141" sldId="535"/>
            <ac:picMk id="2050" creationId="{0EEC7EEB-4C10-02C4-717F-998183114408}"/>
          </ac:picMkLst>
        </pc:picChg>
      </pc:sldChg>
      <pc:sldChg chg="add ord">
        <pc:chgData name="Richard Chalk" userId="287f8aa4f4de1d19" providerId="LiveId" clId="{E3FC098F-8FE9-43D8-87C8-4C8D41B0EE8C}" dt="2023-07-19T14:08:43.469" v="1701"/>
        <pc:sldMkLst>
          <pc:docMk/>
          <pc:sldMk cId="1964049909" sldId="536"/>
        </pc:sldMkLst>
      </pc:sldChg>
      <pc:sldChg chg="addSp delSp modSp add mod">
        <pc:chgData name="Richard Chalk" userId="287f8aa4f4de1d19" providerId="LiveId" clId="{E3FC098F-8FE9-43D8-87C8-4C8D41B0EE8C}" dt="2023-07-19T18:54:52.108" v="3548" actId="207"/>
        <pc:sldMkLst>
          <pc:docMk/>
          <pc:sldMk cId="490169108" sldId="537"/>
        </pc:sldMkLst>
        <pc:spChg chg="mod">
          <ac:chgData name="Richard Chalk" userId="287f8aa4f4de1d19" providerId="LiveId" clId="{E3FC098F-8FE9-43D8-87C8-4C8D41B0EE8C}" dt="2023-07-19T14:18:57.657" v="1907" actId="113"/>
          <ac:spMkLst>
            <pc:docMk/>
            <pc:sldMk cId="490169108" sldId="537"/>
            <ac:spMk id="2" creationId="{2CED0939-2445-F1A3-21AE-0A535344DD5D}"/>
          </ac:spMkLst>
        </pc:spChg>
        <pc:spChg chg="mod">
          <ac:chgData name="Richard Chalk" userId="287f8aa4f4de1d19" providerId="LiveId" clId="{E3FC098F-8FE9-43D8-87C8-4C8D41B0EE8C}" dt="2023-07-19T14:18:22.587" v="1900" actId="14100"/>
          <ac:spMkLst>
            <pc:docMk/>
            <pc:sldMk cId="490169108" sldId="537"/>
            <ac:spMk id="3" creationId="{173D56EC-57A4-FE19-1901-5242223ADD72}"/>
          </ac:spMkLst>
        </pc:spChg>
        <pc:spChg chg="mod">
          <ac:chgData name="Richard Chalk" userId="287f8aa4f4de1d19" providerId="LiveId" clId="{E3FC098F-8FE9-43D8-87C8-4C8D41B0EE8C}" dt="2023-07-19T14:09:14.522" v="1713" actId="20577"/>
          <ac:spMkLst>
            <pc:docMk/>
            <pc:sldMk cId="490169108" sldId="537"/>
            <ac:spMk id="7" creationId="{EBD62573-4B50-EAD6-8C7E-C3AE6A9F45B4}"/>
          </ac:spMkLst>
        </pc:spChg>
        <pc:spChg chg="add del">
          <ac:chgData name="Richard Chalk" userId="287f8aa4f4de1d19" providerId="LiveId" clId="{E3FC098F-8FE9-43D8-87C8-4C8D41B0EE8C}" dt="2023-07-19T14:09:44.115" v="1714" actId="478"/>
          <ac:spMkLst>
            <pc:docMk/>
            <pc:sldMk cId="490169108" sldId="537"/>
            <ac:spMk id="8" creationId="{ED2F839E-2257-E66C-DF04-23DA30640E8D}"/>
          </ac:spMkLst>
        </pc:spChg>
        <pc:spChg chg="add mod">
          <ac:chgData name="Richard Chalk" userId="287f8aa4f4de1d19" providerId="LiveId" clId="{E3FC098F-8FE9-43D8-87C8-4C8D41B0EE8C}" dt="2023-07-19T18:54:52.108" v="3548" actId="207"/>
          <ac:spMkLst>
            <pc:docMk/>
            <pc:sldMk cId="490169108" sldId="537"/>
            <ac:spMk id="11" creationId="{289240D9-2B35-5205-24FE-A65573DEA281}"/>
          </ac:spMkLst>
        </pc:spChg>
        <pc:picChg chg="add mod">
          <ac:chgData name="Richard Chalk" userId="287f8aa4f4de1d19" providerId="LiveId" clId="{E3FC098F-8FE9-43D8-87C8-4C8D41B0EE8C}" dt="2023-07-19T14:13:39.053" v="1825"/>
          <ac:picMkLst>
            <pc:docMk/>
            <pc:sldMk cId="490169108" sldId="537"/>
            <ac:picMk id="9" creationId="{3FD9DE2C-01D6-9D6D-26E4-DA2F4D182203}"/>
          </ac:picMkLst>
        </pc:picChg>
        <pc:picChg chg="add mod">
          <ac:chgData name="Richard Chalk" userId="287f8aa4f4de1d19" providerId="LiveId" clId="{E3FC098F-8FE9-43D8-87C8-4C8D41B0EE8C}" dt="2023-07-19T14:13:45.742" v="1827" actId="167"/>
          <ac:picMkLst>
            <pc:docMk/>
            <pc:sldMk cId="490169108" sldId="537"/>
            <ac:picMk id="10" creationId="{432DAA5A-3895-79F7-7F4A-288A8280420A}"/>
          </ac:picMkLst>
        </pc:picChg>
        <pc:picChg chg="add mod">
          <ac:chgData name="Richard Chalk" userId="287f8aa4f4de1d19" providerId="LiveId" clId="{E3FC098F-8FE9-43D8-87C8-4C8D41B0EE8C}" dt="2023-07-19T14:23:28.614" v="2008" actId="1076"/>
          <ac:picMkLst>
            <pc:docMk/>
            <pc:sldMk cId="490169108" sldId="537"/>
            <ac:picMk id="12" creationId="{50999DFC-D2F1-6677-CFF7-1B436CB93C24}"/>
          </ac:picMkLst>
        </pc:picChg>
      </pc:sldChg>
      <pc:sldChg chg="add del">
        <pc:chgData name="Richard Chalk" userId="287f8aa4f4de1d19" providerId="LiveId" clId="{E3FC098F-8FE9-43D8-87C8-4C8D41B0EE8C}" dt="2023-07-19T10:08:22.572" v="1236"/>
        <pc:sldMkLst>
          <pc:docMk/>
          <pc:sldMk cId="2701936146" sldId="537"/>
        </pc:sldMkLst>
      </pc:sldChg>
      <pc:sldChg chg="addSp delSp modSp add mod">
        <pc:chgData name="Richard Chalk" userId="287f8aa4f4de1d19" providerId="LiveId" clId="{E3FC098F-8FE9-43D8-87C8-4C8D41B0EE8C}" dt="2023-07-19T14:18:14.777" v="1897" actId="20577"/>
        <pc:sldMkLst>
          <pc:docMk/>
          <pc:sldMk cId="1201188176" sldId="538"/>
        </pc:sldMkLst>
        <pc:spChg chg="mod">
          <ac:chgData name="Richard Chalk" userId="287f8aa4f4de1d19" providerId="LiveId" clId="{E3FC098F-8FE9-43D8-87C8-4C8D41B0EE8C}" dt="2023-07-19T14:18:14.777" v="1897" actId="20577"/>
          <ac:spMkLst>
            <pc:docMk/>
            <pc:sldMk cId="1201188176" sldId="538"/>
            <ac:spMk id="2" creationId="{2CED0939-2445-F1A3-21AE-0A535344DD5D}"/>
          </ac:spMkLst>
        </pc:spChg>
        <pc:spChg chg="del mod">
          <ac:chgData name="Richard Chalk" userId="287f8aa4f4de1d19" providerId="LiveId" clId="{E3FC098F-8FE9-43D8-87C8-4C8D41B0EE8C}" dt="2023-07-19T14:15:05.530" v="1847" actId="478"/>
          <ac:spMkLst>
            <pc:docMk/>
            <pc:sldMk cId="1201188176" sldId="538"/>
            <ac:spMk id="7" creationId="{EBD62573-4B50-EAD6-8C7E-C3AE6A9F45B4}"/>
          </ac:spMkLst>
        </pc:spChg>
        <pc:spChg chg="add mod">
          <ac:chgData name="Richard Chalk" userId="287f8aa4f4de1d19" providerId="LiveId" clId="{E3FC098F-8FE9-43D8-87C8-4C8D41B0EE8C}" dt="2023-07-19T14:15:05.904" v="1848"/>
          <ac:spMkLst>
            <pc:docMk/>
            <pc:sldMk cId="1201188176" sldId="538"/>
            <ac:spMk id="8" creationId="{8DD6A744-4822-08AD-BB65-7C0936FAF55D}"/>
          </ac:spMkLst>
        </pc:spChg>
        <pc:picChg chg="add mod">
          <ac:chgData name="Richard Chalk" userId="287f8aa4f4de1d19" providerId="LiveId" clId="{E3FC098F-8FE9-43D8-87C8-4C8D41B0EE8C}" dt="2023-07-19T14:11:54.073" v="1771"/>
          <ac:picMkLst>
            <pc:docMk/>
            <pc:sldMk cId="1201188176" sldId="538"/>
            <ac:picMk id="3" creationId="{6B621D9A-AEF7-8EC3-AA70-9382F8A25510}"/>
          </ac:picMkLst>
        </pc:picChg>
        <pc:picChg chg="add mod">
          <ac:chgData name="Richard Chalk" userId="287f8aa4f4de1d19" providerId="LiveId" clId="{E3FC098F-8FE9-43D8-87C8-4C8D41B0EE8C}" dt="2023-07-19T14:15:05.904" v="1848"/>
          <ac:picMkLst>
            <pc:docMk/>
            <pc:sldMk cId="1201188176" sldId="538"/>
            <ac:picMk id="9" creationId="{82AFE7AB-B851-C07D-B873-3D1174805B55}"/>
          </ac:picMkLst>
        </pc:picChg>
      </pc:sldChg>
      <pc:sldChg chg="modSp add del mod">
        <pc:chgData name="Richard Chalk" userId="287f8aa4f4de1d19" providerId="LiveId" clId="{E3FC098F-8FE9-43D8-87C8-4C8D41B0EE8C}" dt="2023-07-19T14:01:31.773" v="1687" actId="47"/>
        <pc:sldMkLst>
          <pc:docMk/>
          <pc:sldMk cId="1276910916" sldId="538"/>
        </pc:sldMkLst>
        <pc:spChg chg="mod">
          <ac:chgData name="Richard Chalk" userId="287f8aa4f4de1d19" providerId="LiveId" clId="{E3FC098F-8FE9-43D8-87C8-4C8D41B0EE8C}" dt="2023-07-19T14:01:23.863" v="1685" actId="21"/>
          <ac:spMkLst>
            <pc:docMk/>
            <pc:sldMk cId="1276910916" sldId="538"/>
            <ac:spMk id="3" creationId="{173D56EC-57A4-FE19-1901-5242223ADD72}"/>
          </ac:spMkLst>
        </pc:spChg>
      </pc:sldChg>
      <pc:sldChg chg="addSp delSp modSp add mod modNotesTx">
        <pc:chgData name="Richard Chalk" userId="287f8aa4f4de1d19" providerId="LiveId" clId="{E3FC098F-8FE9-43D8-87C8-4C8D41B0EE8C}" dt="2023-07-19T14:26:24.572" v="2087" actId="20577"/>
        <pc:sldMkLst>
          <pc:docMk/>
          <pc:sldMk cId="1798859915" sldId="539"/>
        </pc:sldMkLst>
        <pc:spChg chg="mod">
          <ac:chgData name="Richard Chalk" userId="287f8aa4f4de1d19" providerId="LiveId" clId="{E3FC098F-8FE9-43D8-87C8-4C8D41B0EE8C}" dt="2023-07-19T14:26:24.572" v="2087" actId="20577"/>
          <ac:spMkLst>
            <pc:docMk/>
            <pc:sldMk cId="1798859915" sldId="539"/>
            <ac:spMk id="2" creationId="{2CED0939-2445-F1A3-21AE-0A535344DD5D}"/>
          </ac:spMkLst>
        </pc:spChg>
        <pc:spChg chg="mod">
          <ac:chgData name="Richard Chalk" userId="287f8aa4f4de1d19" providerId="LiveId" clId="{E3FC098F-8FE9-43D8-87C8-4C8D41B0EE8C}" dt="2023-07-19T14:14:56.669" v="1846" actId="20577"/>
          <ac:spMkLst>
            <pc:docMk/>
            <pc:sldMk cId="1798859915" sldId="539"/>
            <ac:spMk id="7" creationId="{EBD62573-4B50-EAD6-8C7E-C3AE6A9F45B4}"/>
          </ac:spMkLst>
        </pc:spChg>
        <pc:spChg chg="del">
          <ac:chgData name="Richard Chalk" userId="287f8aa4f4de1d19" providerId="LiveId" clId="{E3FC098F-8FE9-43D8-87C8-4C8D41B0EE8C}" dt="2023-07-19T14:23:02.801" v="1998" actId="478"/>
          <ac:spMkLst>
            <pc:docMk/>
            <pc:sldMk cId="1798859915" sldId="539"/>
            <ac:spMk id="10" creationId="{EBC4538A-04DD-7030-B0B1-7CF79376EA5F}"/>
          </ac:spMkLst>
        </pc:spChg>
        <pc:spChg chg="del mod">
          <ac:chgData name="Richard Chalk" userId="287f8aa4f4de1d19" providerId="LiveId" clId="{E3FC098F-8FE9-43D8-87C8-4C8D41B0EE8C}" dt="2023-07-19T14:23:03.738" v="1999" actId="478"/>
          <ac:spMkLst>
            <pc:docMk/>
            <pc:sldMk cId="1798859915" sldId="539"/>
            <ac:spMk id="11" creationId="{15066BB9-5584-B434-6E99-A135E9FCB81A}"/>
          </ac:spMkLst>
        </pc:spChg>
        <pc:spChg chg="del">
          <ac:chgData name="Richard Chalk" userId="287f8aa4f4de1d19" providerId="LiveId" clId="{E3FC098F-8FE9-43D8-87C8-4C8D41B0EE8C}" dt="2023-07-19T14:23:05.949" v="2001" actId="478"/>
          <ac:spMkLst>
            <pc:docMk/>
            <pc:sldMk cId="1798859915" sldId="539"/>
            <ac:spMk id="12" creationId="{794EB189-43E6-4E51-DFAA-165C1697C240}"/>
          </ac:spMkLst>
        </pc:spChg>
        <pc:spChg chg="del">
          <ac:chgData name="Richard Chalk" userId="287f8aa4f4de1d19" providerId="LiveId" clId="{E3FC098F-8FE9-43D8-87C8-4C8D41B0EE8C}" dt="2023-07-19T14:23:05.115" v="2000" actId="478"/>
          <ac:spMkLst>
            <pc:docMk/>
            <pc:sldMk cId="1798859915" sldId="539"/>
            <ac:spMk id="14" creationId="{72A64BBA-856D-E953-4F92-1EC6A9B7FA1D}"/>
          </ac:spMkLst>
        </pc:spChg>
        <pc:spChg chg="del">
          <ac:chgData name="Richard Chalk" userId="287f8aa4f4de1d19" providerId="LiveId" clId="{E3FC098F-8FE9-43D8-87C8-4C8D41B0EE8C}" dt="2023-07-19T14:22:59.997" v="1995" actId="478"/>
          <ac:spMkLst>
            <pc:docMk/>
            <pc:sldMk cId="1798859915" sldId="539"/>
            <ac:spMk id="16" creationId="{448C6EA9-A892-5122-748F-CC798E3162A1}"/>
          </ac:spMkLst>
        </pc:spChg>
        <pc:spChg chg="del">
          <ac:chgData name="Richard Chalk" userId="287f8aa4f4de1d19" providerId="LiveId" clId="{E3FC098F-8FE9-43D8-87C8-4C8D41B0EE8C}" dt="2023-07-19T14:23:07.514" v="2003" actId="478"/>
          <ac:spMkLst>
            <pc:docMk/>
            <pc:sldMk cId="1798859915" sldId="539"/>
            <ac:spMk id="17" creationId="{0178DFCF-7DD8-D79B-949F-950655479FCD}"/>
          </ac:spMkLst>
        </pc:spChg>
        <pc:spChg chg="del">
          <ac:chgData name="Richard Chalk" userId="287f8aa4f4de1d19" providerId="LiveId" clId="{E3FC098F-8FE9-43D8-87C8-4C8D41B0EE8C}" dt="2023-07-19T14:23:06.810" v="2002" actId="478"/>
          <ac:spMkLst>
            <pc:docMk/>
            <pc:sldMk cId="1798859915" sldId="539"/>
            <ac:spMk id="18" creationId="{7345FFAD-AA36-4DF1-2CF6-406F5678296D}"/>
          </ac:spMkLst>
        </pc:spChg>
        <pc:spChg chg="del">
          <ac:chgData name="Richard Chalk" userId="287f8aa4f4de1d19" providerId="LiveId" clId="{E3FC098F-8FE9-43D8-87C8-4C8D41B0EE8C}" dt="2023-07-19T14:23:10.016" v="2006" actId="478"/>
          <ac:spMkLst>
            <pc:docMk/>
            <pc:sldMk cId="1798859915" sldId="539"/>
            <ac:spMk id="21" creationId="{4B04AD9A-388F-971A-1DD9-EF317BF59DF4}"/>
          </ac:spMkLst>
        </pc:spChg>
        <pc:spChg chg="add del">
          <ac:chgData name="Richard Chalk" userId="287f8aa4f4de1d19" providerId="LiveId" clId="{E3FC098F-8FE9-43D8-87C8-4C8D41B0EE8C}" dt="2023-07-19T14:19:06.146" v="1908" actId="478"/>
          <ac:spMkLst>
            <pc:docMk/>
            <pc:sldMk cId="1798859915" sldId="539"/>
            <ac:spMk id="23" creationId="{2709F928-81EA-8174-9444-FA782EDEDE6E}"/>
          </ac:spMkLst>
        </pc:spChg>
        <pc:picChg chg="add mod">
          <ac:chgData name="Richard Chalk" userId="287f8aa4f4de1d19" providerId="LiveId" clId="{E3FC098F-8FE9-43D8-87C8-4C8D41B0EE8C}" dt="2023-07-19T14:13:29.322" v="1824" actId="1076"/>
          <ac:picMkLst>
            <pc:docMk/>
            <pc:sldMk cId="1798859915" sldId="539"/>
            <ac:picMk id="8" creationId="{03DDC474-BF92-A4F9-AADB-DDE806192008}"/>
          </ac:picMkLst>
        </pc:picChg>
        <pc:picChg chg="add del">
          <ac:chgData name="Richard Chalk" userId="287f8aa4f4de1d19" providerId="LiveId" clId="{E3FC098F-8FE9-43D8-87C8-4C8D41B0EE8C}" dt="2023-07-19T14:14:43.418" v="1833" actId="478"/>
          <ac:picMkLst>
            <pc:docMk/>
            <pc:sldMk cId="1798859915" sldId="539"/>
            <ac:picMk id="13" creationId="{5F9B6BF1-4993-1D27-ADE3-5F255D67BBFD}"/>
          </ac:picMkLst>
        </pc:picChg>
        <pc:picChg chg="add mod">
          <ac:chgData name="Richard Chalk" userId="287f8aa4f4de1d19" providerId="LiveId" clId="{E3FC098F-8FE9-43D8-87C8-4C8D41B0EE8C}" dt="2023-07-19T14:14:52.150" v="1836" actId="1076"/>
          <ac:picMkLst>
            <pc:docMk/>
            <pc:sldMk cId="1798859915" sldId="539"/>
            <ac:picMk id="19" creationId="{2CC49AFA-7B92-90BD-E364-E4B211B4E76F}"/>
          </ac:picMkLst>
        </pc:picChg>
        <pc:picChg chg="add mod">
          <ac:chgData name="Richard Chalk" userId="287f8aa4f4de1d19" providerId="LiveId" clId="{E3FC098F-8FE9-43D8-87C8-4C8D41B0EE8C}" dt="2023-07-19T14:25:02.430" v="2063" actId="1076"/>
          <ac:picMkLst>
            <pc:docMk/>
            <pc:sldMk cId="1798859915" sldId="539"/>
            <ac:picMk id="25" creationId="{39CC15BC-6688-190C-F5C2-E518BA451059}"/>
          </ac:picMkLst>
        </pc:picChg>
        <pc:picChg chg="del">
          <ac:chgData name="Richard Chalk" userId="287f8aa4f4de1d19" providerId="LiveId" clId="{E3FC098F-8FE9-43D8-87C8-4C8D41B0EE8C}" dt="2023-07-19T14:23:00.837" v="1996" actId="478"/>
          <ac:picMkLst>
            <pc:docMk/>
            <pc:sldMk cId="1798859915" sldId="539"/>
            <ac:picMk id="7172" creationId="{8237C417-7DA7-3D97-388D-320D46FE3648}"/>
          </ac:picMkLst>
        </pc:picChg>
        <pc:picChg chg="add del">
          <ac:chgData name="Richard Chalk" userId="287f8aa4f4de1d19" providerId="LiveId" clId="{E3FC098F-8FE9-43D8-87C8-4C8D41B0EE8C}" dt="2023-07-19T14:14:25.704" v="1830" actId="21"/>
          <ac:picMkLst>
            <pc:docMk/>
            <pc:sldMk cId="1798859915" sldId="539"/>
            <ac:picMk id="12290" creationId="{4BB62A13-C07E-FBD0-C24E-779E4B105CEE}"/>
          </ac:picMkLst>
        </pc:picChg>
        <pc:picChg chg="add del mod">
          <ac:chgData name="Richard Chalk" userId="287f8aa4f4de1d19" providerId="LiveId" clId="{E3FC098F-8FE9-43D8-87C8-4C8D41B0EE8C}" dt="2023-07-19T14:25:00.205" v="2062" actId="478"/>
          <ac:picMkLst>
            <pc:docMk/>
            <pc:sldMk cId="1798859915" sldId="539"/>
            <ac:picMk id="12292" creationId="{D4A3BD51-EB7F-1AFB-0BDD-10387970CC80}"/>
          </ac:picMkLst>
        </pc:picChg>
        <pc:picChg chg="add mod">
          <ac:chgData name="Richard Chalk" userId="287f8aa4f4de1d19" providerId="LiveId" clId="{E3FC098F-8FE9-43D8-87C8-4C8D41B0EE8C}" dt="2023-07-19T14:26:08.108" v="2072" actId="166"/>
          <ac:picMkLst>
            <pc:docMk/>
            <pc:sldMk cId="1798859915" sldId="539"/>
            <ac:picMk id="12294" creationId="{6FD88DAD-C095-2982-C101-C80B8C503F05}"/>
          </ac:picMkLst>
        </pc:picChg>
        <pc:picChg chg="add mod">
          <ac:chgData name="Richard Chalk" userId="287f8aa4f4de1d19" providerId="LiveId" clId="{E3FC098F-8FE9-43D8-87C8-4C8D41B0EE8C}" dt="2023-07-19T14:26:02.162" v="2071" actId="1076"/>
          <ac:picMkLst>
            <pc:docMk/>
            <pc:sldMk cId="1798859915" sldId="539"/>
            <ac:picMk id="12296" creationId="{F791B8F7-C277-F3F2-1A83-DCF776ADEAF3}"/>
          </ac:picMkLst>
        </pc:picChg>
        <pc:cxnChg chg="del mod">
          <ac:chgData name="Richard Chalk" userId="287f8aa4f4de1d19" providerId="LiveId" clId="{E3FC098F-8FE9-43D8-87C8-4C8D41B0EE8C}" dt="2023-07-19T14:23:08.219" v="2004" actId="478"/>
          <ac:cxnSpMkLst>
            <pc:docMk/>
            <pc:sldMk cId="1798859915" sldId="539"/>
            <ac:cxnSpMk id="20" creationId="{967E3EC8-78A0-B3DE-CC00-7E6C3CDDBFE6}"/>
          </ac:cxnSpMkLst>
        </pc:cxnChg>
        <pc:cxnChg chg="del mod">
          <ac:chgData name="Richard Chalk" userId="287f8aa4f4de1d19" providerId="LiveId" clId="{E3FC098F-8FE9-43D8-87C8-4C8D41B0EE8C}" dt="2023-07-19T14:23:08.892" v="2005" actId="478"/>
          <ac:cxnSpMkLst>
            <pc:docMk/>
            <pc:sldMk cId="1798859915" sldId="539"/>
            <ac:cxnSpMk id="22" creationId="{80C0C1C4-CFEB-4F81-854E-2778031073F5}"/>
          </ac:cxnSpMkLst>
        </pc:cxnChg>
      </pc:sldChg>
      <pc:sldChg chg="addSp modSp new del">
        <pc:chgData name="Richard Chalk" userId="287f8aa4f4de1d19" providerId="LiveId" clId="{E3FC098F-8FE9-43D8-87C8-4C8D41B0EE8C}" dt="2023-07-19T14:15:11.645" v="1849" actId="47"/>
        <pc:sldMkLst>
          <pc:docMk/>
          <pc:sldMk cId="314842490" sldId="540"/>
        </pc:sldMkLst>
        <pc:picChg chg="add mod">
          <ac:chgData name="Richard Chalk" userId="287f8aa4f4de1d19" providerId="LiveId" clId="{E3FC098F-8FE9-43D8-87C8-4C8D41B0EE8C}" dt="2023-07-19T14:14:27.710" v="1831"/>
          <ac:picMkLst>
            <pc:docMk/>
            <pc:sldMk cId="314842490" sldId="540"/>
            <ac:picMk id="4" creationId="{4B3E72DE-110E-DF18-77D4-9CC88ABDC1DF}"/>
          </ac:picMkLst>
        </pc:picChg>
      </pc:sldChg>
      <pc:sldChg chg="addSp delSp modSp add mod modNotesTx">
        <pc:chgData name="Richard Chalk" userId="287f8aa4f4de1d19" providerId="LiveId" clId="{E3FC098F-8FE9-43D8-87C8-4C8D41B0EE8C}" dt="2023-07-20T05:16:47.060" v="5571" actId="20577"/>
        <pc:sldMkLst>
          <pc:docMk/>
          <pc:sldMk cId="3436339194" sldId="540"/>
        </pc:sldMkLst>
        <pc:spChg chg="add mod">
          <ac:chgData name="Richard Chalk" userId="287f8aa4f4de1d19" providerId="LiveId" clId="{E3FC098F-8FE9-43D8-87C8-4C8D41B0EE8C}" dt="2023-07-19T14:40:07.526" v="2502" actId="1036"/>
          <ac:spMkLst>
            <pc:docMk/>
            <pc:sldMk cId="3436339194" sldId="540"/>
            <ac:spMk id="10" creationId="{367EFB2F-54AA-64E3-C068-D1A632C3E512}"/>
          </ac:spMkLst>
        </pc:spChg>
        <pc:spChg chg="mod">
          <ac:chgData name="Richard Chalk" userId="287f8aa4f4de1d19" providerId="LiveId" clId="{E3FC098F-8FE9-43D8-87C8-4C8D41B0EE8C}" dt="2023-07-19T14:35:42.625" v="2398" actId="20577"/>
          <ac:spMkLst>
            <pc:docMk/>
            <pc:sldMk cId="3436339194" sldId="540"/>
            <ac:spMk id="152" creationId="{00000000-0000-0000-0000-000000000000}"/>
          </ac:spMkLst>
        </pc:spChg>
        <pc:spChg chg="mod">
          <ac:chgData name="Richard Chalk" userId="287f8aa4f4de1d19" providerId="LiveId" clId="{E3FC098F-8FE9-43D8-87C8-4C8D41B0EE8C}" dt="2023-07-19T14:40:47.840" v="2514" actId="113"/>
          <ac:spMkLst>
            <pc:docMk/>
            <pc:sldMk cId="3436339194" sldId="540"/>
            <ac:spMk id="159" creationId="{00000000-0000-0000-0000-000000000000}"/>
          </ac:spMkLst>
        </pc:spChg>
        <pc:grpChg chg="mod">
          <ac:chgData name="Richard Chalk" userId="287f8aa4f4de1d19" providerId="LiveId" clId="{E3FC098F-8FE9-43D8-87C8-4C8D41B0EE8C}" dt="2023-07-19T14:35:51.520" v="2413" actId="1035"/>
          <ac:grpSpMkLst>
            <pc:docMk/>
            <pc:sldMk cId="3436339194" sldId="540"/>
            <ac:grpSpMk id="6" creationId="{7308CB4A-F4E5-69D5-DEB8-062FCE06CE10}"/>
          </ac:grpSpMkLst>
        </pc:grpChg>
        <pc:picChg chg="del">
          <ac:chgData name="Richard Chalk" userId="287f8aa4f4de1d19" providerId="LiveId" clId="{E3FC098F-8FE9-43D8-87C8-4C8D41B0EE8C}" dt="2023-07-19T14:35:45.143" v="2399" actId="478"/>
          <ac:picMkLst>
            <pc:docMk/>
            <pc:sldMk cId="3436339194" sldId="540"/>
            <ac:picMk id="2" creationId="{C91A7F54-BEB5-7C16-669C-4848CEA05DCF}"/>
          </ac:picMkLst>
        </pc:picChg>
        <pc:picChg chg="del">
          <ac:chgData name="Richard Chalk" userId="287f8aa4f4de1d19" providerId="LiveId" clId="{E3FC098F-8FE9-43D8-87C8-4C8D41B0EE8C}" dt="2023-07-19T14:35:45.843" v="2400" actId="478"/>
          <ac:picMkLst>
            <pc:docMk/>
            <pc:sldMk cId="3436339194" sldId="540"/>
            <ac:picMk id="5" creationId="{CDEC0F47-627B-CBCC-7804-83056BC102FD}"/>
          </ac:picMkLst>
        </pc:picChg>
      </pc:sldChg>
      <pc:sldChg chg="addSp delSp modSp add mod modNotesTx">
        <pc:chgData name="Richard Chalk" userId="287f8aa4f4de1d19" providerId="LiveId" clId="{E3FC098F-8FE9-43D8-87C8-4C8D41B0EE8C}" dt="2023-07-20T04:43:34.889" v="4325" actId="20577"/>
        <pc:sldMkLst>
          <pc:docMk/>
          <pc:sldMk cId="3465289972" sldId="541"/>
        </pc:sldMkLst>
        <pc:spChg chg="mod">
          <ac:chgData name="Richard Chalk" userId="287f8aa4f4de1d19" providerId="LiveId" clId="{E3FC098F-8FE9-43D8-87C8-4C8D41B0EE8C}" dt="2023-07-20T04:42:49.728" v="4231" actId="113"/>
          <ac:spMkLst>
            <pc:docMk/>
            <pc:sldMk cId="3465289972" sldId="541"/>
            <ac:spMk id="2" creationId="{2CED0939-2445-F1A3-21AE-0A535344DD5D}"/>
          </ac:spMkLst>
        </pc:spChg>
        <pc:spChg chg="del mod">
          <ac:chgData name="Richard Chalk" userId="287f8aa4f4de1d19" providerId="LiveId" clId="{E3FC098F-8FE9-43D8-87C8-4C8D41B0EE8C}" dt="2023-07-19T14:50:06.305" v="3081" actId="478"/>
          <ac:spMkLst>
            <pc:docMk/>
            <pc:sldMk cId="3465289972" sldId="541"/>
            <ac:spMk id="8" creationId="{B8D39B89-8255-9704-36FA-A4485C8B14BB}"/>
          </ac:spMkLst>
        </pc:spChg>
        <pc:picChg chg="add del">
          <ac:chgData name="Richard Chalk" userId="287f8aa4f4de1d19" providerId="LiveId" clId="{E3FC098F-8FE9-43D8-87C8-4C8D41B0EE8C}" dt="2023-07-20T04:39:33.683" v="3992" actId="22"/>
          <ac:picMkLst>
            <pc:docMk/>
            <pc:sldMk cId="3465289972" sldId="541"/>
            <ac:picMk id="13" creationId="{3D5AAAD6-A9F2-008F-9FBB-FBC9EA48F9D9}"/>
          </ac:picMkLst>
        </pc:picChg>
      </pc:sldChg>
      <pc:sldChg chg="addSp delSp modSp add mod ord modNotesTx">
        <pc:chgData name="Richard Chalk" userId="287f8aa4f4de1d19" providerId="LiveId" clId="{E3FC098F-8FE9-43D8-87C8-4C8D41B0EE8C}" dt="2023-07-20T10:25:00.108" v="7313" actId="1037"/>
        <pc:sldMkLst>
          <pc:docMk/>
          <pc:sldMk cId="2410027342" sldId="542"/>
        </pc:sldMkLst>
        <pc:spChg chg="mod">
          <ac:chgData name="Richard Chalk" userId="287f8aa4f4de1d19" providerId="LiveId" clId="{E3FC098F-8FE9-43D8-87C8-4C8D41B0EE8C}" dt="2023-07-20T04:22:22.693" v="3573" actId="113"/>
          <ac:spMkLst>
            <pc:docMk/>
            <pc:sldMk cId="2410027342" sldId="542"/>
            <ac:spMk id="2" creationId="{2CED0939-2445-F1A3-21AE-0A535344DD5D}"/>
          </ac:spMkLst>
        </pc:spChg>
        <pc:spChg chg="mod">
          <ac:chgData name="Richard Chalk" userId="287f8aa4f4de1d19" providerId="LiveId" clId="{E3FC098F-8FE9-43D8-87C8-4C8D41B0EE8C}" dt="2023-07-20T10:24:27.238" v="7256" actId="14100"/>
          <ac:spMkLst>
            <pc:docMk/>
            <pc:sldMk cId="2410027342" sldId="542"/>
            <ac:spMk id="3" creationId="{173D56EC-57A4-FE19-1901-5242223ADD72}"/>
          </ac:spMkLst>
        </pc:spChg>
        <pc:spChg chg="mod">
          <ac:chgData name="Richard Chalk" userId="287f8aa4f4de1d19" providerId="LiveId" clId="{E3FC098F-8FE9-43D8-87C8-4C8D41B0EE8C}" dt="2023-07-20T10:24:40.943" v="7259" actId="1076"/>
          <ac:spMkLst>
            <pc:docMk/>
            <pc:sldMk cId="2410027342" sldId="542"/>
            <ac:spMk id="7" creationId="{EBD62573-4B50-EAD6-8C7E-C3AE6A9F45B4}"/>
          </ac:spMkLst>
        </pc:spChg>
        <pc:spChg chg="add del">
          <ac:chgData name="Richard Chalk" userId="287f8aa4f4de1d19" providerId="LiveId" clId="{E3FC098F-8FE9-43D8-87C8-4C8D41B0EE8C}" dt="2023-07-20T04:21:18.085" v="3549" actId="478"/>
          <ac:spMkLst>
            <pc:docMk/>
            <pc:sldMk cId="2410027342" sldId="542"/>
            <ac:spMk id="8" creationId="{28B2DD38-12E6-DC30-C11F-37D66A286DF5}"/>
          </ac:spMkLst>
        </pc:spChg>
        <pc:spChg chg="add mod">
          <ac:chgData name="Richard Chalk" userId="287f8aa4f4de1d19" providerId="LiveId" clId="{E3FC098F-8FE9-43D8-87C8-4C8D41B0EE8C}" dt="2023-07-20T10:25:00.108" v="7313" actId="1037"/>
          <ac:spMkLst>
            <pc:docMk/>
            <pc:sldMk cId="2410027342" sldId="542"/>
            <ac:spMk id="9" creationId="{654E1433-9448-BC7C-D085-CDE9355CC0FC}"/>
          </ac:spMkLst>
        </pc:spChg>
        <pc:picChg chg="del">
          <ac:chgData name="Richard Chalk" userId="287f8aa4f4de1d19" providerId="LiveId" clId="{E3FC098F-8FE9-43D8-87C8-4C8D41B0EE8C}" dt="2023-07-19T15:11:11.728" v="3273" actId="478"/>
          <ac:picMkLst>
            <pc:docMk/>
            <pc:sldMk cId="2410027342" sldId="542"/>
            <ac:picMk id="1028" creationId="{12C38E92-9383-7C55-A4B4-544CBCC2C4D6}"/>
          </ac:picMkLst>
        </pc:picChg>
        <pc:picChg chg="del">
          <ac:chgData name="Richard Chalk" userId="287f8aa4f4de1d19" providerId="LiveId" clId="{E3FC098F-8FE9-43D8-87C8-4C8D41B0EE8C}" dt="2023-07-19T15:11:13.402" v="3276" actId="478"/>
          <ac:picMkLst>
            <pc:docMk/>
            <pc:sldMk cId="2410027342" sldId="542"/>
            <ac:picMk id="1030" creationId="{A169DE91-561F-D90D-3895-CB6D865217F7}"/>
          </ac:picMkLst>
        </pc:picChg>
        <pc:picChg chg="del">
          <ac:chgData name="Richard Chalk" userId="287f8aa4f4de1d19" providerId="LiveId" clId="{E3FC098F-8FE9-43D8-87C8-4C8D41B0EE8C}" dt="2023-07-19T15:11:12.332" v="3274" actId="478"/>
          <ac:picMkLst>
            <pc:docMk/>
            <pc:sldMk cId="2410027342" sldId="542"/>
            <ac:picMk id="1032" creationId="{D6F11D25-9146-D25D-6181-5D4CCF4482A0}"/>
          </ac:picMkLst>
        </pc:picChg>
        <pc:picChg chg="del">
          <ac:chgData name="Richard Chalk" userId="287f8aa4f4de1d19" providerId="LiveId" clId="{E3FC098F-8FE9-43D8-87C8-4C8D41B0EE8C}" dt="2023-07-19T15:11:12.832" v="3275" actId="478"/>
          <ac:picMkLst>
            <pc:docMk/>
            <pc:sldMk cId="2410027342" sldId="542"/>
            <ac:picMk id="1038" creationId="{42D7F0EF-9E19-8598-D84F-870147CC938D}"/>
          </ac:picMkLst>
        </pc:picChg>
        <pc:picChg chg="add del mod">
          <ac:chgData name="Richard Chalk" userId="287f8aa4f4de1d19" providerId="LiveId" clId="{E3FC098F-8FE9-43D8-87C8-4C8D41B0EE8C}" dt="2023-07-20T04:22:57.705" v="3576" actId="478"/>
          <ac:picMkLst>
            <pc:docMk/>
            <pc:sldMk cId="2410027342" sldId="542"/>
            <ac:picMk id="14338" creationId="{FF66E1D2-E918-E3A4-075E-C8B8D181B24E}"/>
          </ac:picMkLst>
        </pc:picChg>
        <pc:picChg chg="add del">
          <ac:chgData name="Richard Chalk" userId="287f8aa4f4de1d19" providerId="LiveId" clId="{E3FC098F-8FE9-43D8-87C8-4C8D41B0EE8C}" dt="2023-07-20T04:23:09.397" v="3578" actId="478"/>
          <ac:picMkLst>
            <pc:docMk/>
            <pc:sldMk cId="2410027342" sldId="542"/>
            <ac:picMk id="14340" creationId="{058FB26F-FEA0-CBA3-92AE-93D51B112BBC}"/>
          </ac:picMkLst>
        </pc:picChg>
        <pc:picChg chg="add mod">
          <ac:chgData name="Richard Chalk" userId="287f8aa4f4de1d19" providerId="LiveId" clId="{E3FC098F-8FE9-43D8-87C8-4C8D41B0EE8C}" dt="2023-07-20T10:24:48.841" v="7301" actId="1038"/>
          <ac:picMkLst>
            <pc:docMk/>
            <pc:sldMk cId="2410027342" sldId="542"/>
            <ac:picMk id="14342" creationId="{D0C1A8A2-86F1-D3C1-A20B-F552467BFDB9}"/>
          </ac:picMkLst>
        </pc:picChg>
        <pc:picChg chg="add mod">
          <ac:chgData name="Richard Chalk" userId="287f8aa4f4de1d19" providerId="LiveId" clId="{E3FC098F-8FE9-43D8-87C8-4C8D41B0EE8C}" dt="2023-07-20T10:23:54.103" v="7172" actId="1038"/>
          <ac:picMkLst>
            <pc:docMk/>
            <pc:sldMk cId="2410027342" sldId="542"/>
            <ac:picMk id="14344" creationId="{E9C0AFA3-CDD9-FABC-D6F4-9657906CC85B}"/>
          </ac:picMkLst>
        </pc:picChg>
      </pc:sldChg>
      <pc:sldChg chg="addSp delSp modSp add mod modNotes">
        <pc:chgData name="Richard Chalk" userId="287f8aa4f4de1d19" providerId="LiveId" clId="{E3FC098F-8FE9-43D8-87C8-4C8D41B0EE8C}" dt="2023-07-20T09:40:21.910" v="6507" actId="1076"/>
        <pc:sldMkLst>
          <pc:docMk/>
          <pc:sldMk cId="2521131524" sldId="543"/>
        </pc:sldMkLst>
        <pc:spChg chg="add del mod">
          <ac:chgData name="Richard Chalk" userId="287f8aa4f4de1d19" providerId="LiveId" clId="{E3FC098F-8FE9-43D8-87C8-4C8D41B0EE8C}" dt="2023-07-20T04:55:41.931" v="5122" actId="478"/>
          <ac:spMkLst>
            <pc:docMk/>
            <pc:sldMk cId="2521131524" sldId="543"/>
            <ac:spMk id="3" creationId="{CB1B68E5-070C-8227-2BFB-89E8633C3851}"/>
          </ac:spMkLst>
        </pc:spChg>
        <pc:spChg chg="mod">
          <ac:chgData name="Richard Chalk" userId="287f8aa4f4de1d19" providerId="LiveId" clId="{E3FC098F-8FE9-43D8-87C8-4C8D41B0EE8C}" dt="2023-07-20T09:40:17.707" v="6506" actId="1037"/>
          <ac:spMkLst>
            <pc:docMk/>
            <pc:sldMk cId="2521131524" sldId="543"/>
            <ac:spMk id="5" creationId="{78189A0B-73DF-369F-10EC-E352A9C67257}"/>
          </ac:spMkLst>
        </pc:spChg>
        <pc:spChg chg="add mod">
          <ac:chgData name="Richard Chalk" userId="287f8aa4f4de1d19" providerId="LiveId" clId="{E3FC098F-8FE9-43D8-87C8-4C8D41B0EE8C}" dt="2023-07-19T18:52:38.983" v="3536"/>
          <ac:spMkLst>
            <pc:docMk/>
            <pc:sldMk cId="2521131524" sldId="543"/>
            <ac:spMk id="8" creationId="{9E2982C1-7751-A998-BB34-61B837E4071C}"/>
          </ac:spMkLst>
        </pc:spChg>
        <pc:spChg chg="add del mod">
          <ac:chgData name="Richard Chalk" userId="287f8aa4f4de1d19" providerId="LiveId" clId="{E3FC098F-8FE9-43D8-87C8-4C8D41B0EE8C}" dt="2023-07-20T09:37:05.073" v="6478" actId="478"/>
          <ac:spMkLst>
            <pc:docMk/>
            <pc:sldMk cId="2521131524" sldId="543"/>
            <ac:spMk id="13" creationId="{4D0F5332-0542-1259-E004-3433ED048897}"/>
          </ac:spMkLst>
        </pc:spChg>
        <pc:spChg chg="add mod">
          <ac:chgData name="Richard Chalk" userId="287f8aa4f4de1d19" providerId="LiveId" clId="{E3FC098F-8FE9-43D8-87C8-4C8D41B0EE8C}" dt="2023-07-20T09:37:05.454" v="6479"/>
          <ac:spMkLst>
            <pc:docMk/>
            <pc:sldMk cId="2521131524" sldId="543"/>
            <ac:spMk id="18" creationId="{50AE9165-137F-AD18-B17D-508AFCA19DB3}"/>
          </ac:spMkLst>
        </pc:spChg>
        <pc:spChg chg="add mod">
          <ac:chgData name="Richard Chalk" userId="287f8aa4f4de1d19" providerId="LiveId" clId="{E3FC098F-8FE9-43D8-87C8-4C8D41B0EE8C}" dt="2023-07-20T09:37:05.454" v="6479"/>
          <ac:spMkLst>
            <pc:docMk/>
            <pc:sldMk cId="2521131524" sldId="543"/>
            <ac:spMk id="19" creationId="{20A6D758-CB2E-C3F0-CF1C-774E31726EA0}"/>
          </ac:spMkLst>
        </pc:spChg>
        <pc:spChg chg="add mod">
          <ac:chgData name="Richard Chalk" userId="287f8aa4f4de1d19" providerId="LiveId" clId="{E3FC098F-8FE9-43D8-87C8-4C8D41B0EE8C}" dt="2023-07-20T09:40:09.618" v="6496" actId="1076"/>
          <ac:spMkLst>
            <pc:docMk/>
            <pc:sldMk cId="2521131524" sldId="543"/>
            <ac:spMk id="21" creationId="{2B819B9C-31BB-ABD5-AF4C-3C0D69CC4273}"/>
          </ac:spMkLst>
        </pc:spChg>
        <pc:spChg chg="del">
          <ac:chgData name="Richard Chalk" userId="287f8aa4f4de1d19" providerId="LiveId" clId="{E3FC098F-8FE9-43D8-87C8-4C8D41B0EE8C}" dt="2023-07-19T18:52:53.722" v="3541" actId="478"/>
          <ac:spMkLst>
            <pc:docMk/>
            <pc:sldMk cId="2521131524" sldId="543"/>
            <ac:spMk id="127" creationId="{00000000-0000-0000-0000-000000000000}"/>
          </ac:spMkLst>
        </pc:spChg>
        <pc:spChg chg="mod">
          <ac:chgData name="Richard Chalk" userId="287f8aa4f4de1d19" providerId="LiveId" clId="{E3FC098F-8FE9-43D8-87C8-4C8D41B0EE8C}" dt="2023-07-20T04:59:15.143" v="5186" actId="20577"/>
          <ac:spMkLst>
            <pc:docMk/>
            <pc:sldMk cId="2521131524" sldId="543"/>
            <ac:spMk id="128" creationId="{00000000-0000-0000-0000-000000000000}"/>
          </ac:spMkLst>
        </pc:spChg>
        <pc:picChg chg="add mod">
          <ac:chgData name="Richard Chalk" userId="287f8aa4f4de1d19" providerId="LiveId" clId="{E3FC098F-8FE9-43D8-87C8-4C8D41B0EE8C}" dt="2023-07-19T18:52:38.983" v="3536"/>
          <ac:picMkLst>
            <pc:docMk/>
            <pc:sldMk cId="2521131524" sldId="543"/>
            <ac:picMk id="7" creationId="{262754F6-346F-781D-F69E-0AE736F36167}"/>
          </ac:picMkLst>
        </pc:picChg>
        <pc:picChg chg="add del mod">
          <ac:chgData name="Richard Chalk" userId="287f8aa4f4de1d19" providerId="LiveId" clId="{E3FC098F-8FE9-43D8-87C8-4C8D41B0EE8C}" dt="2023-07-20T09:37:05.073" v="6478" actId="478"/>
          <ac:picMkLst>
            <pc:docMk/>
            <pc:sldMk cId="2521131524" sldId="543"/>
            <ac:picMk id="9" creationId="{32056C59-5EB1-BC8C-F3B1-06B607694287}"/>
          </ac:picMkLst>
        </pc:picChg>
        <pc:picChg chg="add del mod">
          <ac:chgData name="Richard Chalk" userId="287f8aa4f4de1d19" providerId="LiveId" clId="{E3FC098F-8FE9-43D8-87C8-4C8D41B0EE8C}" dt="2023-07-20T09:37:05.073" v="6478" actId="478"/>
          <ac:picMkLst>
            <pc:docMk/>
            <pc:sldMk cId="2521131524" sldId="543"/>
            <ac:picMk id="10" creationId="{E6E607BC-9228-898F-CCEC-BF6547F30E36}"/>
          </ac:picMkLst>
        </pc:picChg>
        <pc:picChg chg="add del mod">
          <ac:chgData name="Richard Chalk" userId="287f8aa4f4de1d19" providerId="LiveId" clId="{E3FC098F-8FE9-43D8-87C8-4C8D41B0EE8C}" dt="2023-07-20T09:37:05.073" v="6478" actId="478"/>
          <ac:picMkLst>
            <pc:docMk/>
            <pc:sldMk cId="2521131524" sldId="543"/>
            <ac:picMk id="11" creationId="{42DB20FC-1E27-8A93-1B5D-4ADB492235BA}"/>
          </ac:picMkLst>
        </pc:picChg>
        <pc:picChg chg="add del mod">
          <ac:chgData name="Richard Chalk" userId="287f8aa4f4de1d19" providerId="LiveId" clId="{E3FC098F-8FE9-43D8-87C8-4C8D41B0EE8C}" dt="2023-07-20T09:37:05.073" v="6478" actId="478"/>
          <ac:picMkLst>
            <pc:docMk/>
            <pc:sldMk cId="2521131524" sldId="543"/>
            <ac:picMk id="12" creationId="{A9506205-496A-D0E3-054E-595FE02D23CF}"/>
          </ac:picMkLst>
        </pc:picChg>
        <pc:picChg chg="add mod">
          <ac:chgData name="Richard Chalk" userId="287f8aa4f4de1d19" providerId="LiveId" clId="{E3FC098F-8FE9-43D8-87C8-4C8D41B0EE8C}" dt="2023-07-20T09:37:05.454" v="6479"/>
          <ac:picMkLst>
            <pc:docMk/>
            <pc:sldMk cId="2521131524" sldId="543"/>
            <ac:picMk id="14" creationId="{A27BE39B-F043-23E2-E0DB-98FC0D3E2076}"/>
          </ac:picMkLst>
        </pc:picChg>
        <pc:picChg chg="add mod">
          <ac:chgData name="Richard Chalk" userId="287f8aa4f4de1d19" providerId="LiveId" clId="{E3FC098F-8FE9-43D8-87C8-4C8D41B0EE8C}" dt="2023-07-20T09:37:05.454" v="6479"/>
          <ac:picMkLst>
            <pc:docMk/>
            <pc:sldMk cId="2521131524" sldId="543"/>
            <ac:picMk id="15" creationId="{D7A5AD59-3FA4-DE06-6F10-CF57324B8E30}"/>
          </ac:picMkLst>
        </pc:picChg>
        <pc:picChg chg="add mod">
          <ac:chgData name="Richard Chalk" userId="287f8aa4f4de1d19" providerId="LiveId" clId="{E3FC098F-8FE9-43D8-87C8-4C8D41B0EE8C}" dt="2023-07-20T09:37:05.454" v="6479"/>
          <ac:picMkLst>
            <pc:docMk/>
            <pc:sldMk cId="2521131524" sldId="543"/>
            <ac:picMk id="16" creationId="{5D713C6F-1B0E-3EC9-A0F0-E74DAA1173C3}"/>
          </ac:picMkLst>
        </pc:picChg>
        <pc:picChg chg="add mod">
          <ac:chgData name="Richard Chalk" userId="287f8aa4f4de1d19" providerId="LiveId" clId="{E3FC098F-8FE9-43D8-87C8-4C8D41B0EE8C}" dt="2023-07-20T09:37:05.454" v="6479"/>
          <ac:picMkLst>
            <pc:docMk/>
            <pc:sldMk cId="2521131524" sldId="543"/>
            <ac:picMk id="17" creationId="{F1A7B2AD-2CB6-8B45-EFEC-E5C39BD0A814}"/>
          </ac:picMkLst>
        </pc:picChg>
        <pc:picChg chg="add mod">
          <ac:chgData name="Richard Chalk" userId="287f8aa4f4de1d19" providerId="LiveId" clId="{E3FC098F-8FE9-43D8-87C8-4C8D41B0EE8C}" dt="2023-07-20T09:40:21.910" v="6507" actId="1076"/>
          <ac:picMkLst>
            <pc:docMk/>
            <pc:sldMk cId="2521131524" sldId="543"/>
            <ac:picMk id="20" creationId="{F752884A-E887-B427-5C4F-4DD8A101B488}"/>
          </ac:picMkLst>
        </pc:picChg>
      </pc:sldChg>
      <pc:sldChg chg="addSp delSp modSp add mod modNotesTx">
        <pc:chgData name="Richard Chalk" userId="287f8aa4f4de1d19" providerId="LiveId" clId="{E3FC098F-8FE9-43D8-87C8-4C8D41B0EE8C}" dt="2023-07-20T04:31:25.648" v="3933" actId="1035"/>
        <pc:sldMkLst>
          <pc:docMk/>
          <pc:sldMk cId="3219555501" sldId="544"/>
        </pc:sldMkLst>
        <pc:spChg chg="mod">
          <ac:chgData name="Richard Chalk" userId="287f8aa4f4de1d19" providerId="LiveId" clId="{E3FC098F-8FE9-43D8-87C8-4C8D41B0EE8C}" dt="2023-07-20T04:27:30.802" v="3767" actId="113"/>
          <ac:spMkLst>
            <pc:docMk/>
            <pc:sldMk cId="3219555501" sldId="544"/>
            <ac:spMk id="2" creationId="{2CED0939-2445-F1A3-21AE-0A535344DD5D}"/>
          </ac:spMkLst>
        </pc:spChg>
        <pc:spChg chg="mod">
          <ac:chgData name="Richard Chalk" userId="287f8aa4f4de1d19" providerId="LiveId" clId="{E3FC098F-8FE9-43D8-87C8-4C8D41B0EE8C}" dt="2023-07-20T04:31:25.648" v="3933" actId="1035"/>
          <ac:spMkLst>
            <pc:docMk/>
            <pc:sldMk cId="3219555501" sldId="544"/>
            <ac:spMk id="3" creationId="{173D56EC-57A4-FE19-1901-5242223ADD72}"/>
          </ac:spMkLst>
        </pc:spChg>
        <pc:spChg chg="add mod">
          <ac:chgData name="Richard Chalk" userId="287f8aa4f4de1d19" providerId="LiveId" clId="{E3FC098F-8FE9-43D8-87C8-4C8D41B0EE8C}" dt="2023-07-20T04:31:13.152" v="3921" actId="207"/>
          <ac:spMkLst>
            <pc:docMk/>
            <pc:sldMk cId="3219555501" sldId="544"/>
            <ac:spMk id="8" creationId="{0DEF9B41-6D8A-DB4A-8319-F82DB876C425}"/>
          </ac:spMkLst>
        </pc:spChg>
        <pc:picChg chg="add mod">
          <ac:chgData name="Richard Chalk" userId="287f8aa4f4de1d19" providerId="LiveId" clId="{E3FC098F-8FE9-43D8-87C8-4C8D41B0EE8C}" dt="2023-07-20T04:30:16.251" v="3874" actId="1076"/>
          <ac:picMkLst>
            <pc:docMk/>
            <pc:sldMk cId="3219555501" sldId="544"/>
            <ac:picMk id="9" creationId="{B3C5FBFE-F676-D0E0-4EF8-4B4EF18CAE7C}"/>
          </ac:picMkLst>
        </pc:picChg>
        <pc:picChg chg="del">
          <ac:chgData name="Richard Chalk" userId="287f8aa4f4de1d19" providerId="LiveId" clId="{E3FC098F-8FE9-43D8-87C8-4C8D41B0EE8C}" dt="2023-07-20T04:28:20.215" v="3770" actId="478"/>
          <ac:picMkLst>
            <pc:docMk/>
            <pc:sldMk cId="3219555501" sldId="544"/>
            <ac:picMk id="14342" creationId="{D0C1A8A2-86F1-D3C1-A20B-F552467BFDB9}"/>
          </ac:picMkLst>
        </pc:picChg>
        <pc:picChg chg="add mod">
          <ac:chgData name="Richard Chalk" userId="287f8aa4f4de1d19" providerId="LiveId" clId="{E3FC098F-8FE9-43D8-87C8-4C8D41B0EE8C}" dt="2023-07-20T04:30:12.114" v="3873" actId="1035"/>
          <ac:picMkLst>
            <pc:docMk/>
            <pc:sldMk cId="3219555501" sldId="544"/>
            <ac:picMk id="16386" creationId="{055945E1-14EC-EAD6-D8C2-7D703E2822AD}"/>
          </ac:picMkLst>
        </pc:picChg>
      </pc:sldChg>
      <pc:sldChg chg="addSp delSp modSp add mod">
        <pc:chgData name="Richard Chalk" userId="287f8aa4f4de1d19" providerId="LiveId" clId="{E3FC098F-8FE9-43D8-87C8-4C8D41B0EE8C}" dt="2023-07-20T09:49:33.200" v="6650" actId="207"/>
        <pc:sldMkLst>
          <pc:docMk/>
          <pc:sldMk cId="2863898324" sldId="545"/>
        </pc:sldMkLst>
        <pc:spChg chg="mod">
          <ac:chgData name="Richard Chalk" userId="287f8aa4f4de1d19" providerId="LiveId" clId="{E3FC098F-8FE9-43D8-87C8-4C8D41B0EE8C}" dt="2023-07-20T09:48:08.248" v="6621" actId="113"/>
          <ac:spMkLst>
            <pc:docMk/>
            <pc:sldMk cId="2863898324" sldId="545"/>
            <ac:spMk id="2" creationId="{2CED0939-2445-F1A3-21AE-0A535344DD5D}"/>
          </ac:spMkLst>
        </pc:spChg>
        <pc:spChg chg="del">
          <ac:chgData name="Richard Chalk" userId="287f8aa4f4de1d19" providerId="LiveId" clId="{E3FC098F-8FE9-43D8-87C8-4C8D41B0EE8C}" dt="2023-07-20T04:33:50.672" v="3978" actId="478"/>
          <ac:spMkLst>
            <pc:docMk/>
            <pc:sldMk cId="2863898324" sldId="545"/>
            <ac:spMk id="3" creationId="{173D56EC-57A4-FE19-1901-5242223ADD72}"/>
          </ac:spMkLst>
        </pc:spChg>
        <pc:spChg chg="mod">
          <ac:chgData name="Richard Chalk" userId="287f8aa4f4de1d19" providerId="LiveId" clId="{E3FC098F-8FE9-43D8-87C8-4C8D41B0EE8C}" dt="2023-07-20T09:49:33.200" v="6650" actId="207"/>
          <ac:spMkLst>
            <pc:docMk/>
            <pc:sldMk cId="2863898324" sldId="545"/>
            <ac:spMk id="7" creationId="{EBD62573-4B50-EAD6-8C7E-C3AE6A9F45B4}"/>
          </ac:spMkLst>
        </pc:spChg>
        <pc:spChg chg="del">
          <ac:chgData name="Richard Chalk" userId="287f8aa4f4de1d19" providerId="LiveId" clId="{E3FC098F-8FE9-43D8-87C8-4C8D41B0EE8C}" dt="2023-07-20T04:33:57.761" v="3982" actId="478"/>
          <ac:spMkLst>
            <pc:docMk/>
            <pc:sldMk cId="2863898324" sldId="545"/>
            <ac:spMk id="8" creationId="{0DEF9B41-6D8A-DB4A-8319-F82DB876C425}"/>
          </ac:spMkLst>
        </pc:spChg>
        <pc:spChg chg="add del mod">
          <ac:chgData name="Richard Chalk" userId="287f8aa4f4de1d19" providerId="LiveId" clId="{E3FC098F-8FE9-43D8-87C8-4C8D41B0EE8C}" dt="2023-07-20T04:33:55.299" v="3980"/>
          <ac:spMkLst>
            <pc:docMk/>
            <pc:sldMk cId="2863898324" sldId="545"/>
            <ac:spMk id="12" creationId="{7038112D-BA82-9DB6-3D99-2999C61C112B}"/>
          </ac:spMkLst>
        </pc:spChg>
        <pc:spChg chg="add del mod">
          <ac:chgData name="Richard Chalk" userId="287f8aa4f4de1d19" providerId="LiveId" clId="{E3FC098F-8FE9-43D8-87C8-4C8D41B0EE8C}" dt="2023-07-20T04:33:55.299" v="3980"/>
          <ac:spMkLst>
            <pc:docMk/>
            <pc:sldMk cId="2863898324" sldId="545"/>
            <ac:spMk id="13" creationId="{5F690DBD-45F1-4A2B-8D07-B6E4E1A000C8}"/>
          </ac:spMkLst>
        </pc:spChg>
        <pc:spChg chg="add del mod">
          <ac:chgData name="Richard Chalk" userId="287f8aa4f4de1d19" providerId="LiveId" clId="{E3FC098F-8FE9-43D8-87C8-4C8D41B0EE8C}" dt="2023-07-20T04:33:55.299" v="3980"/>
          <ac:spMkLst>
            <pc:docMk/>
            <pc:sldMk cId="2863898324" sldId="545"/>
            <ac:spMk id="14" creationId="{B05CF5CE-3125-26F0-298A-C75B393177F4}"/>
          </ac:spMkLst>
        </pc:spChg>
        <pc:spChg chg="add del mod">
          <ac:chgData name="Richard Chalk" userId="287f8aa4f4de1d19" providerId="LiveId" clId="{E3FC098F-8FE9-43D8-87C8-4C8D41B0EE8C}" dt="2023-07-20T04:33:55.299" v="3980"/>
          <ac:spMkLst>
            <pc:docMk/>
            <pc:sldMk cId="2863898324" sldId="545"/>
            <ac:spMk id="15" creationId="{F702EEB6-18FB-AADA-36BF-9E6CF61C7CBD}"/>
          </ac:spMkLst>
        </pc:spChg>
        <pc:spChg chg="add del mod">
          <ac:chgData name="Richard Chalk" userId="287f8aa4f4de1d19" providerId="LiveId" clId="{E3FC098F-8FE9-43D8-87C8-4C8D41B0EE8C}" dt="2023-07-20T04:33:55.299" v="3980"/>
          <ac:spMkLst>
            <pc:docMk/>
            <pc:sldMk cId="2863898324" sldId="545"/>
            <ac:spMk id="16" creationId="{ABD2FB35-3A97-B55A-AFED-73AFF64B19CC}"/>
          </ac:spMkLst>
        </pc:spChg>
        <pc:spChg chg="add del mod">
          <ac:chgData name="Richard Chalk" userId="287f8aa4f4de1d19" providerId="LiveId" clId="{E3FC098F-8FE9-43D8-87C8-4C8D41B0EE8C}" dt="2023-07-20T04:33:55.299" v="3980"/>
          <ac:spMkLst>
            <pc:docMk/>
            <pc:sldMk cId="2863898324" sldId="545"/>
            <ac:spMk id="17" creationId="{DA98F42C-B84B-756F-08B2-4B2526D38C05}"/>
          </ac:spMkLst>
        </pc:spChg>
        <pc:spChg chg="add del mod">
          <ac:chgData name="Richard Chalk" userId="287f8aa4f4de1d19" providerId="LiveId" clId="{E3FC098F-8FE9-43D8-87C8-4C8D41B0EE8C}" dt="2023-07-20T04:33:55.299" v="3980"/>
          <ac:spMkLst>
            <pc:docMk/>
            <pc:sldMk cId="2863898324" sldId="545"/>
            <ac:spMk id="18" creationId="{24087B0C-E1C6-925A-A304-43E62B56A163}"/>
          </ac:spMkLst>
        </pc:spChg>
        <pc:spChg chg="add del mod">
          <ac:chgData name="Richard Chalk" userId="287f8aa4f4de1d19" providerId="LiveId" clId="{E3FC098F-8FE9-43D8-87C8-4C8D41B0EE8C}" dt="2023-07-20T04:33:55.299" v="3980"/>
          <ac:spMkLst>
            <pc:docMk/>
            <pc:sldMk cId="2863898324" sldId="545"/>
            <ac:spMk id="20" creationId="{BA2C769B-6ACD-A80A-7F66-023FFAB9CDDE}"/>
          </ac:spMkLst>
        </pc:spChg>
        <pc:spChg chg="add del mod">
          <ac:chgData name="Richard Chalk" userId="287f8aa4f4de1d19" providerId="LiveId" clId="{E3FC098F-8FE9-43D8-87C8-4C8D41B0EE8C}" dt="2023-07-20T09:49:17.558" v="6639" actId="478"/>
          <ac:spMkLst>
            <pc:docMk/>
            <pc:sldMk cId="2863898324" sldId="545"/>
            <ac:spMk id="24" creationId="{88B9EB27-C940-56A4-982E-37C9FCDC511A}"/>
          </ac:spMkLst>
        </pc:spChg>
        <pc:spChg chg="add del mod">
          <ac:chgData name="Richard Chalk" userId="287f8aa4f4de1d19" providerId="LiveId" clId="{E3FC098F-8FE9-43D8-87C8-4C8D41B0EE8C}" dt="2023-07-20T09:49:16.943" v="6637" actId="478"/>
          <ac:spMkLst>
            <pc:docMk/>
            <pc:sldMk cId="2863898324" sldId="545"/>
            <ac:spMk id="25" creationId="{C5CC4839-2ED4-A992-F16F-D11B75DFB902}"/>
          </ac:spMkLst>
        </pc:spChg>
        <pc:spChg chg="add del mod">
          <ac:chgData name="Richard Chalk" userId="287f8aa4f4de1d19" providerId="LiveId" clId="{E3FC098F-8FE9-43D8-87C8-4C8D41B0EE8C}" dt="2023-07-20T09:49:17.847" v="6640" actId="478"/>
          <ac:spMkLst>
            <pc:docMk/>
            <pc:sldMk cId="2863898324" sldId="545"/>
            <ac:spMk id="26" creationId="{DFD7101C-E4FF-9C16-0FD9-7D53FC89F574}"/>
          </ac:spMkLst>
        </pc:spChg>
        <pc:spChg chg="add del mod">
          <ac:chgData name="Richard Chalk" userId="287f8aa4f4de1d19" providerId="LiveId" clId="{E3FC098F-8FE9-43D8-87C8-4C8D41B0EE8C}" dt="2023-07-20T09:49:18.408" v="6642" actId="478"/>
          <ac:spMkLst>
            <pc:docMk/>
            <pc:sldMk cId="2863898324" sldId="545"/>
            <ac:spMk id="27" creationId="{AE5683A7-12BD-B815-77A7-CE81D78664F6}"/>
          </ac:spMkLst>
        </pc:spChg>
        <pc:spChg chg="add del mod">
          <ac:chgData name="Richard Chalk" userId="287f8aa4f4de1d19" providerId="LiveId" clId="{E3FC098F-8FE9-43D8-87C8-4C8D41B0EE8C}" dt="2023-07-20T09:49:18.139" v="6641" actId="478"/>
          <ac:spMkLst>
            <pc:docMk/>
            <pc:sldMk cId="2863898324" sldId="545"/>
            <ac:spMk id="28" creationId="{F024061A-DFA5-6A5C-710E-9215E703EFD7}"/>
          </ac:spMkLst>
        </pc:spChg>
        <pc:spChg chg="add del mod">
          <ac:chgData name="Richard Chalk" userId="287f8aa4f4de1d19" providerId="LiveId" clId="{E3FC098F-8FE9-43D8-87C8-4C8D41B0EE8C}" dt="2023-07-20T09:49:17.261" v="6638" actId="478"/>
          <ac:spMkLst>
            <pc:docMk/>
            <pc:sldMk cId="2863898324" sldId="545"/>
            <ac:spMk id="29" creationId="{63015434-CB05-D7A0-6831-BCE1A2B44E3F}"/>
          </ac:spMkLst>
        </pc:spChg>
        <pc:spChg chg="add del mod">
          <ac:chgData name="Richard Chalk" userId="287f8aa4f4de1d19" providerId="LiveId" clId="{E3FC098F-8FE9-43D8-87C8-4C8D41B0EE8C}" dt="2023-07-20T09:49:17.261" v="6638" actId="478"/>
          <ac:spMkLst>
            <pc:docMk/>
            <pc:sldMk cId="2863898324" sldId="545"/>
            <ac:spMk id="30" creationId="{A336DF03-10A6-DEB3-3DDD-B91BF6F371E1}"/>
          </ac:spMkLst>
        </pc:spChg>
        <pc:spChg chg="add del mod">
          <ac:chgData name="Richard Chalk" userId="287f8aa4f4de1d19" providerId="LiveId" clId="{E3FC098F-8FE9-43D8-87C8-4C8D41B0EE8C}" dt="2023-07-20T09:49:17.261" v="6638" actId="478"/>
          <ac:spMkLst>
            <pc:docMk/>
            <pc:sldMk cId="2863898324" sldId="545"/>
            <ac:spMk id="32" creationId="{C2002BE2-01D8-1BED-B4B4-D63CE366C3A3}"/>
          </ac:spMkLst>
        </pc:spChg>
        <pc:picChg chg="del">
          <ac:chgData name="Richard Chalk" userId="287f8aa4f4de1d19" providerId="LiveId" clId="{E3FC098F-8FE9-43D8-87C8-4C8D41B0EE8C}" dt="2023-07-20T04:33:56.655" v="3981" actId="478"/>
          <ac:picMkLst>
            <pc:docMk/>
            <pc:sldMk cId="2863898324" sldId="545"/>
            <ac:picMk id="9" creationId="{B3C5FBFE-F676-D0E0-4EF8-4B4EF18CAE7C}"/>
          </ac:picMkLst>
        </pc:picChg>
        <pc:picChg chg="add del mod">
          <ac:chgData name="Richard Chalk" userId="287f8aa4f4de1d19" providerId="LiveId" clId="{E3FC098F-8FE9-43D8-87C8-4C8D41B0EE8C}" dt="2023-07-20T04:33:55.299" v="3980"/>
          <ac:picMkLst>
            <pc:docMk/>
            <pc:sldMk cId="2863898324" sldId="545"/>
            <ac:picMk id="11" creationId="{C92DE039-51E9-E42C-04C3-65CB66292D2F}"/>
          </ac:picMkLst>
        </pc:picChg>
        <pc:picChg chg="add del mod">
          <ac:chgData name="Richard Chalk" userId="287f8aa4f4de1d19" providerId="LiveId" clId="{E3FC098F-8FE9-43D8-87C8-4C8D41B0EE8C}" dt="2023-07-20T09:49:18.649" v="6643" actId="478"/>
          <ac:picMkLst>
            <pc:docMk/>
            <pc:sldMk cId="2863898324" sldId="545"/>
            <ac:picMk id="23" creationId="{BC72405F-C3DC-0ECA-5B54-F568DA8AED1E}"/>
          </ac:picMkLst>
        </pc:picChg>
        <pc:picChg chg="del">
          <ac:chgData name="Richard Chalk" userId="287f8aa4f4de1d19" providerId="LiveId" clId="{E3FC098F-8FE9-43D8-87C8-4C8D41B0EE8C}" dt="2023-07-20T04:33:48.944" v="3977" actId="478"/>
          <ac:picMkLst>
            <pc:docMk/>
            <pc:sldMk cId="2863898324" sldId="545"/>
            <ac:picMk id="16386" creationId="{055945E1-14EC-EAD6-D8C2-7D703E2822AD}"/>
          </ac:picMkLst>
        </pc:picChg>
        <pc:cxnChg chg="add del mod">
          <ac:chgData name="Richard Chalk" userId="287f8aa4f4de1d19" providerId="LiveId" clId="{E3FC098F-8FE9-43D8-87C8-4C8D41B0EE8C}" dt="2023-07-20T04:33:55.299" v="3980"/>
          <ac:cxnSpMkLst>
            <pc:docMk/>
            <pc:sldMk cId="2863898324" sldId="545"/>
            <ac:cxnSpMk id="10" creationId="{8453EBE3-BF71-13E3-B729-8A17F66D574A}"/>
          </ac:cxnSpMkLst>
        </pc:cxnChg>
        <pc:cxnChg chg="add del mod">
          <ac:chgData name="Richard Chalk" userId="287f8aa4f4de1d19" providerId="LiveId" clId="{E3FC098F-8FE9-43D8-87C8-4C8D41B0EE8C}" dt="2023-07-20T04:33:55.299" v="3980"/>
          <ac:cxnSpMkLst>
            <pc:docMk/>
            <pc:sldMk cId="2863898324" sldId="545"/>
            <ac:cxnSpMk id="19" creationId="{F10C3CA6-BF10-E53D-CF4D-319587357BAE}"/>
          </ac:cxnSpMkLst>
        </pc:cxnChg>
        <pc:cxnChg chg="add del mod">
          <ac:chgData name="Richard Chalk" userId="287f8aa4f4de1d19" providerId="LiveId" clId="{E3FC098F-8FE9-43D8-87C8-4C8D41B0EE8C}" dt="2023-07-20T04:33:55.299" v="3980"/>
          <ac:cxnSpMkLst>
            <pc:docMk/>
            <pc:sldMk cId="2863898324" sldId="545"/>
            <ac:cxnSpMk id="21" creationId="{BA8F1703-5495-1A11-BFCD-616386511808}"/>
          </ac:cxnSpMkLst>
        </pc:cxnChg>
        <pc:cxnChg chg="add mod">
          <ac:chgData name="Richard Chalk" userId="287f8aa4f4de1d19" providerId="LiveId" clId="{E3FC098F-8FE9-43D8-87C8-4C8D41B0EE8C}" dt="2023-07-20T04:33:58.647" v="3983"/>
          <ac:cxnSpMkLst>
            <pc:docMk/>
            <pc:sldMk cId="2863898324" sldId="545"/>
            <ac:cxnSpMk id="22" creationId="{6580676A-BED3-E8DD-082C-A853AFB3DB16}"/>
          </ac:cxnSpMkLst>
        </pc:cxnChg>
        <pc:cxnChg chg="add del mod">
          <ac:chgData name="Richard Chalk" userId="287f8aa4f4de1d19" providerId="LiveId" clId="{E3FC098F-8FE9-43D8-87C8-4C8D41B0EE8C}" dt="2023-07-20T09:49:17.261" v="6638" actId="478"/>
          <ac:cxnSpMkLst>
            <pc:docMk/>
            <pc:sldMk cId="2863898324" sldId="545"/>
            <ac:cxnSpMk id="31" creationId="{41BCD2D8-A3AD-2093-519A-1D2C265B60DE}"/>
          </ac:cxnSpMkLst>
        </pc:cxnChg>
        <pc:cxnChg chg="add del mod">
          <ac:chgData name="Richard Chalk" userId="287f8aa4f4de1d19" providerId="LiveId" clId="{E3FC098F-8FE9-43D8-87C8-4C8D41B0EE8C}" dt="2023-07-20T09:49:17.261" v="6638" actId="478"/>
          <ac:cxnSpMkLst>
            <pc:docMk/>
            <pc:sldMk cId="2863898324" sldId="545"/>
            <ac:cxnSpMk id="33" creationId="{E3B8C71E-11A4-1CA6-7AAA-CE13B785209A}"/>
          </ac:cxnSpMkLst>
        </pc:cxnChg>
      </pc:sldChg>
      <pc:sldChg chg="addSp delSp modSp add mod modNotesTx">
        <pc:chgData name="Richard Chalk" userId="287f8aa4f4de1d19" providerId="LiveId" clId="{E3FC098F-8FE9-43D8-87C8-4C8D41B0EE8C}" dt="2023-07-20T09:59:44.957" v="6979" actId="20577"/>
        <pc:sldMkLst>
          <pc:docMk/>
          <pc:sldMk cId="174902601" sldId="546"/>
        </pc:sldMkLst>
        <pc:spChg chg="mod">
          <ac:chgData name="Richard Chalk" userId="287f8aa4f4de1d19" providerId="LiveId" clId="{E3FC098F-8FE9-43D8-87C8-4C8D41B0EE8C}" dt="2023-07-20T09:31:02.184" v="6122" actId="6549"/>
          <ac:spMkLst>
            <pc:docMk/>
            <pc:sldMk cId="174902601" sldId="546"/>
            <ac:spMk id="2" creationId="{2CED0939-2445-F1A3-21AE-0A535344DD5D}"/>
          </ac:spMkLst>
        </pc:spChg>
        <pc:spChg chg="mod">
          <ac:chgData name="Richard Chalk" userId="287f8aa4f4de1d19" providerId="LiveId" clId="{E3FC098F-8FE9-43D8-87C8-4C8D41B0EE8C}" dt="2023-07-20T09:59:44.957" v="6979" actId="20577"/>
          <ac:spMkLst>
            <pc:docMk/>
            <pc:sldMk cId="174902601" sldId="546"/>
            <ac:spMk id="7" creationId="{EBD62573-4B50-EAD6-8C7E-C3AE6A9F45B4}"/>
          </ac:spMkLst>
        </pc:spChg>
        <pc:spChg chg="add mod">
          <ac:chgData name="Richard Chalk" userId="287f8aa4f4de1d19" providerId="LiveId" clId="{E3FC098F-8FE9-43D8-87C8-4C8D41B0EE8C}" dt="2023-07-20T04:46:31.492" v="4539" actId="14100"/>
          <ac:spMkLst>
            <pc:docMk/>
            <pc:sldMk cId="174902601" sldId="546"/>
            <ac:spMk id="8" creationId="{87C0919D-96E3-02C8-D76D-8A18BB147098}"/>
          </ac:spMkLst>
        </pc:spChg>
        <pc:spChg chg="add mod">
          <ac:chgData name="Richard Chalk" userId="287f8aa4f4de1d19" providerId="LiveId" clId="{E3FC098F-8FE9-43D8-87C8-4C8D41B0EE8C}" dt="2023-07-20T04:49:01.448" v="4716" actId="1035"/>
          <ac:spMkLst>
            <pc:docMk/>
            <pc:sldMk cId="174902601" sldId="546"/>
            <ac:spMk id="9" creationId="{33825813-75DD-BEC9-5EEE-243A700DEDF9}"/>
          </ac:spMkLst>
        </pc:spChg>
        <pc:spChg chg="mod">
          <ac:chgData name="Richard Chalk" userId="287f8aa4f4de1d19" providerId="LiveId" clId="{E3FC098F-8FE9-43D8-87C8-4C8D41B0EE8C}" dt="2023-07-20T04:48:23.897" v="4599" actId="1036"/>
          <ac:spMkLst>
            <pc:docMk/>
            <pc:sldMk cId="174902601" sldId="546"/>
            <ac:spMk id="10" creationId="{20F146F1-1B27-9D07-DCD0-2A2DFC9885D3}"/>
          </ac:spMkLst>
        </pc:spChg>
        <pc:spChg chg="del mod">
          <ac:chgData name="Richard Chalk" userId="287f8aa4f4de1d19" providerId="LiveId" clId="{E3FC098F-8FE9-43D8-87C8-4C8D41B0EE8C}" dt="2023-07-20T04:49:17.861" v="4744" actId="478"/>
          <ac:spMkLst>
            <pc:docMk/>
            <pc:sldMk cId="174902601" sldId="546"/>
            <ac:spMk id="12" creationId="{0F47BC57-5C51-0D45-F0AF-DF977E1D8B04}"/>
          </ac:spMkLst>
        </pc:spChg>
        <pc:spChg chg="add mod">
          <ac:chgData name="Richard Chalk" userId="287f8aa4f4de1d19" providerId="LiveId" clId="{E3FC098F-8FE9-43D8-87C8-4C8D41B0EE8C}" dt="2023-07-20T04:49:06.973" v="4731" actId="1035"/>
          <ac:spMkLst>
            <pc:docMk/>
            <pc:sldMk cId="174902601" sldId="546"/>
            <ac:spMk id="13" creationId="{CAC765ED-9D3E-6718-9D62-72C317A9D459}"/>
          </ac:spMkLst>
        </pc:spChg>
        <pc:spChg chg="add mod">
          <ac:chgData name="Richard Chalk" userId="287f8aa4f4de1d19" providerId="LiveId" clId="{E3FC098F-8FE9-43D8-87C8-4C8D41B0EE8C}" dt="2023-07-20T04:48:55.982" v="4693" actId="208"/>
          <ac:spMkLst>
            <pc:docMk/>
            <pc:sldMk cId="174902601" sldId="546"/>
            <ac:spMk id="14" creationId="{C932C863-6C32-EC61-30ED-C83656BB1A5B}"/>
          </ac:spMkLst>
        </pc:spChg>
        <pc:picChg chg="del">
          <ac:chgData name="Richard Chalk" userId="287f8aa4f4de1d19" providerId="LiveId" clId="{E3FC098F-8FE9-43D8-87C8-4C8D41B0EE8C}" dt="2023-07-20T04:45:12.545" v="4434" actId="478"/>
          <ac:picMkLst>
            <pc:docMk/>
            <pc:sldMk cId="174902601" sldId="546"/>
            <ac:picMk id="3" creationId="{A78A0620-E6F9-BC1A-F1E5-E0D0E7E2B772}"/>
          </ac:picMkLst>
        </pc:picChg>
        <pc:picChg chg="del">
          <ac:chgData name="Richard Chalk" userId="287f8aa4f4de1d19" providerId="LiveId" clId="{E3FC098F-8FE9-43D8-87C8-4C8D41B0EE8C}" dt="2023-07-20T04:45:13.421" v="4435" actId="478"/>
          <ac:picMkLst>
            <pc:docMk/>
            <pc:sldMk cId="174902601" sldId="546"/>
            <ac:picMk id="11" creationId="{21790CD6-316D-D2A2-3645-51BE3E024507}"/>
          </ac:picMkLst>
        </pc:picChg>
        <pc:picChg chg="mod">
          <ac:chgData name="Richard Chalk" userId="287f8aa4f4de1d19" providerId="LiveId" clId="{E3FC098F-8FE9-43D8-87C8-4C8D41B0EE8C}" dt="2023-07-20T04:48:23.897" v="4599" actId="1036"/>
          <ac:picMkLst>
            <pc:docMk/>
            <pc:sldMk cId="174902601" sldId="546"/>
            <ac:picMk id="6146" creationId="{E8467F65-5A75-AC94-9752-587D7A7F4816}"/>
          </ac:picMkLst>
        </pc:picChg>
        <pc:picChg chg="mod">
          <ac:chgData name="Richard Chalk" userId="287f8aa4f4de1d19" providerId="LiveId" clId="{E3FC098F-8FE9-43D8-87C8-4C8D41B0EE8C}" dt="2023-07-20T04:47:15.363" v="4558" actId="1038"/>
          <ac:picMkLst>
            <pc:docMk/>
            <pc:sldMk cId="174902601" sldId="546"/>
            <ac:picMk id="6148" creationId="{58864DC8-EDBB-83FB-5E13-28DFFCED493D}"/>
          </ac:picMkLst>
        </pc:picChg>
        <pc:picChg chg="mod">
          <ac:chgData name="Richard Chalk" userId="287f8aa4f4de1d19" providerId="LiveId" clId="{E3FC098F-8FE9-43D8-87C8-4C8D41B0EE8C}" dt="2023-07-20T04:49:10.075" v="4743" actId="1038"/>
          <ac:picMkLst>
            <pc:docMk/>
            <pc:sldMk cId="174902601" sldId="546"/>
            <ac:picMk id="6152" creationId="{6FD94AB1-8DA1-A380-8181-F7892E15942F}"/>
          </ac:picMkLst>
        </pc:picChg>
        <pc:picChg chg="mod">
          <ac:chgData name="Richard Chalk" userId="287f8aa4f4de1d19" providerId="LiveId" clId="{E3FC098F-8FE9-43D8-87C8-4C8D41B0EE8C}" dt="2023-07-20T04:46:56.333" v="4544" actId="167"/>
          <ac:picMkLst>
            <pc:docMk/>
            <pc:sldMk cId="174902601" sldId="546"/>
            <ac:picMk id="6158" creationId="{D0D0F5D9-E089-6829-6E34-488DAB23E6A0}"/>
          </ac:picMkLst>
        </pc:picChg>
      </pc:sldChg>
      <pc:sldChg chg="addSp delSp modSp add mod modNotesTx">
        <pc:chgData name="Richard Chalk" userId="287f8aa4f4de1d19" providerId="LiveId" clId="{E3FC098F-8FE9-43D8-87C8-4C8D41B0EE8C}" dt="2023-07-20T10:32:21.314" v="7360" actId="20577"/>
        <pc:sldMkLst>
          <pc:docMk/>
          <pc:sldMk cId="2231557522" sldId="547"/>
        </pc:sldMkLst>
        <pc:spChg chg="mod">
          <ac:chgData name="Richard Chalk" userId="287f8aa4f4de1d19" providerId="LiveId" clId="{E3FC098F-8FE9-43D8-87C8-4C8D41B0EE8C}" dt="2023-07-20T05:03:36.809" v="5227" actId="6549"/>
          <ac:spMkLst>
            <pc:docMk/>
            <pc:sldMk cId="2231557522" sldId="547"/>
            <ac:spMk id="2" creationId="{2CED0939-2445-F1A3-21AE-0A535344DD5D}"/>
          </ac:spMkLst>
        </pc:spChg>
        <pc:spChg chg="mod">
          <ac:chgData name="Richard Chalk" userId="287f8aa4f4de1d19" providerId="LiveId" clId="{E3FC098F-8FE9-43D8-87C8-4C8D41B0EE8C}" dt="2023-07-20T10:32:21.314" v="7360" actId="20577"/>
          <ac:spMkLst>
            <pc:docMk/>
            <pc:sldMk cId="2231557522" sldId="547"/>
            <ac:spMk id="3" creationId="{173D56EC-57A4-FE19-1901-5242223ADD72}"/>
          </ac:spMkLst>
        </pc:spChg>
        <pc:spChg chg="mod">
          <ac:chgData name="Richard Chalk" userId="287f8aa4f4de1d19" providerId="LiveId" clId="{E3FC098F-8FE9-43D8-87C8-4C8D41B0EE8C}" dt="2023-07-20T05:00:18.544" v="5208" actId="6549"/>
          <ac:spMkLst>
            <pc:docMk/>
            <pc:sldMk cId="2231557522" sldId="547"/>
            <ac:spMk id="7" creationId="{EBD62573-4B50-EAD6-8C7E-C3AE6A9F45B4}"/>
          </ac:spMkLst>
        </pc:spChg>
        <pc:picChg chg="add del mod">
          <ac:chgData name="Richard Chalk" userId="287f8aa4f4de1d19" providerId="LiveId" clId="{E3FC098F-8FE9-43D8-87C8-4C8D41B0EE8C}" dt="2023-07-20T10:30:25.575" v="7330" actId="478"/>
          <ac:picMkLst>
            <pc:docMk/>
            <pc:sldMk cId="2231557522" sldId="547"/>
            <ac:picMk id="11" creationId="{B3163DA3-BEC3-1DE5-5606-D175E7C43E46}"/>
          </ac:picMkLst>
        </pc:picChg>
        <pc:picChg chg="add mod">
          <ac:chgData name="Richard Chalk" userId="287f8aa4f4de1d19" providerId="LiveId" clId="{E3FC098F-8FE9-43D8-87C8-4C8D41B0EE8C}" dt="2023-07-20T10:31:05.142" v="7337" actId="1076"/>
          <ac:picMkLst>
            <pc:docMk/>
            <pc:sldMk cId="2231557522" sldId="547"/>
            <ac:picMk id="13" creationId="{AAA5506D-1CC6-18B0-B9BE-AB37DAD641CF}"/>
          </ac:picMkLst>
        </pc:picChg>
        <pc:picChg chg="del">
          <ac:chgData name="Richard Chalk" userId="287f8aa4f4de1d19" providerId="LiveId" clId="{E3FC098F-8FE9-43D8-87C8-4C8D41B0EE8C}" dt="2023-07-20T05:00:14.126" v="5198" actId="478"/>
          <ac:picMkLst>
            <pc:docMk/>
            <pc:sldMk cId="2231557522" sldId="547"/>
            <ac:picMk id="14342" creationId="{D0C1A8A2-86F1-D3C1-A20B-F552467BFDB9}"/>
          </ac:picMkLst>
        </pc:picChg>
        <pc:picChg chg="add del mod">
          <ac:chgData name="Richard Chalk" userId="287f8aa4f4de1d19" providerId="LiveId" clId="{E3FC098F-8FE9-43D8-87C8-4C8D41B0EE8C}" dt="2023-07-20T10:31:16.285" v="7340" actId="478"/>
          <ac:picMkLst>
            <pc:docMk/>
            <pc:sldMk cId="2231557522" sldId="547"/>
            <ac:picMk id="21506" creationId="{9FF5C8B4-D147-0FAA-9DC9-7727721FC64F}"/>
          </ac:picMkLst>
        </pc:picChg>
        <pc:picChg chg="add mod">
          <ac:chgData name="Richard Chalk" userId="287f8aa4f4de1d19" providerId="LiveId" clId="{E3FC098F-8FE9-43D8-87C8-4C8D41B0EE8C}" dt="2023-07-20T10:31:23.310" v="7343" actId="1076"/>
          <ac:picMkLst>
            <pc:docMk/>
            <pc:sldMk cId="2231557522" sldId="547"/>
            <ac:picMk id="21508" creationId="{0C4471CB-30E3-301F-01A1-43F36716289A}"/>
          </ac:picMkLst>
        </pc:picChg>
        <pc:cxnChg chg="mod">
          <ac:chgData name="Richard Chalk" userId="287f8aa4f4de1d19" providerId="LiveId" clId="{E3FC098F-8FE9-43D8-87C8-4C8D41B0EE8C}" dt="2023-07-20T05:02:19.944" v="5215" actId="14100"/>
          <ac:cxnSpMkLst>
            <pc:docMk/>
            <pc:sldMk cId="2231557522" sldId="547"/>
            <ac:cxnSpMk id="4" creationId="{8E10E644-46F5-F891-B4EC-377F5D56B5D8}"/>
          </ac:cxnSpMkLst>
        </pc:cxnChg>
      </pc:sldChg>
      <pc:sldChg chg="addSp modSp add mod">
        <pc:chgData name="Richard Chalk" userId="287f8aa4f4de1d19" providerId="LiveId" clId="{E3FC098F-8FE9-43D8-87C8-4C8D41B0EE8C}" dt="2023-07-20T10:32:47.207" v="7396" actId="14100"/>
        <pc:sldMkLst>
          <pc:docMk/>
          <pc:sldMk cId="1060264255" sldId="548"/>
        </pc:sldMkLst>
        <pc:spChg chg="mod">
          <ac:chgData name="Richard Chalk" userId="287f8aa4f4de1d19" providerId="LiveId" clId="{E3FC098F-8FE9-43D8-87C8-4C8D41B0EE8C}" dt="2023-07-20T10:32:35.263" v="7376" actId="20577"/>
          <ac:spMkLst>
            <pc:docMk/>
            <pc:sldMk cId="1060264255" sldId="548"/>
            <ac:spMk id="2" creationId="{2CED0939-2445-F1A3-21AE-0A535344DD5D}"/>
          </ac:spMkLst>
        </pc:spChg>
        <pc:spChg chg="mod">
          <ac:chgData name="Richard Chalk" userId="287f8aa4f4de1d19" providerId="LiveId" clId="{E3FC098F-8FE9-43D8-87C8-4C8D41B0EE8C}" dt="2023-07-20T10:32:47.207" v="7396" actId="14100"/>
          <ac:spMkLst>
            <pc:docMk/>
            <pc:sldMk cId="1060264255" sldId="548"/>
            <ac:spMk id="3" creationId="{173D56EC-57A4-FE19-1901-5242223ADD72}"/>
          </ac:spMkLst>
        </pc:spChg>
        <pc:picChg chg="add mod">
          <ac:chgData name="Richard Chalk" userId="287f8aa4f4de1d19" providerId="LiveId" clId="{E3FC098F-8FE9-43D8-87C8-4C8D41B0EE8C}" dt="2023-07-20T10:31:29.140" v="7344"/>
          <ac:picMkLst>
            <pc:docMk/>
            <pc:sldMk cId="1060264255" sldId="548"/>
            <ac:picMk id="8" creationId="{B55E3434-6BD1-A357-EB84-7290239622DD}"/>
          </ac:picMkLst>
        </pc:picChg>
        <pc:picChg chg="add mod">
          <ac:chgData name="Richard Chalk" userId="287f8aa4f4de1d19" providerId="LiveId" clId="{E3FC098F-8FE9-43D8-87C8-4C8D41B0EE8C}" dt="2023-07-20T10:31:29.140" v="7344"/>
          <ac:picMkLst>
            <pc:docMk/>
            <pc:sldMk cId="1060264255" sldId="548"/>
            <ac:picMk id="9" creationId="{0496D27F-8654-3517-756C-F192930E111F}"/>
          </ac:picMkLst>
        </pc:picChg>
      </pc:sldChg>
      <pc:sldChg chg="addSp modSp add mod">
        <pc:chgData name="Richard Chalk" userId="287f8aa4f4de1d19" providerId="LiveId" clId="{E3FC098F-8FE9-43D8-87C8-4C8D41B0EE8C}" dt="2023-07-20T10:33:18.789" v="7440" actId="14100"/>
        <pc:sldMkLst>
          <pc:docMk/>
          <pc:sldMk cId="265777693" sldId="549"/>
        </pc:sldMkLst>
        <pc:spChg chg="mod">
          <ac:chgData name="Richard Chalk" userId="287f8aa4f4de1d19" providerId="LiveId" clId="{E3FC098F-8FE9-43D8-87C8-4C8D41B0EE8C}" dt="2023-07-20T10:32:55.729" v="7411" actId="20577"/>
          <ac:spMkLst>
            <pc:docMk/>
            <pc:sldMk cId="265777693" sldId="549"/>
            <ac:spMk id="2" creationId="{2CED0939-2445-F1A3-21AE-0A535344DD5D}"/>
          </ac:spMkLst>
        </pc:spChg>
        <pc:spChg chg="mod">
          <ac:chgData name="Richard Chalk" userId="287f8aa4f4de1d19" providerId="LiveId" clId="{E3FC098F-8FE9-43D8-87C8-4C8D41B0EE8C}" dt="2023-07-20T10:33:18.789" v="7440" actId="14100"/>
          <ac:spMkLst>
            <pc:docMk/>
            <pc:sldMk cId="265777693" sldId="549"/>
            <ac:spMk id="3" creationId="{173D56EC-57A4-FE19-1901-5242223ADD72}"/>
          </ac:spMkLst>
        </pc:spChg>
        <pc:picChg chg="add mod">
          <ac:chgData name="Richard Chalk" userId="287f8aa4f4de1d19" providerId="LiveId" clId="{E3FC098F-8FE9-43D8-87C8-4C8D41B0EE8C}" dt="2023-07-20T10:31:30.682" v="7345"/>
          <ac:picMkLst>
            <pc:docMk/>
            <pc:sldMk cId="265777693" sldId="549"/>
            <ac:picMk id="8" creationId="{BBB423FD-5172-8DC3-336C-E43D2CFF3C90}"/>
          </ac:picMkLst>
        </pc:picChg>
        <pc:picChg chg="add mod">
          <ac:chgData name="Richard Chalk" userId="287f8aa4f4de1d19" providerId="LiveId" clId="{E3FC098F-8FE9-43D8-87C8-4C8D41B0EE8C}" dt="2023-07-20T10:31:30.682" v="7345"/>
          <ac:picMkLst>
            <pc:docMk/>
            <pc:sldMk cId="265777693" sldId="549"/>
            <ac:picMk id="9" creationId="{92071A58-8882-C2D7-42E6-1D60AE7A5237}"/>
          </ac:picMkLst>
        </pc:picChg>
      </pc:sldChg>
      <pc:sldChg chg="addSp delSp modSp add mod">
        <pc:chgData name="Richard Chalk" userId="287f8aa4f4de1d19" providerId="LiveId" clId="{E3FC098F-8FE9-43D8-87C8-4C8D41B0EE8C}" dt="2023-07-20T10:31:31.813" v="7346"/>
        <pc:sldMkLst>
          <pc:docMk/>
          <pc:sldMk cId="2286993142" sldId="550"/>
        </pc:sldMkLst>
        <pc:spChg chg="mod">
          <ac:chgData name="Richard Chalk" userId="287f8aa4f4de1d19" providerId="LiveId" clId="{E3FC098F-8FE9-43D8-87C8-4C8D41B0EE8C}" dt="2023-07-20T05:11:06.517" v="5451" actId="20577"/>
          <ac:spMkLst>
            <pc:docMk/>
            <pc:sldMk cId="2286993142" sldId="550"/>
            <ac:spMk id="2" creationId="{2CED0939-2445-F1A3-21AE-0A535344DD5D}"/>
          </ac:spMkLst>
        </pc:spChg>
        <pc:spChg chg="del">
          <ac:chgData name="Richard Chalk" userId="287f8aa4f4de1d19" providerId="LiveId" clId="{E3FC098F-8FE9-43D8-87C8-4C8D41B0EE8C}" dt="2023-07-20T05:08:56.704" v="5285" actId="478"/>
          <ac:spMkLst>
            <pc:docMk/>
            <pc:sldMk cId="2286993142" sldId="550"/>
            <ac:spMk id="3" creationId="{173D56EC-57A4-FE19-1901-5242223ADD72}"/>
          </ac:spMkLst>
        </pc:spChg>
        <pc:picChg chg="add mod">
          <ac:chgData name="Richard Chalk" userId="287f8aa4f4de1d19" providerId="LiveId" clId="{E3FC098F-8FE9-43D8-87C8-4C8D41B0EE8C}" dt="2023-07-20T05:10:32.928" v="5345" actId="1035"/>
          <ac:picMkLst>
            <pc:docMk/>
            <pc:sldMk cId="2286993142" sldId="550"/>
            <ac:picMk id="8" creationId="{93CC6903-E21C-BA37-3D24-1C43724D9B78}"/>
          </ac:picMkLst>
        </pc:picChg>
        <pc:picChg chg="add mod">
          <ac:chgData name="Richard Chalk" userId="287f8aa4f4de1d19" providerId="LiveId" clId="{E3FC098F-8FE9-43D8-87C8-4C8D41B0EE8C}" dt="2023-07-20T05:10:38.174" v="5360" actId="1038"/>
          <ac:picMkLst>
            <pc:docMk/>
            <pc:sldMk cId="2286993142" sldId="550"/>
            <ac:picMk id="9" creationId="{14082695-3F26-CB77-7189-BC891D73D2BB}"/>
          </ac:picMkLst>
        </pc:picChg>
        <pc:picChg chg="add mod">
          <ac:chgData name="Richard Chalk" userId="287f8aa4f4de1d19" providerId="LiveId" clId="{E3FC098F-8FE9-43D8-87C8-4C8D41B0EE8C}" dt="2023-07-20T05:10:53.136" v="5411" actId="1036"/>
          <ac:picMkLst>
            <pc:docMk/>
            <pc:sldMk cId="2286993142" sldId="550"/>
            <ac:picMk id="10" creationId="{E6E04D25-5D2F-2A8F-9F1F-FF785D4D9F60}"/>
          </ac:picMkLst>
        </pc:picChg>
        <pc:picChg chg="add mod">
          <ac:chgData name="Richard Chalk" userId="287f8aa4f4de1d19" providerId="LiveId" clId="{E3FC098F-8FE9-43D8-87C8-4C8D41B0EE8C}" dt="2023-07-20T05:10:53.136" v="5411" actId="1036"/>
          <ac:picMkLst>
            <pc:docMk/>
            <pc:sldMk cId="2286993142" sldId="550"/>
            <ac:picMk id="11" creationId="{80553130-1E78-6BC5-8A53-7E856CE83324}"/>
          </ac:picMkLst>
        </pc:picChg>
        <pc:picChg chg="add mod">
          <ac:chgData name="Richard Chalk" userId="287f8aa4f4de1d19" providerId="LiveId" clId="{E3FC098F-8FE9-43D8-87C8-4C8D41B0EE8C}" dt="2023-07-20T05:11:03.036" v="5450" actId="1036"/>
          <ac:picMkLst>
            <pc:docMk/>
            <pc:sldMk cId="2286993142" sldId="550"/>
            <ac:picMk id="12" creationId="{94449DCF-1B8F-C139-6ED2-533959B1DEFF}"/>
          </ac:picMkLst>
        </pc:picChg>
        <pc:picChg chg="add mod">
          <ac:chgData name="Richard Chalk" userId="287f8aa4f4de1d19" providerId="LiveId" clId="{E3FC098F-8FE9-43D8-87C8-4C8D41B0EE8C}" dt="2023-07-20T05:11:03.036" v="5450" actId="1036"/>
          <ac:picMkLst>
            <pc:docMk/>
            <pc:sldMk cId="2286993142" sldId="550"/>
            <ac:picMk id="13" creationId="{121DD612-0C84-09C6-EBD3-67F3AC90DA94}"/>
          </ac:picMkLst>
        </pc:picChg>
        <pc:picChg chg="add mod">
          <ac:chgData name="Richard Chalk" userId="287f8aa4f4de1d19" providerId="LiveId" clId="{E3FC098F-8FE9-43D8-87C8-4C8D41B0EE8C}" dt="2023-07-20T10:31:31.813" v="7346"/>
          <ac:picMkLst>
            <pc:docMk/>
            <pc:sldMk cId="2286993142" sldId="550"/>
            <ac:picMk id="14" creationId="{72341CDD-4863-BB53-41EA-D645298F4E74}"/>
          </ac:picMkLst>
        </pc:picChg>
        <pc:picChg chg="add mod">
          <ac:chgData name="Richard Chalk" userId="287f8aa4f4de1d19" providerId="LiveId" clId="{E3FC098F-8FE9-43D8-87C8-4C8D41B0EE8C}" dt="2023-07-20T10:31:31.813" v="7346"/>
          <ac:picMkLst>
            <pc:docMk/>
            <pc:sldMk cId="2286993142" sldId="550"/>
            <ac:picMk id="15" creationId="{1368C3A8-AF42-A70E-09A3-6A8C6A9A1D1B}"/>
          </ac:picMkLst>
        </pc:picChg>
        <pc:cxnChg chg="del">
          <ac:chgData name="Richard Chalk" userId="287f8aa4f4de1d19" providerId="LiveId" clId="{E3FC098F-8FE9-43D8-87C8-4C8D41B0EE8C}" dt="2023-07-20T05:08:58.812" v="5286" actId="478"/>
          <ac:cxnSpMkLst>
            <pc:docMk/>
            <pc:sldMk cId="2286993142" sldId="550"/>
            <ac:cxnSpMk id="4" creationId="{8E10E644-46F5-F891-B4EC-377F5D56B5D8}"/>
          </ac:cxnSpMkLst>
        </pc:cxnChg>
      </pc:sldChg>
      <pc:sldChg chg="addSp delSp modSp add mod modNotesTx">
        <pc:chgData name="Richard Chalk" userId="287f8aa4f4de1d19" providerId="LiveId" clId="{E3FC098F-8FE9-43D8-87C8-4C8D41B0EE8C}" dt="2023-07-20T10:31:33.684" v="7347"/>
        <pc:sldMkLst>
          <pc:docMk/>
          <pc:sldMk cId="3987867057" sldId="551"/>
        </pc:sldMkLst>
        <pc:spChg chg="mod">
          <ac:chgData name="Richard Chalk" userId="287f8aa4f4de1d19" providerId="LiveId" clId="{E3FC098F-8FE9-43D8-87C8-4C8D41B0EE8C}" dt="2023-07-20T05:15:19.067" v="5513" actId="113"/>
          <ac:spMkLst>
            <pc:docMk/>
            <pc:sldMk cId="3987867057" sldId="551"/>
            <ac:spMk id="2" creationId="{2CED0939-2445-F1A3-21AE-0A535344DD5D}"/>
          </ac:spMkLst>
        </pc:spChg>
        <pc:spChg chg="mod">
          <ac:chgData name="Richard Chalk" userId="287f8aa4f4de1d19" providerId="LiveId" clId="{E3FC098F-8FE9-43D8-87C8-4C8D41B0EE8C}" dt="2023-07-20T05:16:12.845" v="5529" actId="113"/>
          <ac:spMkLst>
            <pc:docMk/>
            <pc:sldMk cId="3987867057" sldId="551"/>
            <ac:spMk id="3" creationId="{173D56EC-57A4-FE19-1901-5242223ADD72}"/>
          </ac:spMkLst>
        </pc:spChg>
        <pc:spChg chg="mod">
          <ac:chgData name="Richard Chalk" userId="287f8aa4f4de1d19" providerId="LiveId" clId="{E3FC098F-8FE9-43D8-87C8-4C8D41B0EE8C}" dt="2023-07-20T05:12:12.522" v="5481" actId="6549"/>
          <ac:spMkLst>
            <pc:docMk/>
            <pc:sldMk cId="3987867057" sldId="551"/>
            <ac:spMk id="7" creationId="{EBD62573-4B50-EAD6-8C7E-C3AE6A9F45B4}"/>
          </ac:spMkLst>
        </pc:spChg>
        <pc:spChg chg="add del">
          <ac:chgData name="Richard Chalk" userId="287f8aa4f4de1d19" providerId="LiveId" clId="{E3FC098F-8FE9-43D8-87C8-4C8D41B0EE8C}" dt="2023-07-20T05:12:56.362" v="5490"/>
          <ac:spMkLst>
            <pc:docMk/>
            <pc:sldMk cId="3987867057" sldId="551"/>
            <ac:spMk id="8" creationId="{42E2F9BF-92C8-9377-7BF1-01FE73A3122E}"/>
          </ac:spMkLst>
        </pc:spChg>
        <pc:picChg chg="add mod">
          <ac:chgData name="Richard Chalk" userId="287f8aa4f4de1d19" providerId="LiveId" clId="{E3FC098F-8FE9-43D8-87C8-4C8D41B0EE8C}" dt="2023-07-20T10:31:33.684" v="7347"/>
          <ac:picMkLst>
            <pc:docMk/>
            <pc:sldMk cId="3987867057" sldId="551"/>
            <ac:picMk id="9" creationId="{2FA08893-096B-C6B3-803A-33DD0C1A01FC}"/>
          </ac:picMkLst>
        </pc:picChg>
        <pc:picChg chg="add mod">
          <ac:chgData name="Richard Chalk" userId="287f8aa4f4de1d19" providerId="LiveId" clId="{E3FC098F-8FE9-43D8-87C8-4C8D41B0EE8C}" dt="2023-07-20T10:31:33.684" v="7347"/>
          <ac:picMkLst>
            <pc:docMk/>
            <pc:sldMk cId="3987867057" sldId="551"/>
            <ac:picMk id="10" creationId="{7519D134-DCE1-49DA-C73E-FBC598545C81}"/>
          </ac:picMkLst>
        </pc:picChg>
        <pc:picChg chg="del">
          <ac:chgData name="Richard Chalk" userId="287f8aa4f4de1d19" providerId="LiveId" clId="{E3FC098F-8FE9-43D8-87C8-4C8D41B0EE8C}" dt="2023-07-20T05:12:04.430" v="5454" actId="478"/>
          <ac:picMkLst>
            <pc:docMk/>
            <pc:sldMk cId="3987867057" sldId="551"/>
            <ac:picMk id="14342" creationId="{D0C1A8A2-86F1-D3C1-A20B-F552467BFDB9}"/>
          </ac:picMkLst>
        </pc:picChg>
      </pc:sldChg>
      <pc:sldChg chg="addSp delSp modSp add mod">
        <pc:chgData name="Richard Chalk" userId="287f8aa4f4de1d19" providerId="LiveId" clId="{E3FC098F-8FE9-43D8-87C8-4C8D41B0EE8C}" dt="2023-07-20T09:43:25.372" v="6580" actId="113"/>
        <pc:sldMkLst>
          <pc:docMk/>
          <pc:sldMk cId="1386524637" sldId="552"/>
        </pc:sldMkLst>
        <pc:spChg chg="mod">
          <ac:chgData name="Richard Chalk" userId="287f8aa4f4de1d19" providerId="LiveId" clId="{E3FC098F-8FE9-43D8-87C8-4C8D41B0EE8C}" dt="2023-07-20T09:43:25.372" v="6580" actId="113"/>
          <ac:spMkLst>
            <pc:docMk/>
            <pc:sldMk cId="1386524637" sldId="552"/>
            <ac:spMk id="2" creationId="{2CED0939-2445-F1A3-21AE-0A535344DD5D}"/>
          </ac:spMkLst>
        </pc:spChg>
        <pc:spChg chg="del">
          <ac:chgData name="Richard Chalk" userId="287f8aa4f4de1d19" providerId="LiveId" clId="{E3FC098F-8FE9-43D8-87C8-4C8D41B0EE8C}" dt="2023-07-20T05:23:32.842" v="5646" actId="478"/>
          <ac:spMkLst>
            <pc:docMk/>
            <pc:sldMk cId="1386524637" sldId="552"/>
            <ac:spMk id="3" creationId="{173D56EC-57A4-FE19-1901-5242223ADD72}"/>
          </ac:spMkLst>
        </pc:spChg>
        <pc:spChg chg="mod">
          <ac:chgData name="Richard Chalk" userId="287f8aa4f4de1d19" providerId="LiveId" clId="{E3FC098F-8FE9-43D8-87C8-4C8D41B0EE8C}" dt="2023-07-20T05:21:50.002" v="5588" actId="20577"/>
          <ac:spMkLst>
            <pc:docMk/>
            <pc:sldMk cId="1386524637" sldId="552"/>
            <ac:spMk id="7" creationId="{EBD62573-4B50-EAD6-8C7E-C3AE6A9F45B4}"/>
          </ac:spMkLst>
        </pc:spChg>
        <pc:picChg chg="add del mod">
          <ac:chgData name="Richard Chalk" userId="287f8aa4f4de1d19" providerId="LiveId" clId="{E3FC098F-8FE9-43D8-87C8-4C8D41B0EE8C}" dt="2023-07-20T05:25:32.119" v="5676" actId="478"/>
          <ac:picMkLst>
            <pc:docMk/>
            <pc:sldMk cId="1386524637" sldId="552"/>
            <ac:picMk id="8" creationId="{D69A1523-8804-BAF7-D132-3E118CAFBF57}"/>
          </ac:picMkLst>
        </pc:picChg>
        <pc:picChg chg="add mod">
          <ac:chgData name="Richard Chalk" userId="287f8aa4f4de1d19" providerId="LiveId" clId="{E3FC098F-8FE9-43D8-87C8-4C8D41B0EE8C}" dt="2023-07-20T05:25:04.624" v="5670" actId="1035"/>
          <ac:picMkLst>
            <pc:docMk/>
            <pc:sldMk cId="1386524637" sldId="552"/>
            <ac:picMk id="23554" creationId="{51740EAF-3AFE-7872-9FF2-E80FE7350BDA}"/>
          </ac:picMkLst>
        </pc:picChg>
        <pc:cxnChg chg="del">
          <ac:chgData name="Richard Chalk" userId="287f8aa4f4de1d19" providerId="LiveId" clId="{E3FC098F-8FE9-43D8-87C8-4C8D41B0EE8C}" dt="2023-07-20T05:24:38.142" v="5650" actId="478"/>
          <ac:cxnSpMkLst>
            <pc:docMk/>
            <pc:sldMk cId="1386524637" sldId="552"/>
            <ac:cxnSpMk id="4" creationId="{8E10E644-46F5-F891-B4EC-377F5D56B5D8}"/>
          </ac:cxnSpMkLst>
        </pc:cxnChg>
      </pc:sldChg>
      <pc:sldChg chg="addSp delSp modSp add mod">
        <pc:chgData name="Richard Chalk" userId="287f8aa4f4de1d19" providerId="LiveId" clId="{E3FC098F-8FE9-43D8-87C8-4C8D41B0EE8C}" dt="2023-07-20T05:36:39.094" v="5818" actId="1076"/>
        <pc:sldMkLst>
          <pc:docMk/>
          <pc:sldMk cId="3409899895" sldId="553"/>
        </pc:sldMkLst>
        <pc:spChg chg="mod">
          <ac:chgData name="Richard Chalk" userId="287f8aa4f4de1d19" providerId="LiveId" clId="{E3FC098F-8FE9-43D8-87C8-4C8D41B0EE8C}" dt="2023-07-20T05:28:51.635" v="5718" actId="207"/>
          <ac:spMkLst>
            <pc:docMk/>
            <pc:sldMk cId="3409899895" sldId="553"/>
            <ac:spMk id="2" creationId="{2CED0939-2445-F1A3-21AE-0A535344DD5D}"/>
          </ac:spMkLst>
        </pc:spChg>
        <pc:spChg chg="add mod">
          <ac:chgData name="Richard Chalk" userId="287f8aa4f4de1d19" providerId="LiveId" clId="{E3FC098F-8FE9-43D8-87C8-4C8D41B0EE8C}" dt="2023-07-20T05:36:39.094" v="5818" actId="1076"/>
          <ac:spMkLst>
            <pc:docMk/>
            <pc:sldMk cId="3409899895" sldId="553"/>
            <ac:spMk id="4" creationId="{485B9E5C-C461-027A-E86F-A66B50150FE3}"/>
          </ac:spMkLst>
        </pc:spChg>
        <pc:spChg chg="mod">
          <ac:chgData name="Richard Chalk" userId="287f8aa4f4de1d19" providerId="LiveId" clId="{E3FC098F-8FE9-43D8-87C8-4C8D41B0EE8C}" dt="2023-07-20T05:26:25.340" v="5680" actId="20577"/>
          <ac:spMkLst>
            <pc:docMk/>
            <pc:sldMk cId="3409899895" sldId="553"/>
            <ac:spMk id="7" creationId="{EBD62573-4B50-EAD6-8C7E-C3AE6A9F45B4}"/>
          </ac:spMkLst>
        </pc:spChg>
        <pc:picChg chg="add mod">
          <ac:chgData name="Richard Chalk" userId="287f8aa4f4de1d19" providerId="LiveId" clId="{E3FC098F-8FE9-43D8-87C8-4C8D41B0EE8C}" dt="2023-07-20T05:36:34.107" v="5816" actId="1076"/>
          <ac:picMkLst>
            <pc:docMk/>
            <pc:sldMk cId="3409899895" sldId="553"/>
            <ac:picMk id="9" creationId="{0079D84B-8EAC-840C-99B8-9A8ACC7E2248}"/>
          </ac:picMkLst>
        </pc:picChg>
        <pc:picChg chg="del">
          <ac:chgData name="Richard Chalk" userId="287f8aa4f4de1d19" providerId="LiveId" clId="{E3FC098F-8FE9-43D8-87C8-4C8D41B0EE8C}" dt="2023-07-20T05:26:11.440" v="5677" actId="478"/>
          <ac:picMkLst>
            <pc:docMk/>
            <pc:sldMk cId="3409899895" sldId="553"/>
            <ac:picMk id="23554" creationId="{51740EAF-3AFE-7872-9FF2-E80FE7350BDA}"/>
          </ac:picMkLst>
        </pc:picChg>
      </pc:sldChg>
      <pc:sldChg chg="addSp delSp modSp add mod">
        <pc:chgData name="Richard Chalk" userId="287f8aa4f4de1d19" providerId="LiveId" clId="{E3FC098F-8FE9-43D8-87C8-4C8D41B0EE8C}" dt="2023-07-20T05:37:06.640" v="5826" actId="20577"/>
        <pc:sldMkLst>
          <pc:docMk/>
          <pc:sldMk cId="1061833812" sldId="554"/>
        </pc:sldMkLst>
        <pc:spChg chg="mod">
          <ac:chgData name="Richard Chalk" userId="287f8aa4f4de1d19" providerId="LiveId" clId="{E3FC098F-8FE9-43D8-87C8-4C8D41B0EE8C}" dt="2023-07-20T05:37:06.640" v="5826" actId="20577"/>
          <ac:spMkLst>
            <pc:docMk/>
            <pc:sldMk cId="1061833812" sldId="554"/>
            <ac:spMk id="2" creationId="{2CED0939-2445-F1A3-21AE-0A535344DD5D}"/>
          </ac:spMkLst>
        </pc:spChg>
        <pc:spChg chg="add mod">
          <ac:chgData name="Richard Chalk" userId="287f8aa4f4de1d19" providerId="LiveId" clId="{E3FC098F-8FE9-43D8-87C8-4C8D41B0EE8C}" dt="2023-07-20T05:36:58.367" v="5822" actId="1076"/>
          <ac:spMkLst>
            <pc:docMk/>
            <pc:sldMk cId="1061833812" sldId="554"/>
            <ac:spMk id="3" creationId="{F085C77A-EB08-36CB-87D8-B19B249A533A}"/>
          </ac:spMkLst>
        </pc:spChg>
        <pc:spChg chg="mod">
          <ac:chgData name="Richard Chalk" userId="287f8aa4f4de1d19" providerId="LiveId" clId="{E3FC098F-8FE9-43D8-87C8-4C8D41B0EE8C}" dt="2023-07-20T05:29:16.883" v="5732" actId="6549"/>
          <ac:spMkLst>
            <pc:docMk/>
            <pc:sldMk cId="1061833812" sldId="554"/>
            <ac:spMk id="7" creationId="{EBD62573-4B50-EAD6-8C7E-C3AE6A9F45B4}"/>
          </ac:spMkLst>
        </pc:spChg>
        <pc:picChg chg="add mod">
          <ac:chgData name="Richard Chalk" userId="287f8aa4f4de1d19" providerId="LiveId" clId="{E3FC098F-8FE9-43D8-87C8-4C8D41B0EE8C}" dt="2023-07-20T05:36:58.367" v="5822" actId="1076"/>
          <ac:picMkLst>
            <pc:docMk/>
            <pc:sldMk cId="1061833812" sldId="554"/>
            <ac:picMk id="4" creationId="{113AB7C4-3855-3C0A-55B0-D866A22F7934}"/>
          </ac:picMkLst>
        </pc:picChg>
        <pc:picChg chg="del">
          <ac:chgData name="Richard Chalk" userId="287f8aa4f4de1d19" providerId="LiveId" clId="{E3FC098F-8FE9-43D8-87C8-4C8D41B0EE8C}" dt="2023-07-20T05:29:46.840" v="5746" actId="478"/>
          <ac:picMkLst>
            <pc:docMk/>
            <pc:sldMk cId="1061833812" sldId="554"/>
            <ac:picMk id="8" creationId="{D69A1523-8804-BAF7-D132-3E118CAFBF57}"/>
          </ac:picMkLst>
        </pc:picChg>
        <pc:picChg chg="add mod">
          <ac:chgData name="Richard Chalk" userId="287f8aa4f4de1d19" providerId="LiveId" clId="{E3FC098F-8FE9-43D8-87C8-4C8D41B0EE8C}" dt="2023-07-20T05:31:03.347" v="5757" actId="1076"/>
          <ac:picMkLst>
            <pc:docMk/>
            <pc:sldMk cId="1061833812" sldId="554"/>
            <ac:picMk id="24578" creationId="{30CAC504-7783-6876-8CE1-A9B8D2FE2FBD}"/>
          </ac:picMkLst>
        </pc:picChg>
      </pc:sldChg>
      <pc:sldChg chg="addSp delSp modSp add mod modNotesTx">
        <pc:chgData name="Richard Chalk" userId="287f8aa4f4de1d19" providerId="LiveId" clId="{E3FC098F-8FE9-43D8-87C8-4C8D41B0EE8C}" dt="2023-07-20T05:38:11.241" v="5833" actId="20577"/>
        <pc:sldMkLst>
          <pc:docMk/>
          <pc:sldMk cId="3641276947" sldId="555"/>
        </pc:sldMkLst>
        <pc:spChg chg="mod">
          <ac:chgData name="Richard Chalk" userId="287f8aa4f4de1d19" providerId="LiveId" clId="{E3FC098F-8FE9-43D8-87C8-4C8D41B0EE8C}" dt="2023-07-20T05:38:11.241" v="5833" actId="20577"/>
          <ac:spMkLst>
            <pc:docMk/>
            <pc:sldMk cId="3641276947" sldId="555"/>
            <ac:spMk id="2" creationId="{2CED0939-2445-F1A3-21AE-0A535344DD5D}"/>
          </ac:spMkLst>
        </pc:spChg>
        <pc:spChg chg="add mod">
          <ac:chgData name="Richard Chalk" userId="287f8aa4f4de1d19" providerId="LiveId" clId="{E3FC098F-8FE9-43D8-87C8-4C8D41B0EE8C}" dt="2023-07-20T05:37:53.112" v="5827"/>
          <ac:spMkLst>
            <pc:docMk/>
            <pc:sldMk cId="3641276947" sldId="555"/>
            <ac:spMk id="3" creationId="{FE26D2BD-5152-C52E-6A6C-E3B5032ECB57}"/>
          </ac:spMkLst>
        </pc:spChg>
        <pc:spChg chg="mod">
          <ac:chgData name="Richard Chalk" userId="287f8aa4f4de1d19" providerId="LiveId" clId="{E3FC098F-8FE9-43D8-87C8-4C8D41B0EE8C}" dt="2023-07-20T05:32:00.168" v="5776" actId="20577"/>
          <ac:spMkLst>
            <pc:docMk/>
            <pc:sldMk cId="3641276947" sldId="555"/>
            <ac:spMk id="7" creationId="{EBD62573-4B50-EAD6-8C7E-C3AE6A9F45B4}"/>
          </ac:spMkLst>
        </pc:spChg>
        <pc:picChg chg="add mod">
          <ac:chgData name="Richard Chalk" userId="287f8aa4f4de1d19" providerId="LiveId" clId="{E3FC098F-8FE9-43D8-87C8-4C8D41B0EE8C}" dt="2023-07-20T05:37:53.112" v="5827"/>
          <ac:picMkLst>
            <pc:docMk/>
            <pc:sldMk cId="3641276947" sldId="555"/>
            <ac:picMk id="4" creationId="{7E4AB79D-1B59-09E7-BAC7-64CF5020741B}"/>
          </ac:picMkLst>
        </pc:picChg>
        <pc:picChg chg="del">
          <ac:chgData name="Richard Chalk" userId="287f8aa4f4de1d19" providerId="LiveId" clId="{E3FC098F-8FE9-43D8-87C8-4C8D41B0EE8C}" dt="2023-07-20T05:32:54.594" v="5782" actId="478"/>
          <ac:picMkLst>
            <pc:docMk/>
            <pc:sldMk cId="3641276947" sldId="555"/>
            <ac:picMk id="24578" creationId="{30CAC504-7783-6876-8CE1-A9B8D2FE2FBD}"/>
          </ac:picMkLst>
        </pc:picChg>
        <pc:picChg chg="add mod">
          <ac:chgData name="Richard Chalk" userId="287f8aa4f4de1d19" providerId="LiveId" clId="{E3FC098F-8FE9-43D8-87C8-4C8D41B0EE8C}" dt="2023-07-20T05:33:00.385" v="5785" actId="1076"/>
          <ac:picMkLst>
            <pc:docMk/>
            <pc:sldMk cId="3641276947" sldId="555"/>
            <ac:picMk id="26626" creationId="{C27851BF-E68F-0E45-8CD1-CBDBC1BBA2B6}"/>
          </ac:picMkLst>
        </pc:picChg>
      </pc:sldChg>
      <pc:sldChg chg="modSp add mod">
        <pc:chgData name="Richard Chalk" userId="287f8aa4f4de1d19" providerId="LiveId" clId="{E3FC098F-8FE9-43D8-87C8-4C8D41B0EE8C}" dt="2023-07-20T09:29:14.050" v="6049" actId="6549"/>
        <pc:sldMkLst>
          <pc:docMk/>
          <pc:sldMk cId="2906989772" sldId="556"/>
        </pc:sldMkLst>
        <pc:spChg chg="mod">
          <ac:chgData name="Richard Chalk" userId="287f8aa4f4de1d19" providerId="LiveId" clId="{E3FC098F-8FE9-43D8-87C8-4C8D41B0EE8C}" dt="2023-07-20T09:29:14.050" v="6049" actId="6549"/>
          <ac:spMkLst>
            <pc:docMk/>
            <pc:sldMk cId="2906989772" sldId="556"/>
            <ac:spMk id="2" creationId="{2CED0939-2445-F1A3-21AE-0A535344DD5D}"/>
          </ac:spMkLst>
        </pc:spChg>
        <pc:spChg chg="mod">
          <ac:chgData name="Richard Chalk" userId="287f8aa4f4de1d19" providerId="LiveId" clId="{E3FC098F-8FE9-43D8-87C8-4C8D41B0EE8C}" dt="2023-07-20T05:47:23.022" v="6011" actId="20577"/>
          <ac:spMkLst>
            <pc:docMk/>
            <pc:sldMk cId="2906989772" sldId="556"/>
            <ac:spMk id="3" creationId="{173D56EC-57A4-FE19-1901-5242223ADD72}"/>
          </ac:spMkLst>
        </pc:spChg>
        <pc:spChg chg="mod">
          <ac:chgData name="Richard Chalk" userId="287f8aa4f4de1d19" providerId="LiveId" clId="{E3FC098F-8FE9-43D8-87C8-4C8D41B0EE8C}" dt="2023-07-20T05:41:03.667" v="5845" actId="20577"/>
          <ac:spMkLst>
            <pc:docMk/>
            <pc:sldMk cId="2906989772" sldId="556"/>
            <ac:spMk id="7" creationId="{EBD62573-4B50-EAD6-8C7E-C3AE6A9F45B4}"/>
          </ac:spMkLst>
        </pc:spChg>
      </pc:sldChg>
      <pc:sldChg chg="addSp delSp modSp add mod modNotesTx">
        <pc:chgData name="Richard Chalk" userId="287f8aa4f4de1d19" providerId="LiveId" clId="{E3FC098F-8FE9-43D8-87C8-4C8D41B0EE8C}" dt="2023-07-20T09:42:20.768" v="6576" actId="20577"/>
        <pc:sldMkLst>
          <pc:docMk/>
          <pc:sldMk cId="2649149061" sldId="557"/>
        </pc:sldMkLst>
        <pc:spChg chg="del">
          <ac:chgData name="Richard Chalk" userId="287f8aa4f4de1d19" providerId="LiveId" clId="{E3FC098F-8FE9-43D8-87C8-4C8D41B0EE8C}" dt="2023-07-20T09:31:38.128" v="6124" actId="478"/>
          <ac:spMkLst>
            <pc:docMk/>
            <pc:sldMk cId="2649149061" sldId="557"/>
            <ac:spMk id="4" creationId="{75948FFF-B784-C755-8048-E2E08EFB95E9}"/>
          </ac:spMkLst>
        </pc:spChg>
        <pc:spChg chg="del">
          <ac:chgData name="Richard Chalk" userId="287f8aa4f4de1d19" providerId="LiveId" clId="{E3FC098F-8FE9-43D8-87C8-4C8D41B0EE8C}" dt="2023-07-20T09:31:40.097" v="6125" actId="478"/>
          <ac:spMkLst>
            <pc:docMk/>
            <pc:sldMk cId="2649149061" sldId="557"/>
            <ac:spMk id="5" creationId="{78189A0B-73DF-369F-10EC-E352A9C67257}"/>
          </ac:spMkLst>
        </pc:spChg>
        <pc:spChg chg="mod">
          <ac:chgData name="Richard Chalk" userId="287f8aa4f4de1d19" providerId="LiveId" clId="{E3FC098F-8FE9-43D8-87C8-4C8D41B0EE8C}" dt="2023-07-20T09:29:31.191" v="6051" actId="20577"/>
          <ac:spMkLst>
            <pc:docMk/>
            <pc:sldMk cId="2649149061" sldId="557"/>
            <ac:spMk id="9" creationId="{60813D8B-A2B2-D98F-13DC-E9D76CBA8DD6}"/>
          </ac:spMkLst>
        </pc:spChg>
        <pc:spChg chg="mod">
          <ac:chgData name="Richard Chalk" userId="287f8aa4f4de1d19" providerId="LiveId" clId="{E3FC098F-8FE9-43D8-87C8-4C8D41B0EE8C}" dt="2023-07-20T09:36:30.457" v="6412" actId="14100"/>
          <ac:spMkLst>
            <pc:docMk/>
            <pc:sldMk cId="2649149061" sldId="557"/>
            <ac:spMk id="15" creationId="{F5182C14-FD1C-6ABA-70B7-404A328C2F3F}"/>
          </ac:spMkLst>
        </pc:spChg>
        <pc:spChg chg="add mod">
          <ac:chgData name="Richard Chalk" userId="287f8aa4f4de1d19" providerId="LiveId" clId="{E3FC098F-8FE9-43D8-87C8-4C8D41B0EE8C}" dt="2023-07-20T09:42:20.768" v="6576" actId="20577"/>
          <ac:spMkLst>
            <pc:docMk/>
            <pc:sldMk cId="2649149061" sldId="557"/>
            <ac:spMk id="22" creationId="{A56CC262-A3E1-C670-CE80-E1A6BCB1DD2D}"/>
          </ac:spMkLst>
        </pc:spChg>
        <pc:spChg chg="add mod">
          <ac:chgData name="Richard Chalk" userId="287f8aa4f4de1d19" providerId="LiveId" clId="{E3FC098F-8FE9-43D8-87C8-4C8D41B0EE8C}" dt="2023-07-20T09:36:45.704" v="6475" actId="208"/>
          <ac:spMkLst>
            <pc:docMk/>
            <pc:sldMk cId="2649149061" sldId="557"/>
            <ac:spMk id="23" creationId="{D86715EF-77E1-7D42-930C-5A1C32A381A3}"/>
          </ac:spMkLst>
        </pc:spChg>
        <pc:spChg chg="mod">
          <ac:chgData name="Richard Chalk" userId="287f8aa4f4de1d19" providerId="LiveId" clId="{E3FC098F-8FE9-43D8-87C8-4C8D41B0EE8C}" dt="2023-07-20T09:30:01.636" v="6084" actId="20577"/>
          <ac:spMkLst>
            <pc:docMk/>
            <pc:sldMk cId="2649149061" sldId="557"/>
            <ac:spMk id="128" creationId="{00000000-0000-0000-0000-000000000000}"/>
          </ac:spMkLst>
        </pc:spChg>
        <pc:spChg chg="mod">
          <ac:chgData name="Richard Chalk" userId="287f8aa4f4de1d19" providerId="LiveId" clId="{E3FC098F-8FE9-43D8-87C8-4C8D41B0EE8C}" dt="2023-07-20T09:41:52.657" v="6560" actId="207"/>
          <ac:spMkLst>
            <pc:docMk/>
            <pc:sldMk cId="2649149061" sldId="557"/>
            <ac:spMk id="129" creationId="{00000000-0000-0000-0000-000000000000}"/>
          </ac:spMkLst>
        </pc:spChg>
        <pc:grpChg chg="del">
          <ac:chgData name="Richard Chalk" userId="287f8aa4f4de1d19" providerId="LiveId" clId="{E3FC098F-8FE9-43D8-87C8-4C8D41B0EE8C}" dt="2023-07-20T09:31:41.380" v="6127" actId="478"/>
          <ac:grpSpMkLst>
            <pc:docMk/>
            <pc:sldMk cId="2649149061" sldId="557"/>
            <ac:grpSpMk id="17" creationId="{85F6308E-C0D3-559C-F6D9-8019436F9F4E}"/>
          </ac:grpSpMkLst>
        </pc:grpChg>
        <pc:picChg chg="add mod">
          <ac:chgData name="Richard Chalk" userId="287f8aa4f4de1d19" providerId="LiveId" clId="{E3FC098F-8FE9-43D8-87C8-4C8D41B0EE8C}" dt="2023-07-20T09:29:38.235" v="6080" actId="1038"/>
          <ac:picMkLst>
            <pc:docMk/>
            <pc:sldMk cId="2649149061" sldId="557"/>
            <ac:picMk id="2" creationId="{EEEF77F7-760B-5296-23DC-AC6162D38ECC}"/>
          </ac:picMkLst>
        </pc:picChg>
        <pc:picChg chg="del">
          <ac:chgData name="Richard Chalk" userId="287f8aa4f4de1d19" providerId="LiveId" clId="{E3FC098F-8FE9-43D8-87C8-4C8D41B0EE8C}" dt="2023-07-20T09:31:37.234" v="6123" actId="478"/>
          <ac:picMkLst>
            <pc:docMk/>
            <pc:sldMk cId="2649149061" sldId="557"/>
            <ac:picMk id="3" creationId="{3F624846-5D20-BE49-6316-D9434ABF1DDF}"/>
          </ac:picMkLst>
        </pc:picChg>
        <pc:picChg chg="add mod">
          <ac:chgData name="Richard Chalk" userId="287f8aa4f4de1d19" providerId="LiveId" clId="{E3FC098F-8FE9-43D8-87C8-4C8D41B0EE8C}" dt="2023-07-20T09:29:38.235" v="6080" actId="1038"/>
          <ac:picMkLst>
            <pc:docMk/>
            <pc:sldMk cId="2649149061" sldId="557"/>
            <ac:picMk id="6" creationId="{FE72F317-FED6-1139-86C9-A0D2E746559B}"/>
          </ac:picMkLst>
        </pc:picChg>
        <pc:picChg chg="mod">
          <ac:chgData name="Richard Chalk" userId="287f8aa4f4de1d19" providerId="LiveId" clId="{E3FC098F-8FE9-43D8-87C8-4C8D41B0EE8C}" dt="2023-07-20T09:36:34.304" v="6423" actId="1037"/>
          <ac:picMkLst>
            <pc:docMk/>
            <pc:sldMk cId="2649149061" sldId="557"/>
            <ac:picMk id="11" creationId="{4B5818DB-F9BA-F1C3-61A5-B84E5A3063FF}"/>
          </ac:picMkLst>
        </pc:picChg>
        <pc:picChg chg="mod">
          <ac:chgData name="Richard Chalk" userId="287f8aa4f4de1d19" providerId="LiveId" clId="{E3FC098F-8FE9-43D8-87C8-4C8D41B0EE8C}" dt="2023-07-20T09:36:34.304" v="6423" actId="1037"/>
          <ac:picMkLst>
            <pc:docMk/>
            <pc:sldMk cId="2649149061" sldId="557"/>
            <ac:picMk id="13" creationId="{837D4D6D-168C-C3A5-811D-7E1923C549E5}"/>
          </ac:picMkLst>
        </pc:picChg>
        <pc:picChg chg="del">
          <ac:chgData name="Richard Chalk" userId="287f8aa4f4de1d19" providerId="LiveId" clId="{E3FC098F-8FE9-43D8-87C8-4C8D41B0EE8C}" dt="2023-07-20T09:31:40.823" v="6126" actId="478"/>
          <ac:picMkLst>
            <pc:docMk/>
            <pc:sldMk cId="2649149061" sldId="557"/>
            <ac:picMk id="16" creationId="{CE8FAD91-CDC1-A6B8-6CFE-1FEFB345C8AE}"/>
          </ac:picMkLst>
        </pc:picChg>
        <pc:picChg chg="add mod">
          <ac:chgData name="Richard Chalk" userId="287f8aa4f4de1d19" providerId="LiveId" clId="{E3FC098F-8FE9-43D8-87C8-4C8D41B0EE8C}" dt="2023-07-20T09:42:14.915" v="6569" actId="1037"/>
          <ac:picMkLst>
            <pc:docMk/>
            <pc:sldMk cId="2649149061" sldId="557"/>
            <ac:picMk id="24" creationId="{95DA078A-2DEA-564A-897E-F1941B7953C9}"/>
          </ac:picMkLst>
        </pc:picChg>
        <pc:cxnChg chg="mod">
          <ac:chgData name="Richard Chalk" userId="287f8aa4f4de1d19" providerId="LiveId" clId="{E3FC098F-8FE9-43D8-87C8-4C8D41B0EE8C}" dt="2023-07-20T09:31:57.497" v="6143" actId="1035"/>
          <ac:cxnSpMkLst>
            <pc:docMk/>
            <pc:sldMk cId="2649149061" sldId="557"/>
            <ac:cxnSpMk id="10" creationId="{431FB60E-6802-2313-67DF-77CB3AB11C36}"/>
          </ac:cxnSpMkLst>
        </pc:cxnChg>
      </pc:sldChg>
      <pc:sldChg chg="addSp delSp modSp add mod modNotesTx">
        <pc:chgData name="Richard Chalk" userId="287f8aa4f4de1d19" providerId="LiveId" clId="{E3FC098F-8FE9-43D8-87C8-4C8D41B0EE8C}" dt="2023-07-20T09:59:24.776" v="6969" actId="1076"/>
        <pc:sldMkLst>
          <pc:docMk/>
          <pc:sldMk cId="3405349838" sldId="558"/>
        </pc:sldMkLst>
        <pc:spChg chg="mod">
          <ac:chgData name="Richard Chalk" userId="287f8aa4f4de1d19" providerId="LiveId" clId="{E3FC098F-8FE9-43D8-87C8-4C8D41B0EE8C}" dt="2023-07-20T09:52:54.662" v="6718" actId="207"/>
          <ac:spMkLst>
            <pc:docMk/>
            <pc:sldMk cId="3405349838" sldId="558"/>
            <ac:spMk id="2" creationId="{2CED0939-2445-F1A3-21AE-0A535344DD5D}"/>
          </ac:spMkLst>
        </pc:spChg>
        <pc:spChg chg="mod">
          <ac:chgData name="Richard Chalk" userId="287f8aa4f4de1d19" providerId="LiveId" clId="{E3FC098F-8FE9-43D8-87C8-4C8D41B0EE8C}" dt="2023-07-20T09:57:21.923" v="6909" actId="113"/>
          <ac:spMkLst>
            <pc:docMk/>
            <pc:sldMk cId="3405349838" sldId="558"/>
            <ac:spMk id="3" creationId="{173D56EC-57A4-FE19-1901-5242223ADD72}"/>
          </ac:spMkLst>
        </pc:spChg>
        <pc:spChg chg="mod">
          <ac:chgData name="Richard Chalk" userId="287f8aa4f4de1d19" providerId="LiveId" clId="{E3FC098F-8FE9-43D8-87C8-4C8D41B0EE8C}" dt="2023-07-20T09:47:42.445" v="6600" actId="6549"/>
          <ac:spMkLst>
            <pc:docMk/>
            <pc:sldMk cId="3405349838" sldId="558"/>
            <ac:spMk id="7" creationId="{EBD62573-4B50-EAD6-8C7E-C3AE6A9F45B4}"/>
          </ac:spMkLst>
        </pc:spChg>
        <pc:spChg chg="add del">
          <ac:chgData name="Richard Chalk" userId="287f8aa4f4de1d19" providerId="LiveId" clId="{E3FC098F-8FE9-43D8-87C8-4C8D41B0EE8C}" dt="2023-07-20T09:49:37.189" v="6651" actId="478"/>
          <ac:spMkLst>
            <pc:docMk/>
            <pc:sldMk cId="3405349838" sldId="558"/>
            <ac:spMk id="8" creationId="{01E6FF90-BD09-C675-654D-73460227E258}"/>
          </ac:spMkLst>
        </pc:spChg>
        <pc:spChg chg="add mod">
          <ac:chgData name="Richard Chalk" userId="287f8aa4f4de1d19" providerId="LiveId" clId="{E3FC098F-8FE9-43D8-87C8-4C8D41B0EE8C}" dt="2023-07-20T09:58:24.517" v="6956" actId="1076"/>
          <ac:spMkLst>
            <pc:docMk/>
            <pc:sldMk cId="3405349838" sldId="558"/>
            <ac:spMk id="13" creationId="{3B58B2A3-763D-B022-BAE7-A282E0052915}"/>
          </ac:spMkLst>
        </pc:spChg>
        <pc:picChg chg="add mod">
          <ac:chgData name="Richard Chalk" userId="287f8aa4f4de1d19" providerId="LiveId" clId="{E3FC098F-8FE9-43D8-87C8-4C8D41B0EE8C}" dt="2023-07-20T09:50:41.933" v="6654" actId="1076"/>
          <ac:picMkLst>
            <pc:docMk/>
            <pc:sldMk cId="3405349838" sldId="558"/>
            <ac:picMk id="9" creationId="{A3E8D789-5E29-5DC4-0A23-A38820FC2BEB}"/>
          </ac:picMkLst>
        </pc:picChg>
        <pc:picChg chg="add mod">
          <ac:chgData name="Richard Chalk" userId="287f8aa4f4de1d19" providerId="LiveId" clId="{E3FC098F-8FE9-43D8-87C8-4C8D41B0EE8C}" dt="2023-07-20T09:50:44.943" v="6656" actId="1076"/>
          <ac:picMkLst>
            <pc:docMk/>
            <pc:sldMk cId="3405349838" sldId="558"/>
            <ac:picMk id="10" creationId="{8EB8FA68-6D5A-85BB-0B08-4BDCAC6DF4F5}"/>
          </ac:picMkLst>
        </pc:picChg>
        <pc:picChg chg="add mod">
          <ac:chgData name="Richard Chalk" userId="287f8aa4f4de1d19" providerId="LiveId" clId="{E3FC098F-8FE9-43D8-87C8-4C8D41B0EE8C}" dt="2023-07-20T09:50:51.180" v="6660" actId="1037"/>
          <ac:picMkLst>
            <pc:docMk/>
            <pc:sldMk cId="3405349838" sldId="558"/>
            <ac:picMk id="11" creationId="{EEA2AEF8-69F8-2443-2B34-0CFBBD040FF4}"/>
          </ac:picMkLst>
        </pc:picChg>
        <pc:picChg chg="add mod">
          <ac:chgData name="Richard Chalk" userId="287f8aa4f4de1d19" providerId="LiveId" clId="{E3FC098F-8FE9-43D8-87C8-4C8D41B0EE8C}" dt="2023-07-20T09:52:47.723" v="6716" actId="1036"/>
          <ac:picMkLst>
            <pc:docMk/>
            <pc:sldMk cId="3405349838" sldId="558"/>
            <ac:picMk id="12" creationId="{DA43D2CF-5DF4-7D19-A924-0A161976CE22}"/>
          </ac:picMkLst>
        </pc:picChg>
        <pc:picChg chg="add del mod">
          <ac:chgData name="Richard Chalk" userId="287f8aa4f4de1d19" providerId="LiveId" clId="{E3FC098F-8FE9-43D8-87C8-4C8D41B0EE8C}" dt="2023-07-20T09:59:21.694" v="6968" actId="478"/>
          <ac:picMkLst>
            <pc:docMk/>
            <pc:sldMk cId="3405349838" sldId="558"/>
            <ac:picMk id="14" creationId="{ED4D3A21-6D90-BD35-6F2A-A3847292E511}"/>
          </ac:picMkLst>
        </pc:picChg>
        <pc:picChg chg="add mod">
          <ac:chgData name="Richard Chalk" userId="287f8aa4f4de1d19" providerId="LiveId" clId="{E3FC098F-8FE9-43D8-87C8-4C8D41B0EE8C}" dt="2023-07-20T09:59:24.776" v="6969" actId="1076"/>
          <ac:picMkLst>
            <pc:docMk/>
            <pc:sldMk cId="3405349838" sldId="558"/>
            <ac:picMk id="20" creationId="{70E8A05B-BD5B-BB49-060A-85FF70CD7CCE}"/>
          </ac:picMkLst>
        </pc:picChg>
        <pc:picChg chg="del">
          <ac:chgData name="Richard Chalk" userId="287f8aa4f4de1d19" providerId="LiveId" clId="{E3FC098F-8FE9-43D8-87C8-4C8D41B0EE8C}" dt="2023-07-20T09:47:46.474" v="6601" actId="478"/>
          <ac:picMkLst>
            <pc:docMk/>
            <pc:sldMk cId="3405349838" sldId="558"/>
            <ac:picMk id="14342" creationId="{D0C1A8A2-86F1-D3C1-A20B-F552467BFDB9}"/>
          </ac:picMkLst>
        </pc:picChg>
        <pc:cxnChg chg="add mod ord">
          <ac:chgData name="Richard Chalk" userId="287f8aa4f4de1d19" providerId="LiveId" clId="{E3FC098F-8FE9-43D8-87C8-4C8D41B0EE8C}" dt="2023-07-20T09:59:00.932" v="6966" actId="167"/>
          <ac:cxnSpMkLst>
            <pc:docMk/>
            <pc:sldMk cId="3405349838" sldId="558"/>
            <ac:cxnSpMk id="16" creationId="{72C8F5C3-7A84-9239-CAF0-C9304FECCFEA}"/>
          </ac:cxnSpMkLst>
        </pc:cxnChg>
        <pc:cxnChg chg="add mod ord">
          <ac:chgData name="Richard Chalk" userId="287f8aa4f4de1d19" providerId="LiveId" clId="{E3FC098F-8FE9-43D8-87C8-4C8D41B0EE8C}" dt="2023-07-20T09:58:52.858" v="6963" actId="167"/>
          <ac:cxnSpMkLst>
            <pc:docMk/>
            <pc:sldMk cId="3405349838" sldId="558"/>
            <ac:cxnSpMk id="17" creationId="{B47E308F-E926-2336-8970-39BFCE97C53D}"/>
          </ac:cxnSpMkLst>
        </pc:cxnChg>
      </pc:sldChg>
      <pc:sldChg chg="addSp modSp new del">
        <pc:chgData name="Richard Chalk" userId="287f8aa4f4de1d19" providerId="LiveId" clId="{E3FC098F-8FE9-43D8-87C8-4C8D41B0EE8C}" dt="2023-07-20T10:31:40.073" v="7348" actId="47"/>
        <pc:sldMkLst>
          <pc:docMk/>
          <pc:sldMk cId="239635150" sldId="559"/>
        </pc:sldMkLst>
        <pc:picChg chg="add mod">
          <ac:chgData name="Richard Chalk" userId="287f8aa4f4de1d19" providerId="LiveId" clId="{E3FC098F-8FE9-43D8-87C8-4C8D41B0EE8C}" dt="2023-07-20T10:29:44.574" v="7327" actId="1076"/>
          <ac:picMkLst>
            <pc:docMk/>
            <pc:sldMk cId="239635150" sldId="559"/>
            <ac:picMk id="29698" creationId="{7F7E6995-B317-FCF9-1A3A-0C11AC8883E5}"/>
          </ac:picMkLst>
        </pc:picChg>
      </pc:sldChg>
    </pc:docChg>
  </pc:docChgLst>
  <pc:docChgLst>
    <pc:chgData name="Richard Chalk" userId="287f8aa4f4de1d19" providerId="LiveId" clId="{58497F12-9F15-4AEF-9843-0D62383C9052}"/>
    <pc:docChg chg="undo custSel addSld delSld modSld">
      <pc:chgData name="Richard Chalk" userId="287f8aa4f4de1d19" providerId="LiveId" clId="{58497F12-9F15-4AEF-9843-0D62383C9052}" dt="2023-06-05T13:33:23.344" v="1540" actId="1037"/>
      <pc:docMkLst>
        <pc:docMk/>
      </pc:docMkLst>
      <pc:sldChg chg="delSp modSp add mod">
        <pc:chgData name="Richard Chalk" userId="287f8aa4f4de1d19" providerId="LiveId" clId="{58497F12-9F15-4AEF-9843-0D62383C9052}" dt="2023-06-05T13:33:23.344" v="1540" actId="1037"/>
        <pc:sldMkLst>
          <pc:docMk/>
          <pc:sldMk cId="0" sldId="276"/>
        </pc:sldMkLst>
        <pc:spChg chg="mod">
          <ac:chgData name="Richard Chalk" userId="287f8aa4f4de1d19" providerId="LiveId" clId="{58497F12-9F15-4AEF-9843-0D62383C9052}" dt="2023-06-05T10:53:01.211" v="1078" actId="207"/>
          <ac:spMkLst>
            <pc:docMk/>
            <pc:sldMk cId="0" sldId="276"/>
            <ac:spMk id="2" creationId="{3A71E821-B9AB-AD65-7FBF-FDAD0E49BECC}"/>
          </ac:spMkLst>
        </pc:spChg>
        <pc:spChg chg="mod">
          <ac:chgData name="Richard Chalk" userId="287f8aa4f4de1d19" providerId="LiveId" clId="{58497F12-9F15-4AEF-9843-0D62383C9052}" dt="2023-06-05T13:33:23.344" v="1540" actId="1037"/>
          <ac:spMkLst>
            <pc:docMk/>
            <pc:sldMk cId="0" sldId="276"/>
            <ac:spMk id="5" creationId="{47613644-6273-A98D-5607-2C79758DB957}"/>
          </ac:spMkLst>
        </pc:spChg>
        <pc:picChg chg="del">
          <ac:chgData name="Richard Chalk" userId="287f8aa4f4de1d19" providerId="LiveId" clId="{58497F12-9F15-4AEF-9843-0D62383C9052}" dt="2023-06-05T10:52:48.549" v="1069" actId="478"/>
          <ac:picMkLst>
            <pc:docMk/>
            <pc:sldMk cId="0" sldId="276"/>
            <ac:picMk id="6" creationId="{CFEBA2BF-D585-A1B1-72A3-017842E315E5}"/>
          </ac:picMkLst>
        </pc:picChg>
        <pc:picChg chg="mod">
          <ac:chgData name="Richard Chalk" userId="287f8aa4f4de1d19" providerId="LiveId" clId="{58497F12-9F15-4AEF-9843-0D62383C9052}" dt="2023-06-05T11:39:44.628" v="1452" actId="14100"/>
          <ac:picMkLst>
            <pc:docMk/>
            <pc:sldMk cId="0" sldId="276"/>
            <ac:picMk id="14338" creationId="{C3705067-E06E-2DAD-D9A3-B6B7D35689E1}"/>
          </ac:picMkLst>
        </pc:picChg>
      </pc:sldChg>
      <pc:sldChg chg="addSp delSp modSp mod modNotesTx">
        <pc:chgData name="Richard Chalk" userId="287f8aa4f4de1d19" providerId="LiveId" clId="{58497F12-9F15-4AEF-9843-0D62383C9052}" dt="2023-06-05T13:33:09.459" v="1526" actId="1038"/>
        <pc:sldMkLst>
          <pc:docMk/>
          <pc:sldMk cId="0" sldId="299"/>
        </pc:sldMkLst>
        <pc:spChg chg="add mod">
          <ac:chgData name="Richard Chalk" userId="287f8aa4f4de1d19" providerId="LiveId" clId="{58497F12-9F15-4AEF-9843-0D62383C9052}" dt="2023-06-05T08:46:36.951" v="836" actId="20577"/>
          <ac:spMkLst>
            <pc:docMk/>
            <pc:sldMk cId="0" sldId="299"/>
            <ac:spMk id="3" creationId="{4B0AF057-8A00-8938-D1E9-F613F00797F3}"/>
          </ac:spMkLst>
        </pc:spChg>
        <pc:spChg chg="del">
          <ac:chgData name="Richard Chalk" userId="287f8aa4f4de1d19" providerId="LiveId" clId="{58497F12-9F15-4AEF-9843-0D62383C9052}" dt="2023-06-05T08:18:22.665" v="42" actId="478"/>
          <ac:spMkLst>
            <pc:docMk/>
            <pc:sldMk cId="0" sldId="299"/>
            <ac:spMk id="7" creationId="{AA144A3D-E7B0-8E00-95F4-8C9DD78ADC46}"/>
          </ac:spMkLst>
        </pc:spChg>
        <pc:spChg chg="add mod">
          <ac:chgData name="Richard Chalk" userId="287f8aa4f4de1d19" providerId="LiveId" clId="{58497F12-9F15-4AEF-9843-0D62383C9052}" dt="2023-06-05T08:22:10.532" v="56" actId="1582"/>
          <ac:spMkLst>
            <pc:docMk/>
            <pc:sldMk cId="0" sldId="299"/>
            <ac:spMk id="9" creationId="{15D91909-439F-76D2-276E-39CC6ECD9DEB}"/>
          </ac:spMkLst>
        </pc:spChg>
        <pc:spChg chg="mod">
          <ac:chgData name="Richard Chalk" userId="287f8aa4f4de1d19" providerId="LiveId" clId="{58497F12-9F15-4AEF-9843-0D62383C9052}" dt="2023-06-05T11:38:38.047" v="1447" actId="6549"/>
          <ac:spMkLst>
            <pc:docMk/>
            <pc:sldMk cId="0" sldId="299"/>
            <ac:spMk id="658" creationId="{00000000-0000-0000-0000-000000000000}"/>
          </ac:spMkLst>
        </pc:spChg>
        <pc:picChg chg="add mod">
          <ac:chgData name="Richard Chalk" userId="287f8aa4f4de1d19" providerId="LiveId" clId="{58497F12-9F15-4AEF-9843-0D62383C9052}" dt="2023-06-05T11:38:43.277" v="1450" actId="1076"/>
          <ac:picMkLst>
            <pc:docMk/>
            <pc:sldMk cId="0" sldId="299"/>
            <ac:picMk id="2" creationId="{5D83B337-965C-39D5-3871-631C218051FE}"/>
          </ac:picMkLst>
        </pc:picChg>
        <pc:picChg chg="del">
          <ac:chgData name="Richard Chalk" userId="287f8aa4f4de1d19" providerId="LiveId" clId="{58497F12-9F15-4AEF-9843-0D62383C9052}" dt="2023-06-05T08:18:22.665" v="42" actId="478"/>
          <ac:picMkLst>
            <pc:docMk/>
            <pc:sldMk cId="0" sldId="299"/>
            <ac:picMk id="8" creationId="{D5C95C5C-E579-D0CE-DDDF-D1F5CE06FBBC}"/>
          </ac:picMkLst>
        </pc:picChg>
        <pc:picChg chg="del">
          <ac:chgData name="Richard Chalk" userId="287f8aa4f4de1d19" providerId="LiveId" clId="{58497F12-9F15-4AEF-9843-0D62383C9052}" dt="2023-06-05T08:18:24.834" v="43" actId="478"/>
          <ac:picMkLst>
            <pc:docMk/>
            <pc:sldMk cId="0" sldId="299"/>
            <ac:picMk id="1026" creationId="{32510478-6E2D-1544-BC8B-CD5086E06F5C}"/>
          </ac:picMkLst>
        </pc:picChg>
        <pc:picChg chg="add mod">
          <ac:chgData name="Richard Chalk" userId="287f8aa4f4de1d19" providerId="LiveId" clId="{58497F12-9F15-4AEF-9843-0D62383C9052}" dt="2023-06-05T13:33:09.459" v="1526" actId="1038"/>
          <ac:picMkLst>
            <pc:docMk/>
            <pc:sldMk cId="0" sldId="299"/>
            <ac:picMk id="1026" creationId="{9326AEF1-606C-E987-E9D0-1EC216A06259}"/>
          </ac:picMkLst>
        </pc:picChg>
        <pc:picChg chg="del">
          <ac:chgData name="Richard Chalk" userId="287f8aa4f4de1d19" providerId="LiveId" clId="{58497F12-9F15-4AEF-9843-0D62383C9052}" dt="2023-06-05T08:18:24.834" v="43" actId="478"/>
          <ac:picMkLst>
            <pc:docMk/>
            <pc:sldMk cId="0" sldId="299"/>
            <ac:picMk id="1028" creationId="{969D74C6-EE7C-CFFD-7A84-CA8CAC6AC300}"/>
          </ac:picMkLst>
        </pc:picChg>
      </pc:sldChg>
      <pc:sldChg chg="modSp mod">
        <pc:chgData name="Richard Chalk" userId="287f8aa4f4de1d19" providerId="LiveId" clId="{58497F12-9F15-4AEF-9843-0D62383C9052}" dt="2023-06-05T08:05:12.332" v="11" actId="20577"/>
        <pc:sldMkLst>
          <pc:docMk/>
          <pc:sldMk cId="3213385662" sldId="309"/>
        </pc:sldMkLst>
        <pc:spChg chg="mod">
          <ac:chgData name="Richard Chalk" userId="287f8aa4f4de1d19" providerId="LiveId" clId="{58497F12-9F15-4AEF-9843-0D62383C9052}" dt="2023-06-05T08:05:12.332" v="11" actId="20577"/>
          <ac:spMkLst>
            <pc:docMk/>
            <pc:sldMk cId="3213385662" sldId="309"/>
            <ac:spMk id="118" creationId="{00000000-0000-0000-0000-000000000000}"/>
          </ac:spMkLst>
        </pc:spChg>
      </pc:sldChg>
      <pc:sldChg chg="del">
        <pc:chgData name="Richard Chalk" userId="287f8aa4f4de1d19" providerId="LiveId" clId="{58497F12-9F15-4AEF-9843-0D62383C9052}" dt="2023-06-05T11:36:47.304" v="1443" actId="47"/>
        <pc:sldMkLst>
          <pc:docMk/>
          <pc:sldMk cId="1587974455" sldId="359"/>
        </pc:sldMkLst>
      </pc:sldChg>
      <pc:sldChg chg="del">
        <pc:chgData name="Richard Chalk" userId="287f8aa4f4de1d19" providerId="LiveId" clId="{58497F12-9F15-4AEF-9843-0D62383C9052}" dt="2023-06-05T11:36:47.304" v="1443" actId="47"/>
        <pc:sldMkLst>
          <pc:docMk/>
          <pc:sldMk cId="1183677842" sldId="360"/>
        </pc:sldMkLst>
      </pc:sldChg>
      <pc:sldChg chg="del">
        <pc:chgData name="Richard Chalk" userId="287f8aa4f4de1d19" providerId="LiveId" clId="{58497F12-9F15-4AEF-9843-0D62383C9052}" dt="2023-06-05T11:36:47.304" v="1443" actId="47"/>
        <pc:sldMkLst>
          <pc:docMk/>
          <pc:sldMk cId="2003245296" sldId="361"/>
        </pc:sldMkLst>
      </pc:sldChg>
      <pc:sldChg chg="del">
        <pc:chgData name="Richard Chalk" userId="287f8aa4f4de1d19" providerId="LiveId" clId="{58497F12-9F15-4AEF-9843-0D62383C9052}" dt="2023-06-05T11:36:47.304" v="1443" actId="47"/>
        <pc:sldMkLst>
          <pc:docMk/>
          <pc:sldMk cId="2476103895" sldId="362"/>
        </pc:sldMkLst>
      </pc:sldChg>
      <pc:sldChg chg="del">
        <pc:chgData name="Richard Chalk" userId="287f8aa4f4de1d19" providerId="LiveId" clId="{58497F12-9F15-4AEF-9843-0D62383C9052}" dt="2023-06-05T11:36:47.304" v="1443" actId="47"/>
        <pc:sldMkLst>
          <pc:docMk/>
          <pc:sldMk cId="3996777542" sldId="363"/>
        </pc:sldMkLst>
      </pc:sldChg>
      <pc:sldChg chg="del">
        <pc:chgData name="Richard Chalk" userId="287f8aa4f4de1d19" providerId="LiveId" clId="{58497F12-9F15-4AEF-9843-0D62383C9052}" dt="2023-06-05T11:36:47.304" v="1443" actId="47"/>
        <pc:sldMkLst>
          <pc:docMk/>
          <pc:sldMk cId="3011520015" sldId="364"/>
        </pc:sldMkLst>
      </pc:sldChg>
      <pc:sldChg chg="del">
        <pc:chgData name="Richard Chalk" userId="287f8aa4f4de1d19" providerId="LiveId" clId="{58497F12-9F15-4AEF-9843-0D62383C9052}" dt="2023-06-05T11:36:47.304" v="1443" actId="47"/>
        <pc:sldMkLst>
          <pc:docMk/>
          <pc:sldMk cId="3700136402" sldId="365"/>
        </pc:sldMkLst>
      </pc:sldChg>
      <pc:sldChg chg="del">
        <pc:chgData name="Richard Chalk" userId="287f8aa4f4de1d19" providerId="LiveId" clId="{58497F12-9F15-4AEF-9843-0D62383C9052}" dt="2023-06-05T11:36:47.304" v="1443" actId="47"/>
        <pc:sldMkLst>
          <pc:docMk/>
          <pc:sldMk cId="2476031484" sldId="366"/>
        </pc:sldMkLst>
      </pc:sldChg>
      <pc:sldChg chg="del">
        <pc:chgData name="Richard Chalk" userId="287f8aa4f4de1d19" providerId="LiveId" clId="{58497F12-9F15-4AEF-9843-0D62383C9052}" dt="2023-06-05T11:36:47.304" v="1443" actId="47"/>
        <pc:sldMkLst>
          <pc:docMk/>
          <pc:sldMk cId="1505800507" sldId="367"/>
        </pc:sldMkLst>
      </pc:sldChg>
      <pc:sldChg chg="new del">
        <pc:chgData name="Richard Chalk" userId="287f8aa4f4de1d19" providerId="LiveId" clId="{58497F12-9F15-4AEF-9843-0D62383C9052}" dt="2023-06-05T11:36:47.304" v="1443" actId="47"/>
        <pc:sldMkLst>
          <pc:docMk/>
          <pc:sldMk cId="2579626236" sldId="368"/>
        </pc:sldMkLst>
      </pc:sldChg>
      <pc:sldChg chg="modSp add del mod">
        <pc:chgData name="Richard Chalk" userId="287f8aa4f4de1d19" providerId="LiveId" clId="{58497F12-9F15-4AEF-9843-0D62383C9052}" dt="2023-06-05T08:23:10.537" v="68" actId="47"/>
        <pc:sldMkLst>
          <pc:docMk/>
          <pc:sldMk cId="3782962990" sldId="368"/>
        </pc:sldMkLst>
        <pc:spChg chg="mod">
          <ac:chgData name="Richard Chalk" userId="287f8aa4f4de1d19" providerId="LiveId" clId="{58497F12-9F15-4AEF-9843-0D62383C9052}" dt="2023-06-05T08:22:54.638" v="67" actId="20577"/>
          <ac:spMkLst>
            <pc:docMk/>
            <pc:sldMk cId="3782962990" sldId="368"/>
            <ac:spMk id="4" creationId="{4771B46A-233B-C554-9461-6E930E187917}"/>
          </ac:spMkLst>
        </pc:spChg>
      </pc:sldChg>
      <pc:sldChg chg="addSp delSp modSp add mod modNotesTx">
        <pc:chgData name="Richard Chalk" userId="287f8aa4f4de1d19" providerId="LiveId" clId="{58497F12-9F15-4AEF-9843-0D62383C9052}" dt="2023-06-05T13:33:11.031" v="1527"/>
        <pc:sldMkLst>
          <pc:docMk/>
          <pc:sldMk cId="3621009447" sldId="369"/>
        </pc:sldMkLst>
        <pc:spChg chg="mod">
          <ac:chgData name="Richard Chalk" userId="287f8aa4f4de1d19" providerId="LiveId" clId="{58497F12-9F15-4AEF-9843-0D62383C9052}" dt="2023-06-05T08:29:24.908" v="182" actId="1038"/>
          <ac:spMkLst>
            <pc:docMk/>
            <pc:sldMk cId="3621009447" sldId="369"/>
            <ac:spMk id="3" creationId="{4B0AF057-8A00-8938-D1E9-F613F00797F3}"/>
          </ac:spMkLst>
        </pc:spChg>
        <pc:spChg chg="mod">
          <ac:chgData name="Richard Chalk" userId="287f8aa4f4de1d19" providerId="LiveId" clId="{58497F12-9F15-4AEF-9843-0D62383C9052}" dt="2023-06-05T08:26:44.681" v="143" actId="20577"/>
          <ac:spMkLst>
            <pc:docMk/>
            <pc:sldMk cId="3621009447" sldId="369"/>
            <ac:spMk id="4" creationId="{4771B46A-233B-C554-9461-6E930E187917}"/>
          </ac:spMkLst>
        </pc:spChg>
        <pc:spChg chg="add mod">
          <ac:chgData name="Richard Chalk" userId="287f8aa4f4de1d19" providerId="LiveId" clId="{58497F12-9F15-4AEF-9843-0D62383C9052}" dt="2023-06-05T08:46:12.607" v="826" actId="207"/>
          <ac:spMkLst>
            <pc:docMk/>
            <pc:sldMk cId="3621009447" sldId="369"/>
            <ac:spMk id="7" creationId="{C2292330-DB27-B99C-4830-AA023CE49F06}"/>
          </ac:spMkLst>
        </pc:spChg>
        <pc:spChg chg="del">
          <ac:chgData name="Richard Chalk" userId="287f8aa4f4de1d19" providerId="LiveId" clId="{58497F12-9F15-4AEF-9843-0D62383C9052}" dt="2023-06-05T08:28:47.244" v="145" actId="478"/>
          <ac:spMkLst>
            <pc:docMk/>
            <pc:sldMk cId="3621009447" sldId="369"/>
            <ac:spMk id="9" creationId="{15D91909-439F-76D2-276E-39CC6ECD9DEB}"/>
          </ac:spMkLst>
        </pc:spChg>
        <pc:spChg chg="mod">
          <ac:chgData name="Richard Chalk" userId="287f8aa4f4de1d19" providerId="LiveId" clId="{58497F12-9F15-4AEF-9843-0D62383C9052}" dt="2023-06-05T08:32:05.221" v="243" actId="113"/>
          <ac:spMkLst>
            <pc:docMk/>
            <pc:sldMk cId="3621009447" sldId="369"/>
            <ac:spMk id="658" creationId="{00000000-0000-0000-0000-000000000000}"/>
          </ac:spMkLst>
        </pc:spChg>
        <pc:picChg chg="add mod">
          <ac:chgData name="Richard Chalk" userId="287f8aa4f4de1d19" providerId="LiveId" clId="{58497F12-9F15-4AEF-9843-0D62383C9052}" dt="2023-06-05T08:32:23.806" v="245" actId="1076"/>
          <ac:picMkLst>
            <pc:docMk/>
            <pc:sldMk cId="3621009447" sldId="369"/>
            <ac:picMk id="2" creationId="{D6A48EE7-0682-508D-6FD3-17ECDDA8AC4A}"/>
          </ac:picMkLst>
        </pc:picChg>
        <pc:picChg chg="add mod">
          <ac:chgData name="Richard Chalk" userId="287f8aa4f4de1d19" providerId="LiveId" clId="{58497F12-9F15-4AEF-9843-0D62383C9052}" dt="2023-06-05T13:33:11.031" v="1527"/>
          <ac:picMkLst>
            <pc:docMk/>
            <pc:sldMk cId="3621009447" sldId="369"/>
            <ac:picMk id="8" creationId="{33D26E97-166C-1C18-FB8D-3F000EC0A9FF}"/>
          </ac:picMkLst>
        </pc:picChg>
        <pc:picChg chg="add del mod">
          <ac:chgData name="Richard Chalk" userId="287f8aa4f4de1d19" providerId="LiveId" clId="{58497F12-9F15-4AEF-9843-0D62383C9052}" dt="2023-06-05T08:34:44.477" v="351" actId="478"/>
          <ac:picMkLst>
            <pc:docMk/>
            <pc:sldMk cId="3621009447" sldId="369"/>
            <ac:picMk id="8" creationId="{E53CDAF5-AF40-D59F-231B-DEA854855729}"/>
          </ac:picMkLst>
        </pc:picChg>
        <pc:picChg chg="add mod">
          <ac:chgData name="Richard Chalk" userId="287f8aa4f4de1d19" providerId="LiveId" clId="{58497F12-9F15-4AEF-9843-0D62383C9052}" dt="2023-06-05T08:34:47.840" v="353" actId="1076"/>
          <ac:picMkLst>
            <pc:docMk/>
            <pc:sldMk cId="3621009447" sldId="369"/>
            <ac:picMk id="10" creationId="{720E726E-2B01-536D-CFC6-1FF9678038B0}"/>
          </ac:picMkLst>
        </pc:picChg>
        <pc:picChg chg="add del mod">
          <ac:chgData name="Richard Chalk" userId="287f8aa4f4de1d19" providerId="LiveId" clId="{58497F12-9F15-4AEF-9843-0D62383C9052}" dt="2023-06-05T08:35:34.573" v="366" actId="478"/>
          <ac:picMkLst>
            <pc:docMk/>
            <pc:sldMk cId="3621009447" sldId="369"/>
            <ac:picMk id="11" creationId="{4BD8066E-57E5-B6CD-9BCD-AA02D90AEDD1}"/>
          </ac:picMkLst>
        </pc:picChg>
        <pc:picChg chg="add mod">
          <ac:chgData name="Richard Chalk" userId="287f8aa4f4de1d19" providerId="LiveId" clId="{58497F12-9F15-4AEF-9843-0D62383C9052}" dt="2023-06-05T08:44:53.810" v="692" actId="1076"/>
          <ac:picMkLst>
            <pc:docMk/>
            <pc:sldMk cId="3621009447" sldId="369"/>
            <ac:picMk id="1026" creationId="{D4F8D6F1-AF3C-D0EF-2EAD-82838105E7AF}"/>
          </ac:picMkLst>
        </pc:picChg>
      </pc:sldChg>
      <pc:sldChg chg="addSp delSp modSp add mod modNotesTx">
        <pc:chgData name="Richard Chalk" userId="287f8aa4f4de1d19" providerId="LiveId" clId="{58497F12-9F15-4AEF-9843-0D62383C9052}" dt="2023-06-05T13:33:13.282" v="1528"/>
        <pc:sldMkLst>
          <pc:docMk/>
          <pc:sldMk cId="1158867356" sldId="370"/>
        </pc:sldMkLst>
        <pc:spChg chg="del">
          <ac:chgData name="Richard Chalk" userId="287f8aa4f4de1d19" providerId="LiveId" clId="{58497F12-9F15-4AEF-9843-0D62383C9052}" dt="2023-06-05T08:38:16.144" v="400" actId="478"/>
          <ac:spMkLst>
            <pc:docMk/>
            <pc:sldMk cId="1158867356" sldId="370"/>
            <ac:spMk id="3" creationId="{4B0AF057-8A00-8938-D1E9-F613F00797F3}"/>
          </ac:spMkLst>
        </pc:spChg>
        <pc:spChg chg="mod">
          <ac:chgData name="Richard Chalk" userId="287f8aa4f4de1d19" providerId="LiveId" clId="{58497F12-9F15-4AEF-9843-0D62383C9052}" dt="2023-06-05T08:37:01.434" v="373" actId="20577"/>
          <ac:spMkLst>
            <pc:docMk/>
            <pc:sldMk cId="1158867356" sldId="370"/>
            <ac:spMk id="4" creationId="{4771B46A-233B-C554-9461-6E930E187917}"/>
          </ac:spMkLst>
        </pc:spChg>
        <pc:spChg chg="del">
          <ac:chgData name="Richard Chalk" userId="287f8aa4f4de1d19" providerId="LiveId" clId="{58497F12-9F15-4AEF-9843-0D62383C9052}" dt="2023-06-05T08:38:20.561" v="402" actId="478"/>
          <ac:spMkLst>
            <pc:docMk/>
            <pc:sldMk cId="1158867356" sldId="370"/>
            <ac:spMk id="7" creationId="{C2292330-DB27-B99C-4830-AA023CE49F06}"/>
          </ac:spMkLst>
        </pc:spChg>
        <pc:spChg chg="add mod">
          <ac:chgData name="Richard Chalk" userId="287f8aa4f4de1d19" providerId="LiveId" clId="{58497F12-9F15-4AEF-9843-0D62383C9052}" dt="2023-06-05T10:42:07.253" v="869" actId="1037"/>
          <ac:spMkLst>
            <pc:docMk/>
            <pc:sldMk cId="1158867356" sldId="370"/>
            <ac:spMk id="8" creationId="{A9FA7305-6DEA-DFFE-810A-F73798B827E8}"/>
          </ac:spMkLst>
        </pc:spChg>
        <pc:spChg chg="add mod">
          <ac:chgData name="Richard Chalk" userId="287f8aa4f4de1d19" providerId="LiveId" clId="{58497F12-9F15-4AEF-9843-0D62383C9052}" dt="2023-06-05T10:42:15.737" v="883" actId="1037"/>
          <ac:spMkLst>
            <pc:docMk/>
            <pc:sldMk cId="1158867356" sldId="370"/>
            <ac:spMk id="9" creationId="{F8E15D42-8FA8-7C69-5177-45194210E53D}"/>
          </ac:spMkLst>
        </pc:spChg>
        <pc:spChg chg="mod">
          <ac:chgData name="Richard Chalk" userId="287f8aa4f4de1d19" providerId="LiveId" clId="{58497F12-9F15-4AEF-9843-0D62383C9052}" dt="2023-06-05T13:31:36.476" v="1519" actId="20577"/>
          <ac:spMkLst>
            <pc:docMk/>
            <pc:sldMk cId="1158867356" sldId="370"/>
            <ac:spMk id="658" creationId="{00000000-0000-0000-0000-000000000000}"/>
          </ac:spMkLst>
        </pc:spChg>
        <pc:picChg chg="add mod">
          <ac:chgData name="Richard Chalk" userId="287f8aa4f4de1d19" providerId="LiveId" clId="{58497F12-9F15-4AEF-9843-0D62383C9052}" dt="2023-06-05T10:42:15.737" v="883" actId="1037"/>
          <ac:picMkLst>
            <pc:docMk/>
            <pc:sldMk cId="1158867356" sldId="370"/>
            <ac:picMk id="2" creationId="{A85615E9-2A4E-8906-5BA4-04E807AE99CC}"/>
          </ac:picMkLst>
        </pc:picChg>
        <pc:picChg chg="del">
          <ac:chgData name="Richard Chalk" userId="287f8aa4f4de1d19" providerId="LiveId" clId="{58497F12-9F15-4AEF-9843-0D62383C9052}" dt="2023-06-05T08:38:17.889" v="401" actId="478"/>
          <ac:picMkLst>
            <pc:docMk/>
            <pc:sldMk cId="1158867356" sldId="370"/>
            <ac:picMk id="2" creationId="{D6A48EE7-0682-508D-6FD3-17ECDDA8AC4A}"/>
          </ac:picMkLst>
        </pc:picChg>
        <pc:picChg chg="add mod">
          <ac:chgData name="Richard Chalk" userId="287f8aa4f4de1d19" providerId="LiveId" clId="{58497F12-9F15-4AEF-9843-0D62383C9052}" dt="2023-06-05T13:33:13.282" v="1528"/>
          <ac:picMkLst>
            <pc:docMk/>
            <pc:sldMk cId="1158867356" sldId="370"/>
            <ac:picMk id="3" creationId="{0633683C-E442-4AC5-91C0-CE8357EDE339}"/>
          </ac:picMkLst>
        </pc:picChg>
        <pc:picChg chg="del">
          <ac:chgData name="Richard Chalk" userId="287f8aa4f4de1d19" providerId="LiveId" clId="{58497F12-9F15-4AEF-9843-0D62383C9052}" dt="2023-06-05T08:38:20.561" v="402" actId="478"/>
          <ac:picMkLst>
            <pc:docMk/>
            <pc:sldMk cId="1158867356" sldId="370"/>
            <ac:picMk id="10" creationId="{720E726E-2B01-536D-CFC6-1FF9678038B0}"/>
          </ac:picMkLst>
        </pc:picChg>
        <pc:cxnChg chg="add mod">
          <ac:chgData name="Richard Chalk" userId="287f8aa4f4de1d19" providerId="LiveId" clId="{58497F12-9F15-4AEF-9843-0D62383C9052}" dt="2023-06-05T11:41:29.279" v="1488" actId="1582"/>
          <ac:cxnSpMkLst>
            <pc:docMk/>
            <pc:sldMk cId="1158867356" sldId="370"/>
            <ac:cxnSpMk id="7" creationId="{305CFE3A-BB38-01E9-20F6-6D02DABC7C8A}"/>
          </ac:cxnSpMkLst>
        </pc:cxnChg>
      </pc:sldChg>
      <pc:sldChg chg="addSp delSp modSp add mod modNotesTx">
        <pc:chgData name="Richard Chalk" userId="287f8aa4f4de1d19" providerId="LiveId" clId="{58497F12-9F15-4AEF-9843-0D62383C9052}" dt="2023-06-05T13:33:14.298" v="1529"/>
        <pc:sldMkLst>
          <pc:docMk/>
          <pc:sldMk cId="3376480702" sldId="371"/>
        </pc:sldMkLst>
        <pc:spChg chg="add mod">
          <ac:chgData name="Richard Chalk" userId="287f8aa4f4de1d19" providerId="LiveId" clId="{58497F12-9F15-4AEF-9843-0D62383C9052}" dt="2023-06-05T10:48:43.698" v="1010" actId="1036"/>
          <ac:spMkLst>
            <pc:docMk/>
            <pc:sldMk cId="3376480702" sldId="371"/>
            <ac:spMk id="3" creationId="{8D05C545-7892-AB5A-96C9-61EA5B1C5369}"/>
          </ac:spMkLst>
        </pc:spChg>
        <pc:spChg chg="mod">
          <ac:chgData name="Richard Chalk" userId="287f8aa4f4de1d19" providerId="LiveId" clId="{58497F12-9F15-4AEF-9843-0D62383C9052}" dt="2023-06-05T10:44:14.593" v="913" actId="6549"/>
          <ac:spMkLst>
            <pc:docMk/>
            <pc:sldMk cId="3376480702" sldId="371"/>
            <ac:spMk id="4" creationId="{4771B46A-233B-C554-9461-6E930E187917}"/>
          </ac:spMkLst>
        </pc:spChg>
        <pc:spChg chg="mod">
          <ac:chgData name="Richard Chalk" userId="287f8aa4f4de1d19" providerId="LiveId" clId="{58497F12-9F15-4AEF-9843-0D62383C9052}" dt="2023-06-05T10:48:48.155" v="1011" actId="14100"/>
          <ac:spMkLst>
            <pc:docMk/>
            <pc:sldMk cId="3376480702" sldId="371"/>
            <ac:spMk id="8" creationId="{A9FA7305-6DEA-DFFE-810A-F73798B827E8}"/>
          </ac:spMkLst>
        </pc:spChg>
        <pc:spChg chg="del">
          <ac:chgData name="Richard Chalk" userId="287f8aa4f4de1d19" providerId="LiveId" clId="{58497F12-9F15-4AEF-9843-0D62383C9052}" dt="2023-06-05T10:47:34.011" v="959" actId="478"/>
          <ac:spMkLst>
            <pc:docMk/>
            <pc:sldMk cId="3376480702" sldId="371"/>
            <ac:spMk id="9" creationId="{F8E15D42-8FA8-7C69-5177-45194210E53D}"/>
          </ac:spMkLst>
        </pc:spChg>
        <pc:spChg chg="mod">
          <ac:chgData name="Richard Chalk" userId="287f8aa4f4de1d19" providerId="LiveId" clId="{58497F12-9F15-4AEF-9843-0D62383C9052}" dt="2023-06-05T10:49:16.534" v="1014" actId="14100"/>
          <ac:spMkLst>
            <pc:docMk/>
            <pc:sldMk cId="3376480702" sldId="371"/>
            <ac:spMk id="658" creationId="{00000000-0000-0000-0000-000000000000}"/>
          </ac:spMkLst>
        </pc:spChg>
        <pc:picChg chg="add mod">
          <ac:chgData name="Richard Chalk" userId="287f8aa4f4de1d19" providerId="LiveId" clId="{58497F12-9F15-4AEF-9843-0D62383C9052}" dt="2023-06-05T13:33:14.298" v="1529"/>
          <ac:picMkLst>
            <pc:docMk/>
            <pc:sldMk cId="3376480702" sldId="371"/>
            <ac:picMk id="2" creationId="{6FA485DD-70BC-8A3A-4665-A57167036780}"/>
          </ac:picMkLst>
        </pc:picChg>
        <pc:picChg chg="del">
          <ac:chgData name="Richard Chalk" userId="287f8aa4f4de1d19" providerId="LiveId" clId="{58497F12-9F15-4AEF-9843-0D62383C9052}" dt="2023-06-05T10:47:36.004" v="960" actId="478"/>
          <ac:picMkLst>
            <pc:docMk/>
            <pc:sldMk cId="3376480702" sldId="371"/>
            <ac:picMk id="2" creationId="{A85615E9-2A4E-8906-5BA4-04E807AE99CC}"/>
          </ac:picMkLst>
        </pc:picChg>
      </pc:sldChg>
      <pc:sldChg chg="addSp delSp modSp add mod modNotesTx">
        <pc:chgData name="Richard Chalk" userId="287f8aa4f4de1d19" providerId="LiveId" clId="{58497F12-9F15-4AEF-9843-0D62383C9052}" dt="2023-06-05T11:17:08.179" v="1442"/>
        <pc:sldMkLst>
          <pc:docMk/>
          <pc:sldMk cId="2326497770" sldId="372"/>
        </pc:sldMkLst>
        <pc:spChg chg="del">
          <ac:chgData name="Richard Chalk" userId="287f8aa4f4de1d19" providerId="LiveId" clId="{58497F12-9F15-4AEF-9843-0D62383C9052}" dt="2023-06-05T10:57:08.087" v="1125" actId="478"/>
          <ac:spMkLst>
            <pc:docMk/>
            <pc:sldMk cId="2326497770" sldId="372"/>
            <ac:spMk id="3" creationId="{8D05C545-7892-AB5A-96C9-61EA5B1C5369}"/>
          </ac:spMkLst>
        </pc:spChg>
        <pc:spChg chg="mod">
          <ac:chgData name="Richard Chalk" userId="287f8aa4f4de1d19" providerId="LiveId" clId="{58497F12-9F15-4AEF-9843-0D62383C9052}" dt="2023-06-05T11:03:44.806" v="1181" actId="1076"/>
          <ac:spMkLst>
            <pc:docMk/>
            <pc:sldMk cId="2326497770" sldId="372"/>
            <ac:spMk id="4" creationId="{4771B46A-233B-C554-9461-6E930E187917}"/>
          </ac:spMkLst>
        </pc:spChg>
        <pc:spChg chg="del">
          <ac:chgData name="Richard Chalk" userId="287f8aa4f4de1d19" providerId="LiveId" clId="{58497F12-9F15-4AEF-9843-0D62383C9052}" dt="2023-06-05T10:57:05.745" v="1124" actId="478"/>
          <ac:spMkLst>
            <pc:docMk/>
            <pc:sldMk cId="2326497770" sldId="372"/>
            <ac:spMk id="8" creationId="{A9FA7305-6DEA-DFFE-810A-F73798B827E8}"/>
          </ac:spMkLst>
        </pc:spChg>
        <pc:spChg chg="mod">
          <ac:chgData name="Richard Chalk" userId="287f8aa4f4de1d19" providerId="LiveId" clId="{58497F12-9F15-4AEF-9843-0D62383C9052}" dt="2023-06-05T11:14:32.946" v="1418" actId="14100"/>
          <ac:spMkLst>
            <pc:docMk/>
            <pc:sldMk cId="2326497770" sldId="372"/>
            <ac:spMk id="658" creationId="{00000000-0000-0000-0000-000000000000}"/>
          </ac:spMkLst>
        </pc:spChg>
        <pc:picChg chg="add mod">
          <ac:chgData name="Richard Chalk" userId="287f8aa4f4de1d19" providerId="LiveId" clId="{58497F12-9F15-4AEF-9843-0D62383C9052}" dt="2023-06-05T11:02:15.689" v="1151" actId="1076"/>
          <ac:picMkLst>
            <pc:docMk/>
            <pc:sldMk cId="2326497770" sldId="372"/>
            <ac:picMk id="2" creationId="{FD82CA70-ACB8-3406-8D95-258B0E1CC549}"/>
          </ac:picMkLst>
        </pc:picChg>
        <pc:picChg chg="add del mod">
          <ac:chgData name="Richard Chalk" userId="287f8aa4f4de1d19" providerId="LiveId" clId="{58497F12-9F15-4AEF-9843-0D62383C9052}" dt="2023-06-05T11:01:45.384" v="1145" actId="478"/>
          <ac:picMkLst>
            <pc:docMk/>
            <pc:sldMk cId="2326497770" sldId="372"/>
            <ac:picMk id="1026" creationId="{07A564DE-B735-9E0F-FC55-E18E17DD34C6}"/>
          </ac:picMkLst>
        </pc:picChg>
        <pc:picChg chg="add mod">
          <ac:chgData name="Richard Chalk" userId="287f8aa4f4de1d19" providerId="LiveId" clId="{58497F12-9F15-4AEF-9843-0D62383C9052}" dt="2023-06-05T11:04:12.099" v="1239" actId="14100"/>
          <ac:picMkLst>
            <pc:docMk/>
            <pc:sldMk cId="2326497770" sldId="372"/>
            <ac:picMk id="1028" creationId="{D939E209-6FEA-CF3B-DD9E-D3B9FBF71210}"/>
          </ac:picMkLst>
        </pc:picChg>
      </pc:sldChg>
      <pc:sldChg chg="delSp modSp add del mod modNotesTx">
        <pc:chgData name="Richard Chalk" userId="287f8aa4f4de1d19" providerId="LiveId" clId="{58497F12-9F15-4AEF-9843-0D62383C9052}" dt="2023-06-05T10:52:45.928" v="1068" actId="47"/>
        <pc:sldMkLst>
          <pc:docMk/>
          <pc:sldMk cId="2770499852" sldId="372"/>
        </pc:sldMkLst>
        <pc:spChg chg="del">
          <ac:chgData name="Richard Chalk" userId="287f8aa4f4de1d19" providerId="LiveId" clId="{58497F12-9F15-4AEF-9843-0D62383C9052}" dt="2023-06-05T10:52:13.264" v="1061" actId="478"/>
          <ac:spMkLst>
            <pc:docMk/>
            <pc:sldMk cId="2770499852" sldId="372"/>
            <ac:spMk id="3" creationId="{4B0AF057-8A00-8938-D1E9-F613F00797F3}"/>
          </ac:spMkLst>
        </pc:spChg>
        <pc:spChg chg="mod">
          <ac:chgData name="Richard Chalk" userId="287f8aa4f4de1d19" providerId="LiveId" clId="{58497F12-9F15-4AEF-9843-0D62383C9052}" dt="2023-06-05T10:52:08.773" v="1060" actId="20577"/>
          <ac:spMkLst>
            <pc:docMk/>
            <pc:sldMk cId="2770499852" sldId="372"/>
            <ac:spMk id="4" creationId="{4771B46A-233B-C554-9461-6E930E187917}"/>
          </ac:spMkLst>
        </pc:spChg>
        <pc:spChg chg="del">
          <ac:chgData name="Richard Chalk" userId="287f8aa4f4de1d19" providerId="LiveId" clId="{58497F12-9F15-4AEF-9843-0D62383C9052}" dt="2023-06-05T10:52:17.269" v="1064" actId="478"/>
          <ac:spMkLst>
            <pc:docMk/>
            <pc:sldMk cId="2770499852" sldId="372"/>
            <ac:spMk id="7" creationId="{C2292330-DB27-B99C-4830-AA023CE49F06}"/>
          </ac:spMkLst>
        </pc:spChg>
        <pc:spChg chg="del">
          <ac:chgData name="Richard Chalk" userId="287f8aa4f4de1d19" providerId="LiveId" clId="{58497F12-9F15-4AEF-9843-0D62383C9052}" dt="2023-06-05T10:52:19.395" v="1065" actId="478"/>
          <ac:spMkLst>
            <pc:docMk/>
            <pc:sldMk cId="2770499852" sldId="372"/>
            <ac:spMk id="658" creationId="{00000000-0000-0000-0000-000000000000}"/>
          </ac:spMkLst>
        </pc:spChg>
        <pc:picChg chg="del">
          <ac:chgData name="Richard Chalk" userId="287f8aa4f4de1d19" providerId="LiveId" clId="{58497F12-9F15-4AEF-9843-0D62383C9052}" dt="2023-06-05T10:52:14.776" v="1063" actId="478"/>
          <ac:picMkLst>
            <pc:docMk/>
            <pc:sldMk cId="2770499852" sldId="372"/>
            <ac:picMk id="2" creationId="{D6A48EE7-0682-508D-6FD3-17ECDDA8AC4A}"/>
          </ac:picMkLst>
        </pc:picChg>
        <pc:picChg chg="del">
          <ac:chgData name="Richard Chalk" userId="287f8aa4f4de1d19" providerId="LiveId" clId="{58497F12-9F15-4AEF-9843-0D62383C9052}" dt="2023-06-05T10:52:17.269" v="1064" actId="478"/>
          <ac:picMkLst>
            <pc:docMk/>
            <pc:sldMk cId="2770499852" sldId="372"/>
            <ac:picMk id="10" creationId="{720E726E-2B01-536D-CFC6-1FF9678038B0}"/>
          </ac:picMkLst>
        </pc:picChg>
        <pc:picChg chg="del">
          <ac:chgData name="Richard Chalk" userId="287f8aa4f4de1d19" providerId="LiveId" clId="{58497F12-9F15-4AEF-9843-0D62383C9052}" dt="2023-06-05T10:52:14.053" v="1062" actId="478"/>
          <ac:picMkLst>
            <pc:docMk/>
            <pc:sldMk cId="2770499852" sldId="372"/>
            <ac:picMk id="1026" creationId="{D4F8D6F1-AF3C-D0EF-2EAD-82838105E7AF}"/>
          </ac:picMkLst>
        </pc:picChg>
      </pc:sldChg>
    </pc:docChg>
  </pc:docChgLst>
  <pc:docChgLst>
    <pc:chgData name="Richard Chalk" userId="287f8aa4f4de1d19" providerId="LiveId" clId="{0092D160-E96F-4E7A-85EE-0570A35094B3}"/>
    <pc:docChg chg="undo redo custSel addSld delSld modSld">
      <pc:chgData name="Richard Chalk" userId="287f8aa4f4de1d19" providerId="LiveId" clId="{0092D160-E96F-4E7A-85EE-0570A35094B3}" dt="2023-07-05T12:27:52.915" v="3356" actId="20577"/>
      <pc:docMkLst>
        <pc:docMk/>
      </pc:docMkLst>
      <pc:sldChg chg="addSp delSp modSp mod">
        <pc:chgData name="Richard Chalk" userId="287f8aa4f4de1d19" providerId="LiveId" clId="{0092D160-E96F-4E7A-85EE-0570A35094B3}" dt="2023-07-05T12:25:24.410" v="3224" actId="1035"/>
        <pc:sldMkLst>
          <pc:docMk/>
          <pc:sldMk cId="0" sldId="299"/>
        </pc:sldMkLst>
        <pc:spChg chg="add mod">
          <ac:chgData name="Richard Chalk" userId="287f8aa4f4de1d19" providerId="LiveId" clId="{0092D160-E96F-4E7A-85EE-0570A35094B3}" dt="2023-07-05T06:01:19.260" v="205" actId="1035"/>
          <ac:spMkLst>
            <pc:docMk/>
            <pc:sldMk cId="0" sldId="299"/>
            <ac:spMk id="8" creationId="{9977F281-A947-A97F-F970-14C3D7FFAE2B}"/>
          </ac:spMkLst>
        </pc:spChg>
        <pc:spChg chg="del">
          <ac:chgData name="Richard Chalk" userId="287f8aa4f4de1d19" providerId="LiveId" clId="{0092D160-E96F-4E7A-85EE-0570A35094B3}" dt="2023-07-05T06:01:04.604" v="200" actId="478"/>
          <ac:spMkLst>
            <pc:docMk/>
            <pc:sldMk cId="0" sldId="299"/>
            <ac:spMk id="16" creationId="{96566620-CF4E-3E72-DF17-BDE7523AD6EA}"/>
          </ac:spMkLst>
        </pc:spChg>
        <pc:spChg chg="mod">
          <ac:chgData name="Richard Chalk" userId="287f8aa4f4de1d19" providerId="LiveId" clId="{0092D160-E96F-4E7A-85EE-0570A35094B3}" dt="2023-07-05T12:01:58.174" v="2691" actId="20577"/>
          <ac:spMkLst>
            <pc:docMk/>
            <pc:sldMk cId="0" sldId="299"/>
            <ac:spMk id="18" creationId="{CBF4E8CD-055F-8FAC-58DB-DB42DE1E6C1D}"/>
          </ac:spMkLst>
        </pc:spChg>
        <pc:spChg chg="mod">
          <ac:chgData name="Richard Chalk" userId="287f8aa4f4de1d19" providerId="LiveId" clId="{0092D160-E96F-4E7A-85EE-0570A35094B3}" dt="2023-07-05T12:24:53.801" v="3198" actId="1036"/>
          <ac:spMkLst>
            <pc:docMk/>
            <pc:sldMk cId="0" sldId="299"/>
            <ac:spMk id="658" creationId="{00000000-0000-0000-0000-000000000000}"/>
          </ac:spMkLst>
        </pc:spChg>
        <pc:picChg chg="mod">
          <ac:chgData name="Richard Chalk" userId="287f8aa4f4de1d19" providerId="LiveId" clId="{0092D160-E96F-4E7A-85EE-0570A35094B3}" dt="2023-07-05T12:25:01.373" v="3212" actId="1036"/>
          <ac:picMkLst>
            <pc:docMk/>
            <pc:sldMk cId="0" sldId="299"/>
            <ac:picMk id="2" creationId="{1798266B-4E23-1125-CABF-2421F7B57CB6}"/>
          </ac:picMkLst>
        </pc:picChg>
        <pc:picChg chg="mod">
          <ac:chgData name="Richard Chalk" userId="287f8aa4f4de1d19" providerId="LiveId" clId="{0092D160-E96F-4E7A-85EE-0570A35094B3}" dt="2023-07-05T12:25:01.373" v="3212" actId="1036"/>
          <ac:picMkLst>
            <pc:docMk/>
            <pc:sldMk cId="0" sldId="299"/>
            <ac:picMk id="3" creationId="{00F42DEA-93D1-0D04-0FB8-52092F46A3C0}"/>
          </ac:picMkLst>
        </pc:picChg>
        <pc:picChg chg="add mod">
          <ac:chgData name="Richard Chalk" userId="287f8aa4f4de1d19" providerId="LiveId" clId="{0092D160-E96F-4E7A-85EE-0570A35094B3}" dt="2023-07-05T06:15:33.454" v="441" actId="1037"/>
          <ac:picMkLst>
            <pc:docMk/>
            <pc:sldMk cId="0" sldId="299"/>
            <ac:picMk id="2050" creationId="{39D47829-75A0-558A-0986-D1819D3C5FF5}"/>
          </ac:picMkLst>
        </pc:picChg>
        <pc:cxnChg chg="add mod">
          <ac:chgData name="Richard Chalk" userId="287f8aa4f4de1d19" providerId="LiveId" clId="{0092D160-E96F-4E7A-85EE-0570A35094B3}" dt="2023-07-05T12:25:24.410" v="3224" actId="1035"/>
          <ac:cxnSpMkLst>
            <pc:docMk/>
            <pc:sldMk cId="0" sldId="299"/>
            <ac:cxnSpMk id="9" creationId="{A50E3248-F1C9-60C4-B00D-907E554C43F3}"/>
          </ac:cxnSpMkLst>
        </pc:cxnChg>
      </pc:sldChg>
      <pc:sldChg chg="modSp mod">
        <pc:chgData name="Richard Chalk" userId="287f8aa4f4de1d19" providerId="LiveId" clId="{0092D160-E96F-4E7A-85EE-0570A35094B3}" dt="2023-07-05T05:51:24.088" v="9" actId="20577"/>
        <pc:sldMkLst>
          <pc:docMk/>
          <pc:sldMk cId="3213385662" sldId="309"/>
        </pc:sldMkLst>
        <pc:spChg chg="mod">
          <ac:chgData name="Richard Chalk" userId="287f8aa4f4de1d19" providerId="LiveId" clId="{0092D160-E96F-4E7A-85EE-0570A35094B3}" dt="2023-07-05T05:51:24.088" v="9" actId="20577"/>
          <ac:spMkLst>
            <pc:docMk/>
            <pc:sldMk cId="3213385662" sldId="309"/>
            <ac:spMk id="118" creationId="{00000000-0000-0000-0000-000000000000}"/>
          </ac:spMkLst>
        </pc:spChg>
      </pc:sldChg>
      <pc:sldChg chg="delSp modSp add mod modNotesTx">
        <pc:chgData name="Richard Chalk" userId="287f8aa4f4de1d19" providerId="LiveId" clId="{0092D160-E96F-4E7A-85EE-0570A35094B3}" dt="2023-07-05T06:06:52.375" v="271"/>
        <pc:sldMkLst>
          <pc:docMk/>
          <pc:sldMk cId="1717922590" sldId="382"/>
        </pc:sldMkLst>
        <pc:spChg chg="mod">
          <ac:chgData name="Richard Chalk" userId="287f8aa4f4de1d19" providerId="LiveId" clId="{0092D160-E96F-4E7A-85EE-0570A35094B3}" dt="2023-07-05T06:05:41.604" v="270" actId="207"/>
          <ac:spMkLst>
            <pc:docMk/>
            <pc:sldMk cId="1717922590" sldId="382"/>
            <ac:spMk id="658" creationId="{00000000-0000-0000-0000-000000000000}"/>
          </ac:spMkLst>
        </pc:spChg>
        <pc:picChg chg="del">
          <ac:chgData name="Richard Chalk" userId="287f8aa4f4de1d19" providerId="LiveId" clId="{0092D160-E96F-4E7A-85EE-0570A35094B3}" dt="2023-07-05T06:04:38.271" v="254" actId="478"/>
          <ac:picMkLst>
            <pc:docMk/>
            <pc:sldMk cId="1717922590" sldId="382"/>
            <ac:picMk id="2" creationId="{872B7D5D-034A-6D3F-DEE5-D009E02DE11E}"/>
          </ac:picMkLst>
        </pc:picChg>
        <pc:picChg chg="del">
          <ac:chgData name="Richard Chalk" userId="287f8aa4f4de1d19" providerId="LiveId" clId="{0092D160-E96F-4E7A-85EE-0570A35094B3}" dt="2023-07-05T06:04:38.271" v="254" actId="478"/>
          <ac:picMkLst>
            <pc:docMk/>
            <pc:sldMk cId="1717922590" sldId="382"/>
            <ac:picMk id="3" creationId="{805843AD-EF21-8F84-01CF-A99AD8AFA134}"/>
          </ac:picMkLst>
        </pc:picChg>
      </pc:sldChg>
      <pc:sldChg chg="del">
        <pc:chgData name="Richard Chalk" userId="287f8aa4f4de1d19" providerId="LiveId" clId="{0092D160-E96F-4E7A-85EE-0570A35094B3}" dt="2023-07-05T06:02:07.217" v="211" actId="2696"/>
        <pc:sldMkLst>
          <pc:docMk/>
          <pc:sldMk cId="2114022562" sldId="382"/>
        </pc:sldMkLst>
      </pc:sldChg>
      <pc:sldChg chg="del">
        <pc:chgData name="Richard Chalk" userId="287f8aa4f4de1d19" providerId="LiveId" clId="{0092D160-E96F-4E7A-85EE-0570A35094B3}" dt="2023-07-05T05:51:29.077" v="10" actId="47"/>
        <pc:sldMkLst>
          <pc:docMk/>
          <pc:sldMk cId="563439124" sldId="475"/>
        </pc:sldMkLst>
      </pc:sldChg>
      <pc:sldChg chg="add del">
        <pc:chgData name="Richard Chalk" userId="287f8aa4f4de1d19" providerId="LiveId" clId="{0092D160-E96F-4E7A-85EE-0570A35094B3}" dt="2023-07-05T12:13:58.540" v="2803" actId="47"/>
        <pc:sldMkLst>
          <pc:docMk/>
          <pc:sldMk cId="1632552418" sldId="497"/>
        </pc:sldMkLst>
      </pc:sldChg>
      <pc:sldChg chg="add del">
        <pc:chgData name="Richard Chalk" userId="287f8aa4f4de1d19" providerId="LiveId" clId="{0092D160-E96F-4E7A-85EE-0570A35094B3}" dt="2023-07-05T12:13:58.540" v="2803" actId="47"/>
        <pc:sldMkLst>
          <pc:docMk/>
          <pc:sldMk cId="529699284" sldId="503"/>
        </pc:sldMkLst>
      </pc:sldChg>
      <pc:sldChg chg="add del">
        <pc:chgData name="Richard Chalk" userId="287f8aa4f4de1d19" providerId="LiveId" clId="{0092D160-E96F-4E7A-85EE-0570A35094B3}" dt="2023-07-05T12:13:58.540" v="2803" actId="47"/>
        <pc:sldMkLst>
          <pc:docMk/>
          <pc:sldMk cId="2985784809" sldId="504"/>
        </pc:sldMkLst>
      </pc:sldChg>
      <pc:sldChg chg="add del">
        <pc:chgData name="Richard Chalk" userId="287f8aa4f4de1d19" providerId="LiveId" clId="{0092D160-E96F-4E7A-85EE-0570A35094B3}" dt="2023-07-05T12:13:58.540" v="2803" actId="47"/>
        <pc:sldMkLst>
          <pc:docMk/>
          <pc:sldMk cId="3857005702" sldId="505"/>
        </pc:sldMkLst>
      </pc:sldChg>
      <pc:sldChg chg="add del">
        <pc:chgData name="Richard Chalk" userId="287f8aa4f4de1d19" providerId="LiveId" clId="{0092D160-E96F-4E7A-85EE-0570A35094B3}" dt="2023-07-05T12:13:58.540" v="2803" actId="47"/>
        <pc:sldMkLst>
          <pc:docMk/>
          <pc:sldMk cId="658545090" sldId="506"/>
        </pc:sldMkLst>
      </pc:sldChg>
      <pc:sldChg chg="add del">
        <pc:chgData name="Richard Chalk" userId="287f8aa4f4de1d19" providerId="LiveId" clId="{0092D160-E96F-4E7A-85EE-0570A35094B3}" dt="2023-07-05T12:13:58.540" v="2803" actId="47"/>
        <pc:sldMkLst>
          <pc:docMk/>
          <pc:sldMk cId="4185528542" sldId="507"/>
        </pc:sldMkLst>
      </pc:sldChg>
      <pc:sldChg chg="add del">
        <pc:chgData name="Richard Chalk" userId="287f8aa4f4de1d19" providerId="LiveId" clId="{0092D160-E96F-4E7A-85EE-0570A35094B3}" dt="2023-07-05T12:13:58.540" v="2803" actId="47"/>
        <pc:sldMkLst>
          <pc:docMk/>
          <pc:sldMk cId="1895652186" sldId="508"/>
        </pc:sldMkLst>
      </pc:sldChg>
      <pc:sldChg chg="add del">
        <pc:chgData name="Richard Chalk" userId="287f8aa4f4de1d19" providerId="LiveId" clId="{0092D160-E96F-4E7A-85EE-0570A35094B3}" dt="2023-07-05T12:13:58.540" v="2803" actId="47"/>
        <pc:sldMkLst>
          <pc:docMk/>
          <pc:sldMk cId="2496683731" sldId="509"/>
        </pc:sldMkLst>
      </pc:sldChg>
      <pc:sldChg chg="add del">
        <pc:chgData name="Richard Chalk" userId="287f8aa4f4de1d19" providerId="LiveId" clId="{0092D160-E96F-4E7A-85EE-0570A35094B3}" dt="2023-07-05T12:13:58.540" v="2803" actId="47"/>
        <pc:sldMkLst>
          <pc:docMk/>
          <pc:sldMk cId="108713598" sldId="510"/>
        </pc:sldMkLst>
      </pc:sldChg>
      <pc:sldChg chg="new add del">
        <pc:chgData name="Richard Chalk" userId="287f8aa4f4de1d19" providerId="LiveId" clId="{0092D160-E96F-4E7A-85EE-0570A35094B3}" dt="2023-07-05T12:13:58.540" v="2803" actId="47"/>
        <pc:sldMkLst>
          <pc:docMk/>
          <pc:sldMk cId="385153387" sldId="511"/>
        </pc:sldMkLst>
      </pc:sldChg>
      <pc:sldChg chg="addSp delSp modSp add mod modNotesTx">
        <pc:chgData name="Richard Chalk" userId="287f8aa4f4de1d19" providerId="LiveId" clId="{0092D160-E96F-4E7A-85EE-0570A35094B3}" dt="2023-07-05T12:25:49.156" v="3240" actId="167"/>
        <pc:sldMkLst>
          <pc:docMk/>
          <pc:sldMk cId="4193271027" sldId="512"/>
        </pc:sldMkLst>
        <pc:spChg chg="mod ord">
          <ac:chgData name="Richard Chalk" userId="287f8aa4f4de1d19" providerId="LiveId" clId="{0092D160-E96F-4E7A-85EE-0570A35094B3}" dt="2023-07-05T12:25:41.859" v="3225" actId="167"/>
          <ac:spMkLst>
            <pc:docMk/>
            <pc:sldMk cId="4193271027" sldId="512"/>
            <ac:spMk id="2" creationId="{2CED0939-2445-F1A3-21AE-0A535344DD5D}"/>
          </ac:spMkLst>
        </pc:spChg>
        <pc:spChg chg="mod">
          <ac:chgData name="Richard Chalk" userId="287f8aa4f4de1d19" providerId="LiveId" clId="{0092D160-E96F-4E7A-85EE-0570A35094B3}" dt="2023-07-05T06:14:43.334" v="411" actId="14100"/>
          <ac:spMkLst>
            <pc:docMk/>
            <pc:sldMk cId="4193271027" sldId="512"/>
            <ac:spMk id="3" creationId="{173D56EC-57A4-FE19-1901-5242223ADD72}"/>
          </ac:spMkLst>
        </pc:spChg>
        <pc:spChg chg="del">
          <ac:chgData name="Richard Chalk" userId="287f8aa4f4de1d19" providerId="LiveId" clId="{0092D160-E96F-4E7A-85EE-0570A35094B3}" dt="2023-07-05T06:08:02.243" v="277" actId="478"/>
          <ac:spMkLst>
            <pc:docMk/>
            <pc:sldMk cId="4193271027" sldId="512"/>
            <ac:spMk id="8" creationId="{0DCB333C-9118-BE43-4330-5DC6BA418837}"/>
          </ac:spMkLst>
        </pc:spChg>
        <pc:picChg chg="del">
          <ac:chgData name="Richard Chalk" userId="287f8aa4f4de1d19" providerId="LiveId" clId="{0092D160-E96F-4E7A-85EE-0570A35094B3}" dt="2023-07-05T06:08:00.137" v="276" actId="478"/>
          <ac:picMkLst>
            <pc:docMk/>
            <pc:sldMk cId="4193271027" sldId="512"/>
            <ac:picMk id="9" creationId="{48260509-C1E0-6A22-E893-A68FCD3B62F6}"/>
          </ac:picMkLst>
        </pc:picChg>
        <pc:picChg chg="add mod">
          <ac:chgData name="Richard Chalk" userId="287f8aa4f4de1d19" providerId="LiveId" clId="{0092D160-E96F-4E7A-85EE-0570A35094B3}" dt="2023-07-05T12:25:49.156" v="3240" actId="167"/>
          <ac:picMkLst>
            <pc:docMk/>
            <pc:sldMk cId="4193271027" sldId="512"/>
            <ac:picMk id="1026" creationId="{2A8C079E-E67A-AA02-F467-278EC680069E}"/>
          </ac:picMkLst>
        </pc:picChg>
        <pc:picChg chg="add mod">
          <ac:chgData name="Richard Chalk" userId="287f8aa4f4de1d19" providerId="LiveId" clId="{0092D160-E96F-4E7A-85EE-0570A35094B3}" dt="2023-07-05T06:14:37.479" v="409" actId="14100"/>
          <ac:picMkLst>
            <pc:docMk/>
            <pc:sldMk cId="4193271027" sldId="512"/>
            <ac:picMk id="1028" creationId="{9840ADB3-1BB6-A137-1D21-C7517A4C5D93}"/>
          </ac:picMkLst>
        </pc:picChg>
        <pc:picChg chg="del">
          <ac:chgData name="Richard Chalk" userId="287f8aa4f4de1d19" providerId="LiveId" clId="{0092D160-E96F-4E7A-85EE-0570A35094B3}" dt="2023-07-05T06:07:56.040" v="274" actId="478"/>
          <ac:picMkLst>
            <pc:docMk/>
            <pc:sldMk cId="4193271027" sldId="512"/>
            <ac:picMk id="2050" creationId="{EB5CF953-A6BF-12E0-8A2B-6C4A4B67000A}"/>
          </ac:picMkLst>
        </pc:picChg>
        <pc:picChg chg="del">
          <ac:chgData name="Richard Chalk" userId="287f8aa4f4de1d19" providerId="LiveId" clId="{0092D160-E96F-4E7A-85EE-0570A35094B3}" dt="2023-07-05T06:07:57.802" v="275" actId="478"/>
          <ac:picMkLst>
            <pc:docMk/>
            <pc:sldMk cId="4193271027" sldId="512"/>
            <ac:picMk id="2052" creationId="{AFA108FA-442B-4BB2-6B7C-E2A4ADD542C1}"/>
          </ac:picMkLst>
        </pc:picChg>
        <pc:picChg chg="del">
          <ac:chgData name="Richard Chalk" userId="287f8aa4f4de1d19" providerId="LiveId" clId="{0092D160-E96F-4E7A-85EE-0570A35094B3}" dt="2023-07-05T06:08:26.786" v="295" actId="478"/>
          <ac:picMkLst>
            <pc:docMk/>
            <pc:sldMk cId="4193271027" sldId="512"/>
            <ac:picMk id="2054" creationId="{1568B61B-AA90-4481-DC0C-72CC297C1710}"/>
          </ac:picMkLst>
        </pc:picChg>
      </pc:sldChg>
      <pc:sldChg chg="addSp delSp modSp add mod modNotesTx">
        <pc:chgData name="Richard Chalk" userId="287f8aa4f4de1d19" providerId="LiveId" clId="{0092D160-E96F-4E7A-85EE-0570A35094B3}" dt="2023-07-05T12:04:32.367" v="2709" actId="20577"/>
        <pc:sldMkLst>
          <pc:docMk/>
          <pc:sldMk cId="1745136062" sldId="513"/>
        </pc:sldMkLst>
        <pc:spChg chg="mod">
          <ac:chgData name="Richard Chalk" userId="287f8aa4f4de1d19" providerId="LiveId" clId="{0092D160-E96F-4E7A-85EE-0570A35094B3}" dt="2023-07-05T12:04:32.367" v="2709" actId="20577"/>
          <ac:spMkLst>
            <pc:docMk/>
            <pc:sldMk cId="1745136062" sldId="513"/>
            <ac:spMk id="2" creationId="{2CED0939-2445-F1A3-21AE-0A535344DD5D}"/>
          </ac:spMkLst>
        </pc:spChg>
        <pc:spChg chg="mod">
          <ac:chgData name="Richard Chalk" userId="287f8aa4f4de1d19" providerId="LiveId" clId="{0092D160-E96F-4E7A-85EE-0570A35094B3}" dt="2023-07-05T09:26:26.894" v="581" actId="6549"/>
          <ac:spMkLst>
            <pc:docMk/>
            <pc:sldMk cId="1745136062" sldId="513"/>
            <ac:spMk id="3" creationId="{173D56EC-57A4-FE19-1901-5242223ADD72}"/>
          </ac:spMkLst>
        </pc:spChg>
        <pc:spChg chg="mod">
          <ac:chgData name="Richard Chalk" userId="287f8aa4f4de1d19" providerId="LiveId" clId="{0092D160-E96F-4E7A-85EE-0570A35094B3}" dt="2023-07-05T06:19:14.310" v="567" actId="20577"/>
          <ac:spMkLst>
            <pc:docMk/>
            <pc:sldMk cId="1745136062" sldId="513"/>
            <ac:spMk id="7" creationId="{EBD62573-4B50-EAD6-8C7E-C3AE6A9F45B4}"/>
          </ac:spMkLst>
        </pc:spChg>
        <pc:spChg chg="add del">
          <ac:chgData name="Richard Chalk" userId="287f8aa4f4de1d19" providerId="LiveId" clId="{0092D160-E96F-4E7A-85EE-0570A35094B3}" dt="2023-07-05T09:25:23.984" v="569" actId="478"/>
          <ac:spMkLst>
            <pc:docMk/>
            <pc:sldMk cId="1745136062" sldId="513"/>
            <ac:spMk id="8" creationId="{F7F77956-AC30-53F5-6394-054805A51204}"/>
          </ac:spMkLst>
        </pc:spChg>
        <pc:spChg chg="add mod">
          <ac:chgData name="Richard Chalk" userId="287f8aa4f4de1d19" providerId="LiveId" clId="{0092D160-E96F-4E7A-85EE-0570A35094B3}" dt="2023-07-05T09:33:29.170" v="773" actId="1035"/>
          <ac:spMkLst>
            <pc:docMk/>
            <pc:sldMk cId="1745136062" sldId="513"/>
            <ac:spMk id="10" creationId="{05E82448-F5E6-97F1-E1BF-5A2E2DCE32B9}"/>
          </ac:spMkLst>
        </pc:spChg>
        <pc:spChg chg="add mod">
          <ac:chgData name="Richard Chalk" userId="287f8aa4f4de1d19" providerId="LiveId" clId="{0092D160-E96F-4E7A-85EE-0570A35094B3}" dt="2023-07-05T09:35:25.427" v="929" actId="113"/>
          <ac:spMkLst>
            <pc:docMk/>
            <pc:sldMk cId="1745136062" sldId="513"/>
            <ac:spMk id="12" creationId="{70A40354-8A15-A933-049A-6BB48CA60710}"/>
          </ac:spMkLst>
        </pc:spChg>
        <pc:spChg chg="add mod">
          <ac:chgData name="Richard Chalk" userId="287f8aa4f4de1d19" providerId="LiveId" clId="{0092D160-E96F-4E7A-85EE-0570A35094B3}" dt="2023-07-05T09:38:55.975" v="1046" actId="207"/>
          <ac:spMkLst>
            <pc:docMk/>
            <pc:sldMk cId="1745136062" sldId="513"/>
            <ac:spMk id="14" creationId="{F200BD78-7FD4-D2F1-2F14-91F07F17DD97}"/>
          </ac:spMkLst>
        </pc:spChg>
        <pc:spChg chg="mod">
          <ac:chgData name="Richard Chalk" userId="287f8aa4f4de1d19" providerId="LiveId" clId="{0092D160-E96F-4E7A-85EE-0570A35094B3}" dt="2023-07-05T09:31:45.473" v="727" actId="21"/>
          <ac:spMkLst>
            <pc:docMk/>
            <pc:sldMk cId="1745136062" sldId="513"/>
            <ac:spMk id="17" creationId="{CAF0701B-C5F3-3E2A-5BD5-1777621810A6}"/>
          </ac:spMkLst>
        </pc:spChg>
        <pc:spChg chg="del">
          <ac:chgData name="Richard Chalk" userId="287f8aa4f4de1d19" providerId="LiveId" clId="{0092D160-E96F-4E7A-85EE-0570A35094B3}" dt="2023-07-05T06:19:01.335" v="562" actId="478"/>
          <ac:spMkLst>
            <pc:docMk/>
            <pc:sldMk cId="1745136062" sldId="513"/>
            <ac:spMk id="20" creationId="{0535DB8F-D00B-3F96-6ADB-6A2AF9850DCD}"/>
          </ac:spMkLst>
        </pc:spChg>
        <pc:spChg chg="mod">
          <ac:chgData name="Richard Chalk" userId="287f8aa4f4de1d19" providerId="LiveId" clId="{0092D160-E96F-4E7A-85EE-0570A35094B3}" dt="2023-07-05T09:26:33.319" v="582" actId="14100"/>
          <ac:spMkLst>
            <pc:docMk/>
            <pc:sldMk cId="1745136062" sldId="513"/>
            <ac:spMk id="22" creationId="{120FCFC2-BC5F-C545-94C8-8BBCA627CCDA}"/>
          </ac:spMkLst>
        </pc:spChg>
        <pc:picChg chg="del">
          <ac:chgData name="Richard Chalk" userId="287f8aa4f4de1d19" providerId="LiveId" clId="{0092D160-E96F-4E7A-85EE-0570A35094B3}" dt="2023-07-05T09:34:50.194" v="921" actId="478"/>
          <ac:picMkLst>
            <pc:docMk/>
            <pc:sldMk cId="1745136062" sldId="513"/>
            <ac:picMk id="5" creationId="{6325E9FD-CB31-18CC-9788-1DF96F31E1FE}"/>
          </ac:picMkLst>
        </pc:picChg>
        <pc:picChg chg="add mod">
          <ac:chgData name="Richard Chalk" userId="287f8aa4f4de1d19" providerId="LiveId" clId="{0092D160-E96F-4E7A-85EE-0570A35094B3}" dt="2023-07-05T09:30:12.577" v="651" actId="1038"/>
          <ac:picMkLst>
            <pc:docMk/>
            <pc:sldMk cId="1745136062" sldId="513"/>
            <ac:picMk id="9" creationId="{C8C75786-F119-9743-32E7-124C96C5CDD2}"/>
          </ac:picMkLst>
        </pc:picChg>
        <pc:picChg chg="add mod">
          <ac:chgData name="Richard Chalk" userId="287f8aa4f4de1d19" providerId="LiveId" clId="{0092D160-E96F-4E7A-85EE-0570A35094B3}" dt="2023-07-05T09:33:29.170" v="773" actId="1035"/>
          <ac:picMkLst>
            <pc:docMk/>
            <pc:sldMk cId="1745136062" sldId="513"/>
            <ac:picMk id="11" creationId="{D84C0BE0-E11C-3CDC-ECD8-A7B7566BD0C3}"/>
          </ac:picMkLst>
        </pc:picChg>
        <pc:picChg chg="add mod">
          <ac:chgData name="Richard Chalk" userId="287f8aa4f4de1d19" providerId="LiveId" clId="{0092D160-E96F-4E7A-85EE-0570A35094B3}" dt="2023-07-05T09:34:48.296" v="920" actId="1035"/>
          <ac:picMkLst>
            <pc:docMk/>
            <pc:sldMk cId="1745136062" sldId="513"/>
            <ac:picMk id="13" creationId="{3FCA96A1-2AA2-7EAF-A6FE-5CDCE911F0DE}"/>
          </ac:picMkLst>
        </pc:picChg>
        <pc:picChg chg="add mod">
          <ac:chgData name="Richard Chalk" userId="287f8aa4f4de1d19" providerId="LiveId" clId="{0092D160-E96F-4E7A-85EE-0570A35094B3}" dt="2023-07-05T09:37:58.744" v="1015" actId="1076"/>
          <ac:picMkLst>
            <pc:docMk/>
            <pc:sldMk cId="1745136062" sldId="513"/>
            <ac:picMk id="15" creationId="{06606F22-8026-ACE6-3BC5-C0358C2F3CE8}"/>
          </ac:picMkLst>
        </pc:picChg>
        <pc:picChg chg="del">
          <ac:chgData name="Richard Chalk" userId="287f8aa4f4de1d19" providerId="LiveId" clId="{0092D160-E96F-4E7A-85EE-0570A35094B3}" dt="2023-07-05T06:19:04.475" v="566" actId="478"/>
          <ac:picMkLst>
            <pc:docMk/>
            <pc:sldMk cId="1745136062" sldId="513"/>
            <ac:picMk id="16" creationId="{3D7D0F8C-A2A3-49E8-9BC6-4E599CE624E2}"/>
          </ac:picMkLst>
        </pc:picChg>
        <pc:picChg chg="del">
          <ac:chgData name="Richard Chalk" userId="287f8aa4f4de1d19" providerId="LiveId" clId="{0092D160-E96F-4E7A-85EE-0570A35094B3}" dt="2023-07-05T06:19:02.871" v="564" actId="478"/>
          <ac:picMkLst>
            <pc:docMk/>
            <pc:sldMk cId="1745136062" sldId="513"/>
            <ac:picMk id="18" creationId="{1610344C-9D06-D798-AAC6-2ABA063D4617}"/>
          </ac:picMkLst>
        </pc:picChg>
        <pc:picChg chg="del">
          <ac:chgData name="Richard Chalk" userId="287f8aa4f4de1d19" providerId="LiveId" clId="{0092D160-E96F-4E7A-85EE-0570A35094B3}" dt="2023-07-05T06:19:02.079" v="563" actId="478"/>
          <ac:picMkLst>
            <pc:docMk/>
            <pc:sldMk cId="1745136062" sldId="513"/>
            <ac:picMk id="19" creationId="{89984E91-BBFE-1CEC-88ED-1FCB3C8743F1}"/>
          </ac:picMkLst>
        </pc:picChg>
        <pc:picChg chg="del">
          <ac:chgData name="Richard Chalk" userId="287f8aa4f4de1d19" providerId="LiveId" clId="{0092D160-E96F-4E7A-85EE-0570A35094B3}" dt="2023-07-05T06:19:00.128" v="561" actId="478"/>
          <ac:picMkLst>
            <pc:docMk/>
            <pc:sldMk cId="1745136062" sldId="513"/>
            <ac:picMk id="21" creationId="{A51A4BE9-C55E-85C5-A278-4F3D7379C6FF}"/>
          </ac:picMkLst>
        </pc:picChg>
        <pc:picChg chg="add mod">
          <ac:chgData name="Richard Chalk" userId="287f8aa4f4de1d19" providerId="LiveId" clId="{0092D160-E96F-4E7A-85EE-0570A35094B3}" dt="2023-07-05T09:33:58.812" v="782" actId="1035"/>
          <ac:picMkLst>
            <pc:docMk/>
            <pc:sldMk cId="1745136062" sldId="513"/>
            <ac:picMk id="3074" creationId="{C0AD9ED9-AC27-9344-0B1A-4D1FEE39BC72}"/>
          </ac:picMkLst>
        </pc:picChg>
        <pc:picChg chg="del">
          <ac:chgData name="Richard Chalk" userId="287f8aa4f4de1d19" providerId="LiveId" clId="{0092D160-E96F-4E7A-85EE-0570A35094B3}" dt="2023-07-05T06:19:03.708" v="565" actId="478"/>
          <ac:picMkLst>
            <pc:docMk/>
            <pc:sldMk cId="1745136062" sldId="513"/>
            <ac:picMk id="4098" creationId="{185D879C-02B9-E813-8915-E59D2F12AF17}"/>
          </ac:picMkLst>
        </pc:picChg>
      </pc:sldChg>
      <pc:sldChg chg="addSp delSp modSp add mod">
        <pc:chgData name="Richard Chalk" userId="287f8aa4f4de1d19" providerId="LiveId" clId="{0092D160-E96F-4E7A-85EE-0570A35094B3}" dt="2023-07-05T12:06:44.616" v="2729" actId="6549"/>
        <pc:sldMkLst>
          <pc:docMk/>
          <pc:sldMk cId="3290590145" sldId="514"/>
        </pc:sldMkLst>
        <pc:spChg chg="mod ord">
          <ac:chgData name="Richard Chalk" userId="287f8aa4f4de1d19" providerId="LiveId" clId="{0092D160-E96F-4E7A-85EE-0570A35094B3}" dt="2023-07-05T09:47:36.699" v="1222" actId="20577"/>
          <ac:spMkLst>
            <pc:docMk/>
            <pc:sldMk cId="3290590145" sldId="514"/>
            <ac:spMk id="2" creationId="{2CED0939-2445-F1A3-21AE-0A535344DD5D}"/>
          </ac:spMkLst>
        </pc:spChg>
        <pc:spChg chg="mod">
          <ac:chgData name="Richard Chalk" userId="287f8aa4f4de1d19" providerId="LiveId" clId="{0092D160-E96F-4E7A-85EE-0570A35094B3}" dt="2023-07-05T09:44:49.522" v="1181" actId="14100"/>
          <ac:spMkLst>
            <pc:docMk/>
            <pc:sldMk cId="3290590145" sldId="514"/>
            <ac:spMk id="3" creationId="{173D56EC-57A4-FE19-1901-5242223ADD72}"/>
          </ac:spMkLst>
        </pc:spChg>
        <pc:spChg chg="mod ord">
          <ac:chgData name="Richard Chalk" userId="287f8aa4f4de1d19" providerId="LiveId" clId="{0092D160-E96F-4E7A-85EE-0570A35094B3}" dt="2023-07-05T09:50:16.787" v="1290" actId="20577"/>
          <ac:spMkLst>
            <pc:docMk/>
            <pc:sldMk cId="3290590145" sldId="514"/>
            <ac:spMk id="7" creationId="{EBD62573-4B50-EAD6-8C7E-C3AE6A9F45B4}"/>
          </ac:spMkLst>
        </pc:spChg>
        <pc:spChg chg="del">
          <ac:chgData name="Richard Chalk" userId="287f8aa4f4de1d19" providerId="LiveId" clId="{0092D160-E96F-4E7A-85EE-0570A35094B3}" dt="2023-07-05T09:39:49.340" v="1067" actId="478"/>
          <ac:spMkLst>
            <pc:docMk/>
            <pc:sldMk cId="3290590145" sldId="514"/>
            <ac:spMk id="8" creationId="{0DCB333C-9118-BE43-4330-5DC6BA418837}"/>
          </ac:spMkLst>
        </pc:spChg>
        <pc:spChg chg="add mod">
          <ac:chgData name="Richard Chalk" userId="287f8aa4f4de1d19" providerId="LiveId" clId="{0092D160-E96F-4E7A-85EE-0570A35094B3}" dt="2023-07-05T09:44:58.689" v="1184" actId="14100"/>
          <ac:spMkLst>
            <pc:docMk/>
            <pc:sldMk cId="3290590145" sldId="514"/>
            <ac:spMk id="10" creationId="{6D059208-8E72-7A46-9223-04F7DF55B846}"/>
          </ac:spMkLst>
        </pc:spChg>
        <pc:spChg chg="add mod">
          <ac:chgData name="Richard Chalk" userId="287f8aa4f4de1d19" providerId="LiveId" clId="{0092D160-E96F-4E7A-85EE-0570A35094B3}" dt="2023-07-05T09:45:48.977" v="1205" actId="1076"/>
          <ac:spMkLst>
            <pc:docMk/>
            <pc:sldMk cId="3290590145" sldId="514"/>
            <ac:spMk id="11" creationId="{39FD93DF-6A32-EB52-E8AB-6F9D42BBFDD9}"/>
          </ac:spMkLst>
        </pc:spChg>
        <pc:spChg chg="add del mod">
          <ac:chgData name="Richard Chalk" userId="287f8aa4f4de1d19" providerId="LiveId" clId="{0092D160-E96F-4E7A-85EE-0570A35094B3}" dt="2023-07-05T09:48:15.940" v="1226" actId="478"/>
          <ac:spMkLst>
            <pc:docMk/>
            <pc:sldMk cId="3290590145" sldId="514"/>
            <ac:spMk id="12" creationId="{B796F42D-2699-EEEE-A75E-0E4D2A959D2C}"/>
          </ac:spMkLst>
        </pc:spChg>
        <pc:spChg chg="add mod">
          <ac:chgData name="Richard Chalk" userId="287f8aa4f4de1d19" providerId="LiveId" clId="{0092D160-E96F-4E7A-85EE-0570A35094B3}" dt="2023-07-05T12:06:44.616" v="2729" actId="6549"/>
          <ac:spMkLst>
            <pc:docMk/>
            <pc:sldMk cId="3290590145" sldId="514"/>
            <ac:spMk id="14" creationId="{75193581-11C5-8E44-1B35-4267536E34DE}"/>
          </ac:spMkLst>
        </pc:spChg>
        <pc:picChg chg="del">
          <ac:chgData name="Richard Chalk" userId="287f8aa4f4de1d19" providerId="LiveId" clId="{0092D160-E96F-4E7A-85EE-0570A35094B3}" dt="2023-07-05T09:39:47.995" v="1066" actId="478"/>
          <ac:picMkLst>
            <pc:docMk/>
            <pc:sldMk cId="3290590145" sldId="514"/>
            <ac:picMk id="9" creationId="{48260509-C1E0-6A22-E893-A68FCD3B62F6}"/>
          </ac:picMkLst>
        </pc:picChg>
        <pc:picChg chg="add mod">
          <ac:chgData name="Richard Chalk" userId="287f8aa4f4de1d19" providerId="LiveId" clId="{0092D160-E96F-4E7A-85EE-0570A35094B3}" dt="2023-07-05T09:47:49.110" v="1224" actId="1076"/>
          <ac:picMkLst>
            <pc:docMk/>
            <pc:sldMk cId="3290590145" sldId="514"/>
            <ac:picMk id="13" creationId="{1D09971C-01B0-812D-8573-AB06B8E6397A}"/>
          </ac:picMkLst>
        </pc:picChg>
        <pc:picChg chg="add mod">
          <ac:chgData name="Richard Chalk" userId="287f8aa4f4de1d19" providerId="LiveId" clId="{0092D160-E96F-4E7A-85EE-0570A35094B3}" dt="2023-07-05T09:49:14.535" v="1257" actId="1036"/>
          <ac:picMkLst>
            <pc:docMk/>
            <pc:sldMk cId="3290590145" sldId="514"/>
            <ac:picMk id="15" creationId="{2E5F5AE9-15F0-45A2-EE1A-1AFCBDC6555B}"/>
          </ac:picMkLst>
        </pc:picChg>
        <pc:picChg chg="del">
          <ac:chgData name="Richard Chalk" userId="287f8aa4f4de1d19" providerId="LiveId" clId="{0092D160-E96F-4E7A-85EE-0570A35094B3}" dt="2023-07-05T09:39:56.541" v="1069" actId="478"/>
          <ac:picMkLst>
            <pc:docMk/>
            <pc:sldMk cId="3290590145" sldId="514"/>
            <ac:picMk id="2050" creationId="{EB5CF953-A6BF-12E0-8A2B-6C4A4B67000A}"/>
          </ac:picMkLst>
        </pc:picChg>
        <pc:picChg chg="del">
          <ac:chgData name="Richard Chalk" userId="287f8aa4f4de1d19" providerId="LiveId" clId="{0092D160-E96F-4E7A-85EE-0570A35094B3}" dt="2023-07-05T09:39:58.257" v="1070" actId="478"/>
          <ac:picMkLst>
            <pc:docMk/>
            <pc:sldMk cId="3290590145" sldId="514"/>
            <ac:picMk id="2052" creationId="{AFA108FA-442B-4BB2-6B7C-E2A4ADD542C1}"/>
          </ac:picMkLst>
        </pc:picChg>
        <pc:picChg chg="del">
          <ac:chgData name="Richard Chalk" userId="287f8aa4f4de1d19" providerId="LiveId" clId="{0092D160-E96F-4E7A-85EE-0570A35094B3}" dt="2023-07-05T09:40:03.520" v="1072" actId="478"/>
          <ac:picMkLst>
            <pc:docMk/>
            <pc:sldMk cId="3290590145" sldId="514"/>
            <ac:picMk id="2054" creationId="{1568B61B-AA90-4481-DC0C-72CC297C1710}"/>
          </ac:picMkLst>
        </pc:picChg>
      </pc:sldChg>
      <pc:sldChg chg="addSp delSp modSp add mod">
        <pc:chgData name="Richard Chalk" userId="287f8aa4f4de1d19" providerId="LiveId" clId="{0092D160-E96F-4E7A-85EE-0570A35094B3}" dt="2023-07-05T12:12:34.771" v="2755" actId="1076"/>
        <pc:sldMkLst>
          <pc:docMk/>
          <pc:sldMk cId="1536526050" sldId="515"/>
        </pc:sldMkLst>
        <pc:spChg chg="mod">
          <ac:chgData name="Richard Chalk" userId="287f8aa4f4de1d19" providerId="LiveId" clId="{0092D160-E96F-4E7A-85EE-0570A35094B3}" dt="2023-07-05T12:07:01.556" v="2731" actId="20577"/>
          <ac:spMkLst>
            <pc:docMk/>
            <pc:sldMk cId="1536526050" sldId="515"/>
            <ac:spMk id="2" creationId="{2CED0939-2445-F1A3-21AE-0A535344DD5D}"/>
          </ac:spMkLst>
        </pc:spChg>
        <pc:spChg chg="mod">
          <ac:chgData name="Richard Chalk" userId="287f8aa4f4de1d19" providerId="LiveId" clId="{0092D160-E96F-4E7A-85EE-0570A35094B3}" dt="2023-07-05T09:57:01.345" v="1372" actId="14100"/>
          <ac:spMkLst>
            <pc:docMk/>
            <pc:sldMk cId="1536526050" sldId="515"/>
            <ac:spMk id="3" creationId="{173D56EC-57A4-FE19-1901-5242223ADD72}"/>
          </ac:spMkLst>
        </pc:spChg>
        <pc:spChg chg="mod">
          <ac:chgData name="Richard Chalk" userId="287f8aa4f4de1d19" providerId="LiveId" clId="{0092D160-E96F-4E7A-85EE-0570A35094B3}" dt="2023-07-05T09:50:36.921" v="1303" actId="20577"/>
          <ac:spMkLst>
            <pc:docMk/>
            <pc:sldMk cId="1536526050" sldId="515"/>
            <ac:spMk id="7" creationId="{EBD62573-4B50-EAD6-8C7E-C3AE6A9F45B4}"/>
          </ac:spMkLst>
        </pc:spChg>
        <pc:spChg chg="add mod">
          <ac:chgData name="Richard Chalk" userId="287f8aa4f4de1d19" providerId="LiveId" clId="{0092D160-E96F-4E7A-85EE-0570A35094B3}" dt="2023-07-05T09:58:43.815" v="1477" actId="1035"/>
          <ac:spMkLst>
            <pc:docMk/>
            <pc:sldMk cId="1536526050" sldId="515"/>
            <ac:spMk id="8" creationId="{6E2D9433-9431-74E8-33C8-D8BB7B3E0B92}"/>
          </ac:spMkLst>
        </pc:spChg>
        <pc:spChg chg="del">
          <ac:chgData name="Richard Chalk" userId="287f8aa4f4de1d19" providerId="LiveId" clId="{0092D160-E96F-4E7A-85EE-0570A35094B3}" dt="2023-07-05T09:55:28.381" v="1352" actId="478"/>
          <ac:spMkLst>
            <pc:docMk/>
            <pc:sldMk cId="1536526050" sldId="515"/>
            <ac:spMk id="10" creationId="{6D059208-8E72-7A46-9223-04F7DF55B846}"/>
          </ac:spMkLst>
        </pc:spChg>
        <pc:spChg chg="del">
          <ac:chgData name="Richard Chalk" userId="287f8aa4f4de1d19" providerId="LiveId" clId="{0092D160-E96F-4E7A-85EE-0570A35094B3}" dt="2023-07-05T09:55:28.381" v="1352" actId="478"/>
          <ac:spMkLst>
            <pc:docMk/>
            <pc:sldMk cId="1536526050" sldId="515"/>
            <ac:spMk id="11" creationId="{39FD93DF-6A32-EB52-E8AB-6F9D42BBFDD9}"/>
          </ac:spMkLst>
        </pc:spChg>
        <pc:spChg chg="add mod">
          <ac:chgData name="Richard Chalk" userId="287f8aa4f4de1d19" providerId="LiveId" clId="{0092D160-E96F-4E7A-85EE-0570A35094B3}" dt="2023-07-05T09:58:07.796" v="1409" actId="1035"/>
          <ac:spMkLst>
            <pc:docMk/>
            <pc:sldMk cId="1536526050" sldId="515"/>
            <ac:spMk id="12" creationId="{B8966ED9-7EDC-5176-5A09-5D401632278A}"/>
          </ac:spMkLst>
        </pc:spChg>
        <pc:spChg chg="del">
          <ac:chgData name="Richard Chalk" userId="287f8aa4f4de1d19" providerId="LiveId" clId="{0092D160-E96F-4E7A-85EE-0570A35094B3}" dt="2023-07-05T09:55:28.381" v="1352" actId="478"/>
          <ac:spMkLst>
            <pc:docMk/>
            <pc:sldMk cId="1536526050" sldId="515"/>
            <ac:spMk id="14" creationId="{75193581-11C5-8E44-1B35-4267536E34DE}"/>
          </ac:spMkLst>
        </pc:spChg>
        <pc:spChg chg="add mod">
          <ac:chgData name="Richard Chalk" userId="287f8aa4f4de1d19" providerId="LiveId" clId="{0092D160-E96F-4E7A-85EE-0570A35094B3}" dt="2023-07-05T12:12:32.975" v="2754" actId="1076"/>
          <ac:spMkLst>
            <pc:docMk/>
            <pc:sldMk cId="1536526050" sldId="515"/>
            <ac:spMk id="17" creationId="{59111A69-C7EA-52AB-B7D0-CBAE6E5FFF69}"/>
          </ac:spMkLst>
        </pc:spChg>
        <pc:picChg chg="add mod">
          <ac:chgData name="Richard Chalk" userId="287f8aa4f4de1d19" providerId="LiveId" clId="{0092D160-E96F-4E7A-85EE-0570A35094B3}" dt="2023-07-05T09:58:43.815" v="1477" actId="1035"/>
          <ac:picMkLst>
            <pc:docMk/>
            <pc:sldMk cId="1536526050" sldId="515"/>
            <ac:picMk id="9" creationId="{BB195F59-930A-8ADE-88B8-FD91653BDAC8}"/>
          </ac:picMkLst>
        </pc:picChg>
        <pc:picChg chg="del">
          <ac:chgData name="Richard Chalk" userId="287f8aa4f4de1d19" providerId="LiveId" clId="{0092D160-E96F-4E7A-85EE-0570A35094B3}" dt="2023-07-05T09:56:12.586" v="1371" actId="478"/>
          <ac:picMkLst>
            <pc:docMk/>
            <pc:sldMk cId="1536526050" sldId="515"/>
            <ac:picMk id="13" creationId="{1D09971C-01B0-812D-8573-AB06B8E6397A}"/>
          </ac:picMkLst>
        </pc:picChg>
        <pc:picChg chg="del">
          <ac:chgData name="Richard Chalk" userId="287f8aa4f4de1d19" providerId="LiveId" clId="{0092D160-E96F-4E7A-85EE-0570A35094B3}" dt="2023-07-05T09:55:28.381" v="1352" actId="478"/>
          <ac:picMkLst>
            <pc:docMk/>
            <pc:sldMk cId="1536526050" sldId="515"/>
            <ac:picMk id="15" creationId="{2E5F5AE9-15F0-45A2-EE1A-1AFCBDC6555B}"/>
          </ac:picMkLst>
        </pc:picChg>
        <pc:picChg chg="add mod">
          <ac:chgData name="Richard Chalk" userId="287f8aa4f4de1d19" providerId="LiveId" clId="{0092D160-E96F-4E7A-85EE-0570A35094B3}" dt="2023-07-05T09:59:14.797" v="1480" actId="1076"/>
          <ac:picMkLst>
            <pc:docMk/>
            <pc:sldMk cId="1536526050" sldId="515"/>
            <ac:picMk id="4098" creationId="{A8738526-4011-2AAC-D5FF-E1F6B78193B8}"/>
          </ac:picMkLst>
        </pc:picChg>
        <pc:picChg chg="add mod">
          <ac:chgData name="Richard Chalk" userId="287f8aa4f4de1d19" providerId="LiveId" clId="{0092D160-E96F-4E7A-85EE-0570A35094B3}" dt="2023-07-05T09:59:40.902" v="1520" actId="1038"/>
          <ac:picMkLst>
            <pc:docMk/>
            <pc:sldMk cId="1536526050" sldId="515"/>
            <ac:picMk id="4100" creationId="{78C332F3-5C0A-724C-D834-34E5C9C4701F}"/>
          </ac:picMkLst>
        </pc:picChg>
        <pc:picChg chg="add mod">
          <ac:chgData name="Richard Chalk" userId="287f8aa4f4de1d19" providerId="LiveId" clId="{0092D160-E96F-4E7A-85EE-0570A35094B3}" dt="2023-07-05T12:12:34.771" v="2755" actId="1076"/>
          <ac:picMkLst>
            <pc:docMk/>
            <pc:sldMk cId="1536526050" sldId="515"/>
            <ac:picMk id="4102" creationId="{9F0C2B60-3FD3-0F23-209C-1224A2A93D90}"/>
          </ac:picMkLst>
        </pc:picChg>
        <pc:cxnChg chg="del">
          <ac:chgData name="Richard Chalk" userId="287f8aa4f4de1d19" providerId="LiveId" clId="{0092D160-E96F-4E7A-85EE-0570A35094B3}" dt="2023-07-05T09:55:19.886" v="1350" actId="478"/>
          <ac:cxnSpMkLst>
            <pc:docMk/>
            <pc:sldMk cId="1536526050" sldId="515"/>
            <ac:cxnSpMk id="4" creationId="{8E10E644-46F5-F891-B4EC-377F5D56B5D8}"/>
          </ac:cxnSpMkLst>
        </pc:cxnChg>
      </pc:sldChg>
      <pc:sldChg chg="addSp delSp modSp add mod modNotesTx">
        <pc:chgData name="Richard Chalk" userId="287f8aa4f4de1d19" providerId="LiveId" clId="{0092D160-E96F-4E7A-85EE-0570A35094B3}" dt="2023-07-05T11:50:08.500" v="2139"/>
        <pc:sldMkLst>
          <pc:docMk/>
          <pc:sldMk cId="3727036933" sldId="516"/>
        </pc:sldMkLst>
        <pc:spChg chg="mod">
          <ac:chgData name="Richard Chalk" userId="287f8aa4f4de1d19" providerId="LiveId" clId="{0092D160-E96F-4E7A-85EE-0570A35094B3}" dt="2023-07-05T11:48:56.617" v="2138" actId="207"/>
          <ac:spMkLst>
            <pc:docMk/>
            <pc:sldMk cId="3727036933" sldId="516"/>
            <ac:spMk id="2" creationId="{2CED0939-2445-F1A3-21AE-0A535344DD5D}"/>
          </ac:spMkLst>
        </pc:spChg>
        <pc:spChg chg="mod">
          <ac:chgData name="Richard Chalk" userId="287f8aa4f4de1d19" providerId="LiveId" clId="{0092D160-E96F-4E7A-85EE-0570A35094B3}" dt="2023-07-05T10:00:06.625" v="1527" actId="20577"/>
          <ac:spMkLst>
            <pc:docMk/>
            <pc:sldMk cId="3727036933" sldId="516"/>
            <ac:spMk id="7" creationId="{EBD62573-4B50-EAD6-8C7E-C3AE6A9F45B4}"/>
          </ac:spMkLst>
        </pc:spChg>
        <pc:spChg chg="add del mod">
          <ac:chgData name="Richard Chalk" userId="287f8aa4f4de1d19" providerId="LiveId" clId="{0092D160-E96F-4E7A-85EE-0570A35094B3}" dt="2023-07-05T11:18:30.859" v="1612" actId="478"/>
          <ac:spMkLst>
            <pc:docMk/>
            <pc:sldMk cId="3727036933" sldId="516"/>
            <ac:spMk id="9" creationId="{61B831A1-04BC-84DF-D010-D724DD9D2463}"/>
          </ac:spMkLst>
        </pc:spChg>
        <pc:spChg chg="mod">
          <ac:chgData name="Richard Chalk" userId="287f8aa4f4de1d19" providerId="LiveId" clId="{0092D160-E96F-4E7A-85EE-0570A35094B3}" dt="2023-07-05T10:00:13.333" v="1534" actId="20577"/>
          <ac:spMkLst>
            <pc:docMk/>
            <pc:sldMk cId="3727036933" sldId="516"/>
            <ac:spMk id="12" creationId="{0F47BC57-5C51-0D45-F0AF-DF977E1D8B04}"/>
          </ac:spMkLst>
        </pc:spChg>
        <pc:picChg chg="add mod">
          <ac:chgData name="Richard Chalk" userId="287f8aa4f4de1d19" providerId="LiveId" clId="{0092D160-E96F-4E7A-85EE-0570A35094B3}" dt="2023-07-05T10:04:57.860" v="1610" actId="1076"/>
          <ac:picMkLst>
            <pc:docMk/>
            <pc:sldMk cId="3727036933" sldId="516"/>
            <ac:picMk id="3" creationId="{A78A0620-E6F9-BC1A-F1E5-E0D0E7E2B772}"/>
          </ac:picMkLst>
        </pc:picChg>
        <pc:picChg chg="del">
          <ac:chgData name="Richard Chalk" userId="287f8aa4f4de1d19" providerId="LiveId" clId="{0092D160-E96F-4E7A-85EE-0570A35094B3}" dt="2023-07-05T10:04:55.232" v="1608" actId="478"/>
          <ac:picMkLst>
            <pc:docMk/>
            <pc:sldMk cId="3727036933" sldId="516"/>
            <ac:picMk id="8" creationId="{4C17E691-7C63-24E6-2CBB-C50627E896F8}"/>
          </ac:picMkLst>
        </pc:picChg>
        <pc:picChg chg="del">
          <ac:chgData name="Richard Chalk" userId="287f8aa4f4de1d19" providerId="LiveId" clId="{0092D160-E96F-4E7A-85EE-0570A35094B3}" dt="2023-07-05T10:01:16.689" v="1561" actId="478"/>
          <ac:picMkLst>
            <pc:docMk/>
            <pc:sldMk cId="3727036933" sldId="516"/>
            <ac:picMk id="1026" creationId="{85228D4D-FFB3-1B61-67A3-8FAD4DCEB53B}"/>
          </ac:picMkLst>
        </pc:picChg>
        <pc:picChg chg="del">
          <ac:chgData name="Richard Chalk" userId="287f8aa4f4de1d19" providerId="LiveId" clId="{0092D160-E96F-4E7A-85EE-0570A35094B3}" dt="2023-07-05T10:01:37.633" v="1569" actId="478"/>
          <ac:picMkLst>
            <pc:docMk/>
            <pc:sldMk cId="3727036933" sldId="516"/>
            <ac:picMk id="1028" creationId="{B431607D-F466-05F5-D5FB-CA7C48071A3E}"/>
          </ac:picMkLst>
        </pc:picChg>
        <pc:picChg chg="del">
          <ac:chgData name="Richard Chalk" userId="287f8aa4f4de1d19" providerId="LiveId" clId="{0092D160-E96F-4E7A-85EE-0570A35094B3}" dt="2023-07-05T10:01:54.447" v="1573" actId="478"/>
          <ac:picMkLst>
            <pc:docMk/>
            <pc:sldMk cId="3727036933" sldId="516"/>
            <ac:picMk id="1030" creationId="{394CA845-8C43-5BBC-8F00-9EFC94614EBB}"/>
          </ac:picMkLst>
        </pc:picChg>
        <pc:picChg chg="add mod">
          <ac:chgData name="Richard Chalk" userId="287f8aa4f4de1d19" providerId="LiveId" clId="{0092D160-E96F-4E7A-85EE-0570A35094B3}" dt="2023-07-05T10:03:25.976" v="1591" actId="167"/>
          <ac:picMkLst>
            <pc:docMk/>
            <pc:sldMk cId="3727036933" sldId="516"/>
            <ac:picMk id="6146" creationId="{E8467F65-5A75-AC94-9752-587D7A7F4816}"/>
          </ac:picMkLst>
        </pc:picChg>
        <pc:picChg chg="add mod">
          <ac:chgData name="Richard Chalk" userId="287f8aa4f4de1d19" providerId="LiveId" clId="{0092D160-E96F-4E7A-85EE-0570A35094B3}" dt="2023-07-05T10:04:38.723" v="1606" actId="1076"/>
          <ac:picMkLst>
            <pc:docMk/>
            <pc:sldMk cId="3727036933" sldId="516"/>
            <ac:picMk id="6148" creationId="{58864DC8-EDBB-83FB-5E13-28DFFCED493D}"/>
          </ac:picMkLst>
        </pc:picChg>
        <pc:picChg chg="add del mod">
          <ac:chgData name="Richard Chalk" userId="287f8aa4f4de1d19" providerId="LiveId" clId="{0092D160-E96F-4E7A-85EE-0570A35094B3}" dt="2023-07-05T10:02:11.061" v="1580" actId="478"/>
          <ac:picMkLst>
            <pc:docMk/>
            <pc:sldMk cId="3727036933" sldId="516"/>
            <ac:picMk id="6150" creationId="{EA980BAB-F3B1-2B07-4728-C5B752770105}"/>
          </ac:picMkLst>
        </pc:picChg>
        <pc:picChg chg="add mod">
          <ac:chgData name="Richard Chalk" userId="287f8aa4f4de1d19" providerId="LiveId" clId="{0092D160-E96F-4E7A-85EE-0570A35094B3}" dt="2023-07-05T10:04:41.421" v="1607" actId="167"/>
          <ac:picMkLst>
            <pc:docMk/>
            <pc:sldMk cId="3727036933" sldId="516"/>
            <ac:picMk id="6152" creationId="{6FD94AB1-8DA1-A380-8181-F7892E15942F}"/>
          </ac:picMkLst>
        </pc:picChg>
        <pc:picChg chg="add del">
          <ac:chgData name="Richard Chalk" userId="287f8aa4f4de1d19" providerId="LiveId" clId="{0092D160-E96F-4E7A-85EE-0570A35094B3}" dt="2023-07-05T10:02:30.274" v="1582" actId="478"/>
          <ac:picMkLst>
            <pc:docMk/>
            <pc:sldMk cId="3727036933" sldId="516"/>
            <ac:picMk id="6154" creationId="{82267C79-0841-7DBA-924F-FDBB755CCAA5}"/>
          </ac:picMkLst>
        </pc:picChg>
        <pc:picChg chg="add del mod">
          <ac:chgData name="Richard Chalk" userId="287f8aa4f4de1d19" providerId="LiveId" clId="{0092D160-E96F-4E7A-85EE-0570A35094B3}" dt="2023-07-05T10:03:13.222" v="1586" actId="478"/>
          <ac:picMkLst>
            <pc:docMk/>
            <pc:sldMk cId="3727036933" sldId="516"/>
            <ac:picMk id="6156" creationId="{1ECBECD5-C71F-D3ED-18F9-117D3BFF2B8B}"/>
          </ac:picMkLst>
        </pc:picChg>
        <pc:picChg chg="add mod">
          <ac:chgData name="Richard Chalk" userId="287f8aa4f4de1d19" providerId="LiveId" clId="{0092D160-E96F-4E7A-85EE-0570A35094B3}" dt="2023-07-05T10:03:57.819" v="1597" actId="1076"/>
          <ac:picMkLst>
            <pc:docMk/>
            <pc:sldMk cId="3727036933" sldId="516"/>
            <ac:picMk id="6158" creationId="{D0D0F5D9-E089-6829-6E34-488DAB23E6A0}"/>
          </ac:picMkLst>
        </pc:picChg>
      </pc:sldChg>
      <pc:sldChg chg="addSp delSp modSp add mod">
        <pc:chgData name="Richard Chalk" userId="287f8aa4f4de1d19" providerId="LiveId" clId="{0092D160-E96F-4E7A-85EE-0570A35094B3}" dt="2023-07-05T12:26:41.941" v="3252" actId="1035"/>
        <pc:sldMkLst>
          <pc:docMk/>
          <pc:sldMk cId="1188041564" sldId="517"/>
        </pc:sldMkLst>
        <pc:spChg chg="mod">
          <ac:chgData name="Richard Chalk" userId="287f8aa4f4de1d19" providerId="LiveId" clId="{0092D160-E96F-4E7A-85EE-0570A35094B3}" dt="2023-07-05T12:26:31.108" v="3243" actId="20577"/>
          <ac:spMkLst>
            <pc:docMk/>
            <pc:sldMk cId="1188041564" sldId="517"/>
            <ac:spMk id="2" creationId="{2CED0939-2445-F1A3-21AE-0A535344DD5D}"/>
          </ac:spMkLst>
        </pc:spChg>
        <pc:spChg chg="mod">
          <ac:chgData name="Richard Chalk" userId="287f8aa4f4de1d19" providerId="LiveId" clId="{0092D160-E96F-4E7A-85EE-0570A35094B3}" dt="2023-07-05T12:13:14.956" v="2758" actId="1076"/>
          <ac:spMkLst>
            <pc:docMk/>
            <pc:sldMk cId="1188041564" sldId="517"/>
            <ac:spMk id="3" creationId="{173D56EC-57A4-FE19-1901-5242223ADD72}"/>
          </ac:spMkLst>
        </pc:spChg>
        <pc:spChg chg="mod">
          <ac:chgData name="Richard Chalk" userId="287f8aa4f4de1d19" providerId="LiveId" clId="{0092D160-E96F-4E7A-85EE-0570A35094B3}" dt="2023-07-05T10:00:55.484" v="1560" actId="20577"/>
          <ac:spMkLst>
            <pc:docMk/>
            <pc:sldMk cId="1188041564" sldId="517"/>
            <ac:spMk id="7" creationId="{EBD62573-4B50-EAD6-8C7E-C3AE6A9F45B4}"/>
          </ac:spMkLst>
        </pc:spChg>
        <pc:spChg chg="add del">
          <ac:chgData name="Richard Chalk" userId="287f8aa4f4de1d19" providerId="LiveId" clId="{0092D160-E96F-4E7A-85EE-0570A35094B3}" dt="2023-07-05T11:50:21.925" v="2140" actId="478"/>
          <ac:spMkLst>
            <pc:docMk/>
            <pc:sldMk cId="1188041564" sldId="517"/>
            <ac:spMk id="8" creationId="{825E9CAD-9A96-9D74-2954-CBDE94B16FEE}"/>
          </ac:spMkLst>
        </pc:spChg>
        <pc:spChg chg="mod">
          <ac:chgData name="Richard Chalk" userId="287f8aa4f4de1d19" providerId="LiveId" clId="{0092D160-E96F-4E7A-85EE-0570A35094B3}" dt="2023-07-05T12:13:22.594" v="2785" actId="14100"/>
          <ac:spMkLst>
            <pc:docMk/>
            <pc:sldMk cId="1188041564" sldId="517"/>
            <ac:spMk id="10" creationId="{6D059208-8E72-7A46-9223-04F7DF55B846}"/>
          </ac:spMkLst>
        </pc:spChg>
        <pc:spChg chg="del">
          <ac:chgData name="Richard Chalk" userId="287f8aa4f4de1d19" providerId="LiveId" clId="{0092D160-E96F-4E7A-85EE-0570A35094B3}" dt="2023-07-05T11:59:36.504" v="2431" actId="478"/>
          <ac:spMkLst>
            <pc:docMk/>
            <pc:sldMk cId="1188041564" sldId="517"/>
            <ac:spMk id="11" creationId="{39FD93DF-6A32-EB52-E8AB-6F9D42BBFDD9}"/>
          </ac:spMkLst>
        </pc:spChg>
        <pc:spChg chg="add mod">
          <ac:chgData name="Richard Chalk" userId="287f8aa4f4de1d19" providerId="LiveId" clId="{0092D160-E96F-4E7A-85EE-0570A35094B3}" dt="2023-07-05T12:08:00.433" v="2733" actId="207"/>
          <ac:spMkLst>
            <pc:docMk/>
            <pc:sldMk cId="1188041564" sldId="517"/>
            <ac:spMk id="12" creationId="{A54E1BB9-FCE4-1041-DDB4-BFDACF39104D}"/>
          </ac:spMkLst>
        </pc:spChg>
        <pc:spChg chg="mod">
          <ac:chgData name="Richard Chalk" userId="287f8aa4f4de1d19" providerId="LiveId" clId="{0092D160-E96F-4E7A-85EE-0570A35094B3}" dt="2023-07-05T12:00:59.252" v="2659" actId="1036"/>
          <ac:spMkLst>
            <pc:docMk/>
            <pc:sldMk cId="1188041564" sldId="517"/>
            <ac:spMk id="14" creationId="{75193581-11C5-8E44-1B35-4267536E34DE}"/>
          </ac:spMkLst>
        </pc:spChg>
        <pc:picChg chg="add mod">
          <ac:chgData name="Richard Chalk" userId="287f8aa4f4de1d19" providerId="LiveId" clId="{0092D160-E96F-4E7A-85EE-0570A35094B3}" dt="2023-07-05T12:00:01.050" v="2443" actId="1036"/>
          <ac:picMkLst>
            <pc:docMk/>
            <pc:sldMk cId="1188041564" sldId="517"/>
            <ac:picMk id="9" creationId="{F7BF4C22-CC3D-51B4-3113-09B94234DE54}"/>
          </ac:picMkLst>
        </pc:picChg>
        <pc:picChg chg="mod">
          <ac:chgData name="Richard Chalk" userId="287f8aa4f4de1d19" providerId="LiveId" clId="{0092D160-E96F-4E7A-85EE-0570A35094B3}" dt="2023-07-05T11:59:50.575" v="2434" actId="1076"/>
          <ac:picMkLst>
            <pc:docMk/>
            <pc:sldMk cId="1188041564" sldId="517"/>
            <ac:picMk id="13" creationId="{1D09971C-01B0-812D-8573-AB06B8E6397A}"/>
          </ac:picMkLst>
        </pc:picChg>
        <pc:picChg chg="mod">
          <ac:chgData name="Richard Chalk" userId="287f8aa4f4de1d19" providerId="LiveId" clId="{0092D160-E96F-4E7A-85EE-0570A35094B3}" dt="2023-07-05T12:00:59.252" v="2659" actId="1036"/>
          <ac:picMkLst>
            <pc:docMk/>
            <pc:sldMk cId="1188041564" sldId="517"/>
            <ac:picMk id="15" creationId="{2E5F5AE9-15F0-45A2-EE1A-1AFCBDC6555B}"/>
          </ac:picMkLst>
        </pc:picChg>
        <pc:picChg chg="add mod">
          <ac:chgData name="Richard Chalk" userId="287f8aa4f4de1d19" providerId="LiveId" clId="{0092D160-E96F-4E7A-85EE-0570A35094B3}" dt="2023-07-05T12:26:41.941" v="3252" actId="1035"/>
          <ac:picMkLst>
            <pc:docMk/>
            <pc:sldMk cId="1188041564" sldId="517"/>
            <ac:picMk id="18" creationId="{A3EAD3D5-E715-F0FF-1B17-DB3ABC8ACC6E}"/>
          </ac:picMkLst>
        </pc:picChg>
        <pc:cxnChg chg="del">
          <ac:chgData name="Richard Chalk" userId="287f8aa4f4de1d19" providerId="LiveId" clId="{0092D160-E96F-4E7A-85EE-0570A35094B3}" dt="2023-07-05T11:58:13.968" v="2263" actId="478"/>
          <ac:cxnSpMkLst>
            <pc:docMk/>
            <pc:sldMk cId="1188041564" sldId="517"/>
            <ac:cxnSpMk id="4" creationId="{8E10E644-46F5-F891-B4EC-377F5D56B5D8}"/>
          </ac:cxnSpMkLst>
        </pc:cxnChg>
        <pc:cxnChg chg="add mod">
          <ac:chgData name="Richard Chalk" userId="287f8aa4f4de1d19" providerId="LiveId" clId="{0092D160-E96F-4E7A-85EE-0570A35094B3}" dt="2023-07-05T12:01:12.905" v="2686" actId="1036"/>
          <ac:cxnSpMkLst>
            <pc:docMk/>
            <pc:sldMk cId="1188041564" sldId="517"/>
            <ac:cxnSpMk id="16" creationId="{DBE9179F-4ED7-0485-EB49-E7F7EA4B1529}"/>
          </ac:cxnSpMkLst>
        </pc:cxnChg>
      </pc:sldChg>
      <pc:sldChg chg="addSp delSp modSp add mod modNotesTx">
        <pc:chgData name="Richard Chalk" userId="287f8aa4f4de1d19" providerId="LiveId" clId="{0092D160-E96F-4E7A-85EE-0570A35094B3}" dt="2023-07-05T12:27:52.915" v="3356" actId="20577"/>
        <pc:sldMkLst>
          <pc:docMk/>
          <pc:sldMk cId="1905608281" sldId="518"/>
        </pc:sldMkLst>
        <pc:spChg chg="mod ord">
          <ac:chgData name="Richard Chalk" userId="287f8aa4f4de1d19" providerId="LiveId" clId="{0092D160-E96F-4E7A-85EE-0570A35094B3}" dt="2023-07-05T12:24:34.523" v="3185" actId="20577"/>
          <ac:spMkLst>
            <pc:docMk/>
            <pc:sldMk cId="1905608281" sldId="518"/>
            <ac:spMk id="2" creationId="{2CED0939-2445-F1A3-21AE-0A535344DD5D}"/>
          </ac:spMkLst>
        </pc:spChg>
        <pc:spChg chg="del">
          <ac:chgData name="Richard Chalk" userId="287f8aa4f4de1d19" providerId="LiveId" clId="{0092D160-E96F-4E7A-85EE-0570A35094B3}" dt="2023-07-05T12:15:26.331" v="2804" actId="478"/>
          <ac:spMkLst>
            <pc:docMk/>
            <pc:sldMk cId="1905608281" sldId="518"/>
            <ac:spMk id="3" creationId="{173D56EC-57A4-FE19-1901-5242223ADD72}"/>
          </ac:spMkLst>
        </pc:spChg>
        <pc:spChg chg="mod">
          <ac:chgData name="Richard Chalk" userId="287f8aa4f4de1d19" providerId="LiveId" clId="{0092D160-E96F-4E7A-85EE-0570A35094B3}" dt="2023-07-05T12:13:47.306" v="2801" actId="20577"/>
          <ac:spMkLst>
            <pc:docMk/>
            <pc:sldMk cId="1905608281" sldId="518"/>
            <ac:spMk id="7" creationId="{EBD62573-4B50-EAD6-8C7E-C3AE6A9F45B4}"/>
          </ac:spMkLst>
        </pc:spChg>
        <pc:picChg chg="add mod">
          <ac:chgData name="Richard Chalk" userId="287f8aa4f4de1d19" providerId="LiveId" clId="{0092D160-E96F-4E7A-85EE-0570A35094B3}" dt="2023-07-05T12:21:10.442" v="2933" actId="1076"/>
          <ac:picMkLst>
            <pc:docMk/>
            <pc:sldMk cId="1905608281" sldId="518"/>
            <ac:picMk id="8" creationId="{D70BA4B3-9483-EBE5-EE6B-A2D1D808BA3F}"/>
          </ac:picMkLst>
        </pc:picChg>
        <pc:picChg chg="add mod">
          <ac:chgData name="Richard Chalk" userId="287f8aa4f4de1d19" providerId="LiveId" clId="{0092D160-E96F-4E7A-85EE-0570A35094B3}" dt="2023-07-05T12:21:18.680" v="3062" actId="1037"/>
          <ac:picMkLst>
            <pc:docMk/>
            <pc:sldMk cId="1905608281" sldId="518"/>
            <ac:picMk id="9" creationId="{1BF9A6AA-83B3-3FA0-AE0D-67C12170726F}"/>
          </ac:picMkLst>
        </pc:picChg>
        <pc:picChg chg="add mod">
          <ac:chgData name="Richard Chalk" userId="287f8aa4f4de1d19" providerId="LiveId" clId="{0092D160-E96F-4E7A-85EE-0570A35094B3}" dt="2023-07-05T12:23:59.988" v="3130" actId="1036"/>
          <ac:picMkLst>
            <pc:docMk/>
            <pc:sldMk cId="1905608281" sldId="518"/>
            <ac:picMk id="10" creationId="{8F6FF5DC-AB42-FC2A-6ADF-17D43DBF19AD}"/>
          </ac:picMkLst>
        </pc:picChg>
        <pc:picChg chg="add mod">
          <ac:chgData name="Richard Chalk" userId="287f8aa4f4de1d19" providerId="LiveId" clId="{0092D160-E96F-4E7A-85EE-0570A35094B3}" dt="2023-07-05T12:27:19.125" v="3256" actId="1076"/>
          <ac:picMkLst>
            <pc:docMk/>
            <pc:sldMk cId="1905608281" sldId="518"/>
            <ac:picMk id="11" creationId="{0FC5F0CB-C675-8B69-1E7D-BB9FE67056CB}"/>
          </ac:picMkLst>
        </pc:picChg>
        <pc:picChg chg="add mod">
          <ac:chgData name="Richard Chalk" userId="287f8aa4f4de1d19" providerId="LiveId" clId="{0092D160-E96F-4E7A-85EE-0570A35094B3}" dt="2023-07-05T12:27:23.364" v="3258" actId="1076"/>
          <ac:picMkLst>
            <pc:docMk/>
            <pc:sldMk cId="1905608281" sldId="518"/>
            <ac:picMk id="12" creationId="{95057E6F-2977-8A17-5930-6E369C34C08F}"/>
          </ac:picMkLst>
        </pc:picChg>
        <pc:picChg chg="del">
          <ac:chgData name="Richard Chalk" userId="287f8aa4f4de1d19" providerId="LiveId" clId="{0092D160-E96F-4E7A-85EE-0570A35094B3}" dt="2023-07-05T12:15:37.070" v="2808" actId="478"/>
          <ac:picMkLst>
            <pc:docMk/>
            <pc:sldMk cId="1905608281" sldId="518"/>
            <ac:picMk id="1026" creationId="{2A8C079E-E67A-AA02-F467-278EC680069E}"/>
          </ac:picMkLst>
        </pc:picChg>
        <pc:cxnChg chg="del">
          <ac:chgData name="Richard Chalk" userId="287f8aa4f4de1d19" providerId="LiveId" clId="{0092D160-E96F-4E7A-85EE-0570A35094B3}" dt="2023-07-05T12:15:28.274" v="2805" actId="478"/>
          <ac:cxnSpMkLst>
            <pc:docMk/>
            <pc:sldMk cId="1905608281" sldId="518"/>
            <ac:cxnSpMk id="4" creationId="{8E10E644-46F5-F891-B4EC-377F5D56B5D8}"/>
          </ac:cxnSpMkLst>
        </pc:cxnChg>
      </pc:sldChg>
    </pc:docChg>
  </pc:docChgLst>
  <pc:docChgLst>
    <pc:chgData name="Richard Chalk" userId="287f8aa4f4de1d19" providerId="LiveId" clId="{2AD64E2E-7881-447F-AFE5-5127ACB40255}"/>
    <pc:docChg chg="undo custSel addSld delSld modSld sldOrd">
      <pc:chgData name="Richard Chalk" userId="287f8aa4f4de1d19" providerId="LiveId" clId="{2AD64E2E-7881-447F-AFE5-5127ACB40255}" dt="2023-05-26T09:00:53.060" v="3039" actId="20577"/>
      <pc:docMkLst>
        <pc:docMk/>
      </pc:docMkLst>
      <pc:sldChg chg="addSp delSp modSp mod modNotesTx">
        <pc:chgData name="Richard Chalk" userId="287f8aa4f4de1d19" providerId="LiveId" clId="{2AD64E2E-7881-447F-AFE5-5127ACB40255}" dt="2023-05-26T05:28:52.051" v="759" actId="207"/>
        <pc:sldMkLst>
          <pc:docMk/>
          <pc:sldMk cId="0" sldId="299"/>
        </pc:sldMkLst>
        <pc:spChg chg="del">
          <ac:chgData name="Richard Chalk" userId="287f8aa4f4de1d19" providerId="LiveId" clId="{2AD64E2E-7881-447F-AFE5-5127ACB40255}" dt="2023-05-26T05:09:06.030" v="6" actId="478"/>
          <ac:spMkLst>
            <pc:docMk/>
            <pc:sldMk cId="0" sldId="299"/>
            <ac:spMk id="3" creationId="{D6DC73C4-C35F-1C67-C767-6A580F7E3DEA}"/>
          </ac:spMkLst>
        </pc:spChg>
        <pc:spChg chg="add mod">
          <ac:chgData name="Richard Chalk" userId="287f8aa4f4de1d19" providerId="LiveId" clId="{2AD64E2E-7881-447F-AFE5-5127ACB40255}" dt="2023-05-26T05:14:00.382" v="258" actId="1036"/>
          <ac:spMkLst>
            <pc:docMk/>
            <pc:sldMk cId="0" sldId="299"/>
            <ac:spMk id="8" creationId="{ED4034BF-9681-112F-0FAB-73923168F7F7}"/>
          </ac:spMkLst>
        </pc:spChg>
        <pc:spChg chg="add mod">
          <ac:chgData name="Richard Chalk" userId="287f8aa4f4de1d19" providerId="LiveId" clId="{2AD64E2E-7881-447F-AFE5-5127ACB40255}" dt="2023-05-26T05:14:26.160" v="262" actId="14100"/>
          <ac:spMkLst>
            <pc:docMk/>
            <pc:sldMk cId="0" sldId="299"/>
            <ac:spMk id="9" creationId="{CCEA4855-3742-0F67-41FF-2E633499E6F3}"/>
          </ac:spMkLst>
        </pc:spChg>
        <pc:spChg chg="add mod">
          <ac:chgData name="Richard Chalk" userId="287f8aa4f4de1d19" providerId="LiveId" clId="{2AD64E2E-7881-447F-AFE5-5127ACB40255}" dt="2023-05-26T05:28:52.051" v="759" actId="207"/>
          <ac:spMkLst>
            <pc:docMk/>
            <pc:sldMk cId="0" sldId="299"/>
            <ac:spMk id="10" creationId="{4954C17A-179C-416C-29F4-C3A75547DF4E}"/>
          </ac:spMkLst>
        </pc:spChg>
        <pc:spChg chg="add mod">
          <ac:chgData name="Richard Chalk" userId="287f8aa4f4de1d19" providerId="LiveId" clId="{2AD64E2E-7881-447F-AFE5-5127ACB40255}" dt="2023-05-26T05:27:31.333" v="622" actId="1076"/>
          <ac:spMkLst>
            <pc:docMk/>
            <pc:sldMk cId="0" sldId="299"/>
            <ac:spMk id="12" creationId="{6A8F2775-4427-6D4B-E666-E53DE2E375BC}"/>
          </ac:spMkLst>
        </pc:spChg>
        <pc:spChg chg="mod">
          <ac:chgData name="Richard Chalk" userId="287f8aa4f4de1d19" providerId="LiveId" clId="{2AD64E2E-7881-447F-AFE5-5127ACB40255}" dt="2023-05-26T05:18:20.341" v="307" actId="14100"/>
          <ac:spMkLst>
            <pc:docMk/>
            <pc:sldMk cId="0" sldId="299"/>
            <ac:spMk id="658" creationId="{00000000-0000-0000-0000-000000000000}"/>
          </ac:spMkLst>
        </pc:spChg>
        <pc:picChg chg="del">
          <ac:chgData name="Richard Chalk" userId="287f8aa4f4de1d19" providerId="LiveId" clId="{2AD64E2E-7881-447F-AFE5-5127ACB40255}" dt="2023-05-26T05:09:17.006" v="9" actId="478"/>
          <ac:picMkLst>
            <pc:docMk/>
            <pc:sldMk cId="0" sldId="299"/>
            <ac:picMk id="2" creationId="{FE623C67-055F-0D15-5B2E-48CC94E51778}"/>
          </ac:picMkLst>
        </pc:picChg>
        <pc:picChg chg="del">
          <ac:chgData name="Richard Chalk" userId="287f8aa4f4de1d19" providerId="LiveId" clId="{2AD64E2E-7881-447F-AFE5-5127ACB40255}" dt="2023-05-26T05:09:06.030" v="6" actId="478"/>
          <ac:picMkLst>
            <pc:docMk/>
            <pc:sldMk cId="0" sldId="299"/>
            <ac:picMk id="7" creationId="{7C1D91D3-19D0-F9D7-6DF3-429A8B706C56}"/>
          </ac:picMkLst>
        </pc:picChg>
        <pc:picChg chg="add mod">
          <ac:chgData name="Richard Chalk" userId="287f8aa4f4de1d19" providerId="LiveId" clId="{2AD64E2E-7881-447F-AFE5-5127ACB40255}" dt="2023-05-26T05:18:33.885" v="309" actId="1076"/>
          <ac:picMkLst>
            <pc:docMk/>
            <pc:sldMk cId="0" sldId="299"/>
            <ac:picMk id="11" creationId="{34BE43FA-7C45-A149-7F08-7DEC314E6BF4}"/>
          </ac:picMkLst>
        </pc:picChg>
        <pc:picChg chg="add mod">
          <ac:chgData name="Richard Chalk" userId="287f8aa4f4de1d19" providerId="LiveId" clId="{2AD64E2E-7881-447F-AFE5-5127ACB40255}" dt="2023-05-26T05:13:54.605" v="218" actId="167"/>
          <ac:picMkLst>
            <pc:docMk/>
            <pc:sldMk cId="0" sldId="299"/>
            <ac:picMk id="1026" creationId="{856A9D6A-4E20-880F-8DD9-FA385A31654B}"/>
          </ac:picMkLst>
        </pc:picChg>
      </pc:sldChg>
      <pc:sldChg chg="modSp mod">
        <pc:chgData name="Richard Chalk" userId="287f8aa4f4de1d19" providerId="LiveId" clId="{2AD64E2E-7881-447F-AFE5-5127ACB40255}" dt="2023-05-24T05:27:36.409" v="5" actId="20577"/>
        <pc:sldMkLst>
          <pc:docMk/>
          <pc:sldMk cId="3213385662" sldId="309"/>
        </pc:sldMkLst>
        <pc:spChg chg="mod">
          <ac:chgData name="Richard Chalk" userId="287f8aa4f4de1d19" providerId="LiveId" clId="{2AD64E2E-7881-447F-AFE5-5127ACB40255}" dt="2023-05-24T05:27:36.409" v="5" actId="20577"/>
          <ac:spMkLst>
            <pc:docMk/>
            <pc:sldMk cId="3213385662" sldId="309"/>
            <ac:spMk id="118" creationId="{00000000-0000-0000-0000-000000000000}"/>
          </ac:spMkLst>
        </pc:spChg>
      </pc:sldChg>
      <pc:sldChg chg="addSp delSp modSp mod modNotesTx">
        <pc:chgData name="Richard Chalk" userId="287f8aa4f4de1d19" providerId="LiveId" clId="{2AD64E2E-7881-447F-AFE5-5127ACB40255}" dt="2023-05-26T08:10:48.945" v="1194" actId="1582"/>
        <pc:sldMkLst>
          <pc:docMk/>
          <pc:sldMk cId="2636729480" sldId="330"/>
        </pc:sldMkLst>
        <pc:spChg chg="add mod">
          <ac:chgData name="Richard Chalk" userId="287f8aa4f4de1d19" providerId="LiveId" clId="{2AD64E2E-7881-447F-AFE5-5127ACB40255}" dt="2023-05-26T05:20:24.786" v="382" actId="113"/>
          <ac:spMkLst>
            <pc:docMk/>
            <pc:sldMk cId="2636729480" sldId="330"/>
            <ac:spMk id="2" creationId="{A66DDAC4-13F8-DAC5-DBAA-01A35A2EF434}"/>
          </ac:spMkLst>
        </pc:spChg>
        <pc:spChg chg="mod">
          <ac:chgData name="Richard Chalk" userId="287f8aa4f4de1d19" providerId="LiveId" clId="{2AD64E2E-7881-447F-AFE5-5127ACB40255}" dt="2023-05-26T05:15:14.432" v="267" actId="20577"/>
          <ac:spMkLst>
            <pc:docMk/>
            <pc:sldMk cId="2636729480" sldId="330"/>
            <ac:spMk id="4" creationId="{4771B46A-233B-C554-9461-6E930E187917}"/>
          </ac:spMkLst>
        </pc:spChg>
        <pc:spChg chg="add mod">
          <ac:chgData name="Richard Chalk" userId="287f8aa4f4de1d19" providerId="LiveId" clId="{2AD64E2E-7881-447F-AFE5-5127ACB40255}" dt="2023-05-26T05:17:46.924" v="304" actId="1076"/>
          <ac:spMkLst>
            <pc:docMk/>
            <pc:sldMk cId="2636729480" sldId="330"/>
            <ac:spMk id="7" creationId="{C7C6E6A3-236C-3FA5-E13C-1FA96F552B99}"/>
          </ac:spMkLst>
        </pc:spChg>
        <pc:spChg chg="del">
          <ac:chgData name="Richard Chalk" userId="287f8aa4f4de1d19" providerId="LiveId" clId="{2AD64E2E-7881-447F-AFE5-5127ACB40255}" dt="2023-05-26T05:15:17.842" v="268" actId="478"/>
          <ac:spMkLst>
            <pc:docMk/>
            <pc:sldMk cId="2636729480" sldId="330"/>
            <ac:spMk id="658" creationId="{00000000-0000-0000-0000-000000000000}"/>
          </ac:spMkLst>
        </pc:spChg>
        <pc:cxnChg chg="add mod">
          <ac:chgData name="Richard Chalk" userId="287f8aa4f4de1d19" providerId="LiveId" clId="{2AD64E2E-7881-447F-AFE5-5127ACB40255}" dt="2023-05-26T08:10:48.945" v="1194" actId="1582"/>
          <ac:cxnSpMkLst>
            <pc:docMk/>
            <pc:sldMk cId="2636729480" sldId="330"/>
            <ac:cxnSpMk id="10" creationId="{A043E28A-CA45-7CCE-FEA1-6A62C205E1A1}"/>
          </ac:cxnSpMkLst>
        </pc:cxnChg>
      </pc:sldChg>
      <pc:sldChg chg="del">
        <pc:chgData name="Richard Chalk" userId="287f8aa4f4de1d19" providerId="LiveId" clId="{2AD64E2E-7881-447F-AFE5-5127ACB40255}" dt="2023-05-26T05:26:47.668" v="619" actId="47"/>
        <pc:sldMkLst>
          <pc:docMk/>
          <pc:sldMk cId="742752064" sldId="332"/>
        </pc:sldMkLst>
      </pc:sldChg>
      <pc:sldChg chg="delSp del">
        <pc:chgData name="Richard Chalk" userId="287f8aa4f4de1d19" providerId="LiveId" clId="{2AD64E2E-7881-447F-AFE5-5127ACB40255}" dt="2023-05-26T05:28:59.536" v="760" actId="47"/>
        <pc:sldMkLst>
          <pc:docMk/>
          <pc:sldMk cId="3088392065" sldId="333"/>
        </pc:sldMkLst>
        <pc:spChg chg="del">
          <ac:chgData name="Richard Chalk" userId="287f8aa4f4de1d19" providerId="LiveId" clId="{2AD64E2E-7881-447F-AFE5-5127ACB40255}" dt="2023-05-26T05:27:10.081" v="620" actId="478"/>
          <ac:spMkLst>
            <pc:docMk/>
            <pc:sldMk cId="3088392065" sldId="333"/>
            <ac:spMk id="7" creationId="{7414A13A-65D0-B7D1-E503-EEF9E84FB25E}"/>
          </ac:spMkLst>
        </pc:spChg>
        <pc:picChg chg="del">
          <ac:chgData name="Richard Chalk" userId="287f8aa4f4de1d19" providerId="LiveId" clId="{2AD64E2E-7881-447F-AFE5-5127ACB40255}" dt="2023-05-26T05:27:10.081" v="620" actId="478"/>
          <ac:picMkLst>
            <pc:docMk/>
            <pc:sldMk cId="3088392065" sldId="333"/>
            <ac:picMk id="1026" creationId="{593DE792-5A7C-7AC4-D646-A3669933DB6E}"/>
          </ac:picMkLst>
        </pc:picChg>
      </pc:sldChg>
      <pc:sldChg chg="del">
        <pc:chgData name="Richard Chalk" userId="287f8aa4f4de1d19" providerId="LiveId" clId="{2AD64E2E-7881-447F-AFE5-5127ACB40255}" dt="2023-05-26T05:26:47.668" v="619" actId="47"/>
        <pc:sldMkLst>
          <pc:docMk/>
          <pc:sldMk cId="965548167" sldId="334"/>
        </pc:sldMkLst>
      </pc:sldChg>
      <pc:sldChg chg="addSp delSp modSp add mod modNotesTx">
        <pc:chgData name="Richard Chalk" userId="287f8aa4f4de1d19" providerId="LiveId" clId="{2AD64E2E-7881-447F-AFE5-5127ACB40255}" dt="2023-05-26T05:30:01.847" v="771" actId="20577"/>
        <pc:sldMkLst>
          <pc:docMk/>
          <pc:sldMk cId="736325870" sldId="335"/>
        </pc:sldMkLst>
        <pc:spChg chg="mod">
          <ac:chgData name="Richard Chalk" userId="287f8aa4f4de1d19" providerId="LiveId" clId="{2AD64E2E-7881-447F-AFE5-5127ACB40255}" dt="2023-05-26T05:25:50.125" v="615" actId="113"/>
          <ac:spMkLst>
            <pc:docMk/>
            <pc:sldMk cId="736325870" sldId="335"/>
            <ac:spMk id="2" creationId="{A66DDAC4-13F8-DAC5-DBAA-01A35A2EF434}"/>
          </ac:spMkLst>
        </pc:spChg>
        <pc:spChg chg="mod">
          <ac:chgData name="Richard Chalk" userId="287f8aa4f4de1d19" providerId="LiveId" clId="{2AD64E2E-7881-447F-AFE5-5127ACB40255}" dt="2023-05-26T05:22:27.342" v="418" actId="20577"/>
          <ac:spMkLst>
            <pc:docMk/>
            <pc:sldMk cId="736325870" sldId="335"/>
            <ac:spMk id="4" creationId="{4771B46A-233B-C554-9461-6E930E187917}"/>
          </ac:spMkLst>
        </pc:spChg>
        <pc:spChg chg="del">
          <ac:chgData name="Richard Chalk" userId="287f8aa4f4de1d19" providerId="LiveId" clId="{2AD64E2E-7881-447F-AFE5-5127ACB40255}" dt="2023-05-26T05:24:00.820" v="419" actId="478"/>
          <ac:spMkLst>
            <pc:docMk/>
            <pc:sldMk cId="736325870" sldId="335"/>
            <ac:spMk id="7" creationId="{C7C6E6A3-236C-3FA5-E13C-1FA96F552B99}"/>
          </ac:spMkLst>
        </pc:spChg>
        <pc:spChg chg="add mod">
          <ac:chgData name="Richard Chalk" userId="287f8aa4f4de1d19" providerId="LiveId" clId="{2AD64E2E-7881-447F-AFE5-5127ACB40255}" dt="2023-05-26T05:27:56.199" v="710" actId="1035"/>
          <ac:spMkLst>
            <pc:docMk/>
            <pc:sldMk cId="736325870" sldId="335"/>
            <ac:spMk id="9" creationId="{8707FB91-5FBF-E47D-71AA-22B9B4C5BC4E}"/>
          </ac:spMkLst>
        </pc:spChg>
        <pc:picChg chg="add mod">
          <ac:chgData name="Richard Chalk" userId="287f8aa4f4de1d19" providerId="LiveId" clId="{2AD64E2E-7881-447F-AFE5-5127ACB40255}" dt="2023-05-26T05:27:50.049" v="684" actId="1035"/>
          <ac:picMkLst>
            <pc:docMk/>
            <pc:sldMk cId="736325870" sldId="335"/>
            <ac:picMk id="2050" creationId="{F2D0956E-3E5C-CAB4-F542-236F1E657BE0}"/>
          </ac:picMkLst>
        </pc:picChg>
      </pc:sldChg>
      <pc:sldChg chg="addSp modSp add mod modNotesTx">
        <pc:chgData name="Richard Chalk" userId="287f8aa4f4de1d19" providerId="LiveId" clId="{2AD64E2E-7881-447F-AFE5-5127ACB40255}" dt="2023-05-26T05:37:10.168" v="1005" actId="1035"/>
        <pc:sldMkLst>
          <pc:docMk/>
          <pc:sldMk cId="3796371140" sldId="336"/>
        </pc:sldMkLst>
        <pc:spChg chg="mod">
          <ac:chgData name="Richard Chalk" userId="287f8aa4f4de1d19" providerId="LiveId" clId="{2AD64E2E-7881-447F-AFE5-5127ACB40255}" dt="2023-05-26T05:34:50.888" v="915" actId="14100"/>
          <ac:spMkLst>
            <pc:docMk/>
            <pc:sldMk cId="3796371140" sldId="336"/>
            <ac:spMk id="2" creationId="{A66DDAC4-13F8-DAC5-DBAA-01A35A2EF434}"/>
          </ac:spMkLst>
        </pc:spChg>
        <pc:spChg chg="add mod">
          <ac:chgData name="Richard Chalk" userId="287f8aa4f4de1d19" providerId="LiveId" clId="{2AD64E2E-7881-447F-AFE5-5127ACB40255}" dt="2023-05-26T05:35:20.981" v="917" actId="21"/>
          <ac:spMkLst>
            <pc:docMk/>
            <pc:sldMk cId="3796371140" sldId="336"/>
            <ac:spMk id="3" creationId="{0CD579ED-09AE-891F-2ADE-658AB4320FFD}"/>
          </ac:spMkLst>
        </pc:spChg>
        <pc:spChg chg="mod">
          <ac:chgData name="Richard Chalk" userId="287f8aa4f4de1d19" providerId="LiveId" clId="{2AD64E2E-7881-447F-AFE5-5127ACB40255}" dt="2023-05-26T05:30:20.414" v="775" actId="20577"/>
          <ac:spMkLst>
            <pc:docMk/>
            <pc:sldMk cId="3796371140" sldId="336"/>
            <ac:spMk id="4" creationId="{4771B46A-233B-C554-9461-6E930E187917}"/>
          </ac:spMkLst>
        </pc:spChg>
        <pc:spChg chg="mod">
          <ac:chgData name="Richard Chalk" userId="287f8aa4f4de1d19" providerId="LiveId" clId="{2AD64E2E-7881-447F-AFE5-5127ACB40255}" dt="2023-05-26T05:34:17.003" v="830" actId="1036"/>
          <ac:spMkLst>
            <pc:docMk/>
            <pc:sldMk cId="3796371140" sldId="336"/>
            <ac:spMk id="7" creationId="{C7C6E6A3-236C-3FA5-E13C-1FA96F552B99}"/>
          </ac:spMkLst>
        </pc:spChg>
        <pc:spChg chg="add mod">
          <ac:chgData name="Richard Chalk" userId="287f8aa4f4de1d19" providerId="LiveId" clId="{2AD64E2E-7881-447F-AFE5-5127ACB40255}" dt="2023-05-26T05:36:07.641" v="937" actId="113"/>
          <ac:spMkLst>
            <pc:docMk/>
            <pc:sldMk cId="3796371140" sldId="336"/>
            <ac:spMk id="9" creationId="{DD501700-C547-6C53-1555-8DB23CAFE7F3}"/>
          </ac:spMkLst>
        </pc:spChg>
        <pc:spChg chg="add mod">
          <ac:chgData name="Richard Chalk" userId="287f8aa4f4de1d19" providerId="LiveId" clId="{2AD64E2E-7881-447F-AFE5-5127ACB40255}" dt="2023-05-26T05:36:32.452" v="940" actId="1036"/>
          <ac:spMkLst>
            <pc:docMk/>
            <pc:sldMk cId="3796371140" sldId="336"/>
            <ac:spMk id="11" creationId="{8EDEA8CE-9044-6434-5E4B-1716E5E7A266}"/>
          </ac:spMkLst>
        </pc:spChg>
        <pc:spChg chg="add mod">
          <ac:chgData name="Richard Chalk" userId="287f8aa4f4de1d19" providerId="LiveId" clId="{2AD64E2E-7881-447F-AFE5-5127ACB40255}" dt="2023-05-26T05:37:10.168" v="1005" actId="1035"/>
          <ac:spMkLst>
            <pc:docMk/>
            <pc:sldMk cId="3796371140" sldId="336"/>
            <ac:spMk id="12" creationId="{E844AC98-7879-3A16-FF54-353B403564F3}"/>
          </ac:spMkLst>
        </pc:spChg>
        <pc:picChg chg="add mod">
          <ac:chgData name="Richard Chalk" userId="287f8aa4f4de1d19" providerId="LiveId" clId="{2AD64E2E-7881-447F-AFE5-5127ACB40255}" dt="2023-05-26T05:36:02.295" v="935" actId="1076"/>
          <ac:picMkLst>
            <pc:docMk/>
            <pc:sldMk cId="3796371140" sldId="336"/>
            <ac:picMk id="10" creationId="{8460D479-1E99-45BB-5B30-B7AF39BF93C7}"/>
          </ac:picMkLst>
        </pc:picChg>
        <pc:picChg chg="add mod">
          <ac:chgData name="Richard Chalk" userId="287f8aa4f4de1d19" providerId="LiveId" clId="{2AD64E2E-7881-447F-AFE5-5127ACB40255}" dt="2023-05-26T05:37:10.168" v="1005" actId="1035"/>
          <ac:picMkLst>
            <pc:docMk/>
            <pc:sldMk cId="3796371140" sldId="336"/>
            <ac:picMk id="13" creationId="{52E4C39B-897E-A213-2D9B-47CEB5EB987E}"/>
          </ac:picMkLst>
        </pc:picChg>
      </pc:sldChg>
      <pc:sldChg chg="addSp modSp add mod ord modNotesTx">
        <pc:chgData name="Richard Chalk" userId="287f8aa4f4de1d19" providerId="LiveId" clId="{2AD64E2E-7881-447F-AFE5-5127ACB40255}" dt="2023-05-26T08:15:58.920" v="1614" actId="20577"/>
        <pc:sldMkLst>
          <pc:docMk/>
          <pc:sldMk cId="1961463139" sldId="337"/>
        </pc:sldMkLst>
        <pc:spChg chg="mod">
          <ac:chgData name="Richard Chalk" userId="287f8aa4f4de1d19" providerId="LiveId" clId="{2AD64E2E-7881-447F-AFE5-5127ACB40255}" dt="2023-05-26T08:14:09.309" v="1606" actId="14100"/>
          <ac:spMkLst>
            <pc:docMk/>
            <pc:sldMk cId="1961463139" sldId="337"/>
            <ac:spMk id="2" creationId="{A66DDAC4-13F8-DAC5-DBAA-01A35A2EF434}"/>
          </ac:spMkLst>
        </pc:spChg>
        <pc:spChg chg="add mod">
          <ac:chgData name="Richard Chalk" userId="287f8aa4f4de1d19" providerId="LiveId" clId="{2AD64E2E-7881-447F-AFE5-5127ACB40255}" dt="2023-05-26T08:10:15.182" v="1153" actId="14100"/>
          <ac:spMkLst>
            <pc:docMk/>
            <pc:sldMk cId="1961463139" sldId="337"/>
            <ac:spMk id="3" creationId="{C802CC27-657B-B8B0-9F08-3C172970689A}"/>
          </ac:spMkLst>
        </pc:spChg>
        <pc:spChg chg="mod">
          <ac:chgData name="Richard Chalk" userId="287f8aa4f4de1d19" providerId="LiveId" clId="{2AD64E2E-7881-447F-AFE5-5127ACB40255}" dt="2023-05-26T08:07:20.429" v="1013" actId="20577"/>
          <ac:spMkLst>
            <pc:docMk/>
            <pc:sldMk cId="1961463139" sldId="337"/>
            <ac:spMk id="4" creationId="{4771B46A-233B-C554-9461-6E930E187917}"/>
          </ac:spMkLst>
        </pc:spChg>
        <pc:spChg chg="mod">
          <ac:chgData name="Richard Chalk" userId="287f8aa4f4de1d19" providerId="LiveId" clId="{2AD64E2E-7881-447F-AFE5-5127ACB40255}" dt="2023-05-26T08:11:18.270" v="1215" actId="20577"/>
          <ac:spMkLst>
            <pc:docMk/>
            <pc:sldMk cId="1961463139" sldId="337"/>
            <ac:spMk id="7" creationId="{C7C6E6A3-236C-3FA5-E13C-1FA96F552B99}"/>
          </ac:spMkLst>
        </pc:spChg>
        <pc:spChg chg="add mod">
          <ac:chgData name="Richard Chalk" userId="287f8aa4f4de1d19" providerId="LiveId" clId="{2AD64E2E-7881-447F-AFE5-5127ACB40255}" dt="2023-05-26T08:11:36.974" v="1219" actId="1582"/>
          <ac:spMkLst>
            <pc:docMk/>
            <pc:sldMk cId="1961463139" sldId="337"/>
            <ac:spMk id="10" creationId="{F017FA0B-BF92-BD10-2F3A-F2A9520A5661}"/>
          </ac:spMkLst>
        </pc:spChg>
        <pc:spChg chg="add mod">
          <ac:chgData name="Richard Chalk" userId="287f8aa4f4de1d19" providerId="LiveId" clId="{2AD64E2E-7881-447F-AFE5-5127ACB40255}" dt="2023-05-26T08:11:45.632" v="1266" actId="14100"/>
          <ac:spMkLst>
            <pc:docMk/>
            <pc:sldMk cId="1961463139" sldId="337"/>
            <ac:spMk id="11" creationId="{51CE8298-8659-51E8-55A3-74F967004572}"/>
          </ac:spMkLst>
        </pc:spChg>
        <pc:spChg chg="add mod">
          <ac:chgData name="Richard Chalk" userId="287f8aa4f4de1d19" providerId="LiveId" clId="{2AD64E2E-7881-447F-AFE5-5127ACB40255}" dt="2023-05-26T08:11:58.333" v="1336" actId="14100"/>
          <ac:spMkLst>
            <pc:docMk/>
            <pc:sldMk cId="1961463139" sldId="337"/>
            <ac:spMk id="12" creationId="{B9F34C64-F449-0610-D3A1-008D041A8E22}"/>
          </ac:spMkLst>
        </pc:spChg>
        <pc:spChg chg="add mod">
          <ac:chgData name="Richard Chalk" userId="287f8aa4f4de1d19" providerId="LiveId" clId="{2AD64E2E-7881-447F-AFE5-5127ACB40255}" dt="2023-05-26T08:13:06.861" v="1479" actId="207"/>
          <ac:spMkLst>
            <pc:docMk/>
            <pc:sldMk cId="1961463139" sldId="337"/>
            <ac:spMk id="13" creationId="{4F16204D-483A-6EB5-51D3-6044B34884C4}"/>
          </ac:spMkLst>
        </pc:spChg>
        <pc:spChg chg="add mod">
          <ac:chgData name="Richard Chalk" userId="287f8aa4f4de1d19" providerId="LiveId" clId="{2AD64E2E-7881-447F-AFE5-5127ACB40255}" dt="2023-05-26T08:13:26.996" v="1495" actId="1036"/>
          <ac:spMkLst>
            <pc:docMk/>
            <pc:sldMk cId="1961463139" sldId="337"/>
            <ac:spMk id="14" creationId="{8B050BCA-E922-3FEC-81D5-09D1935D8413}"/>
          </ac:spMkLst>
        </pc:spChg>
        <pc:spChg chg="add mod">
          <ac:chgData name="Richard Chalk" userId="287f8aa4f4de1d19" providerId="LiveId" clId="{2AD64E2E-7881-447F-AFE5-5127ACB40255}" dt="2023-05-26T08:13:46.265" v="1597" actId="20577"/>
          <ac:spMkLst>
            <pc:docMk/>
            <pc:sldMk cId="1961463139" sldId="337"/>
            <ac:spMk id="15" creationId="{2C07B542-A200-6F92-761E-08E750203913}"/>
          </ac:spMkLst>
        </pc:spChg>
        <pc:spChg chg="add mod">
          <ac:chgData name="Richard Chalk" userId="287f8aa4f4de1d19" providerId="LiveId" clId="{2AD64E2E-7881-447F-AFE5-5127ACB40255}" dt="2023-05-26T08:13:43.713" v="1595" actId="20577"/>
          <ac:spMkLst>
            <pc:docMk/>
            <pc:sldMk cId="1961463139" sldId="337"/>
            <ac:spMk id="16" creationId="{5C7CA0E8-2131-24C5-F7E7-B97CC0432AD7}"/>
          </ac:spMkLst>
        </pc:spChg>
        <pc:cxnChg chg="add mod">
          <ac:chgData name="Richard Chalk" userId="287f8aa4f4de1d19" providerId="LiveId" clId="{2AD64E2E-7881-447F-AFE5-5127ACB40255}" dt="2023-05-26T08:10:54.551" v="1210" actId="1037"/>
          <ac:cxnSpMkLst>
            <pc:docMk/>
            <pc:sldMk cId="1961463139" sldId="337"/>
            <ac:cxnSpMk id="9" creationId="{373051BF-A8E9-63AE-0774-5DE1E07E5DF8}"/>
          </ac:cxnSpMkLst>
        </pc:cxnChg>
      </pc:sldChg>
      <pc:sldChg chg="addSp delSp modSp add mod modNotesTx">
        <pc:chgData name="Richard Chalk" userId="287f8aa4f4de1d19" providerId="LiveId" clId="{2AD64E2E-7881-447F-AFE5-5127ACB40255}" dt="2023-05-26T08:25:48.152" v="1873" actId="20577"/>
        <pc:sldMkLst>
          <pc:docMk/>
          <pc:sldMk cId="450334359" sldId="338"/>
        </pc:sldMkLst>
        <pc:spChg chg="mod">
          <ac:chgData name="Richard Chalk" userId="287f8aa4f4de1d19" providerId="LiveId" clId="{2AD64E2E-7881-447F-AFE5-5127ACB40255}" dt="2023-05-26T08:22:42.603" v="1764" actId="20577"/>
          <ac:spMkLst>
            <pc:docMk/>
            <pc:sldMk cId="450334359" sldId="338"/>
            <ac:spMk id="2" creationId="{A66DDAC4-13F8-DAC5-DBAA-01A35A2EF434}"/>
          </ac:spMkLst>
        </pc:spChg>
        <pc:spChg chg="mod">
          <ac:chgData name="Richard Chalk" userId="287f8aa4f4de1d19" providerId="LiveId" clId="{2AD64E2E-7881-447F-AFE5-5127ACB40255}" dt="2023-05-26T08:17:46.870" v="1640" actId="14100"/>
          <ac:spMkLst>
            <pc:docMk/>
            <pc:sldMk cId="450334359" sldId="338"/>
            <ac:spMk id="3" creationId="{C802CC27-657B-B8B0-9F08-3C172970689A}"/>
          </ac:spMkLst>
        </pc:spChg>
        <pc:spChg chg="mod">
          <ac:chgData name="Richard Chalk" userId="287f8aa4f4de1d19" providerId="LiveId" clId="{2AD64E2E-7881-447F-AFE5-5127ACB40255}" dt="2023-05-26T08:16:20.124" v="1620" actId="20577"/>
          <ac:spMkLst>
            <pc:docMk/>
            <pc:sldMk cId="450334359" sldId="338"/>
            <ac:spMk id="4" creationId="{4771B46A-233B-C554-9461-6E930E187917}"/>
          </ac:spMkLst>
        </pc:spChg>
        <pc:spChg chg="mod">
          <ac:chgData name="Richard Chalk" userId="287f8aa4f4de1d19" providerId="LiveId" clId="{2AD64E2E-7881-447F-AFE5-5127ACB40255}" dt="2023-05-26T08:19:21.303" v="1702" actId="6549"/>
          <ac:spMkLst>
            <pc:docMk/>
            <pc:sldMk cId="450334359" sldId="338"/>
            <ac:spMk id="7" creationId="{C7C6E6A3-236C-3FA5-E13C-1FA96F552B99}"/>
          </ac:spMkLst>
        </pc:spChg>
        <pc:spChg chg="del">
          <ac:chgData name="Richard Chalk" userId="287f8aa4f4de1d19" providerId="LiveId" clId="{2AD64E2E-7881-447F-AFE5-5127ACB40255}" dt="2023-05-26T08:17:05.066" v="1622" actId="478"/>
          <ac:spMkLst>
            <pc:docMk/>
            <pc:sldMk cId="450334359" sldId="338"/>
            <ac:spMk id="10" creationId="{F017FA0B-BF92-BD10-2F3A-F2A9520A5661}"/>
          </ac:spMkLst>
        </pc:spChg>
        <pc:spChg chg="del">
          <ac:chgData name="Richard Chalk" userId="287f8aa4f4de1d19" providerId="LiveId" clId="{2AD64E2E-7881-447F-AFE5-5127ACB40255}" dt="2023-05-26T08:17:05.066" v="1622" actId="478"/>
          <ac:spMkLst>
            <pc:docMk/>
            <pc:sldMk cId="450334359" sldId="338"/>
            <ac:spMk id="11" creationId="{51CE8298-8659-51E8-55A3-74F967004572}"/>
          </ac:spMkLst>
        </pc:spChg>
        <pc:spChg chg="del">
          <ac:chgData name="Richard Chalk" userId="287f8aa4f4de1d19" providerId="LiveId" clId="{2AD64E2E-7881-447F-AFE5-5127ACB40255}" dt="2023-05-26T08:17:05.066" v="1622" actId="478"/>
          <ac:spMkLst>
            <pc:docMk/>
            <pc:sldMk cId="450334359" sldId="338"/>
            <ac:spMk id="12" creationId="{B9F34C64-F449-0610-D3A1-008D041A8E22}"/>
          </ac:spMkLst>
        </pc:spChg>
        <pc:spChg chg="del mod">
          <ac:chgData name="Richard Chalk" userId="287f8aa4f4de1d19" providerId="LiveId" clId="{2AD64E2E-7881-447F-AFE5-5127ACB40255}" dt="2023-05-26T08:19:25.979" v="1703" actId="478"/>
          <ac:spMkLst>
            <pc:docMk/>
            <pc:sldMk cId="450334359" sldId="338"/>
            <ac:spMk id="13" creationId="{4F16204D-483A-6EB5-51D3-6044B34884C4}"/>
          </ac:spMkLst>
        </pc:spChg>
        <pc:spChg chg="del">
          <ac:chgData name="Richard Chalk" userId="287f8aa4f4de1d19" providerId="LiveId" clId="{2AD64E2E-7881-447F-AFE5-5127ACB40255}" dt="2023-05-26T08:17:05.066" v="1622" actId="478"/>
          <ac:spMkLst>
            <pc:docMk/>
            <pc:sldMk cId="450334359" sldId="338"/>
            <ac:spMk id="14" creationId="{8B050BCA-E922-3FEC-81D5-09D1935D8413}"/>
          </ac:spMkLst>
        </pc:spChg>
        <pc:spChg chg="del">
          <ac:chgData name="Richard Chalk" userId="287f8aa4f4de1d19" providerId="LiveId" clId="{2AD64E2E-7881-447F-AFE5-5127ACB40255}" dt="2023-05-26T08:17:05.066" v="1622" actId="478"/>
          <ac:spMkLst>
            <pc:docMk/>
            <pc:sldMk cId="450334359" sldId="338"/>
            <ac:spMk id="15" creationId="{2C07B542-A200-6F92-761E-08E750203913}"/>
          </ac:spMkLst>
        </pc:spChg>
        <pc:spChg chg="del">
          <ac:chgData name="Richard Chalk" userId="287f8aa4f4de1d19" providerId="LiveId" clId="{2AD64E2E-7881-447F-AFE5-5127ACB40255}" dt="2023-05-26T08:17:05.066" v="1622" actId="478"/>
          <ac:spMkLst>
            <pc:docMk/>
            <pc:sldMk cId="450334359" sldId="338"/>
            <ac:spMk id="16" creationId="{5C7CA0E8-2131-24C5-F7E7-B97CC0432AD7}"/>
          </ac:spMkLst>
        </pc:spChg>
        <pc:spChg chg="add mod">
          <ac:chgData name="Richard Chalk" userId="287f8aa4f4de1d19" providerId="LiveId" clId="{2AD64E2E-7881-447F-AFE5-5127ACB40255}" dt="2023-05-26T08:20:15.571" v="1757" actId="207"/>
          <ac:spMkLst>
            <pc:docMk/>
            <pc:sldMk cId="450334359" sldId="338"/>
            <ac:spMk id="17" creationId="{8A7F8E25-6B34-8B55-E80E-E11E533EFEE3}"/>
          </ac:spMkLst>
        </pc:spChg>
        <pc:spChg chg="add mod">
          <ac:chgData name="Richard Chalk" userId="287f8aa4f4de1d19" providerId="LiveId" clId="{2AD64E2E-7881-447F-AFE5-5127ACB40255}" dt="2023-05-26T08:22:30.878" v="1760" actId="14100"/>
          <ac:spMkLst>
            <pc:docMk/>
            <pc:sldMk cId="450334359" sldId="338"/>
            <ac:spMk id="19" creationId="{1E03BA63-BE73-ED5B-6A2C-9B9C0A9E8F2A}"/>
          </ac:spMkLst>
        </pc:spChg>
        <pc:picChg chg="add mod">
          <ac:chgData name="Richard Chalk" userId="287f8aa4f4de1d19" providerId="LiveId" clId="{2AD64E2E-7881-447F-AFE5-5127ACB40255}" dt="2023-05-26T08:20:09.322" v="1755" actId="1076"/>
          <ac:picMkLst>
            <pc:docMk/>
            <pc:sldMk cId="450334359" sldId="338"/>
            <ac:picMk id="18" creationId="{866BCC05-C346-8448-BA9F-A4C04D157C8C}"/>
          </ac:picMkLst>
        </pc:picChg>
      </pc:sldChg>
      <pc:sldChg chg="addSp delSp modSp add mod modNotesTx">
        <pc:chgData name="Richard Chalk" userId="287f8aa4f4de1d19" providerId="LiveId" clId="{2AD64E2E-7881-447F-AFE5-5127ACB40255}" dt="2023-05-26T08:32:51.978" v="1935" actId="22"/>
        <pc:sldMkLst>
          <pc:docMk/>
          <pc:sldMk cId="54387181" sldId="339"/>
        </pc:sldMkLst>
        <pc:spChg chg="mod">
          <ac:chgData name="Richard Chalk" userId="287f8aa4f4de1d19" providerId="LiveId" clId="{2AD64E2E-7881-447F-AFE5-5127ACB40255}" dt="2023-05-26T08:27:16.797" v="1889" actId="20577"/>
          <ac:spMkLst>
            <pc:docMk/>
            <pc:sldMk cId="54387181" sldId="339"/>
            <ac:spMk id="2" creationId="{A66DDAC4-13F8-DAC5-DBAA-01A35A2EF434}"/>
          </ac:spMkLst>
        </pc:spChg>
        <pc:spChg chg="mod">
          <ac:chgData name="Richard Chalk" userId="287f8aa4f4de1d19" providerId="LiveId" clId="{2AD64E2E-7881-447F-AFE5-5127ACB40255}" dt="2023-05-26T08:26:11.729" v="1882" actId="20577"/>
          <ac:spMkLst>
            <pc:docMk/>
            <pc:sldMk cId="54387181" sldId="339"/>
            <ac:spMk id="4" creationId="{4771B46A-233B-C554-9461-6E930E187917}"/>
          </ac:spMkLst>
        </pc:spChg>
        <pc:spChg chg="mod">
          <ac:chgData name="Richard Chalk" userId="287f8aa4f4de1d19" providerId="LiveId" clId="{2AD64E2E-7881-447F-AFE5-5127ACB40255}" dt="2023-05-26T08:28:50.847" v="1900" actId="6549"/>
          <ac:spMkLst>
            <pc:docMk/>
            <pc:sldMk cId="54387181" sldId="339"/>
            <ac:spMk id="7" creationId="{C7C6E6A3-236C-3FA5-E13C-1FA96F552B99}"/>
          </ac:spMkLst>
        </pc:spChg>
        <pc:spChg chg="add del">
          <ac:chgData name="Richard Chalk" userId="287f8aa4f4de1d19" providerId="LiveId" clId="{2AD64E2E-7881-447F-AFE5-5127ACB40255}" dt="2023-05-26T08:32:51.978" v="1935" actId="22"/>
          <ac:spMkLst>
            <pc:docMk/>
            <pc:sldMk cId="54387181" sldId="339"/>
            <ac:spMk id="11" creationId="{099FE62C-4401-16A2-F064-E5456DFF7F3D}"/>
          </ac:spMkLst>
        </pc:spChg>
        <pc:spChg chg="mod">
          <ac:chgData name="Richard Chalk" userId="287f8aa4f4de1d19" providerId="LiveId" clId="{2AD64E2E-7881-447F-AFE5-5127ACB40255}" dt="2023-05-26T08:29:09.731" v="1928" actId="1035"/>
          <ac:spMkLst>
            <pc:docMk/>
            <pc:sldMk cId="54387181" sldId="339"/>
            <ac:spMk id="19" creationId="{1E03BA63-BE73-ED5B-6A2C-9B9C0A9E8F2A}"/>
          </ac:spMkLst>
        </pc:spChg>
      </pc:sldChg>
      <pc:sldChg chg="addSp delSp modSp add mod modNotesTx">
        <pc:chgData name="Richard Chalk" userId="287f8aa4f4de1d19" providerId="LiveId" clId="{2AD64E2E-7881-447F-AFE5-5127ACB40255}" dt="2023-05-26T09:00:53.060" v="3039" actId="20577"/>
        <pc:sldMkLst>
          <pc:docMk/>
          <pc:sldMk cId="2136242104" sldId="340"/>
        </pc:sldMkLst>
        <pc:spChg chg="mod">
          <ac:chgData name="Richard Chalk" userId="287f8aa4f4de1d19" providerId="LiveId" clId="{2AD64E2E-7881-447F-AFE5-5127ACB40255}" dt="2023-05-26T08:52:40.573" v="2646" actId="21"/>
          <ac:spMkLst>
            <pc:docMk/>
            <pc:sldMk cId="2136242104" sldId="340"/>
            <ac:spMk id="2" creationId="{A66DDAC4-13F8-DAC5-DBAA-01A35A2EF434}"/>
          </ac:spMkLst>
        </pc:spChg>
        <pc:spChg chg="mod">
          <ac:chgData name="Richard Chalk" userId="287f8aa4f4de1d19" providerId="LiveId" clId="{2AD64E2E-7881-447F-AFE5-5127ACB40255}" dt="2023-05-26T08:53:34.175" v="2721" actId="20577"/>
          <ac:spMkLst>
            <pc:docMk/>
            <pc:sldMk cId="2136242104" sldId="340"/>
            <ac:spMk id="3" creationId="{C802CC27-657B-B8B0-9F08-3C172970689A}"/>
          </ac:spMkLst>
        </pc:spChg>
        <pc:spChg chg="mod">
          <ac:chgData name="Richard Chalk" userId="287f8aa4f4de1d19" providerId="LiveId" clId="{2AD64E2E-7881-447F-AFE5-5127ACB40255}" dt="2023-05-26T08:32:59.725" v="1943" actId="20577"/>
          <ac:spMkLst>
            <pc:docMk/>
            <pc:sldMk cId="2136242104" sldId="340"/>
            <ac:spMk id="4" creationId="{4771B46A-233B-C554-9461-6E930E187917}"/>
          </ac:spMkLst>
        </pc:spChg>
        <pc:spChg chg="mod">
          <ac:chgData name="Richard Chalk" userId="287f8aa4f4de1d19" providerId="LiveId" clId="{2AD64E2E-7881-447F-AFE5-5127ACB40255}" dt="2023-05-26T09:00:18.230" v="3026" actId="20577"/>
          <ac:spMkLst>
            <pc:docMk/>
            <pc:sldMk cId="2136242104" sldId="340"/>
            <ac:spMk id="7" creationId="{C7C6E6A3-236C-3FA5-E13C-1FA96F552B99}"/>
          </ac:spMkLst>
        </pc:spChg>
        <pc:spChg chg="add del">
          <ac:chgData name="Richard Chalk" userId="287f8aa4f4de1d19" providerId="LiveId" clId="{2AD64E2E-7881-447F-AFE5-5127ACB40255}" dt="2023-05-26T08:49:14.869" v="2516" actId="478"/>
          <ac:spMkLst>
            <pc:docMk/>
            <pc:sldMk cId="2136242104" sldId="340"/>
            <ac:spMk id="10" creationId="{E6CE48A9-6C0F-056D-D104-06EE37F5D61F}"/>
          </ac:spMkLst>
        </pc:spChg>
        <pc:spChg chg="add del">
          <ac:chgData name="Richard Chalk" userId="287f8aa4f4de1d19" providerId="LiveId" clId="{2AD64E2E-7881-447F-AFE5-5127ACB40255}" dt="2023-05-26T08:49:16.530" v="2518" actId="478"/>
          <ac:spMkLst>
            <pc:docMk/>
            <pc:sldMk cId="2136242104" sldId="340"/>
            <ac:spMk id="11" creationId="{A6E38696-C06A-7E9E-A1C3-9328F5D23BDB}"/>
          </ac:spMkLst>
        </pc:spChg>
        <pc:spChg chg="add del">
          <ac:chgData name="Richard Chalk" userId="287f8aa4f4de1d19" providerId="LiveId" clId="{2AD64E2E-7881-447F-AFE5-5127ACB40255}" dt="2023-05-26T08:55:02.100" v="2733" actId="478"/>
          <ac:spMkLst>
            <pc:docMk/>
            <pc:sldMk cId="2136242104" sldId="340"/>
            <ac:spMk id="13" creationId="{77499D30-28EB-BC01-0587-FC009B487763}"/>
          </ac:spMkLst>
        </pc:spChg>
        <pc:spChg chg="mod">
          <ac:chgData name="Richard Chalk" userId="287f8aa4f4de1d19" providerId="LiveId" clId="{2AD64E2E-7881-447F-AFE5-5127ACB40255}" dt="2023-05-26T08:51:55.714" v="2563" actId="20577"/>
          <ac:spMkLst>
            <pc:docMk/>
            <pc:sldMk cId="2136242104" sldId="340"/>
            <ac:spMk id="17" creationId="{8A7F8E25-6B34-8B55-E80E-E11E533EFEE3}"/>
          </ac:spMkLst>
        </pc:spChg>
        <pc:spChg chg="del">
          <ac:chgData name="Richard Chalk" userId="287f8aa4f4de1d19" providerId="LiveId" clId="{2AD64E2E-7881-447F-AFE5-5127ACB40255}" dt="2023-05-26T08:52:03.337" v="2564" actId="478"/>
          <ac:spMkLst>
            <pc:docMk/>
            <pc:sldMk cId="2136242104" sldId="340"/>
            <ac:spMk id="19" creationId="{1E03BA63-BE73-ED5B-6A2C-9B9C0A9E8F2A}"/>
          </ac:spMkLst>
        </pc:spChg>
        <pc:picChg chg="add del mod">
          <ac:chgData name="Richard Chalk" userId="287f8aa4f4de1d19" providerId="LiveId" clId="{2AD64E2E-7881-447F-AFE5-5127ACB40255}" dt="2023-05-26T08:49:46.324" v="2521" actId="478"/>
          <ac:picMkLst>
            <pc:docMk/>
            <pc:sldMk cId="2136242104" sldId="340"/>
            <ac:picMk id="5126" creationId="{13DB4390-B47D-1C24-64D8-3147D11134AE}"/>
          </ac:picMkLst>
        </pc:picChg>
        <pc:picChg chg="add mod">
          <ac:chgData name="Richard Chalk" userId="287f8aa4f4de1d19" providerId="LiveId" clId="{2AD64E2E-7881-447F-AFE5-5127ACB40255}" dt="2023-05-26T08:53:24.270" v="2714" actId="1036"/>
          <ac:picMkLst>
            <pc:docMk/>
            <pc:sldMk cId="2136242104" sldId="340"/>
            <ac:picMk id="5128" creationId="{B06083A7-DEB3-4D72-4DE8-3403162AA088}"/>
          </ac:picMkLst>
        </pc:picChg>
        <pc:cxnChg chg="mod">
          <ac:chgData name="Richard Chalk" userId="287f8aa4f4de1d19" providerId="LiveId" clId="{2AD64E2E-7881-447F-AFE5-5127ACB40255}" dt="2023-05-26T08:52:21.519" v="2599" actId="1037"/>
          <ac:cxnSpMkLst>
            <pc:docMk/>
            <pc:sldMk cId="2136242104" sldId="340"/>
            <ac:cxnSpMk id="9" creationId="{373051BF-A8E9-63AE-0774-5DE1E07E5DF8}"/>
          </ac:cxnSpMkLst>
        </pc:cxnChg>
      </pc:sldChg>
      <pc:sldChg chg="addSp modSp add mod modNotesTx">
        <pc:chgData name="Richard Chalk" userId="287f8aa4f4de1d19" providerId="LiveId" clId="{2AD64E2E-7881-447F-AFE5-5127ACB40255}" dt="2023-05-26T08:47:26.228" v="2469" actId="20577"/>
        <pc:sldMkLst>
          <pc:docMk/>
          <pc:sldMk cId="3442611223" sldId="341"/>
        </pc:sldMkLst>
        <pc:spChg chg="mod">
          <ac:chgData name="Richard Chalk" userId="287f8aa4f4de1d19" providerId="LiveId" clId="{2AD64E2E-7881-447F-AFE5-5127ACB40255}" dt="2023-05-26T08:36:31.946" v="2162" actId="21"/>
          <ac:spMkLst>
            <pc:docMk/>
            <pc:sldMk cId="3442611223" sldId="341"/>
            <ac:spMk id="2" creationId="{A66DDAC4-13F8-DAC5-DBAA-01A35A2EF434}"/>
          </ac:spMkLst>
        </pc:spChg>
        <pc:spChg chg="mod">
          <ac:chgData name="Richard Chalk" userId="287f8aa4f4de1d19" providerId="LiveId" clId="{2AD64E2E-7881-447F-AFE5-5127ACB40255}" dt="2023-05-26T08:33:13.758" v="1952" actId="20577"/>
          <ac:spMkLst>
            <pc:docMk/>
            <pc:sldMk cId="3442611223" sldId="341"/>
            <ac:spMk id="4" creationId="{4771B46A-233B-C554-9461-6E930E187917}"/>
          </ac:spMkLst>
        </pc:spChg>
        <pc:spChg chg="mod">
          <ac:chgData name="Richard Chalk" userId="287f8aa4f4de1d19" providerId="LiveId" clId="{2AD64E2E-7881-447F-AFE5-5127ACB40255}" dt="2023-05-26T08:42:22.299" v="2300" actId="20577"/>
          <ac:spMkLst>
            <pc:docMk/>
            <pc:sldMk cId="3442611223" sldId="341"/>
            <ac:spMk id="7" creationId="{C7C6E6A3-236C-3FA5-E13C-1FA96F552B99}"/>
          </ac:spMkLst>
        </pc:spChg>
        <pc:spChg chg="mod">
          <ac:chgData name="Richard Chalk" userId="287f8aa4f4de1d19" providerId="LiveId" clId="{2AD64E2E-7881-447F-AFE5-5127ACB40255}" dt="2023-05-26T08:42:31.376" v="2314" actId="1036"/>
          <ac:spMkLst>
            <pc:docMk/>
            <pc:sldMk cId="3442611223" sldId="341"/>
            <ac:spMk id="10" creationId="{F017FA0B-BF92-BD10-2F3A-F2A9520A5661}"/>
          </ac:spMkLst>
        </pc:spChg>
        <pc:spChg chg="mod">
          <ac:chgData name="Richard Chalk" userId="287f8aa4f4de1d19" providerId="LiveId" clId="{2AD64E2E-7881-447F-AFE5-5127ACB40255}" dt="2023-05-26T08:42:31.376" v="2314" actId="1036"/>
          <ac:spMkLst>
            <pc:docMk/>
            <pc:sldMk cId="3442611223" sldId="341"/>
            <ac:spMk id="11" creationId="{51CE8298-8659-51E8-55A3-74F967004572}"/>
          </ac:spMkLst>
        </pc:spChg>
        <pc:spChg chg="mod">
          <ac:chgData name="Richard Chalk" userId="287f8aa4f4de1d19" providerId="LiveId" clId="{2AD64E2E-7881-447F-AFE5-5127ACB40255}" dt="2023-05-26T08:42:31.376" v="2314" actId="1036"/>
          <ac:spMkLst>
            <pc:docMk/>
            <pc:sldMk cId="3442611223" sldId="341"/>
            <ac:spMk id="12" creationId="{B9F34C64-F449-0610-D3A1-008D041A8E22}"/>
          </ac:spMkLst>
        </pc:spChg>
        <pc:spChg chg="mod">
          <ac:chgData name="Richard Chalk" userId="287f8aa4f4de1d19" providerId="LiveId" clId="{2AD64E2E-7881-447F-AFE5-5127ACB40255}" dt="2023-05-26T08:43:22.202" v="2398" actId="20577"/>
          <ac:spMkLst>
            <pc:docMk/>
            <pc:sldMk cId="3442611223" sldId="341"/>
            <ac:spMk id="13" creationId="{4F16204D-483A-6EB5-51D3-6044B34884C4}"/>
          </ac:spMkLst>
        </pc:spChg>
        <pc:spChg chg="mod">
          <ac:chgData name="Richard Chalk" userId="287f8aa4f4de1d19" providerId="LiveId" clId="{2AD64E2E-7881-447F-AFE5-5127ACB40255}" dt="2023-05-26T08:42:55.779" v="2345" actId="1037"/>
          <ac:spMkLst>
            <pc:docMk/>
            <pc:sldMk cId="3442611223" sldId="341"/>
            <ac:spMk id="14" creationId="{8B050BCA-E922-3FEC-81D5-09D1935D8413}"/>
          </ac:spMkLst>
        </pc:spChg>
        <pc:spChg chg="mod">
          <ac:chgData name="Richard Chalk" userId="287f8aa4f4de1d19" providerId="LiveId" clId="{2AD64E2E-7881-447F-AFE5-5127ACB40255}" dt="2023-05-26T08:42:42.265" v="2323" actId="1035"/>
          <ac:spMkLst>
            <pc:docMk/>
            <pc:sldMk cId="3442611223" sldId="341"/>
            <ac:spMk id="15" creationId="{2C07B542-A200-6F92-761E-08E750203913}"/>
          </ac:spMkLst>
        </pc:spChg>
        <pc:spChg chg="mod">
          <ac:chgData name="Richard Chalk" userId="287f8aa4f4de1d19" providerId="LiveId" clId="{2AD64E2E-7881-447F-AFE5-5127ACB40255}" dt="2023-05-26T08:42:48.668" v="2335" actId="1036"/>
          <ac:spMkLst>
            <pc:docMk/>
            <pc:sldMk cId="3442611223" sldId="341"/>
            <ac:spMk id="16" creationId="{5C7CA0E8-2131-24C5-F7E7-B97CC0432AD7}"/>
          </ac:spMkLst>
        </pc:spChg>
        <pc:spChg chg="add mod">
          <ac:chgData name="Richard Chalk" userId="287f8aa4f4de1d19" providerId="LiveId" clId="{2AD64E2E-7881-447F-AFE5-5127ACB40255}" dt="2023-05-26T08:36:58.745" v="2171" actId="207"/>
          <ac:spMkLst>
            <pc:docMk/>
            <pc:sldMk cId="3442611223" sldId="341"/>
            <ac:spMk id="17" creationId="{DAE67625-28AC-96F4-0899-2FCC49BFCC41}"/>
          </ac:spMkLst>
        </pc:spChg>
        <pc:picChg chg="add mod">
          <ac:chgData name="Richard Chalk" userId="287f8aa4f4de1d19" providerId="LiveId" clId="{2AD64E2E-7881-447F-AFE5-5127ACB40255}" dt="2023-05-26T08:36:51.272" v="2169" actId="1076"/>
          <ac:picMkLst>
            <pc:docMk/>
            <pc:sldMk cId="3442611223" sldId="341"/>
            <ac:picMk id="18" creationId="{488DC685-8458-8672-F1C7-031197BAC005}"/>
          </ac:picMkLst>
        </pc:picChg>
      </pc:sldChg>
      <pc:sldChg chg="addSp delSp modSp add mod">
        <pc:chgData name="Richard Chalk" userId="287f8aa4f4de1d19" providerId="LiveId" clId="{2AD64E2E-7881-447F-AFE5-5127ACB40255}" dt="2023-05-26T08:59:05.330" v="3025" actId="207"/>
        <pc:sldMkLst>
          <pc:docMk/>
          <pc:sldMk cId="1482596028" sldId="342"/>
        </pc:sldMkLst>
        <pc:spChg chg="mod">
          <ac:chgData name="Richard Chalk" userId="287f8aa4f4de1d19" providerId="LiveId" clId="{2AD64E2E-7881-447F-AFE5-5127ACB40255}" dt="2023-05-26T08:56:05.902" v="2767" actId="113"/>
          <ac:spMkLst>
            <pc:docMk/>
            <pc:sldMk cId="1482596028" sldId="342"/>
            <ac:spMk id="2" creationId="{A66DDAC4-13F8-DAC5-DBAA-01A35A2EF434}"/>
          </ac:spMkLst>
        </pc:spChg>
        <pc:spChg chg="del">
          <ac:chgData name="Richard Chalk" userId="287f8aa4f4de1d19" providerId="LiveId" clId="{2AD64E2E-7881-447F-AFE5-5127ACB40255}" dt="2023-05-26T08:56:11.746" v="2768" actId="478"/>
          <ac:spMkLst>
            <pc:docMk/>
            <pc:sldMk cId="1482596028" sldId="342"/>
            <ac:spMk id="3" creationId="{C802CC27-657B-B8B0-9F08-3C172970689A}"/>
          </ac:spMkLst>
        </pc:spChg>
        <pc:spChg chg="mod">
          <ac:chgData name="Richard Chalk" userId="287f8aa4f4de1d19" providerId="LiveId" clId="{2AD64E2E-7881-447F-AFE5-5127ACB40255}" dt="2023-05-26T08:57:23.073" v="2805" actId="6549"/>
          <ac:spMkLst>
            <pc:docMk/>
            <pc:sldMk cId="1482596028" sldId="342"/>
            <ac:spMk id="4" creationId="{4771B46A-233B-C554-9461-6E930E187917}"/>
          </ac:spMkLst>
        </pc:spChg>
        <pc:spChg chg="mod">
          <ac:chgData name="Richard Chalk" userId="287f8aa4f4de1d19" providerId="LiveId" clId="{2AD64E2E-7881-447F-AFE5-5127ACB40255}" dt="2023-05-26T08:58:51.008" v="3019" actId="1037"/>
          <ac:spMkLst>
            <pc:docMk/>
            <pc:sldMk cId="1482596028" sldId="342"/>
            <ac:spMk id="7" creationId="{C7C6E6A3-236C-3FA5-E13C-1FA96F552B99}"/>
          </ac:spMkLst>
        </pc:spChg>
        <pc:spChg chg="del">
          <ac:chgData name="Richard Chalk" userId="287f8aa4f4de1d19" providerId="LiveId" clId="{2AD64E2E-7881-447F-AFE5-5127ACB40255}" dt="2023-05-26T08:54:58.750" v="2732" actId="478"/>
          <ac:spMkLst>
            <pc:docMk/>
            <pc:sldMk cId="1482596028" sldId="342"/>
            <ac:spMk id="13" creationId="{77499D30-28EB-BC01-0587-FC009B487763}"/>
          </ac:spMkLst>
        </pc:spChg>
        <pc:spChg chg="mod">
          <ac:chgData name="Richard Chalk" userId="287f8aa4f4de1d19" providerId="LiveId" clId="{2AD64E2E-7881-447F-AFE5-5127ACB40255}" dt="2023-05-26T08:59:05.330" v="3025" actId="207"/>
          <ac:spMkLst>
            <pc:docMk/>
            <pc:sldMk cId="1482596028" sldId="342"/>
            <ac:spMk id="17" creationId="{8A7F8E25-6B34-8B55-E80E-E11E533EFEE3}"/>
          </ac:spMkLst>
        </pc:spChg>
        <pc:picChg chg="del">
          <ac:chgData name="Richard Chalk" userId="287f8aa4f4de1d19" providerId="LiveId" clId="{2AD64E2E-7881-447F-AFE5-5127ACB40255}" dt="2023-05-26T08:55:32.758" v="2735" actId="478"/>
          <ac:picMkLst>
            <pc:docMk/>
            <pc:sldMk cId="1482596028" sldId="342"/>
            <ac:picMk id="8" creationId="{EDF3101B-623F-10AB-668B-8790F0CF8B8E}"/>
          </ac:picMkLst>
        </pc:picChg>
        <pc:picChg chg="add mod">
          <ac:chgData name="Richard Chalk" userId="287f8aa4f4de1d19" providerId="LiveId" clId="{2AD64E2E-7881-447F-AFE5-5127ACB40255}" dt="2023-05-26T08:55:42.971" v="2737" actId="1076"/>
          <ac:picMkLst>
            <pc:docMk/>
            <pc:sldMk cId="1482596028" sldId="342"/>
            <ac:picMk id="10" creationId="{E3987DED-31D1-4942-312C-660241CF4513}"/>
          </ac:picMkLst>
        </pc:picChg>
        <pc:picChg chg="mod">
          <ac:chgData name="Richard Chalk" userId="287f8aa4f4de1d19" providerId="LiveId" clId="{2AD64E2E-7881-447F-AFE5-5127ACB40255}" dt="2023-05-26T08:58:40.528" v="2999" actId="1037"/>
          <ac:picMkLst>
            <pc:docMk/>
            <pc:sldMk cId="1482596028" sldId="342"/>
            <ac:picMk id="18" creationId="{866BCC05-C346-8448-BA9F-A4C04D157C8C}"/>
          </ac:picMkLst>
        </pc:picChg>
        <pc:picChg chg="del">
          <ac:chgData name="Richard Chalk" userId="287f8aa4f4de1d19" providerId="LiveId" clId="{2AD64E2E-7881-447F-AFE5-5127ACB40255}" dt="2023-05-26T08:55:31.298" v="2734" actId="478"/>
          <ac:picMkLst>
            <pc:docMk/>
            <pc:sldMk cId="1482596028" sldId="342"/>
            <ac:picMk id="5128" creationId="{B06083A7-DEB3-4D72-4DE8-3403162AA088}"/>
          </ac:picMkLst>
        </pc:picChg>
      </pc:sldChg>
    </pc:docChg>
  </pc:docChgLst>
  <pc:docChgLst>
    <pc:chgData name="Richard Chalk" userId="287f8aa4f4de1d19" providerId="LiveId" clId="{293EC108-C2D5-4EFC-B999-38410F45E479}"/>
    <pc:docChg chg="custSel modSld">
      <pc:chgData name="Richard Chalk" userId="287f8aa4f4de1d19" providerId="LiveId" clId="{293EC108-C2D5-4EFC-B999-38410F45E479}" dt="2023-09-13T09:43:14.028" v="393" actId="20577"/>
      <pc:docMkLst>
        <pc:docMk/>
      </pc:docMkLst>
      <pc:sldChg chg="modNotesTx">
        <pc:chgData name="Richard Chalk" userId="287f8aa4f4de1d19" providerId="LiveId" clId="{293EC108-C2D5-4EFC-B999-38410F45E479}" dt="2023-09-13T04:39:49.860" v="34" actId="20577"/>
        <pc:sldMkLst>
          <pc:docMk/>
          <pc:sldMk cId="2331944968" sldId="530"/>
        </pc:sldMkLst>
      </pc:sldChg>
      <pc:sldChg chg="modNotesTx">
        <pc:chgData name="Richard Chalk" userId="287f8aa4f4de1d19" providerId="LiveId" clId="{293EC108-C2D5-4EFC-B999-38410F45E479}" dt="2023-09-13T04:48:16.693" v="92" actId="20577"/>
        <pc:sldMkLst>
          <pc:docMk/>
          <pc:sldMk cId="1162364707" sldId="563"/>
        </pc:sldMkLst>
      </pc:sldChg>
      <pc:sldChg chg="modNotesTx">
        <pc:chgData name="Richard Chalk" userId="287f8aa4f4de1d19" providerId="LiveId" clId="{293EC108-C2D5-4EFC-B999-38410F45E479}" dt="2023-09-13T04:51:24.739" v="126" actId="20577"/>
        <pc:sldMkLst>
          <pc:docMk/>
          <pc:sldMk cId="627415354" sldId="564"/>
        </pc:sldMkLst>
      </pc:sldChg>
      <pc:sldChg chg="modSp mod modNotesTx">
        <pc:chgData name="Richard Chalk" userId="287f8aa4f4de1d19" providerId="LiveId" clId="{293EC108-C2D5-4EFC-B999-38410F45E479}" dt="2023-09-13T04:58:13.685" v="304" actId="207"/>
        <pc:sldMkLst>
          <pc:docMk/>
          <pc:sldMk cId="4133302125" sldId="565"/>
        </pc:sldMkLst>
        <pc:spChg chg="mod">
          <ac:chgData name="Richard Chalk" userId="287f8aa4f4de1d19" providerId="LiveId" clId="{293EC108-C2D5-4EFC-B999-38410F45E479}" dt="2023-09-13T04:52:53.790" v="135" actId="113"/>
          <ac:spMkLst>
            <pc:docMk/>
            <pc:sldMk cId="4133302125" sldId="565"/>
            <ac:spMk id="2" creationId="{2CED0939-2445-F1A3-21AE-0A535344DD5D}"/>
          </ac:spMkLst>
        </pc:spChg>
        <pc:spChg chg="mod">
          <ac:chgData name="Richard Chalk" userId="287f8aa4f4de1d19" providerId="LiveId" clId="{293EC108-C2D5-4EFC-B999-38410F45E479}" dt="2023-09-13T04:54:23.143" v="138" actId="113"/>
          <ac:spMkLst>
            <pc:docMk/>
            <pc:sldMk cId="4133302125" sldId="565"/>
            <ac:spMk id="19" creationId="{A1CDD07D-4828-A3B6-DA91-EC37B83E0F59}"/>
          </ac:spMkLst>
        </pc:spChg>
        <pc:spChg chg="mod">
          <ac:chgData name="Richard Chalk" userId="287f8aa4f4de1d19" providerId="LiveId" clId="{293EC108-C2D5-4EFC-B999-38410F45E479}" dt="2023-09-13T04:58:13.685" v="304" actId="207"/>
          <ac:spMkLst>
            <pc:docMk/>
            <pc:sldMk cId="4133302125" sldId="565"/>
            <ac:spMk id="20" creationId="{07838388-8DE2-8686-7E14-C4BD296087A5}"/>
          </ac:spMkLst>
        </pc:spChg>
      </pc:sldChg>
      <pc:sldChg chg="modNotesTx">
        <pc:chgData name="Richard Chalk" userId="287f8aa4f4de1d19" providerId="LiveId" clId="{293EC108-C2D5-4EFC-B999-38410F45E479}" dt="2023-09-13T09:43:14.028" v="393" actId="20577"/>
        <pc:sldMkLst>
          <pc:docMk/>
          <pc:sldMk cId="2633768781" sldId="566"/>
        </pc:sldMkLst>
      </pc:sldChg>
      <pc:sldChg chg="addSp delSp modSp modNotesTx">
        <pc:chgData name="Richard Chalk" userId="287f8aa4f4de1d19" providerId="LiveId" clId="{293EC108-C2D5-4EFC-B999-38410F45E479}" dt="2023-09-13T05:07:53.719" v="316"/>
        <pc:sldMkLst>
          <pc:docMk/>
          <pc:sldMk cId="1408651202" sldId="569"/>
        </pc:sldMkLst>
        <pc:picChg chg="add mod">
          <ac:chgData name="Richard Chalk" userId="287f8aa4f4de1d19" providerId="LiveId" clId="{293EC108-C2D5-4EFC-B999-38410F45E479}" dt="2023-09-13T05:03:42.645" v="315" actId="1076"/>
          <ac:picMkLst>
            <pc:docMk/>
            <pc:sldMk cId="1408651202" sldId="569"/>
            <ac:picMk id="6" creationId="{D80CA4CD-E690-D25F-AB09-37D3665AB366}"/>
          </ac:picMkLst>
        </pc:picChg>
        <pc:picChg chg="del">
          <ac:chgData name="Richard Chalk" userId="287f8aa4f4de1d19" providerId="LiveId" clId="{293EC108-C2D5-4EFC-B999-38410F45E479}" dt="2023-09-13T05:03:39.136" v="313" actId="478"/>
          <ac:picMkLst>
            <pc:docMk/>
            <pc:sldMk cId="1408651202" sldId="569"/>
            <ac:picMk id="9" creationId="{454A3841-68A2-2667-61E8-BC4167574FBF}"/>
          </ac:picMkLst>
        </pc:picChg>
      </pc:sldChg>
    </pc:docChg>
  </pc:docChgLst>
  <pc:docChgLst>
    <pc:chgData name="Richard Chalk" userId="287f8aa4f4de1d19" providerId="LiveId" clId="{49675DFE-3F37-43F8-86E3-0DA7182B61D1}"/>
    <pc:docChg chg="undo custSel addSld delSld modSld sldOrd">
      <pc:chgData name="Richard Chalk" userId="287f8aa4f4de1d19" providerId="LiveId" clId="{49675DFE-3F37-43F8-86E3-0DA7182B61D1}" dt="2023-07-05T05:24:44.451" v="3138" actId="1076"/>
      <pc:docMkLst>
        <pc:docMk/>
      </pc:docMkLst>
      <pc:sldChg chg="addSp delSp modSp mod">
        <pc:chgData name="Richard Chalk" userId="287f8aa4f4de1d19" providerId="LiveId" clId="{49675DFE-3F37-43F8-86E3-0DA7182B61D1}" dt="2023-07-04T19:02:42.501" v="2301" actId="1035"/>
        <pc:sldMkLst>
          <pc:docMk/>
          <pc:sldMk cId="0" sldId="299"/>
        </pc:sldMkLst>
        <pc:spChg chg="mod">
          <ac:chgData name="Richard Chalk" userId="287f8aa4f4de1d19" providerId="LiveId" clId="{49675DFE-3F37-43F8-86E3-0DA7182B61D1}" dt="2023-07-04T19:02:20.595" v="2296" actId="14100"/>
          <ac:spMkLst>
            <pc:docMk/>
            <pc:sldMk cId="0" sldId="299"/>
            <ac:spMk id="16" creationId="{96566620-CF4E-3E72-DF17-BDE7523AD6EA}"/>
          </ac:spMkLst>
        </pc:spChg>
        <pc:spChg chg="mod">
          <ac:chgData name="Richard Chalk" userId="287f8aa4f4de1d19" providerId="LiveId" clId="{49675DFE-3F37-43F8-86E3-0DA7182B61D1}" dt="2023-07-04T12:33:57.106" v="839" actId="403"/>
          <ac:spMkLst>
            <pc:docMk/>
            <pc:sldMk cId="0" sldId="299"/>
            <ac:spMk id="18" creationId="{CBF4E8CD-055F-8FAC-58DB-DB42DE1E6C1D}"/>
          </ac:spMkLst>
        </pc:spChg>
        <pc:spChg chg="mod">
          <ac:chgData name="Richard Chalk" userId="287f8aa4f4de1d19" providerId="LiveId" clId="{49675DFE-3F37-43F8-86E3-0DA7182B61D1}" dt="2023-07-04T12:32:14.503" v="837" actId="1036"/>
          <ac:spMkLst>
            <pc:docMk/>
            <pc:sldMk cId="0" sldId="299"/>
            <ac:spMk id="658" creationId="{00000000-0000-0000-0000-000000000000}"/>
          </ac:spMkLst>
        </pc:spChg>
        <pc:picChg chg="add mod">
          <ac:chgData name="Richard Chalk" userId="287f8aa4f4de1d19" providerId="LiveId" clId="{49675DFE-3F37-43F8-86E3-0DA7182B61D1}" dt="2023-07-04T12:11:15.777" v="40" actId="1076"/>
          <ac:picMkLst>
            <pc:docMk/>
            <pc:sldMk cId="0" sldId="299"/>
            <ac:picMk id="2" creationId="{1798266B-4E23-1125-CABF-2421F7B57CB6}"/>
          </ac:picMkLst>
        </pc:picChg>
        <pc:picChg chg="add mod">
          <ac:chgData name="Richard Chalk" userId="287f8aa4f4de1d19" providerId="LiveId" clId="{49675DFE-3F37-43F8-86E3-0DA7182B61D1}" dt="2023-07-04T12:11:24.464" v="172" actId="1037"/>
          <ac:picMkLst>
            <pc:docMk/>
            <pc:sldMk cId="0" sldId="299"/>
            <ac:picMk id="3" creationId="{00F42DEA-93D1-0D04-0FB8-52092F46A3C0}"/>
          </ac:picMkLst>
        </pc:picChg>
        <pc:picChg chg="del">
          <ac:chgData name="Richard Chalk" userId="287f8aa4f4de1d19" providerId="LiveId" clId="{49675DFE-3F37-43F8-86E3-0DA7182B61D1}" dt="2023-07-04T19:02:22.118" v="2297" actId="478"/>
          <ac:picMkLst>
            <pc:docMk/>
            <pc:sldMk cId="0" sldId="299"/>
            <ac:picMk id="17" creationId="{229C80BF-A635-6C84-B4E9-10BA8B4465FD}"/>
          </ac:picMkLst>
        </pc:picChg>
        <pc:picChg chg="del">
          <ac:chgData name="Richard Chalk" userId="287f8aa4f4de1d19" providerId="LiveId" clId="{49675DFE-3F37-43F8-86E3-0DA7182B61D1}" dt="2023-07-04T12:10:46.346" v="21" actId="478"/>
          <ac:picMkLst>
            <pc:docMk/>
            <pc:sldMk cId="0" sldId="299"/>
            <ac:picMk id="22" creationId="{53FCFF29-1F86-5077-300D-DF8167D1E2EF}"/>
          </ac:picMkLst>
        </pc:picChg>
        <pc:picChg chg="add mod">
          <ac:chgData name="Richard Chalk" userId="287f8aa4f4de1d19" providerId="LiveId" clId="{49675DFE-3F37-43F8-86E3-0DA7182B61D1}" dt="2023-07-04T19:02:42.501" v="2301" actId="1035"/>
          <ac:picMkLst>
            <pc:docMk/>
            <pc:sldMk cId="0" sldId="299"/>
            <ac:picMk id="1026" creationId="{4329E322-4836-B711-A004-CFF57ED07855}"/>
          </ac:picMkLst>
        </pc:picChg>
      </pc:sldChg>
      <pc:sldChg chg="modSp mod">
        <pc:chgData name="Richard Chalk" userId="287f8aa4f4de1d19" providerId="LiveId" clId="{49675DFE-3F37-43F8-86E3-0DA7182B61D1}" dt="2023-06-30T05:28:45.770" v="11" actId="20577"/>
        <pc:sldMkLst>
          <pc:docMk/>
          <pc:sldMk cId="3213385662" sldId="309"/>
        </pc:sldMkLst>
        <pc:spChg chg="mod">
          <ac:chgData name="Richard Chalk" userId="287f8aa4f4de1d19" providerId="LiveId" clId="{49675DFE-3F37-43F8-86E3-0DA7182B61D1}" dt="2023-06-30T05:28:45.770" v="11" actId="20577"/>
          <ac:spMkLst>
            <pc:docMk/>
            <pc:sldMk cId="3213385662" sldId="309"/>
            <ac:spMk id="118" creationId="{00000000-0000-0000-0000-000000000000}"/>
          </ac:spMkLst>
        </pc:spChg>
      </pc:sldChg>
      <pc:sldChg chg="addSp modSp add del mod modNotesTx">
        <pc:chgData name="Richard Chalk" userId="287f8aa4f4de1d19" providerId="LiveId" clId="{49675DFE-3F37-43F8-86E3-0DA7182B61D1}" dt="2023-07-04T19:13:43.765" v="2486" actId="1036"/>
        <pc:sldMkLst>
          <pc:docMk/>
          <pc:sldMk cId="2114022562" sldId="382"/>
        </pc:sldMkLst>
        <pc:spChg chg="mod">
          <ac:chgData name="Richard Chalk" userId="287f8aa4f4de1d19" providerId="LiveId" clId="{49675DFE-3F37-43F8-86E3-0DA7182B61D1}" dt="2023-07-04T19:13:28.501" v="2477" actId="20577"/>
          <ac:spMkLst>
            <pc:docMk/>
            <pc:sldMk cId="2114022562" sldId="382"/>
            <ac:spMk id="658" creationId="{00000000-0000-0000-0000-000000000000}"/>
          </ac:spMkLst>
        </pc:spChg>
        <pc:picChg chg="add mod">
          <ac:chgData name="Richard Chalk" userId="287f8aa4f4de1d19" providerId="LiveId" clId="{49675DFE-3F37-43F8-86E3-0DA7182B61D1}" dt="2023-07-04T19:13:43.765" v="2486" actId="1036"/>
          <ac:picMkLst>
            <pc:docMk/>
            <pc:sldMk cId="2114022562" sldId="382"/>
            <ac:picMk id="2" creationId="{872B7D5D-034A-6D3F-DEE5-D009E02DE11E}"/>
          </ac:picMkLst>
        </pc:picChg>
        <pc:picChg chg="add mod">
          <ac:chgData name="Richard Chalk" userId="287f8aa4f4de1d19" providerId="LiveId" clId="{49675DFE-3F37-43F8-86E3-0DA7182B61D1}" dt="2023-07-04T19:13:43.765" v="2486" actId="1036"/>
          <ac:picMkLst>
            <pc:docMk/>
            <pc:sldMk cId="2114022562" sldId="382"/>
            <ac:picMk id="3" creationId="{805843AD-EF21-8F84-01CF-A99AD8AFA134}"/>
          </ac:picMkLst>
        </pc:picChg>
      </pc:sldChg>
      <pc:sldChg chg="modSp mod ord">
        <pc:chgData name="Richard Chalk" userId="287f8aa4f4de1d19" providerId="LiveId" clId="{49675DFE-3F37-43F8-86E3-0DA7182B61D1}" dt="2023-07-04T12:09:10.328" v="15"/>
        <pc:sldMkLst>
          <pc:docMk/>
          <pc:sldMk cId="563439124" sldId="475"/>
        </pc:sldMkLst>
        <pc:spChg chg="mod">
          <ac:chgData name="Richard Chalk" userId="287f8aa4f4de1d19" providerId="LiveId" clId="{49675DFE-3F37-43F8-86E3-0DA7182B61D1}" dt="2023-06-30T05:28:55.683" v="13" actId="14100"/>
          <ac:spMkLst>
            <pc:docMk/>
            <pc:sldMk cId="563439124" sldId="475"/>
            <ac:spMk id="2" creationId="{D38A2874-AB16-9AD3-BABF-E7CFCE36C4F2}"/>
          </ac:spMkLst>
        </pc:spChg>
        <pc:spChg chg="mod">
          <ac:chgData name="Richard Chalk" userId="287f8aa4f4de1d19" providerId="LiveId" clId="{49675DFE-3F37-43F8-86E3-0DA7182B61D1}" dt="2023-06-30T05:28:52.704" v="12" actId="14100"/>
          <ac:spMkLst>
            <pc:docMk/>
            <pc:sldMk cId="563439124" sldId="475"/>
            <ac:spMk id="3" creationId="{28F9DB9B-5745-B466-F509-D5EA20A5FE64}"/>
          </ac:spMkLst>
        </pc:spChg>
      </pc:sldChg>
      <pc:sldChg chg="add del">
        <pc:chgData name="Richard Chalk" userId="287f8aa4f4de1d19" providerId="LiveId" clId="{49675DFE-3F37-43F8-86E3-0DA7182B61D1}" dt="2023-07-04T19:00:19.890" v="2294" actId="47"/>
        <pc:sldMkLst>
          <pc:docMk/>
          <pc:sldMk cId="2036756973" sldId="481"/>
        </pc:sldMkLst>
      </pc:sldChg>
      <pc:sldChg chg="add del">
        <pc:chgData name="Richard Chalk" userId="287f8aa4f4de1d19" providerId="LiveId" clId="{49675DFE-3F37-43F8-86E3-0DA7182B61D1}" dt="2023-07-04T19:00:19.890" v="2294" actId="47"/>
        <pc:sldMkLst>
          <pc:docMk/>
          <pc:sldMk cId="1319024975" sldId="483"/>
        </pc:sldMkLst>
      </pc:sldChg>
      <pc:sldChg chg="add del">
        <pc:chgData name="Richard Chalk" userId="287f8aa4f4de1d19" providerId="LiveId" clId="{49675DFE-3F37-43F8-86E3-0DA7182B61D1}" dt="2023-07-04T19:00:19.890" v="2294" actId="47"/>
        <pc:sldMkLst>
          <pc:docMk/>
          <pc:sldMk cId="4156328404" sldId="484"/>
        </pc:sldMkLst>
      </pc:sldChg>
      <pc:sldChg chg="add del">
        <pc:chgData name="Richard Chalk" userId="287f8aa4f4de1d19" providerId="LiveId" clId="{49675DFE-3F37-43F8-86E3-0DA7182B61D1}" dt="2023-07-04T19:00:19.890" v="2294" actId="47"/>
        <pc:sldMkLst>
          <pc:docMk/>
          <pc:sldMk cId="1536480318" sldId="485"/>
        </pc:sldMkLst>
      </pc:sldChg>
      <pc:sldChg chg="add del">
        <pc:chgData name="Richard Chalk" userId="287f8aa4f4de1d19" providerId="LiveId" clId="{49675DFE-3F37-43F8-86E3-0DA7182B61D1}" dt="2023-07-04T19:00:19.890" v="2294" actId="47"/>
        <pc:sldMkLst>
          <pc:docMk/>
          <pc:sldMk cId="2382668309" sldId="486"/>
        </pc:sldMkLst>
      </pc:sldChg>
      <pc:sldChg chg="add del">
        <pc:chgData name="Richard Chalk" userId="287f8aa4f4de1d19" providerId="LiveId" clId="{49675DFE-3F37-43F8-86E3-0DA7182B61D1}" dt="2023-07-04T19:00:19.890" v="2294" actId="47"/>
        <pc:sldMkLst>
          <pc:docMk/>
          <pc:sldMk cId="2256032000" sldId="487"/>
        </pc:sldMkLst>
      </pc:sldChg>
      <pc:sldChg chg="add del">
        <pc:chgData name="Richard Chalk" userId="287f8aa4f4de1d19" providerId="LiveId" clId="{49675DFE-3F37-43F8-86E3-0DA7182B61D1}" dt="2023-07-04T19:00:19.890" v="2294" actId="47"/>
        <pc:sldMkLst>
          <pc:docMk/>
          <pc:sldMk cId="4050212863" sldId="488"/>
        </pc:sldMkLst>
      </pc:sldChg>
      <pc:sldChg chg="add del">
        <pc:chgData name="Richard Chalk" userId="287f8aa4f4de1d19" providerId="LiveId" clId="{49675DFE-3F37-43F8-86E3-0DA7182B61D1}" dt="2023-07-04T19:00:19.890" v="2294" actId="47"/>
        <pc:sldMkLst>
          <pc:docMk/>
          <pc:sldMk cId="628926321" sldId="489"/>
        </pc:sldMkLst>
      </pc:sldChg>
      <pc:sldChg chg="add del">
        <pc:chgData name="Richard Chalk" userId="287f8aa4f4de1d19" providerId="LiveId" clId="{49675DFE-3F37-43F8-86E3-0DA7182B61D1}" dt="2023-07-04T19:00:19.890" v="2294" actId="47"/>
        <pc:sldMkLst>
          <pc:docMk/>
          <pc:sldMk cId="255559091" sldId="490"/>
        </pc:sldMkLst>
      </pc:sldChg>
      <pc:sldChg chg="add del">
        <pc:chgData name="Richard Chalk" userId="287f8aa4f4de1d19" providerId="LiveId" clId="{49675DFE-3F37-43F8-86E3-0DA7182B61D1}" dt="2023-07-04T19:00:19.890" v="2294" actId="47"/>
        <pc:sldMkLst>
          <pc:docMk/>
          <pc:sldMk cId="3352906070" sldId="491"/>
        </pc:sldMkLst>
      </pc:sldChg>
      <pc:sldChg chg="add del">
        <pc:chgData name="Richard Chalk" userId="287f8aa4f4de1d19" providerId="LiveId" clId="{49675DFE-3F37-43F8-86E3-0DA7182B61D1}" dt="2023-07-04T19:00:19.890" v="2294" actId="47"/>
        <pc:sldMkLst>
          <pc:docMk/>
          <pc:sldMk cId="1117678555" sldId="492"/>
        </pc:sldMkLst>
      </pc:sldChg>
      <pc:sldChg chg="add del">
        <pc:chgData name="Richard Chalk" userId="287f8aa4f4de1d19" providerId="LiveId" clId="{49675DFE-3F37-43F8-86E3-0DA7182B61D1}" dt="2023-07-04T19:00:19.890" v="2294" actId="47"/>
        <pc:sldMkLst>
          <pc:docMk/>
          <pc:sldMk cId="2769621280" sldId="493"/>
        </pc:sldMkLst>
      </pc:sldChg>
      <pc:sldChg chg="add del">
        <pc:chgData name="Richard Chalk" userId="287f8aa4f4de1d19" providerId="LiveId" clId="{49675DFE-3F37-43F8-86E3-0DA7182B61D1}" dt="2023-07-04T19:00:19.890" v="2294" actId="47"/>
        <pc:sldMkLst>
          <pc:docMk/>
          <pc:sldMk cId="549357373" sldId="494"/>
        </pc:sldMkLst>
      </pc:sldChg>
      <pc:sldChg chg="add del">
        <pc:chgData name="Richard Chalk" userId="287f8aa4f4de1d19" providerId="LiveId" clId="{49675DFE-3F37-43F8-86E3-0DA7182B61D1}" dt="2023-07-04T19:00:19.890" v="2294" actId="47"/>
        <pc:sldMkLst>
          <pc:docMk/>
          <pc:sldMk cId="2968679684" sldId="495"/>
        </pc:sldMkLst>
      </pc:sldChg>
      <pc:sldChg chg="add del">
        <pc:chgData name="Richard Chalk" userId="287f8aa4f4de1d19" providerId="LiveId" clId="{49675DFE-3F37-43F8-86E3-0DA7182B61D1}" dt="2023-07-04T19:00:19.890" v="2294" actId="47"/>
        <pc:sldMkLst>
          <pc:docMk/>
          <pc:sldMk cId="2368880565" sldId="496"/>
        </pc:sldMkLst>
      </pc:sldChg>
      <pc:sldChg chg="del">
        <pc:chgData name="Richard Chalk" userId="287f8aa4f4de1d19" providerId="LiveId" clId="{49675DFE-3F37-43F8-86E3-0DA7182B61D1}" dt="2023-07-04T12:20:27.913" v="285" actId="2696"/>
        <pc:sldMkLst>
          <pc:docMk/>
          <pc:sldMk cId="759386070" sldId="497"/>
        </pc:sldMkLst>
      </pc:sldChg>
      <pc:sldChg chg="addSp delSp modSp add mod modNotesTx">
        <pc:chgData name="Richard Chalk" userId="287f8aa4f4de1d19" providerId="LiveId" clId="{49675DFE-3F37-43F8-86E3-0DA7182B61D1}" dt="2023-07-04T19:14:13.700" v="2487" actId="113"/>
        <pc:sldMkLst>
          <pc:docMk/>
          <pc:sldMk cId="1632552418" sldId="497"/>
        </pc:sldMkLst>
        <pc:spChg chg="mod">
          <ac:chgData name="Richard Chalk" userId="287f8aa4f4de1d19" providerId="LiveId" clId="{49675DFE-3F37-43F8-86E3-0DA7182B61D1}" dt="2023-07-04T19:14:13.700" v="2487" actId="113"/>
          <ac:spMkLst>
            <pc:docMk/>
            <pc:sldMk cId="1632552418" sldId="497"/>
            <ac:spMk id="2" creationId="{2CED0939-2445-F1A3-21AE-0A535344DD5D}"/>
          </ac:spMkLst>
        </pc:spChg>
        <pc:spChg chg="del">
          <ac:chgData name="Richard Chalk" userId="287f8aa4f4de1d19" providerId="LiveId" clId="{49675DFE-3F37-43F8-86E3-0DA7182B61D1}" dt="2023-07-04T12:22:06.849" v="307" actId="478"/>
          <ac:spMkLst>
            <pc:docMk/>
            <pc:sldMk cId="1632552418" sldId="497"/>
            <ac:spMk id="3" creationId="{173D56EC-57A4-FE19-1901-5242223ADD72}"/>
          </ac:spMkLst>
        </pc:spChg>
        <pc:spChg chg="mod">
          <ac:chgData name="Richard Chalk" userId="287f8aa4f4de1d19" providerId="LiveId" clId="{49675DFE-3F37-43F8-86E3-0DA7182B61D1}" dt="2023-07-04T12:20:35.376" v="293" actId="20577"/>
          <ac:spMkLst>
            <pc:docMk/>
            <pc:sldMk cId="1632552418" sldId="497"/>
            <ac:spMk id="7" creationId="{EBD62573-4B50-EAD6-8C7E-C3AE6A9F45B4}"/>
          </ac:spMkLst>
        </pc:spChg>
        <pc:spChg chg="add mod">
          <ac:chgData name="Richard Chalk" userId="287f8aa4f4de1d19" providerId="LiveId" clId="{49675DFE-3F37-43F8-86E3-0DA7182B61D1}" dt="2023-07-04T12:29:06.997" v="770" actId="14100"/>
          <ac:spMkLst>
            <pc:docMk/>
            <pc:sldMk cId="1632552418" sldId="497"/>
            <ac:spMk id="10" creationId="{20F146F1-1B27-9D07-DCD0-2A2DFC9885D3}"/>
          </ac:spMkLst>
        </pc:spChg>
        <pc:spChg chg="add mod">
          <ac:chgData name="Richard Chalk" userId="287f8aa4f4de1d19" providerId="LiveId" clId="{49675DFE-3F37-43F8-86E3-0DA7182B61D1}" dt="2023-07-04T12:29:51.277" v="805" actId="1036"/>
          <ac:spMkLst>
            <pc:docMk/>
            <pc:sldMk cId="1632552418" sldId="497"/>
            <ac:spMk id="12" creationId="{0F47BC57-5C51-0D45-F0AF-DF977E1D8B04}"/>
          </ac:spMkLst>
        </pc:spChg>
        <pc:picChg chg="add mod">
          <ac:chgData name="Richard Chalk" userId="287f8aa4f4de1d19" providerId="LiveId" clId="{49675DFE-3F37-43F8-86E3-0DA7182B61D1}" dt="2023-07-04T12:22:32.348" v="317" actId="1076"/>
          <ac:picMkLst>
            <pc:docMk/>
            <pc:sldMk cId="1632552418" sldId="497"/>
            <ac:picMk id="8" creationId="{4C17E691-7C63-24E6-2CBB-C50627E896F8}"/>
          </ac:picMkLst>
        </pc:picChg>
        <pc:picChg chg="del mod">
          <ac:chgData name="Richard Chalk" userId="287f8aa4f4de1d19" providerId="LiveId" clId="{49675DFE-3F37-43F8-86E3-0DA7182B61D1}" dt="2023-07-04T12:22:29.404" v="315" actId="478"/>
          <ac:picMkLst>
            <pc:docMk/>
            <pc:sldMk cId="1632552418" sldId="497"/>
            <ac:picMk id="9" creationId="{D032BFC8-516D-46AF-5F51-086BB1BF8065}"/>
          </ac:picMkLst>
        </pc:picChg>
        <pc:picChg chg="mod">
          <ac:chgData name="Richard Chalk" userId="287f8aa4f4de1d19" providerId="LiveId" clId="{49675DFE-3F37-43F8-86E3-0DA7182B61D1}" dt="2023-07-04T12:22:20.219" v="313" actId="1076"/>
          <ac:picMkLst>
            <pc:docMk/>
            <pc:sldMk cId="1632552418" sldId="497"/>
            <ac:picMk id="11" creationId="{21790CD6-316D-D2A2-3645-51BE3E024507}"/>
          </ac:picMkLst>
        </pc:picChg>
        <pc:picChg chg="add mod">
          <ac:chgData name="Richard Chalk" userId="287f8aa4f4de1d19" providerId="LiveId" clId="{49675DFE-3F37-43F8-86E3-0DA7182B61D1}" dt="2023-07-04T12:28:23.033" v="765" actId="1076"/>
          <ac:picMkLst>
            <pc:docMk/>
            <pc:sldMk cId="1632552418" sldId="497"/>
            <ac:picMk id="1026" creationId="{85228D4D-FFB3-1B61-67A3-8FAD4DCEB53B}"/>
          </ac:picMkLst>
        </pc:picChg>
        <pc:picChg chg="add mod">
          <ac:chgData name="Richard Chalk" userId="287f8aa4f4de1d19" providerId="LiveId" clId="{49675DFE-3F37-43F8-86E3-0DA7182B61D1}" dt="2023-07-04T12:28:20.338" v="764" actId="1076"/>
          <ac:picMkLst>
            <pc:docMk/>
            <pc:sldMk cId="1632552418" sldId="497"/>
            <ac:picMk id="1028" creationId="{B431607D-F466-05F5-D5FB-CA7C48071A3E}"/>
          </ac:picMkLst>
        </pc:picChg>
        <pc:picChg chg="add mod">
          <ac:chgData name="Richard Chalk" userId="287f8aa4f4de1d19" providerId="LiveId" clId="{49675DFE-3F37-43F8-86E3-0DA7182B61D1}" dt="2023-07-04T12:28:13.794" v="762" actId="1076"/>
          <ac:picMkLst>
            <pc:docMk/>
            <pc:sldMk cId="1632552418" sldId="497"/>
            <ac:picMk id="1030" creationId="{394CA845-8C43-5BBC-8F00-9EFC94614EBB}"/>
          </ac:picMkLst>
        </pc:picChg>
        <pc:picChg chg="del">
          <ac:chgData name="Richard Chalk" userId="287f8aa4f4de1d19" providerId="LiveId" clId="{49675DFE-3F37-43F8-86E3-0DA7182B61D1}" dt="2023-07-04T12:20:38.342" v="294" actId="478"/>
          <ac:picMkLst>
            <pc:docMk/>
            <pc:sldMk cId="1632552418" sldId="497"/>
            <ac:picMk id="4098" creationId="{BF4ACAB2-61C4-66A0-7692-149FC5B8E968}"/>
          </ac:picMkLst>
        </pc:picChg>
      </pc:sldChg>
      <pc:sldChg chg="add del">
        <pc:chgData name="Richard Chalk" userId="287f8aa4f4de1d19" providerId="LiveId" clId="{49675DFE-3F37-43F8-86E3-0DA7182B61D1}" dt="2023-07-04T19:00:19.890" v="2294" actId="47"/>
        <pc:sldMkLst>
          <pc:docMk/>
          <pc:sldMk cId="1846627694" sldId="498"/>
        </pc:sldMkLst>
      </pc:sldChg>
      <pc:sldChg chg="add del">
        <pc:chgData name="Richard Chalk" userId="287f8aa4f4de1d19" providerId="LiveId" clId="{49675DFE-3F37-43F8-86E3-0DA7182B61D1}" dt="2023-07-04T19:00:19.890" v="2294" actId="47"/>
        <pc:sldMkLst>
          <pc:docMk/>
          <pc:sldMk cId="3481731746" sldId="499"/>
        </pc:sldMkLst>
      </pc:sldChg>
      <pc:sldChg chg="add del">
        <pc:chgData name="Richard Chalk" userId="287f8aa4f4de1d19" providerId="LiveId" clId="{49675DFE-3F37-43F8-86E3-0DA7182B61D1}" dt="2023-07-04T19:00:19.890" v="2294" actId="47"/>
        <pc:sldMkLst>
          <pc:docMk/>
          <pc:sldMk cId="2590251995" sldId="500"/>
        </pc:sldMkLst>
      </pc:sldChg>
      <pc:sldChg chg="del">
        <pc:chgData name="Richard Chalk" userId="287f8aa4f4de1d19" providerId="LiveId" clId="{49675DFE-3F37-43F8-86E3-0DA7182B61D1}" dt="2023-07-04T12:20:14.329" v="282" actId="47"/>
        <pc:sldMkLst>
          <pc:docMk/>
          <pc:sldMk cId="672458676" sldId="501"/>
        </pc:sldMkLst>
      </pc:sldChg>
      <pc:sldChg chg="new del">
        <pc:chgData name="Richard Chalk" userId="287f8aa4f4de1d19" providerId="LiveId" clId="{49675DFE-3F37-43F8-86E3-0DA7182B61D1}" dt="2023-07-04T19:00:19.890" v="2294" actId="47"/>
        <pc:sldMkLst>
          <pc:docMk/>
          <pc:sldMk cId="313342895" sldId="502"/>
        </pc:sldMkLst>
      </pc:sldChg>
      <pc:sldChg chg="addSp delSp modSp add mod modNotesTx">
        <pc:chgData name="Richard Chalk" userId="287f8aa4f4de1d19" providerId="LiveId" clId="{49675DFE-3F37-43F8-86E3-0DA7182B61D1}" dt="2023-07-04T12:45:14.868" v="1000" actId="113"/>
        <pc:sldMkLst>
          <pc:docMk/>
          <pc:sldMk cId="529699284" sldId="503"/>
        </pc:sldMkLst>
        <pc:spChg chg="mod">
          <ac:chgData name="Richard Chalk" userId="287f8aa4f4de1d19" providerId="LiveId" clId="{49675DFE-3F37-43F8-86E3-0DA7182B61D1}" dt="2023-07-04T12:44:35.034" v="995" actId="113"/>
          <ac:spMkLst>
            <pc:docMk/>
            <pc:sldMk cId="529699284" sldId="503"/>
            <ac:spMk id="2" creationId="{2CED0939-2445-F1A3-21AE-0A535344DD5D}"/>
          </ac:spMkLst>
        </pc:spChg>
        <pc:spChg chg="mod">
          <ac:chgData name="Richard Chalk" userId="287f8aa4f4de1d19" providerId="LiveId" clId="{49675DFE-3F37-43F8-86E3-0DA7182B61D1}" dt="2023-07-04T12:45:14.868" v="1000" actId="113"/>
          <ac:spMkLst>
            <pc:docMk/>
            <pc:sldMk cId="529699284" sldId="503"/>
            <ac:spMk id="3" creationId="{173D56EC-57A4-FE19-1901-5242223ADD72}"/>
          </ac:spMkLst>
        </pc:spChg>
        <pc:spChg chg="mod">
          <ac:chgData name="Richard Chalk" userId="287f8aa4f4de1d19" providerId="LiveId" clId="{49675DFE-3F37-43F8-86E3-0DA7182B61D1}" dt="2023-07-04T12:36:16.063" v="853" actId="6549"/>
          <ac:spMkLst>
            <pc:docMk/>
            <pc:sldMk cId="529699284" sldId="503"/>
            <ac:spMk id="7" creationId="{EBD62573-4B50-EAD6-8C7E-C3AE6A9F45B4}"/>
          </ac:spMkLst>
        </pc:spChg>
        <pc:spChg chg="add mod">
          <ac:chgData name="Richard Chalk" userId="287f8aa4f4de1d19" providerId="LiveId" clId="{49675DFE-3F37-43F8-86E3-0DA7182B61D1}" dt="2023-07-04T12:39:17.152" v="891" actId="20577"/>
          <ac:spMkLst>
            <pc:docMk/>
            <pc:sldMk cId="529699284" sldId="503"/>
            <ac:spMk id="8" creationId="{0DCB333C-9118-BE43-4330-5DC6BA418837}"/>
          </ac:spMkLst>
        </pc:spChg>
        <pc:picChg chg="add mod">
          <ac:chgData name="Richard Chalk" userId="287f8aa4f4de1d19" providerId="LiveId" clId="{49675DFE-3F37-43F8-86E3-0DA7182B61D1}" dt="2023-07-04T12:39:10.399" v="884" actId="1076"/>
          <ac:picMkLst>
            <pc:docMk/>
            <pc:sldMk cId="529699284" sldId="503"/>
            <ac:picMk id="9" creationId="{48260509-C1E0-6A22-E893-A68FCD3B62F6}"/>
          </ac:picMkLst>
        </pc:picChg>
        <pc:picChg chg="del">
          <ac:chgData name="Richard Chalk" userId="287f8aa4f4de1d19" providerId="LiveId" clId="{49675DFE-3F37-43F8-86E3-0DA7182B61D1}" dt="2023-07-04T12:36:17.744" v="854" actId="478"/>
          <ac:picMkLst>
            <pc:docMk/>
            <pc:sldMk cId="529699284" sldId="503"/>
            <ac:picMk id="12" creationId="{7A7D72AE-7E57-C71E-1753-E7C9F7ED3A93}"/>
          </ac:picMkLst>
        </pc:picChg>
        <pc:picChg chg="add mod">
          <ac:chgData name="Richard Chalk" userId="287f8aa4f4de1d19" providerId="LiveId" clId="{49675DFE-3F37-43F8-86E3-0DA7182B61D1}" dt="2023-07-04T12:42:54.940" v="955" actId="1036"/>
          <ac:picMkLst>
            <pc:docMk/>
            <pc:sldMk cId="529699284" sldId="503"/>
            <ac:picMk id="2050" creationId="{EB5CF953-A6BF-12E0-8A2B-6C4A4B67000A}"/>
          </ac:picMkLst>
        </pc:picChg>
        <pc:picChg chg="add mod">
          <ac:chgData name="Richard Chalk" userId="287f8aa4f4de1d19" providerId="LiveId" clId="{49675DFE-3F37-43F8-86E3-0DA7182B61D1}" dt="2023-07-04T12:43:42.848" v="986" actId="1038"/>
          <ac:picMkLst>
            <pc:docMk/>
            <pc:sldMk cId="529699284" sldId="503"/>
            <ac:picMk id="2052" creationId="{AFA108FA-442B-4BB2-6B7C-E2A4ADD542C1}"/>
          </ac:picMkLst>
        </pc:picChg>
        <pc:picChg chg="add mod">
          <ac:chgData name="Richard Chalk" userId="287f8aa4f4de1d19" providerId="LiveId" clId="{49675DFE-3F37-43F8-86E3-0DA7182B61D1}" dt="2023-07-04T12:44:21.019" v="992" actId="167"/>
          <ac:picMkLst>
            <pc:docMk/>
            <pc:sldMk cId="529699284" sldId="503"/>
            <ac:picMk id="2054" creationId="{1568B61B-AA90-4481-DC0C-72CC297C1710}"/>
          </ac:picMkLst>
        </pc:picChg>
      </pc:sldChg>
      <pc:sldChg chg="addSp delSp modSp add mod">
        <pc:chgData name="Richard Chalk" userId="287f8aa4f4de1d19" providerId="LiveId" clId="{49675DFE-3F37-43F8-86E3-0DA7182B61D1}" dt="2023-07-05T05:18:52.166" v="3019" actId="5793"/>
        <pc:sldMkLst>
          <pc:docMk/>
          <pc:sldMk cId="2985784809" sldId="504"/>
        </pc:sldMkLst>
        <pc:spChg chg="mod ord">
          <ac:chgData name="Richard Chalk" userId="287f8aa4f4de1d19" providerId="LiveId" clId="{49675DFE-3F37-43F8-86E3-0DA7182B61D1}" dt="2023-07-05T05:18:20.334" v="3006" actId="207"/>
          <ac:spMkLst>
            <pc:docMk/>
            <pc:sldMk cId="2985784809" sldId="504"/>
            <ac:spMk id="2" creationId="{2CED0939-2445-F1A3-21AE-0A535344DD5D}"/>
          </ac:spMkLst>
        </pc:spChg>
        <pc:spChg chg="mod">
          <ac:chgData name="Richard Chalk" userId="287f8aa4f4de1d19" providerId="LiveId" clId="{49675DFE-3F37-43F8-86E3-0DA7182B61D1}" dt="2023-07-04T12:47:42.840" v="1077" actId="14100"/>
          <ac:spMkLst>
            <pc:docMk/>
            <pc:sldMk cId="2985784809" sldId="504"/>
            <ac:spMk id="3" creationId="{173D56EC-57A4-FE19-1901-5242223ADD72}"/>
          </ac:spMkLst>
        </pc:spChg>
        <pc:spChg chg="mod">
          <ac:chgData name="Richard Chalk" userId="287f8aa4f4de1d19" providerId="LiveId" clId="{49675DFE-3F37-43F8-86E3-0DA7182B61D1}" dt="2023-07-04T12:57:27.419" v="1512" actId="20577"/>
          <ac:spMkLst>
            <pc:docMk/>
            <pc:sldMk cId="2985784809" sldId="504"/>
            <ac:spMk id="7" creationId="{EBD62573-4B50-EAD6-8C7E-C3AE6A9F45B4}"/>
          </ac:spMkLst>
        </pc:spChg>
        <pc:spChg chg="del">
          <ac:chgData name="Richard Chalk" userId="287f8aa4f4de1d19" providerId="LiveId" clId="{49675DFE-3F37-43F8-86E3-0DA7182B61D1}" dt="2023-07-04T12:46:07.417" v="1011" actId="478"/>
          <ac:spMkLst>
            <pc:docMk/>
            <pc:sldMk cId="2985784809" sldId="504"/>
            <ac:spMk id="8" creationId="{0DCB333C-9118-BE43-4330-5DC6BA418837}"/>
          </ac:spMkLst>
        </pc:spChg>
        <pc:spChg chg="add mod">
          <ac:chgData name="Richard Chalk" userId="287f8aa4f4de1d19" providerId="LiveId" clId="{49675DFE-3F37-43F8-86E3-0DA7182B61D1}" dt="2023-07-04T12:53:32.389" v="1220" actId="1037"/>
          <ac:spMkLst>
            <pc:docMk/>
            <pc:sldMk cId="2985784809" sldId="504"/>
            <ac:spMk id="11" creationId="{EAE9FE35-C3CC-4A3A-FE1A-46297409B518}"/>
          </ac:spMkLst>
        </pc:spChg>
        <pc:spChg chg="add mod">
          <ac:chgData name="Richard Chalk" userId="287f8aa4f4de1d19" providerId="LiveId" clId="{49675DFE-3F37-43F8-86E3-0DA7182B61D1}" dt="2023-07-05T05:18:52.166" v="3019" actId="5793"/>
          <ac:spMkLst>
            <pc:docMk/>
            <pc:sldMk cId="2985784809" sldId="504"/>
            <ac:spMk id="12" creationId="{47FBB063-A48B-96CC-2C52-34C7795F485F}"/>
          </ac:spMkLst>
        </pc:spChg>
        <pc:picChg chg="del">
          <ac:chgData name="Richard Chalk" userId="287f8aa4f4de1d19" providerId="LiveId" clId="{49675DFE-3F37-43F8-86E3-0DA7182B61D1}" dt="2023-07-04T12:46:06.420" v="1010" actId="478"/>
          <ac:picMkLst>
            <pc:docMk/>
            <pc:sldMk cId="2985784809" sldId="504"/>
            <ac:picMk id="9" creationId="{48260509-C1E0-6A22-E893-A68FCD3B62F6}"/>
          </ac:picMkLst>
        </pc:picChg>
        <pc:picChg chg="add mod">
          <ac:chgData name="Richard Chalk" userId="287f8aa4f4de1d19" providerId="LiveId" clId="{49675DFE-3F37-43F8-86E3-0DA7182B61D1}" dt="2023-07-05T05:18:07.446" v="3004" actId="1036"/>
          <ac:picMkLst>
            <pc:docMk/>
            <pc:sldMk cId="2985784809" sldId="504"/>
            <ac:picMk id="10" creationId="{357917CD-2A85-AAD4-0D8B-3B60E594447E}"/>
          </ac:picMkLst>
        </pc:picChg>
        <pc:picChg chg="add mod">
          <ac:chgData name="Richard Chalk" userId="287f8aa4f4de1d19" providerId="LiveId" clId="{49675DFE-3F37-43F8-86E3-0DA7182B61D1}" dt="2023-07-04T12:56:50.487" v="1491" actId="1076"/>
          <ac:picMkLst>
            <pc:docMk/>
            <pc:sldMk cId="2985784809" sldId="504"/>
            <ac:picMk id="13" creationId="{2B6D9CDF-0AA1-9356-D082-B6DE33E175BD}"/>
          </ac:picMkLst>
        </pc:picChg>
        <pc:picChg chg="del">
          <ac:chgData name="Richard Chalk" userId="287f8aa4f4de1d19" providerId="LiveId" clId="{49675DFE-3F37-43F8-86E3-0DA7182B61D1}" dt="2023-07-04T12:45:59.878" v="1006" actId="478"/>
          <ac:picMkLst>
            <pc:docMk/>
            <pc:sldMk cId="2985784809" sldId="504"/>
            <ac:picMk id="2050" creationId="{EB5CF953-A6BF-12E0-8A2B-6C4A4B67000A}"/>
          </ac:picMkLst>
        </pc:picChg>
        <pc:picChg chg="del">
          <ac:chgData name="Richard Chalk" userId="287f8aa4f4de1d19" providerId="LiveId" clId="{49675DFE-3F37-43F8-86E3-0DA7182B61D1}" dt="2023-07-04T12:46:01.683" v="1007" actId="478"/>
          <ac:picMkLst>
            <pc:docMk/>
            <pc:sldMk cId="2985784809" sldId="504"/>
            <ac:picMk id="2052" creationId="{AFA108FA-442B-4BB2-6B7C-E2A4ADD542C1}"/>
          </ac:picMkLst>
        </pc:picChg>
        <pc:picChg chg="del">
          <ac:chgData name="Richard Chalk" userId="287f8aa4f4de1d19" providerId="LiveId" clId="{49675DFE-3F37-43F8-86E3-0DA7182B61D1}" dt="2023-07-04T12:46:05.744" v="1009" actId="478"/>
          <ac:picMkLst>
            <pc:docMk/>
            <pc:sldMk cId="2985784809" sldId="504"/>
            <ac:picMk id="2054" creationId="{1568B61B-AA90-4481-DC0C-72CC297C1710}"/>
          </ac:picMkLst>
        </pc:picChg>
        <pc:cxnChg chg="mod">
          <ac:chgData name="Richard Chalk" userId="287f8aa4f4de1d19" providerId="LiveId" clId="{49675DFE-3F37-43F8-86E3-0DA7182B61D1}" dt="2023-07-04T12:47:47.925" v="1090" actId="1037"/>
          <ac:cxnSpMkLst>
            <pc:docMk/>
            <pc:sldMk cId="2985784809" sldId="504"/>
            <ac:cxnSpMk id="4" creationId="{8E10E644-46F5-F891-B4EC-377F5D56B5D8}"/>
          </ac:cxnSpMkLst>
        </pc:cxnChg>
      </pc:sldChg>
      <pc:sldChg chg="addSp modSp add mod">
        <pc:chgData name="Richard Chalk" userId="287f8aa4f4de1d19" providerId="LiveId" clId="{49675DFE-3F37-43F8-86E3-0DA7182B61D1}" dt="2023-07-05T05:19:39.726" v="3072" actId="113"/>
        <pc:sldMkLst>
          <pc:docMk/>
          <pc:sldMk cId="3857005702" sldId="505"/>
        </pc:sldMkLst>
        <pc:spChg chg="mod">
          <ac:chgData name="Richard Chalk" userId="287f8aa4f4de1d19" providerId="LiveId" clId="{49675DFE-3F37-43F8-86E3-0DA7182B61D1}" dt="2023-07-05T05:19:06.879" v="3025" actId="6549"/>
          <ac:spMkLst>
            <pc:docMk/>
            <pc:sldMk cId="3857005702" sldId="505"/>
            <ac:spMk id="2" creationId="{2CED0939-2445-F1A3-21AE-0A535344DD5D}"/>
          </ac:spMkLst>
        </pc:spChg>
        <pc:spChg chg="mod">
          <ac:chgData name="Richard Chalk" userId="287f8aa4f4de1d19" providerId="LiveId" clId="{49675DFE-3F37-43F8-86E3-0DA7182B61D1}" dt="2023-07-04T13:00:40.045" v="1614" actId="14100"/>
          <ac:spMkLst>
            <pc:docMk/>
            <pc:sldMk cId="3857005702" sldId="505"/>
            <ac:spMk id="3" creationId="{173D56EC-57A4-FE19-1901-5242223ADD72}"/>
          </ac:spMkLst>
        </pc:spChg>
        <pc:spChg chg="mod">
          <ac:chgData name="Richard Chalk" userId="287f8aa4f4de1d19" providerId="LiveId" clId="{49675DFE-3F37-43F8-86E3-0DA7182B61D1}" dt="2023-07-04T13:03:05.661" v="1714" actId="20577"/>
          <ac:spMkLst>
            <pc:docMk/>
            <pc:sldMk cId="3857005702" sldId="505"/>
            <ac:spMk id="7" creationId="{EBD62573-4B50-EAD6-8C7E-C3AE6A9F45B4}"/>
          </ac:spMkLst>
        </pc:spChg>
        <pc:spChg chg="mod">
          <ac:chgData name="Richard Chalk" userId="287f8aa4f4de1d19" providerId="LiveId" clId="{49675DFE-3F37-43F8-86E3-0DA7182B61D1}" dt="2023-07-04T13:00:46.086" v="1624" actId="1037"/>
          <ac:spMkLst>
            <pc:docMk/>
            <pc:sldMk cId="3857005702" sldId="505"/>
            <ac:spMk id="11" creationId="{EAE9FE35-C3CC-4A3A-FE1A-46297409B518}"/>
          </ac:spMkLst>
        </pc:spChg>
        <pc:spChg chg="mod">
          <ac:chgData name="Richard Chalk" userId="287f8aa4f4de1d19" providerId="LiveId" clId="{49675DFE-3F37-43F8-86E3-0DA7182B61D1}" dt="2023-07-05T05:19:39.726" v="3072" actId="113"/>
          <ac:spMkLst>
            <pc:docMk/>
            <pc:sldMk cId="3857005702" sldId="505"/>
            <ac:spMk id="12" creationId="{47FBB063-A48B-96CC-2C52-34C7795F485F}"/>
          </ac:spMkLst>
        </pc:spChg>
        <pc:picChg chg="add mod">
          <ac:chgData name="Richard Chalk" userId="287f8aa4f4de1d19" providerId="LiveId" clId="{49675DFE-3F37-43F8-86E3-0DA7182B61D1}" dt="2023-07-04T13:01:07.184" v="1627" actId="1076"/>
          <ac:picMkLst>
            <pc:docMk/>
            <pc:sldMk cId="3857005702" sldId="505"/>
            <ac:picMk id="8" creationId="{D8FFB379-ACCA-939C-174E-BB213155CDA5}"/>
          </ac:picMkLst>
        </pc:picChg>
        <pc:picChg chg="mod">
          <ac:chgData name="Richard Chalk" userId="287f8aa4f4de1d19" providerId="LiveId" clId="{49675DFE-3F37-43F8-86E3-0DA7182B61D1}" dt="2023-07-05T05:19:11.850" v="3048" actId="1036"/>
          <ac:picMkLst>
            <pc:docMk/>
            <pc:sldMk cId="3857005702" sldId="505"/>
            <ac:picMk id="10" creationId="{357917CD-2A85-AAD4-0D8B-3B60E594447E}"/>
          </ac:picMkLst>
        </pc:picChg>
        <pc:picChg chg="mod">
          <ac:chgData name="Richard Chalk" userId="287f8aa4f4de1d19" providerId="LiveId" clId="{49675DFE-3F37-43F8-86E3-0DA7182B61D1}" dt="2023-07-04T13:01:33.317" v="1639" actId="1076"/>
          <ac:picMkLst>
            <pc:docMk/>
            <pc:sldMk cId="3857005702" sldId="505"/>
            <ac:picMk id="13" creationId="{2B6D9CDF-0AA1-9356-D082-B6DE33E175BD}"/>
          </ac:picMkLst>
        </pc:picChg>
      </pc:sldChg>
      <pc:sldChg chg="addSp delSp modSp add mod">
        <pc:chgData name="Richard Chalk" userId="287f8aa4f4de1d19" providerId="LiveId" clId="{49675DFE-3F37-43F8-86E3-0DA7182B61D1}" dt="2023-07-05T05:20:12.470" v="3085" actId="113"/>
        <pc:sldMkLst>
          <pc:docMk/>
          <pc:sldMk cId="658545090" sldId="506"/>
        </pc:sldMkLst>
        <pc:spChg chg="mod">
          <ac:chgData name="Richard Chalk" userId="287f8aa4f4de1d19" providerId="LiveId" clId="{49675DFE-3F37-43F8-86E3-0DA7182B61D1}" dt="2023-07-05T05:19:57.089" v="3079" actId="20577"/>
          <ac:spMkLst>
            <pc:docMk/>
            <pc:sldMk cId="658545090" sldId="506"/>
            <ac:spMk id="2" creationId="{2CED0939-2445-F1A3-21AE-0A535344DD5D}"/>
          </ac:spMkLst>
        </pc:spChg>
        <pc:spChg chg="mod">
          <ac:chgData name="Richard Chalk" userId="287f8aa4f4de1d19" providerId="LiveId" clId="{49675DFE-3F37-43F8-86E3-0DA7182B61D1}" dt="2023-07-04T13:05:43.837" v="1764" actId="20577"/>
          <ac:spMkLst>
            <pc:docMk/>
            <pc:sldMk cId="658545090" sldId="506"/>
            <ac:spMk id="3" creationId="{173D56EC-57A4-FE19-1901-5242223ADD72}"/>
          </ac:spMkLst>
        </pc:spChg>
        <pc:spChg chg="mod">
          <ac:chgData name="Richard Chalk" userId="287f8aa4f4de1d19" providerId="LiveId" clId="{49675DFE-3F37-43F8-86E3-0DA7182B61D1}" dt="2023-07-04T13:03:12.404" v="1717" actId="20577"/>
          <ac:spMkLst>
            <pc:docMk/>
            <pc:sldMk cId="658545090" sldId="506"/>
            <ac:spMk id="7" creationId="{EBD62573-4B50-EAD6-8C7E-C3AE6A9F45B4}"/>
          </ac:spMkLst>
        </pc:spChg>
        <pc:spChg chg="add del mod">
          <ac:chgData name="Richard Chalk" userId="287f8aa4f4de1d19" providerId="LiveId" clId="{49675DFE-3F37-43F8-86E3-0DA7182B61D1}" dt="2023-07-05T05:20:09.875" v="3084"/>
          <ac:spMkLst>
            <pc:docMk/>
            <pc:sldMk cId="658545090" sldId="506"/>
            <ac:spMk id="8" creationId="{7B68B6AC-2D1C-3438-455E-DF43B2A3A8FF}"/>
          </ac:spMkLst>
        </pc:spChg>
        <pc:spChg chg="mod">
          <ac:chgData name="Richard Chalk" userId="287f8aa4f4de1d19" providerId="LiveId" clId="{49675DFE-3F37-43F8-86E3-0DA7182B61D1}" dt="2023-07-05T05:20:12.470" v="3085" actId="113"/>
          <ac:spMkLst>
            <pc:docMk/>
            <pc:sldMk cId="658545090" sldId="506"/>
            <ac:spMk id="12" creationId="{47FBB063-A48B-96CC-2C52-34C7795F485F}"/>
          </ac:spMkLst>
        </pc:spChg>
        <pc:picChg chg="del">
          <ac:chgData name="Richard Chalk" userId="287f8aa4f4de1d19" providerId="LiveId" clId="{49675DFE-3F37-43F8-86E3-0DA7182B61D1}" dt="2023-07-04T13:03:22.104" v="1718" actId="478"/>
          <ac:picMkLst>
            <pc:docMk/>
            <pc:sldMk cId="658545090" sldId="506"/>
            <ac:picMk id="8" creationId="{D8FFB379-ACCA-939C-174E-BB213155CDA5}"/>
          </ac:picMkLst>
        </pc:picChg>
        <pc:picChg chg="add mod">
          <ac:chgData name="Richard Chalk" userId="287f8aa4f4de1d19" providerId="LiveId" clId="{49675DFE-3F37-43F8-86E3-0DA7182B61D1}" dt="2023-07-04T13:03:25.945" v="1721" actId="1076"/>
          <ac:picMkLst>
            <pc:docMk/>
            <pc:sldMk cId="658545090" sldId="506"/>
            <ac:picMk id="9" creationId="{BF35C8EC-4A33-B3DA-DB16-25C24D6BD8A9}"/>
          </ac:picMkLst>
        </pc:picChg>
        <pc:picChg chg="mod">
          <ac:chgData name="Richard Chalk" userId="287f8aa4f4de1d19" providerId="LiveId" clId="{49675DFE-3F37-43F8-86E3-0DA7182B61D1}" dt="2023-07-04T13:17:02.308" v="2240" actId="1076"/>
          <ac:picMkLst>
            <pc:docMk/>
            <pc:sldMk cId="658545090" sldId="506"/>
            <ac:picMk id="10" creationId="{357917CD-2A85-AAD4-0D8B-3B60E594447E}"/>
          </ac:picMkLst>
        </pc:picChg>
      </pc:sldChg>
      <pc:sldChg chg="addSp delSp modSp add mod">
        <pc:chgData name="Richard Chalk" userId="287f8aa4f4de1d19" providerId="LiveId" clId="{49675DFE-3F37-43F8-86E3-0DA7182B61D1}" dt="2023-07-05T05:20:53.664" v="3092" actId="20577"/>
        <pc:sldMkLst>
          <pc:docMk/>
          <pc:sldMk cId="4185528542" sldId="507"/>
        </pc:sldMkLst>
        <pc:spChg chg="mod">
          <ac:chgData name="Richard Chalk" userId="287f8aa4f4de1d19" providerId="LiveId" clId="{49675DFE-3F37-43F8-86E3-0DA7182B61D1}" dt="2023-07-05T05:20:35.861" v="3090" actId="5793"/>
          <ac:spMkLst>
            <pc:docMk/>
            <pc:sldMk cId="4185528542" sldId="507"/>
            <ac:spMk id="2" creationId="{2CED0939-2445-F1A3-21AE-0A535344DD5D}"/>
          </ac:spMkLst>
        </pc:spChg>
        <pc:spChg chg="mod">
          <ac:chgData name="Richard Chalk" userId="287f8aa4f4de1d19" providerId="LiveId" clId="{49675DFE-3F37-43F8-86E3-0DA7182B61D1}" dt="2023-07-04T13:09:31.237" v="1882" actId="6549"/>
          <ac:spMkLst>
            <pc:docMk/>
            <pc:sldMk cId="4185528542" sldId="507"/>
            <ac:spMk id="3" creationId="{173D56EC-57A4-FE19-1901-5242223ADD72}"/>
          </ac:spMkLst>
        </pc:spChg>
        <pc:spChg chg="mod">
          <ac:chgData name="Richard Chalk" userId="287f8aa4f4de1d19" providerId="LiveId" clId="{49675DFE-3F37-43F8-86E3-0DA7182B61D1}" dt="2023-07-04T13:06:25.430" v="1798" actId="20577"/>
          <ac:spMkLst>
            <pc:docMk/>
            <pc:sldMk cId="4185528542" sldId="507"/>
            <ac:spMk id="7" creationId="{EBD62573-4B50-EAD6-8C7E-C3AE6A9F45B4}"/>
          </ac:spMkLst>
        </pc:spChg>
        <pc:spChg chg="add mod">
          <ac:chgData name="Richard Chalk" userId="287f8aa4f4de1d19" providerId="LiveId" clId="{49675DFE-3F37-43F8-86E3-0DA7182B61D1}" dt="2023-07-04T13:09:38.356" v="1901" actId="14100"/>
          <ac:spMkLst>
            <pc:docMk/>
            <pc:sldMk cId="4185528542" sldId="507"/>
            <ac:spMk id="8" creationId="{5F9379C8-0EB4-FF49-2608-E31B338FA9CD}"/>
          </ac:spMkLst>
        </pc:spChg>
        <pc:spChg chg="del">
          <ac:chgData name="Richard Chalk" userId="287f8aa4f4de1d19" providerId="LiveId" clId="{49675DFE-3F37-43F8-86E3-0DA7182B61D1}" dt="2023-07-04T13:08:44.873" v="1855" actId="478"/>
          <ac:spMkLst>
            <pc:docMk/>
            <pc:sldMk cId="4185528542" sldId="507"/>
            <ac:spMk id="11" creationId="{EAE9FE35-C3CC-4A3A-FE1A-46297409B518}"/>
          </ac:spMkLst>
        </pc:spChg>
        <pc:spChg chg="mod">
          <ac:chgData name="Richard Chalk" userId="287f8aa4f4de1d19" providerId="LiveId" clId="{49675DFE-3F37-43F8-86E3-0DA7182B61D1}" dt="2023-07-05T05:20:53.664" v="3092" actId="20577"/>
          <ac:spMkLst>
            <pc:docMk/>
            <pc:sldMk cId="4185528542" sldId="507"/>
            <ac:spMk id="12" creationId="{47FBB063-A48B-96CC-2C52-34C7795F485F}"/>
          </ac:spMkLst>
        </pc:spChg>
        <pc:spChg chg="add mod">
          <ac:chgData name="Richard Chalk" userId="287f8aa4f4de1d19" providerId="LiveId" clId="{49675DFE-3F37-43F8-86E3-0DA7182B61D1}" dt="2023-07-04T13:10:38.654" v="1974" actId="1076"/>
          <ac:spMkLst>
            <pc:docMk/>
            <pc:sldMk cId="4185528542" sldId="507"/>
            <ac:spMk id="14" creationId="{DAE04A23-7B74-4BE8-5B52-622BB6884743}"/>
          </ac:spMkLst>
        </pc:spChg>
        <pc:picChg chg="del">
          <ac:chgData name="Richard Chalk" userId="287f8aa4f4de1d19" providerId="LiveId" clId="{49675DFE-3F37-43F8-86E3-0DA7182B61D1}" dt="2023-07-05T05:14:04.675" v="2840" actId="478"/>
          <ac:picMkLst>
            <pc:docMk/>
            <pc:sldMk cId="4185528542" sldId="507"/>
            <ac:picMk id="9" creationId="{BF35C8EC-4A33-B3DA-DB16-25C24D6BD8A9}"/>
          </ac:picMkLst>
        </pc:picChg>
        <pc:picChg chg="mod">
          <ac:chgData name="Richard Chalk" userId="287f8aa4f4de1d19" providerId="LiveId" clId="{49675DFE-3F37-43F8-86E3-0DA7182B61D1}" dt="2023-07-04T13:10:53.590" v="1998" actId="1035"/>
          <ac:picMkLst>
            <pc:docMk/>
            <pc:sldMk cId="4185528542" sldId="507"/>
            <ac:picMk id="10" creationId="{357917CD-2A85-AAD4-0D8B-3B60E594447E}"/>
          </ac:picMkLst>
        </pc:picChg>
        <pc:picChg chg="mod">
          <ac:chgData name="Richard Chalk" userId="287f8aa4f4de1d19" providerId="LiveId" clId="{49675DFE-3F37-43F8-86E3-0DA7182B61D1}" dt="2023-07-04T13:10:29.265" v="1972" actId="1076"/>
          <ac:picMkLst>
            <pc:docMk/>
            <pc:sldMk cId="4185528542" sldId="507"/>
            <ac:picMk id="13" creationId="{2B6D9CDF-0AA1-9356-D082-B6DE33E175BD}"/>
          </ac:picMkLst>
        </pc:picChg>
      </pc:sldChg>
      <pc:sldChg chg="addSp delSp modSp add mod modNotesTx">
        <pc:chgData name="Richard Chalk" userId="287f8aa4f4de1d19" providerId="LiveId" clId="{49675DFE-3F37-43F8-86E3-0DA7182B61D1}" dt="2023-07-05T05:21:20.894" v="3095" actId="207"/>
        <pc:sldMkLst>
          <pc:docMk/>
          <pc:sldMk cId="1895652186" sldId="508"/>
        </pc:sldMkLst>
        <pc:spChg chg="mod">
          <ac:chgData name="Richard Chalk" userId="287f8aa4f4de1d19" providerId="LiveId" clId="{49675DFE-3F37-43F8-86E3-0DA7182B61D1}" dt="2023-07-05T05:21:20.894" v="3095" actId="207"/>
          <ac:spMkLst>
            <pc:docMk/>
            <pc:sldMk cId="1895652186" sldId="508"/>
            <ac:spMk id="2" creationId="{2CED0939-2445-F1A3-21AE-0A535344DD5D}"/>
          </ac:spMkLst>
        </pc:spChg>
        <pc:spChg chg="mod">
          <ac:chgData name="Richard Chalk" userId="287f8aa4f4de1d19" providerId="LiveId" clId="{49675DFE-3F37-43F8-86E3-0DA7182B61D1}" dt="2023-07-04T13:15:03.296" v="2136" actId="14100"/>
          <ac:spMkLst>
            <pc:docMk/>
            <pc:sldMk cId="1895652186" sldId="508"/>
            <ac:spMk id="3" creationId="{173D56EC-57A4-FE19-1901-5242223ADD72}"/>
          </ac:spMkLst>
        </pc:spChg>
        <pc:spChg chg="mod">
          <ac:chgData name="Richard Chalk" userId="287f8aa4f4de1d19" providerId="LiveId" clId="{49675DFE-3F37-43F8-86E3-0DA7182B61D1}" dt="2023-07-04T13:17:41.838" v="2245" actId="20577"/>
          <ac:spMkLst>
            <pc:docMk/>
            <pc:sldMk cId="1895652186" sldId="508"/>
            <ac:spMk id="7" creationId="{EBD62573-4B50-EAD6-8C7E-C3AE6A9F45B4}"/>
          </ac:spMkLst>
        </pc:spChg>
        <pc:spChg chg="mod">
          <ac:chgData name="Richard Chalk" userId="287f8aa4f4de1d19" providerId="LiveId" clId="{49675DFE-3F37-43F8-86E3-0DA7182B61D1}" dt="2023-07-04T13:17:27.160" v="2243" actId="14100"/>
          <ac:spMkLst>
            <pc:docMk/>
            <pc:sldMk cId="1895652186" sldId="508"/>
            <ac:spMk id="8" creationId="{5F9379C8-0EB4-FF49-2608-E31B338FA9CD}"/>
          </ac:spMkLst>
        </pc:spChg>
        <pc:spChg chg="add mod">
          <ac:chgData name="Richard Chalk" userId="287f8aa4f4de1d19" providerId="LiveId" clId="{49675DFE-3F37-43F8-86E3-0DA7182B61D1}" dt="2023-07-04T13:15:44.742" v="2145" actId="1036"/>
          <ac:spMkLst>
            <pc:docMk/>
            <pc:sldMk cId="1895652186" sldId="508"/>
            <ac:spMk id="11" creationId="{9D2FE606-16D2-B81C-59A6-4B3799274F22}"/>
          </ac:spMkLst>
        </pc:spChg>
        <pc:spChg chg="mod">
          <ac:chgData name="Richard Chalk" userId="287f8aa4f4de1d19" providerId="LiveId" clId="{49675DFE-3F37-43F8-86E3-0DA7182B61D1}" dt="2023-07-04T13:16:23.313" v="2219" actId="1076"/>
          <ac:spMkLst>
            <pc:docMk/>
            <pc:sldMk cId="1895652186" sldId="508"/>
            <ac:spMk id="12" creationId="{47FBB063-A48B-96CC-2C52-34C7795F485F}"/>
          </ac:spMkLst>
        </pc:spChg>
        <pc:spChg chg="del">
          <ac:chgData name="Richard Chalk" userId="287f8aa4f4de1d19" providerId="LiveId" clId="{49675DFE-3F37-43F8-86E3-0DA7182B61D1}" dt="2023-07-04T13:14:32.564" v="2099" actId="478"/>
          <ac:spMkLst>
            <pc:docMk/>
            <pc:sldMk cId="1895652186" sldId="508"/>
            <ac:spMk id="14" creationId="{DAE04A23-7B74-4BE8-5B52-622BB6884743}"/>
          </ac:spMkLst>
        </pc:spChg>
        <pc:spChg chg="add mod">
          <ac:chgData name="Richard Chalk" userId="287f8aa4f4de1d19" providerId="LiveId" clId="{49675DFE-3F37-43F8-86E3-0DA7182B61D1}" dt="2023-07-04T13:16:27.058" v="2228" actId="1038"/>
          <ac:spMkLst>
            <pc:docMk/>
            <pc:sldMk cId="1895652186" sldId="508"/>
            <ac:spMk id="15" creationId="{AB241F1C-47F8-53EE-112E-FE66F7DE1F24}"/>
          </ac:spMkLst>
        </pc:spChg>
        <pc:picChg chg="del">
          <ac:chgData name="Richard Chalk" userId="287f8aa4f4de1d19" providerId="LiveId" clId="{49675DFE-3F37-43F8-86E3-0DA7182B61D1}" dt="2023-07-05T05:14:11.409" v="2841" actId="478"/>
          <ac:picMkLst>
            <pc:docMk/>
            <pc:sldMk cId="1895652186" sldId="508"/>
            <ac:picMk id="9" creationId="{BF35C8EC-4A33-B3DA-DB16-25C24D6BD8A9}"/>
          </ac:picMkLst>
        </pc:picChg>
        <pc:picChg chg="del mod">
          <ac:chgData name="Richard Chalk" userId="287f8aa4f4de1d19" providerId="LiveId" clId="{49675DFE-3F37-43F8-86E3-0DA7182B61D1}" dt="2023-07-05T05:21:07.010" v="3094" actId="478"/>
          <ac:picMkLst>
            <pc:docMk/>
            <pc:sldMk cId="1895652186" sldId="508"/>
            <ac:picMk id="10" creationId="{357917CD-2A85-AAD4-0D8B-3B60E594447E}"/>
          </ac:picMkLst>
        </pc:picChg>
        <pc:picChg chg="mod">
          <ac:chgData name="Richard Chalk" userId="287f8aa4f4de1d19" providerId="LiveId" clId="{49675DFE-3F37-43F8-86E3-0DA7182B61D1}" dt="2023-07-04T13:16:23.313" v="2219" actId="1076"/>
          <ac:picMkLst>
            <pc:docMk/>
            <pc:sldMk cId="1895652186" sldId="508"/>
            <ac:picMk id="13" creationId="{2B6D9CDF-0AA1-9356-D082-B6DE33E175BD}"/>
          </ac:picMkLst>
        </pc:picChg>
      </pc:sldChg>
      <pc:sldChg chg="addSp delSp modSp add mod modNotesTx">
        <pc:chgData name="Richard Chalk" userId="287f8aa4f4de1d19" providerId="LiveId" clId="{49675DFE-3F37-43F8-86E3-0DA7182B61D1}" dt="2023-07-05T05:22:43.337" v="3109" actId="6549"/>
        <pc:sldMkLst>
          <pc:docMk/>
          <pc:sldMk cId="2496683731" sldId="509"/>
        </pc:sldMkLst>
        <pc:spChg chg="mod">
          <ac:chgData name="Richard Chalk" userId="287f8aa4f4de1d19" providerId="LiveId" clId="{49675DFE-3F37-43F8-86E3-0DA7182B61D1}" dt="2023-07-05T05:22:06.095" v="3106" actId="20577"/>
          <ac:spMkLst>
            <pc:docMk/>
            <pc:sldMk cId="2496683731" sldId="509"/>
            <ac:spMk id="2" creationId="{2CED0939-2445-F1A3-21AE-0A535344DD5D}"/>
          </ac:spMkLst>
        </pc:spChg>
        <pc:spChg chg="del">
          <ac:chgData name="Richard Chalk" userId="287f8aa4f4de1d19" providerId="LiveId" clId="{49675DFE-3F37-43F8-86E3-0DA7182B61D1}" dt="2023-07-05T04:56:33.087" v="2489" actId="478"/>
          <ac:spMkLst>
            <pc:docMk/>
            <pc:sldMk cId="2496683731" sldId="509"/>
            <ac:spMk id="3" creationId="{173D56EC-57A4-FE19-1901-5242223ADD72}"/>
          </ac:spMkLst>
        </pc:spChg>
        <pc:spChg chg="mod">
          <ac:chgData name="Richard Chalk" userId="287f8aa4f4de1d19" providerId="LiveId" clId="{49675DFE-3F37-43F8-86E3-0DA7182B61D1}" dt="2023-07-04T14:29:59.291" v="2281" actId="20577"/>
          <ac:spMkLst>
            <pc:docMk/>
            <pc:sldMk cId="2496683731" sldId="509"/>
            <ac:spMk id="7" creationId="{EBD62573-4B50-EAD6-8C7E-C3AE6A9F45B4}"/>
          </ac:spMkLst>
        </pc:spChg>
        <pc:spChg chg="del">
          <ac:chgData name="Richard Chalk" userId="287f8aa4f4de1d19" providerId="LiveId" clId="{49675DFE-3F37-43F8-86E3-0DA7182B61D1}" dt="2023-07-05T04:56:36.938" v="2491" actId="478"/>
          <ac:spMkLst>
            <pc:docMk/>
            <pc:sldMk cId="2496683731" sldId="509"/>
            <ac:spMk id="8" creationId="{5F9379C8-0EB4-FF49-2608-E31B338FA9CD}"/>
          </ac:spMkLst>
        </pc:spChg>
        <pc:spChg chg="del">
          <ac:chgData name="Richard Chalk" userId="287f8aa4f4de1d19" providerId="LiveId" clId="{49675DFE-3F37-43F8-86E3-0DA7182B61D1}" dt="2023-07-05T04:56:43.055" v="2493" actId="478"/>
          <ac:spMkLst>
            <pc:docMk/>
            <pc:sldMk cId="2496683731" sldId="509"/>
            <ac:spMk id="11" creationId="{9D2FE606-16D2-B81C-59A6-4B3799274F22}"/>
          </ac:spMkLst>
        </pc:spChg>
        <pc:spChg chg="del">
          <ac:chgData name="Richard Chalk" userId="287f8aa4f4de1d19" providerId="LiveId" clId="{49675DFE-3F37-43F8-86E3-0DA7182B61D1}" dt="2023-07-05T04:56:44.639" v="2495" actId="478"/>
          <ac:spMkLst>
            <pc:docMk/>
            <pc:sldMk cId="2496683731" sldId="509"/>
            <ac:spMk id="12" creationId="{47FBB063-A48B-96CC-2C52-34C7795F485F}"/>
          </ac:spMkLst>
        </pc:spChg>
        <pc:spChg chg="add del">
          <ac:chgData name="Richard Chalk" userId="287f8aa4f4de1d19" providerId="LiveId" clId="{49675DFE-3F37-43F8-86E3-0DA7182B61D1}" dt="2023-07-05T04:56:30.612" v="2488" actId="478"/>
          <ac:spMkLst>
            <pc:docMk/>
            <pc:sldMk cId="2496683731" sldId="509"/>
            <ac:spMk id="14" creationId="{2847814A-E116-D950-5104-3FB78A97729B}"/>
          </ac:spMkLst>
        </pc:spChg>
        <pc:spChg chg="del">
          <ac:chgData name="Richard Chalk" userId="287f8aa4f4de1d19" providerId="LiveId" clId="{49675DFE-3F37-43F8-86E3-0DA7182B61D1}" dt="2023-07-05T04:56:45.452" v="2496" actId="478"/>
          <ac:spMkLst>
            <pc:docMk/>
            <pc:sldMk cId="2496683731" sldId="509"/>
            <ac:spMk id="15" creationId="{AB241F1C-47F8-53EE-112E-FE66F7DE1F24}"/>
          </ac:spMkLst>
        </pc:spChg>
        <pc:spChg chg="add mod ord">
          <ac:chgData name="Richard Chalk" userId="287f8aa4f4de1d19" providerId="LiveId" clId="{49675DFE-3F37-43F8-86E3-0DA7182B61D1}" dt="2023-07-05T05:08:54.440" v="2706" actId="14100"/>
          <ac:spMkLst>
            <pc:docMk/>
            <pc:sldMk cId="2496683731" sldId="509"/>
            <ac:spMk id="16" creationId="{D66CFC44-5935-9CDE-8D82-712AB261BA4B}"/>
          </ac:spMkLst>
        </pc:spChg>
        <pc:spChg chg="add mod">
          <ac:chgData name="Richard Chalk" userId="287f8aa4f4de1d19" providerId="LiveId" clId="{49675DFE-3F37-43F8-86E3-0DA7182B61D1}" dt="2023-07-05T05:01:58.112" v="2588" actId="1035"/>
          <ac:spMkLst>
            <pc:docMk/>
            <pc:sldMk cId="2496683731" sldId="509"/>
            <ac:spMk id="17" creationId="{9429C837-D9A2-C0B0-05A9-B0006F2D1871}"/>
          </ac:spMkLst>
        </pc:spChg>
        <pc:spChg chg="add del mod">
          <ac:chgData name="Richard Chalk" userId="287f8aa4f4de1d19" providerId="LiveId" clId="{49675DFE-3F37-43F8-86E3-0DA7182B61D1}" dt="2023-07-05T05:01:03.264" v="2560"/>
          <ac:spMkLst>
            <pc:docMk/>
            <pc:sldMk cId="2496683731" sldId="509"/>
            <ac:spMk id="20" creationId="{2219486F-D916-0DB3-4A42-4A80DBC16782}"/>
          </ac:spMkLst>
        </pc:spChg>
        <pc:spChg chg="add mod">
          <ac:chgData name="Richard Chalk" userId="287f8aa4f4de1d19" providerId="LiveId" clId="{49675DFE-3F37-43F8-86E3-0DA7182B61D1}" dt="2023-07-05T05:22:43.337" v="3109" actId="6549"/>
          <ac:spMkLst>
            <pc:docMk/>
            <pc:sldMk cId="2496683731" sldId="509"/>
            <ac:spMk id="21" creationId="{2C0CDD3E-68E7-4FDF-40F5-D5699A73BEE0}"/>
          </ac:spMkLst>
        </pc:spChg>
        <pc:spChg chg="add mod">
          <ac:chgData name="Richard Chalk" userId="287f8aa4f4de1d19" providerId="LiveId" clId="{49675DFE-3F37-43F8-86E3-0DA7182B61D1}" dt="2023-07-05T05:02:06.427" v="2598" actId="1036"/>
          <ac:spMkLst>
            <pc:docMk/>
            <pc:sldMk cId="2496683731" sldId="509"/>
            <ac:spMk id="23" creationId="{EEA46CC2-EB43-92C8-3630-87AC20712EA2}"/>
          </ac:spMkLst>
        </pc:spChg>
        <pc:spChg chg="add mod">
          <ac:chgData name="Richard Chalk" userId="287f8aa4f4de1d19" providerId="LiveId" clId="{49675DFE-3F37-43F8-86E3-0DA7182B61D1}" dt="2023-07-05T05:06:57.820" v="2691" actId="1036"/>
          <ac:spMkLst>
            <pc:docMk/>
            <pc:sldMk cId="2496683731" sldId="509"/>
            <ac:spMk id="24" creationId="{F8D8E1B8-1897-8640-2B70-7256BD8EB4C8}"/>
          </ac:spMkLst>
        </pc:spChg>
        <pc:picChg chg="del">
          <ac:chgData name="Richard Chalk" userId="287f8aa4f4de1d19" providerId="LiveId" clId="{49675DFE-3F37-43F8-86E3-0DA7182B61D1}" dt="2023-07-05T05:08:29.021" v="2702" actId="478"/>
          <ac:picMkLst>
            <pc:docMk/>
            <pc:sldMk cId="2496683731" sldId="509"/>
            <ac:picMk id="9" creationId="{BF35C8EC-4A33-B3DA-DB16-25C24D6BD8A9}"/>
          </ac:picMkLst>
        </pc:picChg>
        <pc:picChg chg="mod">
          <ac:chgData name="Richard Chalk" userId="287f8aa4f4de1d19" providerId="LiveId" clId="{49675DFE-3F37-43F8-86E3-0DA7182B61D1}" dt="2023-07-05T04:58:37.051" v="2514" actId="1076"/>
          <ac:picMkLst>
            <pc:docMk/>
            <pc:sldMk cId="2496683731" sldId="509"/>
            <ac:picMk id="10" creationId="{357917CD-2A85-AAD4-0D8B-3B60E594447E}"/>
          </ac:picMkLst>
        </pc:picChg>
        <pc:picChg chg="del">
          <ac:chgData name="Richard Chalk" userId="287f8aa4f4de1d19" providerId="LiveId" clId="{49675DFE-3F37-43F8-86E3-0DA7182B61D1}" dt="2023-07-05T04:56:43.800" v="2494" actId="478"/>
          <ac:picMkLst>
            <pc:docMk/>
            <pc:sldMk cId="2496683731" sldId="509"/>
            <ac:picMk id="13" creationId="{2B6D9CDF-0AA1-9356-D082-B6DE33E175BD}"/>
          </ac:picMkLst>
        </pc:picChg>
        <pc:picChg chg="add del mod">
          <ac:chgData name="Richard Chalk" userId="287f8aa4f4de1d19" providerId="LiveId" clId="{49675DFE-3F37-43F8-86E3-0DA7182B61D1}" dt="2023-07-05T05:06:48.659" v="2687" actId="478"/>
          <ac:picMkLst>
            <pc:docMk/>
            <pc:sldMk cId="2496683731" sldId="509"/>
            <ac:picMk id="18" creationId="{238A2357-899C-969E-730D-44AAC56D34FF}"/>
          </ac:picMkLst>
        </pc:picChg>
        <pc:picChg chg="add mod">
          <ac:chgData name="Richard Chalk" userId="287f8aa4f4de1d19" providerId="LiveId" clId="{49675DFE-3F37-43F8-86E3-0DA7182B61D1}" dt="2023-07-05T05:09:10.616" v="2733" actId="1036"/>
          <ac:picMkLst>
            <pc:docMk/>
            <pc:sldMk cId="2496683731" sldId="509"/>
            <ac:picMk id="22" creationId="{32FE7DAD-16C2-F38D-DE5D-F196D1AB938A}"/>
          </ac:picMkLst>
        </pc:picChg>
        <pc:picChg chg="add mod">
          <ac:chgData name="Richard Chalk" userId="287f8aa4f4de1d19" providerId="LiveId" clId="{49675DFE-3F37-43F8-86E3-0DA7182B61D1}" dt="2023-07-05T05:09:05.400" v="2708" actId="1076"/>
          <ac:picMkLst>
            <pc:docMk/>
            <pc:sldMk cId="2496683731" sldId="509"/>
            <ac:picMk id="2050" creationId="{DCDDF168-5BA0-6D9A-E926-2ADCFE0F8517}"/>
          </ac:picMkLst>
        </pc:picChg>
      </pc:sldChg>
      <pc:sldChg chg="addSp delSp modSp add mod modNotesTx">
        <pc:chgData name="Richard Chalk" userId="287f8aa4f4de1d19" providerId="LiveId" clId="{49675DFE-3F37-43F8-86E3-0DA7182B61D1}" dt="2023-07-05T05:24:44.451" v="3138" actId="1076"/>
        <pc:sldMkLst>
          <pc:docMk/>
          <pc:sldMk cId="108713598" sldId="510"/>
        </pc:sldMkLst>
        <pc:spChg chg="mod">
          <ac:chgData name="Richard Chalk" userId="287f8aa4f4de1d19" providerId="LiveId" clId="{49675DFE-3F37-43F8-86E3-0DA7182B61D1}" dt="2023-07-05T05:23:25.560" v="3117" actId="207"/>
          <ac:spMkLst>
            <pc:docMk/>
            <pc:sldMk cId="108713598" sldId="510"/>
            <ac:spMk id="2" creationId="{2CED0939-2445-F1A3-21AE-0A535344DD5D}"/>
          </ac:spMkLst>
        </pc:spChg>
        <pc:spChg chg="mod">
          <ac:chgData name="Richard Chalk" userId="287f8aa4f4de1d19" providerId="LiveId" clId="{49675DFE-3F37-43F8-86E3-0DA7182B61D1}" dt="2023-07-05T05:11:34.303" v="2755" actId="14100"/>
          <ac:spMkLst>
            <pc:docMk/>
            <pc:sldMk cId="108713598" sldId="510"/>
            <ac:spMk id="3" creationId="{173D56EC-57A4-FE19-1901-5242223ADD72}"/>
          </ac:spMkLst>
        </pc:spChg>
        <pc:spChg chg="mod">
          <ac:chgData name="Richard Chalk" userId="287f8aa4f4de1d19" providerId="LiveId" clId="{49675DFE-3F37-43F8-86E3-0DA7182B61D1}" dt="2023-07-04T19:00:04.280" v="2293" actId="20577"/>
          <ac:spMkLst>
            <pc:docMk/>
            <pc:sldMk cId="108713598" sldId="510"/>
            <ac:spMk id="7" creationId="{EBD62573-4B50-EAD6-8C7E-C3AE6A9F45B4}"/>
          </ac:spMkLst>
        </pc:spChg>
        <pc:spChg chg="del">
          <ac:chgData name="Richard Chalk" userId="287f8aa4f4de1d19" providerId="LiveId" clId="{49675DFE-3F37-43F8-86E3-0DA7182B61D1}" dt="2023-07-05T05:10:31.409" v="2743" actId="478"/>
          <ac:spMkLst>
            <pc:docMk/>
            <pc:sldMk cId="108713598" sldId="510"/>
            <ac:spMk id="8" creationId="{5F9379C8-0EB4-FF49-2608-E31B338FA9CD}"/>
          </ac:spMkLst>
        </pc:spChg>
        <pc:spChg chg="del">
          <ac:chgData name="Richard Chalk" userId="287f8aa4f4de1d19" providerId="LiveId" clId="{49675DFE-3F37-43F8-86E3-0DA7182B61D1}" dt="2023-07-05T05:10:33.110" v="2745" actId="478"/>
          <ac:spMkLst>
            <pc:docMk/>
            <pc:sldMk cId="108713598" sldId="510"/>
            <ac:spMk id="11" creationId="{9D2FE606-16D2-B81C-59A6-4B3799274F22}"/>
          </ac:spMkLst>
        </pc:spChg>
        <pc:spChg chg="del">
          <ac:chgData name="Richard Chalk" userId="287f8aa4f4de1d19" providerId="LiveId" clId="{49675DFE-3F37-43F8-86E3-0DA7182B61D1}" dt="2023-07-05T05:10:30.341" v="2742" actId="478"/>
          <ac:spMkLst>
            <pc:docMk/>
            <pc:sldMk cId="108713598" sldId="510"/>
            <ac:spMk id="12" creationId="{47FBB063-A48B-96CC-2C52-34C7795F485F}"/>
          </ac:spMkLst>
        </pc:spChg>
        <pc:spChg chg="del">
          <ac:chgData name="Richard Chalk" userId="287f8aa4f4de1d19" providerId="LiveId" clId="{49675DFE-3F37-43F8-86E3-0DA7182B61D1}" dt="2023-07-05T05:09:25.180" v="2735" actId="478"/>
          <ac:spMkLst>
            <pc:docMk/>
            <pc:sldMk cId="108713598" sldId="510"/>
            <ac:spMk id="14" creationId="{2847814A-E116-D950-5104-3FB78A97729B}"/>
          </ac:spMkLst>
        </pc:spChg>
        <pc:spChg chg="del">
          <ac:chgData name="Richard Chalk" userId="287f8aa4f4de1d19" providerId="LiveId" clId="{49675DFE-3F37-43F8-86E3-0DA7182B61D1}" dt="2023-07-05T05:10:32.157" v="2744" actId="478"/>
          <ac:spMkLst>
            <pc:docMk/>
            <pc:sldMk cId="108713598" sldId="510"/>
            <ac:spMk id="15" creationId="{AB241F1C-47F8-53EE-112E-FE66F7DE1F24}"/>
          </ac:spMkLst>
        </pc:spChg>
        <pc:spChg chg="add mod">
          <ac:chgData name="Richard Chalk" userId="287f8aa4f4de1d19" providerId="LiveId" clId="{49675DFE-3F37-43F8-86E3-0DA7182B61D1}" dt="2023-07-05T05:24:38.924" v="3137" actId="20577"/>
          <ac:spMkLst>
            <pc:docMk/>
            <pc:sldMk cId="108713598" sldId="510"/>
            <ac:spMk id="17" creationId="{CAF0701B-C5F3-3E2A-5BD5-1777621810A6}"/>
          </ac:spMkLst>
        </pc:spChg>
        <pc:spChg chg="add mod">
          <ac:chgData name="Richard Chalk" userId="287f8aa4f4de1d19" providerId="LiveId" clId="{49675DFE-3F37-43F8-86E3-0DA7182B61D1}" dt="2023-07-05T05:23:32.020" v="3121" actId="20577"/>
          <ac:spMkLst>
            <pc:docMk/>
            <pc:sldMk cId="108713598" sldId="510"/>
            <ac:spMk id="20" creationId="{0535DB8F-D00B-3F96-6ADB-6A2AF9850DCD}"/>
          </ac:spMkLst>
        </pc:spChg>
        <pc:spChg chg="add mod">
          <ac:chgData name="Richard Chalk" userId="287f8aa4f4de1d19" providerId="LiveId" clId="{49675DFE-3F37-43F8-86E3-0DA7182B61D1}" dt="2023-07-05T05:16:21.752" v="2978" actId="14100"/>
          <ac:spMkLst>
            <pc:docMk/>
            <pc:sldMk cId="108713598" sldId="510"/>
            <ac:spMk id="22" creationId="{120FCFC2-BC5F-C545-94C8-8BBCA627CCDA}"/>
          </ac:spMkLst>
        </pc:spChg>
        <pc:picChg chg="del">
          <ac:chgData name="Richard Chalk" userId="287f8aa4f4de1d19" providerId="LiveId" clId="{49675DFE-3F37-43F8-86E3-0DA7182B61D1}" dt="2023-07-05T05:09:26.733" v="2736" actId="478"/>
          <ac:picMkLst>
            <pc:docMk/>
            <pc:sldMk cId="108713598" sldId="510"/>
            <ac:picMk id="9" creationId="{BF35C8EC-4A33-B3DA-DB16-25C24D6BD8A9}"/>
          </ac:picMkLst>
        </pc:picChg>
        <pc:picChg chg="del">
          <ac:chgData name="Richard Chalk" userId="287f8aa4f4de1d19" providerId="LiveId" clId="{49675DFE-3F37-43F8-86E3-0DA7182B61D1}" dt="2023-07-05T05:09:28.647" v="2737" actId="478"/>
          <ac:picMkLst>
            <pc:docMk/>
            <pc:sldMk cId="108713598" sldId="510"/>
            <ac:picMk id="10" creationId="{357917CD-2A85-AAD4-0D8B-3B60E594447E}"/>
          </ac:picMkLst>
        </pc:picChg>
        <pc:picChg chg="del">
          <ac:chgData name="Richard Chalk" userId="287f8aa4f4de1d19" providerId="LiveId" clId="{49675DFE-3F37-43F8-86E3-0DA7182B61D1}" dt="2023-07-05T05:10:28.697" v="2741" actId="478"/>
          <ac:picMkLst>
            <pc:docMk/>
            <pc:sldMk cId="108713598" sldId="510"/>
            <ac:picMk id="13" creationId="{2B6D9CDF-0AA1-9356-D082-B6DE33E175BD}"/>
          </ac:picMkLst>
        </pc:picChg>
        <pc:picChg chg="add mod">
          <ac:chgData name="Richard Chalk" userId="287f8aa4f4de1d19" providerId="LiveId" clId="{49675DFE-3F37-43F8-86E3-0DA7182B61D1}" dt="2023-07-05T05:09:39.939" v="2740" actId="1038"/>
          <ac:picMkLst>
            <pc:docMk/>
            <pc:sldMk cId="108713598" sldId="510"/>
            <ac:picMk id="16" creationId="{3D7D0F8C-A2A3-49E8-9BC6-4E599CE624E2}"/>
          </ac:picMkLst>
        </pc:picChg>
        <pc:picChg chg="add mod">
          <ac:chgData name="Richard Chalk" userId="287f8aa4f4de1d19" providerId="LiveId" clId="{49675DFE-3F37-43F8-86E3-0DA7182B61D1}" dt="2023-07-05T05:15:09.652" v="2852" actId="1076"/>
          <ac:picMkLst>
            <pc:docMk/>
            <pc:sldMk cId="108713598" sldId="510"/>
            <ac:picMk id="18" creationId="{1610344C-9D06-D798-AAC6-2ABA063D4617}"/>
          </ac:picMkLst>
        </pc:picChg>
        <pc:picChg chg="add mod">
          <ac:chgData name="Richard Chalk" userId="287f8aa4f4de1d19" providerId="LiveId" clId="{49675DFE-3F37-43F8-86E3-0DA7182B61D1}" dt="2023-07-05T05:15:22.930" v="2953" actId="1037"/>
          <ac:picMkLst>
            <pc:docMk/>
            <pc:sldMk cId="108713598" sldId="510"/>
            <ac:picMk id="19" creationId="{89984E91-BBFE-1CEC-88ED-1FCB3C8743F1}"/>
          </ac:picMkLst>
        </pc:picChg>
        <pc:picChg chg="add mod">
          <ac:chgData name="Richard Chalk" userId="287f8aa4f4de1d19" providerId="LiveId" clId="{49675DFE-3F37-43F8-86E3-0DA7182B61D1}" dt="2023-07-05T05:16:00.304" v="2972" actId="1076"/>
          <ac:picMkLst>
            <pc:docMk/>
            <pc:sldMk cId="108713598" sldId="510"/>
            <ac:picMk id="21" creationId="{A51A4BE9-C55E-85C5-A278-4F3D7379C6FF}"/>
          </ac:picMkLst>
        </pc:picChg>
        <pc:picChg chg="add mod">
          <ac:chgData name="Richard Chalk" userId="287f8aa4f4de1d19" providerId="LiveId" clId="{49675DFE-3F37-43F8-86E3-0DA7182B61D1}" dt="2023-07-05T05:24:44.451" v="3138" actId="1076"/>
          <ac:picMkLst>
            <pc:docMk/>
            <pc:sldMk cId="108713598" sldId="510"/>
            <ac:picMk id="4098" creationId="{185D879C-02B9-E813-8915-E59D2F12AF17}"/>
          </ac:picMkLst>
        </pc:picChg>
        <pc:cxnChg chg="mod">
          <ac:chgData name="Richard Chalk" userId="287f8aa4f4de1d19" providerId="LiveId" clId="{49675DFE-3F37-43F8-86E3-0DA7182B61D1}" dt="2023-07-05T05:11:37.364" v="2786" actId="1038"/>
          <ac:cxnSpMkLst>
            <pc:docMk/>
            <pc:sldMk cId="108713598" sldId="510"/>
            <ac:cxnSpMk id="4" creationId="{8E10E644-46F5-F891-B4EC-377F5D56B5D8}"/>
          </ac:cxnSpMkLst>
        </pc:cxnChg>
      </pc:sldChg>
    </pc:docChg>
  </pc:docChgLst>
  <pc:docChgLst>
    <pc:chgData name="Richard Chalk" userId="287f8aa4f4de1d19" providerId="LiveId" clId="{23EED2F8-B88B-41D3-B692-619C61F7DB33}"/>
    <pc:docChg chg="undo custSel addSld delSld modSld">
      <pc:chgData name="Richard Chalk" userId="287f8aa4f4de1d19" providerId="LiveId" clId="{23EED2F8-B88B-41D3-B692-619C61F7DB33}" dt="2023-05-29T14:21:28.285" v="5852" actId="207"/>
      <pc:docMkLst>
        <pc:docMk/>
      </pc:docMkLst>
      <pc:sldChg chg="addSp delSp modSp mod">
        <pc:chgData name="Richard Chalk" userId="287f8aa4f4de1d19" providerId="LiveId" clId="{23EED2F8-B88B-41D3-B692-619C61F7DB33}" dt="2023-05-29T12:09:29.471" v="4971" actId="167"/>
        <pc:sldMkLst>
          <pc:docMk/>
          <pc:sldMk cId="0" sldId="299"/>
        </pc:sldMkLst>
        <pc:spChg chg="del">
          <ac:chgData name="Richard Chalk" userId="287f8aa4f4de1d19" providerId="LiveId" clId="{23EED2F8-B88B-41D3-B692-619C61F7DB33}" dt="2023-05-29T08:10:08.523" v="22" actId="478"/>
          <ac:spMkLst>
            <pc:docMk/>
            <pc:sldMk cId="0" sldId="299"/>
            <ac:spMk id="8" creationId="{ED4034BF-9681-112F-0FAB-73923168F7F7}"/>
          </ac:spMkLst>
        </pc:spChg>
        <pc:spChg chg="del">
          <ac:chgData name="Richard Chalk" userId="287f8aa4f4de1d19" providerId="LiveId" clId="{23EED2F8-B88B-41D3-B692-619C61F7DB33}" dt="2023-05-29T08:10:10.006" v="23" actId="478"/>
          <ac:spMkLst>
            <pc:docMk/>
            <pc:sldMk cId="0" sldId="299"/>
            <ac:spMk id="9" creationId="{CCEA4855-3742-0F67-41FF-2E633499E6F3}"/>
          </ac:spMkLst>
        </pc:spChg>
        <pc:spChg chg="del">
          <ac:chgData name="Richard Chalk" userId="287f8aa4f4de1d19" providerId="LiveId" clId="{23EED2F8-B88B-41D3-B692-619C61F7DB33}" dt="2023-05-29T08:10:12.465" v="24" actId="478"/>
          <ac:spMkLst>
            <pc:docMk/>
            <pc:sldMk cId="0" sldId="299"/>
            <ac:spMk id="10" creationId="{4954C17A-179C-416C-29F4-C3A75547DF4E}"/>
          </ac:spMkLst>
        </pc:spChg>
        <pc:spChg chg="mod">
          <ac:chgData name="Richard Chalk" userId="287f8aa4f4de1d19" providerId="LiveId" clId="{23EED2F8-B88B-41D3-B692-619C61F7DB33}" dt="2023-05-29T12:09:06.562" v="4965" actId="1076"/>
          <ac:spMkLst>
            <pc:docMk/>
            <pc:sldMk cId="0" sldId="299"/>
            <ac:spMk id="12" creationId="{6A8F2775-4427-6D4B-E666-E53DE2E375BC}"/>
          </ac:spMkLst>
        </pc:spChg>
        <pc:spChg chg="mod">
          <ac:chgData name="Richard Chalk" userId="287f8aa4f4de1d19" providerId="LiveId" clId="{23EED2F8-B88B-41D3-B692-619C61F7DB33}" dt="2023-05-29T09:35:32.770" v="2515" actId="207"/>
          <ac:spMkLst>
            <pc:docMk/>
            <pc:sldMk cId="0" sldId="299"/>
            <ac:spMk id="658" creationId="{00000000-0000-0000-0000-000000000000}"/>
          </ac:spMkLst>
        </pc:spChg>
        <pc:picChg chg="add mod">
          <ac:chgData name="Richard Chalk" userId="287f8aa4f4de1d19" providerId="LiveId" clId="{23EED2F8-B88B-41D3-B692-619C61F7DB33}" dt="2023-05-29T12:09:09.887" v="4966"/>
          <ac:picMkLst>
            <pc:docMk/>
            <pc:sldMk cId="0" sldId="299"/>
            <ac:picMk id="2" creationId="{27DA1126-0BE6-5D16-1C95-67BFE4274FDF}"/>
          </ac:picMkLst>
        </pc:picChg>
        <pc:picChg chg="add mod">
          <ac:chgData name="Richard Chalk" userId="287f8aa4f4de1d19" providerId="LiveId" clId="{23EED2F8-B88B-41D3-B692-619C61F7DB33}" dt="2023-05-29T12:09:29.471" v="4971" actId="167"/>
          <ac:picMkLst>
            <pc:docMk/>
            <pc:sldMk cId="0" sldId="299"/>
            <ac:picMk id="3" creationId="{E5B51BAC-2D33-2D98-6DA7-CA2027529AFA}"/>
          </ac:picMkLst>
        </pc:picChg>
        <pc:picChg chg="del">
          <ac:chgData name="Richard Chalk" userId="287f8aa4f4de1d19" providerId="LiveId" clId="{23EED2F8-B88B-41D3-B692-619C61F7DB33}" dt="2023-05-29T08:10:12.465" v="24" actId="478"/>
          <ac:picMkLst>
            <pc:docMk/>
            <pc:sldMk cId="0" sldId="299"/>
            <ac:picMk id="11" creationId="{34BE43FA-7C45-A149-7F08-7DEC314E6BF4}"/>
          </ac:picMkLst>
        </pc:picChg>
        <pc:picChg chg="del">
          <ac:chgData name="Richard Chalk" userId="287f8aa4f4de1d19" providerId="LiveId" clId="{23EED2F8-B88B-41D3-B692-619C61F7DB33}" dt="2023-05-29T08:10:06.440" v="21" actId="478"/>
          <ac:picMkLst>
            <pc:docMk/>
            <pc:sldMk cId="0" sldId="299"/>
            <ac:picMk id="1026" creationId="{856A9D6A-4E20-880F-8DD9-FA385A31654B}"/>
          </ac:picMkLst>
        </pc:picChg>
      </pc:sldChg>
      <pc:sldChg chg="modSp mod">
        <pc:chgData name="Richard Chalk" userId="287f8aa4f4de1d19" providerId="LiveId" clId="{23EED2F8-B88B-41D3-B692-619C61F7DB33}" dt="2023-05-29T14:19:22.785" v="5841" actId="20577"/>
        <pc:sldMkLst>
          <pc:docMk/>
          <pc:sldMk cId="3213385662" sldId="309"/>
        </pc:sldMkLst>
        <pc:spChg chg="mod">
          <ac:chgData name="Richard Chalk" userId="287f8aa4f4de1d19" providerId="LiveId" clId="{23EED2F8-B88B-41D3-B692-619C61F7DB33}" dt="2023-05-29T14:19:22.785" v="5841" actId="20577"/>
          <ac:spMkLst>
            <pc:docMk/>
            <pc:sldMk cId="3213385662" sldId="309"/>
            <ac:spMk id="118" creationId="{00000000-0000-0000-0000-000000000000}"/>
          </ac:spMkLst>
        </pc:spChg>
      </pc:sldChg>
      <pc:sldChg chg="del">
        <pc:chgData name="Richard Chalk" userId="287f8aa4f4de1d19" providerId="LiveId" clId="{23EED2F8-B88B-41D3-B692-619C61F7DB33}" dt="2023-05-29T12:08:59.211" v="4964" actId="47"/>
        <pc:sldMkLst>
          <pc:docMk/>
          <pc:sldMk cId="2636729480" sldId="330"/>
        </pc:sldMkLst>
      </pc:sldChg>
      <pc:sldChg chg="del">
        <pc:chgData name="Richard Chalk" userId="287f8aa4f4de1d19" providerId="LiveId" clId="{23EED2F8-B88B-41D3-B692-619C61F7DB33}" dt="2023-05-29T12:08:59.211" v="4964" actId="47"/>
        <pc:sldMkLst>
          <pc:docMk/>
          <pc:sldMk cId="736325870" sldId="335"/>
        </pc:sldMkLst>
      </pc:sldChg>
      <pc:sldChg chg="del">
        <pc:chgData name="Richard Chalk" userId="287f8aa4f4de1d19" providerId="LiveId" clId="{23EED2F8-B88B-41D3-B692-619C61F7DB33}" dt="2023-05-29T12:08:59.211" v="4964" actId="47"/>
        <pc:sldMkLst>
          <pc:docMk/>
          <pc:sldMk cId="3796371140" sldId="336"/>
        </pc:sldMkLst>
      </pc:sldChg>
      <pc:sldChg chg="del">
        <pc:chgData name="Richard Chalk" userId="287f8aa4f4de1d19" providerId="LiveId" clId="{23EED2F8-B88B-41D3-B692-619C61F7DB33}" dt="2023-05-29T12:08:59.211" v="4964" actId="47"/>
        <pc:sldMkLst>
          <pc:docMk/>
          <pc:sldMk cId="1961463139" sldId="337"/>
        </pc:sldMkLst>
      </pc:sldChg>
      <pc:sldChg chg="del">
        <pc:chgData name="Richard Chalk" userId="287f8aa4f4de1d19" providerId="LiveId" clId="{23EED2F8-B88B-41D3-B692-619C61F7DB33}" dt="2023-05-29T12:08:59.211" v="4964" actId="47"/>
        <pc:sldMkLst>
          <pc:docMk/>
          <pc:sldMk cId="450334359" sldId="338"/>
        </pc:sldMkLst>
      </pc:sldChg>
      <pc:sldChg chg="del">
        <pc:chgData name="Richard Chalk" userId="287f8aa4f4de1d19" providerId="LiveId" clId="{23EED2F8-B88B-41D3-B692-619C61F7DB33}" dt="2023-05-29T12:08:59.211" v="4964" actId="47"/>
        <pc:sldMkLst>
          <pc:docMk/>
          <pc:sldMk cId="54387181" sldId="339"/>
        </pc:sldMkLst>
      </pc:sldChg>
      <pc:sldChg chg="del">
        <pc:chgData name="Richard Chalk" userId="287f8aa4f4de1d19" providerId="LiveId" clId="{23EED2F8-B88B-41D3-B692-619C61F7DB33}" dt="2023-05-29T12:08:59.211" v="4964" actId="47"/>
        <pc:sldMkLst>
          <pc:docMk/>
          <pc:sldMk cId="2136242104" sldId="340"/>
        </pc:sldMkLst>
      </pc:sldChg>
      <pc:sldChg chg="del">
        <pc:chgData name="Richard Chalk" userId="287f8aa4f4de1d19" providerId="LiveId" clId="{23EED2F8-B88B-41D3-B692-619C61F7DB33}" dt="2023-05-29T12:08:59.211" v="4964" actId="47"/>
        <pc:sldMkLst>
          <pc:docMk/>
          <pc:sldMk cId="3442611223" sldId="341"/>
        </pc:sldMkLst>
      </pc:sldChg>
      <pc:sldChg chg="del">
        <pc:chgData name="Richard Chalk" userId="287f8aa4f4de1d19" providerId="LiveId" clId="{23EED2F8-B88B-41D3-B692-619C61F7DB33}" dt="2023-05-29T12:08:59.211" v="4964" actId="47"/>
        <pc:sldMkLst>
          <pc:docMk/>
          <pc:sldMk cId="1482596028" sldId="342"/>
        </pc:sldMkLst>
      </pc:sldChg>
      <pc:sldChg chg="new del">
        <pc:chgData name="Richard Chalk" userId="287f8aa4f4de1d19" providerId="LiveId" clId="{23EED2F8-B88B-41D3-B692-619C61F7DB33}" dt="2023-05-29T12:08:59.211" v="4964" actId="47"/>
        <pc:sldMkLst>
          <pc:docMk/>
          <pc:sldMk cId="331560309" sldId="343"/>
        </pc:sldMkLst>
      </pc:sldChg>
      <pc:sldChg chg="addSp delSp modSp add mod">
        <pc:chgData name="Richard Chalk" userId="287f8aa4f4de1d19" providerId="LiveId" clId="{23EED2F8-B88B-41D3-B692-619C61F7DB33}" dt="2023-05-29T12:10:07.896" v="4980" actId="20577"/>
        <pc:sldMkLst>
          <pc:docMk/>
          <pc:sldMk cId="3473543632" sldId="344"/>
        </pc:sldMkLst>
        <pc:spChg chg="mod">
          <ac:chgData name="Richard Chalk" userId="287f8aa4f4de1d19" providerId="LiveId" clId="{23EED2F8-B88B-41D3-B692-619C61F7DB33}" dt="2023-05-29T08:17:07.521" v="99" actId="20577"/>
          <ac:spMkLst>
            <pc:docMk/>
            <pc:sldMk cId="3473543632" sldId="344"/>
            <ac:spMk id="4" creationId="{4771B46A-233B-C554-9461-6E930E187917}"/>
          </ac:spMkLst>
        </pc:spChg>
        <pc:spChg chg="del">
          <ac:chgData name="Richard Chalk" userId="287f8aa4f4de1d19" providerId="LiveId" clId="{23EED2F8-B88B-41D3-B692-619C61F7DB33}" dt="2023-05-29T08:24:58.627" v="268" actId="478"/>
          <ac:spMkLst>
            <pc:docMk/>
            <pc:sldMk cId="3473543632" sldId="344"/>
            <ac:spMk id="12" creationId="{6A8F2775-4427-6D4B-E666-E53DE2E375BC}"/>
          </ac:spMkLst>
        </pc:spChg>
        <pc:spChg chg="mod">
          <ac:chgData name="Richard Chalk" userId="287f8aa4f4de1d19" providerId="LiveId" clId="{23EED2F8-B88B-41D3-B692-619C61F7DB33}" dt="2023-05-29T12:10:07.896" v="4980" actId="20577"/>
          <ac:spMkLst>
            <pc:docMk/>
            <pc:sldMk cId="3473543632" sldId="344"/>
            <ac:spMk id="658" creationId="{00000000-0000-0000-0000-000000000000}"/>
          </ac:spMkLst>
        </pc:spChg>
        <pc:picChg chg="add mod">
          <ac:chgData name="Richard Chalk" userId="287f8aa4f4de1d19" providerId="LiveId" clId="{23EED2F8-B88B-41D3-B692-619C61F7DB33}" dt="2023-05-29T08:33:29.344" v="569" actId="1076"/>
          <ac:picMkLst>
            <pc:docMk/>
            <pc:sldMk cId="3473543632" sldId="344"/>
            <ac:picMk id="1026" creationId="{3C4FDD98-AA4A-DE13-4A15-B3BD51122026}"/>
          </ac:picMkLst>
        </pc:picChg>
      </pc:sldChg>
      <pc:sldChg chg="addSp delSp modSp add mod">
        <pc:chgData name="Richard Chalk" userId="287f8aa4f4de1d19" providerId="LiveId" clId="{23EED2F8-B88B-41D3-B692-619C61F7DB33}" dt="2023-05-29T09:41:19.681" v="2845" actId="113"/>
        <pc:sldMkLst>
          <pc:docMk/>
          <pc:sldMk cId="253933676" sldId="345"/>
        </pc:sldMkLst>
        <pc:spChg chg="add del mod">
          <ac:chgData name="Richard Chalk" userId="287f8aa4f4de1d19" providerId="LiveId" clId="{23EED2F8-B88B-41D3-B692-619C61F7DB33}" dt="2023-05-29T08:30:41.693" v="498" actId="478"/>
          <ac:spMkLst>
            <pc:docMk/>
            <pc:sldMk cId="253933676" sldId="345"/>
            <ac:spMk id="3" creationId="{3E911007-09AA-1E8D-0744-FBB758AAD6FC}"/>
          </ac:spMkLst>
        </pc:spChg>
        <pc:spChg chg="mod">
          <ac:chgData name="Richard Chalk" userId="287f8aa4f4de1d19" providerId="LiveId" clId="{23EED2F8-B88B-41D3-B692-619C61F7DB33}" dt="2023-05-29T09:39:39.191" v="2769" actId="1076"/>
          <ac:spMkLst>
            <pc:docMk/>
            <pc:sldMk cId="253933676" sldId="345"/>
            <ac:spMk id="4" creationId="{4771B46A-233B-C554-9461-6E930E187917}"/>
          </ac:spMkLst>
        </pc:spChg>
        <pc:spChg chg="add del mod">
          <ac:chgData name="Richard Chalk" userId="287f8aa4f4de1d19" providerId="LiveId" clId="{23EED2F8-B88B-41D3-B692-619C61F7DB33}" dt="2023-05-29T08:31:09.036" v="503" actId="478"/>
          <ac:spMkLst>
            <pc:docMk/>
            <pc:sldMk cId="253933676" sldId="345"/>
            <ac:spMk id="7" creationId="{8DB3D39D-092C-9B3A-09FF-3F7F50AA455A}"/>
          </ac:spMkLst>
        </pc:spChg>
        <pc:spChg chg="add mod">
          <ac:chgData name="Richard Chalk" userId="287f8aa4f4de1d19" providerId="LiveId" clId="{23EED2F8-B88B-41D3-B692-619C61F7DB33}" dt="2023-05-29T09:41:19.681" v="2845" actId="113"/>
          <ac:spMkLst>
            <pc:docMk/>
            <pc:sldMk cId="253933676" sldId="345"/>
            <ac:spMk id="10" creationId="{AC6B5360-4A99-F9A2-4608-549F9670D54C}"/>
          </ac:spMkLst>
        </pc:spChg>
        <pc:spChg chg="del">
          <ac:chgData name="Richard Chalk" userId="287f8aa4f4de1d19" providerId="LiveId" clId="{23EED2F8-B88B-41D3-B692-619C61F7DB33}" dt="2023-05-29T08:24:52.947" v="267" actId="478"/>
          <ac:spMkLst>
            <pc:docMk/>
            <pc:sldMk cId="253933676" sldId="345"/>
            <ac:spMk id="12" creationId="{6A8F2775-4427-6D4B-E666-E53DE2E375BC}"/>
          </ac:spMkLst>
        </pc:spChg>
        <pc:spChg chg="add mod">
          <ac:chgData name="Richard Chalk" userId="287f8aa4f4de1d19" providerId="LiveId" clId="{23EED2F8-B88B-41D3-B692-619C61F7DB33}" dt="2023-05-29T09:40:00.866" v="2821" actId="1035"/>
          <ac:spMkLst>
            <pc:docMk/>
            <pc:sldMk cId="253933676" sldId="345"/>
            <ac:spMk id="14" creationId="{8C5307C6-DCAD-3491-F05B-D86EDCB8C0A1}"/>
          </ac:spMkLst>
        </pc:spChg>
        <pc:spChg chg="add mod">
          <ac:chgData name="Richard Chalk" userId="287f8aa4f4de1d19" providerId="LiveId" clId="{23EED2F8-B88B-41D3-B692-619C61F7DB33}" dt="2023-05-29T09:40:00.866" v="2821" actId="1035"/>
          <ac:spMkLst>
            <pc:docMk/>
            <pc:sldMk cId="253933676" sldId="345"/>
            <ac:spMk id="15" creationId="{244A2E00-375C-8212-05E9-A7003A6CBCE6}"/>
          </ac:spMkLst>
        </pc:spChg>
        <pc:spChg chg="add mod">
          <ac:chgData name="Richard Chalk" userId="287f8aa4f4de1d19" providerId="LiveId" clId="{23EED2F8-B88B-41D3-B692-619C61F7DB33}" dt="2023-05-29T09:40:00.866" v="2821" actId="1035"/>
          <ac:spMkLst>
            <pc:docMk/>
            <pc:sldMk cId="253933676" sldId="345"/>
            <ac:spMk id="16" creationId="{9668BD05-C6FC-6A4D-C620-C3931C1BEFEE}"/>
          </ac:spMkLst>
        </pc:spChg>
        <pc:spChg chg="add mod">
          <ac:chgData name="Richard Chalk" userId="287f8aa4f4de1d19" providerId="LiveId" clId="{23EED2F8-B88B-41D3-B692-619C61F7DB33}" dt="2023-05-29T09:40:00.866" v="2821" actId="1035"/>
          <ac:spMkLst>
            <pc:docMk/>
            <pc:sldMk cId="253933676" sldId="345"/>
            <ac:spMk id="17" creationId="{E6A0862C-9C71-74EB-7C37-EAD037966846}"/>
          </ac:spMkLst>
        </pc:spChg>
        <pc:spChg chg="add mod">
          <ac:chgData name="Richard Chalk" userId="287f8aa4f4de1d19" providerId="LiveId" clId="{23EED2F8-B88B-41D3-B692-619C61F7DB33}" dt="2023-05-29T09:40:00.866" v="2821" actId="1035"/>
          <ac:spMkLst>
            <pc:docMk/>
            <pc:sldMk cId="253933676" sldId="345"/>
            <ac:spMk id="18" creationId="{825E34BF-9970-9BFA-58C3-691148932A31}"/>
          </ac:spMkLst>
        </pc:spChg>
        <pc:spChg chg="add mod">
          <ac:chgData name="Richard Chalk" userId="287f8aa4f4de1d19" providerId="LiveId" clId="{23EED2F8-B88B-41D3-B692-619C61F7DB33}" dt="2023-05-29T09:40:58.945" v="2844" actId="113"/>
          <ac:spMkLst>
            <pc:docMk/>
            <pc:sldMk cId="253933676" sldId="345"/>
            <ac:spMk id="19" creationId="{A60AFDA1-46BF-CF7A-4BF6-9F01AEE17E69}"/>
          </ac:spMkLst>
        </pc:spChg>
        <pc:spChg chg="mod">
          <ac:chgData name="Richard Chalk" userId="287f8aa4f4de1d19" providerId="LiveId" clId="{23EED2F8-B88B-41D3-B692-619C61F7DB33}" dt="2023-05-29T09:36:19.597" v="2561" actId="207"/>
          <ac:spMkLst>
            <pc:docMk/>
            <pc:sldMk cId="253933676" sldId="345"/>
            <ac:spMk id="658" creationId="{00000000-0000-0000-0000-000000000000}"/>
          </ac:spMkLst>
        </pc:spChg>
        <pc:picChg chg="add del mod">
          <ac:chgData name="Richard Chalk" userId="287f8aa4f4de1d19" providerId="LiveId" clId="{23EED2F8-B88B-41D3-B692-619C61F7DB33}" dt="2023-05-29T08:31:09.036" v="503" actId="478"/>
          <ac:picMkLst>
            <pc:docMk/>
            <pc:sldMk cId="253933676" sldId="345"/>
            <ac:picMk id="8" creationId="{823638CF-239C-CC74-D729-F3CE68B3E0B4}"/>
          </ac:picMkLst>
        </pc:picChg>
        <pc:picChg chg="add mod">
          <ac:chgData name="Richard Chalk" userId="287f8aa4f4de1d19" providerId="LiveId" clId="{23EED2F8-B88B-41D3-B692-619C61F7DB33}" dt="2023-05-29T09:40:00.866" v="2821" actId="1035"/>
          <ac:picMkLst>
            <pc:docMk/>
            <pc:sldMk cId="253933676" sldId="345"/>
            <ac:picMk id="9" creationId="{1F20BA81-6B78-FD3E-2369-AD7F868AB5EA}"/>
          </ac:picMkLst>
        </pc:picChg>
        <pc:picChg chg="add mod">
          <ac:chgData name="Richard Chalk" userId="287f8aa4f4de1d19" providerId="LiveId" clId="{23EED2F8-B88B-41D3-B692-619C61F7DB33}" dt="2023-05-29T09:39:54.124" v="2810" actId="1036"/>
          <ac:picMkLst>
            <pc:docMk/>
            <pc:sldMk cId="253933676" sldId="345"/>
            <ac:picMk id="11" creationId="{9B0840DA-60E7-E7BB-8E37-6BA1D27A23BC}"/>
          </ac:picMkLst>
        </pc:picChg>
        <pc:picChg chg="add mod">
          <ac:chgData name="Richard Chalk" userId="287f8aa4f4de1d19" providerId="LiveId" clId="{23EED2F8-B88B-41D3-B692-619C61F7DB33}" dt="2023-05-29T08:33:31.647" v="570"/>
          <ac:picMkLst>
            <pc:docMk/>
            <pc:sldMk cId="253933676" sldId="345"/>
            <ac:picMk id="13" creationId="{FEFB80B8-4B63-1D40-F4D4-CB4647ACDDE9}"/>
          </ac:picMkLst>
        </pc:picChg>
      </pc:sldChg>
      <pc:sldChg chg="addSp modSp add mod">
        <pc:chgData name="Richard Chalk" userId="287f8aa4f4de1d19" providerId="LiveId" clId="{23EED2F8-B88B-41D3-B692-619C61F7DB33}" dt="2023-05-29T12:10:35.970" v="4999" actId="14100"/>
        <pc:sldMkLst>
          <pc:docMk/>
          <pc:sldMk cId="2297036447" sldId="346"/>
        </pc:sldMkLst>
        <pc:spChg chg="mod">
          <ac:chgData name="Richard Chalk" userId="287f8aa4f4de1d19" providerId="LiveId" clId="{23EED2F8-B88B-41D3-B692-619C61F7DB33}" dt="2023-05-29T12:10:35.970" v="4999" actId="14100"/>
          <ac:spMkLst>
            <pc:docMk/>
            <pc:sldMk cId="2297036447" sldId="346"/>
            <ac:spMk id="3" creationId="{3E911007-09AA-1E8D-0744-FBB758AAD6FC}"/>
          </ac:spMkLst>
        </pc:spChg>
        <pc:spChg chg="mod">
          <ac:chgData name="Richard Chalk" userId="287f8aa4f4de1d19" providerId="LiveId" clId="{23EED2F8-B88B-41D3-B692-619C61F7DB33}" dt="2023-05-29T08:34:06.209" v="577" actId="20577"/>
          <ac:spMkLst>
            <pc:docMk/>
            <pc:sldMk cId="2297036447" sldId="346"/>
            <ac:spMk id="4" creationId="{4771B46A-233B-C554-9461-6E930E187917}"/>
          </ac:spMkLst>
        </pc:spChg>
        <pc:spChg chg="mod">
          <ac:chgData name="Richard Chalk" userId="287f8aa4f4de1d19" providerId="LiveId" clId="{23EED2F8-B88B-41D3-B692-619C61F7DB33}" dt="2023-05-29T08:41:18.756" v="731" actId="1037"/>
          <ac:spMkLst>
            <pc:docMk/>
            <pc:sldMk cId="2297036447" sldId="346"/>
            <ac:spMk id="7" creationId="{8DB3D39D-092C-9B3A-09FF-3F7F50AA455A}"/>
          </ac:spMkLst>
        </pc:spChg>
        <pc:picChg chg="add mod">
          <ac:chgData name="Richard Chalk" userId="287f8aa4f4de1d19" providerId="LiveId" clId="{23EED2F8-B88B-41D3-B692-619C61F7DB33}" dt="2023-05-29T08:33:32.986" v="571"/>
          <ac:picMkLst>
            <pc:docMk/>
            <pc:sldMk cId="2297036447" sldId="346"/>
            <ac:picMk id="2" creationId="{28938206-7162-86C2-6B38-EF7FE197795B}"/>
          </ac:picMkLst>
        </pc:picChg>
        <pc:picChg chg="mod">
          <ac:chgData name="Richard Chalk" userId="287f8aa4f4de1d19" providerId="LiveId" clId="{23EED2F8-B88B-41D3-B692-619C61F7DB33}" dt="2023-05-29T08:41:18.756" v="731" actId="1037"/>
          <ac:picMkLst>
            <pc:docMk/>
            <pc:sldMk cId="2297036447" sldId="346"/>
            <ac:picMk id="8" creationId="{823638CF-239C-CC74-D729-F3CE68B3E0B4}"/>
          </ac:picMkLst>
        </pc:picChg>
      </pc:sldChg>
      <pc:sldChg chg="addSp delSp modSp add mod">
        <pc:chgData name="Richard Chalk" userId="287f8aa4f4de1d19" providerId="LiveId" clId="{23EED2F8-B88B-41D3-B692-619C61F7DB33}" dt="2023-05-29T11:04:10.771" v="2897" actId="113"/>
        <pc:sldMkLst>
          <pc:docMk/>
          <pc:sldMk cId="4002348359" sldId="347"/>
        </pc:sldMkLst>
        <pc:spChg chg="mod">
          <ac:chgData name="Richard Chalk" userId="287f8aa4f4de1d19" providerId="LiveId" clId="{23EED2F8-B88B-41D3-B692-619C61F7DB33}" dt="2023-05-29T08:40:27.243" v="698" actId="20577"/>
          <ac:spMkLst>
            <pc:docMk/>
            <pc:sldMk cId="4002348359" sldId="347"/>
            <ac:spMk id="3" creationId="{3E911007-09AA-1E8D-0744-FBB758AAD6FC}"/>
          </ac:spMkLst>
        </pc:spChg>
        <pc:spChg chg="mod">
          <ac:chgData name="Richard Chalk" userId="287f8aa4f4de1d19" providerId="LiveId" clId="{23EED2F8-B88B-41D3-B692-619C61F7DB33}" dt="2023-05-29T08:34:31.953" v="591" actId="20577"/>
          <ac:spMkLst>
            <pc:docMk/>
            <pc:sldMk cId="4002348359" sldId="347"/>
            <ac:spMk id="4" creationId="{4771B46A-233B-C554-9461-6E930E187917}"/>
          </ac:spMkLst>
        </pc:spChg>
        <pc:spChg chg="del">
          <ac:chgData name="Richard Chalk" userId="287f8aa4f4de1d19" providerId="LiveId" clId="{23EED2F8-B88B-41D3-B692-619C61F7DB33}" dt="2023-05-29T08:35:57.987" v="619" actId="478"/>
          <ac:spMkLst>
            <pc:docMk/>
            <pc:sldMk cId="4002348359" sldId="347"/>
            <ac:spMk id="7" creationId="{8DB3D39D-092C-9B3A-09FF-3F7F50AA455A}"/>
          </ac:spMkLst>
        </pc:spChg>
        <pc:spChg chg="add mod">
          <ac:chgData name="Richard Chalk" userId="287f8aa4f4de1d19" providerId="LiveId" clId="{23EED2F8-B88B-41D3-B692-619C61F7DB33}" dt="2023-05-29T11:04:10.771" v="2897" actId="113"/>
          <ac:spMkLst>
            <pc:docMk/>
            <pc:sldMk cId="4002348359" sldId="347"/>
            <ac:spMk id="10" creationId="{63CB52BC-B64A-ABD6-5FEE-3A6BE9514E6A}"/>
          </ac:spMkLst>
        </pc:spChg>
        <pc:spChg chg="mod">
          <ac:chgData name="Richard Chalk" userId="287f8aa4f4de1d19" providerId="LiveId" clId="{23EED2F8-B88B-41D3-B692-619C61F7DB33}" dt="2023-05-29T08:41:38.019" v="733" actId="113"/>
          <ac:spMkLst>
            <pc:docMk/>
            <pc:sldMk cId="4002348359" sldId="347"/>
            <ac:spMk id="658" creationId="{00000000-0000-0000-0000-000000000000}"/>
          </ac:spMkLst>
        </pc:spChg>
        <pc:picChg chg="del">
          <ac:chgData name="Richard Chalk" userId="287f8aa4f4de1d19" providerId="LiveId" clId="{23EED2F8-B88B-41D3-B692-619C61F7DB33}" dt="2023-05-29T08:35:57.987" v="619" actId="478"/>
          <ac:picMkLst>
            <pc:docMk/>
            <pc:sldMk cId="4002348359" sldId="347"/>
            <ac:picMk id="8" creationId="{823638CF-239C-CC74-D729-F3CE68B3E0B4}"/>
          </ac:picMkLst>
        </pc:picChg>
        <pc:cxnChg chg="add mod">
          <ac:chgData name="Richard Chalk" userId="287f8aa4f4de1d19" providerId="LiveId" clId="{23EED2F8-B88B-41D3-B692-619C61F7DB33}" dt="2023-05-29T08:40:57.421" v="703" actId="1582"/>
          <ac:cxnSpMkLst>
            <pc:docMk/>
            <pc:sldMk cId="4002348359" sldId="347"/>
            <ac:cxnSpMk id="12" creationId="{ADAF19BD-2132-01FB-13A4-BB69B6B2F8DC}"/>
          </ac:cxnSpMkLst>
        </pc:cxnChg>
      </pc:sldChg>
      <pc:sldChg chg="addSp delSp modSp add mod modNotesTx">
        <pc:chgData name="Richard Chalk" userId="287f8aa4f4de1d19" providerId="LiveId" clId="{23EED2F8-B88B-41D3-B692-619C61F7DB33}" dt="2023-05-29T11:04:23.775" v="2898" actId="113"/>
        <pc:sldMkLst>
          <pc:docMk/>
          <pc:sldMk cId="3660046944" sldId="348"/>
        </pc:sldMkLst>
        <pc:spChg chg="del">
          <ac:chgData name="Richard Chalk" userId="287f8aa4f4de1d19" providerId="LiveId" clId="{23EED2F8-B88B-41D3-B692-619C61F7DB33}" dt="2023-05-29T08:47:21.542" v="755" actId="478"/>
          <ac:spMkLst>
            <pc:docMk/>
            <pc:sldMk cId="3660046944" sldId="348"/>
            <ac:spMk id="3" creationId="{3E911007-09AA-1E8D-0744-FBB758AAD6FC}"/>
          </ac:spMkLst>
        </pc:spChg>
        <pc:spChg chg="mod">
          <ac:chgData name="Richard Chalk" userId="287f8aa4f4de1d19" providerId="LiveId" clId="{23EED2F8-B88B-41D3-B692-619C61F7DB33}" dt="2023-05-29T08:45:31.778" v="739" actId="20577"/>
          <ac:spMkLst>
            <pc:docMk/>
            <pc:sldMk cId="3660046944" sldId="348"/>
            <ac:spMk id="4" creationId="{4771B46A-233B-C554-9461-6E930E187917}"/>
          </ac:spMkLst>
        </pc:spChg>
        <pc:spChg chg="add mod">
          <ac:chgData name="Richard Chalk" userId="287f8aa4f4de1d19" providerId="LiveId" clId="{23EED2F8-B88B-41D3-B692-619C61F7DB33}" dt="2023-05-29T08:53:49.971" v="1116" actId="1036"/>
          <ac:spMkLst>
            <pc:docMk/>
            <pc:sldMk cId="3660046944" sldId="348"/>
            <ac:spMk id="8" creationId="{50110C6F-1F03-75B9-BE92-9F10E116B5B6}"/>
          </ac:spMkLst>
        </pc:spChg>
        <pc:spChg chg="add mod">
          <ac:chgData name="Richard Chalk" userId="287f8aa4f4de1d19" providerId="LiveId" clId="{23EED2F8-B88B-41D3-B692-619C61F7DB33}" dt="2023-05-29T11:04:23.775" v="2898" actId="113"/>
          <ac:spMkLst>
            <pc:docMk/>
            <pc:sldMk cId="3660046944" sldId="348"/>
            <ac:spMk id="9" creationId="{0B26A0A8-87F1-A50E-D0B1-A3EE65D47CFF}"/>
          </ac:spMkLst>
        </pc:spChg>
        <pc:spChg chg="del">
          <ac:chgData name="Richard Chalk" userId="287f8aa4f4de1d19" providerId="LiveId" clId="{23EED2F8-B88B-41D3-B692-619C61F7DB33}" dt="2023-05-29T08:47:19.922" v="754" actId="478"/>
          <ac:spMkLst>
            <pc:docMk/>
            <pc:sldMk cId="3660046944" sldId="348"/>
            <ac:spMk id="10" creationId="{63CB52BC-B64A-ABD6-5FEE-3A6BE9514E6A}"/>
          </ac:spMkLst>
        </pc:spChg>
        <pc:spChg chg="add mod">
          <ac:chgData name="Richard Chalk" userId="287f8aa4f4de1d19" providerId="LiveId" clId="{23EED2F8-B88B-41D3-B692-619C61F7DB33}" dt="2023-05-29T08:53:49.971" v="1116" actId="1036"/>
          <ac:spMkLst>
            <pc:docMk/>
            <pc:sldMk cId="3660046944" sldId="348"/>
            <ac:spMk id="11" creationId="{0D8FEE15-04F5-6414-A762-7113A0309E7A}"/>
          </ac:spMkLst>
        </pc:spChg>
        <pc:spChg chg="add del mod">
          <ac:chgData name="Richard Chalk" userId="287f8aa4f4de1d19" providerId="LiveId" clId="{23EED2F8-B88B-41D3-B692-619C61F7DB33}" dt="2023-05-29T08:53:37.589" v="1074"/>
          <ac:spMkLst>
            <pc:docMk/>
            <pc:sldMk cId="3660046944" sldId="348"/>
            <ac:spMk id="16" creationId="{0AA7D937-BE47-8FA3-4F53-D17547AA66C9}"/>
          </ac:spMkLst>
        </pc:spChg>
        <pc:spChg chg="mod">
          <ac:chgData name="Richard Chalk" userId="287f8aa4f4de1d19" providerId="LiveId" clId="{23EED2F8-B88B-41D3-B692-619C61F7DB33}" dt="2023-05-29T08:49:28.790" v="921" actId="5793"/>
          <ac:spMkLst>
            <pc:docMk/>
            <pc:sldMk cId="3660046944" sldId="348"/>
            <ac:spMk id="658" creationId="{00000000-0000-0000-0000-000000000000}"/>
          </ac:spMkLst>
        </pc:spChg>
        <pc:graphicFrameChg chg="add mod modGraphic">
          <ac:chgData name="Richard Chalk" userId="287f8aa4f4de1d19" providerId="LiveId" clId="{23EED2F8-B88B-41D3-B692-619C61F7DB33}" dt="2023-05-29T08:53:38.320" v="1076" actId="1035"/>
          <ac:graphicFrameMkLst>
            <pc:docMk/>
            <pc:sldMk cId="3660046944" sldId="348"/>
            <ac:graphicFrameMk id="14" creationId="{7E865A13-8978-6962-74EA-0D6A3F1AF012}"/>
          </ac:graphicFrameMkLst>
        </pc:graphicFrameChg>
        <pc:picChg chg="add del mod">
          <ac:chgData name="Richard Chalk" userId="287f8aa4f4de1d19" providerId="LiveId" clId="{23EED2F8-B88B-41D3-B692-619C61F7DB33}" dt="2023-05-29T08:53:37.589" v="1074"/>
          <ac:picMkLst>
            <pc:docMk/>
            <pc:sldMk cId="3660046944" sldId="348"/>
            <ac:picMk id="17" creationId="{9FA82177-D4AC-9932-1F94-4D384825BBB1}"/>
          </ac:picMkLst>
        </pc:picChg>
        <pc:cxnChg chg="mod">
          <ac:chgData name="Richard Chalk" userId="287f8aa4f4de1d19" providerId="LiveId" clId="{23EED2F8-B88B-41D3-B692-619C61F7DB33}" dt="2023-05-29T08:53:43.846" v="1092" actId="1037"/>
          <ac:cxnSpMkLst>
            <pc:docMk/>
            <pc:sldMk cId="3660046944" sldId="348"/>
            <ac:cxnSpMk id="12" creationId="{ADAF19BD-2132-01FB-13A4-BB69B6B2F8DC}"/>
          </ac:cxnSpMkLst>
        </pc:cxnChg>
      </pc:sldChg>
      <pc:sldChg chg="addSp delSp modSp add mod modNotesTx">
        <pc:chgData name="Richard Chalk" userId="287f8aa4f4de1d19" providerId="LiveId" clId="{23EED2F8-B88B-41D3-B692-619C61F7DB33}" dt="2023-05-29T11:06:26.378" v="2939" actId="20577"/>
        <pc:sldMkLst>
          <pc:docMk/>
          <pc:sldMk cId="3717549317" sldId="349"/>
        </pc:sldMkLst>
        <pc:spChg chg="mod">
          <ac:chgData name="Richard Chalk" userId="287f8aa4f4de1d19" providerId="LiveId" clId="{23EED2F8-B88B-41D3-B692-619C61F7DB33}" dt="2023-05-29T08:56:53.798" v="1276" actId="20577"/>
          <ac:spMkLst>
            <pc:docMk/>
            <pc:sldMk cId="3717549317" sldId="349"/>
            <ac:spMk id="4" creationId="{4771B46A-233B-C554-9461-6E930E187917}"/>
          </ac:spMkLst>
        </pc:spChg>
        <pc:spChg chg="del">
          <ac:chgData name="Richard Chalk" userId="287f8aa4f4de1d19" providerId="LiveId" clId="{23EED2F8-B88B-41D3-B692-619C61F7DB33}" dt="2023-05-29T08:57:34.907" v="1278" actId="478"/>
          <ac:spMkLst>
            <pc:docMk/>
            <pc:sldMk cId="3717549317" sldId="349"/>
            <ac:spMk id="8" creationId="{50110C6F-1F03-75B9-BE92-9F10E116B5B6}"/>
          </ac:spMkLst>
        </pc:spChg>
        <pc:spChg chg="mod">
          <ac:chgData name="Richard Chalk" userId="287f8aa4f4de1d19" providerId="LiveId" clId="{23EED2F8-B88B-41D3-B692-619C61F7DB33}" dt="2023-05-29T11:06:26.378" v="2939" actId="20577"/>
          <ac:spMkLst>
            <pc:docMk/>
            <pc:sldMk cId="3717549317" sldId="349"/>
            <ac:spMk id="9" creationId="{0B26A0A8-87F1-A50E-D0B1-A3EE65D47CFF}"/>
          </ac:spMkLst>
        </pc:spChg>
        <pc:spChg chg="del">
          <ac:chgData name="Richard Chalk" userId="287f8aa4f4de1d19" providerId="LiveId" clId="{23EED2F8-B88B-41D3-B692-619C61F7DB33}" dt="2023-05-29T09:00:37.120" v="1341" actId="478"/>
          <ac:spMkLst>
            <pc:docMk/>
            <pc:sldMk cId="3717549317" sldId="349"/>
            <ac:spMk id="11" creationId="{0D8FEE15-04F5-6414-A762-7113A0309E7A}"/>
          </ac:spMkLst>
        </pc:spChg>
        <pc:spChg chg="mod">
          <ac:chgData name="Richard Chalk" userId="287f8aa4f4de1d19" providerId="LiveId" clId="{23EED2F8-B88B-41D3-B692-619C61F7DB33}" dt="2023-05-29T11:05:11.876" v="2914" actId="20577"/>
          <ac:spMkLst>
            <pc:docMk/>
            <pc:sldMk cId="3717549317" sldId="349"/>
            <ac:spMk id="658" creationId="{00000000-0000-0000-0000-000000000000}"/>
          </ac:spMkLst>
        </pc:spChg>
        <pc:graphicFrameChg chg="del">
          <ac:chgData name="Richard Chalk" userId="287f8aa4f4de1d19" providerId="LiveId" clId="{23EED2F8-B88B-41D3-B692-619C61F7DB33}" dt="2023-05-29T08:57:36.699" v="1279" actId="478"/>
          <ac:graphicFrameMkLst>
            <pc:docMk/>
            <pc:sldMk cId="3717549317" sldId="349"/>
            <ac:graphicFrameMk id="14" creationId="{7E865A13-8978-6962-74EA-0D6A3F1AF012}"/>
          </ac:graphicFrameMkLst>
        </pc:graphicFrameChg>
        <pc:picChg chg="del">
          <ac:chgData name="Richard Chalk" userId="287f8aa4f4de1d19" providerId="LiveId" clId="{23EED2F8-B88B-41D3-B692-619C61F7DB33}" dt="2023-05-29T09:05:06.034" v="1715" actId="478"/>
          <ac:picMkLst>
            <pc:docMk/>
            <pc:sldMk cId="3717549317" sldId="349"/>
            <ac:picMk id="2" creationId="{28938206-7162-86C2-6B38-EF7FE197795B}"/>
          </ac:picMkLst>
        </pc:picChg>
        <pc:picChg chg="add mod">
          <ac:chgData name="Richard Chalk" userId="287f8aa4f4de1d19" providerId="LiveId" clId="{23EED2F8-B88B-41D3-B692-619C61F7DB33}" dt="2023-05-29T09:05:12.615" v="1717" actId="1076"/>
          <ac:picMkLst>
            <pc:docMk/>
            <pc:sldMk cId="3717549317" sldId="349"/>
            <ac:picMk id="3" creationId="{BC0DFB3B-20BD-AEF6-361E-2F15531DBB0B}"/>
          </ac:picMkLst>
        </pc:picChg>
        <pc:picChg chg="add mod">
          <ac:chgData name="Richard Chalk" userId="287f8aa4f4de1d19" providerId="LiveId" clId="{23EED2F8-B88B-41D3-B692-619C61F7DB33}" dt="2023-05-29T11:05:39.367" v="2915" actId="167"/>
          <ac:picMkLst>
            <pc:docMk/>
            <pc:sldMk cId="3717549317" sldId="349"/>
            <ac:picMk id="2050" creationId="{DED94E35-7E26-A8E0-7E46-3C4D16A3FBDF}"/>
          </ac:picMkLst>
        </pc:picChg>
        <pc:cxnChg chg="mod">
          <ac:chgData name="Richard Chalk" userId="287f8aa4f4de1d19" providerId="LiveId" clId="{23EED2F8-B88B-41D3-B692-619C61F7DB33}" dt="2023-05-29T09:23:08.189" v="1781" actId="14100"/>
          <ac:cxnSpMkLst>
            <pc:docMk/>
            <pc:sldMk cId="3717549317" sldId="349"/>
            <ac:cxnSpMk id="12" creationId="{ADAF19BD-2132-01FB-13A4-BB69B6B2F8DC}"/>
          </ac:cxnSpMkLst>
        </pc:cxnChg>
      </pc:sldChg>
      <pc:sldChg chg="addSp delSp modSp add mod modNotesTx">
        <pc:chgData name="Richard Chalk" userId="287f8aa4f4de1d19" providerId="LiveId" clId="{23EED2F8-B88B-41D3-B692-619C61F7DB33}" dt="2023-05-29T14:20:14.078" v="5847" actId="20577"/>
        <pc:sldMkLst>
          <pc:docMk/>
          <pc:sldMk cId="3118062131" sldId="350"/>
        </pc:sldMkLst>
        <pc:spChg chg="mod">
          <ac:chgData name="Richard Chalk" userId="287f8aa4f4de1d19" providerId="LiveId" clId="{23EED2F8-B88B-41D3-B692-619C61F7DB33}" dt="2023-05-29T14:20:04.397" v="5845" actId="113"/>
          <ac:spMkLst>
            <pc:docMk/>
            <pc:sldMk cId="3118062131" sldId="350"/>
            <ac:spMk id="4" creationId="{4771B46A-233B-C554-9461-6E930E187917}"/>
          </ac:spMkLst>
        </pc:spChg>
        <pc:spChg chg="mod">
          <ac:chgData name="Richard Chalk" userId="287f8aa4f4de1d19" providerId="LiveId" clId="{23EED2F8-B88B-41D3-B692-619C61F7DB33}" dt="2023-05-29T09:30:06.218" v="1928" actId="14100"/>
          <ac:spMkLst>
            <pc:docMk/>
            <pc:sldMk cId="3118062131" sldId="350"/>
            <ac:spMk id="9" creationId="{0B26A0A8-87F1-A50E-D0B1-A3EE65D47CFF}"/>
          </ac:spMkLst>
        </pc:spChg>
        <pc:spChg chg="mod">
          <ac:chgData name="Richard Chalk" userId="287f8aa4f4de1d19" providerId="LiveId" clId="{23EED2F8-B88B-41D3-B692-619C61F7DB33}" dt="2023-05-29T11:07:03.348" v="2942" actId="14100"/>
          <ac:spMkLst>
            <pc:docMk/>
            <pc:sldMk cId="3118062131" sldId="350"/>
            <ac:spMk id="658" creationId="{00000000-0000-0000-0000-000000000000}"/>
          </ac:spMkLst>
        </pc:spChg>
        <pc:picChg chg="add mod">
          <ac:chgData name="Richard Chalk" userId="287f8aa4f4de1d19" providerId="LiveId" clId="{23EED2F8-B88B-41D3-B692-619C61F7DB33}" dt="2023-05-29T09:25:54.162" v="1854"/>
          <ac:picMkLst>
            <pc:docMk/>
            <pc:sldMk cId="3118062131" sldId="350"/>
            <ac:picMk id="2" creationId="{70E54155-0A8C-D616-81B2-CA13C92709F2}"/>
          </ac:picMkLst>
        </pc:picChg>
        <pc:picChg chg="del">
          <ac:chgData name="Richard Chalk" userId="287f8aa4f4de1d19" providerId="LiveId" clId="{23EED2F8-B88B-41D3-B692-619C61F7DB33}" dt="2023-05-29T09:25:44.119" v="1853" actId="478"/>
          <ac:picMkLst>
            <pc:docMk/>
            <pc:sldMk cId="3118062131" sldId="350"/>
            <ac:picMk id="3" creationId="{BC0DFB3B-20BD-AEF6-361E-2F15531DBB0B}"/>
          </ac:picMkLst>
        </pc:picChg>
        <pc:picChg chg="add mod">
          <ac:chgData name="Richard Chalk" userId="287f8aa4f4de1d19" providerId="LiveId" clId="{23EED2F8-B88B-41D3-B692-619C61F7DB33}" dt="2023-05-29T09:30:48.990" v="2041" actId="1037"/>
          <ac:picMkLst>
            <pc:docMk/>
            <pc:sldMk cId="3118062131" sldId="350"/>
            <ac:picMk id="7" creationId="{2B7DF26C-CCC4-AE26-DE8E-4D5E553F3400}"/>
          </ac:picMkLst>
        </pc:picChg>
        <pc:picChg chg="add mod">
          <ac:chgData name="Richard Chalk" userId="287f8aa4f4de1d19" providerId="LiveId" clId="{23EED2F8-B88B-41D3-B692-619C61F7DB33}" dt="2023-05-29T09:30:48.990" v="2041" actId="1037"/>
          <ac:picMkLst>
            <pc:docMk/>
            <pc:sldMk cId="3118062131" sldId="350"/>
            <ac:picMk id="8" creationId="{6C25AE8F-1585-733A-3DE9-CB88013AF39A}"/>
          </ac:picMkLst>
        </pc:picChg>
        <pc:picChg chg="del">
          <ac:chgData name="Richard Chalk" userId="287f8aa4f4de1d19" providerId="LiveId" clId="{23EED2F8-B88B-41D3-B692-619C61F7DB33}" dt="2023-05-29T09:27:27.696" v="1880" actId="478"/>
          <ac:picMkLst>
            <pc:docMk/>
            <pc:sldMk cId="3118062131" sldId="350"/>
            <ac:picMk id="2050" creationId="{DED94E35-7E26-A8E0-7E46-3C4D16A3FBDF}"/>
          </ac:picMkLst>
        </pc:picChg>
        <pc:picChg chg="add mod">
          <ac:chgData name="Richard Chalk" userId="287f8aa4f4de1d19" providerId="LiveId" clId="{23EED2F8-B88B-41D3-B692-619C61F7DB33}" dt="2023-05-29T09:30:48.990" v="2041" actId="1037"/>
          <ac:picMkLst>
            <pc:docMk/>
            <pc:sldMk cId="3118062131" sldId="350"/>
            <ac:picMk id="7170" creationId="{31737849-D9B2-4649-4F2B-292907B604B1}"/>
          </ac:picMkLst>
        </pc:picChg>
      </pc:sldChg>
      <pc:sldChg chg="delSp modSp add mod modNotesTx">
        <pc:chgData name="Richard Chalk" userId="287f8aa4f4de1d19" providerId="LiveId" clId="{23EED2F8-B88B-41D3-B692-619C61F7DB33}" dt="2023-05-29T14:21:28.285" v="5852" actId="207"/>
        <pc:sldMkLst>
          <pc:docMk/>
          <pc:sldMk cId="1141450283" sldId="351"/>
        </pc:sldMkLst>
        <pc:spChg chg="mod">
          <ac:chgData name="Richard Chalk" userId="287f8aa4f4de1d19" providerId="LiveId" clId="{23EED2F8-B88B-41D3-B692-619C61F7DB33}" dt="2023-05-29T14:21:28.285" v="5852" actId="207"/>
          <ac:spMkLst>
            <pc:docMk/>
            <pc:sldMk cId="1141450283" sldId="351"/>
            <ac:spMk id="4" creationId="{4771B46A-233B-C554-9461-6E930E187917}"/>
          </ac:spMkLst>
        </pc:spChg>
        <pc:spChg chg="mod">
          <ac:chgData name="Richard Chalk" userId="287f8aa4f4de1d19" providerId="LiveId" clId="{23EED2F8-B88B-41D3-B692-619C61F7DB33}" dt="2023-05-29T11:13:45.792" v="3006" actId="113"/>
          <ac:spMkLst>
            <pc:docMk/>
            <pc:sldMk cId="1141450283" sldId="351"/>
            <ac:spMk id="9" creationId="{0B26A0A8-87F1-A50E-D0B1-A3EE65D47CFF}"/>
          </ac:spMkLst>
        </pc:spChg>
        <pc:spChg chg="mod">
          <ac:chgData name="Richard Chalk" userId="287f8aa4f4de1d19" providerId="LiveId" clId="{23EED2F8-B88B-41D3-B692-619C61F7DB33}" dt="2023-05-29T11:13:22.546" v="3005" actId="5793"/>
          <ac:spMkLst>
            <pc:docMk/>
            <pc:sldMk cId="1141450283" sldId="351"/>
            <ac:spMk id="658" creationId="{00000000-0000-0000-0000-000000000000}"/>
          </ac:spMkLst>
        </pc:spChg>
        <pc:picChg chg="del">
          <ac:chgData name="Richard Chalk" userId="287f8aa4f4de1d19" providerId="LiveId" clId="{23EED2F8-B88B-41D3-B692-619C61F7DB33}" dt="2023-05-29T11:09:47.679" v="2964" actId="478"/>
          <ac:picMkLst>
            <pc:docMk/>
            <pc:sldMk cId="1141450283" sldId="351"/>
            <ac:picMk id="7" creationId="{2B7DF26C-CCC4-AE26-DE8E-4D5E553F3400}"/>
          </ac:picMkLst>
        </pc:picChg>
        <pc:picChg chg="del">
          <ac:chgData name="Richard Chalk" userId="287f8aa4f4de1d19" providerId="LiveId" clId="{23EED2F8-B88B-41D3-B692-619C61F7DB33}" dt="2023-05-29T11:09:46.979" v="2963" actId="478"/>
          <ac:picMkLst>
            <pc:docMk/>
            <pc:sldMk cId="1141450283" sldId="351"/>
            <ac:picMk id="8" creationId="{6C25AE8F-1585-733A-3DE9-CB88013AF39A}"/>
          </ac:picMkLst>
        </pc:picChg>
        <pc:picChg chg="del">
          <ac:chgData name="Richard Chalk" userId="287f8aa4f4de1d19" providerId="LiveId" clId="{23EED2F8-B88B-41D3-B692-619C61F7DB33}" dt="2023-05-29T11:09:46.026" v="2962" actId="478"/>
          <ac:picMkLst>
            <pc:docMk/>
            <pc:sldMk cId="1141450283" sldId="351"/>
            <ac:picMk id="7170" creationId="{31737849-D9B2-4649-4F2B-292907B604B1}"/>
          </ac:picMkLst>
        </pc:picChg>
      </pc:sldChg>
      <pc:sldChg chg="addSp delSp modSp add mod modNotesTx">
        <pc:chgData name="Richard Chalk" userId="287f8aa4f4de1d19" providerId="LiveId" clId="{23EED2F8-B88B-41D3-B692-619C61F7DB33}" dt="2023-05-29T14:20:40.567" v="5850" actId="1076"/>
        <pc:sldMkLst>
          <pc:docMk/>
          <pc:sldMk cId="915165403" sldId="352"/>
        </pc:sldMkLst>
        <pc:spChg chg="add mod">
          <ac:chgData name="Richard Chalk" userId="287f8aa4f4de1d19" providerId="LiveId" clId="{23EED2F8-B88B-41D3-B692-619C61F7DB33}" dt="2023-05-29T14:20:40.567" v="5850" actId="1076"/>
          <ac:spMkLst>
            <pc:docMk/>
            <pc:sldMk cId="915165403" sldId="352"/>
            <ac:spMk id="3" creationId="{0E3A1051-068D-5F57-B965-2CEF7224FBA3}"/>
          </ac:spMkLst>
        </pc:spChg>
        <pc:spChg chg="mod">
          <ac:chgData name="Richard Chalk" userId="287f8aa4f4de1d19" providerId="LiveId" clId="{23EED2F8-B88B-41D3-B692-619C61F7DB33}" dt="2023-05-29T11:14:29.211" v="3024" actId="20577"/>
          <ac:spMkLst>
            <pc:docMk/>
            <pc:sldMk cId="915165403" sldId="352"/>
            <ac:spMk id="4" creationId="{4771B46A-233B-C554-9461-6E930E187917}"/>
          </ac:spMkLst>
        </pc:spChg>
        <pc:spChg chg="mod">
          <ac:chgData name="Richard Chalk" userId="287f8aa4f4de1d19" providerId="LiveId" clId="{23EED2F8-B88B-41D3-B692-619C61F7DB33}" dt="2023-05-29T11:19:59.871" v="3349" actId="20577"/>
          <ac:spMkLst>
            <pc:docMk/>
            <pc:sldMk cId="915165403" sldId="352"/>
            <ac:spMk id="9" creationId="{0B26A0A8-87F1-A50E-D0B1-A3EE65D47CFF}"/>
          </ac:spMkLst>
        </pc:spChg>
        <pc:spChg chg="add mod">
          <ac:chgData name="Richard Chalk" userId="287f8aa4f4de1d19" providerId="LiveId" clId="{23EED2F8-B88B-41D3-B692-619C61F7DB33}" dt="2023-05-29T11:17:28.340" v="3087" actId="1076"/>
          <ac:spMkLst>
            <pc:docMk/>
            <pc:sldMk cId="915165403" sldId="352"/>
            <ac:spMk id="10" creationId="{79DF7197-071B-65D5-0087-9D1019D59F4B}"/>
          </ac:spMkLst>
        </pc:spChg>
        <pc:spChg chg="add mod">
          <ac:chgData name="Richard Chalk" userId="287f8aa4f4de1d19" providerId="LiveId" clId="{23EED2F8-B88B-41D3-B692-619C61F7DB33}" dt="2023-05-29T11:19:27.123" v="3332" actId="14100"/>
          <ac:spMkLst>
            <pc:docMk/>
            <pc:sldMk cId="915165403" sldId="352"/>
            <ac:spMk id="13" creationId="{A73EDB33-1689-B9CA-57AF-F66E1C7B6587}"/>
          </ac:spMkLst>
        </pc:spChg>
        <pc:spChg chg="add mod">
          <ac:chgData name="Richard Chalk" userId="287f8aa4f4de1d19" providerId="LiveId" clId="{23EED2F8-B88B-41D3-B692-619C61F7DB33}" dt="2023-05-29T11:20:51.152" v="3387" actId="1038"/>
          <ac:spMkLst>
            <pc:docMk/>
            <pc:sldMk cId="915165403" sldId="352"/>
            <ac:spMk id="14" creationId="{6CB07F51-BC0B-BCC7-C789-35E32452AF14}"/>
          </ac:spMkLst>
        </pc:spChg>
        <pc:spChg chg="add mod">
          <ac:chgData name="Richard Chalk" userId="287f8aa4f4de1d19" providerId="LiveId" clId="{23EED2F8-B88B-41D3-B692-619C61F7DB33}" dt="2023-05-29T11:21:13.706" v="3395" actId="1035"/>
          <ac:spMkLst>
            <pc:docMk/>
            <pc:sldMk cId="915165403" sldId="352"/>
            <ac:spMk id="16" creationId="{66ED37E6-E67C-FEFE-C2DB-2DC9CD461511}"/>
          </ac:spMkLst>
        </pc:spChg>
        <pc:spChg chg="mod">
          <ac:chgData name="Richard Chalk" userId="287f8aa4f4de1d19" providerId="LiveId" clId="{23EED2F8-B88B-41D3-B692-619C61F7DB33}" dt="2023-05-29T11:21:58.812" v="3404" actId="113"/>
          <ac:spMkLst>
            <pc:docMk/>
            <pc:sldMk cId="915165403" sldId="352"/>
            <ac:spMk id="658" creationId="{00000000-0000-0000-0000-000000000000}"/>
          </ac:spMkLst>
        </pc:spChg>
        <pc:picChg chg="del">
          <ac:chgData name="Richard Chalk" userId="287f8aa4f4de1d19" providerId="LiveId" clId="{23EED2F8-B88B-41D3-B692-619C61F7DB33}" dt="2023-05-29T11:16:13.580" v="3077" actId="478"/>
          <ac:picMkLst>
            <pc:docMk/>
            <pc:sldMk cId="915165403" sldId="352"/>
            <ac:picMk id="7" creationId="{2B7DF26C-CCC4-AE26-DE8E-4D5E553F3400}"/>
          </ac:picMkLst>
        </pc:picChg>
        <pc:picChg chg="del">
          <ac:chgData name="Richard Chalk" userId="287f8aa4f4de1d19" providerId="LiveId" clId="{23EED2F8-B88B-41D3-B692-619C61F7DB33}" dt="2023-05-29T11:16:12.765" v="3076" actId="478"/>
          <ac:picMkLst>
            <pc:docMk/>
            <pc:sldMk cId="915165403" sldId="352"/>
            <ac:picMk id="8" creationId="{6C25AE8F-1585-733A-3DE9-CB88013AF39A}"/>
          </ac:picMkLst>
        </pc:picChg>
        <pc:picChg chg="add mod">
          <ac:chgData name="Richard Chalk" userId="287f8aa4f4de1d19" providerId="LiveId" clId="{23EED2F8-B88B-41D3-B692-619C61F7DB33}" dt="2023-05-29T11:20:18.147" v="3351" actId="1076"/>
          <ac:picMkLst>
            <pc:docMk/>
            <pc:sldMk cId="915165403" sldId="352"/>
            <ac:picMk id="15" creationId="{384CCF3A-5CEF-6897-0DA7-3DC27445AC80}"/>
          </ac:picMkLst>
        </pc:picChg>
        <pc:picChg chg="del">
          <ac:chgData name="Richard Chalk" userId="287f8aa4f4de1d19" providerId="LiveId" clId="{23EED2F8-B88B-41D3-B692-619C61F7DB33}" dt="2023-05-29T11:16:11.790" v="3075" actId="478"/>
          <ac:picMkLst>
            <pc:docMk/>
            <pc:sldMk cId="915165403" sldId="352"/>
            <ac:picMk id="7170" creationId="{31737849-D9B2-4649-4F2B-292907B604B1}"/>
          </ac:picMkLst>
        </pc:picChg>
      </pc:sldChg>
      <pc:sldChg chg="addSp delSp modSp add mod modNotesTx">
        <pc:chgData name="Richard Chalk" userId="287f8aa4f4de1d19" providerId="LiveId" clId="{23EED2F8-B88B-41D3-B692-619C61F7DB33}" dt="2023-05-29T12:11:47.814" v="5006" actId="20577"/>
        <pc:sldMkLst>
          <pc:docMk/>
          <pc:sldMk cId="1479815827" sldId="353"/>
        </pc:sldMkLst>
        <pc:spChg chg="mod">
          <ac:chgData name="Richard Chalk" userId="287f8aa4f4de1d19" providerId="LiveId" clId="{23EED2F8-B88B-41D3-B692-619C61F7DB33}" dt="2023-05-29T11:23:38.539" v="3435" actId="20577"/>
          <ac:spMkLst>
            <pc:docMk/>
            <pc:sldMk cId="1479815827" sldId="353"/>
            <ac:spMk id="4" creationId="{4771B46A-233B-C554-9461-6E930E187917}"/>
          </ac:spMkLst>
        </pc:spChg>
        <pc:spChg chg="add mod ord">
          <ac:chgData name="Richard Chalk" userId="287f8aa4f4de1d19" providerId="LiveId" clId="{23EED2F8-B88B-41D3-B692-619C61F7DB33}" dt="2023-05-29T11:28:11.841" v="3547" actId="1038"/>
          <ac:spMkLst>
            <pc:docMk/>
            <pc:sldMk cId="1479815827" sldId="353"/>
            <ac:spMk id="7" creationId="{A2AD5156-1042-A082-2646-F93FDBBB5D01}"/>
          </ac:spMkLst>
        </pc:spChg>
        <pc:spChg chg="mod">
          <ac:chgData name="Richard Chalk" userId="287f8aa4f4de1d19" providerId="LiveId" clId="{23EED2F8-B88B-41D3-B692-619C61F7DB33}" dt="2023-05-29T11:30:09.675" v="3780" actId="207"/>
          <ac:spMkLst>
            <pc:docMk/>
            <pc:sldMk cId="1479815827" sldId="353"/>
            <ac:spMk id="9" creationId="{0B26A0A8-87F1-A50E-D0B1-A3EE65D47CFF}"/>
          </ac:spMkLst>
        </pc:spChg>
        <pc:spChg chg="add mod">
          <ac:chgData name="Richard Chalk" userId="287f8aa4f4de1d19" providerId="LiveId" clId="{23EED2F8-B88B-41D3-B692-619C61F7DB33}" dt="2023-05-29T11:35:07.603" v="3868" actId="1076"/>
          <ac:spMkLst>
            <pc:docMk/>
            <pc:sldMk cId="1479815827" sldId="353"/>
            <ac:spMk id="10" creationId="{CE138451-CDD7-CE50-1CCD-0A599EE9C22D}"/>
          </ac:spMkLst>
        </pc:spChg>
        <pc:spChg chg="mod">
          <ac:chgData name="Richard Chalk" userId="287f8aa4f4de1d19" providerId="LiveId" clId="{23EED2F8-B88B-41D3-B692-619C61F7DB33}" dt="2023-05-29T11:32:24.851" v="3837" actId="207"/>
          <ac:spMkLst>
            <pc:docMk/>
            <pc:sldMk cId="1479815827" sldId="353"/>
            <ac:spMk id="658" creationId="{00000000-0000-0000-0000-000000000000}"/>
          </ac:spMkLst>
        </pc:spChg>
        <pc:cxnChg chg="add mod">
          <ac:chgData name="Richard Chalk" userId="287f8aa4f4de1d19" providerId="LiveId" clId="{23EED2F8-B88B-41D3-B692-619C61F7DB33}" dt="2023-05-29T11:31:47.698" v="3808" actId="1038"/>
          <ac:cxnSpMkLst>
            <pc:docMk/>
            <pc:sldMk cId="1479815827" sldId="353"/>
            <ac:cxnSpMk id="8" creationId="{EDDF0F90-B922-6163-37D8-804614F2D90E}"/>
          </ac:cxnSpMkLst>
        </pc:cxnChg>
        <pc:cxnChg chg="del">
          <ac:chgData name="Richard Chalk" userId="287f8aa4f4de1d19" providerId="LiveId" clId="{23EED2F8-B88B-41D3-B692-619C61F7DB33}" dt="2023-05-29T11:27:56.428" v="3513" actId="478"/>
          <ac:cxnSpMkLst>
            <pc:docMk/>
            <pc:sldMk cId="1479815827" sldId="353"/>
            <ac:cxnSpMk id="12" creationId="{ADAF19BD-2132-01FB-13A4-BB69B6B2F8DC}"/>
          </ac:cxnSpMkLst>
        </pc:cxnChg>
      </pc:sldChg>
      <pc:sldChg chg="modSp add mod modNotesTx">
        <pc:chgData name="Richard Chalk" userId="287f8aa4f4de1d19" providerId="LiveId" clId="{23EED2F8-B88B-41D3-B692-619C61F7DB33}" dt="2023-05-29T12:12:41.069" v="5026" actId="20577"/>
        <pc:sldMkLst>
          <pc:docMk/>
          <pc:sldMk cId="263536332" sldId="354"/>
        </pc:sldMkLst>
        <pc:spChg chg="mod">
          <ac:chgData name="Richard Chalk" userId="287f8aa4f4de1d19" providerId="LiveId" clId="{23EED2F8-B88B-41D3-B692-619C61F7DB33}" dt="2023-05-29T11:35:29.290" v="3876" actId="20577"/>
          <ac:spMkLst>
            <pc:docMk/>
            <pc:sldMk cId="263536332" sldId="354"/>
            <ac:spMk id="4" creationId="{4771B46A-233B-C554-9461-6E930E187917}"/>
          </ac:spMkLst>
        </pc:spChg>
        <pc:spChg chg="mod">
          <ac:chgData name="Richard Chalk" userId="287f8aa4f4de1d19" providerId="LiveId" clId="{23EED2F8-B88B-41D3-B692-619C61F7DB33}" dt="2023-05-29T11:38:32.512" v="3959" actId="6549"/>
          <ac:spMkLst>
            <pc:docMk/>
            <pc:sldMk cId="263536332" sldId="354"/>
            <ac:spMk id="7" creationId="{A2AD5156-1042-A082-2646-F93FDBBB5D01}"/>
          </ac:spMkLst>
        </pc:spChg>
        <pc:spChg chg="mod">
          <ac:chgData name="Richard Chalk" userId="287f8aa4f4de1d19" providerId="LiveId" clId="{23EED2F8-B88B-41D3-B692-619C61F7DB33}" dt="2023-05-29T12:12:32.604" v="5021" actId="113"/>
          <ac:spMkLst>
            <pc:docMk/>
            <pc:sldMk cId="263536332" sldId="354"/>
            <ac:spMk id="658" creationId="{00000000-0000-0000-0000-000000000000}"/>
          </ac:spMkLst>
        </pc:spChg>
      </pc:sldChg>
      <pc:sldChg chg="addSp delSp modSp add mod modNotesTx">
        <pc:chgData name="Richard Chalk" userId="287f8aa4f4de1d19" providerId="LiveId" clId="{23EED2F8-B88B-41D3-B692-619C61F7DB33}" dt="2023-05-29T12:13:39.415" v="5061" actId="1076"/>
        <pc:sldMkLst>
          <pc:docMk/>
          <pc:sldMk cId="2137397305" sldId="355"/>
        </pc:sldMkLst>
        <pc:spChg chg="mod">
          <ac:chgData name="Richard Chalk" userId="287f8aa4f4de1d19" providerId="LiveId" clId="{23EED2F8-B88B-41D3-B692-619C61F7DB33}" dt="2023-05-29T12:12:53.748" v="5033" actId="20577"/>
          <ac:spMkLst>
            <pc:docMk/>
            <pc:sldMk cId="2137397305" sldId="355"/>
            <ac:spMk id="4" creationId="{4771B46A-233B-C554-9461-6E930E187917}"/>
          </ac:spMkLst>
        </pc:spChg>
        <pc:spChg chg="del">
          <ac:chgData name="Richard Chalk" userId="287f8aa4f4de1d19" providerId="LiveId" clId="{23EED2F8-B88B-41D3-B692-619C61F7DB33}" dt="2023-05-29T11:51:04.133" v="4234" actId="478"/>
          <ac:spMkLst>
            <pc:docMk/>
            <pc:sldMk cId="2137397305" sldId="355"/>
            <ac:spMk id="7" creationId="{A2AD5156-1042-A082-2646-F93FDBBB5D01}"/>
          </ac:spMkLst>
        </pc:spChg>
        <pc:spChg chg="mod">
          <ac:chgData name="Richard Chalk" userId="287f8aa4f4de1d19" providerId="LiveId" clId="{23EED2F8-B88B-41D3-B692-619C61F7DB33}" dt="2023-05-29T11:58:40.954" v="4641" actId="113"/>
          <ac:spMkLst>
            <pc:docMk/>
            <pc:sldMk cId="2137397305" sldId="355"/>
            <ac:spMk id="9" creationId="{0B26A0A8-87F1-A50E-D0B1-A3EE65D47CFF}"/>
          </ac:spMkLst>
        </pc:spChg>
        <pc:spChg chg="del">
          <ac:chgData name="Richard Chalk" userId="287f8aa4f4de1d19" providerId="LiveId" clId="{23EED2F8-B88B-41D3-B692-619C61F7DB33}" dt="2023-05-29T11:51:44.726" v="4306" actId="478"/>
          <ac:spMkLst>
            <pc:docMk/>
            <pc:sldMk cId="2137397305" sldId="355"/>
            <ac:spMk id="10" creationId="{CE138451-CDD7-CE50-1CCD-0A599EE9C22D}"/>
          </ac:spMkLst>
        </pc:spChg>
        <pc:spChg chg="add mod">
          <ac:chgData name="Richard Chalk" userId="287f8aa4f4de1d19" providerId="LiveId" clId="{23EED2F8-B88B-41D3-B692-619C61F7DB33}" dt="2023-05-29T12:13:39.415" v="5061" actId="1076"/>
          <ac:spMkLst>
            <pc:docMk/>
            <pc:sldMk cId="2137397305" sldId="355"/>
            <ac:spMk id="12" creationId="{84BB0A6B-6358-3024-8773-83E1D7D2335B}"/>
          </ac:spMkLst>
        </pc:spChg>
        <pc:spChg chg="mod">
          <ac:chgData name="Richard Chalk" userId="287f8aa4f4de1d19" providerId="LiveId" clId="{23EED2F8-B88B-41D3-B692-619C61F7DB33}" dt="2023-05-29T12:13:23.836" v="5060" actId="20577"/>
          <ac:spMkLst>
            <pc:docMk/>
            <pc:sldMk cId="2137397305" sldId="355"/>
            <ac:spMk id="658" creationId="{00000000-0000-0000-0000-000000000000}"/>
          </ac:spMkLst>
        </pc:spChg>
        <pc:picChg chg="del">
          <ac:chgData name="Richard Chalk" userId="287f8aa4f4de1d19" providerId="LiveId" clId="{23EED2F8-B88B-41D3-B692-619C61F7DB33}" dt="2023-05-29T11:55:41.884" v="4474" actId="478"/>
          <ac:picMkLst>
            <pc:docMk/>
            <pc:sldMk cId="2137397305" sldId="355"/>
            <ac:picMk id="2" creationId="{70E54155-0A8C-D616-81B2-CA13C92709F2}"/>
          </ac:picMkLst>
        </pc:picChg>
        <pc:picChg chg="add mod">
          <ac:chgData name="Richard Chalk" userId="287f8aa4f4de1d19" providerId="LiveId" clId="{23EED2F8-B88B-41D3-B692-619C61F7DB33}" dt="2023-05-29T11:55:45.255" v="4476" actId="1076"/>
          <ac:picMkLst>
            <pc:docMk/>
            <pc:sldMk cId="2137397305" sldId="355"/>
            <ac:picMk id="3" creationId="{785AF3C0-1081-8089-7F76-2A5AD4CF646C}"/>
          </ac:picMkLst>
        </pc:picChg>
        <pc:picChg chg="add mod">
          <ac:chgData name="Richard Chalk" userId="287f8aa4f4de1d19" providerId="LiveId" clId="{23EED2F8-B88B-41D3-B692-619C61F7DB33}" dt="2023-05-29T12:13:39.415" v="5061" actId="1076"/>
          <ac:picMkLst>
            <pc:docMk/>
            <pc:sldMk cId="2137397305" sldId="355"/>
            <ac:picMk id="13" creationId="{078A9F3E-6F02-9E32-304A-CF3906615A68}"/>
          </ac:picMkLst>
        </pc:picChg>
        <pc:picChg chg="add mod">
          <ac:chgData name="Richard Chalk" userId="287f8aa4f4de1d19" providerId="LiveId" clId="{23EED2F8-B88B-41D3-B692-619C61F7DB33}" dt="2023-05-29T11:56:26.129" v="4530" actId="1076"/>
          <ac:picMkLst>
            <pc:docMk/>
            <pc:sldMk cId="2137397305" sldId="355"/>
            <ac:picMk id="8194" creationId="{7459A558-9194-5EC4-DF96-43DD6B58DE49}"/>
          </ac:picMkLst>
        </pc:picChg>
        <pc:cxnChg chg="mod">
          <ac:chgData name="Richard Chalk" userId="287f8aa4f4de1d19" providerId="LiveId" clId="{23EED2F8-B88B-41D3-B692-619C61F7DB33}" dt="2023-05-29T12:04:02.888" v="4642" actId="14100"/>
          <ac:cxnSpMkLst>
            <pc:docMk/>
            <pc:sldMk cId="2137397305" sldId="355"/>
            <ac:cxnSpMk id="8" creationId="{EDDF0F90-B922-6163-37D8-804614F2D90E}"/>
          </ac:cxnSpMkLst>
        </pc:cxnChg>
      </pc:sldChg>
      <pc:sldChg chg="addSp delSp modSp add mod modNotesTx">
        <pc:chgData name="Richard Chalk" userId="287f8aa4f4de1d19" providerId="LiveId" clId="{23EED2F8-B88B-41D3-B692-619C61F7DB33}" dt="2023-05-29T13:57:04.791" v="5647" actId="1036"/>
        <pc:sldMkLst>
          <pc:docMk/>
          <pc:sldMk cId="4255493114" sldId="356"/>
        </pc:sldMkLst>
        <pc:spChg chg="mod">
          <ac:chgData name="Richard Chalk" userId="287f8aa4f4de1d19" providerId="LiveId" clId="{23EED2F8-B88B-41D3-B692-619C61F7DB33}" dt="2023-05-29T13:49:26.852" v="5522" actId="20577"/>
          <ac:spMkLst>
            <pc:docMk/>
            <pc:sldMk cId="4255493114" sldId="356"/>
            <ac:spMk id="4" creationId="{4771B46A-233B-C554-9461-6E930E187917}"/>
          </ac:spMkLst>
        </pc:spChg>
        <pc:spChg chg="del">
          <ac:chgData name="Richard Chalk" userId="287f8aa4f4de1d19" providerId="LiveId" clId="{23EED2F8-B88B-41D3-B692-619C61F7DB33}" dt="2023-05-29T12:14:48.394" v="5093" actId="478"/>
          <ac:spMkLst>
            <pc:docMk/>
            <pc:sldMk cId="4255493114" sldId="356"/>
            <ac:spMk id="7" creationId="{A2AD5156-1042-A082-2646-F93FDBBB5D01}"/>
          </ac:spMkLst>
        </pc:spChg>
        <pc:spChg chg="del">
          <ac:chgData name="Richard Chalk" userId="287f8aa4f4de1d19" providerId="LiveId" clId="{23EED2F8-B88B-41D3-B692-619C61F7DB33}" dt="2023-05-29T12:14:50.438" v="5095" actId="478"/>
          <ac:spMkLst>
            <pc:docMk/>
            <pc:sldMk cId="4255493114" sldId="356"/>
            <ac:spMk id="9" creationId="{0B26A0A8-87F1-A50E-D0B1-A3EE65D47CFF}"/>
          </ac:spMkLst>
        </pc:spChg>
        <pc:spChg chg="del">
          <ac:chgData name="Richard Chalk" userId="287f8aa4f4de1d19" providerId="LiveId" clId="{23EED2F8-B88B-41D3-B692-619C61F7DB33}" dt="2023-05-29T12:14:49.162" v="5094" actId="478"/>
          <ac:spMkLst>
            <pc:docMk/>
            <pc:sldMk cId="4255493114" sldId="356"/>
            <ac:spMk id="10" creationId="{CE138451-CDD7-CE50-1CCD-0A599EE9C22D}"/>
          </ac:spMkLst>
        </pc:spChg>
        <pc:spChg chg="add mod">
          <ac:chgData name="Richard Chalk" userId="287f8aa4f4de1d19" providerId="LiveId" clId="{23EED2F8-B88B-41D3-B692-619C61F7DB33}" dt="2023-05-29T13:39:05.463" v="5194" actId="1038"/>
          <ac:spMkLst>
            <pc:docMk/>
            <pc:sldMk cId="4255493114" sldId="356"/>
            <ac:spMk id="11" creationId="{99CDFBD7-D948-CA9F-55F1-A08D879E2430}"/>
          </ac:spMkLst>
        </pc:spChg>
        <pc:spChg chg="add mod">
          <ac:chgData name="Richard Chalk" userId="287f8aa4f4de1d19" providerId="LiveId" clId="{23EED2F8-B88B-41D3-B692-619C61F7DB33}" dt="2023-05-29T13:40:55.868" v="5208" actId="21"/>
          <ac:spMkLst>
            <pc:docMk/>
            <pc:sldMk cId="4255493114" sldId="356"/>
            <ac:spMk id="12" creationId="{34CBC43F-FF91-1C57-E05D-195A2EC47DB8}"/>
          </ac:spMkLst>
        </pc:spChg>
        <pc:spChg chg="add mod">
          <ac:chgData name="Richard Chalk" userId="287f8aa4f4de1d19" providerId="LiveId" clId="{23EED2F8-B88B-41D3-B692-619C61F7DB33}" dt="2023-05-29T13:47:58.464" v="5488" actId="1036"/>
          <ac:spMkLst>
            <pc:docMk/>
            <pc:sldMk cId="4255493114" sldId="356"/>
            <ac:spMk id="13" creationId="{1564E2C2-FC26-16ED-74D1-72AE9292B773}"/>
          </ac:spMkLst>
        </pc:spChg>
        <pc:spChg chg="add mod">
          <ac:chgData name="Richard Chalk" userId="287f8aa4f4de1d19" providerId="LiveId" clId="{23EED2F8-B88B-41D3-B692-619C61F7DB33}" dt="2023-05-29T13:48:41.095" v="5513" actId="20577"/>
          <ac:spMkLst>
            <pc:docMk/>
            <pc:sldMk cId="4255493114" sldId="356"/>
            <ac:spMk id="15" creationId="{FC724830-2C7D-2520-8B09-21EC3DB58463}"/>
          </ac:spMkLst>
        </pc:spChg>
        <pc:spChg chg="mod">
          <ac:chgData name="Richard Chalk" userId="287f8aa4f4de1d19" providerId="LiveId" clId="{23EED2F8-B88B-41D3-B692-619C61F7DB33}" dt="2023-05-29T13:38:19.464" v="5131" actId="20577"/>
          <ac:spMkLst>
            <pc:docMk/>
            <pc:sldMk cId="4255493114" sldId="356"/>
            <ac:spMk id="658" creationId="{00000000-0000-0000-0000-000000000000}"/>
          </ac:spMkLst>
        </pc:spChg>
        <pc:picChg chg="add mod">
          <ac:chgData name="Richard Chalk" userId="287f8aa4f4de1d19" providerId="LiveId" clId="{23EED2F8-B88B-41D3-B692-619C61F7DB33}" dt="2023-05-29T13:47:58.464" v="5488" actId="1036"/>
          <ac:picMkLst>
            <pc:docMk/>
            <pc:sldMk cId="4255493114" sldId="356"/>
            <ac:picMk id="14" creationId="{A66DE95B-8A3D-4F59-2A25-A7D27739A7E0}"/>
          </ac:picMkLst>
        </pc:picChg>
        <pc:picChg chg="add mod">
          <ac:chgData name="Richard Chalk" userId="287f8aa4f4de1d19" providerId="LiveId" clId="{23EED2F8-B88B-41D3-B692-619C61F7DB33}" dt="2023-05-29T13:57:04.791" v="5647" actId="1036"/>
          <ac:picMkLst>
            <pc:docMk/>
            <pc:sldMk cId="4255493114" sldId="356"/>
            <ac:picMk id="16" creationId="{6C478C05-FD1A-E39C-3DFD-3AE4B62A5007}"/>
          </ac:picMkLst>
        </pc:picChg>
        <pc:picChg chg="add mod">
          <ac:chgData name="Richard Chalk" userId="287f8aa4f4de1d19" providerId="LiveId" clId="{23EED2F8-B88B-41D3-B692-619C61F7DB33}" dt="2023-05-29T13:57:04.791" v="5647" actId="1036"/>
          <ac:picMkLst>
            <pc:docMk/>
            <pc:sldMk cId="4255493114" sldId="356"/>
            <ac:picMk id="14338" creationId="{B491690F-6A8C-4C26-7E32-9B399F84EDAB}"/>
          </ac:picMkLst>
        </pc:picChg>
      </pc:sldChg>
      <pc:sldChg chg="modSp add mod modNotesTx">
        <pc:chgData name="Richard Chalk" userId="287f8aa4f4de1d19" providerId="LiveId" clId="{23EED2F8-B88B-41D3-B692-619C61F7DB33}" dt="2023-05-29T14:18:12.055" v="5840" actId="20577"/>
        <pc:sldMkLst>
          <pc:docMk/>
          <pc:sldMk cId="2500937688" sldId="357"/>
        </pc:sldMkLst>
        <pc:spChg chg="mod">
          <ac:chgData name="Richard Chalk" userId="287f8aa4f4de1d19" providerId="LiveId" clId="{23EED2F8-B88B-41D3-B692-619C61F7DB33}" dt="2023-05-29T13:49:41.549" v="5537" actId="20577"/>
          <ac:spMkLst>
            <pc:docMk/>
            <pc:sldMk cId="2500937688" sldId="357"/>
            <ac:spMk id="4" creationId="{4771B46A-233B-C554-9461-6E930E187917}"/>
          </ac:spMkLst>
        </pc:spChg>
        <pc:spChg chg="mod">
          <ac:chgData name="Richard Chalk" userId="287f8aa4f4de1d19" providerId="LiveId" clId="{23EED2F8-B88B-41D3-B692-619C61F7DB33}" dt="2023-05-29T13:51:37.621" v="5551" actId="21"/>
          <ac:spMkLst>
            <pc:docMk/>
            <pc:sldMk cId="2500937688" sldId="357"/>
            <ac:spMk id="11" creationId="{99CDFBD7-D948-CA9F-55F1-A08D879E2430}"/>
          </ac:spMkLst>
        </pc:spChg>
        <pc:spChg chg="mod">
          <ac:chgData name="Richard Chalk" userId="287f8aa4f4de1d19" providerId="LiveId" clId="{23EED2F8-B88B-41D3-B692-619C61F7DB33}" dt="2023-05-29T13:51:52.543" v="5562"/>
          <ac:spMkLst>
            <pc:docMk/>
            <pc:sldMk cId="2500937688" sldId="357"/>
            <ac:spMk id="13" creationId="{1564E2C2-FC26-16ED-74D1-72AE9292B773}"/>
          </ac:spMkLst>
        </pc:spChg>
        <pc:spChg chg="mod">
          <ac:chgData name="Richard Chalk" userId="287f8aa4f4de1d19" providerId="LiveId" clId="{23EED2F8-B88B-41D3-B692-619C61F7DB33}" dt="2023-05-29T14:13:45.926" v="5672" actId="207"/>
          <ac:spMkLst>
            <pc:docMk/>
            <pc:sldMk cId="2500937688" sldId="357"/>
            <ac:spMk id="15" creationId="{FC724830-2C7D-2520-8B09-21EC3DB58463}"/>
          </ac:spMkLst>
        </pc:spChg>
        <pc:spChg chg="mod">
          <ac:chgData name="Richard Chalk" userId="287f8aa4f4de1d19" providerId="LiveId" clId="{23EED2F8-B88B-41D3-B692-619C61F7DB33}" dt="2023-05-29T13:50:59.082" v="5545" actId="207"/>
          <ac:spMkLst>
            <pc:docMk/>
            <pc:sldMk cId="2500937688" sldId="357"/>
            <ac:spMk id="658" creationId="{00000000-0000-0000-0000-000000000000}"/>
          </ac:spMkLst>
        </pc:spChg>
      </pc:sldChg>
      <pc:sldChg chg="addSp delSp modSp add del mod">
        <pc:chgData name="Richard Chalk" userId="287f8aa4f4de1d19" providerId="LiveId" clId="{23EED2F8-B88B-41D3-B692-619C61F7DB33}" dt="2023-05-29T14:15:00.553" v="5687" actId="47"/>
        <pc:sldMkLst>
          <pc:docMk/>
          <pc:sldMk cId="4015727710" sldId="358"/>
        </pc:sldMkLst>
        <pc:spChg chg="mod">
          <ac:chgData name="Richard Chalk" userId="287f8aa4f4de1d19" providerId="LiveId" clId="{23EED2F8-B88B-41D3-B692-619C61F7DB33}" dt="2023-05-29T14:14:02.366" v="5680" actId="20577"/>
          <ac:spMkLst>
            <pc:docMk/>
            <pc:sldMk cId="4015727710" sldId="358"/>
            <ac:spMk id="4" creationId="{4771B46A-233B-C554-9461-6E930E187917}"/>
          </ac:spMkLst>
        </pc:spChg>
        <pc:spChg chg="add del mod">
          <ac:chgData name="Richard Chalk" userId="287f8aa4f4de1d19" providerId="LiveId" clId="{23EED2F8-B88B-41D3-B692-619C61F7DB33}" dt="2023-05-29T14:14:57.692" v="5686" actId="478"/>
          <ac:spMkLst>
            <pc:docMk/>
            <pc:sldMk cId="4015727710" sldId="358"/>
            <ac:spMk id="7" creationId="{FAF0631B-F333-544B-17F1-9E32366EF375}"/>
          </ac:spMkLst>
        </pc:spChg>
        <pc:spChg chg="del">
          <ac:chgData name="Richard Chalk" userId="287f8aa4f4de1d19" providerId="LiveId" clId="{23EED2F8-B88B-41D3-B692-619C61F7DB33}" dt="2023-05-29T14:14:37.845" v="5681" actId="478"/>
          <ac:spMkLst>
            <pc:docMk/>
            <pc:sldMk cId="4015727710" sldId="358"/>
            <ac:spMk id="11" creationId="{99CDFBD7-D948-CA9F-55F1-A08D879E2430}"/>
          </ac:spMkLst>
        </pc:spChg>
        <pc:spChg chg="del">
          <ac:chgData name="Richard Chalk" userId="287f8aa4f4de1d19" providerId="LiveId" clId="{23EED2F8-B88B-41D3-B692-619C61F7DB33}" dt="2023-05-29T14:14:43.417" v="5683" actId="478"/>
          <ac:spMkLst>
            <pc:docMk/>
            <pc:sldMk cId="4015727710" sldId="358"/>
            <ac:spMk id="12" creationId="{34CBC43F-FF91-1C57-E05D-195A2EC47DB8}"/>
          </ac:spMkLst>
        </pc:spChg>
        <pc:spChg chg="del">
          <ac:chgData name="Richard Chalk" userId="287f8aa4f4de1d19" providerId="LiveId" clId="{23EED2F8-B88B-41D3-B692-619C61F7DB33}" dt="2023-05-29T14:14:43.417" v="5683" actId="478"/>
          <ac:spMkLst>
            <pc:docMk/>
            <pc:sldMk cId="4015727710" sldId="358"/>
            <ac:spMk id="13" creationId="{1564E2C2-FC26-16ED-74D1-72AE9292B773}"/>
          </ac:spMkLst>
        </pc:spChg>
        <pc:spChg chg="del">
          <ac:chgData name="Richard Chalk" userId="287f8aa4f4de1d19" providerId="LiveId" clId="{23EED2F8-B88B-41D3-B692-619C61F7DB33}" dt="2023-05-29T14:14:40.204" v="5682" actId="478"/>
          <ac:spMkLst>
            <pc:docMk/>
            <pc:sldMk cId="4015727710" sldId="358"/>
            <ac:spMk id="15" creationId="{FC724830-2C7D-2520-8B09-21EC3DB58463}"/>
          </ac:spMkLst>
        </pc:spChg>
        <pc:picChg chg="del">
          <ac:chgData name="Richard Chalk" userId="287f8aa4f4de1d19" providerId="LiveId" clId="{23EED2F8-B88B-41D3-B692-619C61F7DB33}" dt="2023-05-29T14:14:43.417" v="5683" actId="478"/>
          <ac:picMkLst>
            <pc:docMk/>
            <pc:sldMk cId="4015727710" sldId="358"/>
            <ac:picMk id="14" creationId="{A66DE95B-8A3D-4F59-2A25-A7D27739A7E0}"/>
          </ac:picMkLst>
        </pc:picChg>
      </pc:sldChg>
    </pc:docChg>
  </pc:docChgLst>
  <pc:docChgLst>
    <pc:chgData name="Richard Chalk" userId="287f8aa4f4de1d19" providerId="LiveId" clId="{B7263E12-8C98-4C0D-9AB5-1239202F60B2}"/>
    <pc:docChg chg="undo custSel addSld delSld modSld sldOrd">
      <pc:chgData name="Richard Chalk" userId="287f8aa4f4de1d19" providerId="LiveId" clId="{B7263E12-8C98-4C0D-9AB5-1239202F60B2}" dt="2023-05-12T09:39:15.488" v="2177" actId="1076"/>
      <pc:docMkLst>
        <pc:docMk/>
      </pc:docMkLst>
      <pc:sldChg chg="addSp modSp mod">
        <pc:chgData name="Richard Chalk" userId="287f8aa4f4de1d19" providerId="LiveId" clId="{B7263E12-8C98-4C0D-9AB5-1239202F60B2}" dt="2023-05-12T08:44:49.064" v="27" actId="552"/>
        <pc:sldMkLst>
          <pc:docMk/>
          <pc:sldMk cId="0" sldId="299"/>
        </pc:sldMkLst>
        <pc:spChg chg="add mod">
          <ac:chgData name="Richard Chalk" userId="287f8aa4f4de1d19" providerId="LiveId" clId="{B7263E12-8C98-4C0D-9AB5-1239202F60B2}" dt="2023-05-12T08:44:49.064" v="27" actId="552"/>
          <ac:spMkLst>
            <pc:docMk/>
            <pc:sldMk cId="0" sldId="299"/>
            <ac:spMk id="2" creationId="{916716D2-1199-DA83-4032-C4C3E1EE2908}"/>
          </ac:spMkLst>
        </pc:spChg>
        <pc:spChg chg="add mod">
          <ac:chgData name="Richard Chalk" userId="287f8aa4f4de1d19" providerId="LiveId" clId="{B7263E12-8C98-4C0D-9AB5-1239202F60B2}" dt="2023-05-12T08:44:49.064" v="27" actId="552"/>
          <ac:spMkLst>
            <pc:docMk/>
            <pc:sldMk cId="0" sldId="299"/>
            <ac:spMk id="3" creationId="{521D2D56-30D7-4260-8CE7-D5BB398193FF}"/>
          </ac:spMkLst>
        </pc:spChg>
        <pc:spChg chg="add mod">
          <ac:chgData name="Richard Chalk" userId="287f8aa4f4de1d19" providerId="LiveId" clId="{B7263E12-8C98-4C0D-9AB5-1239202F60B2}" dt="2023-05-12T08:44:49.064" v="27" actId="552"/>
          <ac:spMkLst>
            <pc:docMk/>
            <pc:sldMk cId="0" sldId="299"/>
            <ac:spMk id="10" creationId="{C239DA78-E37A-D25E-DB39-F2BE33A3FAEB}"/>
          </ac:spMkLst>
        </pc:spChg>
        <pc:spChg chg="add mod">
          <ac:chgData name="Richard Chalk" userId="287f8aa4f4de1d19" providerId="LiveId" clId="{B7263E12-8C98-4C0D-9AB5-1239202F60B2}" dt="2023-05-12T08:44:49.064" v="27" actId="552"/>
          <ac:spMkLst>
            <pc:docMk/>
            <pc:sldMk cId="0" sldId="299"/>
            <ac:spMk id="11" creationId="{0CEC7D0C-2714-CE41-FDA9-EA2274999D89}"/>
          </ac:spMkLst>
        </pc:spChg>
        <pc:spChg chg="mod">
          <ac:chgData name="Richard Chalk" userId="287f8aa4f4de1d19" providerId="LiveId" clId="{B7263E12-8C98-4C0D-9AB5-1239202F60B2}" dt="2023-05-12T08:44:07.791" v="8" actId="207"/>
          <ac:spMkLst>
            <pc:docMk/>
            <pc:sldMk cId="0" sldId="299"/>
            <ac:spMk id="658" creationId="{00000000-0000-0000-0000-000000000000}"/>
          </ac:spMkLst>
        </pc:spChg>
      </pc:sldChg>
      <pc:sldChg chg="del">
        <pc:chgData name="Richard Chalk" userId="287f8aa4f4de1d19" providerId="LiveId" clId="{B7263E12-8C98-4C0D-9AB5-1239202F60B2}" dt="2023-05-12T09:23:38.837" v="1686" actId="47"/>
        <pc:sldMkLst>
          <pc:docMk/>
          <pc:sldMk cId="3949611291" sldId="303"/>
        </pc:sldMkLst>
      </pc:sldChg>
      <pc:sldChg chg="addSp delSp modSp del mod modNotes">
        <pc:chgData name="Richard Chalk" userId="287f8aa4f4de1d19" providerId="LiveId" clId="{B7263E12-8C98-4C0D-9AB5-1239202F60B2}" dt="2023-05-12T08:52:56.122" v="164" actId="47"/>
        <pc:sldMkLst>
          <pc:docMk/>
          <pc:sldMk cId="0" sldId="305"/>
        </pc:sldMkLst>
        <pc:spChg chg="add mod">
          <ac:chgData name="Richard Chalk" userId="287f8aa4f4de1d19" providerId="LiveId" clId="{B7263E12-8C98-4C0D-9AB5-1239202F60B2}" dt="2023-05-12T08:45:57.990" v="40" actId="20577"/>
          <ac:spMkLst>
            <pc:docMk/>
            <pc:sldMk cId="0" sldId="305"/>
            <ac:spMk id="3" creationId="{923ED475-0EC0-8924-1C2F-2A2146E4B2BB}"/>
          </ac:spMkLst>
        </pc:spChg>
        <pc:spChg chg="del">
          <ac:chgData name="Richard Chalk" userId="287f8aa4f4de1d19" providerId="LiveId" clId="{B7263E12-8C98-4C0D-9AB5-1239202F60B2}" dt="2023-05-12T08:45:47.592" v="29" actId="478"/>
          <ac:spMkLst>
            <pc:docMk/>
            <pc:sldMk cId="0" sldId="305"/>
            <ac:spMk id="704" creationId="{00000000-0000-0000-0000-000000000000}"/>
          </ac:spMkLst>
        </pc:spChg>
        <pc:picChg chg="add mod">
          <ac:chgData name="Richard Chalk" userId="287f8aa4f4de1d19" providerId="LiveId" clId="{B7263E12-8C98-4C0D-9AB5-1239202F60B2}" dt="2023-05-12T08:45:38.362" v="28"/>
          <ac:picMkLst>
            <pc:docMk/>
            <pc:sldMk cId="0" sldId="305"/>
            <ac:picMk id="2" creationId="{0C2877AF-34FD-E84E-B448-512FD0AACD93}"/>
          </ac:picMkLst>
        </pc:picChg>
      </pc:sldChg>
      <pc:sldChg chg="del">
        <pc:chgData name="Richard Chalk" userId="287f8aa4f4de1d19" providerId="LiveId" clId="{B7263E12-8C98-4C0D-9AB5-1239202F60B2}" dt="2023-05-12T09:15:48.051" v="1265" actId="47"/>
        <pc:sldMkLst>
          <pc:docMk/>
          <pc:sldMk cId="0" sldId="306"/>
        </pc:sldMkLst>
      </pc:sldChg>
      <pc:sldChg chg="del">
        <pc:chgData name="Richard Chalk" userId="287f8aa4f4de1d19" providerId="LiveId" clId="{B7263E12-8C98-4C0D-9AB5-1239202F60B2}" dt="2023-05-12T09:08:55.472" v="953" actId="47"/>
        <pc:sldMkLst>
          <pc:docMk/>
          <pc:sldMk cId="0" sldId="307"/>
        </pc:sldMkLst>
      </pc:sldChg>
      <pc:sldChg chg="del">
        <pc:chgData name="Richard Chalk" userId="287f8aa4f4de1d19" providerId="LiveId" clId="{B7263E12-8C98-4C0D-9AB5-1239202F60B2}" dt="2023-05-12T09:20:21.938" v="1509" actId="47"/>
        <pc:sldMkLst>
          <pc:docMk/>
          <pc:sldMk cId="0" sldId="308"/>
        </pc:sldMkLst>
      </pc:sldChg>
      <pc:sldChg chg="modSp add mod ord">
        <pc:chgData name="Richard Chalk" userId="287f8aa4f4de1d19" providerId="LiveId" clId="{B7263E12-8C98-4C0D-9AB5-1239202F60B2}" dt="2023-05-12T08:46:40.509" v="54" actId="20577"/>
        <pc:sldMkLst>
          <pc:docMk/>
          <pc:sldMk cId="2239375013" sldId="311"/>
        </pc:sldMkLst>
        <pc:spChg chg="mod">
          <ac:chgData name="Richard Chalk" userId="287f8aa4f4de1d19" providerId="LiveId" clId="{B7263E12-8C98-4C0D-9AB5-1239202F60B2}" dt="2023-05-12T08:46:40.509" v="54" actId="20577"/>
          <ac:spMkLst>
            <pc:docMk/>
            <pc:sldMk cId="2239375013" sldId="311"/>
            <ac:spMk id="118" creationId="{00000000-0000-0000-0000-000000000000}"/>
          </ac:spMkLst>
        </pc:spChg>
      </pc:sldChg>
      <pc:sldChg chg="addSp delSp modSp add mod">
        <pc:chgData name="Richard Chalk" userId="287f8aa4f4de1d19" providerId="LiveId" clId="{B7263E12-8C98-4C0D-9AB5-1239202F60B2}" dt="2023-05-12T08:52:47.125" v="163" actId="113"/>
        <pc:sldMkLst>
          <pc:docMk/>
          <pc:sldMk cId="3713879004" sldId="312"/>
        </pc:sldMkLst>
        <pc:spChg chg="mod">
          <ac:chgData name="Richard Chalk" userId="287f8aa4f4de1d19" providerId="LiveId" clId="{B7263E12-8C98-4C0D-9AB5-1239202F60B2}" dt="2023-05-12T08:52:47.125" v="163" actId="113"/>
          <ac:spMkLst>
            <pc:docMk/>
            <pc:sldMk cId="3713879004" sldId="312"/>
            <ac:spMk id="2" creationId="{ECDD28F4-C2BD-5E5B-5623-08130E6BF6C2}"/>
          </ac:spMkLst>
        </pc:spChg>
        <pc:spChg chg="add mod">
          <ac:chgData name="Richard Chalk" userId="287f8aa4f4de1d19" providerId="LiveId" clId="{B7263E12-8C98-4C0D-9AB5-1239202F60B2}" dt="2023-05-12T08:52:20.462" v="147" actId="1037"/>
          <ac:spMkLst>
            <pc:docMk/>
            <pc:sldMk cId="3713879004" sldId="312"/>
            <ac:spMk id="4" creationId="{C3104FC1-4DD5-4F03-2B53-AFB6E3151B1C}"/>
          </ac:spMkLst>
        </pc:spChg>
        <pc:spChg chg="mod">
          <ac:chgData name="Richard Chalk" userId="287f8aa4f4de1d19" providerId="LiveId" clId="{B7263E12-8C98-4C0D-9AB5-1239202F60B2}" dt="2023-05-12T08:51:41.390" v="138" actId="14100"/>
          <ac:spMkLst>
            <pc:docMk/>
            <pc:sldMk cId="3713879004" sldId="312"/>
            <ac:spMk id="5" creationId="{0C73B2D8-8ECE-5D11-1411-429F6429D9FA}"/>
          </ac:spMkLst>
        </pc:spChg>
        <pc:spChg chg="mod">
          <ac:chgData name="Richard Chalk" userId="287f8aa4f4de1d19" providerId="LiveId" clId="{B7263E12-8C98-4C0D-9AB5-1239202F60B2}" dt="2023-05-12T08:47:58.258" v="109" actId="20577"/>
          <ac:spMkLst>
            <pc:docMk/>
            <pc:sldMk cId="3713879004" sldId="312"/>
            <ac:spMk id="6" creationId="{1FAF2A17-E211-CBB3-E7B4-7210C49D29AE}"/>
          </ac:spMkLst>
        </pc:spChg>
        <pc:spChg chg="add del mod">
          <ac:chgData name="Richard Chalk" userId="287f8aa4f4de1d19" providerId="LiveId" clId="{B7263E12-8C98-4C0D-9AB5-1239202F60B2}" dt="2023-05-12T08:52:24.941" v="148" actId="478"/>
          <ac:spMkLst>
            <pc:docMk/>
            <pc:sldMk cId="3713879004" sldId="312"/>
            <ac:spMk id="8" creationId="{EF547F1E-68D6-A082-1118-F66D1E418EF3}"/>
          </ac:spMkLst>
        </pc:spChg>
        <pc:spChg chg="add mod">
          <ac:chgData name="Richard Chalk" userId="287f8aa4f4de1d19" providerId="LiveId" clId="{B7263E12-8C98-4C0D-9AB5-1239202F60B2}" dt="2023-05-12T08:52:39.372" v="162" actId="1038"/>
          <ac:spMkLst>
            <pc:docMk/>
            <pc:sldMk cId="3713879004" sldId="312"/>
            <ac:spMk id="9" creationId="{C6CEE384-8C88-DAB0-38DD-8EE840FD8368}"/>
          </ac:spMkLst>
        </pc:spChg>
        <pc:picChg chg="del">
          <ac:chgData name="Richard Chalk" userId="287f8aa4f4de1d19" providerId="LiveId" clId="{B7263E12-8C98-4C0D-9AB5-1239202F60B2}" dt="2023-05-12T08:47:22.645" v="82" actId="478"/>
          <ac:picMkLst>
            <pc:docMk/>
            <pc:sldMk cId="3713879004" sldId="312"/>
            <ac:picMk id="7" creationId="{0EC6CA0C-FEAC-C173-FC0C-F5B196CA2C52}"/>
          </ac:picMkLst>
        </pc:picChg>
      </pc:sldChg>
      <pc:sldChg chg="addSp delSp modSp add mod ord modNotesTx">
        <pc:chgData name="Richard Chalk" userId="287f8aa4f4de1d19" providerId="LiveId" clId="{B7263E12-8C98-4C0D-9AB5-1239202F60B2}" dt="2023-05-12T09:39:15.488" v="2177" actId="1076"/>
        <pc:sldMkLst>
          <pc:docMk/>
          <pc:sldMk cId="1976385336" sldId="313"/>
        </pc:sldMkLst>
        <pc:spChg chg="mod">
          <ac:chgData name="Richard Chalk" userId="287f8aa4f4de1d19" providerId="LiveId" clId="{B7263E12-8C98-4C0D-9AB5-1239202F60B2}" dt="2023-05-12T08:53:44.037" v="175" actId="20577"/>
          <ac:spMkLst>
            <pc:docMk/>
            <pc:sldMk cId="1976385336" sldId="313"/>
            <ac:spMk id="2" creationId="{ECDD28F4-C2BD-5E5B-5623-08130E6BF6C2}"/>
          </ac:spMkLst>
        </pc:spChg>
        <pc:spChg chg="del">
          <ac:chgData name="Richard Chalk" userId="287f8aa4f4de1d19" providerId="LiveId" clId="{B7263E12-8C98-4C0D-9AB5-1239202F60B2}" dt="2023-05-12T08:54:01.939" v="178" actId="478"/>
          <ac:spMkLst>
            <pc:docMk/>
            <pc:sldMk cId="1976385336" sldId="313"/>
            <ac:spMk id="4" creationId="{C3104FC1-4DD5-4F03-2B53-AFB6E3151B1C}"/>
          </ac:spMkLst>
        </pc:spChg>
        <pc:spChg chg="del">
          <ac:chgData name="Richard Chalk" userId="287f8aa4f4de1d19" providerId="LiveId" clId="{B7263E12-8C98-4C0D-9AB5-1239202F60B2}" dt="2023-05-12T08:53:59.858" v="177" actId="478"/>
          <ac:spMkLst>
            <pc:docMk/>
            <pc:sldMk cId="1976385336" sldId="313"/>
            <ac:spMk id="5" creationId="{0C73B2D8-8ECE-5D11-1411-429F6429D9FA}"/>
          </ac:spMkLst>
        </pc:spChg>
        <pc:spChg chg="mod">
          <ac:chgData name="Richard Chalk" userId="287f8aa4f4de1d19" providerId="LiveId" clId="{B7263E12-8C98-4C0D-9AB5-1239202F60B2}" dt="2023-05-12T09:21:56.748" v="1679" actId="207"/>
          <ac:spMkLst>
            <pc:docMk/>
            <pc:sldMk cId="1976385336" sldId="313"/>
            <ac:spMk id="6" creationId="{1FAF2A17-E211-CBB3-E7B4-7210C49D29AE}"/>
          </ac:spMkLst>
        </pc:spChg>
        <pc:spChg chg="del">
          <ac:chgData name="Richard Chalk" userId="287f8aa4f4de1d19" providerId="LiveId" clId="{B7263E12-8C98-4C0D-9AB5-1239202F60B2}" dt="2023-05-12T08:54:01.939" v="178" actId="478"/>
          <ac:spMkLst>
            <pc:docMk/>
            <pc:sldMk cId="1976385336" sldId="313"/>
            <ac:spMk id="9" creationId="{C6CEE384-8C88-DAB0-38DD-8EE840FD8368}"/>
          </ac:spMkLst>
        </pc:spChg>
        <pc:spChg chg="add mod">
          <ac:chgData name="Richard Chalk" userId="287f8aa4f4de1d19" providerId="LiveId" clId="{B7263E12-8C98-4C0D-9AB5-1239202F60B2}" dt="2023-05-12T09:06:18.372" v="772" actId="1038"/>
          <ac:spMkLst>
            <pc:docMk/>
            <pc:sldMk cId="1976385336" sldId="313"/>
            <ac:spMk id="12" creationId="{42539011-8A3A-FFD4-0708-BF5D935B7958}"/>
          </ac:spMkLst>
        </pc:spChg>
        <pc:spChg chg="add del">
          <ac:chgData name="Richard Chalk" userId="287f8aa4f4de1d19" providerId="LiveId" clId="{B7263E12-8C98-4C0D-9AB5-1239202F60B2}" dt="2023-05-12T09:01:40.862" v="481" actId="22"/>
          <ac:spMkLst>
            <pc:docMk/>
            <pc:sldMk cId="1976385336" sldId="313"/>
            <ac:spMk id="14" creationId="{9A0B03C2-914F-6F14-A896-A584B98608BE}"/>
          </ac:spMkLst>
        </pc:spChg>
        <pc:spChg chg="add del mod">
          <ac:chgData name="Richard Chalk" userId="287f8aa4f4de1d19" providerId="LiveId" clId="{B7263E12-8C98-4C0D-9AB5-1239202F60B2}" dt="2023-05-12T09:01:57.238" v="488" actId="22"/>
          <ac:spMkLst>
            <pc:docMk/>
            <pc:sldMk cId="1976385336" sldId="313"/>
            <ac:spMk id="16" creationId="{DFDB524A-5A64-13C2-191E-AA672502B583}"/>
          </ac:spMkLst>
        </pc:spChg>
        <pc:spChg chg="add mod">
          <ac:chgData name="Richard Chalk" userId="287f8aa4f4de1d19" providerId="LiveId" clId="{B7263E12-8C98-4C0D-9AB5-1239202F60B2}" dt="2023-05-12T09:06:18.372" v="772" actId="1038"/>
          <ac:spMkLst>
            <pc:docMk/>
            <pc:sldMk cId="1976385336" sldId="313"/>
            <ac:spMk id="18" creationId="{E14764AC-B206-7088-4B75-F49210125733}"/>
          </ac:spMkLst>
        </pc:spChg>
        <pc:spChg chg="add mod">
          <ac:chgData name="Richard Chalk" userId="287f8aa4f4de1d19" providerId="LiveId" clId="{B7263E12-8C98-4C0D-9AB5-1239202F60B2}" dt="2023-05-12T09:21:20.277" v="1597" actId="1037"/>
          <ac:spMkLst>
            <pc:docMk/>
            <pc:sldMk cId="1976385336" sldId="313"/>
            <ac:spMk id="19" creationId="{32012C8B-7BE6-C8E4-12EB-D2CB1B9C5967}"/>
          </ac:spMkLst>
        </pc:spChg>
        <pc:spChg chg="add mod">
          <ac:chgData name="Richard Chalk" userId="287f8aa4f4de1d19" providerId="LiveId" clId="{B7263E12-8C98-4C0D-9AB5-1239202F60B2}" dt="2023-05-12T09:21:20.277" v="1597" actId="1037"/>
          <ac:spMkLst>
            <pc:docMk/>
            <pc:sldMk cId="1976385336" sldId="313"/>
            <ac:spMk id="21" creationId="{1E270143-E124-1352-EB8D-4E13B46D5E8C}"/>
          </ac:spMkLst>
        </pc:spChg>
        <pc:spChg chg="add mod">
          <ac:chgData name="Richard Chalk" userId="287f8aa4f4de1d19" providerId="LiveId" clId="{B7263E12-8C98-4C0D-9AB5-1239202F60B2}" dt="2023-05-12T09:20:57.874" v="1510" actId="164"/>
          <ac:spMkLst>
            <pc:docMk/>
            <pc:sldMk cId="1976385336" sldId="313"/>
            <ac:spMk id="22" creationId="{619FA4F6-D637-E7D7-504A-0F188020935C}"/>
          </ac:spMkLst>
        </pc:spChg>
        <pc:spChg chg="add mod">
          <ac:chgData name="Richard Chalk" userId="287f8aa4f4de1d19" providerId="LiveId" clId="{B7263E12-8C98-4C0D-9AB5-1239202F60B2}" dt="2023-05-12T09:20:57.874" v="1510" actId="164"/>
          <ac:spMkLst>
            <pc:docMk/>
            <pc:sldMk cId="1976385336" sldId="313"/>
            <ac:spMk id="23" creationId="{93B47A44-B57C-EF2C-0D89-C4D5F594B921}"/>
          </ac:spMkLst>
        </pc:spChg>
        <pc:spChg chg="mod">
          <ac:chgData name="Richard Chalk" userId="287f8aa4f4de1d19" providerId="LiveId" clId="{B7263E12-8C98-4C0D-9AB5-1239202F60B2}" dt="2023-05-12T09:06:18.372" v="772" actId="1038"/>
          <ac:spMkLst>
            <pc:docMk/>
            <pc:sldMk cId="1976385336" sldId="313"/>
            <ac:spMk id="695" creationId="{00000000-0000-0000-0000-000000000000}"/>
          </ac:spMkLst>
        </pc:spChg>
        <pc:grpChg chg="add mod">
          <ac:chgData name="Richard Chalk" userId="287f8aa4f4de1d19" providerId="LiveId" clId="{B7263E12-8C98-4C0D-9AB5-1239202F60B2}" dt="2023-05-12T09:21:29.787" v="1664" actId="1038"/>
          <ac:grpSpMkLst>
            <pc:docMk/>
            <pc:sldMk cId="1976385336" sldId="313"/>
            <ac:grpSpMk id="24" creationId="{D29EDB3C-B23B-20BB-E95D-243B30B5791E}"/>
          </ac:grpSpMkLst>
        </pc:grpChg>
        <pc:grpChg chg="add mod">
          <ac:chgData name="Richard Chalk" userId="287f8aa4f4de1d19" providerId="LiveId" clId="{B7263E12-8C98-4C0D-9AB5-1239202F60B2}" dt="2023-05-12T09:21:20.277" v="1597" actId="1037"/>
          <ac:grpSpMkLst>
            <pc:docMk/>
            <pc:sldMk cId="1976385336" sldId="313"/>
            <ac:grpSpMk id="25" creationId="{8C1948A0-68B9-4AC7-2FF3-F2D41085D933}"/>
          </ac:grpSpMkLst>
        </pc:grpChg>
        <pc:picChg chg="add del">
          <ac:chgData name="Richard Chalk" userId="287f8aa4f4de1d19" providerId="LiveId" clId="{B7263E12-8C98-4C0D-9AB5-1239202F60B2}" dt="2023-05-12T08:59:57.150" v="462" actId="478"/>
          <ac:picMkLst>
            <pc:docMk/>
            <pc:sldMk cId="1976385336" sldId="313"/>
            <ac:picMk id="8" creationId="{F1CB20E8-064F-EB6E-ABD8-85812420934A}"/>
          </ac:picMkLst>
        </pc:picChg>
        <pc:picChg chg="add mod">
          <ac:chgData name="Richard Chalk" userId="287f8aa4f4de1d19" providerId="LiveId" clId="{B7263E12-8C98-4C0D-9AB5-1239202F60B2}" dt="2023-05-12T09:20:57.874" v="1510" actId="164"/>
          <ac:picMkLst>
            <pc:docMk/>
            <pc:sldMk cId="1976385336" sldId="313"/>
            <ac:picMk id="11" creationId="{B4AA5361-6F44-32D2-6484-9395E9E5282C}"/>
          </ac:picMkLst>
        </pc:picChg>
        <pc:picChg chg="add del mod">
          <ac:chgData name="Richard Chalk" userId="287f8aa4f4de1d19" providerId="LiveId" clId="{B7263E12-8C98-4C0D-9AB5-1239202F60B2}" dt="2023-05-12T08:58:13.765" v="448" actId="478"/>
          <ac:picMkLst>
            <pc:docMk/>
            <pc:sldMk cId="1976385336" sldId="313"/>
            <ac:picMk id="1026" creationId="{A0495036-A4D9-8849-6E7D-18A16933285A}"/>
          </ac:picMkLst>
        </pc:picChg>
        <pc:picChg chg="add mod">
          <ac:chgData name="Richard Chalk" userId="287f8aa4f4de1d19" providerId="LiveId" clId="{B7263E12-8C98-4C0D-9AB5-1239202F60B2}" dt="2023-05-12T09:39:15.488" v="2177" actId="1076"/>
          <ac:picMkLst>
            <pc:docMk/>
            <pc:sldMk cId="1976385336" sldId="313"/>
            <ac:picMk id="1028" creationId="{8E0C4F8A-4737-F725-718F-7CEE75BB8531}"/>
          </ac:picMkLst>
        </pc:picChg>
        <pc:picChg chg="add del mod">
          <ac:chgData name="Richard Chalk" userId="287f8aa4f4de1d19" providerId="LiveId" clId="{B7263E12-8C98-4C0D-9AB5-1239202F60B2}" dt="2023-05-12T08:59:01.362" v="454" actId="478"/>
          <ac:picMkLst>
            <pc:docMk/>
            <pc:sldMk cId="1976385336" sldId="313"/>
            <ac:picMk id="1030" creationId="{F1A61EE1-F785-8035-AB4A-9F5A3ACB6AF4}"/>
          </ac:picMkLst>
        </pc:picChg>
        <pc:picChg chg="add mod">
          <ac:chgData name="Richard Chalk" userId="287f8aa4f4de1d19" providerId="LiveId" clId="{B7263E12-8C98-4C0D-9AB5-1239202F60B2}" dt="2023-05-12T09:21:20.277" v="1597" actId="1037"/>
          <ac:picMkLst>
            <pc:docMk/>
            <pc:sldMk cId="1976385336" sldId="313"/>
            <ac:picMk id="1032" creationId="{4E828CFB-D072-62DD-020A-1DB00C087362}"/>
          </ac:picMkLst>
        </pc:picChg>
        <pc:picChg chg="add del">
          <ac:chgData name="Richard Chalk" userId="287f8aa4f4de1d19" providerId="LiveId" clId="{B7263E12-8C98-4C0D-9AB5-1239202F60B2}" dt="2023-05-12T08:59:29.963" v="458" actId="478"/>
          <ac:picMkLst>
            <pc:docMk/>
            <pc:sldMk cId="1976385336" sldId="313"/>
            <ac:picMk id="1034" creationId="{694E7974-3B93-8346-F656-82D3D5E37964}"/>
          </ac:picMkLst>
        </pc:picChg>
        <pc:picChg chg="add del mod">
          <ac:chgData name="Richard Chalk" userId="287f8aa4f4de1d19" providerId="LiveId" clId="{B7263E12-8C98-4C0D-9AB5-1239202F60B2}" dt="2023-05-12T09:00:01.852" v="466" actId="478"/>
          <ac:picMkLst>
            <pc:docMk/>
            <pc:sldMk cId="1976385336" sldId="313"/>
            <ac:picMk id="1036" creationId="{2FC73F82-E970-A180-E9C3-549BA710E323}"/>
          </ac:picMkLst>
        </pc:picChg>
      </pc:sldChg>
      <pc:sldChg chg="addSp delSp modSp add mod">
        <pc:chgData name="Richard Chalk" userId="287f8aa4f4de1d19" providerId="LiveId" clId="{B7263E12-8C98-4C0D-9AB5-1239202F60B2}" dt="2023-05-12T09:16:06.107" v="1298" actId="14100"/>
        <pc:sldMkLst>
          <pc:docMk/>
          <pc:sldMk cId="1166244466" sldId="314"/>
        </pc:sldMkLst>
        <pc:spChg chg="mod">
          <ac:chgData name="Richard Chalk" userId="287f8aa4f4de1d19" providerId="LiveId" clId="{B7263E12-8C98-4C0D-9AB5-1239202F60B2}" dt="2023-05-12T09:09:35.599" v="956" actId="20577"/>
          <ac:spMkLst>
            <pc:docMk/>
            <pc:sldMk cId="1166244466" sldId="314"/>
            <ac:spMk id="2" creationId="{ECDD28F4-C2BD-5E5B-5623-08130E6BF6C2}"/>
          </ac:spMkLst>
        </pc:spChg>
        <pc:spChg chg="del">
          <ac:chgData name="Richard Chalk" userId="287f8aa4f4de1d19" providerId="LiveId" clId="{B7263E12-8C98-4C0D-9AB5-1239202F60B2}" dt="2023-05-12T09:10:30.433" v="959" actId="478"/>
          <ac:spMkLst>
            <pc:docMk/>
            <pc:sldMk cId="1166244466" sldId="314"/>
            <ac:spMk id="4" creationId="{C3104FC1-4DD5-4F03-2B53-AFB6E3151B1C}"/>
          </ac:spMkLst>
        </pc:spChg>
        <pc:spChg chg="del">
          <ac:chgData name="Richard Chalk" userId="287f8aa4f4de1d19" providerId="LiveId" clId="{B7263E12-8C98-4C0D-9AB5-1239202F60B2}" dt="2023-05-12T09:10:27.569" v="958" actId="478"/>
          <ac:spMkLst>
            <pc:docMk/>
            <pc:sldMk cId="1166244466" sldId="314"/>
            <ac:spMk id="5" creationId="{0C73B2D8-8ECE-5D11-1411-429F6429D9FA}"/>
          </ac:spMkLst>
        </pc:spChg>
        <pc:spChg chg="mod">
          <ac:chgData name="Richard Chalk" userId="287f8aa4f4de1d19" providerId="LiveId" clId="{B7263E12-8C98-4C0D-9AB5-1239202F60B2}" dt="2023-05-12T09:13:56.162" v="1194" actId="207"/>
          <ac:spMkLst>
            <pc:docMk/>
            <pc:sldMk cId="1166244466" sldId="314"/>
            <ac:spMk id="6" creationId="{1FAF2A17-E211-CBB3-E7B4-7210C49D29AE}"/>
          </ac:spMkLst>
        </pc:spChg>
        <pc:spChg chg="add mod">
          <ac:chgData name="Richard Chalk" userId="287f8aa4f4de1d19" providerId="LiveId" clId="{B7263E12-8C98-4C0D-9AB5-1239202F60B2}" dt="2023-05-12T09:16:06.107" v="1298" actId="14100"/>
          <ac:spMkLst>
            <pc:docMk/>
            <pc:sldMk cId="1166244466" sldId="314"/>
            <ac:spMk id="7" creationId="{46A3BBFB-A6EF-D074-D270-5C362F1C03BF}"/>
          </ac:spMkLst>
        </pc:spChg>
        <pc:spChg chg="del">
          <ac:chgData name="Richard Chalk" userId="287f8aa4f4de1d19" providerId="LiveId" clId="{B7263E12-8C98-4C0D-9AB5-1239202F60B2}" dt="2023-05-12T09:10:31.616" v="960" actId="478"/>
          <ac:spMkLst>
            <pc:docMk/>
            <pc:sldMk cId="1166244466" sldId="314"/>
            <ac:spMk id="9" creationId="{C6CEE384-8C88-DAB0-38DD-8EE840FD8368}"/>
          </ac:spMkLst>
        </pc:spChg>
        <pc:spChg chg="add mod">
          <ac:chgData name="Richard Chalk" userId="287f8aa4f4de1d19" providerId="LiveId" clId="{B7263E12-8C98-4C0D-9AB5-1239202F60B2}" dt="2023-05-12T09:12:59.077" v="1168" actId="20577"/>
          <ac:spMkLst>
            <pc:docMk/>
            <pc:sldMk cId="1166244466" sldId="314"/>
            <ac:spMk id="12" creationId="{F7067998-CFA8-CC77-820D-B50E4116A171}"/>
          </ac:spMkLst>
        </pc:spChg>
        <pc:spChg chg="add mod">
          <ac:chgData name="Richard Chalk" userId="287f8aa4f4de1d19" providerId="LiveId" clId="{B7263E12-8C98-4C0D-9AB5-1239202F60B2}" dt="2023-05-12T09:13:10.358" v="1172" actId="1035"/>
          <ac:spMkLst>
            <pc:docMk/>
            <pc:sldMk cId="1166244466" sldId="314"/>
            <ac:spMk id="13" creationId="{6A14F13F-8063-2902-B7F8-EDA5E515C996}"/>
          </ac:spMkLst>
        </pc:spChg>
        <pc:spChg chg="add mod">
          <ac:chgData name="Richard Chalk" userId="287f8aa4f4de1d19" providerId="LiveId" clId="{B7263E12-8C98-4C0D-9AB5-1239202F60B2}" dt="2023-05-12T09:13:14.503" v="1174" actId="1076"/>
          <ac:spMkLst>
            <pc:docMk/>
            <pc:sldMk cId="1166244466" sldId="314"/>
            <ac:spMk id="14" creationId="{3E265A43-969E-721B-2C48-9DADF48454D7}"/>
          </ac:spMkLst>
        </pc:spChg>
        <pc:spChg chg="add mod">
          <ac:chgData name="Richard Chalk" userId="287f8aa4f4de1d19" providerId="LiveId" clId="{B7263E12-8C98-4C0D-9AB5-1239202F60B2}" dt="2023-05-12T09:15:19.620" v="1235" actId="1037"/>
          <ac:spMkLst>
            <pc:docMk/>
            <pc:sldMk cId="1166244466" sldId="314"/>
            <ac:spMk id="16" creationId="{2A0A543B-2E80-8BDF-59B8-4E58C6922981}"/>
          </ac:spMkLst>
        </pc:spChg>
        <pc:spChg chg="add mod">
          <ac:chgData name="Richard Chalk" userId="287f8aa4f4de1d19" providerId="LiveId" clId="{B7263E12-8C98-4C0D-9AB5-1239202F60B2}" dt="2023-05-12T09:15:43.095" v="1264" actId="1038"/>
          <ac:spMkLst>
            <pc:docMk/>
            <pc:sldMk cId="1166244466" sldId="314"/>
            <ac:spMk id="17" creationId="{AA934D95-DAFB-C67C-5E5C-ECE320B4B599}"/>
          </ac:spMkLst>
        </pc:spChg>
        <pc:cxnChg chg="add mod">
          <ac:chgData name="Richard Chalk" userId="287f8aa4f4de1d19" providerId="LiveId" clId="{B7263E12-8C98-4C0D-9AB5-1239202F60B2}" dt="2023-05-12T09:11:15.945" v="1079" actId="1582"/>
          <ac:cxnSpMkLst>
            <pc:docMk/>
            <pc:sldMk cId="1166244466" sldId="314"/>
            <ac:cxnSpMk id="10" creationId="{5DAEEE62-B08B-C056-53DB-A6B250F43D82}"/>
          </ac:cxnSpMkLst>
        </pc:cxnChg>
      </pc:sldChg>
      <pc:sldChg chg="addSp delSp modSp add mod">
        <pc:chgData name="Richard Chalk" userId="287f8aa4f4de1d19" providerId="LiveId" clId="{B7263E12-8C98-4C0D-9AB5-1239202F60B2}" dt="2023-05-12T09:20:11.915" v="1508" actId="1035"/>
        <pc:sldMkLst>
          <pc:docMk/>
          <pc:sldMk cId="125677320" sldId="315"/>
        </pc:sldMkLst>
        <pc:spChg chg="mod">
          <ac:chgData name="Richard Chalk" userId="287f8aa4f4de1d19" providerId="LiveId" clId="{B7263E12-8C98-4C0D-9AB5-1239202F60B2}" dt="2023-05-12T09:16:30.390" v="1305" actId="20577"/>
          <ac:spMkLst>
            <pc:docMk/>
            <pc:sldMk cId="125677320" sldId="315"/>
            <ac:spMk id="2" creationId="{ECDD28F4-C2BD-5E5B-5623-08130E6BF6C2}"/>
          </ac:spMkLst>
        </pc:spChg>
        <pc:spChg chg="add del">
          <ac:chgData name="Richard Chalk" userId="287f8aa4f4de1d19" providerId="LiveId" clId="{B7263E12-8C98-4C0D-9AB5-1239202F60B2}" dt="2023-05-12T09:18:58.150" v="1374" actId="22"/>
          <ac:spMkLst>
            <pc:docMk/>
            <pc:sldMk cId="125677320" sldId="315"/>
            <ac:spMk id="5" creationId="{C97108E6-9AC3-9C2B-A0E1-81DC856955AD}"/>
          </ac:spMkLst>
        </pc:spChg>
        <pc:spChg chg="mod">
          <ac:chgData name="Richard Chalk" userId="287f8aa4f4de1d19" providerId="LiveId" clId="{B7263E12-8C98-4C0D-9AB5-1239202F60B2}" dt="2023-05-12T09:20:11.915" v="1508" actId="1035"/>
          <ac:spMkLst>
            <pc:docMk/>
            <pc:sldMk cId="125677320" sldId="315"/>
            <ac:spMk id="6" creationId="{1FAF2A17-E211-CBB3-E7B4-7210C49D29AE}"/>
          </ac:spMkLst>
        </pc:spChg>
        <pc:spChg chg="del">
          <ac:chgData name="Richard Chalk" userId="287f8aa4f4de1d19" providerId="LiveId" clId="{B7263E12-8C98-4C0D-9AB5-1239202F60B2}" dt="2023-05-12T09:16:34.508" v="1306" actId="478"/>
          <ac:spMkLst>
            <pc:docMk/>
            <pc:sldMk cId="125677320" sldId="315"/>
            <ac:spMk id="7" creationId="{46A3BBFB-A6EF-D074-D270-5C362F1C03BF}"/>
          </ac:spMkLst>
        </pc:spChg>
        <pc:spChg chg="add mod">
          <ac:chgData name="Richard Chalk" userId="287f8aa4f4de1d19" providerId="LiveId" clId="{B7263E12-8C98-4C0D-9AB5-1239202F60B2}" dt="2023-05-12T09:19:53.681" v="1441" actId="1038"/>
          <ac:spMkLst>
            <pc:docMk/>
            <pc:sldMk cId="125677320" sldId="315"/>
            <ac:spMk id="9" creationId="{7724F5C4-BF2A-68ED-24DE-113ABBCBE1C9}"/>
          </ac:spMkLst>
        </pc:spChg>
        <pc:spChg chg="del">
          <ac:chgData name="Richard Chalk" userId="287f8aa4f4de1d19" providerId="LiveId" clId="{B7263E12-8C98-4C0D-9AB5-1239202F60B2}" dt="2023-05-12T09:16:41.124" v="1309" actId="478"/>
          <ac:spMkLst>
            <pc:docMk/>
            <pc:sldMk cId="125677320" sldId="315"/>
            <ac:spMk id="12" creationId="{F7067998-CFA8-CC77-820D-B50E4116A171}"/>
          </ac:spMkLst>
        </pc:spChg>
        <pc:spChg chg="del">
          <ac:chgData name="Richard Chalk" userId="287f8aa4f4de1d19" providerId="LiveId" clId="{B7263E12-8C98-4C0D-9AB5-1239202F60B2}" dt="2023-05-12T09:16:41.124" v="1309" actId="478"/>
          <ac:spMkLst>
            <pc:docMk/>
            <pc:sldMk cId="125677320" sldId="315"/>
            <ac:spMk id="13" creationId="{6A14F13F-8063-2902-B7F8-EDA5E515C996}"/>
          </ac:spMkLst>
        </pc:spChg>
        <pc:spChg chg="del">
          <ac:chgData name="Richard Chalk" userId="287f8aa4f4de1d19" providerId="LiveId" clId="{B7263E12-8C98-4C0D-9AB5-1239202F60B2}" dt="2023-05-12T09:16:41.124" v="1309" actId="478"/>
          <ac:spMkLst>
            <pc:docMk/>
            <pc:sldMk cId="125677320" sldId="315"/>
            <ac:spMk id="14" creationId="{3E265A43-969E-721B-2C48-9DADF48454D7}"/>
          </ac:spMkLst>
        </pc:spChg>
        <pc:spChg chg="del">
          <ac:chgData name="Richard Chalk" userId="287f8aa4f4de1d19" providerId="LiveId" clId="{B7263E12-8C98-4C0D-9AB5-1239202F60B2}" dt="2023-05-12T09:16:35.899" v="1307" actId="478"/>
          <ac:spMkLst>
            <pc:docMk/>
            <pc:sldMk cId="125677320" sldId="315"/>
            <ac:spMk id="16" creationId="{2A0A543B-2E80-8BDF-59B8-4E58C6922981}"/>
          </ac:spMkLst>
        </pc:spChg>
        <pc:spChg chg="del">
          <ac:chgData name="Richard Chalk" userId="287f8aa4f4de1d19" providerId="LiveId" clId="{B7263E12-8C98-4C0D-9AB5-1239202F60B2}" dt="2023-05-12T09:16:36.715" v="1308" actId="478"/>
          <ac:spMkLst>
            <pc:docMk/>
            <pc:sldMk cId="125677320" sldId="315"/>
            <ac:spMk id="17" creationId="{AA934D95-DAFB-C67C-5E5C-ECE320B4B599}"/>
          </ac:spMkLst>
        </pc:spChg>
        <pc:spChg chg="del">
          <ac:chgData name="Richard Chalk" userId="287f8aa4f4de1d19" providerId="LiveId" clId="{B7263E12-8C98-4C0D-9AB5-1239202F60B2}" dt="2023-05-12T09:16:41.124" v="1309" actId="478"/>
          <ac:spMkLst>
            <pc:docMk/>
            <pc:sldMk cId="125677320" sldId="315"/>
            <ac:spMk id="695" creationId="{00000000-0000-0000-0000-000000000000}"/>
          </ac:spMkLst>
        </pc:spChg>
      </pc:sldChg>
      <pc:sldChg chg="addSp modSp add mod modNotesTx">
        <pc:chgData name="Richard Chalk" userId="287f8aa4f4de1d19" providerId="LiveId" clId="{B7263E12-8C98-4C0D-9AB5-1239202F60B2}" dt="2023-05-12T09:30:55.514" v="1959"/>
        <pc:sldMkLst>
          <pc:docMk/>
          <pc:sldMk cId="294146352" sldId="316"/>
        </pc:sldMkLst>
        <pc:spChg chg="mod">
          <ac:chgData name="Richard Chalk" userId="287f8aa4f4de1d19" providerId="LiveId" clId="{B7263E12-8C98-4C0D-9AB5-1239202F60B2}" dt="2023-05-12T09:23:36.474" v="1685" actId="20577"/>
          <ac:spMkLst>
            <pc:docMk/>
            <pc:sldMk cId="294146352" sldId="316"/>
            <ac:spMk id="2" creationId="{ECDD28F4-C2BD-5E5B-5623-08130E6BF6C2}"/>
          </ac:spMkLst>
        </pc:spChg>
        <pc:spChg chg="add mod">
          <ac:chgData name="Richard Chalk" userId="287f8aa4f4de1d19" providerId="LiveId" clId="{B7263E12-8C98-4C0D-9AB5-1239202F60B2}" dt="2023-05-12T09:28:32.302" v="1779" actId="1582"/>
          <ac:spMkLst>
            <pc:docMk/>
            <pc:sldMk cId="294146352" sldId="316"/>
            <ac:spMk id="4" creationId="{9DAEDD46-45E0-DFD0-0CB8-1C1B58F7517B}"/>
          </ac:spMkLst>
        </pc:spChg>
        <pc:spChg chg="add mod">
          <ac:chgData name="Richard Chalk" userId="287f8aa4f4de1d19" providerId="LiveId" clId="{B7263E12-8C98-4C0D-9AB5-1239202F60B2}" dt="2023-05-12T09:28:54.004" v="1849" actId="14100"/>
          <ac:spMkLst>
            <pc:docMk/>
            <pc:sldMk cId="294146352" sldId="316"/>
            <ac:spMk id="5" creationId="{6935D031-502B-BCAF-BAB4-E9F0C088D4D0}"/>
          </ac:spMkLst>
        </pc:spChg>
        <pc:spChg chg="mod">
          <ac:chgData name="Richard Chalk" userId="287f8aa4f4de1d19" providerId="LiveId" clId="{B7263E12-8C98-4C0D-9AB5-1239202F60B2}" dt="2023-05-12T09:25:22.745" v="1716" actId="14100"/>
          <ac:spMkLst>
            <pc:docMk/>
            <pc:sldMk cId="294146352" sldId="316"/>
            <ac:spMk id="6" creationId="{1FAF2A17-E211-CBB3-E7B4-7210C49D29AE}"/>
          </ac:spMkLst>
        </pc:spChg>
        <pc:spChg chg="add mod">
          <ac:chgData name="Richard Chalk" userId="287f8aa4f4de1d19" providerId="LiveId" clId="{B7263E12-8C98-4C0D-9AB5-1239202F60B2}" dt="2023-05-12T09:29:20.093" v="1862" actId="1076"/>
          <ac:spMkLst>
            <pc:docMk/>
            <pc:sldMk cId="294146352" sldId="316"/>
            <ac:spMk id="7" creationId="{0849AA61-9E40-93E5-F9F3-64FFC46D4B95}"/>
          </ac:spMkLst>
        </pc:spChg>
        <pc:spChg chg="add mod">
          <ac:chgData name="Richard Chalk" userId="287f8aa4f4de1d19" providerId="LiveId" clId="{B7263E12-8C98-4C0D-9AB5-1239202F60B2}" dt="2023-05-12T09:29:30.263" v="1909" actId="20577"/>
          <ac:spMkLst>
            <pc:docMk/>
            <pc:sldMk cId="294146352" sldId="316"/>
            <ac:spMk id="8" creationId="{EC48EBD8-D5D2-85F7-2301-5DB5B501D25F}"/>
          </ac:spMkLst>
        </pc:spChg>
        <pc:spChg chg="mod">
          <ac:chgData name="Richard Chalk" userId="287f8aa4f4de1d19" providerId="LiveId" clId="{B7263E12-8C98-4C0D-9AB5-1239202F60B2}" dt="2023-05-12T09:27:46.250" v="1773" actId="1038"/>
          <ac:spMkLst>
            <pc:docMk/>
            <pc:sldMk cId="294146352" sldId="316"/>
            <ac:spMk id="9" creationId="{7724F5C4-BF2A-68ED-24DE-113ABBCBE1C9}"/>
          </ac:spMkLst>
        </pc:spChg>
        <pc:spChg chg="add mod">
          <ac:chgData name="Richard Chalk" userId="287f8aa4f4de1d19" providerId="LiveId" clId="{B7263E12-8C98-4C0D-9AB5-1239202F60B2}" dt="2023-05-12T09:30:37.786" v="1958" actId="1076"/>
          <ac:spMkLst>
            <pc:docMk/>
            <pc:sldMk cId="294146352" sldId="316"/>
            <ac:spMk id="11" creationId="{8BEAD17E-9447-D5BF-8FF1-A270BFBA12D2}"/>
          </ac:spMkLst>
        </pc:spChg>
        <pc:picChg chg="add mod">
          <ac:chgData name="Richard Chalk" userId="287f8aa4f4de1d19" providerId="LiveId" clId="{B7263E12-8C98-4C0D-9AB5-1239202F60B2}" dt="2023-05-12T09:30:37.786" v="1958" actId="1076"/>
          <ac:picMkLst>
            <pc:docMk/>
            <pc:sldMk cId="294146352" sldId="316"/>
            <ac:picMk id="12" creationId="{259109B9-ADA8-DBB1-C5CC-DB5D6C17D094}"/>
          </ac:picMkLst>
        </pc:picChg>
      </pc:sldChg>
      <pc:sldChg chg="addSp delSp modSp add mod modNotesTx">
        <pc:chgData name="Richard Chalk" userId="287f8aa4f4de1d19" providerId="LiveId" clId="{B7263E12-8C98-4C0D-9AB5-1239202F60B2}" dt="2023-05-12T09:37:26.265" v="2175" actId="20577"/>
        <pc:sldMkLst>
          <pc:docMk/>
          <pc:sldMk cId="2794907855" sldId="317"/>
        </pc:sldMkLst>
        <pc:spChg chg="mod">
          <ac:chgData name="Richard Chalk" userId="287f8aa4f4de1d19" providerId="LiveId" clId="{B7263E12-8C98-4C0D-9AB5-1239202F60B2}" dt="2023-05-12T09:31:25.298" v="1971" actId="20577"/>
          <ac:spMkLst>
            <pc:docMk/>
            <pc:sldMk cId="2794907855" sldId="317"/>
            <ac:spMk id="2" creationId="{ECDD28F4-C2BD-5E5B-5623-08130E6BF6C2}"/>
          </ac:spMkLst>
        </pc:spChg>
        <pc:spChg chg="add del mod">
          <ac:chgData name="Richard Chalk" userId="287f8aa4f4de1d19" providerId="LiveId" clId="{B7263E12-8C98-4C0D-9AB5-1239202F60B2}" dt="2023-05-12T09:36:00.421" v="2162" actId="478"/>
          <ac:spMkLst>
            <pc:docMk/>
            <pc:sldMk cId="2794907855" sldId="317"/>
            <ac:spMk id="5" creationId="{433C496F-11EF-2B51-A05A-19532636FFA9}"/>
          </ac:spMkLst>
        </pc:spChg>
        <pc:spChg chg="mod">
          <ac:chgData name="Richard Chalk" userId="287f8aa4f4de1d19" providerId="LiveId" clId="{B7263E12-8C98-4C0D-9AB5-1239202F60B2}" dt="2023-05-12T09:33:13.372" v="1985" actId="20577"/>
          <ac:spMkLst>
            <pc:docMk/>
            <pc:sldMk cId="2794907855" sldId="317"/>
            <ac:spMk id="6" creationId="{1FAF2A17-E211-CBB3-E7B4-7210C49D29AE}"/>
          </ac:spMkLst>
        </pc:spChg>
        <pc:spChg chg="add mod ord">
          <ac:chgData name="Richard Chalk" userId="287f8aa4f4de1d19" providerId="LiveId" clId="{B7263E12-8C98-4C0D-9AB5-1239202F60B2}" dt="2023-05-12T09:37:12.246" v="2172" actId="14100"/>
          <ac:spMkLst>
            <pc:docMk/>
            <pc:sldMk cId="2794907855" sldId="317"/>
            <ac:spMk id="8" creationId="{9B3D7100-D559-8D3B-8E0D-1DB036914ED2}"/>
          </ac:spMkLst>
        </pc:spChg>
        <pc:spChg chg="del mod">
          <ac:chgData name="Richard Chalk" userId="287f8aa4f4de1d19" providerId="LiveId" clId="{B7263E12-8C98-4C0D-9AB5-1239202F60B2}" dt="2023-05-12T09:34:00.898" v="2119" actId="478"/>
          <ac:spMkLst>
            <pc:docMk/>
            <pc:sldMk cId="2794907855" sldId="317"/>
            <ac:spMk id="9" creationId="{7724F5C4-BF2A-68ED-24DE-113ABBCBE1C9}"/>
          </ac:spMkLst>
        </pc:spChg>
        <pc:spChg chg="add mod">
          <ac:chgData name="Richard Chalk" userId="287f8aa4f4de1d19" providerId="LiveId" clId="{B7263E12-8C98-4C0D-9AB5-1239202F60B2}" dt="2023-05-12T09:36:22.422" v="2168" actId="207"/>
          <ac:spMkLst>
            <pc:docMk/>
            <pc:sldMk cId="2794907855" sldId="317"/>
            <ac:spMk id="11" creationId="{8672035C-7C3C-3E62-899C-9E0836EFBBD3}"/>
          </ac:spMkLst>
        </pc:spChg>
        <pc:picChg chg="add mod">
          <ac:chgData name="Richard Chalk" userId="287f8aa4f4de1d19" providerId="LiveId" clId="{B7263E12-8C98-4C0D-9AB5-1239202F60B2}" dt="2023-05-12T09:36:11.328" v="2164" actId="1076"/>
          <ac:picMkLst>
            <pc:docMk/>
            <pc:sldMk cId="2794907855" sldId="317"/>
            <ac:picMk id="12" creationId="{BE27E8AD-C667-8E1E-DCBC-AC9AEC076CCD}"/>
          </ac:picMkLst>
        </pc:picChg>
      </pc:sldChg>
    </pc:docChg>
  </pc:docChgLst>
  <pc:docChgLst>
    <pc:chgData name="Richard Chalk" userId="287f8aa4f4de1d19" providerId="LiveId" clId="{4DF91DCC-CDFF-47CD-A274-72C00926AA9D}"/>
    <pc:docChg chg="undo custSel modSld">
      <pc:chgData name="Richard Chalk" userId="287f8aa4f4de1d19" providerId="LiveId" clId="{4DF91DCC-CDFF-47CD-A274-72C00926AA9D}" dt="2023-07-31T09:09:39.661" v="52" actId="20577"/>
      <pc:docMkLst>
        <pc:docMk/>
      </pc:docMkLst>
      <pc:sldChg chg="modSp mod">
        <pc:chgData name="Richard Chalk" userId="287f8aa4f4de1d19" providerId="LiveId" clId="{4DF91DCC-CDFF-47CD-A274-72C00926AA9D}" dt="2023-07-31T09:09:39.661" v="52" actId="20577"/>
        <pc:sldMkLst>
          <pc:docMk/>
          <pc:sldMk cId="2331944968" sldId="530"/>
        </pc:sldMkLst>
        <pc:spChg chg="mod">
          <ac:chgData name="Richard Chalk" userId="287f8aa4f4de1d19" providerId="LiveId" clId="{4DF91DCC-CDFF-47CD-A274-72C00926AA9D}" dt="2023-07-31T09:09:20.322" v="11" actId="20577"/>
          <ac:spMkLst>
            <pc:docMk/>
            <pc:sldMk cId="2331944968" sldId="530"/>
            <ac:spMk id="18" creationId="{CBF4E8CD-055F-8FAC-58DB-DB42DE1E6C1D}"/>
          </ac:spMkLst>
        </pc:spChg>
        <pc:spChg chg="mod">
          <ac:chgData name="Richard Chalk" userId="287f8aa4f4de1d19" providerId="LiveId" clId="{4DF91DCC-CDFF-47CD-A274-72C00926AA9D}" dt="2023-07-31T09:09:39.661" v="52" actId="20577"/>
          <ac:spMkLst>
            <pc:docMk/>
            <pc:sldMk cId="2331944968" sldId="530"/>
            <ac:spMk id="658" creationId="{00000000-0000-0000-0000-000000000000}"/>
          </ac:spMkLst>
        </pc:spChg>
      </pc:sldChg>
    </pc:docChg>
  </pc:docChgLst>
  <pc:docChgLst>
    <pc:chgData name="Richard Chalk" userId="287f8aa4f4de1d19" providerId="LiveId" clId="{E49372D8-8483-46EC-82A5-346207739A06}"/>
    <pc:docChg chg="custSel addSld modSld">
      <pc:chgData name="Richard Chalk" userId="287f8aa4f4de1d19" providerId="LiveId" clId="{E49372D8-8483-46EC-82A5-346207739A06}" dt="2022-11-14T14:29:51.802" v="332" actId="20577"/>
      <pc:docMkLst>
        <pc:docMk/>
      </pc:docMkLst>
      <pc:sldChg chg="modSp mod">
        <pc:chgData name="Richard Chalk" userId="287f8aa4f4de1d19" providerId="LiveId" clId="{E49372D8-8483-46EC-82A5-346207739A06}" dt="2022-11-11T10:10:30.058" v="11" actId="20577"/>
        <pc:sldMkLst>
          <pc:docMk/>
          <pc:sldMk cId="0" sldId="258"/>
        </pc:sldMkLst>
        <pc:spChg chg="mod">
          <ac:chgData name="Richard Chalk" userId="287f8aa4f4de1d19" providerId="LiveId" clId="{E49372D8-8483-46EC-82A5-346207739A06}" dt="2022-11-11T10:10:30.058" v="11" actId="20577"/>
          <ac:spMkLst>
            <pc:docMk/>
            <pc:sldMk cId="0" sldId="258"/>
            <ac:spMk id="136" creationId="{00000000-0000-0000-0000-000000000000}"/>
          </ac:spMkLst>
        </pc:spChg>
      </pc:sldChg>
      <pc:sldChg chg="modSp add mod">
        <pc:chgData name="Richard Chalk" userId="287f8aa4f4de1d19" providerId="LiveId" clId="{E49372D8-8483-46EC-82A5-346207739A06}" dt="2022-11-14T14:29:51.802" v="332" actId="20577"/>
        <pc:sldMkLst>
          <pc:docMk/>
          <pc:sldMk cId="2987041011" sldId="259"/>
        </pc:sldMkLst>
        <pc:spChg chg="mod">
          <ac:chgData name="Richard Chalk" userId="287f8aa4f4de1d19" providerId="LiveId" clId="{E49372D8-8483-46EC-82A5-346207739A06}" dt="2022-11-11T10:10:39.892" v="16" actId="20577"/>
          <ac:spMkLst>
            <pc:docMk/>
            <pc:sldMk cId="2987041011" sldId="259"/>
            <ac:spMk id="135" creationId="{00000000-0000-0000-0000-000000000000}"/>
          </ac:spMkLst>
        </pc:spChg>
        <pc:spChg chg="mod">
          <ac:chgData name="Richard Chalk" userId="287f8aa4f4de1d19" providerId="LiveId" clId="{E49372D8-8483-46EC-82A5-346207739A06}" dt="2022-11-14T14:29:51.802" v="332" actId="20577"/>
          <ac:spMkLst>
            <pc:docMk/>
            <pc:sldMk cId="2987041011" sldId="259"/>
            <ac:spMk id="136" creationId="{00000000-0000-0000-0000-000000000000}"/>
          </ac:spMkLst>
        </pc:spChg>
      </pc:sldChg>
    </pc:docChg>
  </pc:docChgLst>
  <pc:docChgLst>
    <pc:chgData name="Richard Chalk" userId="287f8aa4f4de1d19" providerId="LiveId" clId="{ADCD7CE9-DA5B-4B3E-9C30-37ED9E52CC01}"/>
    <pc:docChg chg="undo custSel addSld delSld modSld sldOrd">
      <pc:chgData name="Richard Chalk" userId="287f8aa4f4de1d19" providerId="LiveId" clId="{ADCD7CE9-DA5B-4B3E-9C30-37ED9E52CC01}" dt="2023-05-22T08:12:36.406" v="2048" actId="20577"/>
      <pc:docMkLst>
        <pc:docMk/>
      </pc:docMkLst>
      <pc:sldChg chg="addSp delSp modSp mod modNotesTx">
        <pc:chgData name="Richard Chalk" userId="287f8aa4f4de1d19" providerId="LiveId" clId="{ADCD7CE9-DA5B-4B3E-9C30-37ED9E52CC01}" dt="2023-05-22T07:47:55.418" v="1404" actId="1038"/>
        <pc:sldMkLst>
          <pc:docMk/>
          <pc:sldMk cId="0" sldId="299"/>
        </pc:sldMkLst>
        <pc:spChg chg="del">
          <ac:chgData name="Richard Chalk" userId="287f8aa4f4de1d19" providerId="LiveId" clId="{ADCD7CE9-DA5B-4B3E-9C30-37ED9E52CC01}" dt="2023-05-22T04:31:39.449" v="35" actId="478"/>
          <ac:spMkLst>
            <pc:docMk/>
            <pc:sldMk cId="0" sldId="299"/>
            <ac:spMk id="2" creationId="{916716D2-1199-DA83-4032-C4C3E1EE2908}"/>
          </ac:spMkLst>
        </pc:spChg>
        <pc:spChg chg="del">
          <ac:chgData name="Richard Chalk" userId="287f8aa4f4de1d19" providerId="LiveId" clId="{ADCD7CE9-DA5B-4B3E-9C30-37ED9E52CC01}" dt="2023-05-22T04:31:40.372" v="36" actId="478"/>
          <ac:spMkLst>
            <pc:docMk/>
            <pc:sldMk cId="0" sldId="299"/>
            <ac:spMk id="3" creationId="{521D2D56-30D7-4260-8CE7-D5BB398193FF}"/>
          </ac:spMkLst>
        </pc:spChg>
        <pc:spChg chg="mod">
          <ac:chgData name="Richard Chalk" userId="287f8aa4f4de1d19" providerId="LiveId" clId="{ADCD7CE9-DA5B-4B3E-9C30-37ED9E52CC01}" dt="2023-05-22T04:31:53.584" v="44" actId="5793"/>
          <ac:spMkLst>
            <pc:docMk/>
            <pc:sldMk cId="0" sldId="299"/>
            <ac:spMk id="4" creationId="{4771B46A-233B-C554-9461-6E930E187917}"/>
          </ac:spMkLst>
        </pc:spChg>
        <pc:spChg chg="del">
          <ac:chgData name="Richard Chalk" userId="287f8aa4f4de1d19" providerId="LiveId" clId="{ADCD7CE9-DA5B-4B3E-9C30-37ED9E52CC01}" dt="2023-05-22T04:35:14.449" v="87" actId="478"/>
          <ac:spMkLst>
            <pc:docMk/>
            <pc:sldMk cId="0" sldId="299"/>
            <ac:spMk id="8" creationId="{C1E434DC-4109-6469-E7B3-F737D59C067F}"/>
          </ac:spMkLst>
        </pc:spChg>
        <pc:spChg chg="del">
          <ac:chgData name="Richard Chalk" userId="287f8aa4f4de1d19" providerId="LiveId" clId="{ADCD7CE9-DA5B-4B3E-9C30-37ED9E52CC01}" dt="2023-05-22T04:31:41.442" v="37" actId="478"/>
          <ac:spMkLst>
            <pc:docMk/>
            <pc:sldMk cId="0" sldId="299"/>
            <ac:spMk id="10" creationId="{C239DA78-E37A-D25E-DB39-F2BE33A3FAEB}"/>
          </ac:spMkLst>
        </pc:spChg>
        <pc:spChg chg="del">
          <ac:chgData name="Richard Chalk" userId="287f8aa4f4de1d19" providerId="LiveId" clId="{ADCD7CE9-DA5B-4B3E-9C30-37ED9E52CC01}" dt="2023-05-22T04:31:42.258" v="38" actId="478"/>
          <ac:spMkLst>
            <pc:docMk/>
            <pc:sldMk cId="0" sldId="299"/>
            <ac:spMk id="11" creationId="{0CEC7D0C-2714-CE41-FDA9-EA2274999D89}"/>
          </ac:spMkLst>
        </pc:spChg>
        <pc:spChg chg="add mod">
          <ac:chgData name="Richard Chalk" userId="287f8aa4f4de1d19" providerId="LiveId" clId="{ADCD7CE9-DA5B-4B3E-9C30-37ED9E52CC01}" dt="2023-05-22T07:46:42.439" v="1240" actId="208"/>
          <ac:spMkLst>
            <pc:docMk/>
            <pc:sldMk cId="0" sldId="299"/>
            <ac:spMk id="14" creationId="{8B3AB1EE-AC58-829A-A00C-D88D9F0C2DCE}"/>
          </ac:spMkLst>
        </pc:spChg>
        <pc:spChg chg="add mod">
          <ac:chgData name="Richard Chalk" userId="287f8aa4f4de1d19" providerId="LiveId" clId="{ADCD7CE9-DA5B-4B3E-9C30-37ED9E52CC01}" dt="2023-05-22T07:46:55.877" v="1289" actId="1037"/>
          <ac:spMkLst>
            <pc:docMk/>
            <pc:sldMk cId="0" sldId="299"/>
            <ac:spMk id="15" creationId="{713CCC61-C25F-94C5-1822-E7D60F10ED6D}"/>
          </ac:spMkLst>
        </pc:spChg>
        <pc:spChg chg="add mod">
          <ac:chgData name="Richard Chalk" userId="287f8aa4f4de1d19" providerId="LiveId" clId="{ADCD7CE9-DA5B-4B3E-9C30-37ED9E52CC01}" dt="2023-05-22T07:47:31.569" v="1325" actId="207"/>
          <ac:spMkLst>
            <pc:docMk/>
            <pc:sldMk cId="0" sldId="299"/>
            <ac:spMk id="16" creationId="{6D984071-9FB7-E85F-A4E7-9E15C8B1AFC6}"/>
          </ac:spMkLst>
        </pc:spChg>
        <pc:spChg chg="add mod">
          <ac:chgData name="Richard Chalk" userId="287f8aa4f4de1d19" providerId="LiveId" clId="{ADCD7CE9-DA5B-4B3E-9C30-37ED9E52CC01}" dt="2023-05-22T07:47:55.418" v="1404" actId="1038"/>
          <ac:spMkLst>
            <pc:docMk/>
            <pc:sldMk cId="0" sldId="299"/>
            <ac:spMk id="17" creationId="{721CC535-A100-7F7F-CEE8-14E100FCB1ED}"/>
          </ac:spMkLst>
        </pc:spChg>
        <pc:spChg chg="mod">
          <ac:chgData name="Richard Chalk" userId="287f8aa4f4de1d19" providerId="LiveId" clId="{ADCD7CE9-DA5B-4B3E-9C30-37ED9E52CC01}" dt="2023-05-22T07:46:16.715" v="1205" actId="20577"/>
          <ac:spMkLst>
            <pc:docMk/>
            <pc:sldMk cId="0" sldId="299"/>
            <ac:spMk id="658" creationId="{00000000-0000-0000-0000-000000000000}"/>
          </ac:spMkLst>
        </pc:spChg>
        <pc:picChg chg="del">
          <ac:chgData name="Richard Chalk" userId="287f8aa4f4de1d19" providerId="LiveId" clId="{ADCD7CE9-DA5B-4B3E-9C30-37ED9E52CC01}" dt="2023-05-22T04:35:14.449" v="87" actId="478"/>
          <ac:picMkLst>
            <pc:docMk/>
            <pc:sldMk cId="0" sldId="299"/>
            <ac:picMk id="7" creationId="{892E2D91-CBE4-18FF-387E-D5A8B0FAE488}"/>
          </ac:picMkLst>
        </pc:picChg>
        <pc:picChg chg="del">
          <ac:chgData name="Richard Chalk" userId="287f8aa4f4de1d19" providerId="LiveId" clId="{ADCD7CE9-DA5B-4B3E-9C30-37ED9E52CC01}" dt="2023-05-22T04:36:17.179" v="88" actId="478"/>
          <ac:picMkLst>
            <pc:docMk/>
            <pc:sldMk cId="0" sldId="299"/>
            <ac:picMk id="9" creationId="{940B7D77-F534-1E0F-1818-96751B718327}"/>
          </ac:picMkLst>
        </pc:picChg>
        <pc:picChg chg="add mod">
          <ac:chgData name="Richard Chalk" userId="287f8aa4f4de1d19" providerId="LiveId" clId="{ADCD7CE9-DA5B-4B3E-9C30-37ED9E52CC01}" dt="2023-05-22T04:36:20.490" v="90" actId="1076"/>
          <ac:picMkLst>
            <pc:docMk/>
            <pc:sldMk cId="0" sldId="299"/>
            <ac:picMk id="12" creationId="{F0F17147-809E-F720-9C5F-A24B65786008}"/>
          </ac:picMkLst>
        </pc:picChg>
        <pc:picChg chg="add mod">
          <ac:chgData name="Richard Chalk" userId="287f8aa4f4de1d19" providerId="LiveId" clId="{ADCD7CE9-DA5B-4B3E-9C30-37ED9E52CC01}" dt="2023-05-22T07:46:22.411" v="1237" actId="1035"/>
          <ac:picMkLst>
            <pc:docMk/>
            <pc:sldMk cId="0" sldId="299"/>
            <ac:picMk id="13" creationId="{82083A09-37E3-6357-A891-7E1D92D9CA0B}"/>
          </ac:picMkLst>
        </pc:picChg>
        <pc:picChg chg="del">
          <ac:chgData name="Richard Chalk" userId="287f8aa4f4de1d19" providerId="LiveId" clId="{ADCD7CE9-DA5B-4B3E-9C30-37ED9E52CC01}" dt="2023-05-22T04:32:35.578" v="73" actId="478"/>
          <ac:picMkLst>
            <pc:docMk/>
            <pc:sldMk cId="0" sldId="299"/>
            <ac:picMk id="1026" creationId="{EC151964-B977-1905-6B58-B90E41139DFC}"/>
          </ac:picMkLst>
        </pc:picChg>
        <pc:picChg chg="del">
          <ac:chgData name="Richard Chalk" userId="287f8aa4f4de1d19" providerId="LiveId" clId="{ADCD7CE9-DA5B-4B3E-9C30-37ED9E52CC01}" dt="2023-05-22T04:32:35.578" v="73" actId="478"/>
          <ac:picMkLst>
            <pc:docMk/>
            <pc:sldMk cId="0" sldId="299"/>
            <ac:picMk id="1028" creationId="{8DE6F509-06B2-B7E1-AB1F-31A7E100ABB8}"/>
          </ac:picMkLst>
        </pc:picChg>
        <pc:picChg chg="del">
          <ac:chgData name="Richard Chalk" userId="287f8aa4f4de1d19" providerId="LiveId" clId="{ADCD7CE9-DA5B-4B3E-9C30-37ED9E52CC01}" dt="2023-05-22T04:32:35.578" v="73" actId="478"/>
          <ac:picMkLst>
            <pc:docMk/>
            <pc:sldMk cId="0" sldId="299"/>
            <ac:picMk id="1030" creationId="{71231735-FD88-5620-9A5F-1060ED0AC67B}"/>
          </ac:picMkLst>
        </pc:picChg>
        <pc:picChg chg="del">
          <ac:chgData name="Richard Chalk" userId="287f8aa4f4de1d19" providerId="LiveId" clId="{ADCD7CE9-DA5B-4B3E-9C30-37ED9E52CC01}" dt="2023-05-22T04:32:35.578" v="73" actId="478"/>
          <ac:picMkLst>
            <pc:docMk/>
            <pc:sldMk cId="0" sldId="299"/>
            <ac:picMk id="1032" creationId="{5AF98B33-298F-CD63-A93B-0C5C7B989387}"/>
          </ac:picMkLst>
        </pc:picChg>
      </pc:sldChg>
      <pc:sldChg chg="addSp delSp modSp mod modNotesTx">
        <pc:chgData name="Richard Chalk" userId="287f8aa4f4de1d19" providerId="LiveId" clId="{ADCD7CE9-DA5B-4B3E-9C30-37ED9E52CC01}" dt="2023-05-22T08:11:09.602" v="1945" actId="20577"/>
        <pc:sldMkLst>
          <pc:docMk/>
          <pc:sldMk cId="0" sldId="302"/>
        </pc:sldMkLst>
        <pc:spChg chg="mod">
          <ac:chgData name="Richard Chalk" userId="287f8aa4f4de1d19" providerId="LiveId" clId="{ADCD7CE9-DA5B-4B3E-9C30-37ED9E52CC01}" dt="2023-05-22T05:21:53.487" v="508" actId="6549"/>
          <ac:spMkLst>
            <pc:docMk/>
            <pc:sldMk cId="0" sldId="302"/>
            <ac:spMk id="2" creationId="{7BDA04FC-2DCA-AFE5-773D-BCB05A8405A5}"/>
          </ac:spMkLst>
        </pc:spChg>
        <pc:spChg chg="del">
          <ac:chgData name="Richard Chalk" userId="287f8aa4f4de1d19" providerId="LiveId" clId="{ADCD7CE9-DA5B-4B3E-9C30-37ED9E52CC01}" dt="2023-05-22T05:11:42.190" v="338" actId="478"/>
          <ac:spMkLst>
            <pc:docMk/>
            <pc:sldMk cId="0" sldId="302"/>
            <ac:spMk id="4" creationId="{2C1C04F3-8720-DB22-74EB-64BD0D4A3C57}"/>
          </ac:spMkLst>
        </pc:spChg>
        <pc:spChg chg="mod">
          <ac:chgData name="Richard Chalk" userId="287f8aa4f4de1d19" providerId="LiveId" clId="{ADCD7CE9-DA5B-4B3E-9C30-37ED9E52CC01}" dt="2023-05-22T08:11:09.602" v="1945" actId="20577"/>
          <ac:spMkLst>
            <pc:docMk/>
            <pc:sldMk cId="0" sldId="302"/>
            <ac:spMk id="5" creationId="{D3D2D105-7337-014E-A529-88382FFF1E67}"/>
          </ac:spMkLst>
        </pc:spChg>
        <pc:spChg chg="del">
          <ac:chgData name="Richard Chalk" userId="287f8aa4f4de1d19" providerId="LiveId" clId="{ADCD7CE9-DA5B-4B3E-9C30-37ED9E52CC01}" dt="2023-05-22T05:11:44.833" v="340" actId="478"/>
          <ac:spMkLst>
            <pc:docMk/>
            <pc:sldMk cId="0" sldId="302"/>
            <ac:spMk id="6" creationId="{CDD70138-FC68-4479-0FF8-A224813BA5E1}"/>
          </ac:spMkLst>
        </pc:spChg>
        <pc:spChg chg="del">
          <ac:chgData name="Richard Chalk" userId="287f8aa4f4de1d19" providerId="LiveId" clId="{ADCD7CE9-DA5B-4B3E-9C30-37ED9E52CC01}" dt="2023-05-22T05:11:45.624" v="341" actId="478"/>
          <ac:spMkLst>
            <pc:docMk/>
            <pc:sldMk cId="0" sldId="302"/>
            <ac:spMk id="7" creationId="{371920A2-7E9B-5179-D4AB-6593238AFA5F}"/>
          </ac:spMkLst>
        </pc:spChg>
        <pc:spChg chg="add mod">
          <ac:chgData name="Richard Chalk" userId="287f8aa4f4de1d19" providerId="LiveId" clId="{ADCD7CE9-DA5B-4B3E-9C30-37ED9E52CC01}" dt="2023-05-22T05:17:11.032" v="465" actId="1036"/>
          <ac:spMkLst>
            <pc:docMk/>
            <pc:sldMk cId="0" sldId="302"/>
            <ac:spMk id="8" creationId="{45932A0C-70D4-B9F0-C5F1-F9D2E650BA0E}"/>
          </ac:spMkLst>
        </pc:spChg>
        <pc:spChg chg="add mod ord">
          <ac:chgData name="Richard Chalk" userId="287f8aa4f4de1d19" providerId="LiveId" clId="{ADCD7CE9-DA5B-4B3E-9C30-37ED9E52CC01}" dt="2023-05-22T05:17:17.777" v="466" actId="14100"/>
          <ac:spMkLst>
            <pc:docMk/>
            <pc:sldMk cId="0" sldId="302"/>
            <ac:spMk id="10" creationId="{1A0BD876-1337-02CB-95F7-F993EC7B538A}"/>
          </ac:spMkLst>
        </pc:spChg>
        <pc:picChg chg="del">
          <ac:chgData name="Richard Chalk" userId="287f8aa4f4de1d19" providerId="LiveId" clId="{ADCD7CE9-DA5B-4B3E-9C30-37ED9E52CC01}" dt="2023-05-22T05:11:43.809" v="339" actId="478"/>
          <ac:picMkLst>
            <pc:docMk/>
            <pc:sldMk cId="0" sldId="302"/>
            <ac:picMk id="9" creationId="{007F870D-DB3A-A4EC-9498-263495B706ED}"/>
          </ac:picMkLst>
        </pc:picChg>
        <pc:picChg chg="add mod">
          <ac:chgData name="Richard Chalk" userId="287f8aa4f4de1d19" providerId="LiveId" clId="{ADCD7CE9-DA5B-4B3E-9C30-37ED9E52CC01}" dt="2023-05-22T05:17:11.032" v="465" actId="1036"/>
          <ac:picMkLst>
            <pc:docMk/>
            <pc:sldMk cId="0" sldId="302"/>
            <ac:picMk id="11" creationId="{CC0C4025-545B-93E1-3732-F2ACD24A0ABB}"/>
          </ac:picMkLst>
        </pc:picChg>
        <pc:picChg chg="add del mod">
          <ac:chgData name="Richard Chalk" userId="287f8aa4f4de1d19" providerId="LiveId" clId="{ADCD7CE9-DA5B-4B3E-9C30-37ED9E52CC01}" dt="2023-05-22T05:21:18.910" v="495"/>
          <ac:picMkLst>
            <pc:docMk/>
            <pc:sldMk cId="0" sldId="302"/>
            <ac:picMk id="12" creationId="{3EFB028E-50C2-DACC-A6EA-711D0C2B5889}"/>
          </ac:picMkLst>
        </pc:picChg>
        <pc:picChg chg="del">
          <ac:chgData name="Richard Chalk" userId="287f8aa4f4de1d19" providerId="LiveId" clId="{ADCD7CE9-DA5B-4B3E-9C30-37ED9E52CC01}" dt="2023-05-22T05:18:09.129" v="471" actId="478"/>
          <ac:picMkLst>
            <pc:docMk/>
            <pc:sldMk cId="0" sldId="302"/>
            <ac:picMk id="2050" creationId="{235E4008-F5B9-485D-E75F-A61835C43397}"/>
          </ac:picMkLst>
        </pc:picChg>
        <pc:picChg chg="del">
          <ac:chgData name="Richard Chalk" userId="287f8aa4f4de1d19" providerId="LiveId" clId="{ADCD7CE9-DA5B-4B3E-9C30-37ED9E52CC01}" dt="2023-05-22T05:11:43.809" v="339" actId="478"/>
          <ac:picMkLst>
            <pc:docMk/>
            <pc:sldMk cId="0" sldId="302"/>
            <ac:picMk id="2054" creationId="{7FF8BBB5-F37A-A1CA-3F93-0F1AF380CBCD}"/>
          </ac:picMkLst>
        </pc:picChg>
        <pc:picChg chg="add mod">
          <ac:chgData name="Richard Chalk" userId="287f8aa4f4de1d19" providerId="LiveId" clId="{ADCD7CE9-DA5B-4B3E-9C30-37ED9E52CC01}" dt="2023-05-22T05:17:11.032" v="465" actId="1036"/>
          <ac:picMkLst>
            <pc:docMk/>
            <pc:sldMk cId="0" sldId="302"/>
            <ac:picMk id="3074" creationId="{DFE2E593-52B8-83E5-E5B3-40DB4D5ABCDE}"/>
          </ac:picMkLst>
        </pc:picChg>
        <pc:picChg chg="add del mod">
          <ac:chgData name="Richard Chalk" userId="287f8aa4f4de1d19" providerId="LiveId" clId="{ADCD7CE9-DA5B-4B3E-9C30-37ED9E52CC01}" dt="2023-05-22T05:21:28.574" v="500" actId="478"/>
          <ac:picMkLst>
            <pc:docMk/>
            <pc:sldMk cId="0" sldId="302"/>
            <ac:picMk id="3076" creationId="{B96052DA-C389-8B9B-F135-71AFF9043985}"/>
          </ac:picMkLst>
        </pc:picChg>
      </pc:sldChg>
      <pc:sldChg chg="del">
        <pc:chgData name="Richard Chalk" userId="287f8aa4f4de1d19" providerId="LiveId" clId="{ADCD7CE9-DA5B-4B3E-9C30-37ED9E52CC01}" dt="2023-05-22T08:06:19.017" v="1746" actId="47"/>
        <pc:sldMkLst>
          <pc:docMk/>
          <pc:sldMk cId="0" sldId="304"/>
        </pc:sldMkLst>
      </pc:sldChg>
      <pc:sldChg chg="modSp mod">
        <pc:chgData name="Richard Chalk" userId="287f8aa4f4de1d19" providerId="LiveId" clId="{ADCD7CE9-DA5B-4B3E-9C30-37ED9E52CC01}" dt="2023-05-22T04:29:08.760" v="24" actId="20577"/>
        <pc:sldMkLst>
          <pc:docMk/>
          <pc:sldMk cId="3213385662" sldId="309"/>
        </pc:sldMkLst>
        <pc:spChg chg="mod">
          <ac:chgData name="Richard Chalk" userId="287f8aa4f4de1d19" providerId="LiveId" clId="{ADCD7CE9-DA5B-4B3E-9C30-37ED9E52CC01}" dt="2023-05-22T04:29:08.760" v="24" actId="20577"/>
          <ac:spMkLst>
            <pc:docMk/>
            <pc:sldMk cId="3213385662" sldId="309"/>
            <ac:spMk id="118" creationId="{00000000-0000-0000-0000-000000000000}"/>
          </ac:spMkLst>
        </pc:spChg>
      </pc:sldChg>
      <pc:sldChg chg="modSp mod ord">
        <pc:chgData name="Richard Chalk" userId="287f8aa4f4de1d19" providerId="LiveId" clId="{ADCD7CE9-DA5B-4B3E-9C30-37ED9E52CC01}" dt="2023-05-22T04:30:39.872" v="33"/>
        <pc:sldMkLst>
          <pc:docMk/>
          <pc:sldMk cId="2116107592" sldId="310"/>
        </pc:sldMkLst>
        <pc:spChg chg="mod">
          <ac:chgData name="Richard Chalk" userId="287f8aa4f4de1d19" providerId="LiveId" clId="{ADCD7CE9-DA5B-4B3E-9C30-37ED9E52CC01}" dt="2023-05-22T04:29:13.211" v="31" actId="20577"/>
          <ac:spMkLst>
            <pc:docMk/>
            <pc:sldMk cId="2116107592" sldId="310"/>
            <ac:spMk id="118" creationId="{00000000-0000-0000-0000-000000000000}"/>
          </ac:spMkLst>
        </pc:spChg>
      </pc:sldChg>
      <pc:sldChg chg="del">
        <pc:chgData name="Richard Chalk" userId="287f8aa4f4de1d19" providerId="LiveId" clId="{ADCD7CE9-DA5B-4B3E-9C30-37ED9E52CC01}" dt="2023-05-22T08:06:19.017" v="1746" actId="47"/>
        <pc:sldMkLst>
          <pc:docMk/>
          <pc:sldMk cId="2239375013" sldId="311"/>
        </pc:sldMkLst>
      </pc:sldChg>
      <pc:sldChg chg="del">
        <pc:chgData name="Richard Chalk" userId="287f8aa4f4de1d19" providerId="LiveId" clId="{ADCD7CE9-DA5B-4B3E-9C30-37ED9E52CC01}" dt="2023-05-22T08:06:19.017" v="1746" actId="47"/>
        <pc:sldMkLst>
          <pc:docMk/>
          <pc:sldMk cId="3713879004" sldId="312"/>
        </pc:sldMkLst>
      </pc:sldChg>
      <pc:sldChg chg="del">
        <pc:chgData name="Richard Chalk" userId="287f8aa4f4de1d19" providerId="LiveId" clId="{ADCD7CE9-DA5B-4B3E-9C30-37ED9E52CC01}" dt="2023-05-22T08:06:19.017" v="1746" actId="47"/>
        <pc:sldMkLst>
          <pc:docMk/>
          <pc:sldMk cId="1976385336" sldId="313"/>
        </pc:sldMkLst>
      </pc:sldChg>
      <pc:sldChg chg="del">
        <pc:chgData name="Richard Chalk" userId="287f8aa4f4de1d19" providerId="LiveId" clId="{ADCD7CE9-DA5B-4B3E-9C30-37ED9E52CC01}" dt="2023-05-22T08:06:19.017" v="1746" actId="47"/>
        <pc:sldMkLst>
          <pc:docMk/>
          <pc:sldMk cId="1166244466" sldId="314"/>
        </pc:sldMkLst>
      </pc:sldChg>
      <pc:sldChg chg="del">
        <pc:chgData name="Richard Chalk" userId="287f8aa4f4de1d19" providerId="LiveId" clId="{ADCD7CE9-DA5B-4B3E-9C30-37ED9E52CC01}" dt="2023-05-22T08:06:19.017" v="1746" actId="47"/>
        <pc:sldMkLst>
          <pc:docMk/>
          <pc:sldMk cId="125677320" sldId="315"/>
        </pc:sldMkLst>
      </pc:sldChg>
      <pc:sldChg chg="del">
        <pc:chgData name="Richard Chalk" userId="287f8aa4f4de1d19" providerId="LiveId" clId="{ADCD7CE9-DA5B-4B3E-9C30-37ED9E52CC01}" dt="2023-05-22T08:06:19.017" v="1746" actId="47"/>
        <pc:sldMkLst>
          <pc:docMk/>
          <pc:sldMk cId="294146352" sldId="316"/>
        </pc:sldMkLst>
      </pc:sldChg>
      <pc:sldChg chg="del">
        <pc:chgData name="Richard Chalk" userId="287f8aa4f4de1d19" providerId="LiveId" clId="{ADCD7CE9-DA5B-4B3E-9C30-37ED9E52CC01}" dt="2023-05-22T08:06:19.017" v="1746" actId="47"/>
        <pc:sldMkLst>
          <pc:docMk/>
          <pc:sldMk cId="2794907855" sldId="317"/>
        </pc:sldMkLst>
      </pc:sldChg>
      <pc:sldChg chg="addSp delSp modSp add mod modNotesTx">
        <pc:chgData name="Richard Chalk" userId="287f8aa4f4de1d19" providerId="LiveId" clId="{ADCD7CE9-DA5B-4B3E-9C30-37ED9E52CC01}" dt="2023-05-22T08:08:47.004" v="1790" actId="1035"/>
        <pc:sldMkLst>
          <pc:docMk/>
          <pc:sldMk cId="3415542239" sldId="318"/>
        </pc:sldMkLst>
        <pc:spChg chg="add del">
          <ac:chgData name="Richard Chalk" userId="287f8aa4f4de1d19" providerId="LiveId" clId="{ADCD7CE9-DA5B-4B3E-9C30-37ED9E52CC01}" dt="2023-05-22T04:41:29.300" v="143" actId="478"/>
          <ac:spMkLst>
            <pc:docMk/>
            <pc:sldMk cId="3415542239" sldId="318"/>
            <ac:spMk id="3" creationId="{A3870E98-1DFC-2A83-6C43-C0B8E0D5236B}"/>
          </ac:spMkLst>
        </pc:spChg>
        <pc:spChg chg="mod">
          <ac:chgData name="Richard Chalk" userId="287f8aa4f4de1d19" providerId="LiveId" clId="{ADCD7CE9-DA5B-4B3E-9C30-37ED9E52CC01}" dt="2023-05-22T04:40:24.152" v="126" actId="6549"/>
          <ac:spMkLst>
            <pc:docMk/>
            <pc:sldMk cId="3415542239" sldId="318"/>
            <ac:spMk id="4" creationId="{4771B46A-233B-C554-9461-6E930E187917}"/>
          </ac:spMkLst>
        </pc:spChg>
        <pc:spChg chg="add mod">
          <ac:chgData name="Richard Chalk" userId="287f8aa4f4de1d19" providerId="LiveId" clId="{ADCD7CE9-DA5B-4B3E-9C30-37ED9E52CC01}" dt="2023-05-22T04:42:29.982" v="156" actId="14100"/>
          <ac:spMkLst>
            <pc:docMk/>
            <pc:sldMk cId="3415542239" sldId="318"/>
            <ac:spMk id="8" creationId="{EB8A9AC1-C9FB-2BED-E83E-3C1A97C16E85}"/>
          </ac:spMkLst>
        </pc:spChg>
        <pc:spChg chg="add mod">
          <ac:chgData name="Richard Chalk" userId="287f8aa4f4de1d19" providerId="LiveId" clId="{ADCD7CE9-DA5B-4B3E-9C30-37ED9E52CC01}" dt="2023-05-22T07:49:21.859" v="1419" actId="1036"/>
          <ac:spMkLst>
            <pc:docMk/>
            <pc:sldMk cId="3415542239" sldId="318"/>
            <ac:spMk id="11" creationId="{12B4A003-D627-65E7-040B-FF68111D806C}"/>
          </ac:spMkLst>
        </pc:spChg>
        <pc:spChg chg="add mod">
          <ac:chgData name="Richard Chalk" userId="287f8aa4f4de1d19" providerId="LiveId" clId="{ADCD7CE9-DA5B-4B3E-9C30-37ED9E52CC01}" dt="2023-05-22T07:49:21.859" v="1419" actId="1036"/>
          <ac:spMkLst>
            <pc:docMk/>
            <pc:sldMk cId="3415542239" sldId="318"/>
            <ac:spMk id="14" creationId="{EF7FBEF7-C5B1-008B-C56B-C5B7434D791E}"/>
          </ac:spMkLst>
        </pc:spChg>
        <pc:spChg chg="add mod">
          <ac:chgData name="Richard Chalk" userId="287f8aa4f4de1d19" providerId="LiveId" clId="{ADCD7CE9-DA5B-4B3E-9C30-37ED9E52CC01}" dt="2023-05-22T07:49:21.859" v="1419" actId="1036"/>
          <ac:spMkLst>
            <pc:docMk/>
            <pc:sldMk cId="3415542239" sldId="318"/>
            <ac:spMk id="15" creationId="{98FF10F3-BDA0-C59E-BA8A-63B20E99C2E9}"/>
          </ac:spMkLst>
        </pc:spChg>
        <pc:spChg chg="add mod">
          <ac:chgData name="Richard Chalk" userId="287f8aa4f4de1d19" providerId="LiveId" clId="{ADCD7CE9-DA5B-4B3E-9C30-37ED9E52CC01}" dt="2023-05-22T07:49:21.859" v="1419" actId="1036"/>
          <ac:spMkLst>
            <pc:docMk/>
            <pc:sldMk cId="3415542239" sldId="318"/>
            <ac:spMk id="16" creationId="{AD28B8D2-D3AE-2225-64AA-027F4942E239}"/>
          </ac:spMkLst>
        </pc:spChg>
        <pc:spChg chg="mod">
          <ac:chgData name="Richard Chalk" userId="287f8aa4f4de1d19" providerId="LiveId" clId="{ADCD7CE9-DA5B-4B3E-9C30-37ED9E52CC01}" dt="2023-05-22T07:48:48.390" v="1409" actId="207"/>
          <ac:spMkLst>
            <pc:docMk/>
            <pc:sldMk cId="3415542239" sldId="318"/>
            <ac:spMk id="658" creationId="{00000000-0000-0000-0000-000000000000}"/>
          </ac:spMkLst>
        </pc:spChg>
        <pc:picChg chg="add mod">
          <ac:chgData name="Richard Chalk" userId="287f8aa4f4de1d19" providerId="LiveId" clId="{ADCD7CE9-DA5B-4B3E-9C30-37ED9E52CC01}" dt="2023-05-22T04:46:39.539" v="226" actId="1035"/>
          <ac:picMkLst>
            <pc:docMk/>
            <pc:sldMk cId="3415542239" sldId="318"/>
            <ac:picMk id="9" creationId="{DE3BA6F0-D616-0DB2-BE14-C0D8DC1AE4CB}"/>
          </ac:picMkLst>
        </pc:picChg>
        <pc:picChg chg="add mod">
          <ac:chgData name="Richard Chalk" userId="287f8aa4f4de1d19" providerId="LiveId" clId="{ADCD7CE9-DA5B-4B3E-9C30-37ED9E52CC01}" dt="2023-05-22T08:08:47.004" v="1790" actId="1035"/>
          <ac:picMkLst>
            <pc:docMk/>
            <pc:sldMk cId="3415542239" sldId="318"/>
            <ac:picMk id="10" creationId="{30BEEBE4-9A4C-89BB-58D5-4AF53ACD56CD}"/>
          </ac:picMkLst>
        </pc:picChg>
        <pc:picChg chg="del">
          <ac:chgData name="Richard Chalk" userId="287f8aa4f4de1d19" providerId="LiveId" clId="{ADCD7CE9-DA5B-4B3E-9C30-37ED9E52CC01}" dt="2023-05-22T04:43:10.389" v="160" actId="478"/>
          <ac:picMkLst>
            <pc:docMk/>
            <pc:sldMk cId="3415542239" sldId="318"/>
            <ac:picMk id="12" creationId="{F0F17147-809E-F720-9C5F-A24B65786008}"/>
          </ac:picMkLst>
        </pc:picChg>
        <pc:picChg chg="mod">
          <ac:chgData name="Richard Chalk" userId="287f8aa4f4de1d19" providerId="LiveId" clId="{ADCD7CE9-DA5B-4B3E-9C30-37ED9E52CC01}" dt="2023-05-22T04:42:41.050" v="158" actId="1076"/>
          <ac:picMkLst>
            <pc:docMk/>
            <pc:sldMk cId="3415542239" sldId="318"/>
            <ac:picMk id="13" creationId="{82083A09-37E3-6357-A891-7E1D92D9CA0B}"/>
          </ac:picMkLst>
        </pc:picChg>
        <pc:picChg chg="add del mod">
          <ac:chgData name="Richard Chalk" userId="287f8aa4f4de1d19" providerId="LiveId" clId="{ADCD7CE9-DA5B-4B3E-9C30-37ED9E52CC01}" dt="2023-05-22T04:43:39.197" v="170" actId="478"/>
          <ac:picMkLst>
            <pc:docMk/>
            <pc:sldMk cId="3415542239" sldId="318"/>
            <ac:picMk id="2050" creationId="{D9697D26-A522-AB82-DA1B-3EEC3E38CE58}"/>
          </ac:picMkLst>
        </pc:picChg>
        <pc:picChg chg="add mod">
          <ac:chgData name="Richard Chalk" userId="287f8aa4f4de1d19" providerId="LiveId" clId="{ADCD7CE9-DA5B-4B3E-9C30-37ED9E52CC01}" dt="2023-05-22T07:48:34.199" v="1405" actId="167"/>
          <ac:picMkLst>
            <pc:docMk/>
            <pc:sldMk cId="3415542239" sldId="318"/>
            <ac:picMk id="2052" creationId="{C5521AE3-30A5-5C65-EAB3-F49C795519B9}"/>
          </ac:picMkLst>
        </pc:picChg>
      </pc:sldChg>
      <pc:sldChg chg="addSp delSp modSp add mod modNotesTx">
        <pc:chgData name="Richard Chalk" userId="287f8aa4f4de1d19" providerId="LiveId" clId="{ADCD7CE9-DA5B-4B3E-9C30-37ED9E52CC01}" dt="2023-05-22T04:52:28.148" v="321" actId="113"/>
        <pc:sldMkLst>
          <pc:docMk/>
          <pc:sldMk cId="2254389400" sldId="319"/>
        </pc:sldMkLst>
        <pc:spChg chg="add mod">
          <ac:chgData name="Richard Chalk" userId="287f8aa4f4de1d19" providerId="LiveId" clId="{ADCD7CE9-DA5B-4B3E-9C30-37ED9E52CC01}" dt="2023-05-22T04:51:23.773" v="257" actId="1076"/>
          <ac:spMkLst>
            <pc:docMk/>
            <pc:sldMk cId="2254389400" sldId="319"/>
            <ac:spMk id="3" creationId="{9A390A50-C5BE-9137-B1C4-C1675BE35698}"/>
          </ac:spMkLst>
        </pc:spChg>
        <pc:spChg chg="add mod">
          <ac:chgData name="Richard Chalk" userId="287f8aa4f4de1d19" providerId="LiveId" clId="{ADCD7CE9-DA5B-4B3E-9C30-37ED9E52CC01}" dt="2023-05-22T04:52:19.309" v="320" actId="1035"/>
          <ac:spMkLst>
            <pc:docMk/>
            <pc:sldMk cId="2254389400" sldId="319"/>
            <ac:spMk id="7" creationId="{62B9D5DF-F1E1-15CE-041B-4C8D0F02E7C7}"/>
          </ac:spMkLst>
        </pc:spChg>
        <pc:spChg chg="del">
          <ac:chgData name="Richard Chalk" userId="287f8aa4f4de1d19" providerId="LiveId" clId="{ADCD7CE9-DA5B-4B3E-9C30-37ED9E52CC01}" dt="2023-05-22T04:45:41.560" v="195" actId="478"/>
          <ac:spMkLst>
            <pc:docMk/>
            <pc:sldMk cId="2254389400" sldId="319"/>
            <ac:spMk id="8" creationId="{EB8A9AC1-C9FB-2BED-E83E-3C1A97C16E85}"/>
          </ac:spMkLst>
        </pc:spChg>
        <pc:spChg chg="mod">
          <ac:chgData name="Richard Chalk" userId="287f8aa4f4de1d19" providerId="LiveId" clId="{ADCD7CE9-DA5B-4B3E-9C30-37ED9E52CC01}" dt="2023-05-22T04:52:28.148" v="321" actId="113"/>
          <ac:spMkLst>
            <pc:docMk/>
            <pc:sldMk cId="2254389400" sldId="319"/>
            <ac:spMk id="658" creationId="{00000000-0000-0000-0000-000000000000}"/>
          </ac:spMkLst>
        </pc:spChg>
        <pc:picChg chg="del">
          <ac:chgData name="Richard Chalk" userId="287f8aa4f4de1d19" providerId="LiveId" clId="{ADCD7CE9-DA5B-4B3E-9C30-37ED9E52CC01}" dt="2023-05-22T04:45:43.410" v="196" actId="478"/>
          <ac:picMkLst>
            <pc:docMk/>
            <pc:sldMk cId="2254389400" sldId="319"/>
            <ac:picMk id="9" creationId="{DE3BA6F0-D616-0DB2-BE14-C0D8DC1AE4CB}"/>
          </ac:picMkLst>
        </pc:picChg>
        <pc:picChg chg="del">
          <ac:chgData name="Richard Chalk" userId="287f8aa4f4de1d19" providerId="LiveId" clId="{ADCD7CE9-DA5B-4B3E-9C30-37ED9E52CC01}" dt="2023-05-22T04:45:44.317" v="197" actId="478"/>
          <ac:picMkLst>
            <pc:docMk/>
            <pc:sldMk cId="2254389400" sldId="319"/>
            <ac:picMk id="10" creationId="{30BEEBE4-9A4C-89BB-58D5-4AF53ACD56CD}"/>
          </ac:picMkLst>
        </pc:picChg>
        <pc:picChg chg="add mod">
          <ac:chgData name="Richard Chalk" userId="287f8aa4f4de1d19" providerId="LiveId" clId="{ADCD7CE9-DA5B-4B3E-9C30-37ED9E52CC01}" dt="2023-05-22T04:52:19.309" v="320" actId="1035"/>
          <ac:picMkLst>
            <pc:docMk/>
            <pc:sldMk cId="2254389400" sldId="319"/>
            <ac:picMk id="11" creationId="{7C5EE0EC-1866-BED8-22D7-8B539E84ED2F}"/>
          </ac:picMkLst>
        </pc:picChg>
        <pc:picChg chg="mod">
          <ac:chgData name="Richard Chalk" userId="287f8aa4f4de1d19" providerId="LiveId" clId="{ADCD7CE9-DA5B-4B3E-9C30-37ED9E52CC01}" dt="2023-05-22T04:51:26.706" v="258" actId="1076"/>
          <ac:picMkLst>
            <pc:docMk/>
            <pc:sldMk cId="2254389400" sldId="319"/>
            <ac:picMk id="13" creationId="{82083A09-37E3-6357-A891-7E1D92D9CA0B}"/>
          </ac:picMkLst>
        </pc:picChg>
      </pc:sldChg>
      <pc:sldChg chg="modSp add mod">
        <pc:chgData name="Richard Chalk" userId="287f8aa4f4de1d19" providerId="LiveId" clId="{ADCD7CE9-DA5B-4B3E-9C30-37ED9E52CC01}" dt="2023-05-22T04:53:00.692" v="325" actId="20577"/>
        <pc:sldMkLst>
          <pc:docMk/>
          <pc:sldMk cId="3403649139" sldId="320"/>
        </pc:sldMkLst>
        <pc:spChg chg="mod">
          <ac:chgData name="Richard Chalk" userId="287f8aa4f4de1d19" providerId="LiveId" clId="{ADCD7CE9-DA5B-4B3E-9C30-37ED9E52CC01}" dt="2023-05-22T04:53:00.692" v="325" actId="20577"/>
          <ac:spMkLst>
            <pc:docMk/>
            <pc:sldMk cId="3403649139" sldId="320"/>
            <ac:spMk id="118" creationId="{00000000-0000-0000-0000-000000000000}"/>
          </ac:spMkLst>
        </pc:spChg>
      </pc:sldChg>
      <pc:sldChg chg="new del">
        <pc:chgData name="Richard Chalk" userId="287f8aa4f4de1d19" providerId="LiveId" clId="{ADCD7CE9-DA5B-4B3E-9C30-37ED9E52CC01}" dt="2023-05-22T08:06:19.017" v="1746" actId="47"/>
        <pc:sldMkLst>
          <pc:docMk/>
          <pc:sldMk cId="1708747498" sldId="321"/>
        </pc:sldMkLst>
      </pc:sldChg>
      <pc:sldChg chg="addSp delSp add del mod">
        <pc:chgData name="Richard Chalk" userId="287f8aa4f4de1d19" providerId="LiveId" clId="{ADCD7CE9-DA5B-4B3E-9C30-37ED9E52CC01}" dt="2023-05-22T05:21:31.580" v="503"/>
        <pc:sldMkLst>
          <pc:docMk/>
          <pc:sldMk cId="1999850506" sldId="321"/>
        </pc:sldMkLst>
        <pc:spChg chg="add del">
          <ac:chgData name="Richard Chalk" userId="287f8aa4f4de1d19" providerId="LiveId" clId="{ADCD7CE9-DA5B-4B3E-9C30-37ED9E52CC01}" dt="2023-05-22T05:21:29.076" v="501" actId="478"/>
          <ac:spMkLst>
            <pc:docMk/>
            <pc:sldMk cId="1999850506" sldId="321"/>
            <ac:spMk id="8" creationId="{45932A0C-70D4-B9F0-C5F1-F9D2E650BA0E}"/>
          </ac:spMkLst>
        </pc:spChg>
        <pc:spChg chg="add del">
          <ac:chgData name="Richard Chalk" userId="287f8aa4f4de1d19" providerId="LiveId" clId="{ADCD7CE9-DA5B-4B3E-9C30-37ED9E52CC01}" dt="2023-05-22T05:21:29.896" v="502" actId="478"/>
          <ac:spMkLst>
            <pc:docMk/>
            <pc:sldMk cId="1999850506" sldId="321"/>
            <ac:spMk id="10" creationId="{1A0BD876-1337-02CB-95F7-F993EC7B538A}"/>
          </ac:spMkLst>
        </pc:spChg>
        <pc:picChg chg="add del">
          <ac:chgData name="Richard Chalk" userId="287f8aa4f4de1d19" providerId="LiveId" clId="{ADCD7CE9-DA5B-4B3E-9C30-37ED9E52CC01}" dt="2023-05-22T05:21:29.896" v="502" actId="478"/>
          <ac:picMkLst>
            <pc:docMk/>
            <pc:sldMk cId="1999850506" sldId="321"/>
            <ac:picMk id="11" creationId="{CC0C4025-545B-93E1-3732-F2ACD24A0ABB}"/>
          </ac:picMkLst>
        </pc:picChg>
        <pc:picChg chg="add del">
          <ac:chgData name="Richard Chalk" userId="287f8aa4f4de1d19" providerId="LiveId" clId="{ADCD7CE9-DA5B-4B3E-9C30-37ED9E52CC01}" dt="2023-05-22T05:21:29.076" v="501" actId="478"/>
          <ac:picMkLst>
            <pc:docMk/>
            <pc:sldMk cId="1999850506" sldId="321"/>
            <ac:picMk id="3074" creationId="{DFE2E593-52B8-83E5-E5B3-40DB4D5ABCDE}"/>
          </ac:picMkLst>
        </pc:picChg>
      </pc:sldChg>
      <pc:sldChg chg="addSp delSp modSp add mod">
        <pc:chgData name="Richard Chalk" userId="287f8aa4f4de1d19" providerId="LiveId" clId="{ADCD7CE9-DA5B-4B3E-9C30-37ED9E52CC01}" dt="2023-05-22T07:50:29.059" v="1433" actId="6549"/>
        <pc:sldMkLst>
          <pc:docMk/>
          <pc:sldMk cId="1641953116" sldId="322"/>
        </pc:sldMkLst>
        <pc:spChg chg="mod">
          <ac:chgData name="Richard Chalk" userId="287f8aa4f4de1d19" providerId="LiveId" clId="{ADCD7CE9-DA5B-4B3E-9C30-37ED9E52CC01}" dt="2023-05-22T05:25:57.340" v="565" actId="20577"/>
          <ac:spMkLst>
            <pc:docMk/>
            <pc:sldMk cId="1641953116" sldId="322"/>
            <ac:spMk id="2" creationId="{7BDA04FC-2DCA-AFE5-773D-BCB05A8405A5}"/>
          </ac:spMkLst>
        </pc:spChg>
        <pc:spChg chg="mod">
          <ac:chgData name="Richard Chalk" userId="287f8aa4f4de1d19" providerId="LiveId" clId="{ADCD7CE9-DA5B-4B3E-9C30-37ED9E52CC01}" dt="2023-05-22T07:50:29.059" v="1433" actId="6549"/>
          <ac:spMkLst>
            <pc:docMk/>
            <pc:sldMk cId="1641953116" sldId="322"/>
            <ac:spMk id="5" creationId="{D3D2D105-7337-014E-A529-88382FFF1E67}"/>
          </ac:spMkLst>
        </pc:spChg>
        <pc:spChg chg="add mod">
          <ac:chgData name="Richard Chalk" userId="287f8aa4f4de1d19" providerId="LiveId" clId="{ADCD7CE9-DA5B-4B3E-9C30-37ED9E52CC01}" dt="2023-05-22T05:25:49.216" v="553" actId="1076"/>
          <ac:spMkLst>
            <pc:docMk/>
            <pc:sldMk cId="1641953116" sldId="322"/>
            <ac:spMk id="7" creationId="{EB8461F4-2EFC-F833-2EBB-116D40B414A6}"/>
          </ac:spMkLst>
        </pc:spChg>
        <pc:spChg chg="del">
          <ac:chgData name="Richard Chalk" userId="287f8aa4f4de1d19" providerId="LiveId" clId="{ADCD7CE9-DA5B-4B3E-9C30-37ED9E52CC01}" dt="2023-05-22T05:22:16.009" v="513" actId="478"/>
          <ac:spMkLst>
            <pc:docMk/>
            <pc:sldMk cId="1641953116" sldId="322"/>
            <ac:spMk id="8" creationId="{45932A0C-70D4-B9F0-C5F1-F9D2E650BA0E}"/>
          </ac:spMkLst>
        </pc:spChg>
        <pc:spChg chg="del">
          <ac:chgData name="Richard Chalk" userId="287f8aa4f4de1d19" providerId="LiveId" clId="{ADCD7CE9-DA5B-4B3E-9C30-37ED9E52CC01}" dt="2023-05-22T05:22:16.009" v="513" actId="478"/>
          <ac:spMkLst>
            <pc:docMk/>
            <pc:sldMk cId="1641953116" sldId="322"/>
            <ac:spMk id="10" creationId="{1A0BD876-1337-02CB-95F7-F993EC7B538A}"/>
          </ac:spMkLst>
        </pc:spChg>
        <pc:picChg chg="add mod">
          <ac:chgData name="Richard Chalk" userId="287f8aa4f4de1d19" providerId="LiveId" clId="{ADCD7CE9-DA5B-4B3E-9C30-37ED9E52CC01}" dt="2023-05-22T05:22:13.028" v="512" actId="1076"/>
          <ac:picMkLst>
            <pc:docMk/>
            <pc:sldMk cId="1641953116" sldId="322"/>
            <ac:picMk id="3" creationId="{6247E6E2-05C5-DD1C-C5C0-0042C53EF4B8}"/>
          </ac:picMkLst>
        </pc:picChg>
        <pc:picChg chg="add mod">
          <ac:chgData name="Richard Chalk" userId="287f8aa4f4de1d19" providerId="LiveId" clId="{ADCD7CE9-DA5B-4B3E-9C30-37ED9E52CC01}" dt="2023-05-22T05:25:21.605" v="547" actId="14100"/>
          <ac:picMkLst>
            <pc:docMk/>
            <pc:sldMk cId="1641953116" sldId="322"/>
            <ac:picMk id="4" creationId="{6DBA3B24-6B75-8227-D538-E524FB47C02F}"/>
          </ac:picMkLst>
        </pc:picChg>
        <pc:picChg chg="del">
          <ac:chgData name="Richard Chalk" userId="287f8aa4f4de1d19" providerId="LiveId" clId="{ADCD7CE9-DA5B-4B3E-9C30-37ED9E52CC01}" dt="2023-05-22T05:22:16.009" v="513" actId="478"/>
          <ac:picMkLst>
            <pc:docMk/>
            <pc:sldMk cId="1641953116" sldId="322"/>
            <ac:picMk id="11" creationId="{CC0C4025-545B-93E1-3732-F2ACD24A0ABB}"/>
          </ac:picMkLst>
        </pc:picChg>
        <pc:picChg chg="del">
          <ac:chgData name="Richard Chalk" userId="287f8aa4f4de1d19" providerId="LiveId" clId="{ADCD7CE9-DA5B-4B3E-9C30-37ED9E52CC01}" dt="2023-05-22T05:22:16.009" v="513" actId="478"/>
          <ac:picMkLst>
            <pc:docMk/>
            <pc:sldMk cId="1641953116" sldId="322"/>
            <ac:picMk id="3074" creationId="{DFE2E593-52B8-83E5-E5B3-40DB4D5ABCDE}"/>
          </ac:picMkLst>
        </pc:picChg>
        <pc:picChg chg="del">
          <ac:chgData name="Richard Chalk" userId="287f8aa4f4de1d19" providerId="LiveId" clId="{ADCD7CE9-DA5B-4B3E-9C30-37ED9E52CC01}" dt="2023-05-22T05:22:09.089" v="510" actId="478"/>
          <ac:picMkLst>
            <pc:docMk/>
            <pc:sldMk cId="1641953116" sldId="322"/>
            <ac:picMk id="3076" creationId="{B96052DA-C389-8B9B-F135-71AFF9043985}"/>
          </ac:picMkLst>
        </pc:picChg>
      </pc:sldChg>
      <pc:sldChg chg="addSp delSp modSp add mod modNotesTx">
        <pc:chgData name="Richard Chalk" userId="287f8aa4f4de1d19" providerId="LiveId" clId="{ADCD7CE9-DA5B-4B3E-9C30-37ED9E52CC01}" dt="2023-05-22T05:43:04.733" v="1081"/>
        <pc:sldMkLst>
          <pc:docMk/>
          <pc:sldMk cId="2206031008" sldId="323"/>
        </pc:sldMkLst>
        <pc:spChg chg="mod">
          <ac:chgData name="Richard Chalk" userId="287f8aa4f4de1d19" providerId="LiveId" clId="{ADCD7CE9-DA5B-4B3E-9C30-37ED9E52CC01}" dt="2023-05-22T05:40:55.638" v="985" actId="20577"/>
          <ac:spMkLst>
            <pc:docMk/>
            <pc:sldMk cId="2206031008" sldId="323"/>
            <ac:spMk id="2" creationId="{7BDA04FC-2DCA-AFE5-773D-BCB05A8405A5}"/>
          </ac:spMkLst>
        </pc:spChg>
        <pc:spChg chg="mod">
          <ac:chgData name="Richard Chalk" userId="287f8aa4f4de1d19" providerId="LiveId" clId="{ADCD7CE9-DA5B-4B3E-9C30-37ED9E52CC01}" dt="2023-05-22T05:41:38.169" v="1043" actId="14100"/>
          <ac:spMkLst>
            <pc:docMk/>
            <pc:sldMk cId="2206031008" sldId="323"/>
            <ac:spMk id="5" creationId="{D3D2D105-7337-014E-A529-88382FFF1E67}"/>
          </ac:spMkLst>
        </pc:spChg>
        <pc:spChg chg="del">
          <ac:chgData name="Richard Chalk" userId="287f8aa4f4de1d19" providerId="LiveId" clId="{ADCD7CE9-DA5B-4B3E-9C30-37ED9E52CC01}" dt="2023-05-22T05:29:33.866" v="592" actId="478"/>
          <ac:spMkLst>
            <pc:docMk/>
            <pc:sldMk cId="2206031008" sldId="323"/>
            <ac:spMk id="7" creationId="{EB8461F4-2EFC-F833-2EBB-116D40B414A6}"/>
          </ac:spMkLst>
        </pc:spChg>
        <pc:spChg chg="add mod">
          <ac:chgData name="Richard Chalk" userId="287f8aa4f4de1d19" providerId="LiveId" clId="{ADCD7CE9-DA5B-4B3E-9C30-37ED9E52CC01}" dt="2023-05-22T05:42:16.300" v="1074" actId="14100"/>
          <ac:spMkLst>
            <pc:docMk/>
            <pc:sldMk cId="2206031008" sldId="323"/>
            <ac:spMk id="8" creationId="{9027D37A-CFCB-002C-0829-FADEBDC3F3BD}"/>
          </ac:spMkLst>
        </pc:spChg>
        <pc:spChg chg="add del mod">
          <ac:chgData name="Richard Chalk" userId="287f8aa4f4de1d19" providerId="LiveId" clId="{ADCD7CE9-DA5B-4B3E-9C30-37ED9E52CC01}" dt="2023-05-22T05:41:40.906" v="1044" actId="478"/>
          <ac:spMkLst>
            <pc:docMk/>
            <pc:sldMk cId="2206031008" sldId="323"/>
            <ac:spMk id="9" creationId="{74B7A6E4-9966-DB82-754E-9985C8D809AF}"/>
          </ac:spMkLst>
        </pc:spChg>
        <pc:picChg chg="del mod">
          <ac:chgData name="Richard Chalk" userId="287f8aa4f4de1d19" providerId="LiveId" clId="{ADCD7CE9-DA5B-4B3E-9C30-37ED9E52CC01}" dt="2023-05-22T05:29:27.779" v="589" actId="478"/>
          <ac:picMkLst>
            <pc:docMk/>
            <pc:sldMk cId="2206031008" sldId="323"/>
            <ac:picMk id="4" creationId="{6DBA3B24-6B75-8227-D538-E524FB47C02F}"/>
          </ac:picMkLst>
        </pc:picChg>
        <pc:picChg chg="add del mod">
          <ac:chgData name="Richard Chalk" userId="287f8aa4f4de1d19" providerId="LiveId" clId="{ADCD7CE9-DA5B-4B3E-9C30-37ED9E52CC01}" dt="2023-05-22T05:41:40.906" v="1044" actId="478"/>
          <ac:picMkLst>
            <pc:docMk/>
            <pc:sldMk cId="2206031008" sldId="323"/>
            <ac:picMk id="5122" creationId="{4C689AD0-E194-14C5-35A0-498500A8EF49}"/>
          </ac:picMkLst>
        </pc:picChg>
        <pc:picChg chg="add mod">
          <ac:chgData name="Richard Chalk" userId="287f8aa4f4de1d19" providerId="LiveId" clId="{ADCD7CE9-DA5B-4B3E-9C30-37ED9E52CC01}" dt="2023-05-22T05:42:48.767" v="1079" actId="167"/>
          <ac:picMkLst>
            <pc:docMk/>
            <pc:sldMk cId="2206031008" sldId="323"/>
            <ac:picMk id="5124" creationId="{94B64F0F-ACC2-1FC9-7956-DDD48ADBFDD6}"/>
          </ac:picMkLst>
        </pc:picChg>
        <pc:picChg chg="add del">
          <ac:chgData name="Richard Chalk" userId="287f8aa4f4de1d19" providerId="LiveId" clId="{ADCD7CE9-DA5B-4B3E-9C30-37ED9E52CC01}" dt="2023-05-22T05:43:04.733" v="1081"/>
          <ac:picMkLst>
            <pc:docMk/>
            <pc:sldMk cId="2206031008" sldId="323"/>
            <ac:picMk id="5126" creationId="{D4245DB3-49D5-DD53-F3A1-353C176B91A2}"/>
          </ac:picMkLst>
        </pc:picChg>
      </pc:sldChg>
      <pc:sldChg chg="delSp modSp add mod ord modNotesTx">
        <pc:chgData name="Richard Chalk" userId="287f8aa4f4de1d19" providerId="LiveId" clId="{ADCD7CE9-DA5B-4B3E-9C30-37ED9E52CC01}" dt="2023-05-22T05:42:08.202" v="1072" actId="20577"/>
        <pc:sldMkLst>
          <pc:docMk/>
          <pc:sldMk cId="3038433100" sldId="324"/>
        </pc:sldMkLst>
        <pc:spChg chg="mod">
          <ac:chgData name="Richard Chalk" userId="287f8aa4f4de1d19" providerId="LiveId" clId="{ADCD7CE9-DA5B-4B3E-9C30-37ED9E52CC01}" dt="2023-05-22T05:38:46.150" v="933" actId="20577"/>
          <ac:spMkLst>
            <pc:docMk/>
            <pc:sldMk cId="3038433100" sldId="324"/>
            <ac:spMk id="2" creationId="{7BDA04FC-2DCA-AFE5-773D-BCB05A8405A5}"/>
          </ac:spMkLst>
        </pc:spChg>
        <pc:spChg chg="mod">
          <ac:chgData name="Richard Chalk" userId="287f8aa4f4de1d19" providerId="LiveId" clId="{ADCD7CE9-DA5B-4B3E-9C30-37ED9E52CC01}" dt="2023-05-22T05:39:32.767" v="961" actId="20577"/>
          <ac:spMkLst>
            <pc:docMk/>
            <pc:sldMk cId="3038433100" sldId="324"/>
            <ac:spMk id="5" creationId="{D3D2D105-7337-014E-A529-88382FFF1E67}"/>
          </ac:spMkLst>
        </pc:spChg>
        <pc:spChg chg="mod">
          <ac:chgData name="Richard Chalk" userId="287f8aa4f4de1d19" providerId="LiveId" clId="{ADCD7CE9-DA5B-4B3E-9C30-37ED9E52CC01}" dt="2023-05-22T05:40:25.500" v="978" actId="20577"/>
          <ac:spMkLst>
            <pc:docMk/>
            <pc:sldMk cId="3038433100" sldId="324"/>
            <ac:spMk id="8" creationId="{9027D37A-CFCB-002C-0829-FADEBDC3F3BD}"/>
          </ac:spMkLst>
        </pc:spChg>
        <pc:spChg chg="del">
          <ac:chgData name="Richard Chalk" userId="287f8aa4f4de1d19" providerId="LiveId" clId="{ADCD7CE9-DA5B-4B3E-9C30-37ED9E52CC01}" dt="2023-05-22T05:35:50.523" v="868" actId="478"/>
          <ac:spMkLst>
            <pc:docMk/>
            <pc:sldMk cId="3038433100" sldId="324"/>
            <ac:spMk id="9" creationId="{74B7A6E4-9966-DB82-754E-9985C8D809AF}"/>
          </ac:spMkLst>
        </pc:spChg>
        <pc:picChg chg="del">
          <ac:chgData name="Richard Chalk" userId="287f8aa4f4de1d19" providerId="LiveId" clId="{ADCD7CE9-DA5B-4B3E-9C30-37ED9E52CC01}" dt="2023-05-22T05:35:50.523" v="868" actId="478"/>
          <ac:picMkLst>
            <pc:docMk/>
            <pc:sldMk cId="3038433100" sldId="324"/>
            <ac:picMk id="5122" creationId="{4C689AD0-E194-14C5-35A0-498500A8EF49}"/>
          </ac:picMkLst>
        </pc:picChg>
      </pc:sldChg>
      <pc:sldChg chg="addSp delSp modSp add mod modNotesTx">
        <pc:chgData name="Richard Chalk" userId="287f8aa4f4de1d19" providerId="LiveId" clId="{ADCD7CE9-DA5B-4B3E-9C30-37ED9E52CC01}" dt="2023-05-22T08:10:03.983" v="1907" actId="20577"/>
        <pc:sldMkLst>
          <pc:docMk/>
          <pc:sldMk cId="3029127798" sldId="325"/>
        </pc:sldMkLst>
        <pc:spChg chg="mod">
          <ac:chgData name="Richard Chalk" userId="287f8aa4f4de1d19" providerId="LiveId" clId="{ADCD7CE9-DA5B-4B3E-9C30-37ED9E52CC01}" dt="2023-05-22T05:43:10.887" v="1089" actId="20577"/>
          <ac:spMkLst>
            <pc:docMk/>
            <pc:sldMk cId="3029127798" sldId="325"/>
            <ac:spMk id="2" creationId="{7BDA04FC-2DCA-AFE5-773D-BCB05A8405A5}"/>
          </ac:spMkLst>
        </pc:spChg>
        <pc:spChg chg="mod">
          <ac:chgData name="Richard Chalk" userId="287f8aa4f4de1d19" providerId="LiveId" clId="{ADCD7CE9-DA5B-4B3E-9C30-37ED9E52CC01}" dt="2023-05-22T05:44:01.690" v="1095" actId="14100"/>
          <ac:spMkLst>
            <pc:docMk/>
            <pc:sldMk cId="3029127798" sldId="325"/>
            <ac:spMk id="5" creationId="{D3D2D105-7337-014E-A529-88382FFF1E67}"/>
          </ac:spMkLst>
        </pc:spChg>
        <pc:spChg chg="add mod">
          <ac:chgData name="Richard Chalk" userId="287f8aa4f4de1d19" providerId="LiveId" clId="{ADCD7CE9-DA5B-4B3E-9C30-37ED9E52CC01}" dt="2023-05-22T05:46:19.110" v="1128" actId="1038"/>
          <ac:spMkLst>
            <pc:docMk/>
            <pc:sldMk cId="3029127798" sldId="325"/>
            <ac:spMk id="6" creationId="{B923948B-ADFA-557B-8C7C-E77035D47AB4}"/>
          </ac:spMkLst>
        </pc:spChg>
        <pc:spChg chg="del">
          <ac:chgData name="Richard Chalk" userId="287f8aa4f4de1d19" providerId="LiveId" clId="{ADCD7CE9-DA5B-4B3E-9C30-37ED9E52CC01}" dt="2023-05-22T05:43:20.836" v="1093" actId="478"/>
          <ac:spMkLst>
            <pc:docMk/>
            <pc:sldMk cId="3029127798" sldId="325"/>
            <ac:spMk id="8" creationId="{9027D37A-CFCB-002C-0829-FADEBDC3F3BD}"/>
          </ac:spMkLst>
        </pc:spChg>
        <pc:spChg chg="add mod">
          <ac:chgData name="Richard Chalk" userId="287f8aa4f4de1d19" providerId="LiveId" clId="{ADCD7CE9-DA5B-4B3E-9C30-37ED9E52CC01}" dt="2023-05-22T05:48:01.174" v="1159" actId="20577"/>
          <ac:spMkLst>
            <pc:docMk/>
            <pc:sldMk cId="3029127798" sldId="325"/>
            <ac:spMk id="9" creationId="{90F8997C-64D6-DC14-33B7-E8AF280C37A8}"/>
          </ac:spMkLst>
        </pc:spChg>
        <pc:picChg chg="del">
          <ac:chgData name="Richard Chalk" userId="287f8aa4f4de1d19" providerId="LiveId" clId="{ADCD7CE9-DA5B-4B3E-9C30-37ED9E52CC01}" dt="2023-05-22T05:48:34.636" v="1162" actId="478"/>
          <ac:picMkLst>
            <pc:docMk/>
            <pc:sldMk cId="3029127798" sldId="325"/>
            <ac:picMk id="3" creationId="{6247E6E2-05C5-DD1C-C5C0-0042C53EF4B8}"/>
          </ac:picMkLst>
        </pc:picChg>
        <pc:picChg chg="add mod">
          <ac:chgData name="Richard Chalk" userId="287f8aa4f4de1d19" providerId="LiveId" clId="{ADCD7CE9-DA5B-4B3E-9C30-37ED9E52CC01}" dt="2023-05-22T05:46:34.126" v="1130" actId="14100"/>
          <ac:picMkLst>
            <pc:docMk/>
            <pc:sldMk cId="3029127798" sldId="325"/>
            <ac:picMk id="7" creationId="{0922E534-9A6D-DB6A-3CEC-FBC42F9A103F}"/>
          </ac:picMkLst>
        </pc:picChg>
        <pc:picChg chg="add mod">
          <ac:chgData name="Richard Chalk" userId="287f8aa4f4de1d19" providerId="LiveId" clId="{ADCD7CE9-DA5B-4B3E-9C30-37ED9E52CC01}" dt="2023-05-22T05:48:37.666" v="1163" actId="1076"/>
          <ac:picMkLst>
            <pc:docMk/>
            <pc:sldMk cId="3029127798" sldId="325"/>
            <ac:picMk id="10" creationId="{8B5C2025-027A-AFC8-1002-E9C4D47990F3}"/>
          </ac:picMkLst>
        </pc:picChg>
        <pc:picChg chg="del">
          <ac:chgData name="Richard Chalk" userId="287f8aa4f4de1d19" providerId="LiveId" clId="{ADCD7CE9-DA5B-4B3E-9C30-37ED9E52CC01}" dt="2023-05-22T05:43:16.408" v="1092" actId="478"/>
          <ac:picMkLst>
            <pc:docMk/>
            <pc:sldMk cId="3029127798" sldId="325"/>
            <ac:picMk id="5124" creationId="{94B64F0F-ACC2-1FC9-7956-DDD48ADBFDD6}"/>
          </ac:picMkLst>
        </pc:picChg>
      </pc:sldChg>
      <pc:sldChg chg="modSp add mod">
        <pc:chgData name="Richard Chalk" userId="287f8aa4f4de1d19" providerId="LiveId" clId="{ADCD7CE9-DA5B-4B3E-9C30-37ED9E52CC01}" dt="2023-05-22T07:51:41.532" v="1450" actId="20577"/>
        <pc:sldMkLst>
          <pc:docMk/>
          <pc:sldMk cId="375093022" sldId="326"/>
        </pc:sldMkLst>
        <pc:spChg chg="mod">
          <ac:chgData name="Richard Chalk" userId="287f8aa4f4de1d19" providerId="LiveId" clId="{ADCD7CE9-DA5B-4B3E-9C30-37ED9E52CC01}" dt="2023-05-22T07:51:41.532" v="1450" actId="20577"/>
          <ac:spMkLst>
            <pc:docMk/>
            <pc:sldMk cId="375093022" sldId="326"/>
            <ac:spMk id="118" creationId="{00000000-0000-0000-0000-000000000000}"/>
          </ac:spMkLst>
        </pc:spChg>
      </pc:sldChg>
      <pc:sldChg chg="addSp delSp modSp add mod modNotesTx">
        <pc:chgData name="Richard Chalk" userId="287f8aa4f4de1d19" providerId="LiveId" clId="{ADCD7CE9-DA5B-4B3E-9C30-37ED9E52CC01}" dt="2023-05-22T08:01:10.229" v="1683" actId="20577"/>
        <pc:sldMkLst>
          <pc:docMk/>
          <pc:sldMk cId="1284636669" sldId="327"/>
        </pc:sldMkLst>
        <pc:spChg chg="del">
          <ac:chgData name="Richard Chalk" userId="287f8aa4f4de1d19" providerId="LiveId" clId="{ADCD7CE9-DA5B-4B3E-9C30-37ED9E52CC01}" dt="2023-05-22T07:52:01.450" v="1452" actId="478"/>
          <ac:spMkLst>
            <pc:docMk/>
            <pc:sldMk cId="1284636669" sldId="327"/>
            <ac:spMk id="3" creationId="{9A390A50-C5BE-9137-B1C4-C1675BE35698}"/>
          </ac:spMkLst>
        </pc:spChg>
        <pc:spChg chg="mod">
          <ac:chgData name="Richard Chalk" userId="287f8aa4f4de1d19" providerId="LiveId" clId="{ADCD7CE9-DA5B-4B3E-9C30-37ED9E52CC01}" dt="2023-05-22T07:54:27.823" v="1481" actId="20577"/>
          <ac:spMkLst>
            <pc:docMk/>
            <pc:sldMk cId="1284636669" sldId="327"/>
            <ac:spMk id="4" creationId="{4771B46A-233B-C554-9461-6E930E187917}"/>
          </ac:spMkLst>
        </pc:spChg>
        <pc:spChg chg="del">
          <ac:chgData name="Richard Chalk" userId="287f8aa4f4de1d19" providerId="LiveId" clId="{ADCD7CE9-DA5B-4B3E-9C30-37ED9E52CC01}" dt="2023-05-22T07:52:01.450" v="1452" actId="478"/>
          <ac:spMkLst>
            <pc:docMk/>
            <pc:sldMk cId="1284636669" sldId="327"/>
            <ac:spMk id="7" creationId="{62B9D5DF-F1E1-15CE-041B-4C8D0F02E7C7}"/>
          </ac:spMkLst>
        </pc:spChg>
        <pc:spChg chg="add mod">
          <ac:chgData name="Richard Chalk" userId="287f8aa4f4de1d19" providerId="LiveId" clId="{ADCD7CE9-DA5B-4B3E-9C30-37ED9E52CC01}" dt="2023-05-22T08:00:19.079" v="1636" actId="1076"/>
          <ac:spMkLst>
            <pc:docMk/>
            <pc:sldMk cId="1284636669" sldId="327"/>
            <ac:spMk id="9" creationId="{EA66843E-B7F2-8A8A-EF99-956A84063A77}"/>
          </ac:spMkLst>
        </pc:spChg>
        <pc:spChg chg="mod">
          <ac:chgData name="Richard Chalk" userId="287f8aa4f4de1d19" providerId="LiveId" clId="{ADCD7CE9-DA5B-4B3E-9C30-37ED9E52CC01}" dt="2023-05-22T07:58:58.383" v="1580" actId="207"/>
          <ac:spMkLst>
            <pc:docMk/>
            <pc:sldMk cId="1284636669" sldId="327"/>
            <ac:spMk id="658" creationId="{00000000-0000-0000-0000-000000000000}"/>
          </ac:spMkLst>
        </pc:spChg>
        <pc:picChg chg="add mod">
          <ac:chgData name="Richard Chalk" userId="287f8aa4f4de1d19" providerId="LiveId" clId="{ADCD7CE9-DA5B-4B3E-9C30-37ED9E52CC01}" dt="2023-05-22T07:58:11.456" v="1569" actId="1076"/>
          <ac:picMkLst>
            <pc:docMk/>
            <pc:sldMk cId="1284636669" sldId="327"/>
            <ac:picMk id="2" creationId="{A0D5F18F-C257-99D8-C76C-88B5A2F471F3}"/>
          </ac:picMkLst>
        </pc:picChg>
        <pc:picChg chg="add mod">
          <ac:chgData name="Richard Chalk" userId="287f8aa4f4de1d19" providerId="LiveId" clId="{ADCD7CE9-DA5B-4B3E-9C30-37ED9E52CC01}" dt="2023-05-22T07:58:05.933" v="1566" actId="1076"/>
          <ac:picMkLst>
            <pc:docMk/>
            <pc:sldMk cId="1284636669" sldId="327"/>
            <ac:picMk id="8" creationId="{94BB2EC7-EF20-0F68-A094-E8FB51100401}"/>
          </ac:picMkLst>
        </pc:picChg>
        <pc:picChg chg="add mod">
          <ac:chgData name="Richard Chalk" userId="287f8aa4f4de1d19" providerId="LiveId" clId="{ADCD7CE9-DA5B-4B3E-9C30-37ED9E52CC01}" dt="2023-05-22T08:00:19.079" v="1636" actId="1076"/>
          <ac:picMkLst>
            <pc:docMk/>
            <pc:sldMk cId="1284636669" sldId="327"/>
            <ac:picMk id="10" creationId="{7684753C-0143-50E4-058A-A2B73271C20E}"/>
          </ac:picMkLst>
        </pc:picChg>
        <pc:picChg chg="del">
          <ac:chgData name="Richard Chalk" userId="287f8aa4f4de1d19" providerId="LiveId" clId="{ADCD7CE9-DA5B-4B3E-9C30-37ED9E52CC01}" dt="2023-05-22T07:52:01.450" v="1452" actId="478"/>
          <ac:picMkLst>
            <pc:docMk/>
            <pc:sldMk cId="1284636669" sldId="327"/>
            <ac:picMk id="11" creationId="{7C5EE0EC-1866-BED8-22D7-8B539E84ED2F}"/>
          </ac:picMkLst>
        </pc:picChg>
        <pc:picChg chg="del">
          <ac:chgData name="Richard Chalk" userId="287f8aa4f4de1d19" providerId="LiveId" clId="{ADCD7CE9-DA5B-4B3E-9C30-37ED9E52CC01}" dt="2023-05-22T07:52:01.450" v="1452" actId="478"/>
          <ac:picMkLst>
            <pc:docMk/>
            <pc:sldMk cId="1284636669" sldId="327"/>
            <ac:picMk id="13" creationId="{82083A09-37E3-6357-A891-7E1D92D9CA0B}"/>
          </ac:picMkLst>
        </pc:picChg>
        <pc:picChg chg="del">
          <ac:chgData name="Richard Chalk" userId="287f8aa4f4de1d19" providerId="LiveId" clId="{ADCD7CE9-DA5B-4B3E-9C30-37ED9E52CC01}" dt="2023-05-22T07:53:06.351" v="1454" actId="478"/>
          <ac:picMkLst>
            <pc:docMk/>
            <pc:sldMk cId="1284636669" sldId="327"/>
            <ac:picMk id="2052" creationId="{C5521AE3-30A5-5C65-EAB3-F49C795519B9}"/>
          </ac:picMkLst>
        </pc:picChg>
      </pc:sldChg>
      <pc:sldChg chg="modSp add mod">
        <pc:chgData name="Richard Chalk" userId="287f8aa4f4de1d19" providerId="LiveId" clId="{ADCD7CE9-DA5B-4B3E-9C30-37ED9E52CC01}" dt="2023-05-22T08:00:40.052" v="1666" actId="20577"/>
        <pc:sldMkLst>
          <pc:docMk/>
          <pc:sldMk cId="2960202229" sldId="328"/>
        </pc:sldMkLst>
        <pc:spChg chg="mod">
          <ac:chgData name="Richard Chalk" userId="287f8aa4f4de1d19" providerId="LiveId" clId="{ADCD7CE9-DA5B-4B3E-9C30-37ED9E52CC01}" dt="2023-05-22T08:00:40.052" v="1666" actId="20577"/>
          <ac:spMkLst>
            <pc:docMk/>
            <pc:sldMk cId="2960202229" sldId="328"/>
            <ac:spMk id="118" creationId="{00000000-0000-0000-0000-000000000000}"/>
          </ac:spMkLst>
        </pc:spChg>
      </pc:sldChg>
      <pc:sldChg chg="addSp delSp modSp add mod modNotesTx">
        <pc:chgData name="Richard Chalk" userId="287f8aa4f4de1d19" providerId="LiveId" clId="{ADCD7CE9-DA5B-4B3E-9C30-37ED9E52CC01}" dt="2023-05-22T08:12:36.406" v="2048" actId="20577"/>
        <pc:sldMkLst>
          <pc:docMk/>
          <pc:sldMk cId="1187645491" sldId="329"/>
        </pc:sldMkLst>
        <pc:spChg chg="mod">
          <ac:chgData name="Richard Chalk" userId="287f8aa4f4de1d19" providerId="LiveId" clId="{ADCD7CE9-DA5B-4B3E-9C30-37ED9E52CC01}" dt="2023-05-22T08:01:59.489" v="1697" actId="20577"/>
          <ac:spMkLst>
            <pc:docMk/>
            <pc:sldMk cId="1187645491" sldId="329"/>
            <ac:spMk id="4" creationId="{4771B46A-233B-C554-9461-6E930E187917}"/>
          </ac:spMkLst>
        </pc:spChg>
        <pc:spChg chg="add del">
          <ac:chgData name="Richard Chalk" userId="287f8aa4f4de1d19" providerId="LiveId" clId="{ADCD7CE9-DA5B-4B3E-9C30-37ED9E52CC01}" dt="2023-05-22T08:02:29.518" v="1702" actId="22"/>
          <ac:spMkLst>
            <pc:docMk/>
            <pc:sldMk cId="1187645491" sldId="329"/>
            <ac:spMk id="7" creationId="{C0A30BFD-72D2-C87A-28FB-8A986E746534}"/>
          </ac:spMkLst>
        </pc:spChg>
        <pc:spChg chg="add del">
          <ac:chgData name="Richard Chalk" userId="287f8aa4f4de1d19" providerId="LiveId" clId="{ADCD7CE9-DA5B-4B3E-9C30-37ED9E52CC01}" dt="2023-05-22T08:03:02.350" v="1713" actId="478"/>
          <ac:spMkLst>
            <pc:docMk/>
            <pc:sldMk cId="1187645491" sldId="329"/>
            <ac:spMk id="9" creationId="{EA66843E-B7F2-8A8A-EF99-956A84063A77}"/>
          </ac:spMkLst>
        </pc:spChg>
        <pc:spChg chg="add mod">
          <ac:chgData name="Richard Chalk" userId="287f8aa4f4de1d19" providerId="LiveId" clId="{ADCD7CE9-DA5B-4B3E-9C30-37ED9E52CC01}" dt="2023-05-22T08:07:49.197" v="1776" actId="1076"/>
          <ac:spMkLst>
            <pc:docMk/>
            <pc:sldMk cId="1187645491" sldId="329"/>
            <ac:spMk id="11" creationId="{858AFE6A-D3F7-22C5-3322-99DA9EDF26FC}"/>
          </ac:spMkLst>
        </pc:spChg>
        <pc:spChg chg="add mod">
          <ac:chgData name="Richard Chalk" userId="287f8aa4f4de1d19" providerId="LiveId" clId="{ADCD7CE9-DA5B-4B3E-9C30-37ED9E52CC01}" dt="2023-05-22T08:07:54.205" v="1778" actId="1076"/>
          <ac:spMkLst>
            <pc:docMk/>
            <pc:sldMk cId="1187645491" sldId="329"/>
            <ac:spMk id="12" creationId="{79260EFF-14BA-9964-3F59-DC6D2BD45751}"/>
          </ac:spMkLst>
        </pc:spChg>
        <pc:spChg chg="mod">
          <ac:chgData name="Richard Chalk" userId="287f8aa4f4de1d19" providerId="LiveId" clId="{ADCD7CE9-DA5B-4B3E-9C30-37ED9E52CC01}" dt="2023-05-22T08:07:24.727" v="1773" actId="20577"/>
          <ac:spMkLst>
            <pc:docMk/>
            <pc:sldMk cId="1187645491" sldId="329"/>
            <ac:spMk id="658" creationId="{00000000-0000-0000-0000-000000000000}"/>
          </ac:spMkLst>
        </pc:spChg>
        <pc:picChg chg="add del">
          <ac:chgData name="Richard Chalk" userId="287f8aa4f4de1d19" providerId="LiveId" clId="{ADCD7CE9-DA5B-4B3E-9C30-37ED9E52CC01}" dt="2023-05-22T08:03:02.350" v="1713" actId="478"/>
          <ac:picMkLst>
            <pc:docMk/>
            <pc:sldMk cId="1187645491" sldId="329"/>
            <ac:picMk id="2" creationId="{A0D5F18F-C257-99D8-C76C-88B5A2F471F3}"/>
          </ac:picMkLst>
        </pc:picChg>
        <pc:picChg chg="add del">
          <ac:chgData name="Richard Chalk" userId="287f8aa4f4de1d19" providerId="LiveId" clId="{ADCD7CE9-DA5B-4B3E-9C30-37ED9E52CC01}" dt="2023-05-22T08:02:59.829" v="1712" actId="478"/>
          <ac:picMkLst>
            <pc:docMk/>
            <pc:sldMk cId="1187645491" sldId="329"/>
            <ac:picMk id="8" creationId="{94BB2EC7-EF20-0F68-A094-E8FB51100401}"/>
          </ac:picMkLst>
        </pc:picChg>
        <pc:picChg chg="add del">
          <ac:chgData name="Richard Chalk" userId="287f8aa4f4de1d19" providerId="LiveId" clId="{ADCD7CE9-DA5B-4B3E-9C30-37ED9E52CC01}" dt="2023-05-22T08:03:02.350" v="1713" actId="478"/>
          <ac:picMkLst>
            <pc:docMk/>
            <pc:sldMk cId="1187645491" sldId="329"/>
            <ac:picMk id="10" creationId="{7684753C-0143-50E4-058A-A2B73271C20E}"/>
          </ac:picMkLst>
        </pc:picChg>
        <pc:picChg chg="add mod">
          <ac:chgData name="Richard Chalk" userId="287f8aa4f4de1d19" providerId="LiveId" clId="{ADCD7CE9-DA5B-4B3E-9C30-37ED9E52CC01}" dt="2023-05-22T08:07:20.779" v="1772" actId="1037"/>
          <ac:picMkLst>
            <pc:docMk/>
            <pc:sldMk cId="1187645491" sldId="329"/>
            <ac:picMk id="8194" creationId="{E569D9C2-7D28-8337-0B85-7FF489BF249A}"/>
          </ac:picMkLst>
        </pc:picChg>
      </pc:sldChg>
    </pc:docChg>
  </pc:docChgLst>
  <pc:docChgLst>
    <pc:chgData name="Richard Chalk" userId="287f8aa4f4de1d19" providerId="LiveId" clId="{0A01506E-6C49-4788-B730-F7CA1D3100D4}"/>
    <pc:docChg chg="undo custSel addSld delSld modSld delMainMaster">
      <pc:chgData name="Richard Chalk" userId="287f8aa4f4de1d19" providerId="LiveId" clId="{0A01506E-6C49-4788-B730-F7CA1D3100D4}" dt="2023-05-08T19:15:08.143" v="698" actId="47"/>
      <pc:docMkLst>
        <pc:docMk/>
      </pc:docMkLst>
      <pc:sldChg chg="modSp del mod">
        <pc:chgData name="Richard Chalk" userId="287f8aa4f4de1d19" providerId="LiveId" clId="{0A01506E-6C49-4788-B730-F7CA1D3100D4}" dt="2023-05-08T18:20:48.682" v="11" actId="47"/>
        <pc:sldMkLst>
          <pc:docMk/>
          <pc:sldMk cId="0" sldId="256"/>
        </pc:sldMkLst>
        <pc:spChg chg="mod">
          <ac:chgData name="Richard Chalk" userId="287f8aa4f4de1d19" providerId="LiveId" clId="{0A01506E-6C49-4788-B730-F7CA1D3100D4}" dt="2023-05-08T18:20:39.573" v="9" actId="20577"/>
          <ac:spMkLst>
            <pc:docMk/>
            <pc:sldMk cId="0" sldId="256"/>
            <ac:spMk id="118" creationId="{00000000-0000-0000-0000-000000000000}"/>
          </ac:spMkLst>
        </pc:spChg>
      </pc:sldChg>
      <pc:sldChg chg="del">
        <pc:chgData name="Richard Chalk" userId="287f8aa4f4de1d19" providerId="LiveId" clId="{0A01506E-6C49-4788-B730-F7CA1D3100D4}" dt="2023-05-08T18:20:46.117" v="10" actId="47"/>
        <pc:sldMkLst>
          <pc:docMk/>
          <pc:sldMk cId="61398895" sldId="257"/>
        </pc:sldMkLst>
      </pc:sldChg>
      <pc:sldChg chg="del">
        <pc:chgData name="Richard Chalk" userId="287f8aa4f4de1d19" providerId="LiveId" clId="{0A01506E-6C49-4788-B730-F7CA1D3100D4}" dt="2023-05-08T18:20:46.117" v="10" actId="47"/>
        <pc:sldMkLst>
          <pc:docMk/>
          <pc:sldMk cId="377805924" sldId="264"/>
        </pc:sldMkLst>
      </pc:sldChg>
      <pc:sldChg chg="del">
        <pc:chgData name="Richard Chalk" userId="287f8aa4f4de1d19" providerId="LiveId" clId="{0A01506E-6C49-4788-B730-F7CA1D3100D4}" dt="2023-05-08T18:20:46.117" v="10" actId="47"/>
        <pc:sldMkLst>
          <pc:docMk/>
          <pc:sldMk cId="1075608736" sldId="265"/>
        </pc:sldMkLst>
      </pc:sldChg>
      <pc:sldChg chg="del">
        <pc:chgData name="Richard Chalk" userId="287f8aa4f4de1d19" providerId="LiveId" clId="{0A01506E-6C49-4788-B730-F7CA1D3100D4}" dt="2023-05-08T18:20:46.117" v="10" actId="47"/>
        <pc:sldMkLst>
          <pc:docMk/>
          <pc:sldMk cId="3785578434" sldId="266"/>
        </pc:sldMkLst>
      </pc:sldChg>
      <pc:sldChg chg="del">
        <pc:chgData name="Richard Chalk" userId="287f8aa4f4de1d19" providerId="LiveId" clId="{0A01506E-6C49-4788-B730-F7CA1D3100D4}" dt="2023-05-08T18:20:46.117" v="10" actId="47"/>
        <pc:sldMkLst>
          <pc:docMk/>
          <pc:sldMk cId="2913995376" sldId="267"/>
        </pc:sldMkLst>
      </pc:sldChg>
      <pc:sldChg chg="del">
        <pc:chgData name="Richard Chalk" userId="287f8aa4f4de1d19" providerId="LiveId" clId="{0A01506E-6C49-4788-B730-F7CA1D3100D4}" dt="2023-05-08T18:20:46.117" v="10" actId="47"/>
        <pc:sldMkLst>
          <pc:docMk/>
          <pc:sldMk cId="1175204052" sldId="268"/>
        </pc:sldMkLst>
      </pc:sldChg>
      <pc:sldChg chg="del">
        <pc:chgData name="Richard Chalk" userId="287f8aa4f4de1d19" providerId="LiveId" clId="{0A01506E-6C49-4788-B730-F7CA1D3100D4}" dt="2023-05-08T18:20:46.117" v="10" actId="47"/>
        <pc:sldMkLst>
          <pc:docMk/>
          <pc:sldMk cId="607423208" sldId="269"/>
        </pc:sldMkLst>
      </pc:sldChg>
      <pc:sldChg chg="del">
        <pc:chgData name="Richard Chalk" userId="287f8aa4f4de1d19" providerId="LiveId" clId="{0A01506E-6C49-4788-B730-F7CA1D3100D4}" dt="2023-05-08T18:20:46.117" v="10" actId="47"/>
        <pc:sldMkLst>
          <pc:docMk/>
          <pc:sldMk cId="1350979902" sldId="270"/>
        </pc:sldMkLst>
      </pc:sldChg>
      <pc:sldChg chg="del">
        <pc:chgData name="Richard Chalk" userId="287f8aa4f4de1d19" providerId="LiveId" clId="{0A01506E-6C49-4788-B730-F7CA1D3100D4}" dt="2023-05-08T18:20:46.117" v="10" actId="47"/>
        <pc:sldMkLst>
          <pc:docMk/>
          <pc:sldMk cId="1502058788" sldId="271"/>
        </pc:sldMkLst>
      </pc:sldChg>
      <pc:sldChg chg="del">
        <pc:chgData name="Richard Chalk" userId="287f8aa4f4de1d19" providerId="LiveId" clId="{0A01506E-6C49-4788-B730-F7CA1D3100D4}" dt="2023-05-08T18:20:46.117" v="10" actId="47"/>
        <pc:sldMkLst>
          <pc:docMk/>
          <pc:sldMk cId="0" sldId="276"/>
        </pc:sldMkLst>
      </pc:sldChg>
      <pc:sldChg chg="del">
        <pc:chgData name="Richard Chalk" userId="287f8aa4f4de1d19" providerId="LiveId" clId="{0A01506E-6C49-4788-B730-F7CA1D3100D4}" dt="2023-05-08T18:20:46.117" v="10" actId="47"/>
        <pc:sldMkLst>
          <pc:docMk/>
          <pc:sldMk cId="3273922519" sldId="279"/>
        </pc:sldMkLst>
      </pc:sldChg>
      <pc:sldChg chg="del">
        <pc:chgData name="Richard Chalk" userId="287f8aa4f4de1d19" providerId="LiveId" clId="{0A01506E-6C49-4788-B730-F7CA1D3100D4}" dt="2023-05-08T18:20:46.117" v="10" actId="47"/>
        <pc:sldMkLst>
          <pc:docMk/>
          <pc:sldMk cId="2955502535" sldId="280"/>
        </pc:sldMkLst>
      </pc:sldChg>
      <pc:sldChg chg="del">
        <pc:chgData name="Richard Chalk" userId="287f8aa4f4de1d19" providerId="LiveId" clId="{0A01506E-6C49-4788-B730-F7CA1D3100D4}" dt="2023-05-08T18:20:46.117" v="10" actId="47"/>
        <pc:sldMkLst>
          <pc:docMk/>
          <pc:sldMk cId="2015735665" sldId="282"/>
        </pc:sldMkLst>
      </pc:sldChg>
      <pc:sldChg chg="del">
        <pc:chgData name="Richard Chalk" userId="287f8aa4f4de1d19" providerId="LiveId" clId="{0A01506E-6C49-4788-B730-F7CA1D3100D4}" dt="2023-05-08T18:20:46.117" v="10" actId="47"/>
        <pc:sldMkLst>
          <pc:docMk/>
          <pc:sldMk cId="940861891" sldId="283"/>
        </pc:sldMkLst>
      </pc:sldChg>
      <pc:sldChg chg="del">
        <pc:chgData name="Richard Chalk" userId="287f8aa4f4de1d19" providerId="LiveId" clId="{0A01506E-6C49-4788-B730-F7CA1D3100D4}" dt="2023-05-08T18:20:46.117" v="10" actId="47"/>
        <pc:sldMkLst>
          <pc:docMk/>
          <pc:sldMk cId="2577552193" sldId="284"/>
        </pc:sldMkLst>
      </pc:sldChg>
      <pc:sldChg chg="del">
        <pc:chgData name="Richard Chalk" userId="287f8aa4f4de1d19" providerId="LiveId" clId="{0A01506E-6C49-4788-B730-F7CA1D3100D4}" dt="2023-05-08T18:20:46.117" v="10" actId="47"/>
        <pc:sldMkLst>
          <pc:docMk/>
          <pc:sldMk cId="2880876226" sldId="285"/>
        </pc:sldMkLst>
      </pc:sldChg>
      <pc:sldChg chg="del">
        <pc:chgData name="Richard Chalk" userId="287f8aa4f4de1d19" providerId="LiveId" clId="{0A01506E-6C49-4788-B730-F7CA1D3100D4}" dt="2023-05-08T18:20:46.117" v="10" actId="47"/>
        <pc:sldMkLst>
          <pc:docMk/>
          <pc:sldMk cId="0" sldId="286"/>
        </pc:sldMkLst>
      </pc:sldChg>
      <pc:sldChg chg="del">
        <pc:chgData name="Richard Chalk" userId="287f8aa4f4de1d19" providerId="LiveId" clId="{0A01506E-6C49-4788-B730-F7CA1D3100D4}" dt="2023-05-08T18:20:46.117" v="10" actId="47"/>
        <pc:sldMkLst>
          <pc:docMk/>
          <pc:sldMk cId="1944858822" sldId="287"/>
        </pc:sldMkLst>
      </pc:sldChg>
      <pc:sldChg chg="del">
        <pc:chgData name="Richard Chalk" userId="287f8aa4f4de1d19" providerId="LiveId" clId="{0A01506E-6C49-4788-B730-F7CA1D3100D4}" dt="2023-05-08T18:20:46.117" v="10" actId="47"/>
        <pc:sldMkLst>
          <pc:docMk/>
          <pc:sldMk cId="897587156" sldId="288"/>
        </pc:sldMkLst>
      </pc:sldChg>
      <pc:sldChg chg="del">
        <pc:chgData name="Richard Chalk" userId="287f8aa4f4de1d19" providerId="LiveId" clId="{0A01506E-6C49-4788-B730-F7CA1D3100D4}" dt="2023-05-08T18:20:46.117" v="10" actId="47"/>
        <pc:sldMkLst>
          <pc:docMk/>
          <pc:sldMk cId="1608595304" sldId="289"/>
        </pc:sldMkLst>
      </pc:sldChg>
      <pc:sldChg chg="del">
        <pc:chgData name="Richard Chalk" userId="287f8aa4f4de1d19" providerId="LiveId" clId="{0A01506E-6C49-4788-B730-F7CA1D3100D4}" dt="2023-05-08T18:20:46.117" v="10" actId="47"/>
        <pc:sldMkLst>
          <pc:docMk/>
          <pc:sldMk cId="1483189853" sldId="290"/>
        </pc:sldMkLst>
      </pc:sldChg>
      <pc:sldChg chg="del">
        <pc:chgData name="Richard Chalk" userId="287f8aa4f4de1d19" providerId="LiveId" clId="{0A01506E-6C49-4788-B730-F7CA1D3100D4}" dt="2023-05-08T18:20:46.117" v="10" actId="47"/>
        <pc:sldMkLst>
          <pc:docMk/>
          <pc:sldMk cId="3979350157" sldId="291"/>
        </pc:sldMkLst>
      </pc:sldChg>
      <pc:sldChg chg="del">
        <pc:chgData name="Richard Chalk" userId="287f8aa4f4de1d19" providerId="LiveId" clId="{0A01506E-6C49-4788-B730-F7CA1D3100D4}" dt="2023-05-08T18:20:46.117" v="10" actId="47"/>
        <pc:sldMkLst>
          <pc:docMk/>
          <pc:sldMk cId="1363437650" sldId="292"/>
        </pc:sldMkLst>
      </pc:sldChg>
      <pc:sldChg chg="del">
        <pc:chgData name="Richard Chalk" userId="287f8aa4f4de1d19" providerId="LiveId" clId="{0A01506E-6C49-4788-B730-F7CA1D3100D4}" dt="2023-05-08T18:20:46.117" v="10" actId="47"/>
        <pc:sldMkLst>
          <pc:docMk/>
          <pc:sldMk cId="3619287749" sldId="293"/>
        </pc:sldMkLst>
      </pc:sldChg>
      <pc:sldChg chg="del">
        <pc:chgData name="Richard Chalk" userId="287f8aa4f4de1d19" providerId="LiveId" clId="{0A01506E-6C49-4788-B730-F7CA1D3100D4}" dt="2023-05-08T18:20:46.117" v="10" actId="47"/>
        <pc:sldMkLst>
          <pc:docMk/>
          <pc:sldMk cId="3057935187" sldId="294"/>
        </pc:sldMkLst>
      </pc:sldChg>
      <pc:sldChg chg="del">
        <pc:chgData name="Richard Chalk" userId="287f8aa4f4de1d19" providerId="LiveId" clId="{0A01506E-6C49-4788-B730-F7CA1D3100D4}" dt="2023-05-08T18:20:46.117" v="10" actId="47"/>
        <pc:sldMkLst>
          <pc:docMk/>
          <pc:sldMk cId="1028571296" sldId="295"/>
        </pc:sldMkLst>
      </pc:sldChg>
      <pc:sldChg chg="del">
        <pc:chgData name="Richard Chalk" userId="287f8aa4f4de1d19" providerId="LiveId" clId="{0A01506E-6C49-4788-B730-F7CA1D3100D4}" dt="2023-05-08T18:20:46.117" v="10" actId="47"/>
        <pc:sldMkLst>
          <pc:docMk/>
          <pc:sldMk cId="813653697" sldId="296"/>
        </pc:sldMkLst>
      </pc:sldChg>
      <pc:sldChg chg="del">
        <pc:chgData name="Richard Chalk" userId="287f8aa4f4de1d19" providerId="LiveId" clId="{0A01506E-6C49-4788-B730-F7CA1D3100D4}" dt="2023-05-08T18:20:46.117" v="10" actId="47"/>
        <pc:sldMkLst>
          <pc:docMk/>
          <pc:sldMk cId="3365389252" sldId="297"/>
        </pc:sldMkLst>
      </pc:sldChg>
      <pc:sldChg chg="del">
        <pc:chgData name="Richard Chalk" userId="287f8aa4f4de1d19" providerId="LiveId" clId="{0A01506E-6C49-4788-B730-F7CA1D3100D4}" dt="2023-05-08T18:20:46.117" v="10" actId="47"/>
        <pc:sldMkLst>
          <pc:docMk/>
          <pc:sldMk cId="1928615260" sldId="298"/>
        </pc:sldMkLst>
      </pc:sldChg>
      <pc:sldChg chg="addSp delSp modSp mod">
        <pc:chgData name="Richard Chalk" userId="287f8aa4f4de1d19" providerId="LiveId" clId="{0A01506E-6C49-4788-B730-F7CA1D3100D4}" dt="2023-05-08T19:07:08.434" v="573"/>
        <pc:sldMkLst>
          <pc:docMk/>
          <pc:sldMk cId="0" sldId="299"/>
        </pc:sldMkLst>
        <pc:spChg chg="del">
          <ac:chgData name="Richard Chalk" userId="287f8aa4f4de1d19" providerId="LiveId" clId="{0A01506E-6C49-4788-B730-F7CA1D3100D4}" dt="2023-05-08T19:06:56.037" v="570" actId="21"/>
          <ac:spMkLst>
            <pc:docMk/>
            <pc:sldMk cId="0" sldId="299"/>
            <ac:spMk id="3" creationId="{C94366A8-7AB2-EE66-341E-A1BD0A71168D}"/>
          </ac:spMkLst>
        </pc:spChg>
        <pc:spChg chg="add mod">
          <ac:chgData name="Richard Chalk" userId="287f8aa4f4de1d19" providerId="LiveId" clId="{0A01506E-6C49-4788-B730-F7CA1D3100D4}" dt="2023-05-08T18:46:48.407" v="28" actId="20577"/>
          <ac:spMkLst>
            <pc:docMk/>
            <pc:sldMk cId="0" sldId="299"/>
            <ac:spMk id="4" creationId="{4771B46A-233B-C554-9461-6E930E187917}"/>
          </ac:spMkLst>
        </pc:spChg>
        <pc:spChg chg="add mod">
          <ac:chgData name="Richard Chalk" userId="287f8aa4f4de1d19" providerId="LiveId" clId="{0A01506E-6C49-4788-B730-F7CA1D3100D4}" dt="2023-05-08T18:50:40.123" v="53"/>
          <ac:spMkLst>
            <pc:docMk/>
            <pc:sldMk cId="0" sldId="299"/>
            <ac:spMk id="6" creationId="{AA3DBEFE-0B36-E64D-9BC8-6CAB98AE791F}"/>
          </ac:spMkLst>
        </pc:spChg>
        <pc:spChg chg="add mod">
          <ac:chgData name="Richard Chalk" userId="287f8aa4f4de1d19" providerId="LiveId" clId="{0A01506E-6C49-4788-B730-F7CA1D3100D4}" dt="2023-05-08T19:07:05.206" v="572" actId="1076"/>
          <ac:spMkLst>
            <pc:docMk/>
            <pc:sldMk cId="0" sldId="299"/>
            <ac:spMk id="8" creationId="{C1E434DC-4109-6469-E7B3-F737D59C067F}"/>
          </ac:spMkLst>
        </pc:spChg>
        <pc:spChg chg="del">
          <ac:chgData name="Richard Chalk" userId="287f8aa4f4de1d19" providerId="LiveId" clId="{0A01506E-6C49-4788-B730-F7CA1D3100D4}" dt="2023-05-08T18:46:42.461" v="12" actId="478"/>
          <ac:spMkLst>
            <pc:docMk/>
            <pc:sldMk cId="0" sldId="299"/>
            <ac:spMk id="657" creationId="{00000000-0000-0000-0000-000000000000}"/>
          </ac:spMkLst>
        </pc:spChg>
        <pc:spChg chg="mod">
          <ac:chgData name="Richard Chalk" userId="287f8aa4f4de1d19" providerId="LiveId" clId="{0A01506E-6C49-4788-B730-F7CA1D3100D4}" dt="2023-05-08T18:51:06.776" v="59" actId="14100"/>
          <ac:spMkLst>
            <pc:docMk/>
            <pc:sldMk cId="0" sldId="299"/>
            <ac:spMk id="658" creationId="{00000000-0000-0000-0000-000000000000}"/>
          </ac:spMkLst>
        </pc:spChg>
        <pc:picChg chg="del">
          <ac:chgData name="Richard Chalk" userId="287f8aa4f4de1d19" providerId="LiveId" clId="{0A01506E-6C49-4788-B730-F7CA1D3100D4}" dt="2023-05-08T19:06:56.037" v="570" actId="21"/>
          <ac:picMkLst>
            <pc:docMk/>
            <pc:sldMk cId="0" sldId="299"/>
            <ac:picMk id="2" creationId="{8C6E6EBD-F315-E39C-D9AB-5F0DBF704255}"/>
          </ac:picMkLst>
        </pc:picChg>
        <pc:picChg chg="add mod">
          <ac:chgData name="Richard Chalk" userId="287f8aa4f4de1d19" providerId="LiveId" clId="{0A01506E-6C49-4788-B730-F7CA1D3100D4}" dt="2023-05-08T18:50:40.123" v="53"/>
          <ac:picMkLst>
            <pc:docMk/>
            <pc:sldMk cId="0" sldId="299"/>
            <ac:picMk id="5" creationId="{6325E9FD-CB31-18CC-9788-1DF96F31E1FE}"/>
          </ac:picMkLst>
        </pc:picChg>
        <pc:picChg chg="add mod">
          <ac:chgData name="Richard Chalk" userId="287f8aa4f4de1d19" providerId="LiveId" clId="{0A01506E-6C49-4788-B730-F7CA1D3100D4}" dt="2023-05-08T19:07:05.206" v="572" actId="1076"/>
          <ac:picMkLst>
            <pc:docMk/>
            <pc:sldMk cId="0" sldId="299"/>
            <ac:picMk id="7" creationId="{892E2D91-CBE4-18FF-387E-D5A8B0FAE488}"/>
          </ac:picMkLst>
        </pc:picChg>
        <pc:picChg chg="add mod">
          <ac:chgData name="Richard Chalk" userId="287f8aa4f4de1d19" providerId="LiveId" clId="{0A01506E-6C49-4788-B730-F7CA1D3100D4}" dt="2023-05-08T19:07:08.434" v="573"/>
          <ac:picMkLst>
            <pc:docMk/>
            <pc:sldMk cId="0" sldId="299"/>
            <ac:picMk id="9" creationId="{940B7D77-F534-1E0F-1818-96751B718327}"/>
          </ac:picMkLst>
        </pc:picChg>
        <pc:picChg chg="add mod">
          <ac:chgData name="Richard Chalk" userId="287f8aa4f4de1d19" providerId="LiveId" clId="{0A01506E-6C49-4788-B730-F7CA1D3100D4}" dt="2023-05-08T18:54:39.285" v="194" actId="552"/>
          <ac:picMkLst>
            <pc:docMk/>
            <pc:sldMk cId="0" sldId="299"/>
            <ac:picMk id="1026" creationId="{EC151964-B977-1905-6B58-B90E41139DFC}"/>
          </ac:picMkLst>
        </pc:picChg>
        <pc:picChg chg="add mod">
          <ac:chgData name="Richard Chalk" userId="287f8aa4f4de1d19" providerId="LiveId" clId="{0A01506E-6C49-4788-B730-F7CA1D3100D4}" dt="2023-05-08T18:54:39.285" v="194" actId="552"/>
          <ac:picMkLst>
            <pc:docMk/>
            <pc:sldMk cId="0" sldId="299"/>
            <ac:picMk id="1028" creationId="{8DE6F509-06B2-B7E1-AB1F-31A7E100ABB8}"/>
          </ac:picMkLst>
        </pc:picChg>
        <pc:picChg chg="add mod">
          <ac:chgData name="Richard Chalk" userId="287f8aa4f4de1d19" providerId="LiveId" clId="{0A01506E-6C49-4788-B730-F7CA1D3100D4}" dt="2023-05-08T18:54:39.285" v="194" actId="552"/>
          <ac:picMkLst>
            <pc:docMk/>
            <pc:sldMk cId="0" sldId="299"/>
            <ac:picMk id="1030" creationId="{71231735-FD88-5620-9A5F-1060ED0AC67B}"/>
          </ac:picMkLst>
        </pc:picChg>
        <pc:picChg chg="add mod">
          <ac:chgData name="Richard Chalk" userId="287f8aa4f4de1d19" providerId="LiveId" clId="{0A01506E-6C49-4788-B730-F7CA1D3100D4}" dt="2023-05-08T18:54:45.847" v="201" actId="1037"/>
          <ac:picMkLst>
            <pc:docMk/>
            <pc:sldMk cId="0" sldId="299"/>
            <ac:picMk id="1032" creationId="{5AF98B33-298F-CD63-A93B-0C5C7B989387}"/>
          </ac:picMkLst>
        </pc:picChg>
      </pc:sldChg>
      <pc:sldChg chg="del">
        <pc:chgData name="Richard Chalk" userId="287f8aa4f4de1d19" providerId="LiveId" clId="{0A01506E-6C49-4788-B730-F7CA1D3100D4}" dt="2023-05-08T18:20:46.117" v="10" actId="47"/>
        <pc:sldMkLst>
          <pc:docMk/>
          <pc:sldMk cId="0" sldId="300"/>
        </pc:sldMkLst>
      </pc:sldChg>
      <pc:sldChg chg="del">
        <pc:chgData name="Richard Chalk" userId="287f8aa4f4de1d19" providerId="LiveId" clId="{0A01506E-6C49-4788-B730-F7CA1D3100D4}" dt="2023-05-08T18:20:46.117" v="10" actId="47"/>
        <pc:sldMkLst>
          <pc:docMk/>
          <pc:sldMk cId="0" sldId="301"/>
        </pc:sldMkLst>
      </pc:sldChg>
      <pc:sldChg chg="addSp delSp modSp mod modNotesTx">
        <pc:chgData name="Richard Chalk" userId="287f8aa4f4de1d19" providerId="LiveId" clId="{0A01506E-6C49-4788-B730-F7CA1D3100D4}" dt="2023-05-08T19:07:17.233" v="577" actId="20577"/>
        <pc:sldMkLst>
          <pc:docMk/>
          <pc:sldMk cId="0" sldId="302"/>
        </pc:sldMkLst>
        <pc:spChg chg="add mod">
          <ac:chgData name="Richard Chalk" userId="287f8aa4f4de1d19" providerId="LiveId" clId="{0A01506E-6C49-4788-B730-F7CA1D3100D4}" dt="2023-05-08T18:55:08.718" v="210" actId="20577"/>
          <ac:spMkLst>
            <pc:docMk/>
            <pc:sldMk cId="0" sldId="302"/>
            <ac:spMk id="2" creationId="{7BDA04FC-2DCA-AFE5-773D-BCB05A8405A5}"/>
          </ac:spMkLst>
        </pc:spChg>
        <pc:spChg chg="add del mod">
          <ac:chgData name="Richard Chalk" userId="287f8aa4f4de1d19" providerId="LiveId" clId="{0A01506E-6C49-4788-B730-F7CA1D3100D4}" dt="2023-05-08T18:57:49.422" v="279" actId="478"/>
          <ac:spMkLst>
            <pc:docMk/>
            <pc:sldMk cId="0" sldId="302"/>
            <ac:spMk id="3" creationId="{3C832680-4867-E839-F61D-846588E69088}"/>
          </ac:spMkLst>
        </pc:spChg>
        <pc:spChg chg="add mod">
          <ac:chgData name="Richard Chalk" userId="287f8aa4f4de1d19" providerId="LiveId" clId="{0A01506E-6C49-4788-B730-F7CA1D3100D4}" dt="2023-05-08T19:02:36.404" v="382" actId="1036"/>
          <ac:spMkLst>
            <pc:docMk/>
            <pc:sldMk cId="0" sldId="302"/>
            <ac:spMk id="4" creationId="{2C1C04F3-8720-DB22-74EB-64BD0D4A3C57}"/>
          </ac:spMkLst>
        </pc:spChg>
        <pc:spChg chg="add mod">
          <ac:chgData name="Richard Chalk" userId="287f8aa4f4de1d19" providerId="LiveId" clId="{0A01506E-6C49-4788-B730-F7CA1D3100D4}" dt="2023-05-08T19:07:17.233" v="577" actId="20577"/>
          <ac:spMkLst>
            <pc:docMk/>
            <pc:sldMk cId="0" sldId="302"/>
            <ac:spMk id="5" creationId="{D3D2D105-7337-014E-A529-88382FFF1E67}"/>
          </ac:spMkLst>
        </pc:spChg>
        <pc:spChg chg="add">
          <ac:chgData name="Richard Chalk" userId="287f8aa4f4de1d19" providerId="LiveId" clId="{0A01506E-6C49-4788-B730-F7CA1D3100D4}" dt="2023-05-08T19:02:47.436" v="386" actId="11529"/>
          <ac:spMkLst>
            <pc:docMk/>
            <pc:sldMk cId="0" sldId="302"/>
            <ac:spMk id="6" creationId="{CDD70138-FC68-4479-0FF8-A224813BA5E1}"/>
          </ac:spMkLst>
        </pc:spChg>
        <pc:spChg chg="add mod">
          <ac:chgData name="Richard Chalk" userId="287f8aa4f4de1d19" providerId="LiveId" clId="{0A01506E-6C49-4788-B730-F7CA1D3100D4}" dt="2023-05-08T19:02:52.620" v="388" actId="1076"/>
          <ac:spMkLst>
            <pc:docMk/>
            <pc:sldMk cId="0" sldId="302"/>
            <ac:spMk id="7" creationId="{371920A2-7E9B-5179-D4AB-6593238AFA5F}"/>
          </ac:spMkLst>
        </pc:spChg>
        <pc:spChg chg="del">
          <ac:chgData name="Richard Chalk" userId="287f8aa4f4de1d19" providerId="LiveId" clId="{0A01506E-6C49-4788-B730-F7CA1D3100D4}" dt="2023-05-08T18:55:01.794" v="202" actId="478"/>
          <ac:spMkLst>
            <pc:docMk/>
            <pc:sldMk cId="0" sldId="302"/>
            <ac:spMk id="680" creationId="{00000000-0000-0000-0000-000000000000}"/>
          </ac:spMkLst>
        </pc:spChg>
        <pc:spChg chg="del mod">
          <ac:chgData name="Richard Chalk" userId="287f8aa4f4de1d19" providerId="LiveId" clId="{0A01506E-6C49-4788-B730-F7CA1D3100D4}" dt="2023-05-08T18:55:31.004" v="214" actId="478"/>
          <ac:spMkLst>
            <pc:docMk/>
            <pc:sldMk cId="0" sldId="302"/>
            <ac:spMk id="681" creationId="{00000000-0000-0000-0000-000000000000}"/>
          </ac:spMkLst>
        </pc:spChg>
        <pc:picChg chg="add mod">
          <ac:chgData name="Richard Chalk" userId="287f8aa4f4de1d19" providerId="LiveId" clId="{0A01506E-6C49-4788-B730-F7CA1D3100D4}" dt="2023-05-08T19:04:44.322" v="405" actId="1076"/>
          <ac:picMkLst>
            <pc:docMk/>
            <pc:sldMk cId="0" sldId="302"/>
            <ac:picMk id="9" creationId="{007F870D-DB3A-A4EC-9498-263495B706ED}"/>
          </ac:picMkLst>
        </pc:picChg>
        <pc:picChg chg="add mod">
          <ac:chgData name="Richard Chalk" userId="287f8aa4f4de1d19" providerId="LiveId" clId="{0A01506E-6C49-4788-B730-F7CA1D3100D4}" dt="2023-05-08T19:03:55.455" v="399" actId="14100"/>
          <ac:picMkLst>
            <pc:docMk/>
            <pc:sldMk cId="0" sldId="302"/>
            <ac:picMk id="2050" creationId="{235E4008-F5B9-485D-E75F-A61835C43397}"/>
          </ac:picMkLst>
        </pc:picChg>
        <pc:picChg chg="add del mod">
          <ac:chgData name="Richard Chalk" userId="287f8aa4f4de1d19" providerId="LiveId" clId="{0A01506E-6C49-4788-B730-F7CA1D3100D4}" dt="2023-05-08T19:04:45.375" v="406" actId="478"/>
          <ac:picMkLst>
            <pc:docMk/>
            <pc:sldMk cId="0" sldId="302"/>
            <ac:picMk id="2052" creationId="{C9993705-B4AB-0FE7-8C70-2644D27687F9}"/>
          </ac:picMkLst>
        </pc:picChg>
        <pc:picChg chg="add mod">
          <ac:chgData name="Richard Chalk" userId="287f8aa4f4de1d19" providerId="LiveId" clId="{0A01506E-6C49-4788-B730-F7CA1D3100D4}" dt="2023-05-08T19:05:18.968" v="409" actId="1076"/>
          <ac:picMkLst>
            <pc:docMk/>
            <pc:sldMk cId="0" sldId="302"/>
            <ac:picMk id="2054" creationId="{7FF8BBB5-F37A-A1CA-3F93-0F1AF380CBCD}"/>
          </ac:picMkLst>
        </pc:picChg>
      </pc:sldChg>
      <pc:sldChg chg="addSp delSp modSp mod modNotesTx">
        <pc:chgData name="Richard Chalk" userId="287f8aa4f4de1d19" providerId="LiveId" clId="{0A01506E-6C49-4788-B730-F7CA1D3100D4}" dt="2023-05-08T19:14:53.534" v="697" actId="6549"/>
        <pc:sldMkLst>
          <pc:docMk/>
          <pc:sldMk cId="0" sldId="304"/>
        </pc:sldMkLst>
        <pc:spChg chg="add mod">
          <ac:chgData name="Richard Chalk" userId="287f8aa4f4de1d19" providerId="LiveId" clId="{0A01506E-6C49-4788-B730-F7CA1D3100D4}" dt="2023-05-08T19:12:27.500" v="587" actId="20577"/>
          <ac:spMkLst>
            <pc:docMk/>
            <pc:sldMk cId="0" sldId="304"/>
            <ac:spMk id="2" creationId="{ECDD28F4-C2BD-5E5B-5623-08130E6BF6C2}"/>
          </ac:spMkLst>
        </pc:spChg>
        <pc:spChg chg="add mod">
          <ac:chgData name="Richard Chalk" userId="287f8aa4f4de1d19" providerId="LiveId" clId="{0A01506E-6C49-4788-B730-F7CA1D3100D4}" dt="2023-05-08T19:14:39.779" v="655" actId="1038"/>
          <ac:spMkLst>
            <pc:docMk/>
            <pc:sldMk cId="0" sldId="304"/>
            <ac:spMk id="5" creationId="{0C73B2D8-8ECE-5D11-1411-429F6429D9FA}"/>
          </ac:spMkLst>
        </pc:spChg>
        <pc:spChg chg="add mod">
          <ac:chgData name="Richard Chalk" userId="287f8aa4f4de1d19" providerId="LiveId" clId="{0A01506E-6C49-4788-B730-F7CA1D3100D4}" dt="2023-05-08T19:13:50.339" v="635" actId="403"/>
          <ac:spMkLst>
            <pc:docMk/>
            <pc:sldMk cId="0" sldId="304"/>
            <ac:spMk id="6" creationId="{1FAF2A17-E211-CBB3-E7B4-7210C49D29AE}"/>
          </ac:spMkLst>
        </pc:spChg>
        <pc:spChg chg="del">
          <ac:chgData name="Richard Chalk" userId="287f8aa4f4de1d19" providerId="LiveId" clId="{0A01506E-6C49-4788-B730-F7CA1D3100D4}" dt="2023-05-08T19:12:23.424" v="579" actId="478"/>
          <ac:spMkLst>
            <pc:docMk/>
            <pc:sldMk cId="0" sldId="304"/>
            <ac:spMk id="692" creationId="{00000000-0000-0000-0000-000000000000}"/>
          </ac:spMkLst>
        </pc:spChg>
        <pc:spChg chg="del">
          <ac:chgData name="Richard Chalk" userId="287f8aa4f4de1d19" providerId="LiveId" clId="{0A01506E-6C49-4788-B730-F7CA1D3100D4}" dt="2023-05-08T19:12:40.802" v="590" actId="478"/>
          <ac:spMkLst>
            <pc:docMk/>
            <pc:sldMk cId="0" sldId="304"/>
            <ac:spMk id="693" creationId="{00000000-0000-0000-0000-000000000000}"/>
          </ac:spMkLst>
        </pc:spChg>
        <pc:spChg chg="del">
          <ac:chgData name="Richard Chalk" userId="287f8aa4f4de1d19" providerId="LiveId" clId="{0A01506E-6C49-4788-B730-F7CA1D3100D4}" dt="2023-05-08T19:12:40.802" v="590" actId="478"/>
          <ac:spMkLst>
            <pc:docMk/>
            <pc:sldMk cId="0" sldId="304"/>
            <ac:spMk id="694" creationId="{00000000-0000-0000-0000-000000000000}"/>
          </ac:spMkLst>
        </pc:spChg>
        <pc:spChg chg="del">
          <ac:chgData name="Richard Chalk" userId="287f8aa4f4de1d19" providerId="LiveId" clId="{0A01506E-6C49-4788-B730-F7CA1D3100D4}" dt="2023-05-08T19:12:42.630" v="591" actId="478"/>
          <ac:spMkLst>
            <pc:docMk/>
            <pc:sldMk cId="0" sldId="304"/>
            <ac:spMk id="696" creationId="{00000000-0000-0000-0000-000000000000}"/>
          </ac:spMkLst>
        </pc:spChg>
        <pc:spChg chg="del">
          <ac:chgData name="Richard Chalk" userId="287f8aa4f4de1d19" providerId="LiveId" clId="{0A01506E-6C49-4788-B730-F7CA1D3100D4}" dt="2023-05-08T19:12:42.630" v="591" actId="478"/>
          <ac:spMkLst>
            <pc:docMk/>
            <pc:sldMk cId="0" sldId="304"/>
            <ac:spMk id="697" creationId="{00000000-0000-0000-0000-000000000000}"/>
          </ac:spMkLst>
        </pc:spChg>
        <pc:spChg chg="del">
          <ac:chgData name="Richard Chalk" userId="287f8aa4f4de1d19" providerId="LiveId" clId="{0A01506E-6C49-4788-B730-F7CA1D3100D4}" dt="2023-05-08T19:13:53.602" v="636" actId="478"/>
          <ac:spMkLst>
            <pc:docMk/>
            <pc:sldMk cId="0" sldId="304"/>
            <ac:spMk id="698" creationId="{00000000-0000-0000-0000-000000000000}"/>
          </ac:spMkLst>
        </pc:spChg>
        <pc:picChg chg="add mod">
          <ac:chgData name="Richard Chalk" userId="287f8aa4f4de1d19" providerId="LiveId" clId="{0A01506E-6C49-4788-B730-F7CA1D3100D4}" dt="2023-05-08T19:12:23.776" v="580"/>
          <ac:picMkLst>
            <pc:docMk/>
            <pc:sldMk cId="0" sldId="304"/>
            <ac:picMk id="3" creationId="{8C1E7BCD-9460-1EAE-B01F-99AF54029DB7}"/>
          </ac:picMkLst>
        </pc:picChg>
        <pc:picChg chg="add mod">
          <ac:chgData name="Richard Chalk" userId="287f8aa4f4de1d19" providerId="LiveId" clId="{0A01506E-6C49-4788-B730-F7CA1D3100D4}" dt="2023-05-08T19:14:36.517" v="639" actId="1076"/>
          <ac:picMkLst>
            <pc:docMk/>
            <pc:sldMk cId="0" sldId="304"/>
            <ac:picMk id="7" creationId="{0EC6CA0C-FEAC-C173-FC0C-F5B196CA2C52}"/>
          </ac:picMkLst>
        </pc:picChg>
        <pc:picChg chg="del">
          <ac:chgData name="Richard Chalk" userId="287f8aa4f4de1d19" providerId="LiveId" clId="{0A01506E-6C49-4788-B730-F7CA1D3100D4}" dt="2023-05-08T19:12:37.504" v="588" actId="478"/>
          <ac:picMkLst>
            <pc:docMk/>
            <pc:sldMk cId="0" sldId="304"/>
            <ac:picMk id="699" creationId="{00000000-0000-0000-0000-000000000000}"/>
          </ac:picMkLst>
        </pc:picChg>
      </pc:sldChg>
      <pc:sldChg chg="modSp mod">
        <pc:chgData name="Richard Chalk" userId="287f8aa4f4de1d19" providerId="LiveId" clId="{0A01506E-6C49-4788-B730-F7CA1D3100D4}" dt="2023-05-08T18:46:43.028" v="14" actId="27636"/>
        <pc:sldMkLst>
          <pc:docMk/>
          <pc:sldMk cId="0" sldId="308"/>
        </pc:sldMkLst>
        <pc:spChg chg="mod">
          <ac:chgData name="Richard Chalk" userId="287f8aa4f4de1d19" providerId="LiveId" clId="{0A01506E-6C49-4788-B730-F7CA1D3100D4}" dt="2023-05-08T18:46:43.028" v="14" actId="27636"/>
          <ac:spMkLst>
            <pc:docMk/>
            <pc:sldMk cId="0" sldId="308"/>
            <ac:spMk id="727" creationId="{00000000-0000-0000-0000-000000000000}"/>
          </ac:spMkLst>
        </pc:spChg>
      </pc:sldChg>
      <pc:sldChg chg="add del">
        <pc:chgData name="Richard Chalk" userId="287f8aa4f4de1d19" providerId="LiveId" clId="{0A01506E-6C49-4788-B730-F7CA1D3100D4}" dt="2023-05-08T19:15:08.143" v="698" actId="47"/>
        <pc:sldMkLst>
          <pc:docMk/>
          <pc:sldMk cId="2546594381" sldId="311"/>
        </pc:sldMkLst>
      </pc:sldChg>
      <pc:sldMasterChg chg="del delSldLayout">
        <pc:chgData name="Richard Chalk" userId="287f8aa4f4de1d19" providerId="LiveId" clId="{0A01506E-6C49-4788-B730-F7CA1D3100D4}" dt="2023-05-08T18:20:48.682" v="11" actId="47"/>
        <pc:sldMasterMkLst>
          <pc:docMk/>
          <pc:sldMasterMk cId="0" sldId="2147483648"/>
        </pc:sldMasterMkLst>
        <pc:sldLayoutChg chg="del">
          <pc:chgData name="Richard Chalk" userId="287f8aa4f4de1d19" providerId="LiveId" clId="{0A01506E-6C49-4788-B730-F7CA1D3100D4}" dt="2023-05-08T18:20:48.682" v="11" actId="47"/>
          <pc:sldLayoutMkLst>
            <pc:docMk/>
            <pc:sldMasterMk cId="0" sldId="2147483648"/>
            <pc:sldLayoutMk cId="0" sldId="214748364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0"/>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1"/>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2"/>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3"/>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4"/>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5"/>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6"/>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7"/>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8"/>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59"/>
          </pc:sldLayoutMkLst>
        </pc:sldLayoutChg>
        <pc:sldLayoutChg chg="del">
          <pc:chgData name="Richard Chalk" userId="287f8aa4f4de1d19" providerId="LiveId" clId="{0A01506E-6C49-4788-B730-F7CA1D3100D4}" dt="2023-05-08T18:20:48.682" v="11" actId="47"/>
          <pc:sldLayoutMkLst>
            <pc:docMk/>
            <pc:sldMasterMk cId="0" sldId="2147483648"/>
            <pc:sldLayoutMk cId="0" sldId="2147483660"/>
          </pc:sldLayoutMkLst>
        </pc:sldLayoutChg>
      </pc:sldMasterChg>
    </pc:docChg>
  </pc:docChgLst>
  <pc:docChgLst>
    <pc:chgData name="Richard Chalk" userId="287f8aa4f4de1d19" providerId="LiveId" clId="{D5B27153-5FCC-43CA-804C-617E03C4335D}"/>
    <pc:docChg chg="modSld">
      <pc:chgData name="Richard Chalk" userId="287f8aa4f4de1d19" providerId="LiveId" clId="{D5B27153-5FCC-43CA-804C-617E03C4335D}" dt="2023-06-30T05:28:07.863" v="23" actId="14100"/>
      <pc:docMkLst>
        <pc:docMk/>
      </pc:docMkLst>
      <pc:sldChg chg="modSp mod">
        <pc:chgData name="Richard Chalk" userId="287f8aa4f4de1d19" providerId="LiveId" clId="{D5B27153-5FCC-43CA-804C-617E03C4335D}" dt="2023-06-30T05:27:46.412" v="10" actId="20577"/>
        <pc:sldMkLst>
          <pc:docMk/>
          <pc:sldMk cId="3213385662" sldId="309"/>
        </pc:sldMkLst>
        <pc:spChg chg="mod">
          <ac:chgData name="Richard Chalk" userId="287f8aa4f4de1d19" providerId="LiveId" clId="{D5B27153-5FCC-43CA-804C-617E03C4335D}" dt="2023-06-30T05:27:46.412" v="10" actId="20577"/>
          <ac:spMkLst>
            <pc:docMk/>
            <pc:sldMk cId="3213385662" sldId="309"/>
            <ac:spMk id="118" creationId="{00000000-0000-0000-0000-000000000000}"/>
          </ac:spMkLst>
        </pc:spChg>
      </pc:sldChg>
      <pc:sldChg chg="addSp modSp mod">
        <pc:chgData name="Richard Chalk" userId="287f8aa4f4de1d19" providerId="LiveId" clId="{D5B27153-5FCC-43CA-804C-617E03C4335D}" dt="2023-06-30T05:28:07.863" v="23" actId="14100"/>
        <pc:sldMkLst>
          <pc:docMk/>
          <pc:sldMk cId="563439124" sldId="475"/>
        </pc:sldMkLst>
        <pc:spChg chg="mod">
          <ac:chgData name="Richard Chalk" userId="287f8aa4f4de1d19" providerId="LiveId" clId="{D5B27153-5FCC-43CA-804C-617E03C4335D}" dt="2023-06-30T05:27:57.277" v="11" actId="14100"/>
          <ac:spMkLst>
            <pc:docMk/>
            <pc:sldMk cId="563439124" sldId="475"/>
            <ac:spMk id="2" creationId="{D38A2874-AB16-9AD3-BABF-E7CFCE36C4F2}"/>
          </ac:spMkLst>
        </pc:spChg>
        <pc:spChg chg="add mod">
          <ac:chgData name="Richard Chalk" userId="287f8aa4f4de1d19" providerId="LiveId" clId="{D5B27153-5FCC-43CA-804C-617E03C4335D}" dt="2023-06-30T05:28:07.863" v="23" actId="14100"/>
          <ac:spMkLst>
            <pc:docMk/>
            <pc:sldMk cId="563439124" sldId="475"/>
            <ac:spMk id="3" creationId="{28F9DB9B-5745-B466-F509-D5EA20A5FE64}"/>
          </ac:spMkLst>
        </pc:spChg>
      </pc:sldChg>
    </pc:docChg>
  </pc:docChgLst>
  <pc:docChgLst>
    <pc:chgData name="Richard Chalk" userId="287f8aa4f4de1d19" providerId="LiveId" clId="{08171289-B5EA-4201-A2F2-2EB5219A3894}"/>
    <pc:docChg chg="undo custSel addSld delSld modSld sldOrd">
      <pc:chgData name="Richard Chalk" userId="287f8aa4f4de1d19" providerId="LiveId" clId="{08171289-B5EA-4201-A2F2-2EB5219A3894}" dt="2023-07-21T15:43:45.048" v="7716" actId="6549"/>
      <pc:docMkLst>
        <pc:docMk/>
      </pc:docMkLst>
      <pc:sldChg chg="del">
        <pc:chgData name="Richard Chalk" userId="287f8aa4f4de1d19" providerId="LiveId" clId="{08171289-B5EA-4201-A2F2-2EB5219A3894}" dt="2023-07-21T15:43:26.314" v="7715" actId="47"/>
        <pc:sldMkLst>
          <pc:docMk/>
          <pc:sldMk cId="61398895" sldId="257"/>
        </pc:sldMkLst>
      </pc:sldChg>
      <pc:sldChg chg="del">
        <pc:chgData name="Richard Chalk" userId="287f8aa4f4de1d19" providerId="LiveId" clId="{08171289-B5EA-4201-A2F2-2EB5219A3894}" dt="2023-07-21T15:43:26.314" v="7715" actId="47"/>
        <pc:sldMkLst>
          <pc:docMk/>
          <pc:sldMk cId="0" sldId="258"/>
        </pc:sldMkLst>
      </pc:sldChg>
      <pc:sldChg chg="del">
        <pc:chgData name="Richard Chalk" userId="287f8aa4f4de1d19" providerId="LiveId" clId="{08171289-B5EA-4201-A2F2-2EB5219A3894}" dt="2023-07-21T15:43:26.314" v="7715" actId="47"/>
        <pc:sldMkLst>
          <pc:docMk/>
          <pc:sldMk cId="3977349605" sldId="260"/>
        </pc:sldMkLst>
      </pc:sldChg>
      <pc:sldChg chg="del">
        <pc:chgData name="Richard Chalk" userId="287f8aa4f4de1d19" providerId="LiveId" clId="{08171289-B5EA-4201-A2F2-2EB5219A3894}" dt="2023-07-21T15:43:26.314" v="7715" actId="47"/>
        <pc:sldMkLst>
          <pc:docMk/>
          <pc:sldMk cId="1256632380" sldId="265"/>
        </pc:sldMkLst>
      </pc:sldChg>
      <pc:sldChg chg="del">
        <pc:chgData name="Richard Chalk" userId="287f8aa4f4de1d19" providerId="LiveId" clId="{08171289-B5EA-4201-A2F2-2EB5219A3894}" dt="2023-07-21T07:17:46.865" v="15" actId="47"/>
        <pc:sldMkLst>
          <pc:docMk/>
          <pc:sldMk cId="2307424035" sldId="266"/>
        </pc:sldMkLst>
      </pc:sldChg>
      <pc:sldChg chg="del">
        <pc:chgData name="Richard Chalk" userId="287f8aa4f4de1d19" providerId="LiveId" clId="{08171289-B5EA-4201-A2F2-2EB5219A3894}" dt="2023-07-21T15:43:26.314" v="7715" actId="47"/>
        <pc:sldMkLst>
          <pc:docMk/>
          <pc:sldMk cId="2071777541" sldId="268"/>
        </pc:sldMkLst>
      </pc:sldChg>
      <pc:sldChg chg="del">
        <pc:chgData name="Richard Chalk" userId="287f8aa4f4de1d19" providerId="LiveId" clId="{08171289-B5EA-4201-A2F2-2EB5219A3894}" dt="2023-07-21T15:43:26.314" v="7715" actId="47"/>
        <pc:sldMkLst>
          <pc:docMk/>
          <pc:sldMk cId="603092959" sldId="271"/>
        </pc:sldMkLst>
      </pc:sldChg>
      <pc:sldChg chg="del">
        <pc:chgData name="Richard Chalk" userId="287f8aa4f4de1d19" providerId="LiveId" clId="{08171289-B5EA-4201-A2F2-2EB5219A3894}" dt="2023-07-21T15:43:26.314" v="7715" actId="47"/>
        <pc:sldMkLst>
          <pc:docMk/>
          <pc:sldMk cId="0" sldId="299"/>
        </pc:sldMkLst>
      </pc:sldChg>
      <pc:sldChg chg="modSp mod">
        <pc:chgData name="Richard Chalk" userId="287f8aa4f4de1d19" providerId="LiveId" clId="{08171289-B5EA-4201-A2F2-2EB5219A3894}" dt="2023-07-21T07:17:40.778" v="13" actId="20577"/>
        <pc:sldMkLst>
          <pc:docMk/>
          <pc:sldMk cId="3213385662" sldId="309"/>
        </pc:sldMkLst>
        <pc:spChg chg="mod">
          <ac:chgData name="Richard Chalk" userId="287f8aa4f4de1d19" providerId="LiveId" clId="{08171289-B5EA-4201-A2F2-2EB5219A3894}" dt="2023-07-21T07:17:40.778" v="13" actId="20577"/>
          <ac:spMkLst>
            <pc:docMk/>
            <pc:sldMk cId="3213385662" sldId="309"/>
            <ac:spMk id="118" creationId="{00000000-0000-0000-0000-000000000000}"/>
          </ac:spMkLst>
        </pc:spChg>
      </pc:sldChg>
      <pc:sldChg chg="del">
        <pc:chgData name="Richard Chalk" userId="287f8aa4f4de1d19" providerId="LiveId" clId="{08171289-B5EA-4201-A2F2-2EB5219A3894}" dt="2023-07-21T07:17:44.424" v="14" actId="47"/>
        <pc:sldMkLst>
          <pc:docMk/>
          <pc:sldMk cId="3673019826" sldId="519"/>
        </pc:sldMkLst>
      </pc:sldChg>
      <pc:sldChg chg="del ord">
        <pc:chgData name="Richard Chalk" userId="287f8aa4f4de1d19" providerId="LiveId" clId="{08171289-B5EA-4201-A2F2-2EB5219A3894}" dt="2023-07-21T07:53:12.012" v="2230" actId="47"/>
        <pc:sldMkLst>
          <pc:docMk/>
          <pc:sldMk cId="430383919" sldId="520"/>
        </pc:sldMkLst>
      </pc:sldChg>
      <pc:sldChg chg="del">
        <pc:chgData name="Richard Chalk" userId="287f8aa4f4de1d19" providerId="LiveId" clId="{08171289-B5EA-4201-A2F2-2EB5219A3894}" dt="2023-07-21T15:43:26.314" v="7715" actId="47"/>
        <pc:sldMkLst>
          <pc:docMk/>
          <pc:sldMk cId="610650027" sldId="521"/>
        </pc:sldMkLst>
      </pc:sldChg>
      <pc:sldChg chg="del">
        <pc:chgData name="Richard Chalk" userId="287f8aa4f4de1d19" providerId="LiveId" clId="{08171289-B5EA-4201-A2F2-2EB5219A3894}" dt="2023-07-21T15:43:26.314" v="7715" actId="47"/>
        <pc:sldMkLst>
          <pc:docMk/>
          <pc:sldMk cId="1058803931" sldId="522"/>
        </pc:sldMkLst>
      </pc:sldChg>
      <pc:sldChg chg="del">
        <pc:chgData name="Richard Chalk" userId="287f8aa4f4de1d19" providerId="LiveId" clId="{08171289-B5EA-4201-A2F2-2EB5219A3894}" dt="2023-07-21T15:43:26.314" v="7715" actId="47"/>
        <pc:sldMkLst>
          <pc:docMk/>
          <pc:sldMk cId="2774553520" sldId="523"/>
        </pc:sldMkLst>
      </pc:sldChg>
      <pc:sldChg chg="del">
        <pc:chgData name="Richard Chalk" userId="287f8aa4f4de1d19" providerId="LiveId" clId="{08171289-B5EA-4201-A2F2-2EB5219A3894}" dt="2023-07-21T15:43:26.314" v="7715" actId="47"/>
        <pc:sldMkLst>
          <pc:docMk/>
          <pc:sldMk cId="3938680033" sldId="524"/>
        </pc:sldMkLst>
      </pc:sldChg>
      <pc:sldChg chg="del">
        <pc:chgData name="Richard Chalk" userId="287f8aa4f4de1d19" providerId="LiveId" clId="{08171289-B5EA-4201-A2F2-2EB5219A3894}" dt="2023-07-21T15:43:26.314" v="7715" actId="47"/>
        <pc:sldMkLst>
          <pc:docMk/>
          <pc:sldMk cId="733208413" sldId="526"/>
        </pc:sldMkLst>
      </pc:sldChg>
      <pc:sldChg chg="del">
        <pc:chgData name="Richard Chalk" userId="287f8aa4f4de1d19" providerId="LiveId" clId="{08171289-B5EA-4201-A2F2-2EB5219A3894}" dt="2023-07-21T15:43:26.314" v="7715" actId="47"/>
        <pc:sldMkLst>
          <pc:docMk/>
          <pc:sldMk cId="460914246" sldId="527"/>
        </pc:sldMkLst>
      </pc:sldChg>
      <pc:sldChg chg="del">
        <pc:chgData name="Richard Chalk" userId="287f8aa4f4de1d19" providerId="LiveId" clId="{08171289-B5EA-4201-A2F2-2EB5219A3894}" dt="2023-07-21T15:43:26.314" v="7715" actId="47"/>
        <pc:sldMkLst>
          <pc:docMk/>
          <pc:sldMk cId="3335650728" sldId="528"/>
        </pc:sldMkLst>
      </pc:sldChg>
      <pc:sldChg chg="del">
        <pc:chgData name="Richard Chalk" userId="287f8aa4f4de1d19" providerId="LiveId" clId="{08171289-B5EA-4201-A2F2-2EB5219A3894}" dt="2023-07-21T15:43:26.314" v="7715" actId="47"/>
        <pc:sldMkLst>
          <pc:docMk/>
          <pc:sldMk cId="3621538142" sldId="529"/>
        </pc:sldMkLst>
      </pc:sldChg>
      <pc:sldChg chg="addSp delSp modSp mod ord">
        <pc:chgData name="Richard Chalk" userId="287f8aa4f4de1d19" providerId="LiveId" clId="{08171289-B5EA-4201-A2F2-2EB5219A3894}" dt="2023-07-21T07:36:41.851" v="1441" actId="14100"/>
        <pc:sldMkLst>
          <pc:docMk/>
          <pc:sldMk cId="2331944968" sldId="530"/>
        </pc:sldMkLst>
        <pc:spChg chg="mod">
          <ac:chgData name="Richard Chalk" userId="287f8aa4f4de1d19" providerId="LiveId" clId="{08171289-B5EA-4201-A2F2-2EB5219A3894}" dt="2023-07-21T07:35:34.207" v="1363" actId="1035"/>
          <ac:spMkLst>
            <pc:docMk/>
            <pc:sldMk cId="2331944968" sldId="530"/>
            <ac:spMk id="8" creationId="{9977F281-A947-A97F-F970-14C3D7FFAE2B}"/>
          </ac:spMkLst>
        </pc:spChg>
        <pc:spChg chg="add del">
          <ac:chgData name="Richard Chalk" userId="287f8aa4f4de1d19" providerId="LiveId" clId="{08171289-B5EA-4201-A2F2-2EB5219A3894}" dt="2023-07-21T07:35:17.833" v="1345" actId="478"/>
          <ac:spMkLst>
            <pc:docMk/>
            <pc:sldMk cId="2331944968" sldId="530"/>
            <ac:spMk id="10" creationId="{E78F4291-6E60-981F-DFAE-DA0D00DFC047}"/>
          </ac:spMkLst>
        </pc:spChg>
        <pc:spChg chg="mod">
          <ac:chgData name="Richard Chalk" userId="287f8aa4f4de1d19" providerId="LiveId" clId="{08171289-B5EA-4201-A2F2-2EB5219A3894}" dt="2023-07-21T07:22:42.764" v="521" actId="20577"/>
          <ac:spMkLst>
            <pc:docMk/>
            <pc:sldMk cId="2331944968" sldId="530"/>
            <ac:spMk id="18" creationId="{CBF4E8CD-055F-8FAC-58DB-DB42DE1E6C1D}"/>
          </ac:spMkLst>
        </pc:spChg>
        <pc:spChg chg="mod">
          <ac:chgData name="Richard Chalk" userId="287f8aa4f4de1d19" providerId="LiveId" clId="{08171289-B5EA-4201-A2F2-2EB5219A3894}" dt="2023-07-21T07:36:41.851" v="1441" actId="14100"/>
          <ac:spMkLst>
            <pc:docMk/>
            <pc:sldMk cId="2331944968" sldId="530"/>
            <ac:spMk id="658" creationId="{00000000-0000-0000-0000-000000000000}"/>
          </ac:spMkLst>
        </pc:spChg>
        <pc:picChg chg="mod">
          <ac:chgData name="Richard Chalk" userId="287f8aa4f4de1d19" providerId="LiveId" clId="{08171289-B5EA-4201-A2F2-2EB5219A3894}" dt="2023-07-21T07:22:31.532" v="508" actId="1038"/>
          <ac:picMkLst>
            <pc:docMk/>
            <pc:sldMk cId="2331944968" sldId="530"/>
            <ac:picMk id="2" creationId="{1798266B-4E23-1125-CABF-2421F7B57CB6}"/>
          </ac:picMkLst>
        </pc:picChg>
        <pc:picChg chg="mod">
          <ac:chgData name="Richard Chalk" userId="287f8aa4f4de1d19" providerId="LiveId" clId="{08171289-B5EA-4201-A2F2-2EB5219A3894}" dt="2023-07-21T07:22:25.793" v="483" actId="1038"/>
          <ac:picMkLst>
            <pc:docMk/>
            <pc:sldMk cId="2331944968" sldId="530"/>
            <ac:picMk id="3" creationId="{00F42DEA-93D1-0D04-0FB8-52092F46A3C0}"/>
          </ac:picMkLst>
        </pc:picChg>
        <pc:picChg chg="add mod">
          <ac:chgData name="Richard Chalk" userId="287f8aa4f4de1d19" providerId="LiveId" clId="{08171289-B5EA-4201-A2F2-2EB5219A3894}" dt="2023-07-21T07:22:35.583" v="520" actId="1037"/>
          <ac:picMkLst>
            <pc:docMk/>
            <pc:sldMk cId="2331944968" sldId="530"/>
            <ac:picMk id="4" creationId="{939B658B-3479-4021-A240-E03661DBAF38}"/>
          </ac:picMkLst>
        </pc:picChg>
      </pc:sldChg>
      <pc:sldChg chg="modSp mod">
        <pc:chgData name="Richard Chalk" userId="287f8aa4f4de1d19" providerId="LiveId" clId="{08171289-B5EA-4201-A2F2-2EB5219A3894}" dt="2023-07-21T07:23:45.252" v="581" actId="20577"/>
        <pc:sldMkLst>
          <pc:docMk/>
          <pc:sldMk cId="387256291" sldId="531"/>
        </pc:sldMkLst>
        <pc:spChg chg="mod">
          <ac:chgData name="Richard Chalk" userId="287f8aa4f4de1d19" providerId="LiveId" clId="{08171289-B5EA-4201-A2F2-2EB5219A3894}" dt="2023-07-21T07:23:45.252" v="581" actId="20577"/>
          <ac:spMkLst>
            <pc:docMk/>
            <pc:sldMk cId="387256291" sldId="531"/>
            <ac:spMk id="118" creationId="{00000000-0000-0000-0000-000000000000}"/>
          </ac:spMkLst>
        </pc:spChg>
      </pc:sldChg>
      <pc:sldChg chg="addSp delSp modSp mod">
        <pc:chgData name="Richard Chalk" userId="287f8aa4f4de1d19" providerId="LiveId" clId="{08171289-B5EA-4201-A2F2-2EB5219A3894}" dt="2023-07-21T15:29:00.439" v="7237" actId="313"/>
        <pc:sldMkLst>
          <pc:docMk/>
          <pc:sldMk cId="1930755218" sldId="532"/>
        </pc:sldMkLst>
        <pc:spChg chg="mod">
          <ac:chgData name="Richard Chalk" userId="287f8aa4f4de1d19" providerId="LiveId" clId="{08171289-B5EA-4201-A2F2-2EB5219A3894}" dt="2023-07-21T15:29:00.439" v="7237" actId="313"/>
          <ac:spMkLst>
            <pc:docMk/>
            <pc:sldMk cId="1930755218" sldId="532"/>
            <ac:spMk id="2" creationId="{2CED0939-2445-F1A3-21AE-0A535344DD5D}"/>
          </ac:spMkLst>
        </pc:spChg>
        <pc:spChg chg="del">
          <ac:chgData name="Richard Chalk" userId="287f8aa4f4de1d19" providerId="LiveId" clId="{08171289-B5EA-4201-A2F2-2EB5219A3894}" dt="2023-07-21T07:26:10.189" v="604" actId="478"/>
          <ac:spMkLst>
            <pc:docMk/>
            <pc:sldMk cId="1930755218" sldId="532"/>
            <ac:spMk id="3" creationId="{173D56EC-57A4-FE19-1901-5242223ADD72}"/>
          </ac:spMkLst>
        </pc:spChg>
        <pc:spChg chg="mod">
          <ac:chgData name="Richard Chalk" userId="287f8aa4f4de1d19" providerId="LiveId" clId="{08171289-B5EA-4201-A2F2-2EB5219A3894}" dt="2023-07-21T07:24:12.347" v="589" actId="20577"/>
          <ac:spMkLst>
            <pc:docMk/>
            <pc:sldMk cId="1930755218" sldId="532"/>
            <ac:spMk id="7" creationId="{EBD62573-4B50-EAD6-8C7E-C3AE6A9F45B4}"/>
          </ac:spMkLst>
        </pc:spChg>
        <pc:picChg chg="add mod">
          <ac:chgData name="Richard Chalk" userId="287f8aa4f4de1d19" providerId="LiveId" clId="{08171289-B5EA-4201-A2F2-2EB5219A3894}" dt="2023-07-21T09:35:30.379" v="5747" actId="1076"/>
          <ac:picMkLst>
            <pc:docMk/>
            <pc:sldMk cId="1930755218" sldId="532"/>
            <ac:picMk id="8" creationId="{5F650446-2648-0A3F-9C1C-C578DE135DAA}"/>
          </ac:picMkLst>
        </pc:picChg>
        <pc:picChg chg="del">
          <ac:chgData name="Richard Chalk" userId="287f8aa4f4de1d19" providerId="LiveId" clId="{08171289-B5EA-4201-A2F2-2EB5219A3894}" dt="2023-07-21T07:24:16.273" v="592" actId="478"/>
          <ac:picMkLst>
            <pc:docMk/>
            <pc:sldMk cId="1930755218" sldId="532"/>
            <ac:picMk id="9" creationId="{E5F9555E-7FC9-837A-2E76-F0E33F3CBCFD}"/>
          </ac:picMkLst>
        </pc:picChg>
        <pc:picChg chg="del">
          <ac:chgData name="Richard Chalk" userId="287f8aa4f4de1d19" providerId="LiveId" clId="{08171289-B5EA-4201-A2F2-2EB5219A3894}" dt="2023-07-21T07:24:14.690" v="590" actId="478"/>
          <ac:picMkLst>
            <pc:docMk/>
            <pc:sldMk cId="1930755218" sldId="532"/>
            <ac:picMk id="13" creationId="{D3ADA694-3183-0623-44AB-46E9C90DC3C1}"/>
          </ac:picMkLst>
        </pc:picChg>
        <pc:picChg chg="del">
          <ac:chgData name="Richard Chalk" userId="287f8aa4f4de1d19" providerId="LiveId" clId="{08171289-B5EA-4201-A2F2-2EB5219A3894}" dt="2023-07-21T07:24:15.711" v="591" actId="478"/>
          <ac:picMkLst>
            <pc:docMk/>
            <pc:sldMk cId="1930755218" sldId="532"/>
            <ac:picMk id="15" creationId="{C0329374-9849-DC49-E427-D054B0C640C7}"/>
          </ac:picMkLst>
        </pc:picChg>
        <pc:picChg chg="add mod">
          <ac:chgData name="Richard Chalk" userId="287f8aa4f4de1d19" providerId="LiveId" clId="{08171289-B5EA-4201-A2F2-2EB5219A3894}" dt="2023-07-21T07:26:23.274" v="609" actId="14100"/>
          <ac:picMkLst>
            <pc:docMk/>
            <pc:sldMk cId="1930755218" sldId="532"/>
            <ac:picMk id="2050" creationId="{40CC09D3-F511-A2B4-A550-A4AF04011506}"/>
          </ac:picMkLst>
        </pc:picChg>
        <pc:picChg chg="add mod">
          <ac:chgData name="Richard Chalk" userId="287f8aa4f4de1d19" providerId="LiveId" clId="{08171289-B5EA-4201-A2F2-2EB5219A3894}" dt="2023-07-21T07:32:35.065" v="1334" actId="14100"/>
          <ac:picMkLst>
            <pc:docMk/>
            <pc:sldMk cId="1930755218" sldId="532"/>
            <ac:picMk id="2052" creationId="{622515D2-F1D5-5E97-59A9-DE765C50376D}"/>
          </ac:picMkLst>
        </pc:picChg>
        <pc:cxnChg chg="del">
          <ac:chgData name="Richard Chalk" userId="287f8aa4f4de1d19" providerId="LiveId" clId="{08171289-B5EA-4201-A2F2-2EB5219A3894}" dt="2023-07-21T07:24:34.255" v="596" actId="478"/>
          <ac:cxnSpMkLst>
            <pc:docMk/>
            <pc:sldMk cId="1930755218" sldId="532"/>
            <ac:cxnSpMk id="4" creationId="{8E10E644-46F5-F891-B4EC-377F5D56B5D8}"/>
          </ac:cxnSpMkLst>
        </pc:cxnChg>
      </pc:sldChg>
      <pc:sldChg chg="del">
        <pc:chgData name="Richard Chalk" userId="287f8aa4f4de1d19" providerId="LiveId" clId="{08171289-B5EA-4201-A2F2-2EB5219A3894}" dt="2023-07-21T15:43:26.314" v="7715" actId="47"/>
        <pc:sldMkLst>
          <pc:docMk/>
          <pc:sldMk cId="502136373" sldId="533"/>
        </pc:sldMkLst>
      </pc:sldChg>
      <pc:sldChg chg="del">
        <pc:chgData name="Richard Chalk" userId="287f8aa4f4de1d19" providerId="LiveId" clId="{08171289-B5EA-4201-A2F2-2EB5219A3894}" dt="2023-07-21T15:43:26.314" v="7715" actId="47"/>
        <pc:sldMkLst>
          <pc:docMk/>
          <pc:sldMk cId="1235889856" sldId="534"/>
        </pc:sldMkLst>
      </pc:sldChg>
      <pc:sldChg chg="del">
        <pc:chgData name="Richard Chalk" userId="287f8aa4f4de1d19" providerId="LiveId" clId="{08171289-B5EA-4201-A2F2-2EB5219A3894}" dt="2023-07-21T15:43:26.314" v="7715" actId="47"/>
        <pc:sldMkLst>
          <pc:docMk/>
          <pc:sldMk cId="2914032141" sldId="535"/>
        </pc:sldMkLst>
      </pc:sldChg>
      <pc:sldChg chg="del">
        <pc:chgData name="Richard Chalk" userId="287f8aa4f4de1d19" providerId="LiveId" clId="{08171289-B5EA-4201-A2F2-2EB5219A3894}" dt="2023-07-21T15:43:26.314" v="7715" actId="47"/>
        <pc:sldMkLst>
          <pc:docMk/>
          <pc:sldMk cId="1964049909" sldId="536"/>
        </pc:sldMkLst>
      </pc:sldChg>
      <pc:sldChg chg="del">
        <pc:chgData name="Richard Chalk" userId="287f8aa4f4de1d19" providerId="LiveId" clId="{08171289-B5EA-4201-A2F2-2EB5219A3894}" dt="2023-07-21T15:43:26.314" v="7715" actId="47"/>
        <pc:sldMkLst>
          <pc:docMk/>
          <pc:sldMk cId="490169108" sldId="537"/>
        </pc:sldMkLst>
      </pc:sldChg>
      <pc:sldChg chg="del">
        <pc:chgData name="Richard Chalk" userId="287f8aa4f4de1d19" providerId="LiveId" clId="{08171289-B5EA-4201-A2F2-2EB5219A3894}" dt="2023-07-21T15:43:26.314" v="7715" actId="47"/>
        <pc:sldMkLst>
          <pc:docMk/>
          <pc:sldMk cId="1201188176" sldId="538"/>
        </pc:sldMkLst>
      </pc:sldChg>
      <pc:sldChg chg="del">
        <pc:chgData name="Richard Chalk" userId="287f8aa4f4de1d19" providerId="LiveId" clId="{08171289-B5EA-4201-A2F2-2EB5219A3894}" dt="2023-07-21T15:43:26.314" v="7715" actId="47"/>
        <pc:sldMkLst>
          <pc:docMk/>
          <pc:sldMk cId="1798859915" sldId="539"/>
        </pc:sldMkLst>
      </pc:sldChg>
      <pc:sldChg chg="del">
        <pc:chgData name="Richard Chalk" userId="287f8aa4f4de1d19" providerId="LiveId" clId="{08171289-B5EA-4201-A2F2-2EB5219A3894}" dt="2023-07-21T15:43:26.314" v="7715" actId="47"/>
        <pc:sldMkLst>
          <pc:docMk/>
          <pc:sldMk cId="3436339194" sldId="540"/>
        </pc:sldMkLst>
      </pc:sldChg>
      <pc:sldChg chg="del">
        <pc:chgData name="Richard Chalk" userId="287f8aa4f4de1d19" providerId="LiveId" clId="{08171289-B5EA-4201-A2F2-2EB5219A3894}" dt="2023-07-21T15:43:26.314" v="7715" actId="47"/>
        <pc:sldMkLst>
          <pc:docMk/>
          <pc:sldMk cId="3465289972" sldId="541"/>
        </pc:sldMkLst>
      </pc:sldChg>
      <pc:sldChg chg="del">
        <pc:chgData name="Richard Chalk" userId="287f8aa4f4de1d19" providerId="LiveId" clId="{08171289-B5EA-4201-A2F2-2EB5219A3894}" dt="2023-07-21T15:43:26.314" v="7715" actId="47"/>
        <pc:sldMkLst>
          <pc:docMk/>
          <pc:sldMk cId="2410027342" sldId="542"/>
        </pc:sldMkLst>
      </pc:sldChg>
      <pc:sldChg chg="del">
        <pc:chgData name="Richard Chalk" userId="287f8aa4f4de1d19" providerId="LiveId" clId="{08171289-B5EA-4201-A2F2-2EB5219A3894}" dt="2023-07-21T15:43:26.314" v="7715" actId="47"/>
        <pc:sldMkLst>
          <pc:docMk/>
          <pc:sldMk cId="2521131524" sldId="543"/>
        </pc:sldMkLst>
      </pc:sldChg>
      <pc:sldChg chg="del">
        <pc:chgData name="Richard Chalk" userId="287f8aa4f4de1d19" providerId="LiveId" clId="{08171289-B5EA-4201-A2F2-2EB5219A3894}" dt="2023-07-21T15:43:26.314" v="7715" actId="47"/>
        <pc:sldMkLst>
          <pc:docMk/>
          <pc:sldMk cId="3219555501" sldId="544"/>
        </pc:sldMkLst>
      </pc:sldChg>
      <pc:sldChg chg="del">
        <pc:chgData name="Richard Chalk" userId="287f8aa4f4de1d19" providerId="LiveId" clId="{08171289-B5EA-4201-A2F2-2EB5219A3894}" dt="2023-07-21T15:43:26.314" v="7715" actId="47"/>
        <pc:sldMkLst>
          <pc:docMk/>
          <pc:sldMk cId="2863898324" sldId="545"/>
        </pc:sldMkLst>
      </pc:sldChg>
      <pc:sldChg chg="del">
        <pc:chgData name="Richard Chalk" userId="287f8aa4f4de1d19" providerId="LiveId" clId="{08171289-B5EA-4201-A2F2-2EB5219A3894}" dt="2023-07-21T15:43:26.314" v="7715" actId="47"/>
        <pc:sldMkLst>
          <pc:docMk/>
          <pc:sldMk cId="174902601" sldId="546"/>
        </pc:sldMkLst>
      </pc:sldChg>
      <pc:sldChg chg="del">
        <pc:chgData name="Richard Chalk" userId="287f8aa4f4de1d19" providerId="LiveId" clId="{08171289-B5EA-4201-A2F2-2EB5219A3894}" dt="2023-07-21T15:43:26.314" v="7715" actId="47"/>
        <pc:sldMkLst>
          <pc:docMk/>
          <pc:sldMk cId="2231557522" sldId="547"/>
        </pc:sldMkLst>
      </pc:sldChg>
      <pc:sldChg chg="del">
        <pc:chgData name="Richard Chalk" userId="287f8aa4f4de1d19" providerId="LiveId" clId="{08171289-B5EA-4201-A2F2-2EB5219A3894}" dt="2023-07-21T15:43:26.314" v="7715" actId="47"/>
        <pc:sldMkLst>
          <pc:docMk/>
          <pc:sldMk cId="1060264255" sldId="548"/>
        </pc:sldMkLst>
      </pc:sldChg>
      <pc:sldChg chg="del">
        <pc:chgData name="Richard Chalk" userId="287f8aa4f4de1d19" providerId="LiveId" clId="{08171289-B5EA-4201-A2F2-2EB5219A3894}" dt="2023-07-21T15:43:26.314" v="7715" actId="47"/>
        <pc:sldMkLst>
          <pc:docMk/>
          <pc:sldMk cId="265777693" sldId="549"/>
        </pc:sldMkLst>
      </pc:sldChg>
      <pc:sldChg chg="del">
        <pc:chgData name="Richard Chalk" userId="287f8aa4f4de1d19" providerId="LiveId" clId="{08171289-B5EA-4201-A2F2-2EB5219A3894}" dt="2023-07-21T15:43:26.314" v="7715" actId="47"/>
        <pc:sldMkLst>
          <pc:docMk/>
          <pc:sldMk cId="2286993142" sldId="550"/>
        </pc:sldMkLst>
      </pc:sldChg>
      <pc:sldChg chg="del">
        <pc:chgData name="Richard Chalk" userId="287f8aa4f4de1d19" providerId="LiveId" clId="{08171289-B5EA-4201-A2F2-2EB5219A3894}" dt="2023-07-21T15:43:26.314" v="7715" actId="47"/>
        <pc:sldMkLst>
          <pc:docMk/>
          <pc:sldMk cId="3987867057" sldId="551"/>
        </pc:sldMkLst>
      </pc:sldChg>
      <pc:sldChg chg="del">
        <pc:chgData name="Richard Chalk" userId="287f8aa4f4de1d19" providerId="LiveId" clId="{08171289-B5EA-4201-A2F2-2EB5219A3894}" dt="2023-07-21T15:43:26.314" v="7715" actId="47"/>
        <pc:sldMkLst>
          <pc:docMk/>
          <pc:sldMk cId="1386524637" sldId="552"/>
        </pc:sldMkLst>
      </pc:sldChg>
      <pc:sldChg chg="del">
        <pc:chgData name="Richard Chalk" userId="287f8aa4f4de1d19" providerId="LiveId" clId="{08171289-B5EA-4201-A2F2-2EB5219A3894}" dt="2023-07-21T15:43:26.314" v="7715" actId="47"/>
        <pc:sldMkLst>
          <pc:docMk/>
          <pc:sldMk cId="3409899895" sldId="553"/>
        </pc:sldMkLst>
      </pc:sldChg>
      <pc:sldChg chg="del">
        <pc:chgData name="Richard Chalk" userId="287f8aa4f4de1d19" providerId="LiveId" clId="{08171289-B5EA-4201-A2F2-2EB5219A3894}" dt="2023-07-21T15:43:26.314" v="7715" actId="47"/>
        <pc:sldMkLst>
          <pc:docMk/>
          <pc:sldMk cId="1061833812" sldId="554"/>
        </pc:sldMkLst>
      </pc:sldChg>
      <pc:sldChg chg="del">
        <pc:chgData name="Richard Chalk" userId="287f8aa4f4de1d19" providerId="LiveId" clId="{08171289-B5EA-4201-A2F2-2EB5219A3894}" dt="2023-07-21T15:43:26.314" v="7715" actId="47"/>
        <pc:sldMkLst>
          <pc:docMk/>
          <pc:sldMk cId="3641276947" sldId="555"/>
        </pc:sldMkLst>
      </pc:sldChg>
      <pc:sldChg chg="del">
        <pc:chgData name="Richard Chalk" userId="287f8aa4f4de1d19" providerId="LiveId" clId="{08171289-B5EA-4201-A2F2-2EB5219A3894}" dt="2023-07-21T15:43:26.314" v="7715" actId="47"/>
        <pc:sldMkLst>
          <pc:docMk/>
          <pc:sldMk cId="2906989772" sldId="556"/>
        </pc:sldMkLst>
      </pc:sldChg>
      <pc:sldChg chg="del">
        <pc:chgData name="Richard Chalk" userId="287f8aa4f4de1d19" providerId="LiveId" clId="{08171289-B5EA-4201-A2F2-2EB5219A3894}" dt="2023-07-21T15:43:26.314" v="7715" actId="47"/>
        <pc:sldMkLst>
          <pc:docMk/>
          <pc:sldMk cId="2649149061" sldId="557"/>
        </pc:sldMkLst>
      </pc:sldChg>
      <pc:sldChg chg="del">
        <pc:chgData name="Richard Chalk" userId="287f8aa4f4de1d19" providerId="LiveId" clId="{08171289-B5EA-4201-A2F2-2EB5219A3894}" dt="2023-07-21T15:43:26.314" v="7715" actId="47"/>
        <pc:sldMkLst>
          <pc:docMk/>
          <pc:sldMk cId="3405349838" sldId="558"/>
        </pc:sldMkLst>
      </pc:sldChg>
      <pc:sldChg chg="new del">
        <pc:chgData name="Richard Chalk" userId="287f8aa4f4de1d19" providerId="LiveId" clId="{08171289-B5EA-4201-A2F2-2EB5219A3894}" dt="2023-07-21T15:43:26.314" v="7715" actId="47"/>
        <pc:sldMkLst>
          <pc:docMk/>
          <pc:sldMk cId="1389407090" sldId="559"/>
        </pc:sldMkLst>
      </pc:sldChg>
      <pc:sldChg chg="addSp delSp modSp add mod modNotesTx">
        <pc:chgData name="Richard Chalk" userId="287f8aa4f4de1d19" providerId="LiveId" clId="{08171289-B5EA-4201-A2F2-2EB5219A3894}" dt="2023-07-21T09:35:32.554" v="5748"/>
        <pc:sldMkLst>
          <pc:docMk/>
          <pc:sldMk cId="3682337083" sldId="560"/>
        </pc:sldMkLst>
        <pc:spChg chg="mod">
          <ac:chgData name="Richard Chalk" userId="287f8aa4f4de1d19" providerId="LiveId" clId="{08171289-B5EA-4201-A2F2-2EB5219A3894}" dt="2023-07-21T07:41:43.425" v="1705" actId="6549"/>
          <ac:spMkLst>
            <pc:docMk/>
            <pc:sldMk cId="3682337083" sldId="560"/>
            <ac:spMk id="2" creationId="{2CED0939-2445-F1A3-21AE-0A535344DD5D}"/>
          </ac:spMkLst>
        </pc:spChg>
        <pc:spChg chg="add mod">
          <ac:chgData name="Richard Chalk" userId="287f8aa4f4de1d19" providerId="LiveId" clId="{08171289-B5EA-4201-A2F2-2EB5219A3894}" dt="2023-07-21T07:38:57.830" v="1606" actId="14100"/>
          <ac:spMkLst>
            <pc:docMk/>
            <pc:sldMk cId="3682337083" sldId="560"/>
            <ac:spMk id="3" creationId="{C3B8CC3C-565D-80EC-DA35-152C4F84A798}"/>
          </ac:spMkLst>
        </pc:spChg>
        <pc:spChg chg="mod">
          <ac:chgData name="Richard Chalk" userId="287f8aa4f4de1d19" providerId="LiveId" clId="{08171289-B5EA-4201-A2F2-2EB5219A3894}" dt="2023-07-21T07:37:23.710" v="1449" actId="20577"/>
          <ac:spMkLst>
            <pc:docMk/>
            <pc:sldMk cId="3682337083" sldId="560"/>
            <ac:spMk id="7" creationId="{EBD62573-4B50-EAD6-8C7E-C3AE6A9F45B4}"/>
          </ac:spMkLst>
        </pc:spChg>
        <pc:picChg chg="add mod">
          <ac:chgData name="Richard Chalk" userId="287f8aa4f4de1d19" providerId="LiveId" clId="{08171289-B5EA-4201-A2F2-2EB5219A3894}" dt="2023-07-21T07:37:54.818" v="1451" actId="1076"/>
          <ac:picMkLst>
            <pc:docMk/>
            <pc:sldMk cId="3682337083" sldId="560"/>
            <ac:picMk id="4" creationId="{258CDC2B-E41B-93D3-8B35-8C7220EFD6B9}"/>
          </ac:picMkLst>
        </pc:picChg>
        <pc:picChg chg="add del mod">
          <ac:chgData name="Richard Chalk" userId="287f8aa4f4de1d19" providerId="LiveId" clId="{08171289-B5EA-4201-A2F2-2EB5219A3894}" dt="2023-07-21T07:40:45.751" v="1639" actId="478"/>
          <ac:picMkLst>
            <pc:docMk/>
            <pc:sldMk cId="3682337083" sldId="560"/>
            <ac:picMk id="8" creationId="{3E806433-E8A7-5FEF-2699-2D152152A94C}"/>
          </ac:picMkLst>
        </pc:picChg>
        <pc:picChg chg="add mod">
          <ac:chgData name="Richard Chalk" userId="287f8aa4f4de1d19" providerId="LiveId" clId="{08171289-B5EA-4201-A2F2-2EB5219A3894}" dt="2023-07-21T07:40:54.372" v="1651" actId="1036"/>
          <ac:picMkLst>
            <pc:docMk/>
            <pc:sldMk cId="3682337083" sldId="560"/>
            <ac:picMk id="9" creationId="{7C9B26AF-F439-9D1D-4393-1D441545D15F}"/>
          </ac:picMkLst>
        </pc:picChg>
        <pc:picChg chg="add mod">
          <ac:chgData name="Richard Chalk" userId="287f8aa4f4de1d19" providerId="LiveId" clId="{08171289-B5EA-4201-A2F2-2EB5219A3894}" dt="2023-07-21T07:41:06.698" v="1661" actId="1035"/>
          <ac:picMkLst>
            <pc:docMk/>
            <pc:sldMk cId="3682337083" sldId="560"/>
            <ac:picMk id="10" creationId="{ABEC0D9A-5738-68D2-3FDB-08C97EEE9BDF}"/>
          </ac:picMkLst>
        </pc:picChg>
        <pc:picChg chg="add mod">
          <ac:chgData name="Richard Chalk" userId="287f8aa4f4de1d19" providerId="LiveId" clId="{08171289-B5EA-4201-A2F2-2EB5219A3894}" dt="2023-07-21T07:41:16.124" v="1669" actId="1035"/>
          <ac:picMkLst>
            <pc:docMk/>
            <pc:sldMk cId="3682337083" sldId="560"/>
            <ac:picMk id="11" creationId="{40AB4829-3E33-C3BD-CE07-6133FC6B6883}"/>
          </ac:picMkLst>
        </pc:picChg>
        <pc:picChg chg="add mod">
          <ac:chgData name="Richard Chalk" userId="287f8aa4f4de1d19" providerId="LiveId" clId="{08171289-B5EA-4201-A2F2-2EB5219A3894}" dt="2023-07-21T07:41:41.520" v="1704" actId="1036"/>
          <ac:picMkLst>
            <pc:docMk/>
            <pc:sldMk cId="3682337083" sldId="560"/>
            <ac:picMk id="12" creationId="{56F65AAD-5E21-ECC9-7598-1587AC133B4E}"/>
          </ac:picMkLst>
        </pc:picChg>
        <pc:picChg chg="add mod">
          <ac:chgData name="Richard Chalk" userId="287f8aa4f4de1d19" providerId="LiveId" clId="{08171289-B5EA-4201-A2F2-2EB5219A3894}" dt="2023-07-21T09:35:32.554" v="5748"/>
          <ac:picMkLst>
            <pc:docMk/>
            <pc:sldMk cId="3682337083" sldId="560"/>
            <ac:picMk id="13" creationId="{865E797F-28EB-7ACD-5F57-26B899D88B16}"/>
          </ac:picMkLst>
        </pc:picChg>
      </pc:sldChg>
      <pc:sldChg chg="addSp delSp modSp add mod">
        <pc:chgData name="Richard Chalk" userId="287f8aa4f4de1d19" providerId="LiveId" clId="{08171289-B5EA-4201-A2F2-2EB5219A3894}" dt="2023-07-21T15:29:51.973" v="7252" actId="1038"/>
        <pc:sldMkLst>
          <pc:docMk/>
          <pc:sldMk cId="3020271443" sldId="561"/>
        </pc:sldMkLst>
        <pc:spChg chg="mod">
          <ac:chgData name="Richard Chalk" userId="287f8aa4f4de1d19" providerId="LiveId" clId="{08171289-B5EA-4201-A2F2-2EB5219A3894}" dt="2023-07-21T08:00:36.285" v="2515" actId="14100"/>
          <ac:spMkLst>
            <pc:docMk/>
            <pc:sldMk cId="3020271443" sldId="561"/>
            <ac:spMk id="2" creationId="{2CED0939-2445-F1A3-21AE-0A535344DD5D}"/>
          </ac:spMkLst>
        </pc:spChg>
        <pc:spChg chg="del">
          <ac:chgData name="Richard Chalk" userId="287f8aa4f4de1d19" providerId="LiveId" clId="{08171289-B5EA-4201-A2F2-2EB5219A3894}" dt="2023-07-21T07:44:14.731" v="1898" actId="478"/>
          <ac:spMkLst>
            <pc:docMk/>
            <pc:sldMk cId="3020271443" sldId="561"/>
            <ac:spMk id="3" creationId="{173D56EC-57A4-FE19-1901-5242223ADD72}"/>
          </ac:spMkLst>
        </pc:spChg>
        <pc:spChg chg="mod">
          <ac:chgData name="Richard Chalk" userId="287f8aa4f4de1d19" providerId="LiveId" clId="{08171289-B5EA-4201-A2F2-2EB5219A3894}" dt="2023-07-21T07:43:46.372" v="1893" actId="20577"/>
          <ac:spMkLst>
            <pc:docMk/>
            <pc:sldMk cId="3020271443" sldId="561"/>
            <ac:spMk id="7" creationId="{EBD62573-4B50-EAD6-8C7E-C3AE6A9F45B4}"/>
          </ac:spMkLst>
        </pc:spChg>
        <pc:spChg chg="del">
          <ac:chgData name="Richard Chalk" userId="287f8aa4f4de1d19" providerId="LiveId" clId="{08171289-B5EA-4201-A2F2-2EB5219A3894}" dt="2023-07-21T07:43:53.696" v="1897" actId="478"/>
          <ac:spMkLst>
            <pc:docMk/>
            <pc:sldMk cId="3020271443" sldId="561"/>
            <ac:spMk id="11" creationId="{289240D9-2B35-5205-24FE-A65573DEA281}"/>
          </ac:spMkLst>
        </pc:spChg>
        <pc:spChg chg="add mod">
          <ac:chgData name="Richard Chalk" userId="287f8aa4f4de1d19" providerId="LiveId" clId="{08171289-B5EA-4201-A2F2-2EB5219A3894}" dt="2023-07-21T07:44:40.659" v="1905" actId="1582"/>
          <ac:spMkLst>
            <pc:docMk/>
            <pc:sldMk cId="3020271443" sldId="561"/>
            <ac:spMk id="14" creationId="{A61C879A-5C17-8F16-5841-C0C091DEEA9A}"/>
          </ac:spMkLst>
        </pc:spChg>
        <pc:spChg chg="add mod">
          <ac:chgData name="Richard Chalk" userId="287f8aa4f4de1d19" providerId="LiveId" clId="{08171289-B5EA-4201-A2F2-2EB5219A3894}" dt="2023-07-21T07:47:18.371" v="2192" actId="1036"/>
          <ac:spMkLst>
            <pc:docMk/>
            <pc:sldMk cId="3020271443" sldId="561"/>
            <ac:spMk id="16" creationId="{E742C138-2EC9-BE7D-641C-D16C6DDE81FF}"/>
          </ac:spMkLst>
        </pc:spChg>
        <pc:spChg chg="add mod">
          <ac:chgData name="Richard Chalk" userId="287f8aa4f4de1d19" providerId="LiveId" clId="{08171289-B5EA-4201-A2F2-2EB5219A3894}" dt="2023-07-21T08:10:42.921" v="3074" actId="207"/>
          <ac:spMkLst>
            <pc:docMk/>
            <pc:sldMk cId="3020271443" sldId="561"/>
            <ac:spMk id="18" creationId="{3C853017-9F91-13DF-64F9-C1E1B0A81C6E}"/>
          </ac:spMkLst>
        </pc:spChg>
        <pc:spChg chg="add mod">
          <ac:chgData name="Richard Chalk" userId="287f8aa4f4de1d19" providerId="LiveId" clId="{08171289-B5EA-4201-A2F2-2EB5219A3894}" dt="2023-07-21T08:01:08.300" v="2518" actId="208"/>
          <ac:spMkLst>
            <pc:docMk/>
            <pc:sldMk cId="3020271443" sldId="561"/>
            <ac:spMk id="19" creationId="{3CAB656B-C6E8-31A9-ED54-2DD7B56F2ADB}"/>
          </ac:spMkLst>
        </pc:spChg>
        <pc:spChg chg="add mod">
          <ac:chgData name="Richard Chalk" userId="287f8aa4f4de1d19" providerId="LiveId" clId="{08171289-B5EA-4201-A2F2-2EB5219A3894}" dt="2023-07-21T15:29:51.973" v="7252" actId="1038"/>
          <ac:spMkLst>
            <pc:docMk/>
            <pc:sldMk cId="3020271443" sldId="561"/>
            <ac:spMk id="20" creationId="{960415AC-68C5-DC90-4A1C-4A888F538D04}"/>
          </ac:spMkLst>
        </pc:spChg>
        <pc:picChg chg="del">
          <ac:chgData name="Richard Chalk" userId="287f8aa4f4de1d19" providerId="LiveId" clId="{08171289-B5EA-4201-A2F2-2EB5219A3894}" dt="2023-07-21T07:43:50.221" v="1895" actId="478"/>
          <ac:picMkLst>
            <pc:docMk/>
            <pc:sldMk cId="3020271443" sldId="561"/>
            <ac:picMk id="9" creationId="{3FD9DE2C-01D6-9D6D-26E4-DA2F4D182203}"/>
          </ac:picMkLst>
        </pc:picChg>
        <pc:picChg chg="del">
          <ac:chgData name="Richard Chalk" userId="287f8aa4f4de1d19" providerId="LiveId" clId="{08171289-B5EA-4201-A2F2-2EB5219A3894}" dt="2023-07-21T07:43:49.176" v="1894" actId="478"/>
          <ac:picMkLst>
            <pc:docMk/>
            <pc:sldMk cId="3020271443" sldId="561"/>
            <ac:picMk id="10" creationId="{432DAA5A-3895-79F7-7F4A-288A8280420A}"/>
          </ac:picMkLst>
        </pc:picChg>
        <pc:picChg chg="del">
          <ac:chgData name="Richard Chalk" userId="287f8aa4f4de1d19" providerId="LiveId" clId="{08171289-B5EA-4201-A2F2-2EB5219A3894}" dt="2023-07-21T07:43:52.557" v="1896" actId="478"/>
          <ac:picMkLst>
            <pc:docMk/>
            <pc:sldMk cId="3020271443" sldId="561"/>
            <ac:picMk id="12" creationId="{50999DFC-D2F1-6677-CFF7-1B436CB93C24}"/>
          </ac:picMkLst>
        </pc:picChg>
        <pc:picChg chg="add mod">
          <ac:chgData name="Richard Chalk" userId="287f8aa4f4de1d19" providerId="LiveId" clId="{08171289-B5EA-4201-A2F2-2EB5219A3894}" dt="2023-07-21T07:44:22.473" v="1901" actId="1076"/>
          <ac:picMkLst>
            <pc:docMk/>
            <pc:sldMk cId="3020271443" sldId="561"/>
            <ac:picMk id="13" creationId="{C6723D87-403F-4989-A442-5213AD1EB2E2}"/>
          </ac:picMkLst>
        </pc:picChg>
        <pc:picChg chg="add mod">
          <ac:chgData name="Richard Chalk" userId="287f8aa4f4de1d19" providerId="LiveId" clId="{08171289-B5EA-4201-A2F2-2EB5219A3894}" dt="2023-07-21T08:00:19.719" v="2506" actId="1038"/>
          <ac:picMkLst>
            <pc:docMk/>
            <pc:sldMk cId="3020271443" sldId="561"/>
            <ac:picMk id="15" creationId="{EF19F1E7-7B7C-6D71-7222-DAABC73FCA07}"/>
          </ac:picMkLst>
        </pc:picChg>
        <pc:picChg chg="add mod">
          <ac:chgData name="Richard Chalk" userId="287f8aa4f4de1d19" providerId="LiveId" clId="{08171289-B5EA-4201-A2F2-2EB5219A3894}" dt="2023-07-21T15:29:51.973" v="7252" actId="1038"/>
          <ac:picMkLst>
            <pc:docMk/>
            <pc:sldMk cId="3020271443" sldId="561"/>
            <ac:picMk id="21" creationId="{231AF39A-4DBD-56FA-4129-013C883257F5}"/>
          </ac:picMkLst>
        </pc:picChg>
        <pc:picChg chg="add del mod">
          <ac:chgData name="Richard Chalk" userId="287f8aa4f4de1d19" providerId="LiveId" clId="{08171289-B5EA-4201-A2F2-2EB5219A3894}" dt="2023-07-21T07:45:41.140" v="2016"/>
          <ac:picMkLst>
            <pc:docMk/>
            <pc:sldMk cId="3020271443" sldId="561"/>
            <ac:picMk id="3074" creationId="{53BD1822-5DC9-7C54-CC8B-B310CE143845}"/>
          </ac:picMkLst>
        </pc:picChg>
        <pc:picChg chg="add mod">
          <ac:chgData name="Richard Chalk" userId="287f8aa4f4de1d19" providerId="LiveId" clId="{08171289-B5EA-4201-A2F2-2EB5219A3894}" dt="2023-07-21T07:54:05.328" v="2245" actId="14100"/>
          <ac:picMkLst>
            <pc:docMk/>
            <pc:sldMk cId="3020271443" sldId="561"/>
            <ac:picMk id="3076" creationId="{B2A7038F-58CD-85B1-C7A3-C4393D0009FD}"/>
          </ac:picMkLst>
        </pc:picChg>
      </pc:sldChg>
      <pc:sldChg chg="add">
        <pc:chgData name="Richard Chalk" userId="287f8aa4f4de1d19" providerId="LiveId" clId="{08171289-B5EA-4201-A2F2-2EB5219A3894}" dt="2023-07-21T07:53:10.348" v="2229"/>
        <pc:sldMkLst>
          <pc:docMk/>
          <pc:sldMk cId="2916370764" sldId="562"/>
        </pc:sldMkLst>
      </pc:sldChg>
      <pc:sldChg chg="addSp delSp modSp add mod modNotesTx">
        <pc:chgData name="Richard Chalk" userId="287f8aa4f4de1d19" providerId="LiveId" clId="{08171289-B5EA-4201-A2F2-2EB5219A3894}" dt="2023-07-21T15:32:12.208" v="7322" actId="20577"/>
        <pc:sldMkLst>
          <pc:docMk/>
          <pc:sldMk cId="1162364707" sldId="563"/>
        </pc:sldMkLst>
        <pc:spChg chg="mod ord">
          <ac:chgData name="Richard Chalk" userId="287f8aa4f4de1d19" providerId="LiveId" clId="{08171289-B5EA-4201-A2F2-2EB5219A3894}" dt="2023-07-21T15:30:25.735" v="7253" actId="113"/>
          <ac:spMkLst>
            <pc:docMk/>
            <pc:sldMk cId="1162364707" sldId="563"/>
            <ac:spMk id="2" creationId="{2CED0939-2445-F1A3-21AE-0A535344DD5D}"/>
          </ac:spMkLst>
        </pc:spChg>
        <pc:spChg chg="mod">
          <ac:chgData name="Richard Chalk" userId="287f8aa4f4de1d19" providerId="LiveId" clId="{08171289-B5EA-4201-A2F2-2EB5219A3894}" dt="2023-07-21T15:31:44.192" v="7299" actId="14100"/>
          <ac:spMkLst>
            <pc:docMk/>
            <pc:sldMk cId="1162364707" sldId="563"/>
            <ac:spMk id="3" creationId="{173D56EC-57A4-FE19-1901-5242223ADD72}"/>
          </ac:spMkLst>
        </pc:spChg>
        <pc:spChg chg="mod ord">
          <ac:chgData name="Richard Chalk" userId="287f8aa4f4de1d19" providerId="LiveId" clId="{08171289-B5EA-4201-A2F2-2EB5219A3894}" dt="2023-07-21T11:24:25.338" v="5805" actId="167"/>
          <ac:spMkLst>
            <pc:docMk/>
            <pc:sldMk cId="1162364707" sldId="563"/>
            <ac:spMk id="7" creationId="{EBD62573-4B50-EAD6-8C7E-C3AE6A9F45B4}"/>
          </ac:spMkLst>
        </pc:spChg>
        <pc:spChg chg="add mod ord">
          <ac:chgData name="Richard Chalk" userId="287f8aa4f4de1d19" providerId="LiveId" clId="{08171289-B5EA-4201-A2F2-2EB5219A3894}" dt="2023-07-21T11:26:39.558" v="5905" actId="20577"/>
          <ac:spMkLst>
            <pc:docMk/>
            <pc:sldMk cId="1162364707" sldId="563"/>
            <ac:spMk id="9" creationId="{0056D2F0-01AC-8335-EA0B-75EFFEC476C0}"/>
          </ac:spMkLst>
        </pc:spChg>
        <pc:spChg chg="del">
          <ac:chgData name="Richard Chalk" userId="287f8aa4f4de1d19" providerId="LiveId" clId="{08171289-B5EA-4201-A2F2-2EB5219A3894}" dt="2023-07-21T07:56:00.056" v="2478" actId="478"/>
          <ac:spMkLst>
            <pc:docMk/>
            <pc:sldMk cId="1162364707" sldId="563"/>
            <ac:spMk id="11" creationId="{289240D9-2B35-5205-24FE-A65573DEA281}"/>
          </ac:spMkLst>
        </pc:spChg>
        <pc:spChg chg="add mod">
          <ac:chgData name="Richard Chalk" userId="287f8aa4f4de1d19" providerId="LiveId" clId="{08171289-B5EA-4201-A2F2-2EB5219A3894}" dt="2023-07-21T08:08:37.112" v="2916" actId="164"/>
          <ac:spMkLst>
            <pc:docMk/>
            <pc:sldMk cId="1162364707" sldId="563"/>
            <ac:spMk id="18" creationId="{214162C7-56EC-BAD3-0D0E-40FAFD8C2D4B}"/>
          </ac:spMkLst>
        </pc:spChg>
        <pc:grpChg chg="add mod ord">
          <ac:chgData name="Richard Chalk" userId="287f8aa4f4de1d19" providerId="LiveId" clId="{08171289-B5EA-4201-A2F2-2EB5219A3894}" dt="2023-07-21T08:09:02.598" v="2959" actId="167"/>
          <ac:grpSpMkLst>
            <pc:docMk/>
            <pc:sldMk cId="1162364707" sldId="563"/>
            <ac:grpSpMk id="19" creationId="{613AAA79-00B2-E3A7-93E2-9613D0940D53}"/>
          </ac:grpSpMkLst>
        </pc:grpChg>
        <pc:picChg chg="ord">
          <ac:chgData name="Richard Chalk" userId="287f8aa4f4de1d19" providerId="LiveId" clId="{08171289-B5EA-4201-A2F2-2EB5219A3894}" dt="2023-07-21T08:08:39.544" v="2917" actId="166"/>
          <ac:picMkLst>
            <pc:docMk/>
            <pc:sldMk cId="1162364707" sldId="563"/>
            <ac:picMk id="5" creationId="{6325E9FD-CB31-18CC-9788-1DF96F31E1FE}"/>
          </ac:picMkLst>
        </pc:picChg>
        <pc:picChg chg="add mod">
          <ac:chgData name="Richard Chalk" userId="287f8aa4f4de1d19" providerId="LiveId" clId="{08171289-B5EA-4201-A2F2-2EB5219A3894}" dt="2023-07-21T07:54:08.769" v="2246"/>
          <ac:picMkLst>
            <pc:docMk/>
            <pc:sldMk cId="1162364707" sldId="563"/>
            <ac:picMk id="8" creationId="{BDAEFB3F-21F4-4BF5-90D1-3DDFA5C8DD97}"/>
          </ac:picMkLst>
        </pc:picChg>
        <pc:picChg chg="del">
          <ac:chgData name="Richard Chalk" userId="287f8aa4f4de1d19" providerId="LiveId" clId="{08171289-B5EA-4201-A2F2-2EB5219A3894}" dt="2023-07-21T07:53:57.603" v="2243" actId="478"/>
          <ac:picMkLst>
            <pc:docMk/>
            <pc:sldMk cId="1162364707" sldId="563"/>
            <ac:picMk id="9" creationId="{3FD9DE2C-01D6-9D6D-26E4-DA2F4D182203}"/>
          </ac:picMkLst>
        </pc:picChg>
        <pc:picChg chg="add mod">
          <ac:chgData name="Richard Chalk" userId="287f8aa4f4de1d19" providerId="LiveId" clId="{08171289-B5EA-4201-A2F2-2EB5219A3894}" dt="2023-07-21T11:26:25.655" v="5894" actId="1035"/>
          <ac:picMkLst>
            <pc:docMk/>
            <pc:sldMk cId="1162364707" sldId="563"/>
            <ac:picMk id="10" creationId="{022B6CF2-19B1-FFD7-C983-811075B7E143}"/>
          </ac:picMkLst>
        </pc:picChg>
        <pc:picChg chg="del">
          <ac:chgData name="Richard Chalk" userId="287f8aa4f4de1d19" providerId="LiveId" clId="{08171289-B5EA-4201-A2F2-2EB5219A3894}" dt="2023-07-21T07:53:57.603" v="2243" actId="478"/>
          <ac:picMkLst>
            <pc:docMk/>
            <pc:sldMk cId="1162364707" sldId="563"/>
            <ac:picMk id="10" creationId="{432DAA5A-3895-79F7-7F4A-288A8280420A}"/>
          </ac:picMkLst>
        </pc:picChg>
        <pc:picChg chg="del">
          <ac:chgData name="Richard Chalk" userId="287f8aa4f4de1d19" providerId="LiveId" clId="{08171289-B5EA-4201-A2F2-2EB5219A3894}" dt="2023-07-21T07:55:58.872" v="2477" actId="478"/>
          <ac:picMkLst>
            <pc:docMk/>
            <pc:sldMk cId="1162364707" sldId="563"/>
            <ac:picMk id="12" creationId="{50999DFC-D2F1-6677-CFF7-1B436CB93C24}"/>
          </ac:picMkLst>
        </pc:picChg>
        <pc:picChg chg="add mod">
          <ac:chgData name="Richard Chalk" userId="287f8aa4f4de1d19" providerId="LiveId" clId="{08171289-B5EA-4201-A2F2-2EB5219A3894}" dt="2023-07-21T11:25:14.802" v="5852" actId="1035"/>
          <ac:picMkLst>
            <pc:docMk/>
            <pc:sldMk cId="1162364707" sldId="563"/>
            <ac:picMk id="13" creationId="{6627F562-1D43-23DF-2587-4CE180AC8804}"/>
          </ac:picMkLst>
        </pc:picChg>
        <pc:picChg chg="add mod">
          <ac:chgData name="Richard Chalk" userId="287f8aa4f4de1d19" providerId="LiveId" clId="{08171289-B5EA-4201-A2F2-2EB5219A3894}" dt="2023-07-21T08:08:37.112" v="2916" actId="164"/>
          <ac:picMkLst>
            <pc:docMk/>
            <pc:sldMk cId="1162364707" sldId="563"/>
            <ac:picMk id="15" creationId="{C1D0321F-100E-3F71-F36A-93834770EC08}"/>
          </ac:picMkLst>
        </pc:picChg>
        <pc:picChg chg="add mod">
          <ac:chgData name="Richard Chalk" userId="287f8aa4f4de1d19" providerId="LiveId" clId="{08171289-B5EA-4201-A2F2-2EB5219A3894}" dt="2023-07-21T08:09:08.577" v="2960" actId="1076"/>
          <ac:picMkLst>
            <pc:docMk/>
            <pc:sldMk cId="1162364707" sldId="563"/>
            <ac:picMk id="17" creationId="{C70CB963-5239-BF68-BB66-8ED64A22CF24}"/>
          </ac:picMkLst>
        </pc:picChg>
        <pc:picChg chg="add mod">
          <ac:chgData name="Richard Chalk" userId="287f8aa4f4de1d19" providerId="LiveId" clId="{08171289-B5EA-4201-A2F2-2EB5219A3894}" dt="2023-07-21T08:39:54.783" v="3370" actId="1076"/>
          <ac:picMkLst>
            <pc:docMk/>
            <pc:sldMk cId="1162364707" sldId="563"/>
            <ac:picMk id="20" creationId="{29107DFA-254B-BB89-26AF-F6B9143897BF}"/>
          </ac:picMkLst>
        </pc:picChg>
        <pc:picChg chg="add mod">
          <ac:chgData name="Richard Chalk" userId="287f8aa4f4de1d19" providerId="LiveId" clId="{08171289-B5EA-4201-A2F2-2EB5219A3894}" dt="2023-07-21T11:26:51.384" v="5913" actId="1035"/>
          <ac:picMkLst>
            <pc:docMk/>
            <pc:sldMk cId="1162364707" sldId="563"/>
            <ac:picMk id="1026" creationId="{E21633EB-2CDE-07A4-0B05-A6399C8706BA}"/>
          </ac:picMkLst>
        </pc:picChg>
      </pc:sldChg>
      <pc:sldChg chg="addSp delSp modSp add mod modNotesTx">
        <pc:chgData name="Richard Chalk" userId="287f8aa4f4de1d19" providerId="LiveId" clId="{08171289-B5EA-4201-A2F2-2EB5219A3894}" dt="2023-07-21T15:35:23.339" v="7430"/>
        <pc:sldMkLst>
          <pc:docMk/>
          <pc:sldMk cId="627415354" sldId="564"/>
        </pc:sldMkLst>
        <pc:spChg chg="mod">
          <ac:chgData name="Richard Chalk" userId="287f8aa4f4de1d19" providerId="LiveId" clId="{08171289-B5EA-4201-A2F2-2EB5219A3894}" dt="2023-07-21T15:33:45.537" v="7408" actId="6549"/>
          <ac:spMkLst>
            <pc:docMk/>
            <pc:sldMk cId="627415354" sldId="564"/>
            <ac:spMk id="2" creationId="{2CED0939-2445-F1A3-21AE-0A535344DD5D}"/>
          </ac:spMkLst>
        </pc:spChg>
        <pc:spChg chg="del">
          <ac:chgData name="Richard Chalk" userId="287f8aa4f4de1d19" providerId="LiveId" clId="{08171289-B5EA-4201-A2F2-2EB5219A3894}" dt="2023-07-21T08:44:40.982" v="3384" actId="478"/>
          <ac:spMkLst>
            <pc:docMk/>
            <pc:sldMk cId="627415354" sldId="564"/>
            <ac:spMk id="3" creationId="{173D56EC-57A4-FE19-1901-5242223ADD72}"/>
          </ac:spMkLst>
        </pc:spChg>
        <pc:spChg chg="add mod">
          <ac:chgData name="Richard Chalk" userId="287f8aa4f4de1d19" providerId="LiveId" clId="{08171289-B5EA-4201-A2F2-2EB5219A3894}" dt="2023-07-21T15:34:57.340" v="7429" actId="1037"/>
          <ac:spMkLst>
            <pc:docMk/>
            <pc:sldMk cId="627415354" sldId="564"/>
            <ac:spMk id="3" creationId="{38849B3A-EEBC-3717-F310-42859BD550CF}"/>
          </ac:spMkLst>
        </pc:spChg>
        <pc:spChg chg="mod">
          <ac:chgData name="Richard Chalk" userId="287f8aa4f4de1d19" providerId="LiveId" clId="{08171289-B5EA-4201-A2F2-2EB5219A3894}" dt="2023-07-21T09:31:42.680" v="5629" actId="313"/>
          <ac:spMkLst>
            <pc:docMk/>
            <pc:sldMk cId="627415354" sldId="564"/>
            <ac:spMk id="7" creationId="{EBD62573-4B50-EAD6-8C7E-C3AE6A9F45B4}"/>
          </ac:spMkLst>
        </pc:spChg>
        <pc:spChg chg="add mod">
          <ac:chgData name="Richard Chalk" userId="287f8aa4f4de1d19" providerId="LiveId" clId="{08171289-B5EA-4201-A2F2-2EB5219A3894}" dt="2023-07-21T15:34:42.290" v="7423" actId="20577"/>
          <ac:spMkLst>
            <pc:docMk/>
            <pc:sldMk cId="627415354" sldId="564"/>
            <ac:spMk id="9" creationId="{95D72E99-AB07-8645-5E6E-709CB4662776}"/>
          </ac:spMkLst>
        </pc:spChg>
        <pc:spChg chg="add mod">
          <ac:chgData name="Richard Chalk" userId="287f8aa4f4de1d19" providerId="LiveId" clId="{08171289-B5EA-4201-A2F2-2EB5219A3894}" dt="2023-07-21T15:34:51.692" v="7427" actId="20577"/>
          <ac:spMkLst>
            <pc:docMk/>
            <pc:sldMk cId="627415354" sldId="564"/>
            <ac:spMk id="10" creationId="{42C84337-CB48-162D-F306-7984E8F6EDC9}"/>
          </ac:spMkLst>
        </pc:spChg>
        <pc:spChg chg="add mod">
          <ac:chgData name="Richard Chalk" userId="287f8aa4f4de1d19" providerId="LiveId" clId="{08171289-B5EA-4201-A2F2-2EB5219A3894}" dt="2023-07-21T15:35:23.339" v="7430"/>
          <ac:spMkLst>
            <pc:docMk/>
            <pc:sldMk cId="627415354" sldId="564"/>
            <ac:spMk id="11" creationId="{D9CB0CC0-0979-BED1-0801-3605EAEB36F7}"/>
          </ac:spMkLst>
        </pc:spChg>
        <pc:spChg chg="add mod">
          <ac:chgData name="Richard Chalk" userId="287f8aa4f4de1d19" providerId="LiveId" clId="{08171289-B5EA-4201-A2F2-2EB5219A3894}" dt="2023-07-21T08:50:47.039" v="3659" actId="1038"/>
          <ac:spMkLst>
            <pc:docMk/>
            <pc:sldMk cId="627415354" sldId="564"/>
            <ac:spMk id="21" creationId="{97489946-3DB5-DD72-0A00-B4A68B423DAB}"/>
          </ac:spMkLst>
        </pc:spChg>
        <pc:spChg chg="add mod">
          <ac:chgData name="Richard Chalk" userId="287f8aa4f4de1d19" providerId="LiveId" clId="{08171289-B5EA-4201-A2F2-2EB5219A3894}" dt="2023-07-21T08:50:59.451" v="3666" actId="208"/>
          <ac:spMkLst>
            <pc:docMk/>
            <pc:sldMk cId="627415354" sldId="564"/>
            <ac:spMk id="22" creationId="{3EAFF256-77B7-4C76-4C35-3EA5DD06E0D3}"/>
          </ac:spMkLst>
        </pc:spChg>
        <pc:spChg chg="add mod">
          <ac:chgData name="Richard Chalk" userId="287f8aa4f4de1d19" providerId="LiveId" clId="{08171289-B5EA-4201-A2F2-2EB5219A3894}" dt="2023-07-21T08:51:32.196" v="3685"/>
          <ac:spMkLst>
            <pc:docMk/>
            <pc:sldMk cId="627415354" sldId="564"/>
            <ac:spMk id="23" creationId="{2B6C3FB6-1214-B156-AF24-B806402B6538}"/>
          </ac:spMkLst>
        </pc:spChg>
        <pc:spChg chg="add mod">
          <ac:chgData name="Richard Chalk" userId="287f8aa4f4de1d19" providerId="LiveId" clId="{08171289-B5EA-4201-A2F2-2EB5219A3894}" dt="2023-07-21T08:51:50.042" v="3696" actId="207"/>
          <ac:spMkLst>
            <pc:docMk/>
            <pc:sldMk cId="627415354" sldId="564"/>
            <ac:spMk id="24" creationId="{90669896-3EDF-ED9D-80EE-E49941A99C64}"/>
          </ac:spMkLst>
        </pc:spChg>
        <pc:spChg chg="add mod">
          <ac:chgData name="Richard Chalk" userId="287f8aa4f4de1d19" providerId="LiveId" clId="{08171289-B5EA-4201-A2F2-2EB5219A3894}" dt="2023-07-21T15:34:22.240" v="7419" actId="1035"/>
          <ac:spMkLst>
            <pc:docMk/>
            <pc:sldMk cId="627415354" sldId="564"/>
            <ac:spMk id="25" creationId="{22829FAC-064E-76C9-F4B2-1407FD8B0941}"/>
          </ac:spMkLst>
        </pc:spChg>
        <pc:grpChg chg="del">
          <ac:chgData name="Richard Chalk" userId="287f8aa4f4de1d19" providerId="LiveId" clId="{08171289-B5EA-4201-A2F2-2EB5219A3894}" dt="2023-07-21T08:48:19.099" v="3621" actId="478"/>
          <ac:grpSpMkLst>
            <pc:docMk/>
            <pc:sldMk cId="627415354" sldId="564"/>
            <ac:grpSpMk id="19" creationId="{613AAA79-00B2-E3A7-93E2-9613D0940D53}"/>
          </ac:grpSpMkLst>
        </pc:grpChg>
        <pc:picChg chg="add del mod">
          <ac:chgData name="Richard Chalk" userId="287f8aa4f4de1d19" providerId="LiveId" clId="{08171289-B5EA-4201-A2F2-2EB5219A3894}" dt="2023-07-21T08:49:35.657" v="3624" actId="478"/>
          <ac:picMkLst>
            <pc:docMk/>
            <pc:sldMk cId="627415354" sldId="564"/>
            <ac:picMk id="10" creationId="{8C70F75C-2EB6-C91E-6B78-EEB148A5C3D0}"/>
          </ac:picMkLst>
        </pc:picChg>
        <pc:picChg chg="add mod">
          <ac:chgData name="Richard Chalk" userId="287f8aa4f4de1d19" providerId="LiveId" clId="{08171289-B5EA-4201-A2F2-2EB5219A3894}" dt="2023-07-21T08:49:38.887" v="3626" actId="1076"/>
          <ac:picMkLst>
            <pc:docMk/>
            <pc:sldMk cId="627415354" sldId="564"/>
            <ac:picMk id="12" creationId="{47AB9F89-8DD5-754C-1C61-5310ECDA959D}"/>
          </ac:picMkLst>
        </pc:picChg>
        <pc:picChg chg="add mod">
          <ac:chgData name="Richard Chalk" userId="287f8aa4f4de1d19" providerId="LiveId" clId="{08171289-B5EA-4201-A2F2-2EB5219A3894}" dt="2023-07-21T15:35:23.339" v="7430"/>
          <ac:picMkLst>
            <pc:docMk/>
            <pc:sldMk cId="627415354" sldId="564"/>
            <ac:picMk id="13" creationId="{30322A97-6EE7-7C7F-B012-A5C1BFC7A6C5}"/>
          </ac:picMkLst>
        </pc:picChg>
        <pc:picChg chg="del">
          <ac:chgData name="Richard Chalk" userId="287f8aa4f4de1d19" providerId="LiveId" clId="{08171289-B5EA-4201-A2F2-2EB5219A3894}" dt="2023-07-21T08:45:26.391" v="3447" actId="478"/>
          <ac:picMkLst>
            <pc:docMk/>
            <pc:sldMk cId="627415354" sldId="564"/>
            <ac:picMk id="13" creationId="{6627F562-1D43-23DF-2587-4CE180AC8804}"/>
          </ac:picMkLst>
        </pc:picChg>
        <pc:picChg chg="add mod">
          <ac:chgData name="Richard Chalk" userId="287f8aa4f4de1d19" providerId="LiveId" clId="{08171289-B5EA-4201-A2F2-2EB5219A3894}" dt="2023-07-21T08:49:56.296" v="3628" actId="1076"/>
          <ac:picMkLst>
            <pc:docMk/>
            <pc:sldMk cId="627415354" sldId="564"/>
            <ac:picMk id="16" creationId="{C0BCD04A-1E63-38B8-F9A0-72C89095D1F4}"/>
          </ac:picMkLst>
        </pc:picChg>
        <pc:picChg chg="del">
          <ac:chgData name="Richard Chalk" userId="287f8aa4f4de1d19" providerId="LiveId" clId="{08171289-B5EA-4201-A2F2-2EB5219A3894}" dt="2023-07-21T08:44:48.176" v="3385" actId="478"/>
          <ac:picMkLst>
            <pc:docMk/>
            <pc:sldMk cId="627415354" sldId="564"/>
            <ac:picMk id="17" creationId="{C70CB963-5239-BF68-BB66-8ED64A22CF24}"/>
          </ac:picMkLst>
        </pc:picChg>
        <pc:picChg chg="del">
          <ac:chgData name="Richard Chalk" userId="287f8aa4f4de1d19" providerId="LiveId" clId="{08171289-B5EA-4201-A2F2-2EB5219A3894}" dt="2023-07-21T08:44:31.093" v="3383" actId="478"/>
          <ac:picMkLst>
            <pc:docMk/>
            <pc:sldMk cId="627415354" sldId="564"/>
            <ac:picMk id="20" creationId="{29107DFA-254B-BB89-26AF-F6B9143897BF}"/>
          </ac:picMkLst>
        </pc:picChg>
        <pc:picChg chg="add mod">
          <ac:chgData name="Richard Chalk" userId="287f8aa4f4de1d19" providerId="LiveId" clId="{08171289-B5EA-4201-A2F2-2EB5219A3894}" dt="2023-07-21T15:32:59.107" v="7325" actId="1076"/>
          <ac:picMkLst>
            <pc:docMk/>
            <pc:sldMk cId="627415354" sldId="564"/>
            <ac:picMk id="1026" creationId="{BB5D702E-8FD6-A0C9-8E49-0845293CE325}"/>
          </ac:picMkLst>
        </pc:picChg>
      </pc:sldChg>
      <pc:sldChg chg="addSp delSp modSp add mod modNotesTx">
        <pc:chgData name="Richard Chalk" userId="287f8aa4f4de1d19" providerId="LiveId" clId="{08171289-B5EA-4201-A2F2-2EB5219A3894}" dt="2023-07-21T15:36:26.299" v="7456" actId="6549"/>
        <pc:sldMkLst>
          <pc:docMk/>
          <pc:sldMk cId="4133302125" sldId="565"/>
        </pc:sldMkLst>
        <pc:spChg chg="mod">
          <ac:chgData name="Richard Chalk" userId="287f8aa4f4de1d19" providerId="LiveId" clId="{08171289-B5EA-4201-A2F2-2EB5219A3894}" dt="2023-07-21T09:31:51.072" v="5636" actId="20577"/>
          <ac:spMkLst>
            <pc:docMk/>
            <pc:sldMk cId="4133302125" sldId="565"/>
            <ac:spMk id="2" creationId="{2CED0939-2445-F1A3-21AE-0A535344DD5D}"/>
          </ac:spMkLst>
        </pc:spChg>
        <pc:spChg chg="add mod">
          <ac:chgData name="Richard Chalk" userId="287f8aa4f4de1d19" providerId="LiveId" clId="{08171289-B5EA-4201-A2F2-2EB5219A3894}" dt="2023-07-21T11:44:20.056" v="5923" actId="1076"/>
          <ac:spMkLst>
            <pc:docMk/>
            <pc:sldMk cId="4133302125" sldId="565"/>
            <ac:spMk id="3" creationId="{379D93F3-7BAD-47B7-88BB-D2E9739B53BA}"/>
          </ac:spMkLst>
        </pc:spChg>
        <pc:spChg chg="add mod">
          <ac:chgData name="Richard Chalk" userId="287f8aa4f4de1d19" providerId="LiveId" clId="{08171289-B5EA-4201-A2F2-2EB5219A3894}" dt="2023-07-21T11:44:26.757" v="5927" actId="20577"/>
          <ac:spMkLst>
            <pc:docMk/>
            <pc:sldMk cId="4133302125" sldId="565"/>
            <ac:spMk id="5" creationId="{E7309124-CE94-4F0C-FFA5-F3ACAD033816}"/>
          </ac:spMkLst>
        </pc:spChg>
        <pc:spChg chg="mod">
          <ac:chgData name="Richard Chalk" userId="287f8aa4f4de1d19" providerId="LiveId" clId="{08171289-B5EA-4201-A2F2-2EB5219A3894}" dt="2023-07-21T09:31:39.567" v="5628" actId="313"/>
          <ac:spMkLst>
            <pc:docMk/>
            <pc:sldMk cId="4133302125" sldId="565"/>
            <ac:spMk id="7" creationId="{EBD62573-4B50-EAD6-8C7E-C3AE6A9F45B4}"/>
          </ac:spMkLst>
        </pc:spChg>
        <pc:spChg chg="add mod">
          <ac:chgData name="Richard Chalk" userId="287f8aa4f4de1d19" providerId="LiveId" clId="{08171289-B5EA-4201-A2F2-2EB5219A3894}" dt="2023-07-21T09:08:48.858" v="4098" actId="1036"/>
          <ac:spMkLst>
            <pc:docMk/>
            <pc:sldMk cId="4133302125" sldId="565"/>
            <ac:spMk id="10" creationId="{93CB6760-8F84-96F2-C888-DBF288FE00A1}"/>
          </ac:spMkLst>
        </pc:spChg>
        <pc:spChg chg="add mod">
          <ac:chgData name="Richard Chalk" userId="287f8aa4f4de1d19" providerId="LiveId" clId="{08171289-B5EA-4201-A2F2-2EB5219A3894}" dt="2023-07-21T09:16:56.913" v="4662" actId="1035"/>
          <ac:spMkLst>
            <pc:docMk/>
            <pc:sldMk cId="4133302125" sldId="565"/>
            <ac:spMk id="14" creationId="{5D878B58-E4A0-2976-EB45-E2966D094A89}"/>
          </ac:spMkLst>
        </pc:spChg>
        <pc:spChg chg="add mod">
          <ac:chgData name="Richard Chalk" userId="287f8aa4f4de1d19" providerId="LiveId" clId="{08171289-B5EA-4201-A2F2-2EB5219A3894}" dt="2023-07-21T09:17:00.987" v="4677" actId="1035"/>
          <ac:spMkLst>
            <pc:docMk/>
            <pc:sldMk cId="4133302125" sldId="565"/>
            <ac:spMk id="15" creationId="{B6E298D4-74AF-3E49-2148-95C5A4C01111}"/>
          </ac:spMkLst>
        </pc:spChg>
        <pc:spChg chg="add mod">
          <ac:chgData name="Richard Chalk" userId="287f8aa4f4de1d19" providerId="LiveId" clId="{08171289-B5EA-4201-A2F2-2EB5219A3894}" dt="2023-07-21T09:17:08.654" v="4696" actId="1037"/>
          <ac:spMkLst>
            <pc:docMk/>
            <pc:sldMk cId="4133302125" sldId="565"/>
            <ac:spMk id="17" creationId="{21CDF737-758B-8EAE-D5D7-3D1C04553E06}"/>
          </ac:spMkLst>
        </pc:spChg>
        <pc:spChg chg="add mod">
          <ac:chgData name="Richard Chalk" userId="287f8aa4f4de1d19" providerId="LiveId" clId="{08171289-B5EA-4201-A2F2-2EB5219A3894}" dt="2023-07-21T09:08:58.904" v="4103" actId="14100"/>
          <ac:spMkLst>
            <pc:docMk/>
            <pc:sldMk cId="4133302125" sldId="565"/>
            <ac:spMk id="18" creationId="{A1E241D7-D9A0-4D5D-C228-94DF397F42BD}"/>
          </ac:spMkLst>
        </pc:spChg>
        <pc:spChg chg="add mod">
          <ac:chgData name="Richard Chalk" userId="287f8aa4f4de1d19" providerId="LiveId" clId="{08171289-B5EA-4201-A2F2-2EB5219A3894}" dt="2023-07-21T15:36:26.299" v="7456" actId="6549"/>
          <ac:spMkLst>
            <pc:docMk/>
            <pc:sldMk cId="4133302125" sldId="565"/>
            <ac:spMk id="19" creationId="{A1CDD07D-4828-A3B6-DA91-EC37B83E0F59}"/>
          </ac:spMkLst>
        </pc:spChg>
        <pc:spChg chg="add mod">
          <ac:chgData name="Richard Chalk" userId="287f8aa4f4de1d19" providerId="LiveId" clId="{08171289-B5EA-4201-A2F2-2EB5219A3894}" dt="2023-07-21T09:14:40.232" v="4498" actId="113"/>
          <ac:spMkLst>
            <pc:docMk/>
            <pc:sldMk cId="4133302125" sldId="565"/>
            <ac:spMk id="20" creationId="{07838388-8DE2-8686-7E14-C4BD296087A5}"/>
          </ac:spMkLst>
        </pc:spChg>
        <pc:spChg chg="del">
          <ac:chgData name="Richard Chalk" userId="287f8aa4f4de1d19" providerId="LiveId" clId="{08171289-B5EA-4201-A2F2-2EB5219A3894}" dt="2023-07-21T08:59:48.223" v="3854" actId="478"/>
          <ac:spMkLst>
            <pc:docMk/>
            <pc:sldMk cId="4133302125" sldId="565"/>
            <ac:spMk id="21" creationId="{97489946-3DB5-DD72-0A00-B4A68B423DAB}"/>
          </ac:spMkLst>
        </pc:spChg>
        <pc:spChg chg="del">
          <ac:chgData name="Richard Chalk" userId="287f8aa4f4de1d19" providerId="LiveId" clId="{08171289-B5EA-4201-A2F2-2EB5219A3894}" dt="2023-07-21T08:59:47.109" v="3853" actId="478"/>
          <ac:spMkLst>
            <pc:docMk/>
            <pc:sldMk cId="4133302125" sldId="565"/>
            <ac:spMk id="22" creationId="{3EAFF256-77B7-4C76-4C35-3EA5DD06E0D3}"/>
          </ac:spMkLst>
        </pc:spChg>
        <pc:spChg chg="del">
          <ac:chgData name="Richard Chalk" userId="287f8aa4f4de1d19" providerId="LiveId" clId="{08171289-B5EA-4201-A2F2-2EB5219A3894}" dt="2023-07-21T08:59:49.546" v="3855" actId="478"/>
          <ac:spMkLst>
            <pc:docMk/>
            <pc:sldMk cId="4133302125" sldId="565"/>
            <ac:spMk id="23" creationId="{2B6C3FB6-1214-B156-AF24-B806402B6538}"/>
          </ac:spMkLst>
        </pc:spChg>
        <pc:spChg chg="del">
          <ac:chgData name="Richard Chalk" userId="287f8aa4f4de1d19" providerId="LiveId" clId="{08171289-B5EA-4201-A2F2-2EB5219A3894}" dt="2023-07-21T08:59:50.683" v="3856" actId="478"/>
          <ac:spMkLst>
            <pc:docMk/>
            <pc:sldMk cId="4133302125" sldId="565"/>
            <ac:spMk id="24" creationId="{90669896-3EDF-ED9D-80EE-E49941A99C64}"/>
          </ac:spMkLst>
        </pc:spChg>
        <pc:spChg chg="del">
          <ac:chgData name="Richard Chalk" userId="287f8aa4f4de1d19" providerId="LiveId" clId="{08171289-B5EA-4201-A2F2-2EB5219A3894}" dt="2023-07-21T08:59:45.279" v="3852" actId="478"/>
          <ac:spMkLst>
            <pc:docMk/>
            <pc:sldMk cId="4133302125" sldId="565"/>
            <ac:spMk id="25" creationId="{22829FAC-064E-76C9-F4B2-1407FD8B0941}"/>
          </ac:spMkLst>
        </pc:spChg>
        <pc:spChg chg="add del mod">
          <ac:chgData name="Richard Chalk" userId="287f8aa4f4de1d19" providerId="LiveId" clId="{08171289-B5EA-4201-A2F2-2EB5219A3894}" dt="2023-07-21T09:32:38.739" v="5663"/>
          <ac:spMkLst>
            <pc:docMk/>
            <pc:sldMk cId="4133302125" sldId="565"/>
            <ac:spMk id="29" creationId="{F45F74B2-DD62-366B-AC08-080F55DB2BB8}"/>
          </ac:spMkLst>
        </pc:spChg>
        <pc:spChg chg="add mod">
          <ac:chgData name="Richard Chalk" userId="287f8aa4f4de1d19" providerId="LiveId" clId="{08171289-B5EA-4201-A2F2-2EB5219A3894}" dt="2023-07-21T09:32:21.973" v="5650" actId="1076"/>
          <ac:spMkLst>
            <pc:docMk/>
            <pc:sldMk cId="4133302125" sldId="565"/>
            <ac:spMk id="30" creationId="{23782503-0654-C240-8671-C51AC2B86036}"/>
          </ac:spMkLst>
        </pc:spChg>
        <pc:spChg chg="add mod">
          <ac:chgData name="Richard Chalk" userId="287f8aa4f4de1d19" providerId="LiveId" clId="{08171289-B5EA-4201-A2F2-2EB5219A3894}" dt="2023-07-21T09:32:31.081" v="5657" actId="20577"/>
          <ac:spMkLst>
            <pc:docMk/>
            <pc:sldMk cId="4133302125" sldId="565"/>
            <ac:spMk id="31" creationId="{4E167631-5088-3324-32A2-4C132C6B1F4B}"/>
          </ac:spMkLst>
        </pc:spChg>
        <pc:spChg chg="add mod">
          <ac:chgData name="Richard Chalk" userId="287f8aa4f4de1d19" providerId="LiveId" clId="{08171289-B5EA-4201-A2F2-2EB5219A3894}" dt="2023-07-21T09:32:37.575" v="5661" actId="20577"/>
          <ac:spMkLst>
            <pc:docMk/>
            <pc:sldMk cId="4133302125" sldId="565"/>
            <ac:spMk id="32" creationId="{271B31A3-2BF7-8979-9B37-2326B89AAC34}"/>
          </ac:spMkLst>
        </pc:spChg>
        <pc:picChg chg="del mod">
          <ac:chgData name="Richard Chalk" userId="287f8aa4f4de1d19" providerId="LiveId" clId="{08171289-B5EA-4201-A2F2-2EB5219A3894}" dt="2023-07-21T09:12:37.500" v="4363" actId="478"/>
          <ac:picMkLst>
            <pc:docMk/>
            <pc:sldMk cId="4133302125" sldId="565"/>
            <ac:picMk id="5" creationId="{6325E9FD-CB31-18CC-9788-1DF96F31E1FE}"/>
          </ac:picMkLst>
        </pc:picChg>
        <pc:picChg chg="add mod">
          <ac:chgData name="Richard Chalk" userId="287f8aa4f4de1d19" providerId="LiveId" clId="{08171289-B5EA-4201-A2F2-2EB5219A3894}" dt="2023-07-21T09:08:48.858" v="4098" actId="1036"/>
          <ac:picMkLst>
            <pc:docMk/>
            <pc:sldMk cId="4133302125" sldId="565"/>
            <ac:picMk id="9" creationId="{DEDCFE57-38EC-5F45-D35C-BAAE9CCA5799}"/>
          </ac:picMkLst>
        </pc:picChg>
        <pc:picChg chg="del">
          <ac:chgData name="Richard Chalk" userId="287f8aa4f4de1d19" providerId="LiveId" clId="{08171289-B5EA-4201-A2F2-2EB5219A3894}" dt="2023-07-21T08:59:43.188" v="3850" actId="478"/>
          <ac:picMkLst>
            <pc:docMk/>
            <pc:sldMk cId="4133302125" sldId="565"/>
            <ac:picMk id="12" creationId="{47AB9F89-8DD5-754C-1C61-5310ECDA959D}"/>
          </ac:picMkLst>
        </pc:picChg>
        <pc:picChg chg="add del mod">
          <ac:chgData name="Richard Chalk" userId="287f8aa4f4de1d19" providerId="LiveId" clId="{08171289-B5EA-4201-A2F2-2EB5219A3894}" dt="2023-07-21T09:16:25.717" v="4553" actId="478"/>
          <ac:picMkLst>
            <pc:docMk/>
            <pc:sldMk cId="4133302125" sldId="565"/>
            <ac:picMk id="13" creationId="{A5C310E4-6254-7377-67BE-D0084AE5D12B}"/>
          </ac:picMkLst>
        </pc:picChg>
        <pc:picChg chg="del">
          <ac:chgData name="Richard Chalk" userId="287f8aa4f4de1d19" providerId="LiveId" clId="{08171289-B5EA-4201-A2F2-2EB5219A3894}" dt="2023-07-21T08:59:44.440" v="3851" actId="478"/>
          <ac:picMkLst>
            <pc:docMk/>
            <pc:sldMk cId="4133302125" sldId="565"/>
            <ac:picMk id="16" creationId="{C0BCD04A-1E63-38B8-F9A0-72C89095D1F4}"/>
          </ac:picMkLst>
        </pc:picChg>
        <pc:picChg chg="add mod">
          <ac:chgData name="Richard Chalk" userId="287f8aa4f4de1d19" providerId="LiveId" clId="{08171289-B5EA-4201-A2F2-2EB5219A3894}" dt="2023-07-21T09:14:00.709" v="4478" actId="1076"/>
          <ac:picMkLst>
            <pc:docMk/>
            <pc:sldMk cId="4133302125" sldId="565"/>
            <ac:picMk id="26" creationId="{DF9CAB35-EA6D-967C-D1BB-91D951C9EC34}"/>
          </ac:picMkLst>
        </pc:picChg>
        <pc:picChg chg="add mod ord">
          <ac:chgData name="Richard Chalk" userId="287f8aa4f4de1d19" providerId="LiveId" clId="{08171289-B5EA-4201-A2F2-2EB5219A3894}" dt="2023-07-21T09:16:49.390" v="4638" actId="1037"/>
          <ac:picMkLst>
            <pc:docMk/>
            <pc:sldMk cId="4133302125" sldId="565"/>
            <ac:picMk id="28" creationId="{125E3F08-4B9D-7DD7-0971-CEFABA8B9DD8}"/>
          </ac:picMkLst>
        </pc:picChg>
      </pc:sldChg>
      <pc:sldChg chg="addSp delSp modSp add mod modNotesTx">
        <pc:chgData name="Richard Chalk" userId="287f8aa4f4de1d19" providerId="LiveId" clId="{08171289-B5EA-4201-A2F2-2EB5219A3894}" dt="2023-07-21T15:43:45.048" v="7716" actId="6549"/>
        <pc:sldMkLst>
          <pc:docMk/>
          <pc:sldMk cId="2633768781" sldId="566"/>
        </pc:sldMkLst>
        <pc:spChg chg="mod">
          <ac:chgData name="Richard Chalk" userId="287f8aa4f4de1d19" providerId="LiveId" clId="{08171289-B5EA-4201-A2F2-2EB5219A3894}" dt="2023-07-21T15:43:45.048" v="7716" actId="6549"/>
          <ac:spMkLst>
            <pc:docMk/>
            <pc:sldMk cId="2633768781" sldId="566"/>
            <ac:spMk id="2" creationId="{2CED0939-2445-F1A3-21AE-0A535344DD5D}"/>
          </ac:spMkLst>
        </pc:spChg>
        <pc:spChg chg="add del mod">
          <ac:chgData name="Richard Chalk" userId="287f8aa4f4de1d19" providerId="LiveId" clId="{08171289-B5EA-4201-A2F2-2EB5219A3894}" dt="2023-07-21T15:43:00.933" v="7656" actId="478"/>
          <ac:spMkLst>
            <pc:docMk/>
            <pc:sldMk cId="2633768781" sldId="566"/>
            <ac:spMk id="3" creationId="{0A267509-37AD-3A5F-5620-1E5D06DEB2A2}"/>
          </ac:spMkLst>
        </pc:spChg>
        <pc:spChg chg="mod">
          <ac:chgData name="Richard Chalk" userId="287f8aa4f4de1d19" providerId="LiveId" clId="{08171289-B5EA-4201-A2F2-2EB5219A3894}" dt="2023-07-21T15:40:57.828" v="7655" actId="20577"/>
          <ac:spMkLst>
            <pc:docMk/>
            <pc:sldMk cId="2633768781" sldId="566"/>
            <ac:spMk id="7" creationId="{EBD62573-4B50-EAD6-8C7E-C3AE6A9F45B4}"/>
          </ac:spMkLst>
        </pc:spChg>
        <pc:picChg chg="add del mod">
          <ac:chgData name="Richard Chalk" userId="287f8aa4f4de1d19" providerId="LiveId" clId="{08171289-B5EA-4201-A2F2-2EB5219A3894}" dt="2023-07-21T09:20:50.206" v="4715" actId="478"/>
          <ac:picMkLst>
            <pc:docMk/>
            <pc:sldMk cId="2633768781" sldId="566"/>
            <ac:picMk id="3" creationId="{46B188FD-877A-FB5C-83FC-E6BACE8F6E32}"/>
          </ac:picMkLst>
        </pc:picChg>
        <pc:picChg chg="add mod">
          <ac:chgData name="Richard Chalk" userId="287f8aa4f4de1d19" providerId="LiveId" clId="{08171289-B5EA-4201-A2F2-2EB5219A3894}" dt="2023-07-21T11:45:59.518" v="5993" actId="1036"/>
          <ac:picMkLst>
            <pc:docMk/>
            <pc:sldMk cId="2633768781" sldId="566"/>
            <ac:picMk id="4" creationId="{8F242F36-EE60-F054-B1F8-8FB96E96CB34}"/>
          </ac:picMkLst>
        </pc:picChg>
        <pc:picChg chg="add del mod">
          <ac:chgData name="Richard Chalk" userId="287f8aa4f4de1d19" providerId="LiveId" clId="{08171289-B5EA-4201-A2F2-2EB5219A3894}" dt="2023-07-21T09:34:55.167" v="5742" actId="478"/>
          <ac:picMkLst>
            <pc:docMk/>
            <pc:sldMk cId="2633768781" sldId="566"/>
            <ac:picMk id="8" creationId="{388EA467-BAFF-E923-F503-117EDA4052F2}"/>
          </ac:picMkLst>
        </pc:picChg>
        <pc:picChg chg="add mod">
          <ac:chgData name="Richard Chalk" userId="287f8aa4f4de1d19" providerId="LiveId" clId="{08171289-B5EA-4201-A2F2-2EB5219A3894}" dt="2023-07-21T09:34:58.033" v="5744" actId="1076"/>
          <ac:picMkLst>
            <pc:docMk/>
            <pc:sldMk cId="2633768781" sldId="566"/>
            <ac:picMk id="9" creationId="{17881865-1C23-A3F1-B900-A9DFE6379DEF}"/>
          </ac:picMkLst>
        </pc:picChg>
        <pc:picChg chg="add del mod">
          <ac:chgData name="Richard Chalk" userId="287f8aa4f4de1d19" providerId="LiveId" clId="{08171289-B5EA-4201-A2F2-2EB5219A3894}" dt="2023-07-21T09:36:03.260" v="5750" actId="478"/>
          <ac:picMkLst>
            <pc:docMk/>
            <pc:sldMk cId="2633768781" sldId="566"/>
            <ac:picMk id="10" creationId="{B3845753-4C97-FE24-D6A5-FBAA11AA5C31}"/>
          </ac:picMkLst>
        </pc:picChg>
        <pc:picChg chg="add mod">
          <ac:chgData name="Richard Chalk" userId="287f8aa4f4de1d19" providerId="LiveId" clId="{08171289-B5EA-4201-A2F2-2EB5219A3894}" dt="2023-07-21T09:36:09.519" v="5753" actId="1076"/>
          <ac:picMkLst>
            <pc:docMk/>
            <pc:sldMk cId="2633768781" sldId="566"/>
            <ac:picMk id="6146" creationId="{C13F0F65-67E2-7298-D561-CE773DA2438D}"/>
          </ac:picMkLst>
        </pc:picChg>
      </pc:sldChg>
      <pc:sldChg chg="addSp delSp modSp add mod modNotesTx">
        <pc:chgData name="Richard Chalk" userId="287f8aa4f4de1d19" providerId="LiveId" clId="{08171289-B5EA-4201-A2F2-2EB5219A3894}" dt="2023-07-21T15:38:38.479" v="7480" actId="113"/>
        <pc:sldMkLst>
          <pc:docMk/>
          <pc:sldMk cId="452920350" sldId="567"/>
        </pc:sldMkLst>
        <pc:spChg chg="mod">
          <ac:chgData name="Richard Chalk" userId="287f8aa4f4de1d19" providerId="LiveId" clId="{08171289-B5EA-4201-A2F2-2EB5219A3894}" dt="2023-07-21T15:36:42.802" v="7458" actId="207"/>
          <ac:spMkLst>
            <pc:docMk/>
            <pc:sldMk cId="452920350" sldId="567"/>
            <ac:spMk id="2" creationId="{2CED0939-2445-F1A3-21AE-0A535344DD5D}"/>
          </ac:spMkLst>
        </pc:spChg>
        <pc:spChg chg="add del">
          <ac:chgData name="Richard Chalk" userId="287f8aa4f4de1d19" providerId="LiveId" clId="{08171289-B5EA-4201-A2F2-2EB5219A3894}" dt="2023-07-21T11:46:30.074" v="5994" actId="478"/>
          <ac:spMkLst>
            <pc:docMk/>
            <pc:sldMk cId="452920350" sldId="567"/>
            <ac:spMk id="3" creationId="{7477130F-47E4-7546-689A-94449B1B763C}"/>
          </ac:spMkLst>
        </pc:spChg>
        <pc:spChg chg="mod">
          <ac:chgData name="Richard Chalk" userId="287f8aa4f4de1d19" providerId="LiveId" clId="{08171289-B5EA-4201-A2F2-2EB5219A3894}" dt="2023-07-21T09:31:00.602" v="5623" actId="20577"/>
          <ac:spMkLst>
            <pc:docMk/>
            <pc:sldMk cId="452920350" sldId="567"/>
            <ac:spMk id="7" creationId="{EBD62573-4B50-EAD6-8C7E-C3AE6A9F45B4}"/>
          </ac:spMkLst>
        </pc:spChg>
        <pc:spChg chg="del">
          <ac:chgData name="Richard Chalk" userId="287f8aa4f4de1d19" providerId="LiveId" clId="{08171289-B5EA-4201-A2F2-2EB5219A3894}" dt="2023-07-21T11:50:44.312" v="5996" actId="478"/>
          <ac:spMkLst>
            <pc:docMk/>
            <pc:sldMk cId="452920350" sldId="567"/>
            <ac:spMk id="10" creationId="{93CB6760-8F84-96F2-C888-DBF288FE00A1}"/>
          </ac:spMkLst>
        </pc:spChg>
        <pc:spChg chg="del">
          <ac:chgData name="Richard Chalk" userId="287f8aa4f4de1d19" providerId="LiveId" clId="{08171289-B5EA-4201-A2F2-2EB5219A3894}" dt="2023-07-21T11:50:50.274" v="6000" actId="478"/>
          <ac:spMkLst>
            <pc:docMk/>
            <pc:sldMk cId="452920350" sldId="567"/>
            <ac:spMk id="14" creationId="{5D878B58-E4A0-2976-EB45-E2966D094A89}"/>
          </ac:spMkLst>
        </pc:spChg>
        <pc:spChg chg="del">
          <ac:chgData name="Richard Chalk" userId="287f8aa4f4de1d19" providerId="LiveId" clId="{08171289-B5EA-4201-A2F2-2EB5219A3894}" dt="2023-07-21T11:50:51.042" v="6001" actId="478"/>
          <ac:spMkLst>
            <pc:docMk/>
            <pc:sldMk cId="452920350" sldId="567"/>
            <ac:spMk id="15" creationId="{B6E298D4-74AF-3E49-2148-95C5A4C01111}"/>
          </ac:spMkLst>
        </pc:spChg>
        <pc:spChg chg="del">
          <ac:chgData name="Richard Chalk" userId="287f8aa4f4de1d19" providerId="LiveId" clId="{08171289-B5EA-4201-A2F2-2EB5219A3894}" dt="2023-07-21T11:50:51.903" v="6002" actId="478"/>
          <ac:spMkLst>
            <pc:docMk/>
            <pc:sldMk cId="452920350" sldId="567"/>
            <ac:spMk id="17" creationId="{21CDF737-758B-8EAE-D5D7-3D1C04553E06}"/>
          </ac:spMkLst>
        </pc:spChg>
        <pc:spChg chg="del">
          <ac:chgData name="Richard Chalk" userId="287f8aa4f4de1d19" providerId="LiveId" clId="{08171289-B5EA-4201-A2F2-2EB5219A3894}" dt="2023-07-21T11:50:44.919" v="5997" actId="478"/>
          <ac:spMkLst>
            <pc:docMk/>
            <pc:sldMk cId="452920350" sldId="567"/>
            <ac:spMk id="18" creationId="{A1E241D7-D9A0-4D5D-C228-94DF397F42BD}"/>
          </ac:spMkLst>
        </pc:spChg>
        <pc:spChg chg="mod">
          <ac:chgData name="Richard Chalk" userId="287f8aa4f4de1d19" providerId="LiveId" clId="{08171289-B5EA-4201-A2F2-2EB5219A3894}" dt="2023-07-21T15:38:38.479" v="7480" actId="113"/>
          <ac:spMkLst>
            <pc:docMk/>
            <pc:sldMk cId="452920350" sldId="567"/>
            <ac:spMk id="19" creationId="{A1CDD07D-4828-A3B6-DA91-EC37B83E0F59}"/>
          </ac:spMkLst>
        </pc:spChg>
        <pc:spChg chg="del">
          <ac:chgData name="Richard Chalk" userId="287f8aa4f4de1d19" providerId="LiveId" clId="{08171289-B5EA-4201-A2F2-2EB5219A3894}" dt="2023-07-21T11:51:00.200" v="6005" actId="478"/>
          <ac:spMkLst>
            <pc:docMk/>
            <pc:sldMk cId="452920350" sldId="567"/>
            <ac:spMk id="20" creationId="{07838388-8DE2-8686-7E14-C4BD296087A5}"/>
          </ac:spMkLst>
        </pc:spChg>
        <pc:picChg chg="add mod">
          <ac:chgData name="Richard Chalk" userId="287f8aa4f4de1d19" providerId="LiveId" clId="{08171289-B5EA-4201-A2F2-2EB5219A3894}" dt="2023-07-21T11:50:57.199" v="6003"/>
          <ac:picMkLst>
            <pc:docMk/>
            <pc:sldMk cId="452920350" sldId="567"/>
            <ac:picMk id="5" creationId="{C1240022-787B-B3DB-9D8B-B6452E1CA702}"/>
          </ac:picMkLst>
        </pc:picChg>
        <pc:picChg chg="del">
          <ac:chgData name="Richard Chalk" userId="287f8aa4f4de1d19" providerId="LiveId" clId="{08171289-B5EA-4201-A2F2-2EB5219A3894}" dt="2023-07-21T11:50:42.851" v="5995" actId="478"/>
          <ac:picMkLst>
            <pc:docMk/>
            <pc:sldMk cId="452920350" sldId="567"/>
            <ac:picMk id="9" creationId="{DEDCFE57-38EC-5F45-D35C-BAAE9CCA5799}"/>
          </ac:picMkLst>
        </pc:picChg>
        <pc:picChg chg="add mod">
          <ac:chgData name="Richard Chalk" userId="287f8aa4f4de1d19" providerId="LiveId" clId="{08171289-B5EA-4201-A2F2-2EB5219A3894}" dt="2023-07-21T11:56:12.929" v="6123" actId="1036"/>
          <ac:picMkLst>
            <pc:docMk/>
            <pc:sldMk cId="452920350" sldId="567"/>
            <ac:picMk id="11" creationId="{5F14809F-1A3F-2384-6135-54CFC47C7BF7}"/>
          </ac:picMkLst>
        </pc:picChg>
        <pc:picChg chg="del">
          <ac:chgData name="Richard Chalk" userId="287f8aa4f4de1d19" providerId="LiveId" clId="{08171289-B5EA-4201-A2F2-2EB5219A3894}" dt="2023-07-21T11:50:59.087" v="6004" actId="478"/>
          <ac:picMkLst>
            <pc:docMk/>
            <pc:sldMk cId="452920350" sldId="567"/>
            <ac:picMk id="26" creationId="{DF9CAB35-EA6D-967C-D1BB-91D951C9EC34}"/>
          </ac:picMkLst>
        </pc:picChg>
        <pc:picChg chg="del">
          <ac:chgData name="Richard Chalk" userId="287f8aa4f4de1d19" providerId="LiveId" clId="{08171289-B5EA-4201-A2F2-2EB5219A3894}" dt="2023-07-21T11:50:49.158" v="5999" actId="478"/>
          <ac:picMkLst>
            <pc:docMk/>
            <pc:sldMk cId="452920350" sldId="567"/>
            <ac:picMk id="28" creationId="{125E3F08-4B9D-7DD7-0971-CEFABA8B9DD8}"/>
          </ac:picMkLst>
        </pc:picChg>
        <pc:picChg chg="add mod">
          <ac:chgData name="Richard Chalk" userId="287f8aa4f4de1d19" providerId="LiveId" clId="{08171289-B5EA-4201-A2F2-2EB5219A3894}" dt="2023-07-21T15:38:05.829" v="7470" actId="1076"/>
          <ac:picMkLst>
            <pc:docMk/>
            <pc:sldMk cId="452920350" sldId="567"/>
            <ac:picMk id="2050" creationId="{2B29A701-EFA6-5F44-79F0-DF242269540D}"/>
          </ac:picMkLst>
        </pc:picChg>
      </pc:sldChg>
      <pc:sldChg chg="addSp delSp modSp add mod modNotesTx">
        <pc:chgData name="Richard Chalk" userId="287f8aa4f4de1d19" providerId="LiveId" clId="{08171289-B5EA-4201-A2F2-2EB5219A3894}" dt="2023-07-21T15:39:03.450" v="7497" actId="113"/>
        <pc:sldMkLst>
          <pc:docMk/>
          <pc:sldMk cId="2912791925" sldId="568"/>
        </pc:sldMkLst>
        <pc:spChg chg="mod">
          <ac:chgData name="Richard Chalk" userId="287f8aa4f4de1d19" providerId="LiveId" clId="{08171289-B5EA-4201-A2F2-2EB5219A3894}" dt="2023-07-21T15:39:03.450" v="7497" actId="113"/>
          <ac:spMkLst>
            <pc:docMk/>
            <pc:sldMk cId="2912791925" sldId="568"/>
            <ac:spMk id="2" creationId="{2CED0939-2445-F1A3-21AE-0A535344DD5D}"/>
          </ac:spMkLst>
        </pc:spChg>
        <pc:spChg chg="mod">
          <ac:chgData name="Richard Chalk" userId="287f8aa4f4de1d19" providerId="LiveId" clId="{08171289-B5EA-4201-A2F2-2EB5219A3894}" dt="2023-07-21T11:57:48.588" v="6131" actId="20577"/>
          <ac:spMkLst>
            <pc:docMk/>
            <pc:sldMk cId="2912791925" sldId="568"/>
            <ac:spMk id="7" creationId="{EBD62573-4B50-EAD6-8C7E-C3AE6A9F45B4}"/>
          </ac:spMkLst>
        </pc:spChg>
        <pc:spChg chg="add mod">
          <ac:chgData name="Richard Chalk" userId="287f8aa4f4de1d19" providerId="LiveId" clId="{08171289-B5EA-4201-A2F2-2EB5219A3894}" dt="2023-07-21T12:00:49.393" v="6187" actId="14100"/>
          <ac:spMkLst>
            <pc:docMk/>
            <pc:sldMk cId="2912791925" sldId="568"/>
            <ac:spMk id="13" creationId="{1DA088FB-4430-63C4-74B6-94C2CA7DA047}"/>
          </ac:spMkLst>
        </pc:spChg>
        <pc:spChg chg="add mod">
          <ac:chgData name="Richard Chalk" userId="287f8aa4f4de1d19" providerId="LiveId" clId="{08171289-B5EA-4201-A2F2-2EB5219A3894}" dt="2023-07-21T12:00:59.570" v="6196" actId="1036"/>
          <ac:spMkLst>
            <pc:docMk/>
            <pc:sldMk cId="2912791925" sldId="568"/>
            <ac:spMk id="14" creationId="{B8645C0E-9FA9-B045-48B0-C3D07571C9CA}"/>
          </ac:spMkLst>
        </pc:spChg>
        <pc:spChg chg="del">
          <ac:chgData name="Richard Chalk" userId="287f8aa4f4de1d19" providerId="LiveId" clId="{08171289-B5EA-4201-A2F2-2EB5219A3894}" dt="2023-07-21T11:58:27.274" v="6136" actId="478"/>
          <ac:spMkLst>
            <pc:docMk/>
            <pc:sldMk cId="2912791925" sldId="568"/>
            <ac:spMk id="19" creationId="{A1CDD07D-4828-A3B6-DA91-EC37B83E0F59}"/>
          </ac:spMkLst>
        </pc:spChg>
        <pc:picChg chg="add mod">
          <ac:chgData name="Richard Chalk" userId="287f8aa4f4de1d19" providerId="LiveId" clId="{08171289-B5EA-4201-A2F2-2EB5219A3894}" dt="2023-07-21T11:58:17.135" v="6135" actId="1076"/>
          <ac:picMkLst>
            <pc:docMk/>
            <pc:sldMk cId="2912791925" sldId="568"/>
            <ac:picMk id="9" creationId="{16FB74AC-E46B-3E2B-705B-6D647A034655}"/>
          </ac:picMkLst>
        </pc:picChg>
        <pc:picChg chg="del">
          <ac:chgData name="Richard Chalk" userId="287f8aa4f4de1d19" providerId="LiveId" clId="{08171289-B5EA-4201-A2F2-2EB5219A3894}" dt="2023-07-21T11:58:32.972" v="6137" actId="478"/>
          <ac:picMkLst>
            <pc:docMk/>
            <pc:sldMk cId="2912791925" sldId="568"/>
            <ac:picMk id="11" creationId="{5F14809F-1A3F-2384-6135-54CFC47C7BF7}"/>
          </ac:picMkLst>
        </pc:picChg>
        <pc:picChg chg="add mod">
          <ac:chgData name="Richard Chalk" userId="287f8aa4f4de1d19" providerId="LiveId" clId="{08171289-B5EA-4201-A2F2-2EB5219A3894}" dt="2023-07-21T12:04:12.722" v="6328" actId="1036"/>
          <ac:picMkLst>
            <pc:docMk/>
            <pc:sldMk cId="2912791925" sldId="568"/>
            <ac:picMk id="15" creationId="{D2E4CA2C-1954-ECC5-D6D7-A91636D82483}"/>
          </ac:picMkLst>
        </pc:picChg>
        <pc:cxnChg chg="mod">
          <ac:chgData name="Richard Chalk" userId="287f8aa4f4de1d19" providerId="LiveId" clId="{08171289-B5EA-4201-A2F2-2EB5219A3894}" dt="2023-07-21T12:04:09.048" v="6313" actId="1036"/>
          <ac:cxnSpMkLst>
            <pc:docMk/>
            <pc:sldMk cId="2912791925" sldId="568"/>
            <ac:cxnSpMk id="4" creationId="{8E10E644-46F5-F891-B4EC-377F5D56B5D8}"/>
          </ac:cxnSpMkLst>
        </pc:cxnChg>
      </pc:sldChg>
      <pc:sldChg chg="addSp delSp modSp add mod modNotesTx">
        <pc:chgData name="Richard Chalk" userId="287f8aa4f4de1d19" providerId="LiveId" clId="{08171289-B5EA-4201-A2F2-2EB5219A3894}" dt="2023-07-21T15:40:51.864" v="7652" actId="20577"/>
        <pc:sldMkLst>
          <pc:docMk/>
          <pc:sldMk cId="1408651202" sldId="569"/>
        </pc:sldMkLst>
        <pc:spChg chg="mod">
          <ac:chgData name="Richard Chalk" userId="287f8aa4f4de1d19" providerId="LiveId" clId="{08171289-B5EA-4201-A2F2-2EB5219A3894}" dt="2023-07-21T12:24:36.904" v="7141" actId="20577"/>
          <ac:spMkLst>
            <pc:docMk/>
            <pc:sldMk cId="1408651202" sldId="569"/>
            <ac:spMk id="2" creationId="{2CED0939-2445-F1A3-21AE-0A535344DD5D}"/>
          </ac:spMkLst>
        </pc:spChg>
        <pc:spChg chg="del">
          <ac:chgData name="Richard Chalk" userId="287f8aa4f4de1d19" providerId="LiveId" clId="{08171289-B5EA-4201-A2F2-2EB5219A3894}" dt="2023-07-21T12:24:42.181" v="7142" actId="478"/>
          <ac:spMkLst>
            <pc:docMk/>
            <pc:sldMk cId="1408651202" sldId="569"/>
            <ac:spMk id="6" creationId="{AA3DBEFE-0B36-E64D-9BC8-6CAB98AE791F}"/>
          </ac:spMkLst>
        </pc:spChg>
        <pc:spChg chg="mod">
          <ac:chgData name="Richard Chalk" userId="287f8aa4f4de1d19" providerId="LiveId" clId="{08171289-B5EA-4201-A2F2-2EB5219A3894}" dt="2023-07-21T15:40:51.864" v="7652" actId="20577"/>
          <ac:spMkLst>
            <pc:docMk/>
            <pc:sldMk cId="1408651202" sldId="569"/>
            <ac:spMk id="7" creationId="{EBD62573-4B50-EAD6-8C7E-C3AE6A9F45B4}"/>
          </ac:spMkLst>
        </pc:spChg>
        <pc:spChg chg="mod">
          <ac:chgData name="Richard Chalk" userId="287f8aa4f4de1d19" providerId="LiveId" clId="{08171289-B5EA-4201-A2F2-2EB5219A3894}" dt="2023-07-21T12:22:27.730" v="7101" actId="14100"/>
          <ac:spMkLst>
            <pc:docMk/>
            <pc:sldMk cId="1408651202" sldId="569"/>
            <ac:spMk id="19" creationId="{A1CDD07D-4828-A3B6-DA91-EC37B83E0F59}"/>
          </ac:spMkLst>
        </pc:spChg>
        <pc:picChg chg="add mod">
          <ac:chgData name="Richard Chalk" userId="287f8aa4f4de1d19" providerId="LiveId" clId="{08171289-B5EA-4201-A2F2-2EB5219A3894}" dt="2023-07-21T12:22:13.557" v="7088" actId="1037"/>
          <ac:picMkLst>
            <pc:docMk/>
            <pc:sldMk cId="1408651202" sldId="569"/>
            <ac:picMk id="3" creationId="{D401FE35-884E-B48D-AA34-B659C99341D9}"/>
          </ac:picMkLst>
        </pc:picChg>
        <pc:picChg chg="add mod">
          <ac:chgData name="Richard Chalk" userId="287f8aa4f4de1d19" providerId="LiveId" clId="{08171289-B5EA-4201-A2F2-2EB5219A3894}" dt="2023-07-21T15:39:30.483" v="7510" actId="1036"/>
          <ac:picMkLst>
            <pc:docMk/>
            <pc:sldMk cId="1408651202" sldId="569"/>
            <ac:picMk id="9" creationId="{454A3841-68A2-2667-61E8-BC4167574FBF}"/>
          </ac:picMkLst>
        </pc:picChg>
        <pc:picChg chg="add mod">
          <ac:chgData name="Richard Chalk" userId="287f8aa4f4de1d19" providerId="LiveId" clId="{08171289-B5EA-4201-A2F2-2EB5219A3894}" dt="2023-07-21T15:39:30.483" v="7510" actId="1036"/>
          <ac:picMkLst>
            <pc:docMk/>
            <pc:sldMk cId="1408651202" sldId="569"/>
            <ac:picMk id="10" creationId="{F2176DEE-FC6D-32AB-8E3F-FA9CB8AC91E1}"/>
          </ac:picMkLst>
        </pc:picChg>
        <pc:picChg chg="del">
          <ac:chgData name="Richard Chalk" userId="287f8aa4f4de1d19" providerId="LiveId" clId="{08171289-B5EA-4201-A2F2-2EB5219A3894}" dt="2023-07-21T12:15:04.320" v="6800" actId="478"/>
          <ac:picMkLst>
            <pc:docMk/>
            <pc:sldMk cId="1408651202" sldId="569"/>
            <ac:picMk id="11" creationId="{5F14809F-1A3F-2384-6135-54CFC47C7BF7}"/>
          </ac:picMkLst>
        </pc:picChg>
      </pc:sldChg>
      <pc:sldChg chg="add del">
        <pc:chgData name="Richard Chalk" userId="287f8aa4f4de1d19" providerId="LiveId" clId="{08171289-B5EA-4201-A2F2-2EB5219A3894}" dt="2023-07-21T11:58:01.647" v="6133"/>
        <pc:sldMkLst>
          <pc:docMk/>
          <pc:sldMk cId="2452094607" sldId="569"/>
        </pc:sldMkLst>
      </pc:sldChg>
    </pc:docChg>
  </pc:docChgLst>
  <pc:docChgLst>
    <pc:chgData name="Richard Chalk" userId="287f8aa4f4de1d19" providerId="LiveId" clId="{4B0A88D6-0005-4246-9EC6-EC7998216DB1}"/>
    <pc:docChg chg="undo custSel addSld delSld modSld">
      <pc:chgData name="Richard Chalk" userId="287f8aa4f4de1d19" providerId="LiveId" clId="{4B0A88D6-0005-4246-9EC6-EC7998216DB1}" dt="2023-05-24T05:09:13.398" v="508" actId="1035"/>
      <pc:docMkLst>
        <pc:docMk/>
      </pc:docMkLst>
      <pc:sldChg chg="addSp delSp modSp mod modNotesTx">
        <pc:chgData name="Richard Chalk" userId="287f8aa4f4de1d19" providerId="LiveId" clId="{4B0A88D6-0005-4246-9EC6-EC7998216DB1}" dt="2023-05-22T13:24:10.786" v="94"/>
        <pc:sldMkLst>
          <pc:docMk/>
          <pc:sldMk cId="0" sldId="299"/>
        </pc:sldMkLst>
        <pc:spChg chg="add mod">
          <ac:chgData name="Richard Chalk" userId="287f8aa4f4de1d19" providerId="LiveId" clId="{4B0A88D6-0005-4246-9EC6-EC7998216DB1}" dt="2023-05-22T13:23:03.334" v="93" actId="1076"/>
          <ac:spMkLst>
            <pc:docMk/>
            <pc:sldMk cId="0" sldId="299"/>
            <ac:spMk id="3" creationId="{D6DC73C4-C35F-1C67-C767-6A580F7E3DEA}"/>
          </ac:spMkLst>
        </pc:spChg>
        <pc:spChg chg="del">
          <ac:chgData name="Richard Chalk" userId="287f8aa4f4de1d19" providerId="LiveId" clId="{4B0A88D6-0005-4246-9EC6-EC7998216DB1}" dt="2023-05-22T13:18:42.128" v="21" actId="478"/>
          <ac:spMkLst>
            <pc:docMk/>
            <pc:sldMk cId="0" sldId="299"/>
            <ac:spMk id="14" creationId="{8B3AB1EE-AC58-829A-A00C-D88D9F0C2DCE}"/>
          </ac:spMkLst>
        </pc:spChg>
        <pc:spChg chg="del">
          <ac:chgData name="Richard Chalk" userId="287f8aa4f4de1d19" providerId="LiveId" clId="{4B0A88D6-0005-4246-9EC6-EC7998216DB1}" dt="2023-05-22T13:18:42.128" v="21" actId="478"/>
          <ac:spMkLst>
            <pc:docMk/>
            <pc:sldMk cId="0" sldId="299"/>
            <ac:spMk id="15" creationId="{713CCC61-C25F-94C5-1822-E7D60F10ED6D}"/>
          </ac:spMkLst>
        </pc:spChg>
        <pc:spChg chg="del">
          <ac:chgData name="Richard Chalk" userId="287f8aa4f4de1d19" providerId="LiveId" clId="{4B0A88D6-0005-4246-9EC6-EC7998216DB1}" dt="2023-05-22T13:18:42.128" v="21" actId="478"/>
          <ac:spMkLst>
            <pc:docMk/>
            <pc:sldMk cId="0" sldId="299"/>
            <ac:spMk id="16" creationId="{6D984071-9FB7-E85F-A4E7-9E15C8B1AFC6}"/>
          </ac:spMkLst>
        </pc:spChg>
        <pc:spChg chg="del">
          <ac:chgData name="Richard Chalk" userId="287f8aa4f4de1d19" providerId="LiveId" clId="{4B0A88D6-0005-4246-9EC6-EC7998216DB1}" dt="2023-05-22T13:18:42.128" v="21" actId="478"/>
          <ac:spMkLst>
            <pc:docMk/>
            <pc:sldMk cId="0" sldId="299"/>
            <ac:spMk id="17" creationId="{721CC535-A100-7F7F-CEE8-14E100FCB1ED}"/>
          </ac:spMkLst>
        </pc:spChg>
        <pc:spChg chg="mod">
          <ac:chgData name="Richard Chalk" userId="287f8aa4f4de1d19" providerId="LiveId" clId="{4B0A88D6-0005-4246-9EC6-EC7998216DB1}" dt="2023-05-22T13:22:55.134" v="92" actId="255"/>
          <ac:spMkLst>
            <pc:docMk/>
            <pc:sldMk cId="0" sldId="299"/>
            <ac:spMk id="658" creationId="{00000000-0000-0000-0000-000000000000}"/>
          </ac:spMkLst>
        </pc:spChg>
        <pc:picChg chg="add mod">
          <ac:chgData name="Richard Chalk" userId="287f8aa4f4de1d19" providerId="LiveId" clId="{4B0A88D6-0005-4246-9EC6-EC7998216DB1}" dt="2023-05-22T13:19:20.612" v="29" actId="1036"/>
          <ac:picMkLst>
            <pc:docMk/>
            <pc:sldMk cId="0" sldId="299"/>
            <ac:picMk id="2" creationId="{FE623C67-055F-0D15-5B2E-48CC94E51778}"/>
          </ac:picMkLst>
        </pc:picChg>
        <pc:picChg chg="add mod">
          <ac:chgData name="Richard Chalk" userId="287f8aa4f4de1d19" providerId="LiveId" clId="{4B0A88D6-0005-4246-9EC6-EC7998216DB1}" dt="2023-05-22T13:23:03.334" v="93" actId="1076"/>
          <ac:picMkLst>
            <pc:docMk/>
            <pc:sldMk cId="0" sldId="299"/>
            <ac:picMk id="7" creationId="{7C1D91D3-19D0-F9D7-6DF3-429A8B706C56}"/>
          </ac:picMkLst>
        </pc:picChg>
        <pc:picChg chg="del">
          <ac:chgData name="Richard Chalk" userId="287f8aa4f4de1d19" providerId="LiveId" clId="{4B0A88D6-0005-4246-9EC6-EC7998216DB1}" dt="2023-05-22T13:19:33.498" v="31" actId="478"/>
          <ac:picMkLst>
            <pc:docMk/>
            <pc:sldMk cId="0" sldId="299"/>
            <ac:picMk id="12" creationId="{F0F17147-809E-F720-9C5F-A24B65786008}"/>
          </ac:picMkLst>
        </pc:picChg>
        <pc:picChg chg="del">
          <ac:chgData name="Richard Chalk" userId="287f8aa4f4de1d19" providerId="LiveId" clId="{4B0A88D6-0005-4246-9EC6-EC7998216DB1}" dt="2023-05-22T13:20:14.574" v="59" actId="478"/>
          <ac:picMkLst>
            <pc:docMk/>
            <pc:sldMk cId="0" sldId="299"/>
            <ac:picMk id="13" creationId="{82083A09-37E3-6357-A891-7E1D92D9CA0B}"/>
          </ac:picMkLst>
        </pc:picChg>
      </pc:sldChg>
      <pc:sldChg chg="del">
        <pc:chgData name="Richard Chalk" userId="287f8aa4f4de1d19" providerId="LiveId" clId="{4B0A88D6-0005-4246-9EC6-EC7998216DB1}" dt="2023-05-22T13:51:30.527" v="427" actId="47"/>
        <pc:sldMkLst>
          <pc:docMk/>
          <pc:sldMk cId="0" sldId="302"/>
        </pc:sldMkLst>
      </pc:sldChg>
      <pc:sldChg chg="modSp mod">
        <pc:chgData name="Richard Chalk" userId="287f8aa4f4de1d19" providerId="LiveId" clId="{4B0A88D6-0005-4246-9EC6-EC7998216DB1}" dt="2023-05-22T12:37:51.120" v="18" actId="20577"/>
        <pc:sldMkLst>
          <pc:docMk/>
          <pc:sldMk cId="3213385662" sldId="309"/>
        </pc:sldMkLst>
        <pc:spChg chg="mod">
          <ac:chgData name="Richard Chalk" userId="287f8aa4f4de1d19" providerId="LiveId" clId="{4B0A88D6-0005-4246-9EC6-EC7998216DB1}" dt="2023-05-22T12:37:51.120" v="18" actId="20577"/>
          <ac:spMkLst>
            <pc:docMk/>
            <pc:sldMk cId="3213385662" sldId="309"/>
            <ac:spMk id="118" creationId="{00000000-0000-0000-0000-000000000000}"/>
          </ac:spMkLst>
        </pc:spChg>
      </pc:sldChg>
      <pc:sldChg chg="del">
        <pc:chgData name="Richard Chalk" userId="287f8aa4f4de1d19" providerId="LiveId" clId="{4B0A88D6-0005-4246-9EC6-EC7998216DB1}" dt="2023-05-22T13:51:30.527" v="427" actId="47"/>
        <pc:sldMkLst>
          <pc:docMk/>
          <pc:sldMk cId="2116107592" sldId="310"/>
        </pc:sldMkLst>
      </pc:sldChg>
      <pc:sldChg chg="del">
        <pc:chgData name="Richard Chalk" userId="287f8aa4f4de1d19" providerId="LiveId" clId="{4B0A88D6-0005-4246-9EC6-EC7998216DB1}" dt="2023-05-22T13:51:30.527" v="427" actId="47"/>
        <pc:sldMkLst>
          <pc:docMk/>
          <pc:sldMk cId="3415542239" sldId="318"/>
        </pc:sldMkLst>
      </pc:sldChg>
      <pc:sldChg chg="del">
        <pc:chgData name="Richard Chalk" userId="287f8aa4f4de1d19" providerId="LiveId" clId="{4B0A88D6-0005-4246-9EC6-EC7998216DB1}" dt="2023-05-22T13:51:30.527" v="427" actId="47"/>
        <pc:sldMkLst>
          <pc:docMk/>
          <pc:sldMk cId="2254389400" sldId="319"/>
        </pc:sldMkLst>
      </pc:sldChg>
      <pc:sldChg chg="del">
        <pc:chgData name="Richard Chalk" userId="287f8aa4f4de1d19" providerId="LiveId" clId="{4B0A88D6-0005-4246-9EC6-EC7998216DB1}" dt="2023-05-22T13:51:30.527" v="427" actId="47"/>
        <pc:sldMkLst>
          <pc:docMk/>
          <pc:sldMk cId="3403649139" sldId="320"/>
        </pc:sldMkLst>
      </pc:sldChg>
      <pc:sldChg chg="del">
        <pc:chgData name="Richard Chalk" userId="287f8aa4f4de1d19" providerId="LiveId" clId="{4B0A88D6-0005-4246-9EC6-EC7998216DB1}" dt="2023-05-22T13:51:30.527" v="427" actId="47"/>
        <pc:sldMkLst>
          <pc:docMk/>
          <pc:sldMk cId="1641953116" sldId="322"/>
        </pc:sldMkLst>
      </pc:sldChg>
      <pc:sldChg chg="del">
        <pc:chgData name="Richard Chalk" userId="287f8aa4f4de1d19" providerId="LiveId" clId="{4B0A88D6-0005-4246-9EC6-EC7998216DB1}" dt="2023-05-22T13:51:30.527" v="427" actId="47"/>
        <pc:sldMkLst>
          <pc:docMk/>
          <pc:sldMk cId="2206031008" sldId="323"/>
        </pc:sldMkLst>
      </pc:sldChg>
      <pc:sldChg chg="del">
        <pc:chgData name="Richard Chalk" userId="287f8aa4f4de1d19" providerId="LiveId" clId="{4B0A88D6-0005-4246-9EC6-EC7998216DB1}" dt="2023-05-22T13:51:30.527" v="427" actId="47"/>
        <pc:sldMkLst>
          <pc:docMk/>
          <pc:sldMk cId="3038433100" sldId="324"/>
        </pc:sldMkLst>
      </pc:sldChg>
      <pc:sldChg chg="del">
        <pc:chgData name="Richard Chalk" userId="287f8aa4f4de1d19" providerId="LiveId" clId="{4B0A88D6-0005-4246-9EC6-EC7998216DB1}" dt="2023-05-22T13:51:30.527" v="427" actId="47"/>
        <pc:sldMkLst>
          <pc:docMk/>
          <pc:sldMk cId="3029127798" sldId="325"/>
        </pc:sldMkLst>
      </pc:sldChg>
      <pc:sldChg chg="del">
        <pc:chgData name="Richard Chalk" userId="287f8aa4f4de1d19" providerId="LiveId" clId="{4B0A88D6-0005-4246-9EC6-EC7998216DB1}" dt="2023-05-22T13:51:30.527" v="427" actId="47"/>
        <pc:sldMkLst>
          <pc:docMk/>
          <pc:sldMk cId="375093022" sldId="326"/>
        </pc:sldMkLst>
      </pc:sldChg>
      <pc:sldChg chg="del">
        <pc:chgData name="Richard Chalk" userId="287f8aa4f4de1d19" providerId="LiveId" clId="{4B0A88D6-0005-4246-9EC6-EC7998216DB1}" dt="2023-05-22T13:51:30.527" v="427" actId="47"/>
        <pc:sldMkLst>
          <pc:docMk/>
          <pc:sldMk cId="1284636669" sldId="327"/>
        </pc:sldMkLst>
      </pc:sldChg>
      <pc:sldChg chg="del">
        <pc:chgData name="Richard Chalk" userId="287f8aa4f4de1d19" providerId="LiveId" clId="{4B0A88D6-0005-4246-9EC6-EC7998216DB1}" dt="2023-05-22T13:51:30.527" v="427" actId="47"/>
        <pc:sldMkLst>
          <pc:docMk/>
          <pc:sldMk cId="2960202229" sldId="328"/>
        </pc:sldMkLst>
      </pc:sldChg>
      <pc:sldChg chg="del">
        <pc:chgData name="Richard Chalk" userId="287f8aa4f4de1d19" providerId="LiveId" clId="{4B0A88D6-0005-4246-9EC6-EC7998216DB1}" dt="2023-05-22T13:51:30.527" v="427" actId="47"/>
        <pc:sldMkLst>
          <pc:docMk/>
          <pc:sldMk cId="1187645491" sldId="329"/>
        </pc:sldMkLst>
      </pc:sldChg>
      <pc:sldChg chg="addSp delSp modSp add mod modNotesTx">
        <pc:chgData name="Richard Chalk" userId="287f8aa4f4de1d19" providerId="LiveId" clId="{4B0A88D6-0005-4246-9EC6-EC7998216DB1}" dt="2023-05-22T13:52:06.669" v="431" actId="6549"/>
        <pc:sldMkLst>
          <pc:docMk/>
          <pc:sldMk cId="2636729480" sldId="330"/>
        </pc:sldMkLst>
        <pc:spChg chg="del">
          <ac:chgData name="Richard Chalk" userId="287f8aa4f4de1d19" providerId="LiveId" clId="{4B0A88D6-0005-4246-9EC6-EC7998216DB1}" dt="2023-05-22T13:27:07.117" v="112" actId="478"/>
          <ac:spMkLst>
            <pc:docMk/>
            <pc:sldMk cId="2636729480" sldId="330"/>
            <ac:spMk id="3" creationId="{D6DC73C4-C35F-1C67-C767-6A580F7E3DEA}"/>
          </ac:spMkLst>
        </pc:spChg>
        <pc:spChg chg="mod">
          <ac:chgData name="Richard Chalk" userId="287f8aa4f4de1d19" providerId="LiveId" clId="{4B0A88D6-0005-4246-9EC6-EC7998216DB1}" dt="2023-05-22T13:24:23.047" v="108" actId="20577"/>
          <ac:spMkLst>
            <pc:docMk/>
            <pc:sldMk cId="2636729480" sldId="330"/>
            <ac:spMk id="4" creationId="{4771B46A-233B-C554-9461-6E930E187917}"/>
          </ac:spMkLst>
        </pc:spChg>
        <pc:spChg chg="mod">
          <ac:chgData name="Richard Chalk" userId="287f8aa4f4de1d19" providerId="LiveId" clId="{4B0A88D6-0005-4246-9EC6-EC7998216DB1}" dt="2023-05-22T13:52:06.669" v="431" actId="6549"/>
          <ac:spMkLst>
            <pc:docMk/>
            <pc:sldMk cId="2636729480" sldId="330"/>
            <ac:spMk id="658" creationId="{00000000-0000-0000-0000-000000000000}"/>
          </ac:spMkLst>
        </pc:spChg>
        <pc:picChg chg="del">
          <ac:chgData name="Richard Chalk" userId="287f8aa4f4de1d19" providerId="LiveId" clId="{4B0A88D6-0005-4246-9EC6-EC7998216DB1}" dt="2023-05-22T13:27:26.287" v="116" actId="478"/>
          <ac:picMkLst>
            <pc:docMk/>
            <pc:sldMk cId="2636729480" sldId="330"/>
            <ac:picMk id="2" creationId="{FE623C67-055F-0D15-5B2E-48CC94E51778}"/>
          </ac:picMkLst>
        </pc:picChg>
        <pc:picChg chg="del">
          <ac:chgData name="Richard Chalk" userId="287f8aa4f4de1d19" providerId="LiveId" clId="{4B0A88D6-0005-4246-9EC6-EC7998216DB1}" dt="2023-05-22T13:27:07.117" v="112" actId="478"/>
          <ac:picMkLst>
            <pc:docMk/>
            <pc:sldMk cId="2636729480" sldId="330"/>
            <ac:picMk id="7" creationId="{7C1D91D3-19D0-F9D7-6DF3-429A8B706C56}"/>
          </ac:picMkLst>
        </pc:picChg>
        <pc:picChg chg="add mod">
          <ac:chgData name="Richard Chalk" userId="287f8aa4f4de1d19" providerId="LiveId" clId="{4B0A88D6-0005-4246-9EC6-EC7998216DB1}" dt="2023-05-22T13:27:18.670" v="114" actId="1076"/>
          <ac:picMkLst>
            <pc:docMk/>
            <pc:sldMk cId="2636729480" sldId="330"/>
            <ac:picMk id="8" creationId="{EDF3101B-623F-10AB-668B-8790F0CF8B8E}"/>
          </ac:picMkLst>
        </pc:picChg>
      </pc:sldChg>
      <pc:sldChg chg="new del">
        <pc:chgData name="Richard Chalk" userId="287f8aa4f4de1d19" providerId="LiveId" clId="{4B0A88D6-0005-4246-9EC6-EC7998216DB1}" dt="2023-05-22T13:51:30.527" v="427" actId="47"/>
        <pc:sldMkLst>
          <pc:docMk/>
          <pc:sldMk cId="2577173038" sldId="331"/>
        </pc:sldMkLst>
      </pc:sldChg>
      <pc:sldChg chg="addSp modSp add mod">
        <pc:chgData name="Richard Chalk" userId="287f8aa4f4de1d19" providerId="LiveId" clId="{4B0A88D6-0005-4246-9EC6-EC7998216DB1}" dt="2023-05-22T13:46:53.541" v="289" actId="6549"/>
        <pc:sldMkLst>
          <pc:docMk/>
          <pc:sldMk cId="742752064" sldId="332"/>
        </pc:sldMkLst>
        <pc:spChg chg="mod">
          <ac:chgData name="Richard Chalk" userId="287f8aa4f4de1d19" providerId="LiveId" clId="{4B0A88D6-0005-4246-9EC6-EC7998216DB1}" dt="2023-05-22T13:46:53.541" v="289" actId="6549"/>
          <ac:spMkLst>
            <pc:docMk/>
            <pc:sldMk cId="742752064" sldId="332"/>
            <ac:spMk id="658" creationId="{00000000-0000-0000-0000-000000000000}"/>
          </ac:spMkLst>
        </pc:spChg>
        <pc:picChg chg="add mod">
          <ac:chgData name="Richard Chalk" userId="287f8aa4f4de1d19" providerId="LiveId" clId="{4B0A88D6-0005-4246-9EC6-EC7998216DB1}" dt="2023-05-22T13:34:51.077" v="193" actId="1076"/>
          <ac:picMkLst>
            <pc:docMk/>
            <pc:sldMk cId="742752064" sldId="332"/>
            <ac:picMk id="2" creationId="{7EBFBCFB-1C01-5B6E-D77F-2FE7DC017AC0}"/>
          </ac:picMkLst>
        </pc:picChg>
      </pc:sldChg>
      <pc:sldChg chg="addSp delSp modSp add mod">
        <pc:chgData name="Richard Chalk" userId="287f8aa4f4de1d19" providerId="LiveId" clId="{4B0A88D6-0005-4246-9EC6-EC7998216DB1}" dt="2023-05-24T05:09:13.398" v="508" actId="1035"/>
        <pc:sldMkLst>
          <pc:docMk/>
          <pc:sldMk cId="3088392065" sldId="333"/>
        </pc:sldMkLst>
        <pc:spChg chg="mod">
          <ac:chgData name="Richard Chalk" userId="287f8aa4f4de1d19" providerId="LiveId" clId="{4B0A88D6-0005-4246-9EC6-EC7998216DB1}" dt="2023-05-22T13:42:47.717" v="220" actId="20577"/>
          <ac:spMkLst>
            <pc:docMk/>
            <pc:sldMk cId="3088392065" sldId="333"/>
            <ac:spMk id="4" creationId="{4771B46A-233B-C554-9461-6E930E187917}"/>
          </ac:spMkLst>
        </pc:spChg>
        <pc:spChg chg="add mod">
          <ac:chgData name="Richard Chalk" userId="287f8aa4f4de1d19" providerId="LiveId" clId="{4B0A88D6-0005-4246-9EC6-EC7998216DB1}" dt="2023-05-24T05:09:10.195" v="488" actId="1035"/>
          <ac:spMkLst>
            <pc:docMk/>
            <pc:sldMk cId="3088392065" sldId="333"/>
            <ac:spMk id="7" creationId="{7414A13A-65D0-B7D1-E503-EEF9E84FB25E}"/>
          </ac:spMkLst>
        </pc:spChg>
        <pc:spChg chg="add mod">
          <ac:chgData name="Richard Chalk" userId="287f8aa4f4de1d19" providerId="LiveId" clId="{4B0A88D6-0005-4246-9EC6-EC7998216DB1}" dt="2023-05-24T05:09:13.398" v="508" actId="1035"/>
          <ac:spMkLst>
            <pc:docMk/>
            <pc:sldMk cId="3088392065" sldId="333"/>
            <ac:spMk id="8" creationId="{4BF0993C-D628-E78C-10B6-6303BA0B5086}"/>
          </ac:spMkLst>
        </pc:spChg>
        <pc:spChg chg="mod">
          <ac:chgData name="Richard Chalk" userId="287f8aa4f4de1d19" providerId="LiveId" clId="{4B0A88D6-0005-4246-9EC6-EC7998216DB1}" dt="2023-05-22T13:55:43.399" v="432" actId="14100"/>
          <ac:spMkLst>
            <pc:docMk/>
            <pc:sldMk cId="3088392065" sldId="333"/>
            <ac:spMk id="658" creationId="{00000000-0000-0000-0000-000000000000}"/>
          </ac:spMkLst>
        </pc:spChg>
        <pc:picChg chg="add mod">
          <ac:chgData name="Richard Chalk" userId="287f8aa4f4de1d19" providerId="LiveId" clId="{4B0A88D6-0005-4246-9EC6-EC7998216DB1}" dt="2023-05-22T13:43:03.167" v="222" actId="1076"/>
          <ac:picMkLst>
            <pc:docMk/>
            <pc:sldMk cId="3088392065" sldId="333"/>
            <ac:picMk id="2" creationId="{351CED33-F6E0-F6D5-3EDA-576DA6D85A96}"/>
          </ac:picMkLst>
        </pc:picChg>
        <pc:picChg chg="del">
          <ac:chgData name="Richard Chalk" userId="287f8aa4f4de1d19" providerId="LiveId" clId="{4B0A88D6-0005-4246-9EC6-EC7998216DB1}" dt="2023-05-22T13:42:44.261" v="214" actId="478"/>
          <ac:picMkLst>
            <pc:docMk/>
            <pc:sldMk cId="3088392065" sldId="333"/>
            <ac:picMk id="8" creationId="{EDF3101B-623F-10AB-668B-8790F0CF8B8E}"/>
          </ac:picMkLst>
        </pc:picChg>
        <pc:picChg chg="add mod">
          <ac:chgData name="Richard Chalk" userId="287f8aa4f4de1d19" providerId="LiveId" clId="{4B0A88D6-0005-4246-9EC6-EC7998216DB1}" dt="2023-05-24T05:09:10.195" v="488" actId="1035"/>
          <ac:picMkLst>
            <pc:docMk/>
            <pc:sldMk cId="3088392065" sldId="333"/>
            <ac:picMk id="1026" creationId="{593DE792-5A7C-7AC4-D646-A3669933DB6E}"/>
          </ac:picMkLst>
        </pc:picChg>
      </pc:sldChg>
      <pc:sldChg chg="addSp delSp modSp add mod">
        <pc:chgData name="Richard Chalk" userId="287f8aa4f4de1d19" providerId="LiveId" clId="{4B0A88D6-0005-4246-9EC6-EC7998216DB1}" dt="2023-05-22T13:51:16.596" v="426" actId="1076"/>
        <pc:sldMkLst>
          <pc:docMk/>
          <pc:sldMk cId="965548167" sldId="334"/>
        </pc:sldMkLst>
        <pc:spChg chg="add mod">
          <ac:chgData name="Richard Chalk" userId="287f8aa4f4de1d19" providerId="LiveId" clId="{4B0A88D6-0005-4246-9EC6-EC7998216DB1}" dt="2023-05-22T13:51:16.596" v="426" actId="1076"/>
          <ac:spMkLst>
            <pc:docMk/>
            <pc:sldMk cId="965548167" sldId="334"/>
            <ac:spMk id="3" creationId="{C7D9BB9B-30E0-8E15-049F-FFAB21B099AD}"/>
          </ac:spMkLst>
        </pc:spChg>
        <pc:spChg chg="mod">
          <ac:chgData name="Richard Chalk" userId="287f8aa4f4de1d19" providerId="LiveId" clId="{4B0A88D6-0005-4246-9EC6-EC7998216DB1}" dt="2023-05-22T13:50:28.150" v="344" actId="6549"/>
          <ac:spMkLst>
            <pc:docMk/>
            <pc:sldMk cId="965548167" sldId="334"/>
            <ac:spMk id="658" creationId="{00000000-0000-0000-0000-000000000000}"/>
          </ac:spMkLst>
        </pc:spChg>
        <pc:picChg chg="del">
          <ac:chgData name="Richard Chalk" userId="287f8aa4f4de1d19" providerId="LiveId" clId="{4B0A88D6-0005-4246-9EC6-EC7998216DB1}" dt="2023-05-22T13:48:01.380" v="300" actId="478"/>
          <ac:picMkLst>
            <pc:docMk/>
            <pc:sldMk cId="965548167" sldId="334"/>
            <ac:picMk id="2" creationId="{7EBFBCFB-1C01-5B6E-D77F-2FE7DC017AC0}"/>
          </ac:picMkLst>
        </pc:picChg>
        <pc:picChg chg="add mod">
          <ac:chgData name="Richard Chalk" userId="287f8aa4f4de1d19" providerId="LiveId" clId="{4B0A88D6-0005-4246-9EC6-EC7998216DB1}" dt="2023-05-22T13:51:16.596" v="426" actId="1076"/>
          <ac:picMkLst>
            <pc:docMk/>
            <pc:sldMk cId="965548167" sldId="334"/>
            <ac:picMk id="7" creationId="{B1DFCDF9-2EE9-4E92-8C8C-2C92C54FEBC5}"/>
          </ac:picMkLst>
        </pc:picChg>
      </pc:sldChg>
    </pc:docChg>
  </pc:docChgLst>
  <pc:docChgLst>
    <pc:chgData name="Richard Chalk" userId="287f8aa4f4de1d19" providerId="LiveId" clId="{D95C05BF-833D-49BE-9C47-05788DF5D36D}"/>
    <pc:docChg chg="undo custSel modSld">
      <pc:chgData name="Richard Chalk" userId="287f8aa4f4de1d19" providerId="LiveId" clId="{D95C05BF-833D-49BE-9C47-05788DF5D36D}" dt="2022-11-09T05:41:59.036" v="495" actId="20577"/>
      <pc:docMkLst>
        <pc:docMk/>
      </pc:docMkLst>
      <pc:sldChg chg="modSp mod">
        <pc:chgData name="Richard Chalk" userId="287f8aa4f4de1d19" providerId="LiveId" clId="{D95C05BF-833D-49BE-9C47-05788DF5D36D}" dt="2022-11-09T05:36:04.610" v="369" actId="27636"/>
        <pc:sldMkLst>
          <pc:docMk/>
          <pc:sldMk cId="0" sldId="256"/>
        </pc:sldMkLst>
        <pc:spChg chg="mod">
          <ac:chgData name="Richard Chalk" userId="287f8aa4f4de1d19" providerId="LiveId" clId="{D95C05BF-833D-49BE-9C47-05788DF5D36D}" dt="2022-11-09T05:36:04.610" v="369" actId="27636"/>
          <ac:spMkLst>
            <pc:docMk/>
            <pc:sldMk cId="0" sldId="256"/>
            <ac:spMk id="119" creationId="{00000000-0000-0000-0000-000000000000}"/>
          </ac:spMkLst>
        </pc:spChg>
      </pc:sldChg>
      <pc:sldChg chg="addSp delSp modSp mod">
        <pc:chgData name="Richard Chalk" userId="287f8aa4f4de1d19" providerId="LiveId" clId="{D95C05BF-833D-49BE-9C47-05788DF5D36D}" dt="2022-11-09T05:41:59.036" v="495" actId="20577"/>
        <pc:sldMkLst>
          <pc:docMk/>
          <pc:sldMk cId="61398895" sldId="257"/>
        </pc:sldMkLst>
        <pc:spChg chg="mod">
          <ac:chgData name="Richard Chalk" userId="287f8aa4f4de1d19" providerId="LiveId" clId="{D95C05BF-833D-49BE-9C47-05788DF5D36D}" dt="2022-11-09T05:41:59.036" v="495" actId="20577"/>
          <ac:spMkLst>
            <pc:docMk/>
            <pc:sldMk cId="61398895" sldId="257"/>
            <ac:spMk id="127" creationId="{00000000-0000-0000-0000-000000000000}"/>
          </ac:spMkLst>
        </pc:spChg>
        <pc:picChg chg="add mod">
          <ac:chgData name="Richard Chalk" userId="287f8aa4f4de1d19" providerId="LiveId" clId="{D95C05BF-833D-49BE-9C47-05788DF5D36D}" dt="2022-11-09T05:36:19.966" v="381" actId="1035"/>
          <ac:picMkLst>
            <pc:docMk/>
            <pc:sldMk cId="61398895" sldId="257"/>
            <ac:picMk id="3" creationId="{143BD36C-96AA-1372-4D44-554B3007C308}"/>
          </ac:picMkLst>
        </pc:picChg>
        <pc:picChg chg="del mod">
          <ac:chgData name="Richard Chalk" userId="287f8aa4f4de1d19" providerId="LiveId" clId="{D95C05BF-833D-49BE-9C47-05788DF5D36D}" dt="2022-11-09T05:36:15.154" v="374" actId="478"/>
          <ac:picMkLst>
            <pc:docMk/>
            <pc:sldMk cId="61398895" sldId="257"/>
            <ac:picMk id="130" creationId="{00000000-0000-0000-0000-000000000000}"/>
          </ac:picMkLst>
        </pc:picChg>
      </pc:sldChg>
      <pc:sldChg chg="modSp mod">
        <pc:chgData name="Richard Chalk" userId="287f8aa4f4de1d19" providerId="LiveId" clId="{D95C05BF-833D-49BE-9C47-05788DF5D36D}" dt="2022-11-09T05:35:47.311" v="367" actId="20577"/>
        <pc:sldMkLst>
          <pc:docMk/>
          <pc:sldMk cId="0" sldId="258"/>
        </pc:sldMkLst>
        <pc:spChg chg="mod">
          <ac:chgData name="Richard Chalk" userId="287f8aa4f4de1d19" providerId="LiveId" clId="{D95C05BF-833D-49BE-9C47-05788DF5D36D}" dt="2022-11-09T05:35:47.311" v="367" actId="20577"/>
          <ac:spMkLst>
            <pc:docMk/>
            <pc:sldMk cId="0" sldId="258"/>
            <ac:spMk id="136" creationId="{00000000-0000-0000-0000-000000000000}"/>
          </ac:spMkLst>
        </pc:spChg>
      </pc:sldChg>
    </pc:docChg>
  </pc:docChgLst>
  <pc:docChgLst>
    <pc:chgData name="Richard Chalk" userId="287f8aa4f4de1d19" providerId="LiveId" clId="{FB819162-6B93-4C6E-ACAE-4A0DC07A57A3}"/>
    <pc:docChg chg="undo custSel addSld delSld modSld sldOrd">
      <pc:chgData name="Richard Chalk" userId="287f8aa4f4de1d19" providerId="LiveId" clId="{FB819162-6B93-4C6E-ACAE-4A0DC07A57A3}" dt="2023-06-14T19:21:53.526" v="7059" actId="1036"/>
      <pc:docMkLst>
        <pc:docMk/>
      </pc:docMkLst>
      <pc:sldChg chg="addSp delSp modSp add del mod modNotes">
        <pc:chgData name="Richard Chalk" userId="287f8aa4f4de1d19" providerId="LiveId" clId="{FB819162-6B93-4C6E-ACAE-4A0DC07A57A3}" dt="2023-06-12T05:06:44.813" v="5337" actId="47"/>
        <pc:sldMkLst>
          <pc:docMk/>
          <pc:sldMk cId="0" sldId="262"/>
        </pc:sldMkLst>
        <pc:spChg chg="add mod">
          <ac:chgData name="Richard Chalk" userId="287f8aa4f4de1d19" providerId="LiveId" clId="{FB819162-6B93-4C6E-ACAE-4A0DC07A57A3}" dt="2023-06-12T05:06:37.012" v="5336" actId="1076"/>
          <ac:spMkLst>
            <pc:docMk/>
            <pc:sldMk cId="0" sldId="262"/>
            <ac:spMk id="3" creationId="{483ED9D3-C686-C9C7-6216-2CED5E3B5E4E}"/>
          </ac:spMkLst>
        </pc:spChg>
        <pc:picChg chg="add del mod">
          <ac:chgData name="Richard Chalk" userId="287f8aa4f4de1d19" providerId="LiveId" clId="{FB819162-6B93-4C6E-ACAE-4A0DC07A57A3}" dt="2023-06-09T13:08:48.507" v="3298" actId="478"/>
          <ac:picMkLst>
            <pc:docMk/>
            <pc:sldMk cId="0" sldId="262"/>
            <ac:picMk id="2" creationId="{7D9059E0-DC50-B55D-5025-664D8FA29339}"/>
          </ac:picMkLst>
        </pc:picChg>
      </pc:sldChg>
      <pc:sldChg chg="addSp delSp modSp add del mod ord">
        <pc:chgData name="Richard Chalk" userId="287f8aa4f4de1d19" providerId="LiveId" clId="{FB819162-6B93-4C6E-ACAE-4A0DC07A57A3}" dt="2023-06-09T13:50:10.130" v="4133" actId="47"/>
        <pc:sldMkLst>
          <pc:docMk/>
          <pc:sldMk cId="0" sldId="264"/>
        </pc:sldMkLst>
        <pc:spChg chg="add">
          <ac:chgData name="Richard Chalk" userId="287f8aa4f4de1d19" providerId="LiveId" clId="{FB819162-6B93-4C6E-ACAE-4A0DC07A57A3}" dt="2023-06-09T13:29:08.344" v="3568" actId="11529"/>
          <ac:spMkLst>
            <pc:docMk/>
            <pc:sldMk cId="0" sldId="264"/>
            <ac:spMk id="2" creationId="{A53DE553-E992-AC48-226B-2AEEE1A26C3D}"/>
          </ac:spMkLst>
        </pc:spChg>
        <pc:spChg chg="add mod">
          <ac:chgData name="Richard Chalk" userId="287f8aa4f4de1d19" providerId="LiveId" clId="{FB819162-6B93-4C6E-ACAE-4A0DC07A57A3}" dt="2023-06-09T13:41:14.223" v="3946" actId="113"/>
          <ac:spMkLst>
            <pc:docMk/>
            <pc:sldMk cId="0" sldId="264"/>
            <ac:spMk id="3" creationId="{B86BF855-746A-7758-09E1-9FF6C45FF082}"/>
          </ac:spMkLst>
        </pc:spChg>
        <pc:spChg chg="del">
          <ac:chgData name="Richard Chalk" userId="287f8aa4f4de1d19" providerId="LiveId" clId="{FB819162-6B93-4C6E-ACAE-4A0DC07A57A3}" dt="2023-06-09T13:41:05.435" v="3937" actId="478"/>
          <ac:spMkLst>
            <pc:docMk/>
            <pc:sldMk cId="0" sldId="264"/>
            <ac:spMk id="106" creationId="{00000000-0000-0000-0000-000000000000}"/>
          </ac:spMkLst>
        </pc:spChg>
      </pc:sldChg>
      <pc:sldChg chg="del">
        <pc:chgData name="Richard Chalk" userId="287f8aa4f4de1d19" providerId="LiveId" clId="{FB819162-6B93-4C6E-ACAE-4A0DC07A57A3}" dt="2023-06-09T12:48:37.060" v="2726" actId="47"/>
        <pc:sldMkLst>
          <pc:docMk/>
          <pc:sldMk cId="0" sldId="276"/>
        </pc:sldMkLst>
      </pc:sldChg>
      <pc:sldChg chg="addSp delSp modSp mod modNotesTx">
        <pc:chgData name="Richard Chalk" userId="287f8aa4f4de1d19" providerId="LiveId" clId="{FB819162-6B93-4C6E-ACAE-4A0DC07A57A3}" dt="2023-06-12T05:12:34.142" v="5486" actId="12"/>
        <pc:sldMkLst>
          <pc:docMk/>
          <pc:sldMk cId="0" sldId="299"/>
        </pc:sldMkLst>
        <pc:spChg chg="add mod">
          <ac:chgData name="Richard Chalk" userId="287f8aa4f4de1d19" providerId="LiveId" clId="{FB819162-6B93-4C6E-ACAE-4A0DC07A57A3}" dt="2023-06-09T05:33:55.131" v="387" actId="1035"/>
          <ac:spMkLst>
            <pc:docMk/>
            <pc:sldMk cId="0" sldId="299"/>
            <ac:spMk id="2" creationId="{9051565A-8E39-A297-2029-0B7623EF3BD3}"/>
          </ac:spMkLst>
        </pc:spChg>
        <pc:spChg chg="add mod">
          <ac:chgData name="Richard Chalk" userId="287f8aa4f4de1d19" providerId="LiveId" clId="{FB819162-6B93-4C6E-ACAE-4A0DC07A57A3}" dt="2023-06-09T05:34:05.557" v="394" actId="1038"/>
          <ac:spMkLst>
            <pc:docMk/>
            <pc:sldMk cId="0" sldId="299"/>
            <ac:spMk id="3" creationId="{426E05AE-B033-9CA0-3126-5672581842EA}"/>
          </ac:spMkLst>
        </pc:spChg>
        <pc:spChg chg="del">
          <ac:chgData name="Richard Chalk" userId="287f8aa4f4de1d19" providerId="LiveId" clId="{FB819162-6B93-4C6E-ACAE-4A0DC07A57A3}" dt="2023-06-09T05:25:40.399" v="11" actId="478"/>
          <ac:spMkLst>
            <pc:docMk/>
            <pc:sldMk cId="0" sldId="299"/>
            <ac:spMk id="3" creationId="{4B0AF057-8A00-8938-D1E9-F613F00797F3}"/>
          </ac:spMkLst>
        </pc:spChg>
        <pc:spChg chg="add mod">
          <ac:chgData name="Richard Chalk" userId="287f8aa4f4de1d19" providerId="LiveId" clId="{FB819162-6B93-4C6E-ACAE-4A0DC07A57A3}" dt="2023-06-09T05:33:55.131" v="387" actId="1035"/>
          <ac:spMkLst>
            <pc:docMk/>
            <pc:sldMk cId="0" sldId="299"/>
            <ac:spMk id="4" creationId="{0A14450F-2BE6-F748-2529-C87D76BD88E9}"/>
          </ac:spMkLst>
        </pc:spChg>
        <pc:spChg chg="del">
          <ac:chgData name="Richard Chalk" userId="287f8aa4f4de1d19" providerId="LiveId" clId="{FB819162-6B93-4C6E-ACAE-4A0DC07A57A3}" dt="2023-06-09T05:25:37.627" v="10" actId="478"/>
          <ac:spMkLst>
            <pc:docMk/>
            <pc:sldMk cId="0" sldId="299"/>
            <ac:spMk id="4" creationId="{4771B46A-233B-C554-9461-6E930E187917}"/>
          </ac:spMkLst>
        </pc:spChg>
        <pc:spChg chg="add mod">
          <ac:chgData name="Richard Chalk" userId="287f8aa4f4de1d19" providerId="LiveId" clId="{FB819162-6B93-4C6E-ACAE-4A0DC07A57A3}" dt="2023-06-09T05:26:25.947" v="35" actId="20577"/>
          <ac:spMkLst>
            <pc:docMk/>
            <pc:sldMk cId="0" sldId="299"/>
            <ac:spMk id="7" creationId="{EBD62573-4B50-EAD6-8C7E-C3AE6A9F45B4}"/>
          </ac:spMkLst>
        </pc:spChg>
        <pc:spChg chg="add mod">
          <ac:chgData name="Richard Chalk" userId="287f8aa4f4de1d19" providerId="LiveId" clId="{FB819162-6B93-4C6E-ACAE-4A0DC07A57A3}" dt="2023-06-09T11:45:41.052" v="1690" actId="113"/>
          <ac:spMkLst>
            <pc:docMk/>
            <pc:sldMk cId="0" sldId="299"/>
            <ac:spMk id="8" creationId="{7A08CD1E-4C90-50E0-01D6-BAB4795911B6}"/>
          </ac:spMkLst>
        </pc:spChg>
        <pc:spChg chg="add mod">
          <ac:chgData name="Richard Chalk" userId="287f8aa4f4de1d19" providerId="LiveId" clId="{FB819162-6B93-4C6E-ACAE-4A0DC07A57A3}" dt="2023-06-09T05:33:55.131" v="387" actId="1035"/>
          <ac:spMkLst>
            <pc:docMk/>
            <pc:sldMk cId="0" sldId="299"/>
            <ac:spMk id="9" creationId="{11D57251-A74C-3065-CC7C-4152AC9DA77A}"/>
          </ac:spMkLst>
        </pc:spChg>
        <pc:spChg chg="del">
          <ac:chgData name="Richard Chalk" userId="287f8aa4f4de1d19" providerId="LiveId" clId="{FB819162-6B93-4C6E-ACAE-4A0DC07A57A3}" dt="2023-06-09T05:25:37.627" v="10" actId="478"/>
          <ac:spMkLst>
            <pc:docMk/>
            <pc:sldMk cId="0" sldId="299"/>
            <ac:spMk id="9" creationId="{15D91909-439F-76D2-276E-39CC6ECD9DEB}"/>
          </ac:spMkLst>
        </pc:spChg>
        <pc:spChg chg="add mod">
          <ac:chgData name="Richard Chalk" userId="287f8aa4f4de1d19" providerId="LiveId" clId="{FB819162-6B93-4C6E-ACAE-4A0DC07A57A3}" dt="2023-06-09T05:33:55.131" v="387" actId="1035"/>
          <ac:spMkLst>
            <pc:docMk/>
            <pc:sldMk cId="0" sldId="299"/>
            <ac:spMk id="10" creationId="{4FF9230B-E433-7E21-2A76-A9D15F0DA332}"/>
          </ac:spMkLst>
        </pc:spChg>
        <pc:spChg chg="add mod">
          <ac:chgData name="Richard Chalk" userId="287f8aa4f4de1d19" providerId="LiveId" clId="{FB819162-6B93-4C6E-ACAE-4A0DC07A57A3}" dt="2023-06-09T05:31:01.837" v="218" actId="1076"/>
          <ac:spMkLst>
            <pc:docMk/>
            <pc:sldMk cId="0" sldId="299"/>
            <ac:spMk id="11" creationId="{DDD5A5BE-A2AB-D9F2-0243-FFC6541D1485}"/>
          </ac:spMkLst>
        </pc:spChg>
        <pc:spChg chg="add mod">
          <ac:chgData name="Richard Chalk" userId="287f8aa4f4de1d19" providerId="LiveId" clId="{FB819162-6B93-4C6E-ACAE-4A0DC07A57A3}" dt="2023-06-09T05:34:00.901" v="391" actId="1038"/>
          <ac:spMkLst>
            <pc:docMk/>
            <pc:sldMk cId="0" sldId="299"/>
            <ac:spMk id="12" creationId="{39F59C29-9404-1DFB-24B8-7F6D861E253A}"/>
          </ac:spMkLst>
        </pc:spChg>
        <pc:spChg chg="add mod">
          <ac:chgData name="Richard Chalk" userId="287f8aa4f4de1d19" providerId="LiveId" clId="{FB819162-6B93-4C6E-ACAE-4A0DC07A57A3}" dt="2023-06-09T05:33:55.131" v="387" actId="1035"/>
          <ac:spMkLst>
            <pc:docMk/>
            <pc:sldMk cId="0" sldId="299"/>
            <ac:spMk id="13" creationId="{C612D6F0-BDCD-D070-F775-9ED10F3EE6D1}"/>
          </ac:spMkLst>
        </pc:spChg>
        <pc:spChg chg="add mod">
          <ac:chgData name="Richard Chalk" userId="287f8aa4f4de1d19" providerId="LiveId" clId="{FB819162-6B93-4C6E-ACAE-4A0DC07A57A3}" dt="2023-06-09T05:33:55.131" v="387" actId="1035"/>
          <ac:spMkLst>
            <pc:docMk/>
            <pc:sldMk cId="0" sldId="299"/>
            <ac:spMk id="14" creationId="{BD519E45-258C-3869-F44D-4911B66D761B}"/>
          </ac:spMkLst>
        </pc:spChg>
        <pc:spChg chg="add mod">
          <ac:chgData name="Richard Chalk" userId="287f8aa4f4de1d19" providerId="LiveId" clId="{FB819162-6B93-4C6E-ACAE-4A0DC07A57A3}" dt="2023-06-09T05:37:02.845" v="550" actId="1076"/>
          <ac:spMkLst>
            <pc:docMk/>
            <pc:sldMk cId="0" sldId="299"/>
            <ac:spMk id="16" creationId="{96566620-CF4E-3E72-DF17-BDE7523AD6EA}"/>
          </ac:spMkLst>
        </pc:spChg>
        <pc:spChg chg="mod">
          <ac:chgData name="Richard Chalk" userId="287f8aa4f4de1d19" providerId="LiveId" clId="{FB819162-6B93-4C6E-ACAE-4A0DC07A57A3}" dt="2023-06-12T05:12:34.142" v="5486" actId="12"/>
          <ac:spMkLst>
            <pc:docMk/>
            <pc:sldMk cId="0" sldId="299"/>
            <ac:spMk id="658" creationId="{00000000-0000-0000-0000-000000000000}"/>
          </ac:spMkLst>
        </pc:spChg>
        <pc:picChg chg="del">
          <ac:chgData name="Richard Chalk" userId="287f8aa4f4de1d19" providerId="LiveId" clId="{FB819162-6B93-4C6E-ACAE-4A0DC07A57A3}" dt="2023-06-09T05:25:42.544" v="12" actId="478"/>
          <ac:picMkLst>
            <pc:docMk/>
            <pc:sldMk cId="0" sldId="299"/>
            <ac:picMk id="2" creationId="{5D83B337-965C-39D5-3871-631C218051FE}"/>
          </ac:picMkLst>
        </pc:picChg>
        <pc:picChg chg="add mod">
          <ac:chgData name="Richard Chalk" userId="287f8aa4f4de1d19" providerId="LiveId" clId="{FB819162-6B93-4C6E-ACAE-4A0DC07A57A3}" dt="2023-06-09T05:37:36.479" v="553" actId="1076"/>
          <ac:picMkLst>
            <pc:docMk/>
            <pc:sldMk cId="0" sldId="299"/>
            <ac:picMk id="17" creationId="{229C80BF-A635-6C84-B4E9-10BA8B4465FD}"/>
          </ac:picMkLst>
        </pc:picChg>
        <pc:picChg chg="del">
          <ac:chgData name="Richard Chalk" userId="287f8aa4f4de1d19" providerId="LiveId" clId="{FB819162-6B93-4C6E-ACAE-4A0DC07A57A3}" dt="2023-06-09T05:25:37.627" v="10" actId="478"/>
          <ac:picMkLst>
            <pc:docMk/>
            <pc:sldMk cId="0" sldId="299"/>
            <ac:picMk id="1026" creationId="{9326AEF1-606C-E987-E9D0-1EC216A06259}"/>
          </ac:picMkLst>
        </pc:picChg>
      </pc:sldChg>
      <pc:sldChg chg="modSp mod">
        <pc:chgData name="Richard Chalk" userId="287f8aa4f4de1d19" providerId="LiveId" clId="{FB819162-6B93-4C6E-ACAE-4A0DC07A57A3}" dt="2023-06-09T05:24:33.584" v="8" actId="20577"/>
        <pc:sldMkLst>
          <pc:docMk/>
          <pc:sldMk cId="3213385662" sldId="309"/>
        </pc:sldMkLst>
        <pc:spChg chg="mod">
          <ac:chgData name="Richard Chalk" userId="287f8aa4f4de1d19" providerId="LiveId" clId="{FB819162-6B93-4C6E-ACAE-4A0DC07A57A3}" dt="2023-06-09T05:24:33.584" v="8" actId="20577"/>
          <ac:spMkLst>
            <pc:docMk/>
            <pc:sldMk cId="3213385662" sldId="309"/>
            <ac:spMk id="118" creationId="{00000000-0000-0000-0000-000000000000}"/>
          </ac:spMkLst>
        </pc:spChg>
      </pc:sldChg>
      <pc:sldChg chg="del">
        <pc:chgData name="Richard Chalk" userId="287f8aa4f4de1d19" providerId="LiveId" clId="{FB819162-6B93-4C6E-ACAE-4A0DC07A57A3}" dt="2023-06-09T12:48:37.060" v="2726" actId="47"/>
        <pc:sldMkLst>
          <pc:docMk/>
          <pc:sldMk cId="3621009447" sldId="369"/>
        </pc:sldMkLst>
      </pc:sldChg>
      <pc:sldChg chg="del">
        <pc:chgData name="Richard Chalk" userId="287f8aa4f4de1d19" providerId="LiveId" clId="{FB819162-6B93-4C6E-ACAE-4A0DC07A57A3}" dt="2023-06-09T12:48:37.060" v="2726" actId="47"/>
        <pc:sldMkLst>
          <pc:docMk/>
          <pc:sldMk cId="1158867356" sldId="370"/>
        </pc:sldMkLst>
      </pc:sldChg>
      <pc:sldChg chg="del">
        <pc:chgData name="Richard Chalk" userId="287f8aa4f4de1d19" providerId="LiveId" clId="{FB819162-6B93-4C6E-ACAE-4A0DC07A57A3}" dt="2023-06-09T12:48:37.060" v="2726" actId="47"/>
        <pc:sldMkLst>
          <pc:docMk/>
          <pc:sldMk cId="3376480702" sldId="371"/>
        </pc:sldMkLst>
      </pc:sldChg>
      <pc:sldChg chg="del">
        <pc:chgData name="Richard Chalk" userId="287f8aa4f4de1d19" providerId="LiveId" clId="{FB819162-6B93-4C6E-ACAE-4A0DC07A57A3}" dt="2023-06-09T12:48:37.060" v="2726" actId="47"/>
        <pc:sldMkLst>
          <pc:docMk/>
          <pc:sldMk cId="2326497770" sldId="372"/>
        </pc:sldMkLst>
      </pc:sldChg>
      <pc:sldChg chg="new del">
        <pc:chgData name="Richard Chalk" userId="287f8aa4f4de1d19" providerId="LiveId" clId="{FB819162-6B93-4C6E-ACAE-4A0DC07A57A3}" dt="2023-06-09T12:48:37.060" v="2726" actId="47"/>
        <pc:sldMkLst>
          <pc:docMk/>
          <pc:sldMk cId="2764421284" sldId="373"/>
        </pc:sldMkLst>
      </pc:sldChg>
      <pc:sldChg chg="addSp delSp modSp add mod modNotesTx">
        <pc:chgData name="Richard Chalk" userId="287f8aa4f4de1d19" providerId="LiveId" clId="{FB819162-6B93-4C6E-ACAE-4A0DC07A57A3}" dt="2023-06-12T05:16:18.442" v="5560" actId="6549"/>
        <pc:sldMkLst>
          <pc:docMk/>
          <pc:sldMk cId="2719809809" sldId="374"/>
        </pc:sldMkLst>
        <pc:spChg chg="mod">
          <ac:chgData name="Richard Chalk" userId="287f8aa4f4de1d19" providerId="LiveId" clId="{FB819162-6B93-4C6E-ACAE-4A0DC07A57A3}" dt="2023-06-09T05:44:28.231" v="785" actId="1038"/>
          <ac:spMkLst>
            <pc:docMk/>
            <pc:sldMk cId="2719809809" sldId="374"/>
            <ac:spMk id="2" creationId="{9051565A-8E39-A297-2029-0B7623EF3BD3}"/>
          </ac:spMkLst>
        </pc:spChg>
        <pc:spChg chg="mod">
          <ac:chgData name="Richard Chalk" userId="287f8aa4f4de1d19" providerId="LiveId" clId="{FB819162-6B93-4C6E-ACAE-4A0DC07A57A3}" dt="2023-06-09T05:48:10.075" v="983" actId="1038"/>
          <ac:spMkLst>
            <pc:docMk/>
            <pc:sldMk cId="2719809809" sldId="374"/>
            <ac:spMk id="3" creationId="{426E05AE-B033-9CA0-3126-5672581842EA}"/>
          </ac:spMkLst>
        </pc:spChg>
        <pc:spChg chg="mod">
          <ac:chgData name="Richard Chalk" userId="287f8aa4f4de1d19" providerId="LiveId" clId="{FB819162-6B93-4C6E-ACAE-4A0DC07A57A3}" dt="2023-06-09T05:47:58.525" v="969" actId="1038"/>
          <ac:spMkLst>
            <pc:docMk/>
            <pc:sldMk cId="2719809809" sldId="374"/>
            <ac:spMk id="4" creationId="{0A14450F-2BE6-F748-2529-C87D76BD88E9}"/>
          </ac:spMkLst>
        </pc:spChg>
        <pc:spChg chg="mod">
          <ac:chgData name="Richard Chalk" userId="287f8aa4f4de1d19" providerId="LiveId" clId="{FB819162-6B93-4C6E-ACAE-4A0DC07A57A3}" dt="2023-06-09T11:09:23.551" v="1252" actId="20577"/>
          <ac:spMkLst>
            <pc:docMk/>
            <pc:sldMk cId="2719809809" sldId="374"/>
            <ac:spMk id="7" creationId="{EBD62573-4B50-EAD6-8C7E-C3AE6A9F45B4}"/>
          </ac:spMkLst>
        </pc:spChg>
        <pc:spChg chg="mod">
          <ac:chgData name="Richard Chalk" userId="287f8aa4f4de1d19" providerId="LiveId" clId="{FB819162-6B93-4C6E-ACAE-4A0DC07A57A3}" dt="2023-06-09T05:45:29.091" v="874" actId="207"/>
          <ac:spMkLst>
            <pc:docMk/>
            <pc:sldMk cId="2719809809" sldId="374"/>
            <ac:spMk id="8" creationId="{7A08CD1E-4C90-50E0-01D6-BAB4795911B6}"/>
          </ac:spMkLst>
        </pc:spChg>
        <pc:spChg chg="mod">
          <ac:chgData name="Richard Chalk" userId="287f8aa4f4de1d19" providerId="LiveId" clId="{FB819162-6B93-4C6E-ACAE-4A0DC07A57A3}" dt="2023-06-09T05:47:54.145" v="949" actId="1038"/>
          <ac:spMkLst>
            <pc:docMk/>
            <pc:sldMk cId="2719809809" sldId="374"/>
            <ac:spMk id="9" creationId="{11D57251-A74C-3065-CC7C-4152AC9DA77A}"/>
          </ac:spMkLst>
        </pc:spChg>
        <pc:spChg chg="mod">
          <ac:chgData name="Richard Chalk" userId="287f8aa4f4de1d19" providerId="LiveId" clId="{FB819162-6B93-4C6E-ACAE-4A0DC07A57A3}" dt="2023-06-09T05:44:21.941" v="770" actId="1035"/>
          <ac:spMkLst>
            <pc:docMk/>
            <pc:sldMk cId="2719809809" sldId="374"/>
            <ac:spMk id="10" creationId="{4FF9230B-E433-7E21-2A76-A9D15F0DA332}"/>
          </ac:spMkLst>
        </pc:spChg>
        <pc:spChg chg="mod">
          <ac:chgData name="Richard Chalk" userId="287f8aa4f4de1d19" providerId="LiveId" clId="{FB819162-6B93-4C6E-ACAE-4A0DC07A57A3}" dt="2023-06-09T05:48:20.305" v="984" actId="14100"/>
          <ac:spMkLst>
            <pc:docMk/>
            <pc:sldMk cId="2719809809" sldId="374"/>
            <ac:spMk id="11" creationId="{DDD5A5BE-A2AB-D9F2-0243-FFC6541D1485}"/>
          </ac:spMkLst>
        </pc:spChg>
        <pc:spChg chg="mod">
          <ac:chgData name="Richard Chalk" userId="287f8aa4f4de1d19" providerId="LiveId" clId="{FB819162-6B93-4C6E-ACAE-4A0DC07A57A3}" dt="2023-06-09T05:48:06.601" v="971" actId="1038"/>
          <ac:spMkLst>
            <pc:docMk/>
            <pc:sldMk cId="2719809809" sldId="374"/>
            <ac:spMk id="12" creationId="{39F59C29-9404-1DFB-24B8-7F6D861E253A}"/>
          </ac:spMkLst>
        </pc:spChg>
        <pc:spChg chg="mod">
          <ac:chgData name="Richard Chalk" userId="287f8aa4f4de1d19" providerId="LiveId" clId="{FB819162-6B93-4C6E-ACAE-4A0DC07A57A3}" dt="2023-06-09T05:47:48.793" v="932" actId="1038"/>
          <ac:spMkLst>
            <pc:docMk/>
            <pc:sldMk cId="2719809809" sldId="374"/>
            <ac:spMk id="13" creationId="{C612D6F0-BDCD-D070-F775-9ED10F3EE6D1}"/>
          </ac:spMkLst>
        </pc:spChg>
        <pc:spChg chg="mod">
          <ac:chgData name="Richard Chalk" userId="287f8aa4f4de1d19" providerId="LiveId" clId="{FB819162-6B93-4C6E-ACAE-4A0DC07A57A3}" dt="2023-06-09T05:47:44.411" v="911" actId="1038"/>
          <ac:spMkLst>
            <pc:docMk/>
            <pc:sldMk cId="2719809809" sldId="374"/>
            <ac:spMk id="14" creationId="{BD519E45-258C-3869-F44D-4911B66D761B}"/>
          </ac:spMkLst>
        </pc:spChg>
        <pc:spChg chg="add mod">
          <ac:chgData name="Richard Chalk" userId="287f8aa4f4de1d19" providerId="LiveId" clId="{FB819162-6B93-4C6E-ACAE-4A0DC07A57A3}" dt="2023-06-12T05:16:18.442" v="5560" actId="6549"/>
          <ac:spMkLst>
            <pc:docMk/>
            <pc:sldMk cId="2719809809" sldId="374"/>
            <ac:spMk id="16" creationId="{09E81E36-8A7B-8DBA-6922-1C3D7D29F794}"/>
          </ac:spMkLst>
        </pc:spChg>
        <pc:spChg chg="del">
          <ac:chgData name="Richard Chalk" userId="287f8aa4f4de1d19" providerId="LiveId" clId="{FB819162-6B93-4C6E-ACAE-4A0DC07A57A3}" dt="2023-06-09T05:38:13.722" v="556" actId="478"/>
          <ac:spMkLst>
            <pc:docMk/>
            <pc:sldMk cId="2719809809" sldId="374"/>
            <ac:spMk id="16" creationId="{96566620-CF4E-3E72-DF17-BDE7523AD6EA}"/>
          </ac:spMkLst>
        </pc:spChg>
        <pc:spChg chg="add mod">
          <ac:chgData name="Richard Chalk" userId="287f8aa4f4de1d19" providerId="LiveId" clId="{FB819162-6B93-4C6E-ACAE-4A0DC07A57A3}" dt="2023-06-09T05:45:58.136" v="880" actId="1076"/>
          <ac:spMkLst>
            <pc:docMk/>
            <pc:sldMk cId="2719809809" sldId="374"/>
            <ac:spMk id="19" creationId="{E70CF0A5-6579-193A-C585-431E49FB0DC6}"/>
          </ac:spMkLst>
        </pc:spChg>
        <pc:spChg chg="mod">
          <ac:chgData name="Richard Chalk" userId="287f8aa4f4de1d19" providerId="LiveId" clId="{FB819162-6B93-4C6E-ACAE-4A0DC07A57A3}" dt="2023-06-09T05:39:40.079" v="595" actId="21"/>
          <ac:spMkLst>
            <pc:docMk/>
            <pc:sldMk cId="2719809809" sldId="374"/>
            <ac:spMk id="658" creationId="{00000000-0000-0000-0000-000000000000}"/>
          </ac:spMkLst>
        </pc:spChg>
        <pc:picChg chg="add mod">
          <ac:chgData name="Richard Chalk" userId="287f8aa4f4de1d19" providerId="LiveId" clId="{FB819162-6B93-4C6E-ACAE-4A0DC07A57A3}" dt="2023-06-09T05:45:12.736" v="871" actId="1076"/>
          <ac:picMkLst>
            <pc:docMk/>
            <pc:sldMk cId="2719809809" sldId="374"/>
            <ac:picMk id="15" creationId="{9EDEA715-5019-0CEC-4DB9-D0007D854309}"/>
          </ac:picMkLst>
        </pc:picChg>
        <pc:picChg chg="del">
          <ac:chgData name="Richard Chalk" userId="287f8aa4f4de1d19" providerId="LiveId" clId="{FB819162-6B93-4C6E-ACAE-4A0DC07A57A3}" dt="2023-06-09T05:38:13.722" v="556" actId="478"/>
          <ac:picMkLst>
            <pc:docMk/>
            <pc:sldMk cId="2719809809" sldId="374"/>
            <ac:picMk id="17" creationId="{229C80BF-A635-6C84-B4E9-10BA8B4465FD}"/>
          </ac:picMkLst>
        </pc:picChg>
        <pc:picChg chg="add mod">
          <ac:chgData name="Richard Chalk" userId="287f8aa4f4de1d19" providerId="LiveId" clId="{FB819162-6B93-4C6E-ACAE-4A0DC07A57A3}" dt="2023-06-12T05:16:14.798" v="5559" actId="14100"/>
          <ac:picMkLst>
            <pc:docMk/>
            <pc:sldMk cId="2719809809" sldId="374"/>
            <ac:picMk id="17" creationId="{4BF21F2A-A983-D8DE-2ED9-44D7051DCAF1}"/>
          </ac:picMkLst>
        </pc:picChg>
        <pc:picChg chg="add mod">
          <ac:chgData name="Richard Chalk" userId="287f8aa4f4de1d19" providerId="LiveId" clId="{FB819162-6B93-4C6E-ACAE-4A0DC07A57A3}" dt="2023-06-09T05:39:06.322" v="592" actId="1038"/>
          <ac:picMkLst>
            <pc:docMk/>
            <pc:sldMk cId="2719809809" sldId="374"/>
            <ac:picMk id="1026" creationId="{5C10FFE1-F8BC-32DC-4C6D-DEC47B1C9309}"/>
          </ac:picMkLst>
        </pc:picChg>
        <pc:cxnChg chg="add mod">
          <ac:chgData name="Richard Chalk" userId="287f8aa4f4de1d19" providerId="LiveId" clId="{FB819162-6B93-4C6E-ACAE-4A0DC07A57A3}" dt="2023-06-09T11:32:40.133" v="1473" actId="14100"/>
          <ac:cxnSpMkLst>
            <pc:docMk/>
            <pc:sldMk cId="2719809809" sldId="374"/>
            <ac:cxnSpMk id="20" creationId="{EACC5B98-AFA8-C9CE-B2E5-61EA5C7D609E}"/>
          </ac:cxnSpMkLst>
        </pc:cxnChg>
      </pc:sldChg>
      <pc:sldChg chg="addSp delSp modSp add mod ord modNotesTx">
        <pc:chgData name="Richard Chalk" userId="287f8aa4f4de1d19" providerId="LiveId" clId="{FB819162-6B93-4C6E-ACAE-4A0DC07A57A3}" dt="2023-06-09T13:12:33.713" v="3421"/>
        <pc:sldMkLst>
          <pc:docMk/>
          <pc:sldMk cId="1156168738" sldId="454"/>
        </pc:sldMkLst>
        <pc:spChg chg="mod">
          <ac:chgData name="Richard Chalk" userId="287f8aa4f4de1d19" providerId="LiveId" clId="{FB819162-6B93-4C6E-ACAE-4A0DC07A57A3}" dt="2023-06-09T11:49:25.835" v="1708" actId="207"/>
          <ac:spMkLst>
            <pc:docMk/>
            <pc:sldMk cId="1156168738" sldId="454"/>
            <ac:spMk id="3" creationId="{B9C087E5-1AEF-0EFF-0817-54001B3C5837}"/>
          </ac:spMkLst>
        </pc:spChg>
        <pc:spChg chg="mod">
          <ac:chgData name="Richard Chalk" userId="287f8aa4f4de1d19" providerId="LiveId" clId="{FB819162-6B93-4C6E-ACAE-4A0DC07A57A3}" dt="2023-06-09T11:04:36.900" v="1225" actId="207"/>
          <ac:spMkLst>
            <pc:docMk/>
            <pc:sldMk cId="1156168738" sldId="454"/>
            <ac:spMk id="4" creationId="{9AA89512-D9D6-E6FF-F0D0-6B32F4C49B45}"/>
          </ac:spMkLst>
        </pc:spChg>
        <pc:spChg chg="mod">
          <ac:chgData name="Richard Chalk" userId="287f8aa4f4de1d19" providerId="LiveId" clId="{FB819162-6B93-4C6E-ACAE-4A0DC07A57A3}" dt="2023-06-09T09:19:27.801" v="1004" actId="20577"/>
          <ac:spMkLst>
            <pc:docMk/>
            <pc:sldMk cId="1156168738" sldId="454"/>
            <ac:spMk id="7" creationId="{33CEA544-77C2-FF79-AA38-538BB26620CF}"/>
          </ac:spMkLst>
        </pc:spChg>
        <pc:spChg chg="add mod">
          <ac:chgData name="Richard Chalk" userId="287f8aa4f4de1d19" providerId="LiveId" clId="{FB819162-6B93-4C6E-ACAE-4A0DC07A57A3}" dt="2023-06-09T09:24:29.034" v="1130" actId="1076"/>
          <ac:spMkLst>
            <pc:docMk/>
            <pc:sldMk cId="1156168738" sldId="454"/>
            <ac:spMk id="13" creationId="{1A656395-97A9-A933-0139-126C59733449}"/>
          </ac:spMkLst>
        </pc:spChg>
        <pc:spChg chg="add del">
          <ac:chgData name="Richard Chalk" userId="287f8aa4f4de1d19" providerId="LiveId" clId="{FB819162-6B93-4C6E-ACAE-4A0DC07A57A3}" dt="2023-06-09T11:06:13.595" v="1230" actId="22"/>
          <ac:spMkLst>
            <pc:docMk/>
            <pc:sldMk cId="1156168738" sldId="454"/>
            <ac:spMk id="15" creationId="{9574FB67-1E39-F949-CBD6-F51F98F8C824}"/>
          </ac:spMkLst>
        </pc:spChg>
        <pc:spChg chg="add mod">
          <ac:chgData name="Richard Chalk" userId="287f8aa4f4de1d19" providerId="LiveId" clId="{FB819162-6B93-4C6E-ACAE-4A0DC07A57A3}" dt="2023-06-09T13:12:33.713" v="3421"/>
          <ac:spMkLst>
            <pc:docMk/>
            <pc:sldMk cId="1156168738" sldId="454"/>
            <ac:spMk id="17" creationId="{105F0DC6-B6CD-3210-583C-66FE6D5250F6}"/>
          </ac:spMkLst>
        </pc:spChg>
        <pc:picChg chg="del">
          <ac:chgData name="Richard Chalk" userId="287f8aa4f4de1d19" providerId="LiveId" clId="{FB819162-6B93-4C6E-ACAE-4A0DC07A57A3}" dt="2023-06-09T09:19:56.450" v="1024" actId="478"/>
          <ac:picMkLst>
            <pc:docMk/>
            <pc:sldMk cId="1156168738" sldId="454"/>
            <ac:picMk id="2" creationId="{82F4EE00-6984-9FC9-01C0-6FEF32199A1A}"/>
          </ac:picMkLst>
        </pc:picChg>
        <pc:picChg chg="add mod">
          <ac:chgData name="Richard Chalk" userId="287f8aa4f4de1d19" providerId="LiveId" clId="{FB819162-6B93-4C6E-ACAE-4A0DC07A57A3}" dt="2023-06-09T09:21:02.712" v="1113" actId="1036"/>
          <ac:picMkLst>
            <pc:docMk/>
            <pc:sldMk cId="1156168738" sldId="454"/>
            <ac:picMk id="6" creationId="{81FC08F1-7AC2-26F9-5AA1-BB6C836C87FC}"/>
          </ac:picMkLst>
        </pc:picChg>
        <pc:picChg chg="del">
          <ac:chgData name="Richard Chalk" userId="287f8aa4f4de1d19" providerId="LiveId" clId="{FB819162-6B93-4C6E-ACAE-4A0DC07A57A3}" dt="2023-06-09T09:20:42.461" v="1078" actId="478"/>
          <ac:picMkLst>
            <pc:docMk/>
            <pc:sldMk cId="1156168738" sldId="454"/>
            <ac:picMk id="8" creationId="{3F394A13-59C8-72E0-E2CA-8DB80C992856}"/>
          </ac:picMkLst>
        </pc:picChg>
        <pc:picChg chg="ord">
          <ac:chgData name="Richard Chalk" userId="287f8aa4f4de1d19" providerId="LiveId" clId="{FB819162-6B93-4C6E-ACAE-4A0DC07A57A3}" dt="2023-06-09T09:30:40.410" v="1222" actId="167"/>
          <ac:picMkLst>
            <pc:docMk/>
            <pc:sldMk cId="1156168738" sldId="454"/>
            <ac:picMk id="9" creationId="{8E1E81C2-07EB-5C97-A557-E0D6F5C165D0}"/>
          </ac:picMkLst>
        </pc:picChg>
        <pc:picChg chg="mod">
          <ac:chgData name="Richard Chalk" userId="287f8aa4f4de1d19" providerId="LiveId" clId="{FB819162-6B93-4C6E-ACAE-4A0DC07A57A3}" dt="2023-06-09T09:30:16.616" v="1217" actId="1037"/>
          <ac:picMkLst>
            <pc:docMk/>
            <pc:sldMk cId="1156168738" sldId="454"/>
            <ac:picMk id="10" creationId="{CF0425AD-5CCE-14C8-F550-AB5EE2449FB8}"/>
          </ac:picMkLst>
        </pc:picChg>
        <pc:picChg chg="add mod">
          <ac:chgData name="Richard Chalk" userId="287f8aa4f4de1d19" providerId="LiveId" clId="{FB819162-6B93-4C6E-ACAE-4A0DC07A57A3}" dt="2023-06-09T09:24:09.273" v="1125" actId="1076"/>
          <ac:picMkLst>
            <pc:docMk/>
            <pc:sldMk cId="1156168738" sldId="454"/>
            <ac:picMk id="11" creationId="{B55EA3DB-F3D4-3F38-F337-76C6E5622B5B}"/>
          </ac:picMkLst>
        </pc:picChg>
        <pc:picChg chg="add mod">
          <ac:chgData name="Richard Chalk" userId="287f8aa4f4de1d19" providerId="LiveId" clId="{FB819162-6B93-4C6E-ACAE-4A0DC07A57A3}" dt="2023-06-09T13:08:26.233" v="3281"/>
          <ac:picMkLst>
            <pc:docMk/>
            <pc:sldMk cId="1156168738" sldId="454"/>
            <ac:picMk id="16" creationId="{EAFDC32F-A668-B6FE-BD0C-950B99E8A8BF}"/>
          </ac:picMkLst>
        </pc:picChg>
        <pc:picChg chg="mod">
          <ac:chgData name="Richard Chalk" userId="287f8aa4f4de1d19" providerId="LiveId" clId="{FB819162-6B93-4C6E-ACAE-4A0DC07A57A3}" dt="2023-06-09T09:30:16.616" v="1217" actId="1037"/>
          <ac:picMkLst>
            <pc:docMk/>
            <pc:sldMk cId="1156168738" sldId="454"/>
            <ac:picMk id="2050" creationId="{46F22B64-49EF-019A-CF27-40DC1DAB633F}"/>
          </ac:picMkLst>
        </pc:picChg>
      </pc:sldChg>
      <pc:sldChg chg="addSp delSp modSp add mod modNotesTx">
        <pc:chgData name="Richard Chalk" userId="287f8aa4f4de1d19" providerId="LiveId" clId="{FB819162-6B93-4C6E-ACAE-4A0DC07A57A3}" dt="2023-06-09T11:46:04.223" v="1691" actId="207"/>
        <pc:sldMkLst>
          <pc:docMk/>
          <pc:sldMk cId="470308878" sldId="455"/>
        </pc:sldMkLst>
        <pc:spChg chg="del">
          <ac:chgData name="Richard Chalk" userId="287f8aa4f4de1d19" providerId="LiveId" clId="{FB819162-6B93-4C6E-ACAE-4A0DC07A57A3}" dt="2023-06-09T11:09:13.315" v="1248" actId="478"/>
          <ac:spMkLst>
            <pc:docMk/>
            <pc:sldMk cId="470308878" sldId="455"/>
            <ac:spMk id="2" creationId="{9051565A-8E39-A297-2029-0B7623EF3BD3}"/>
          </ac:spMkLst>
        </pc:spChg>
        <pc:spChg chg="del">
          <ac:chgData name="Richard Chalk" userId="287f8aa4f4de1d19" providerId="LiveId" clId="{FB819162-6B93-4C6E-ACAE-4A0DC07A57A3}" dt="2023-06-09T11:09:13.315" v="1248" actId="478"/>
          <ac:spMkLst>
            <pc:docMk/>
            <pc:sldMk cId="470308878" sldId="455"/>
            <ac:spMk id="3" creationId="{426E05AE-B033-9CA0-3126-5672581842EA}"/>
          </ac:spMkLst>
        </pc:spChg>
        <pc:spChg chg="del">
          <ac:chgData name="Richard Chalk" userId="287f8aa4f4de1d19" providerId="LiveId" clId="{FB819162-6B93-4C6E-ACAE-4A0DC07A57A3}" dt="2023-06-09T11:09:13.315" v="1248" actId="478"/>
          <ac:spMkLst>
            <pc:docMk/>
            <pc:sldMk cId="470308878" sldId="455"/>
            <ac:spMk id="4" creationId="{0A14450F-2BE6-F748-2529-C87D76BD88E9}"/>
          </ac:spMkLst>
        </pc:spChg>
        <pc:spChg chg="mod">
          <ac:chgData name="Richard Chalk" userId="287f8aa4f4de1d19" providerId="LiveId" clId="{FB819162-6B93-4C6E-ACAE-4A0DC07A57A3}" dt="2023-06-09T11:08:24.159" v="1240" actId="20577"/>
          <ac:spMkLst>
            <pc:docMk/>
            <pc:sldMk cId="470308878" sldId="455"/>
            <ac:spMk id="7" creationId="{EBD62573-4B50-EAD6-8C7E-C3AE6A9F45B4}"/>
          </ac:spMkLst>
        </pc:spChg>
        <pc:spChg chg="mod">
          <ac:chgData name="Richard Chalk" userId="287f8aa4f4de1d19" providerId="LiveId" clId="{FB819162-6B93-4C6E-ACAE-4A0DC07A57A3}" dt="2023-06-09T11:29:29.078" v="1430" actId="207"/>
          <ac:spMkLst>
            <pc:docMk/>
            <pc:sldMk cId="470308878" sldId="455"/>
            <ac:spMk id="8" creationId="{7A08CD1E-4C90-50E0-01D6-BAB4795911B6}"/>
          </ac:spMkLst>
        </pc:spChg>
        <pc:spChg chg="del">
          <ac:chgData name="Richard Chalk" userId="287f8aa4f4de1d19" providerId="LiveId" clId="{FB819162-6B93-4C6E-ACAE-4A0DC07A57A3}" dt="2023-06-09T11:09:13.315" v="1248" actId="478"/>
          <ac:spMkLst>
            <pc:docMk/>
            <pc:sldMk cId="470308878" sldId="455"/>
            <ac:spMk id="9" creationId="{11D57251-A74C-3065-CC7C-4152AC9DA77A}"/>
          </ac:spMkLst>
        </pc:spChg>
        <pc:spChg chg="del">
          <ac:chgData name="Richard Chalk" userId="287f8aa4f4de1d19" providerId="LiveId" clId="{FB819162-6B93-4C6E-ACAE-4A0DC07A57A3}" dt="2023-06-09T11:09:13.315" v="1248" actId="478"/>
          <ac:spMkLst>
            <pc:docMk/>
            <pc:sldMk cId="470308878" sldId="455"/>
            <ac:spMk id="10" creationId="{4FF9230B-E433-7E21-2A76-A9D15F0DA332}"/>
          </ac:spMkLst>
        </pc:spChg>
        <pc:spChg chg="del">
          <ac:chgData name="Richard Chalk" userId="287f8aa4f4de1d19" providerId="LiveId" clId="{FB819162-6B93-4C6E-ACAE-4A0DC07A57A3}" dt="2023-06-09T11:09:13.315" v="1248" actId="478"/>
          <ac:spMkLst>
            <pc:docMk/>
            <pc:sldMk cId="470308878" sldId="455"/>
            <ac:spMk id="11" creationId="{DDD5A5BE-A2AB-D9F2-0243-FFC6541D1485}"/>
          </ac:spMkLst>
        </pc:spChg>
        <pc:spChg chg="del">
          <ac:chgData name="Richard Chalk" userId="287f8aa4f4de1d19" providerId="LiveId" clId="{FB819162-6B93-4C6E-ACAE-4A0DC07A57A3}" dt="2023-06-09T11:09:13.315" v="1248" actId="478"/>
          <ac:spMkLst>
            <pc:docMk/>
            <pc:sldMk cId="470308878" sldId="455"/>
            <ac:spMk id="12" creationId="{39F59C29-9404-1DFB-24B8-7F6D861E253A}"/>
          </ac:spMkLst>
        </pc:spChg>
        <pc:spChg chg="del">
          <ac:chgData name="Richard Chalk" userId="287f8aa4f4de1d19" providerId="LiveId" clId="{FB819162-6B93-4C6E-ACAE-4A0DC07A57A3}" dt="2023-06-09T11:09:13.315" v="1248" actId="478"/>
          <ac:spMkLst>
            <pc:docMk/>
            <pc:sldMk cId="470308878" sldId="455"/>
            <ac:spMk id="13" creationId="{C612D6F0-BDCD-D070-F775-9ED10F3EE6D1}"/>
          </ac:spMkLst>
        </pc:spChg>
        <pc:spChg chg="del">
          <ac:chgData name="Richard Chalk" userId="287f8aa4f4de1d19" providerId="LiveId" clId="{FB819162-6B93-4C6E-ACAE-4A0DC07A57A3}" dt="2023-06-09T11:09:13.315" v="1248" actId="478"/>
          <ac:spMkLst>
            <pc:docMk/>
            <pc:sldMk cId="470308878" sldId="455"/>
            <ac:spMk id="14" creationId="{BD519E45-258C-3869-F44D-4911B66D761B}"/>
          </ac:spMkLst>
        </pc:spChg>
        <pc:spChg chg="del">
          <ac:chgData name="Richard Chalk" userId="287f8aa4f4de1d19" providerId="LiveId" clId="{FB819162-6B93-4C6E-ACAE-4A0DC07A57A3}" dt="2023-06-09T11:08:34.979" v="1241" actId="478"/>
          <ac:spMkLst>
            <pc:docMk/>
            <pc:sldMk cId="470308878" sldId="455"/>
            <ac:spMk id="16" creationId="{96566620-CF4E-3E72-DF17-BDE7523AD6EA}"/>
          </ac:spMkLst>
        </pc:spChg>
        <pc:spChg chg="add mod">
          <ac:chgData name="Richard Chalk" userId="287f8aa4f4de1d19" providerId="LiveId" clId="{FB819162-6B93-4C6E-ACAE-4A0DC07A57A3}" dt="2023-06-09T11:29:53.893" v="1438" actId="207"/>
          <ac:spMkLst>
            <pc:docMk/>
            <pc:sldMk cId="470308878" sldId="455"/>
            <ac:spMk id="18" creationId="{6C15617E-EE58-F401-D41B-46A3B9A7D9CE}"/>
          </ac:spMkLst>
        </pc:spChg>
        <pc:spChg chg="mod">
          <ac:chgData name="Richard Chalk" userId="287f8aa4f4de1d19" providerId="LiveId" clId="{FB819162-6B93-4C6E-ACAE-4A0DC07A57A3}" dt="2023-06-09T11:46:04.223" v="1691" actId="207"/>
          <ac:spMkLst>
            <pc:docMk/>
            <pc:sldMk cId="470308878" sldId="455"/>
            <ac:spMk id="658" creationId="{00000000-0000-0000-0000-000000000000}"/>
          </ac:spMkLst>
        </pc:spChg>
        <pc:picChg chg="del">
          <ac:chgData name="Richard Chalk" userId="287f8aa4f4de1d19" providerId="LiveId" clId="{FB819162-6B93-4C6E-ACAE-4A0DC07A57A3}" dt="2023-06-09T11:08:34.979" v="1241" actId="478"/>
          <ac:picMkLst>
            <pc:docMk/>
            <pc:sldMk cId="470308878" sldId="455"/>
            <ac:picMk id="17" creationId="{229C80BF-A635-6C84-B4E9-10BA8B4465FD}"/>
          </ac:picMkLst>
        </pc:picChg>
        <pc:picChg chg="add mod">
          <ac:chgData name="Richard Chalk" userId="287f8aa4f4de1d19" providerId="LiveId" clId="{FB819162-6B93-4C6E-ACAE-4A0DC07A57A3}" dt="2023-06-09T11:19:07.388" v="1288" actId="1036"/>
          <ac:picMkLst>
            <pc:docMk/>
            <pc:sldMk cId="470308878" sldId="455"/>
            <ac:picMk id="2050" creationId="{20B50C04-0D10-8015-4A41-79E3CE564C71}"/>
          </ac:picMkLst>
        </pc:picChg>
        <pc:picChg chg="add mod">
          <ac:chgData name="Richard Chalk" userId="287f8aa4f4de1d19" providerId="LiveId" clId="{FB819162-6B93-4C6E-ACAE-4A0DC07A57A3}" dt="2023-06-09T11:18:49.337" v="1277" actId="1076"/>
          <ac:picMkLst>
            <pc:docMk/>
            <pc:sldMk cId="470308878" sldId="455"/>
            <ac:picMk id="2052" creationId="{60C3D10B-3E8F-74C1-F88C-C76C18F85DD8}"/>
          </ac:picMkLst>
        </pc:picChg>
        <pc:picChg chg="add mod">
          <ac:chgData name="Richard Chalk" userId="287f8aa4f4de1d19" providerId="LiveId" clId="{FB819162-6B93-4C6E-ACAE-4A0DC07A57A3}" dt="2023-06-09T11:20:23.828" v="1315" actId="1076"/>
          <ac:picMkLst>
            <pc:docMk/>
            <pc:sldMk cId="470308878" sldId="455"/>
            <ac:picMk id="2054" creationId="{F678B841-F221-5A45-2DBE-CA7E8A952AF5}"/>
          </ac:picMkLst>
        </pc:picChg>
        <pc:cxnChg chg="add mod">
          <ac:chgData name="Richard Chalk" userId="287f8aa4f4de1d19" providerId="LiveId" clId="{FB819162-6B93-4C6E-ACAE-4A0DC07A57A3}" dt="2023-06-09T11:19:44.683" v="1311" actId="1038"/>
          <ac:cxnSpMkLst>
            <pc:docMk/>
            <pc:sldMk cId="470308878" sldId="455"/>
            <ac:cxnSpMk id="15" creationId="{B8808E74-AE95-0B07-C97B-7C8A3E889405}"/>
          </ac:cxnSpMkLst>
        </pc:cxnChg>
      </pc:sldChg>
      <pc:sldChg chg="addSp delSp modSp add mod modNotesTx">
        <pc:chgData name="Richard Chalk" userId="287f8aa4f4de1d19" providerId="LiveId" clId="{FB819162-6B93-4C6E-ACAE-4A0DC07A57A3}" dt="2023-06-12T14:50:40.589" v="6369" actId="207"/>
        <pc:sldMkLst>
          <pc:docMk/>
          <pc:sldMk cId="717774040" sldId="456"/>
        </pc:sldMkLst>
        <pc:spChg chg="add mod">
          <ac:chgData name="Richard Chalk" userId="287f8aa4f4de1d19" providerId="LiveId" clId="{FB819162-6B93-4C6E-ACAE-4A0DC07A57A3}" dt="2023-06-09T11:28:32.269" v="1427" actId="1036"/>
          <ac:spMkLst>
            <pc:docMk/>
            <pc:sldMk cId="717774040" sldId="456"/>
            <ac:spMk id="3" creationId="{707206AD-83B5-0394-A4D2-ADCA692A63C7}"/>
          </ac:spMkLst>
        </pc:spChg>
        <pc:spChg chg="add mod">
          <ac:chgData name="Richard Chalk" userId="287f8aa4f4de1d19" providerId="LiveId" clId="{FB819162-6B93-4C6E-ACAE-4A0DC07A57A3}" dt="2023-06-09T11:32:16.939" v="1471" actId="1076"/>
          <ac:spMkLst>
            <pc:docMk/>
            <pc:sldMk cId="717774040" sldId="456"/>
            <ac:spMk id="4" creationId="{03656D03-5FE9-CE6B-6057-D93E5B217DC6}"/>
          </ac:spMkLst>
        </pc:spChg>
        <pc:spChg chg="mod">
          <ac:chgData name="Richard Chalk" userId="287f8aa4f4de1d19" providerId="LiveId" clId="{FB819162-6B93-4C6E-ACAE-4A0DC07A57A3}" dt="2023-06-09T11:54:52.043" v="1846" actId="5793"/>
          <ac:spMkLst>
            <pc:docMk/>
            <pc:sldMk cId="717774040" sldId="456"/>
            <ac:spMk id="7" creationId="{EBD62573-4B50-EAD6-8C7E-C3AE6A9F45B4}"/>
          </ac:spMkLst>
        </pc:spChg>
        <pc:spChg chg="mod">
          <ac:chgData name="Richard Chalk" userId="287f8aa4f4de1d19" providerId="LiveId" clId="{FB819162-6B93-4C6E-ACAE-4A0DC07A57A3}" dt="2023-06-12T14:50:40.589" v="6369" actId="207"/>
          <ac:spMkLst>
            <pc:docMk/>
            <pc:sldMk cId="717774040" sldId="456"/>
            <ac:spMk id="8" creationId="{7A08CD1E-4C90-50E0-01D6-BAB4795911B6}"/>
          </ac:spMkLst>
        </pc:spChg>
        <pc:spChg chg="mod">
          <ac:chgData name="Richard Chalk" userId="287f8aa4f4de1d19" providerId="LiveId" clId="{FB819162-6B93-4C6E-ACAE-4A0DC07A57A3}" dt="2023-06-09T11:26:45.311" v="1381" actId="20577"/>
          <ac:spMkLst>
            <pc:docMk/>
            <pc:sldMk cId="717774040" sldId="456"/>
            <ac:spMk id="658" creationId="{00000000-0000-0000-0000-000000000000}"/>
          </ac:spMkLst>
        </pc:spChg>
        <pc:picChg chg="add mod">
          <ac:chgData name="Richard Chalk" userId="287f8aa4f4de1d19" providerId="LiveId" clId="{FB819162-6B93-4C6E-ACAE-4A0DC07A57A3}" dt="2023-06-09T11:26:38.866" v="1378" actId="1037"/>
          <ac:picMkLst>
            <pc:docMk/>
            <pc:sldMk cId="717774040" sldId="456"/>
            <ac:picMk id="2" creationId="{0311AA06-6691-B8CC-0C6E-5F2A034D61E8}"/>
          </ac:picMkLst>
        </pc:picChg>
        <pc:picChg chg="add mod">
          <ac:chgData name="Richard Chalk" userId="287f8aa4f4de1d19" providerId="LiveId" clId="{FB819162-6B93-4C6E-ACAE-4A0DC07A57A3}" dt="2023-06-09T11:32:16.939" v="1471" actId="1076"/>
          <ac:picMkLst>
            <pc:docMk/>
            <pc:sldMk cId="717774040" sldId="456"/>
            <ac:picMk id="9" creationId="{9B81E957-47BD-492A-583D-75CA8F1EE973}"/>
          </ac:picMkLst>
        </pc:picChg>
        <pc:picChg chg="del">
          <ac:chgData name="Richard Chalk" userId="287f8aa4f4de1d19" providerId="LiveId" clId="{FB819162-6B93-4C6E-ACAE-4A0DC07A57A3}" dt="2023-06-09T11:25:08.218" v="1352" actId="478"/>
          <ac:picMkLst>
            <pc:docMk/>
            <pc:sldMk cId="717774040" sldId="456"/>
            <ac:picMk id="2050" creationId="{20B50C04-0D10-8015-4A41-79E3CE564C71}"/>
          </ac:picMkLst>
        </pc:picChg>
        <pc:picChg chg="del">
          <ac:chgData name="Richard Chalk" userId="287f8aa4f4de1d19" providerId="LiveId" clId="{FB819162-6B93-4C6E-ACAE-4A0DC07A57A3}" dt="2023-06-09T11:25:08.218" v="1352" actId="478"/>
          <ac:picMkLst>
            <pc:docMk/>
            <pc:sldMk cId="717774040" sldId="456"/>
            <ac:picMk id="2052" creationId="{60C3D10B-3E8F-74C1-F88C-C76C18F85DD8}"/>
          </ac:picMkLst>
        </pc:picChg>
        <pc:picChg chg="del">
          <ac:chgData name="Richard Chalk" userId="287f8aa4f4de1d19" providerId="LiveId" clId="{FB819162-6B93-4C6E-ACAE-4A0DC07A57A3}" dt="2023-06-09T11:26:10.562" v="1370" actId="478"/>
          <ac:picMkLst>
            <pc:docMk/>
            <pc:sldMk cId="717774040" sldId="456"/>
            <ac:picMk id="2054" creationId="{F678B841-F221-5A45-2DBE-CA7E8A952AF5}"/>
          </ac:picMkLst>
        </pc:picChg>
        <pc:picChg chg="add del mod">
          <ac:chgData name="Richard Chalk" userId="287f8aa4f4de1d19" providerId="LiveId" clId="{FB819162-6B93-4C6E-ACAE-4A0DC07A57A3}" dt="2023-06-09T11:30:37.719" v="1443" actId="478"/>
          <ac:picMkLst>
            <pc:docMk/>
            <pc:sldMk cId="717774040" sldId="456"/>
            <ac:picMk id="3074" creationId="{EACC7370-9B73-95C5-77DC-3166B0CF5CF8}"/>
          </ac:picMkLst>
        </pc:picChg>
        <pc:picChg chg="add mod">
          <ac:chgData name="Richard Chalk" userId="287f8aa4f4de1d19" providerId="LiveId" clId="{FB819162-6B93-4C6E-ACAE-4A0DC07A57A3}" dt="2023-06-09T11:31:05.652" v="1454" actId="1076"/>
          <ac:picMkLst>
            <pc:docMk/>
            <pc:sldMk cId="717774040" sldId="456"/>
            <ac:picMk id="3076" creationId="{052A155A-E344-B44F-407C-EB9DCABCCC71}"/>
          </ac:picMkLst>
        </pc:picChg>
      </pc:sldChg>
      <pc:sldChg chg="addSp delSp modSp add mod modNotesTx">
        <pc:chgData name="Richard Chalk" userId="287f8aa4f4de1d19" providerId="LiveId" clId="{FB819162-6B93-4C6E-ACAE-4A0DC07A57A3}" dt="2023-06-12T05:17:52.748" v="5583" actId="1036"/>
        <pc:sldMkLst>
          <pc:docMk/>
          <pc:sldMk cId="2321716781" sldId="457"/>
        </pc:sldMkLst>
        <pc:spChg chg="del">
          <ac:chgData name="Richard Chalk" userId="287f8aa4f4de1d19" providerId="LiveId" clId="{FB819162-6B93-4C6E-ACAE-4A0DC07A57A3}" dt="2023-06-09T11:34:42.946" v="1488" actId="478"/>
          <ac:spMkLst>
            <pc:docMk/>
            <pc:sldMk cId="2321716781" sldId="457"/>
            <ac:spMk id="2" creationId="{9051565A-8E39-A297-2029-0B7623EF3BD3}"/>
          </ac:spMkLst>
        </pc:spChg>
        <pc:spChg chg="del">
          <ac:chgData name="Richard Chalk" userId="287f8aa4f4de1d19" providerId="LiveId" clId="{FB819162-6B93-4C6E-ACAE-4A0DC07A57A3}" dt="2023-06-09T11:34:42.946" v="1488" actId="478"/>
          <ac:spMkLst>
            <pc:docMk/>
            <pc:sldMk cId="2321716781" sldId="457"/>
            <ac:spMk id="3" creationId="{426E05AE-B033-9CA0-3126-5672581842EA}"/>
          </ac:spMkLst>
        </pc:spChg>
        <pc:spChg chg="del">
          <ac:chgData name="Richard Chalk" userId="287f8aa4f4de1d19" providerId="LiveId" clId="{FB819162-6B93-4C6E-ACAE-4A0DC07A57A3}" dt="2023-06-09T11:34:42.946" v="1488" actId="478"/>
          <ac:spMkLst>
            <pc:docMk/>
            <pc:sldMk cId="2321716781" sldId="457"/>
            <ac:spMk id="4" creationId="{0A14450F-2BE6-F748-2529-C87D76BD88E9}"/>
          </ac:spMkLst>
        </pc:spChg>
        <pc:spChg chg="mod">
          <ac:chgData name="Richard Chalk" userId="287f8aa4f4de1d19" providerId="LiveId" clId="{FB819162-6B93-4C6E-ACAE-4A0DC07A57A3}" dt="2023-06-09T11:34:16.249" v="1486" actId="6549"/>
          <ac:spMkLst>
            <pc:docMk/>
            <pc:sldMk cId="2321716781" sldId="457"/>
            <ac:spMk id="7" creationId="{EBD62573-4B50-EAD6-8C7E-C3AE6A9F45B4}"/>
          </ac:spMkLst>
        </pc:spChg>
        <pc:spChg chg="mod">
          <ac:chgData name="Richard Chalk" userId="287f8aa4f4de1d19" providerId="LiveId" clId="{FB819162-6B93-4C6E-ACAE-4A0DC07A57A3}" dt="2023-06-09T11:41:02.172" v="1585" actId="6549"/>
          <ac:spMkLst>
            <pc:docMk/>
            <pc:sldMk cId="2321716781" sldId="457"/>
            <ac:spMk id="8" creationId="{7A08CD1E-4C90-50E0-01D6-BAB4795911B6}"/>
          </ac:spMkLst>
        </pc:spChg>
        <pc:spChg chg="del">
          <ac:chgData name="Richard Chalk" userId="287f8aa4f4de1d19" providerId="LiveId" clId="{FB819162-6B93-4C6E-ACAE-4A0DC07A57A3}" dt="2023-06-09T11:34:42.946" v="1488" actId="478"/>
          <ac:spMkLst>
            <pc:docMk/>
            <pc:sldMk cId="2321716781" sldId="457"/>
            <ac:spMk id="9" creationId="{11D57251-A74C-3065-CC7C-4152AC9DA77A}"/>
          </ac:spMkLst>
        </pc:spChg>
        <pc:spChg chg="del">
          <ac:chgData name="Richard Chalk" userId="287f8aa4f4de1d19" providerId="LiveId" clId="{FB819162-6B93-4C6E-ACAE-4A0DC07A57A3}" dt="2023-06-09T11:34:42.946" v="1488" actId="478"/>
          <ac:spMkLst>
            <pc:docMk/>
            <pc:sldMk cId="2321716781" sldId="457"/>
            <ac:spMk id="10" creationId="{4FF9230B-E433-7E21-2A76-A9D15F0DA332}"/>
          </ac:spMkLst>
        </pc:spChg>
        <pc:spChg chg="del">
          <ac:chgData name="Richard Chalk" userId="287f8aa4f4de1d19" providerId="LiveId" clId="{FB819162-6B93-4C6E-ACAE-4A0DC07A57A3}" dt="2023-06-09T11:34:45.075" v="1489" actId="478"/>
          <ac:spMkLst>
            <pc:docMk/>
            <pc:sldMk cId="2321716781" sldId="457"/>
            <ac:spMk id="11" creationId="{DDD5A5BE-A2AB-D9F2-0243-FFC6541D1485}"/>
          </ac:spMkLst>
        </pc:spChg>
        <pc:spChg chg="del">
          <ac:chgData name="Richard Chalk" userId="287f8aa4f4de1d19" providerId="LiveId" clId="{FB819162-6B93-4C6E-ACAE-4A0DC07A57A3}" dt="2023-06-09T11:34:42.946" v="1488" actId="478"/>
          <ac:spMkLst>
            <pc:docMk/>
            <pc:sldMk cId="2321716781" sldId="457"/>
            <ac:spMk id="12" creationId="{39F59C29-9404-1DFB-24B8-7F6D861E253A}"/>
          </ac:spMkLst>
        </pc:spChg>
        <pc:spChg chg="del">
          <ac:chgData name="Richard Chalk" userId="287f8aa4f4de1d19" providerId="LiveId" clId="{FB819162-6B93-4C6E-ACAE-4A0DC07A57A3}" dt="2023-06-09T11:34:42.946" v="1488" actId="478"/>
          <ac:spMkLst>
            <pc:docMk/>
            <pc:sldMk cId="2321716781" sldId="457"/>
            <ac:spMk id="13" creationId="{C612D6F0-BDCD-D070-F775-9ED10F3EE6D1}"/>
          </ac:spMkLst>
        </pc:spChg>
        <pc:spChg chg="del">
          <ac:chgData name="Richard Chalk" userId="287f8aa4f4de1d19" providerId="LiveId" clId="{FB819162-6B93-4C6E-ACAE-4A0DC07A57A3}" dt="2023-06-09T11:34:42.946" v="1488" actId="478"/>
          <ac:spMkLst>
            <pc:docMk/>
            <pc:sldMk cId="2321716781" sldId="457"/>
            <ac:spMk id="14" creationId="{BD519E45-258C-3869-F44D-4911B66D761B}"/>
          </ac:spMkLst>
        </pc:spChg>
        <pc:spChg chg="add mod">
          <ac:chgData name="Richard Chalk" userId="287f8aa4f4de1d19" providerId="LiveId" clId="{FB819162-6B93-4C6E-ACAE-4A0DC07A57A3}" dt="2023-06-12T05:17:52.748" v="5583" actId="1036"/>
          <ac:spMkLst>
            <pc:docMk/>
            <pc:sldMk cId="2321716781" sldId="457"/>
            <ac:spMk id="16" creationId="{A554ADB5-49BF-60B1-3633-E76C3D1BD1A1}"/>
          </ac:spMkLst>
        </pc:spChg>
        <pc:spChg chg="del">
          <ac:chgData name="Richard Chalk" userId="287f8aa4f4de1d19" providerId="LiveId" clId="{FB819162-6B93-4C6E-ACAE-4A0DC07A57A3}" dt="2023-06-09T11:34:42.946" v="1488" actId="478"/>
          <ac:spMkLst>
            <pc:docMk/>
            <pc:sldMk cId="2321716781" sldId="457"/>
            <ac:spMk id="19" creationId="{E70CF0A5-6579-193A-C585-431E49FB0DC6}"/>
          </ac:spMkLst>
        </pc:spChg>
        <pc:spChg chg="add mod">
          <ac:chgData name="Richard Chalk" userId="287f8aa4f4de1d19" providerId="LiveId" clId="{FB819162-6B93-4C6E-ACAE-4A0DC07A57A3}" dt="2023-06-09T11:42:02.852" v="1634" actId="1038"/>
          <ac:spMkLst>
            <pc:docMk/>
            <pc:sldMk cId="2321716781" sldId="457"/>
            <ac:spMk id="21" creationId="{CC3214E2-938B-4164-7293-F45BAEF66310}"/>
          </ac:spMkLst>
        </pc:spChg>
        <pc:spChg chg="add mod">
          <ac:chgData name="Richard Chalk" userId="287f8aa4f4de1d19" providerId="LiveId" clId="{FB819162-6B93-4C6E-ACAE-4A0DC07A57A3}" dt="2023-06-09T11:43:01.751" v="1659" actId="1076"/>
          <ac:spMkLst>
            <pc:docMk/>
            <pc:sldMk cId="2321716781" sldId="457"/>
            <ac:spMk id="23" creationId="{38DA4206-BAF6-6097-0E49-6EDA4413CE95}"/>
          </ac:spMkLst>
        </pc:spChg>
        <pc:spChg chg="add mod">
          <ac:chgData name="Richard Chalk" userId="287f8aa4f4de1d19" providerId="LiveId" clId="{FB819162-6B93-4C6E-ACAE-4A0DC07A57A3}" dt="2023-06-09T11:44:27.129" v="1675" actId="207"/>
          <ac:spMkLst>
            <pc:docMk/>
            <pc:sldMk cId="2321716781" sldId="457"/>
            <ac:spMk id="24" creationId="{4CFA3819-03D3-56DB-56EF-D10CC05F8244}"/>
          </ac:spMkLst>
        </pc:spChg>
        <pc:spChg chg="add mod">
          <ac:chgData name="Richard Chalk" userId="287f8aa4f4de1d19" providerId="LiveId" clId="{FB819162-6B93-4C6E-ACAE-4A0DC07A57A3}" dt="2023-06-09T11:43:32.016" v="1667" actId="14100"/>
          <ac:spMkLst>
            <pc:docMk/>
            <pc:sldMk cId="2321716781" sldId="457"/>
            <ac:spMk id="25" creationId="{8BB30D77-D18F-BEDE-31B3-E2BE2FDA0ECF}"/>
          </ac:spMkLst>
        </pc:spChg>
        <pc:spChg chg="add mod">
          <ac:chgData name="Richard Chalk" userId="287f8aa4f4de1d19" providerId="LiveId" clId="{FB819162-6B93-4C6E-ACAE-4A0DC07A57A3}" dt="2023-06-09T11:44:32.107" v="1676" actId="208"/>
          <ac:spMkLst>
            <pc:docMk/>
            <pc:sldMk cId="2321716781" sldId="457"/>
            <ac:spMk id="26" creationId="{B3BEC694-B3EC-C311-1EA2-497FD4A3F01A}"/>
          </ac:spMkLst>
        </pc:spChg>
        <pc:spChg chg="mod">
          <ac:chgData name="Richard Chalk" userId="287f8aa4f4de1d19" providerId="LiveId" clId="{FB819162-6B93-4C6E-ACAE-4A0DC07A57A3}" dt="2023-06-12T05:17:41.555" v="5570" actId="122"/>
          <ac:spMkLst>
            <pc:docMk/>
            <pc:sldMk cId="2321716781" sldId="457"/>
            <ac:spMk id="658" creationId="{00000000-0000-0000-0000-000000000000}"/>
          </ac:spMkLst>
        </pc:spChg>
        <pc:picChg chg="del">
          <ac:chgData name="Richard Chalk" userId="287f8aa4f4de1d19" providerId="LiveId" clId="{FB819162-6B93-4C6E-ACAE-4A0DC07A57A3}" dt="2023-06-09T11:43:33.379" v="1668" actId="478"/>
          <ac:picMkLst>
            <pc:docMk/>
            <pc:sldMk cId="2321716781" sldId="457"/>
            <ac:picMk id="5" creationId="{6325E9FD-CB31-18CC-9788-1DF96F31E1FE}"/>
          </ac:picMkLst>
        </pc:picChg>
        <pc:picChg chg="del">
          <ac:chgData name="Richard Chalk" userId="287f8aa4f4de1d19" providerId="LiveId" clId="{FB819162-6B93-4C6E-ACAE-4A0DC07A57A3}" dt="2023-06-09T11:34:46.028" v="1490" actId="478"/>
          <ac:picMkLst>
            <pc:docMk/>
            <pc:sldMk cId="2321716781" sldId="457"/>
            <ac:picMk id="15" creationId="{9EDEA715-5019-0CEC-4DB9-D0007D854309}"/>
          </ac:picMkLst>
        </pc:picChg>
        <pc:picChg chg="add mod">
          <ac:chgData name="Richard Chalk" userId="287f8aa4f4de1d19" providerId="LiveId" clId="{FB819162-6B93-4C6E-ACAE-4A0DC07A57A3}" dt="2023-06-12T05:17:52.748" v="5583" actId="1036"/>
          <ac:picMkLst>
            <pc:docMk/>
            <pc:sldMk cId="2321716781" sldId="457"/>
            <ac:picMk id="17" creationId="{81ABC386-6D8A-683A-ED45-C104A9D3C6B2}"/>
          </ac:picMkLst>
        </pc:picChg>
        <pc:picChg chg="del mod">
          <ac:chgData name="Richard Chalk" userId="287f8aa4f4de1d19" providerId="LiveId" clId="{FB819162-6B93-4C6E-ACAE-4A0DC07A57A3}" dt="2023-06-09T11:44:37.382" v="1677" actId="478"/>
          <ac:picMkLst>
            <pc:docMk/>
            <pc:sldMk cId="2321716781" sldId="457"/>
            <ac:picMk id="1026" creationId="{5C10FFE1-F8BC-32DC-4C6D-DEC47B1C9309}"/>
          </ac:picMkLst>
        </pc:picChg>
        <pc:cxnChg chg="mod">
          <ac:chgData name="Richard Chalk" userId="287f8aa4f4de1d19" providerId="LiveId" clId="{FB819162-6B93-4C6E-ACAE-4A0DC07A57A3}" dt="2023-06-09T11:42:10.987" v="1635" actId="14100"/>
          <ac:cxnSpMkLst>
            <pc:docMk/>
            <pc:sldMk cId="2321716781" sldId="457"/>
            <ac:cxnSpMk id="20" creationId="{EACC5B98-AFA8-C9CE-B2E5-61EA5C7D609E}"/>
          </ac:cxnSpMkLst>
        </pc:cxnChg>
      </pc:sldChg>
      <pc:sldChg chg="addSp delSp modSp add mod">
        <pc:chgData name="Richard Chalk" userId="287f8aa4f4de1d19" providerId="LiveId" clId="{FB819162-6B93-4C6E-ACAE-4A0DC07A57A3}" dt="2023-06-09T13:08:28.602" v="3282"/>
        <pc:sldMkLst>
          <pc:docMk/>
          <pc:sldMk cId="217808149" sldId="458"/>
        </pc:sldMkLst>
        <pc:spChg chg="add mod">
          <ac:chgData name="Richard Chalk" userId="287f8aa4f4de1d19" providerId="LiveId" clId="{FB819162-6B93-4C6E-ACAE-4A0DC07A57A3}" dt="2023-06-09T11:53:16.651" v="1802" actId="6549"/>
          <ac:spMkLst>
            <pc:docMk/>
            <pc:sldMk cId="217808149" sldId="458"/>
            <ac:spMk id="3" creationId="{26D10756-CECF-C820-3209-E59D23A4A2EA}"/>
          </ac:spMkLst>
        </pc:spChg>
        <pc:spChg chg="add mod">
          <ac:chgData name="Richard Chalk" userId="287f8aa4f4de1d19" providerId="LiveId" clId="{FB819162-6B93-4C6E-ACAE-4A0DC07A57A3}" dt="2023-06-09T11:54:25.498" v="1837" actId="1035"/>
          <ac:spMkLst>
            <pc:docMk/>
            <pc:sldMk cId="217808149" sldId="458"/>
            <ac:spMk id="5" creationId="{8D31E2C6-A506-C640-04C6-3DC93EAEF338}"/>
          </ac:spMkLst>
        </pc:spChg>
        <pc:spChg chg="mod">
          <ac:chgData name="Richard Chalk" userId="287f8aa4f4de1d19" providerId="LiveId" clId="{FB819162-6B93-4C6E-ACAE-4A0DC07A57A3}" dt="2023-06-09T11:50:56.865" v="1713" actId="20577"/>
          <ac:spMkLst>
            <pc:docMk/>
            <pc:sldMk cId="217808149" sldId="458"/>
            <ac:spMk id="7" creationId="{EBD62573-4B50-EAD6-8C7E-C3AE6A9F45B4}"/>
          </ac:spMkLst>
        </pc:spChg>
        <pc:spChg chg="del">
          <ac:chgData name="Richard Chalk" userId="287f8aa4f4de1d19" providerId="LiveId" clId="{FB819162-6B93-4C6E-ACAE-4A0DC07A57A3}" dt="2023-06-09T11:51:45.518" v="1754" actId="478"/>
          <ac:spMkLst>
            <pc:docMk/>
            <pc:sldMk cId="217808149" sldId="458"/>
            <ac:spMk id="8" creationId="{7A08CD1E-4C90-50E0-01D6-BAB4795911B6}"/>
          </ac:spMkLst>
        </pc:spChg>
        <pc:spChg chg="add mod">
          <ac:chgData name="Richard Chalk" userId="287f8aa4f4de1d19" providerId="LiveId" clId="{FB819162-6B93-4C6E-ACAE-4A0DC07A57A3}" dt="2023-06-09T12:47:45.889" v="2724" actId="208"/>
          <ac:spMkLst>
            <pc:docMk/>
            <pc:sldMk cId="217808149" sldId="458"/>
            <ac:spMk id="9" creationId="{782FB4A7-A1C7-811A-4CF0-6A2BD2331BD7}"/>
          </ac:spMkLst>
        </pc:spChg>
        <pc:spChg chg="add mod">
          <ac:chgData name="Richard Chalk" userId="287f8aa4f4de1d19" providerId="LiveId" clId="{FB819162-6B93-4C6E-ACAE-4A0DC07A57A3}" dt="2023-06-09T12:47:52.902" v="2725" actId="208"/>
          <ac:spMkLst>
            <pc:docMk/>
            <pc:sldMk cId="217808149" sldId="458"/>
            <ac:spMk id="10" creationId="{FAE5B476-18B5-9937-7095-494335BD4752}"/>
          </ac:spMkLst>
        </pc:spChg>
        <pc:spChg chg="add mod">
          <ac:chgData name="Richard Chalk" userId="287f8aa4f4de1d19" providerId="LiveId" clId="{FB819162-6B93-4C6E-ACAE-4A0DC07A57A3}" dt="2023-06-09T12:36:37.987" v="1861" actId="1036"/>
          <ac:spMkLst>
            <pc:docMk/>
            <pc:sldMk cId="217808149" sldId="458"/>
            <ac:spMk id="11" creationId="{32823804-F1E8-980D-D7BC-D26E6EA57D82}"/>
          </ac:spMkLst>
        </pc:spChg>
        <pc:spChg chg="add mod">
          <ac:chgData name="Richard Chalk" userId="287f8aa4f4de1d19" providerId="LiveId" clId="{FB819162-6B93-4C6E-ACAE-4A0DC07A57A3}" dt="2023-06-09T12:36:49.157" v="1898" actId="20577"/>
          <ac:spMkLst>
            <pc:docMk/>
            <pc:sldMk cId="217808149" sldId="458"/>
            <ac:spMk id="12" creationId="{277E6E03-C7B5-4F44-8B91-35CBED82D856}"/>
          </ac:spMkLst>
        </pc:spChg>
        <pc:spChg chg="add mod">
          <ac:chgData name="Richard Chalk" userId="287f8aa4f4de1d19" providerId="LiveId" clId="{FB819162-6B93-4C6E-ACAE-4A0DC07A57A3}" dt="2023-06-09T12:37:00.016" v="1949" actId="20577"/>
          <ac:spMkLst>
            <pc:docMk/>
            <pc:sldMk cId="217808149" sldId="458"/>
            <ac:spMk id="13" creationId="{244137D1-849E-314A-BF5B-D695FF7C90BB}"/>
          </ac:spMkLst>
        </pc:spChg>
        <pc:spChg chg="del mod">
          <ac:chgData name="Richard Chalk" userId="287f8aa4f4de1d19" providerId="LiveId" clId="{FB819162-6B93-4C6E-ACAE-4A0DC07A57A3}" dt="2023-06-09T11:54:29.568" v="1838" actId="478"/>
          <ac:spMkLst>
            <pc:docMk/>
            <pc:sldMk cId="217808149" sldId="458"/>
            <ac:spMk id="16" creationId="{A554ADB5-49BF-60B1-3633-E76C3D1BD1A1}"/>
          </ac:spMkLst>
        </pc:spChg>
        <pc:spChg chg="del">
          <ac:chgData name="Richard Chalk" userId="287f8aa4f4de1d19" providerId="LiveId" clId="{FB819162-6B93-4C6E-ACAE-4A0DC07A57A3}" dt="2023-06-09T11:51:48.406" v="1755" actId="478"/>
          <ac:spMkLst>
            <pc:docMk/>
            <pc:sldMk cId="217808149" sldId="458"/>
            <ac:spMk id="21" creationId="{CC3214E2-938B-4164-7293-F45BAEF66310}"/>
          </ac:spMkLst>
        </pc:spChg>
        <pc:spChg chg="del">
          <ac:chgData name="Richard Chalk" userId="287f8aa4f4de1d19" providerId="LiveId" clId="{FB819162-6B93-4C6E-ACAE-4A0DC07A57A3}" dt="2023-06-09T11:51:48.406" v="1755" actId="478"/>
          <ac:spMkLst>
            <pc:docMk/>
            <pc:sldMk cId="217808149" sldId="458"/>
            <ac:spMk id="23" creationId="{38DA4206-BAF6-6097-0E49-6EDA4413CE95}"/>
          </ac:spMkLst>
        </pc:spChg>
        <pc:spChg chg="del">
          <ac:chgData name="Richard Chalk" userId="287f8aa4f4de1d19" providerId="LiveId" clId="{FB819162-6B93-4C6E-ACAE-4A0DC07A57A3}" dt="2023-06-09T11:51:48.406" v="1755" actId="478"/>
          <ac:spMkLst>
            <pc:docMk/>
            <pc:sldMk cId="217808149" sldId="458"/>
            <ac:spMk id="24" creationId="{4CFA3819-03D3-56DB-56EF-D10CC05F8244}"/>
          </ac:spMkLst>
        </pc:spChg>
        <pc:spChg chg="del">
          <ac:chgData name="Richard Chalk" userId="287f8aa4f4de1d19" providerId="LiveId" clId="{FB819162-6B93-4C6E-ACAE-4A0DC07A57A3}" dt="2023-06-09T11:51:48.406" v="1755" actId="478"/>
          <ac:spMkLst>
            <pc:docMk/>
            <pc:sldMk cId="217808149" sldId="458"/>
            <ac:spMk id="25" creationId="{8BB30D77-D18F-BEDE-31B3-E2BE2FDA0ECF}"/>
          </ac:spMkLst>
        </pc:spChg>
        <pc:spChg chg="del">
          <ac:chgData name="Richard Chalk" userId="287f8aa4f4de1d19" providerId="LiveId" clId="{FB819162-6B93-4C6E-ACAE-4A0DC07A57A3}" dt="2023-06-09T11:51:48.406" v="1755" actId="478"/>
          <ac:spMkLst>
            <pc:docMk/>
            <pc:sldMk cId="217808149" sldId="458"/>
            <ac:spMk id="26" creationId="{B3BEC694-B3EC-C311-1EA2-497FD4A3F01A}"/>
          </ac:spMkLst>
        </pc:spChg>
        <pc:spChg chg="mod">
          <ac:chgData name="Richard Chalk" userId="287f8aa4f4de1d19" providerId="LiveId" clId="{FB819162-6B93-4C6E-ACAE-4A0DC07A57A3}" dt="2023-06-09T12:35:30.126" v="1850" actId="14100"/>
          <ac:spMkLst>
            <pc:docMk/>
            <pc:sldMk cId="217808149" sldId="458"/>
            <ac:spMk id="658" creationId="{00000000-0000-0000-0000-000000000000}"/>
          </ac:spMkLst>
        </pc:spChg>
        <pc:picChg chg="add mod">
          <ac:chgData name="Richard Chalk" userId="287f8aa4f4de1d19" providerId="LiveId" clId="{FB819162-6B93-4C6E-ACAE-4A0DC07A57A3}" dt="2023-06-09T11:53:39.811" v="1807" actId="1038"/>
          <ac:picMkLst>
            <pc:docMk/>
            <pc:sldMk cId="217808149" sldId="458"/>
            <ac:picMk id="4" creationId="{693E5EF6-1F46-05AA-132A-7DA7E10DA79E}"/>
          </ac:picMkLst>
        </pc:picChg>
        <pc:picChg chg="add mod">
          <ac:chgData name="Richard Chalk" userId="287f8aa4f4de1d19" providerId="LiveId" clId="{FB819162-6B93-4C6E-ACAE-4A0DC07A57A3}" dt="2023-06-09T13:08:28.602" v="3282"/>
          <ac:picMkLst>
            <pc:docMk/>
            <pc:sldMk cId="217808149" sldId="458"/>
            <ac:picMk id="14" creationId="{974A4CEB-B163-A88C-E3F2-B23057D40D81}"/>
          </ac:picMkLst>
        </pc:picChg>
        <pc:picChg chg="del mod">
          <ac:chgData name="Richard Chalk" userId="287f8aa4f4de1d19" providerId="LiveId" clId="{FB819162-6B93-4C6E-ACAE-4A0DC07A57A3}" dt="2023-06-09T11:54:29.568" v="1838" actId="478"/>
          <ac:picMkLst>
            <pc:docMk/>
            <pc:sldMk cId="217808149" sldId="458"/>
            <ac:picMk id="17" creationId="{81ABC386-6D8A-683A-ED45-C104A9D3C6B2}"/>
          </ac:picMkLst>
        </pc:picChg>
        <pc:cxnChg chg="del">
          <ac:chgData name="Richard Chalk" userId="287f8aa4f4de1d19" providerId="LiveId" clId="{FB819162-6B93-4C6E-ACAE-4A0DC07A57A3}" dt="2023-06-09T11:51:50.258" v="1756" actId="478"/>
          <ac:cxnSpMkLst>
            <pc:docMk/>
            <pc:sldMk cId="217808149" sldId="458"/>
            <ac:cxnSpMk id="20" creationId="{EACC5B98-AFA8-C9CE-B2E5-61EA5C7D609E}"/>
          </ac:cxnSpMkLst>
        </pc:cxnChg>
      </pc:sldChg>
      <pc:sldChg chg="addSp delSp modSp add mod modNotesTx">
        <pc:chgData name="Richard Chalk" userId="287f8aa4f4de1d19" providerId="LiveId" clId="{FB819162-6B93-4C6E-ACAE-4A0DC07A57A3}" dt="2023-06-12T05:18:35.756" v="5587" actId="14100"/>
        <pc:sldMkLst>
          <pc:docMk/>
          <pc:sldMk cId="3754945797" sldId="459"/>
        </pc:sldMkLst>
        <pc:spChg chg="add mod">
          <ac:chgData name="Richard Chalk" userId="287f8aa4f4de1d19" providerId="LiveId" clId="{FB819162-6B93-4C6E-ACAE-4A0DC07A57A3}" dt="2023-06-09T12:45:24.915" v="2676" actId="1037"/>
          <ac:spMkLst>
            <pc:docMk/>
            <pc:sldMk cId="3754945797" sldId="459"/>
            <ac:spMk id="2" creationId="{805A00DB-F781-A0B9-6C51-A1AC0E7F0A5F}"/>
          </ac:spMkLst>
        </pc:spChg>
        <pc:spChg chg="add mod">
          <ac:chgData name="Richard Chalk" userId="287f8aa4f4de1d19" providerId="LiveId" clId="{FB819162-6B93-4C6E-ACAE-4A0DC07A57A3}" dt="2023-06-09T12:45:11.726" v="2583" actId="14100"/>
          <ac:spMkLst>
            <pc:docMk/>
            <pc:sldMk cId="3754945797" sldId="459"/>
            <ac:spMk id="3" creationId="{8F1AFE80-D80A-8D36-B8AB-89D6CB770C9E}"/>
          </ac:spMkLst>
        </pc:spChg>
        <pc:spChg chg="add mod">
          <ac:chgData name="Richard Chalk" userId="287f8aa4f4de1d19" providerId="LiveId" clId="{FB819162-6B93-4C6E-ACAE-4A0DC07A57A3}" dt="2023-06-09T12:45:33.609" v="2680" actId="20577"/>
          <ac:spMkLst>
            <pc:docMk/>
            <pc:sldMk cId="3754945797" sldId="459"/>
            <ac:spMk id="4" creationId="{D09A3AA6-B1E6-FA28-0321-4F34541E1BDC}"/>
          </ac:spMkLst>
        </pc:spChg>
        <pc:spChg chg="mod">
          <ac:chgData name="Richard Chalk" userId="287f8aa4f4de1d19" providerId="LiveId" clId="{FB819162-6B93-4C6E-ACAE-4A0DC07A57A3}" dt="2023-06-09T12:37:21.846" v="1954" actId="20577"/>
          <ac:spMkLst>
            <pc:docMk/>
            <pc:sldMk cId="3754945797" sldId="459"/>
            <ac:spMk id="7" creationId="{EBD62573-4B50-EAD6-8C7E-C3AE6A9F45B4}"/>
          </ac:spMkLst>
        </pc:spChg>
        <pc:spChg chg="del">
          <ac:chgData name="Richard Chalk" userId="287f8aa4f4de1d19" providerId="LiveId" clId="{FB819162-6B93-4C6E-ACAE-4A0DC07A57A3}" dt="2023-06-09T12:40:37.513" v="2119" actId="478"/>
          <ac:spMkLst>
            <pc:docMk/>
            <pc:sldMk cId="3754945797" sldId="459"/>
            <ac:spMk id="8" creationId="{7A08CD1E-4C90-50E0-01D6-BAB4795911B6}"/>
          </ac:spMkLst>
        </pc:spChg>
        <pc:spChg chg="add mod">
          <ac:chgData name="Richard Chalk" userId="287f8aa4f4de1d19" providerId="LiveId" clId="{FB819162-6B93-4C6E-ACAE-4A0DC07A57A3}" dt="2023-06-09T13:08:40.730" v="3295" actId="1035"/>
          <ac:spMkLst>
            <pc:docMk/>
            <pc:sldMk cId="3754945797" sldId="459"/>
            <ac:spMk id="10" creationId="{D3CF2CC7-954E-752C-B5C1-1B3F15A42249}"/>
          </ac:spMkLst>
        </pc:spChg>
        <pc:spChg chg="add mod">
          <ac:chgData name="Richard Chalk" userId="287f8aa4f4de1d19" providerId="LiveId" clId="{FB819162-6B93-4C6E-ACAE-4A0DC07A57A3}" dt="2023-06-09T13:08:40.730" v="3295" actId="1035"/>
          <ac:spMkLst>
            <pc:docMk/>
            <pc:sldMk cId="3754945797" sldId="459"/>
            <ac:spMk id="11" creationId="{FDD8FA7E-1570-2FD7-A798-5C9AE3E71278}"/>
          </ac:spMkLst>
        </pc:spChg>
        <pc:spChg chg="add mod">
          <ac:chgData name="Richard Chalk" userId="287f8aa4f4de1d19" providerId="LiveId" clId="{FB819162-6B93-4C6E-ACAE-4A0DC07A57A3}" dt="2023-06-09T13:03:54.421" v="3268" actId="113"/>
          <ac:spMkLst>
            <pc:docMk/>
            <pc:sldMk cId="3754945797" sldId="459"/>
            <ac:spMk id="12" creationId="{E182948E-03D8-1839-7F4F-7FE1122D8058}"/>
          </ac:spMkLst>
        </pc:spChg>
        <pc:spChg chg="del">
          <ac:chgData name="Richard Chalk" userId="287f8aa4f4de1d19" providerId="LiveId" clId="{FB819162-6B93-4C6E-ACAE-4A0DC07A57A3}" dt="2023-06-09T12:38:21.194" v="2068" actId="478"/>
          <ac:spMkLst>
            <pc:docMk/>
            <pc:sldMk cId="3754945797" sldId="459"/>
            <ac:spMk id="16" creationId="{A554ADB5-49BF-60B1-3633-E76C3D1BD1A1}"/>
          </ac:spMkLst>
        </pc:spChg>
        <pc:spChg chg="mod">
          <ac:chgData name="Richard Chalk" userId="287f8aa4f4de1d19" providerId="LiveId" clId="{FB819162-6B93-4C6E-ACAE-4A0DC07A57A3}" dt="2023-06-09T12:47:15.579" v="2723" actId="20577"/>
          <ac:spMkLst>
            <pc:docMk/>
            <pc:sldMk cId="3754945797" sldId="459"/>
            <ac:spMk id="21" creationId="{CC3214E2-938B-4164-7293-F45BAEF66310}"/>
          </ac:spMkLst>
        </pc:spChg>
        <pc:spChg chg="mod">
          <ac:chgData name="Richard Chalk" userId="287f8aa4f4de1d19" providerId="LiveId" clId="{FB819162-6B93-4C6E-ACAE-4A0DC07A57A3}" dt="2023-06-09T12:44:45.468" v="2512" actId="1076"/>
          <ac:spMkLst>
            <pc:docMk/>
            <pc:sldMk cId="3754945797" sldId="459"/>
            <ac:spMk id="23" creationId="{38DA4206-BAF6-6097-0E49-6EDA4413CE95}"/>
          </ac:spMkLst>
        </pc:spChg>
        <pc:spChg chg="del">
          <ac:chgData name="Richard Chalk" userId="287f8aa4f4de1d19" providerId="LiveId" clId="{FB819162-6B93-4C6E-ACAE-4A0DC07A57A3}" dt="2023-06-09T12:43:41.823" v="2424" actId="478"/>
          <ac:spMkLst>
            <pc:docMk/>
            <pc:sldMk cId="3754945797" sldId="459"/>
            <ac:spMk id="24" creationId="{4CFA3819-03D3-56DB-56EF-D10CC05F8244}"/>
          </ac:spMkLst>
        </pc:spChg>
        <pc:spChg chg="mod">
          <ac:chgData name="Richard Chalk" userId="287f8aa4f4de1d19" providerId="LiveId" clId="{FB819162-6B93-4C6E-ACAE-4A0DC07A57A3}" dt="2023-06-09T12:44:35.473" v="2506" actId="14100"/>
          <ac:spMkLst>
            <pc:docMk/>
            <pc:sldMk cId="3754945797" sldId="459"/>
            <ac:spMk id="25" creationId="{8BB30D77-D18F-BEDE-31B3-E2BE2FDA0ECF}"/>
          </ac:spMkLst>
        </pc:spChg>
        <pc:spChg chg="del">
          <ac:chgData name="Richard Chalk" userId="287f8aa4f4de1d19" providerId="LiveId" clId="{FB819162-6B93-4C6E-ACAE-4A0DC07A57A3}" dt="2023-06-09T12:43:40.041" v="2423" actId="478"/>
          <ac:spMkLst>
            <pc:docMk/>
            <pc:sldMk cId="3754945797" sldId="459"/>
            <ac:spMk id="26" creationId="{B3BEC694-B3EC-C311-1EA2-497FD4A3F01A}"/>
          </ac:spMkLst>
        </pc:spChg>
        <pc:spChg chg="mod">
          <ac:chgData name="Richard Chalk" userId="287f8aa4f4de1d19" providerId="LiveId" clId="{FB819162-6B93-4C6E-ACAE-4A0DC07A57A3}" dt="2023-06-12T05:18:35.756" v="5587" actId="14100"/>
          <ac:spMkLst>
            <pc:docMk/>
            <pc:sldMk cId="3754945797" sldId="459"/>
            <ac:spMk id="658" creationId="{00000000-0000-0000-0000-000000000000}"/>
          </ac:spMkLst>
        </pc:spChg>
        <pc:picChg chg="add mod">
          <ac:chgData name="Richard Chalk" userId="287f8aa4f4de1d19" providerId="LiveId" clId="{FB819162-6B93-4C6E-ACAE-4A0DC07A57A3}" dt="2023-06-09T13:02:28.795" v="3243" actId="1076"/>
          <ac:picMkLst>
            <pc:docMk/>
            <pc:sldMk cId="3754945797" sldId="459"/>
            <ac:picMk id="5" creationId="{A8CF9D6C-DF33-0B8A-E69B-5649D7837A1D}"/>
          </ac:picMkLst>
        </pc:picChg>
        <pc:picChg chg="add mod">
          <ac:chgData name="Richard Chalk" userId="287f8aa4f4de1d19" providerId="LiveId" clId="{FB819162-6B93-4C6E-ACAE-4A0DC07A57A3}" dt="2023-06-09T13:08:40.730" v="3295" actId="1035"/>
          <ac:picMkLst>
            <pc:docMk/>
            <pc:sldMk cId="3754945797" sldId="459"/>
            <ac:picMk id="9" creationId="{71AA8672-9881-C185-231F-9B035A224D25}"/>
          </ac:picMkLst>
        </pc:picChg>
        <pc:picChg chg="add mod">
          <ac:chgData name="Richard Chalk" userId="287f8aa4f4de1d19" providerId="LiveId" clId="{FB819162-6B93-4C6E-ACAE-4A0DC07A57A3}" dt="2023-06-09T13:02:32.924" v="3244" actId="1076"/>
          <ac:picMkLst>
            <pc:docMk/>
            <pc:sldMk cId="3754945797" sldId="459"/>
            <ac:picMk id="13" creationId="{2C4B4B67-6FF5-A3D4-182B-4E1921A99CE0}"/>
          </ac:picMkLst>
        </pc:picChg>
        <pc:picChg chg="add mod ord">
          <ac:chgData name="Richard Chalk" userId="287f8aa4f4de1d19" providerId="LiveId" clId="{FB819162-6B93-4C6E-ACAE-4A0DC07A57A3}" dt="2023-06-09T13:08:36.028" v="3284" actId="167"/>
          <ac:picMkLst>
            <pc:docMk/>
            <pc:sldMk cId="3754945797" sldId="459"/>
            <ac:picMk id="14" creationId="{AF31A277-EF44-D42A-7D25-47DC79147438}"/>
          </ac:picMkLst>
        </pc:picChg>
        <pc:picChg chg="del">
          <ac:chgData name="Richard Chalk" userId="287f8aa4f4de1d19" providerId="LiveId" clId="{FB819162-6B93-4C6E-ACAE-4A0DC07A57A3}" dt="2023-06-09T12:38:21.194" v="2068" actId="478"/>
          <ac:picMkLst>
            <pc:docMk/>
            <pc:sldMk cId="3754945797" sldId="459"/>
            <ac:picMk id="17" creationId="{81ABC386-6D8A-683A-ED45-C104A9D3C6B2}"/>
          </ac:picMkLst>
        </pc:picChg>
        <pc:cxnChg chg="mod">
          <ac:chgData name="Richard Chalk" userId="287f8aa4f4de1d19" providerId="LiveId" clId="{FB819162-6B93-4C6E-ACAE-4A0DC07A57A3}" dt="2023-06-09T12:42:58.582" v="2404" actId="1037"/>
          <ac:cxnSpMkLst>
            <pc:docMk/>
            <pc:sldMk cId="3754945797" sldId="459"/>
            <ac:cxnSpMk id="20" creationId="{EACC5B98-AFA8-C9CE-B2E5-61EA5C7D609E}"/>
          </ac:cxnSpMkLst>
        </pc:cxnChg>
      </pc:sldChg>
      <pc:sldChg chg="addSp delSp modSp add mod modNotesTx">
        <pc:chgData name="Richard Chalk" userId="287f8aa4f4de1d19" providerId="LiveId" clId="{FB819162-6B93-4C6E-ACAE-4A0DC07A57A3}" dt="2023-06-12T05:22:51.228" v="5604" actId="20577"/>
        <pc:sldMkLst>
          <pc:docMk/>
          <pc:sldMk cId="342913731" sldId="460"/>
        </pc:sldMkLst>
        <pc:spChg chg="add del">
          <ac:chgData name="Richard Chalk" userId="287f8aa4f4de1d19" providerId="LiveId" clId="{FB819162-6B93-4C6E-ACAE-4A0DC07A57A3}" dt="2023-06-09T12:56:39.337" v="3136" actId="478"/>
          <ac:spMkLst>
            <pc:docMk/>
            <pc:sldMk cId="342913731" sldId="460"/>
            <ac:spMk id="2" creationId="{45BB6BE6-1E1F-DE67-AF79-BF74D2A61C7B}"/>
          </ac:spMkLst>
        </pc:spChg>
        <pc:spChg chg="mod">
          <ac:chgData name="Richard Chalk" userId="287f8aa4f4de1d19" providerId="LiveId" clId="{FB819162-6B93-4C6E-ACAE-4A0DC07A57A3}" dt="2023-06-09T12:56:36.529" v="3135" actId="403"/>
          <ac:spMkLst>
            <pc:docMk/>
            <pc:sldMk cId="342913731" sldId="460"/>
            <ac:spMk id="3" creationId="{B9C087E5-1AEF-0EFF-0817-54001B3C5837}"/>
          </ac:spMkLst>
        </pc:spChg>
        <pc:spChg chg="mod">
          <ac:chgData name="Richard Chalk" userId="287f8aa4f4de1d19" providerId="LiveId" clId="{FB819162-6B93-4C6E-ACAE-4A0DC07A57A3}" dt="2023-06-12T05:22:51.228" v="5604" actId="20577"/>
          <ac:spMkLst>
            <pc:docMk/>
            <pc:sldMk cId="342913731" sldId="460"/>
            <ac:spMk id="4" creationId="{9AA89512-D9D6-E6FF-F0D0-6B32F4C49B45}"/>
          </ac:spMkLst>
        </pc:spChg>
        <pc:spChg chg="add mod">
          <ac:chgData name="Richard Chalk" userId="287f8aa4f4de1d19" providerId="LiveId" clId="{FB819162-6B93-4C6E-ACAE-4A0DC07A57A3}" dt="2023-06-09T13:12:37.104" v="3422"/>
          <ac:spMkLst>
            <pc:docMk/>
            <pc:sldMk cId="342913731" sldId="460"/>
            <ac:spMk id="12" creationId="{13C1EEAD-C0E2-4382-28AA-4C1E955AEC71}"/>
          </ac:spMkLst>
        </pc:spChg>
        <pc:spChg chg="mod">
          <ac:chgData name="Richard Chalk" userId="287f8aa4f4de1d19" providerId="LiveId" clId="{FB819162-6B93-4C6E-ACAE-4A0DC07A57A3}" dt="2023-06-09T12:55:40.286" v="3108" actId="14100"/>
          <ac:spMkLst>
            <pc:docMk/>
            <pc:sldMk cId="342913731" sldId="460"/>
            <ac:spMk id="13" creationId="{1A656395-97A9-A933-0139-126C59733449}"/>
          </ac:spMkLst>
        </pc:spChg>
        <pc:picChg chg="add mod">
          <ac:chgData name="Richard Chalk" userId="287f8aa4f4de1d19" providerId="LiveId" clId="{FB819162-6B93-4C6E-ACAE-4A0DC07A57A3}" dt="2023-06-09T13:08:41.619" v="3296"/>
          <ac:picMkLst>
            <pc:docMk/>
            <pc:sldMk cId="342913731" sldId="460"/>
            <ac:picMk id="8" creationId="{609EFDAF-D763-338E-FA01-C5279F04A2D6}"/>
          </ac:picMkLst>
        </pc:picChg>
        <pc:picChg chg="del">
          <ac:chgData name="Richard Chalk" userId="287f8aa4f4de1d19" providerId="LiveId" clId="{FB819162-6B93-4C6E-ACAE-4A0DC07A57A3}" dt="2023-06-09T12:52:32.198" v="2902" actId="478"/>
          <ac:picMkLst>
            <pc:docMk/>
            <pc:sldMk cId="342913731" sldId="460"/>
            <ac:picMk id="9" creationId="{8E1E81C2-07EB-5C97-A557-E0D6F5C165D0}"/>
          </ac:picMkLst>
        </pc:picChg>
        <pc:picChg chg="del">
          <ac:chgData name="Richard Chalk" userId="287f8aa4f4de1d19" providerId="LiveId" clId="{FB819162-6B93-4C6E-ACAE-4A0DC07A57A3}" dt="2023-06-09T12:52:32.198" v="2902" actId="478"/>
          <ac:picMkLst>
            <pc:docMk/>
            <pc:sldMk cId="342913731" sldId="460"/>
            <ac:picMk id="10" creationId="{CF0425AD-5CCE-14C8-F550-AB5EE2449FB8}"/>
          </ac:picMkLst>
        </pc:picChg>
        <pc:picChg chg="del">
          <ac:chgData name="Richard Chalk" userId="287f8aa4f4de1d19" providerId="LiveId" clId="{FB819162-6B93-4C6E-ACAE-4A0DC07A57A3}" dt="2023-06-09T12:52:32.198" v="2902" actId="478"/>
          <ac:picMkLst>
            <pc:docMk/>
            <pc:sldMk cId="342913731" sldId="460"/>
            <ac:picMk id="2050" creationId="{46F22B64-49EF-019A-CF27-40DC1DAB633F}"/>
          </ac:picMkLst>
        </pc:picChg>
      </pc:sldChg>
      <pc:sldChg chg="addSp delSp modSp add mod modNotesTx">
        <pc:chgData name="Richard Chalk" userId="287f8aa4f4de1d19" providerId="LiveId" clId="{FB819162-6B93-4C6E-ACAE-4A0DC07A57A3}" dt="2023-06-12T14:49:58.714" v="6349" actId="113"/>
        <pc:sldMkLst>
          <pc:docMk/>
          <pc:sldMk cId="3932187929" sldId="461"/>
        </pc:sldMkLst>
        <pc:spChg chg="mod">
          <ac:chgData name="Richard Chalk" userId="287f8aa4f4de1d19" providerId="LiveId" clId="{FB819162-6B93-4C6E-ACAE-4A0DC07A57A3}" dt="2023-06-12T14:48:25.516" v="6322" actId="113"/>
          <ac:spMkLst>
            <pc:docMk/>
            <pc:sldMk cId="3932187929" sldId="461"/>
            <ac:spMk id="3" creationId="{B9C087E5-1AEF-0EFF-0817-54001B3C5837}"/>
          </ac:spMkLst>
        </pc:spChg>
        <pc:spChg chg="mod">
          <ac:chgData name="Richard Chalk" userId="287f8aa4f4de1d19" providerId="LiveId" clId="{FB819162-6B93-4C6E-ACAE-4A0DC07A57A3}" dt="2023-06-12T14:49:58.714" v="6349" actId="113"/>
          <ac:spMkLst>
            <pc:docMk/>
            <pc:sldMk cId="3932187929" sldId="461"/>
            <ac:spMk id="4" creationId="{9AA89512-D9D6-E6FF-F0D0-6B32F4C49B45}"/>
          </ac:spMkLst>
        </pc:spChg>
        <pc:spChg chg="mod ord">
          <ac:chgData name="Richard Chalk" userId="287f8aa4f4de1d19" providerId="LiveId" clId="{FB819162-6B93-4C6E-ACAE-4A0DC07A57A3}" dt="2023-06-12T14:44:36.742" v="6163" actId="20577"/>
          <ac:spMkLst>
            <pc:docMk/>
            <pc:sldMk cId="3932187929" sldId="461"/>
            <ac:spMk id="7" creationId="{33CEA544-77C2-FF79-AA38-538BB26620CF}"/>
          </ac:spMkLst>
        </pc:spChg>
        <pc:spChg chg="add del mod">
          <ac:chgData name="Richard Chalk" userId="287f8aa4f4de1d19" providerId="LiveId" clId="{FB819162-6B93-4C6E-ACAE-4A0DC07A57A3}" dt="2023-06-12T14:44:45.533" v="6164" actId="478"/>
          <ac:spMkLst>
            <pc:docMk/>
            <pc:sldMk cId="3932187929" sldId="461"/>
            <ac:spMk id="9" creationId="{F2A1926C-AAAF-13E0-9E42-EA6CF82C870A}"/>
          </ac:spMkLst>
        </pc:spChg>
        <pc:spChg chg="add mod">
          <ac:chgData name="Richard Chalk" userId="287f8aa4f4de1d19" providerId="LiveId" clId="{FB819162-6B93-4C6E-ACAE-4A0DC07A57A3}" dt="2023-06-09T13:12:41.833" v="3423"/>
          <ac:spMkLst>
            <pc:docMk/>
            <pc:sldMk cId="3932187929" sldId="461"/>
            <ac:spMk id="10" creationId="{54BF012B-1377-8E24-365A-71C745F8D033}"/>
          </ac:spMkLst>
        </pc:spChg>
        <pc:spChg chg="del">
          <ac:chgData name="Richard Chalk" userId="287f8aa4f4de1d19" providerId="LiveId" clId="{FB819162-6B93-4C6E-ACAE-4A0DC07A57A3}" dt="2023-06-09T13:08:18.849" v="3280" actId="478"/>
          <ac:spMkLst>
            <pc:docMk/>
            <pc:sldMk cId="3932187929" sldId="461"/>
            <ac:spMk id="13" creationId="{1A656395-97A9-A933-0139-126C59733449}"/>
          </ac:spMkLst>
        </pc:spChg>
        <pc:spChg chg="add del mod">
          <ac:chgData name="Richard Chalk" userId="287f8aa4f4de1d19" providerId="LiveId" clId="{FB819162-6B93-4C6E-ACAE-4A0DC07A57A3}" dt="2023-06-12T14:39:24.674" v="6113" actId="478"/>
          <ac:spMkLst>
            <pc:docMk/>
            <pc:sldMk cId="3932187929" sldId="461"/>
            <ac:spMk id="17" creationId="{AA8CF3AA-EF3C-91E3-B5D4-4949C6EE1CFF}"/>
          </ac:spMkLst>
        </pc:spChg>
        <pc:picChg chg="add mod">
          <ac:chgData name="Richard Chalk" userId="287f8aa4f4de1d19" providerId="LiveId" clId="{FB819162-6B93-4C6E-ACAE-4A0DC07A57A3}" dt="2023-06-09T13:08:50.264" v="3299"/>
          <ac:picMkLst>
            <pc:docMk/>
            <pc:sldMk cId="3932187929" sldId="461"/>
            <ac:picMk id="2" creationId="{99AFB565-28EB-3FCB-46F2-50CE0F9AA25F}"/>
          </ac:picMkLst>
        </pc:picChg>
        <pc:picChg chg="del">
          <ac:chgData name="Richard Chalk" userId="287f8aa4f4de1d19" providerId="LiveId" clId="{FB819162-6B93-4C6E-ACAE-4A0DC07A57A3}" dt="2023-06-09T13:13:22.863" v="3457" actId="478"/>
          <ac:picMkLst>
            <pc:docMk/>
            <pc:sldMk cId="3932187929" sldId="461"/>
            <ac:picMk id="6" creationId="{81FC08F1-7AC2-26F9-5AA1-BB6C836C87FC}"/>
          </ac:picMkLst>
        </pc:picChg>
        <pc:picChg chg="del">
          <ac:chgData name="Richard Chalk" userId="287f8aa4f4de1d19" providerId="LiveId" clId="{FB819162-6B93-4C6E-ACAE-4A0DC07A57A3}" dt="2023-06-09T13:08:18.849" v="3280" actId="478"/>
          <ac:picMkLst>
            <pc:docMk/>
            <pc:sldMk cId="3932187929" sldId="461"/>
            <ac:picMk id="11" creationId="{B55EA3DB-F3D4-3F38-F337-76C6E5622B5B}"/>
          </ac:picMkLst>
        </pc:picChg>
        <pc:picChg chg="add mod">
          <ac:chgData name="Richard Chalk" userId="287f8aa4f4de1d19" providerId="LiveId" clId="{FB819162-6B93-4C6E-ACAE-4A0DC07A57A3}" dt="2023-06-09T13:13:28.859" v="3463" actId="1038"/>
          <ac:picMkLst>
            <pc:docMk/>
            <pc:sldMk cId="3932187929" sldId="461"/>
            <ac:picMk id="12" creationId="{4F7BD645-4FFF-DD4E-8EF4-EC1318637BEF}"/>
          </ac:picMkLst>
        </pc:picChg>
        <pc:picChg chg="add mod">
          <ac:chgData name="Richard Chalk" userId="287f8aa4f4de1d19" providerId="LiveId" clId="{FB819162-6B93-4C6E-ACAE-4A0DC07A57A3}" dt="2023-06-12T14:47:24.655" v="6254" actId="1076"/>
          <ac:picMkLst>
            <pc:docMk/>
            <pc:sldMk cId="3932187929" sldId="461"/>
            <ac:picMk id="14" creationId="{6DE5D1C9-1090-4F43-8E47-75603BD04C52}"/>
          </ac:picMkLst>
        </pc:picChg>
        <pc:picChg chg="add del mod">
          <ac:chgData name="Richard Chalk" userId="287f8aa4f4de1d19" providerId="LiveId" clId="{FB819162-6B93-4C6E-ACAE-4A0DC07A57A3}" dt="2023-06-09T13:49:13.045" v="4104" actId="478"/>
          <ac:picMkLst>
            <pc:docMk/>
            <pc:sldMk cId="3932187929" sldId="461"/>
            <ac:picMk id="16" creationId="{A98BE2B0-9869-2F0D-DF06-AC426EE26E27}"/>
          </ac:picMkLst>
        </pc:picChg>
        <pc:picChg chg="add del mod">
          <ac:chgData name="Richard Chalk" userId="287f8aa4f4de1d19" providerId="LiveId" clId="{FB819162-6B93-4C6E-ACAE-4A0DC07A57A3}" dt="2023-06-09T13:31:03.347" v="3579" actId="478"/>
          <ac:picMkLst>
            <pc:docMk/>
            <pc:sldMk cId="3932187929" sldId="461"/>
            <ac:picMk id="4098" creationId="{E79C668A-B92D-7EDE-3174-8AF2A2130546}"/>
          </ac:picMkLst>
        </pc:picChg>
        <pc:cxnChg chg="mod">
          <ac:chgData name="Richard Chalk" userId="287f8aa4f4de1d19" providerId="LiveId" clId="{FB819162-6B93-4C6E-ACAE-4A0DC07A57A3}" dt="2023-06-12T14:45:15.659" v="6212" actId="1037"/>
          <ac:cxnSpMkLst>
            <pc:docMk/>
            <pc:sldMk cId="3932187929" sldId="461"/>
            <ac:cxnSpMk id="5" creationId="{BD98B516-E619-E8AA-C020-62B32CC63B1D}"/>
          </ac:cxnSpMkLst>
        </pc:cxnChg>
      </pc:sldChg>
      <pc:sldChg chg="addSp delSp modSp add mod modNotesTx">
        <pc:chgData name="Richard Chalk" userId="287f8aa4f4de1d19" providerId="LiveId" clId="{FB819162-6B93-4C6E-ACAE-4A0DC07A57A3}" dt="2023-06-12T04:46:57.514" v="4843" actId="20577"/>
        <pc:sldMkLst>
          <pc:docMk/>
          <pc:sldMk cId="3638792043" sldId="462"/>
        </pc:sldMkLst>
        <pc:spChg chg="del mod">
          <ac:chgData name="Richard Chalk" userId="287f8aa4f4de1d19" providerId="LiveId" clId="{FB819162-6B93-4C6E-ACAE-4A0DC07A57A3}" dt="2023-06-09T13:37:18.272" v="3677" actId="478"/>
          <ac:spMkLst>
            <pc:docMk/>
            <pc:sldMk cId="3638792043" sldId="462"/>
            <ac:spMk id="3" creationId="{B9C087E5-1AEF-0EFF-0817-54001B3C5837}"/>
          </ac:spMkLst>
        </pc:spChg>
        <pc:spChg chg="mod">
          <ac:chgData name="Richard Chalk" userId="287f8aa4f4de1d19" providerId="LiveId" clId="{FB819162-6B93-4C6E-ACAE-4A0DC07A57A3}" dt="2023-06-12T04:46:57.514" v="4843" actId="20577"/>
          <ac:spMkLst>
            <pc:docMk/>
            <pc:sldMk cId="3638792043" sldId="462"/>
            <ac:spMk id="4" creationId="{9AA89512-D9D6-E6FF-F0D0-6B32F4C49B45}"/>
          </ac:spMkLst>
        </pc:spChg>
        <pc:spChg chg="mod">
          <ac:chgData name="Richard Chalk" userId="287f8aa4f4de1d19" providerId="LiveId" clId="{FB819162-6B93-4C6E-ACAE-4A0DC07A57A3}" dt="2023-06-09T13:41:18.710" v="3948" actId="207"/>
          <ac:spMkLst>
            <pc:docMk/>
            <pc:sldMk cId="3638792043" sldId="462"/>
            <ac:spMk id="7" creationId="{33CEA544-77C2-FF79-AA38-538BB26620CF}"/>
          </ac:spMkLst>
        </pc:spChg>
        <pc:spChg chg="add mod ord">
          <ac:chgData name="Richard Chalk" userId="287f8aa4f4de1d19" providerId="LiveId" clId="{FB819162-6B93-4C6E-ACAE-4A0DC07A57A3}" dt="2023-06-09T13:47:09.650" v="3996" actId="6549"/>
          <ac:spMkLst>
            <pc:docMk/>
            <pc:sldMk cId="3638792043" sldId="462"/>
            <ac:spMk id="9" creationId="{78D5E91A-6525-23AB-695D-CF713BAC9A97}"/>
          </ac:spMkLst>
        </pc:spChg>
        <pc:spChg chg="del">
          <ac:chgData name="Richard Chalk" userId="287f8aa4f4de1d19" providerId="LiveId" clId="{FB819162-6B93-4C6E-ACAE-4A0DC07A57A3}" dt="2023-06-09T13:31:50.442" v="3606" actId="478"/>
          <ac:spMkLst>
            <pc:docMk/>
            <pc:sldMk cId="3638792043" sldId="462"/>
            <ac:spMk id="13" creationId="{1A656395-97A9-A933-0139-126C59733449}"/>
          </ac:spMkLst>
        </pc:spChg>
        <pc:spChg chg="add mod">
          <ac:chgData name="Richard Chalk" userId="287f8aa4f4de1d19" providerId="LiveId" clId="{FB819162-6B93-4C6E-ACAE-4A0DC07A57A3}" dt="2023-06-09T13:48:35.863" v="4102" actId="1037"/>
          <ac:spMkLst>
            <pc:docMk/>
            <pc:sldMk cId="3638792043" sldId="462"/>
            <ac:spMk id="14" creationId="{2B3B95FE-655C-4A7B-B16D-F89C1534241D}"/>
          </ac:spMkLst>
        </pc:spChg>
        <pc:picChg chg="del">
          <ac:chgData name="Richard Chalk" userId="287f8aa4f4de1d19" providerId="LiveId" clId="{FB819162-6B93-4C6E-ACAE-4A0DC07A57A3}" dt="2023-06-09T13:31:51.948" v="3607" actId="478"/>
          <ac:picMkLst>
            <pc:docMk/>
            <pc:sldMk cId="3638792043" sldId="462"/>
            <ac:picMk id="6" creationId="{81FC08F1-7AC2-26F9-5AA1-BB6C836C87FC}"/>
          </ac:picMkLst>
        </pc:picChg>
        <pc:picChg chg="add mod">
          <ac:chgData name="Richard Chalk" userId="287f8aa4f4de1d19" providerId="LiveId" clId="{FB819162-6B93-4C6E-ACAE-4A0DC07A57A3}" dt="2023-06-09T13:47:21.210" v="3997"/>
          <ac:picMkLst>
            <pc:docMk/>
            <pc:sldMk cId="3638792043" sldId="462"/>
            <ac:picMk id="10" creationId="{FAE082B0-2727-56BA-5525-3A37F38355A0}"/>
          </ac:picMkLst>
        </pc:picChg>
        <pc:picChg chg="del">
          <ac:chgData name="Richard Chalk" userId="287f8aa4f4de1d19" providerId="LiveId" clId="{FB819162-6B93-4C6E-ACAE-4A0DC07A57A3}" dt="2023-06-09T13:31:50.442" v="3606" actId="478"/>
          <ac:picMkLst>
            <pc:docMk/>
            <pc:sldMk cId="3638792043" sldId="462"/>
            <ac:picMk id="11" creationId="{B55EA3DB-F3D4-3F38-F337-76C6E5622B5B}"/>
          </ac:picMkLst>
        </pc:picChg>
        <pc:picChg chg="add mod">
          <ac:chgData name="Richard Chalk" userId="287f8aa4f4de1d19" providerId="LiveId" clId="{FB819162-6B93-4C6E-ACAE-4A0DC07A57A3}" dt="2023-06-09T13:48:35.863" v="4102" actId="1037"/>
          <ac:picMkLst>
            <pc:docMk/>
            <pc:sldMk cId="3638792043" sldId="462"/>
            <ac:picMk id="15" creationId="{AD1E3794-0F66-4E54-BB70-28C8C4178833}"/>
          </ac:picMkLst>
        </pc:picChg>
        <pc:cxnChg chg="mod">
          <ac:chgData name="Richard Chalk" userId="287f8aa4f4de1d19" providerId="LiveId" clId="{FB819162-6B93-4C6E-ACAE-4A0DC07A57A3}" dt="2023-06-09T13:39:33.507" v="3806" actId="1038"/>
          <ac:cxnSpMkLst>
            <pc:docMk/>
            <pc:sldMk cId="3638792043" sldId="462"/>
            <ac:cxnSpMk id="5" creationId="{BD98B516-E619-E8AA-C020-62B32CC63B1D}"/>
          </ac:cxnSpMkLst>
        </pc:cxnChg>
      </pc:sldChg>
      <pc:sldChg chg="addSp delSp modSp add mod">
        <pc:chgData name="Richard Chalk" userId="287f8aa4f4de1d19" providerId="LiveId" clId="{FB819162-6B93-4C6E-ACAE-4A0DC07A57A3}" dt="2023-06-12T14:35:23.244" v="6112" actId="1035"/>
        <pc:sldMkLst>
          <pc:docMk/>
          <pc:sldMk cId="2959964470" sldId="463"/>
        </pc:sldMkLst>
        <pc:spChg chg="add del mod">
          <ac:chgData name="Richard Chalk" userId="287f8aa4f4de1d19" providerId="LiveId" clId="{FB819162-6B93-4C6E-ACAE-4A0DC07A57A3}" dt="2023-06-12T14:15:36.764" v="5759" actId="478"/>
          <ac:spMkLst>
            <pc:docMk/>
            <pc:sldMk cId="2959964470" sldId="463"/>
            <ac:spMk id="2" creationId="{8E4E89C2-83C9-F60D-6A71-98FC2E429E2A}"/>
          </ac:spMkLst>
        </pc:spChg>
        <pc:spChg chg="del mod">
          <ac:chgData name="Richard Chalk" userId="287f8aa4f4de1d19" providerId="LiveId" clId="{FB819162-6B93-4C6E-ACAE-4A0DC07A57A3}" dt="2023-06-12T14:31:51.937" v="5941" actId="478"/>
          <ac:spMkLst>
            <pc:docMk/>
            <pc:sldMk cId="2959964470" sldId="463"/>
            <ac:spMk id="3" creationId="{B9C087E5-1AEF-0EFF-0817-54001B3C5837}"/>
          </ac:spMkLst>
        </pc:spChg>
        <pc:spChg chg="mod">
          <ac:chgData name="Richard Chalk" userId="287f8aa4f4de1d19" providerId="LiveId" clId="{FB819162-6B93-4C6E-ACAE-4A0DC07A57A3}" dt="2023-06-12T14:35:18.706" v="6102" actId="6549"/>
          <ac:spMkLst>
            <pc:docMk/>
            <pc:sldMk cId="2959964470" sldId="463"/>
            <ac:spMk id="4" creationId="{9AA89512-D9D6-E6FF-F0D0-6B32F4C49B45}"/>
          </ac:spMkLst>
        </pc:spChg>
        <pc:spChg chg="mod">
          <ac:chgData name="Richard Chalk" userId="287f8aa4f4de1d19" providerId="LiveId" clId="{FB819162-6B93-4C6E-ACAE-4A0DC07A57A3}" dt="2023-06-09T13:32:57.674" v="3638" actId="20577"/>
          <ac:spMkLst>
            <pc:docMk/>
            <pc:sldMk cId="2959964470" sldId="463"/>
            <ac:spMk id="7" creationId="{33CEA544-77C2-FF79-AA38-538BB26620CF}"/>
          </ac:spMkLst>
        </pc:spChg>
        <pc:spChg chg="add mod">
          <ac:chgData name="Richard Chalk" userId="287f8aa4f4de1d19" providerId="LiveId" clId="{FB819162-6B93-4C6E-ACAE-4A0DC07A57A3}" dt="2023-06-12T14:30:30.507" v="5940" actId="1076"/>
          <ac:spMkLst>
            <pc:docMk/>
            <pc:sldMk cId="2959964470" sldId="463"/>
            <ac:spMk id="9" creationId="{77DCFD99-2227-DDD4-E1AA-3D417283CE9C}"/>
          </ac:spMkLst>
        </pc:spChg>
        <pc:spChg chg="add mod">
          <ac:chgData name="Richard Chalk" userId="287f8aa4f4de1d19" providerId="LiveId" clId="{FB819162-6B93-4C6E-ACAE-4A0DC07A57A3}" dt="2023-06-12T14:32:55.346" v="5992" actId="1035"/>
          <ac:spMkLst>
            <pc:docMk/>
            <pc:sldMk cId="2959964470" sldId="463"/>
            <ac:spMk id="11" creationId="{0D22A7BB-A967-1591-7825-23E55EA62D70}"/>
          </ac:spMkLst>
        </pc:spChg>
        <pc:spChg chg="add mod">
          <ac:chgData name="Richard Chalk" userId="287f8aa4f4de1d19" providerId="LiveId" clId="{FB819162-6B93-4C6E-ACAE-4A0DC07A57A3}" dt="2023-06-12T14:34:03.968" v="6074" actId="1076"/>
          <ac:spMkLst>
            <pc:docMk/>
            <pc:sldMk cId="2959964470" sldId="463"/>
            <ac:spMk id="14" creationId="{DF4B3279-7A0E-512F-E483-26B698C50596}"/>
          </ac:spMkLst>
        </pc:spChg>
        <pc:spChg chg="add mod">
          <ac:chgData name="Richard Chalk" userId="287f8aa4f4de1d19" providerId="LiveId" clId="{FB819162-6B93-4C6E-ACAE-4A0DC07A57A3}" dt="2023-06-12T14:34:01.778" v="6073" actId="571"/>
          <ac:spMkLst>
            <pc:docMk/>
            <pc:sldMk cId="2959964470" sldId="463"/>
            <ac:spMk id="16" creationId="{17D9DE8D-B18C-9993-3628-FB46ABE6152C}"/>
          </ac:spMkLst>
        </pc:spChg>
        <pc:picChg chg="add mod">
          <ac:chgData name="Richard Chalk" userId="287f8aa4f4de1d19" providerId="LiveId" clId="{FB819162-6B93-4C6E-ACAE-4A0DC07A57A3}" dt="2023-06-12T14:35:23.244" v="6112" actId="1035"/>
          <ac:picMkLst>
            <pc:docMk/>
            <pc:sldMk cId="2959964470" sldId="463"/>
            <ac:picMk id="6" creationId="{5929BD11-20D6-E1D7-0F40-FE84869F9E6A}"/>
          </ac:picMkLst>
        </pc:picChg>
        <pc:picChg chg="add mod">
          <ac:chgData name="Richard Chalk" userId="287f8aa4f4de1d19" providerId="LiveId" clId="{FB819162-6B93-4C6E-ACAE-4A0DC07A57A3}" dt="2023-06-12T14:32:47.377" v="5969"/>
          <ac:picMkLst>
            <pc:docMk/>
            <pc:sldMk cId="2959964470" sldId="463"/>
            <ac:picMk id="13" creationId="{BFF81A7C-6A08-6E16-1A68-43F8A708C86B}"/>
          </ac:picMkLst>
        </pc:picChg>
        <pc:picChg chg="add del mod">
          <ac:chgData name="Richard Chalk" userId="287f8aa4f4de1d19" providerId="LiveId" clId="{FB819162-6B93-4C6E-ACAE-4A0DC07A57A3}" dt="2023-06-12T14:34:33.093" v="6075" actId="478"/>
          <ac:picMkLst>
            <pc:docMk/>
            <pc:sldMk cId="2959964470" sldId="463"/>
            <ac:picMk id="15" creationId="{EF1C54D2-05AE-B77E-1971-F5D7F639D019}"/>
          </ac:picMkLst>
        </pc:picChg>
        <pc:picChg chg="add mod">
          <ac:chgData name="Richard Chalk" userId="287f8aa4f4de1d19" providerId="LiveId" clId="{FB819162-6B93-4C6E-ACAE-4A0DC07A57A3}" dt="2023-06-12T14:34:01.778" v="6073" actId="571"/>
          <ac:picMkLst>
            <pc:docMk/>
            <pc:sldMk cId="2959964470" sldId="463"/>
            <ac:picMk id="17" creationId="{5442E6DB-5340-E26C-C81F-1E7BFDF564B6}"/>
          </ac:picMkLst>
        </pc:picChg>
        <pc:picChg chg="add mod">
          <ac:chgData name="Richard Chalk" userId="287f8aa4f4de1d19" providerId="LiveId" clId="{FB819162-6B93-4C6E-ACAE-4A0DC07A57A3}" dt="2023-06-12T14:34:38.395" v="6078" actId="1076"/>
          <ac:picMkLst>
            <pc:docMk/>
            <pc:sldMk cId="2959964470" sldId="463"/>
            <ac:picMk id="4098" creationId="{36E44982-03A8-3B54-657E-7D738A2BBE5A}"/>
          </ac:picMkLst>
        </pc:picChg>
      </pc:sldChg>
      <pc:sldChg chg="addSp delSp modSp add mod">
        <pc:chgData name="Richard Chalk" userId="287f8aa4f4de1d19" providerId="LiveId" clId="{FB819162-6B93-4C6E-ACAE-4A0DC07A57A3}" dt="2023-06-12T05:25:04.492" v="5673" actId="20577"/>
        <pc:sldMkLst>
          <pc:docMk/>
          <pc:sldMk cId="1691793169" sldId="464"/>
        </pc:sldMkLst>
        <pc:spChg chg="add del mod">
          <ac:chgData name="Richard Chalk" userId="287f8aa4f4de1d19" providerId="LiveId" clId="{FB819162-6B93-4C6E-ACAE-4A0DC07A57A3}" dt="2023-06-12T04:47:57.757" v="4882" actId="478"/>
          <ac:spMkLst>
            <pc:docMk/>
            <pc:sldMk cId="1691793169" sldId="464"/>
            <ac:spMk id="2" creationId="{C16A2E51-C1A1-2104-CE7A-645F67A16BD0}"/>
          </ac:spMkLst>
        </pc:spChg>
        <pc:spChg chg="mod">
          <ac:chgData name="Richard Chalk" userId="287f8aa4f4de1d19" providerId="LiveId" clId="{FB819162-6B93-4C6E-ACAE-4A0DC07A57A3}" dt="2023-06-12T04:52:34.845" v="4936" actId="20577"/>
          <ac:spMkLst>
            <pc:docMk/>
            <pc:sldMk cId="1691793169" sldId="464"/>
            <ac:spMk id="3" creationId="{B9C087E5-1AEF-0EFF-0817-54001B3C5837}"/>
          </ac:spMkLst>
        </pc:spChg>
        <pc:spChg chg="mod">
          <ac:chgData name="Richard Chalk" userId="287f8aa4f4de1d19" providerId="LiveId" clId="{FB819162-6B93-4C6E-ACAE-4A0DC07A57A3}" dt="2023-06-12T04:54:31.679" v="4960" actId="207"/>
          <ac:spMkLst>
            <pc:docMk/>
            <pc:sldMk cId="1691793169" sldId="464"/>
            <ac:spMk id="4" creationId="{9AA89512-D9D6-E6FF-F0D0-6B32F4C49B45}"/>
          </ac:spMkLst>
        </pc:spChg>
        <pc:spChg chg="add mod">
          <ac:chgData name="Richard Chalk" userId="287f8aa4f4de1d19" providerId="LiveId" clId="{FB819162-6B93-4C6E-ACAE-4A0DC07A57A3}" dt="2023-06-12T05:25:04.492" v="5673" actId="20577"/>
          <ac:spMkLst>
            <pc:docMk/>
            <pc:sldMk cId="1691793169" sldId="464"/>
            <ac:spMk id="6" creationId="{917FAC22-DAE8-8A82-AA8F-817CFE396E40}"/>
          </ac:spMkLst>
        </pc:spChg>
        <pc:spChg chg="add mod">
          <ac:chgData name="Richard Chalk" userId="287f8aa4f4de1d19" providerId="LiveId" clId="{FB819162-6B93-4C6E-ACAE-4A0DC07A57A3}" dt="2023-06-12T04:55:32.764" v="4973" actId="1076"/>
          <ac:spMkLst>
            <pc:docMk/>
            <pc:sldMk cId="1691793169" sldId="464"/>
            <ac:spMk id="13" creationId="{3D68EEF7-5145-423D-4A19-3D8D1629DA43}"/>
          </ac:spMkLst>
        </pc:spChg>
        <pc:spChg chg="add mod">
          <ac:chgData name="Richard Chalk" userId="287f8aa4f4de1d19" providerId="LiveId" clId="{FB819162-6B93-4C6E-ACAE-4A0DC07A57A3}" dt="2023-06-12T04:56:18.346" v="5009" actId="1037"/>
          <ac:spMkLst>
            <pc:docMk/>
            <pc:sldMk cId="1691793169" sldId="464"/>
            <ac:spMk id="14" creationId="{3C76CCE5-FFDC-ABA7-C72C-E65C6ECE6276}"/>
          </ac:spMkLst>
        </pc:spChg>
        <pc:picChg chg="add mod">
          <ac:chgData name="Richard Chalk" userId="287f8aa4f4de1d19" providerId="LiveId" clId="{FB819162-6B93-4C6E-ACAE-4A0DC07A57A3}" dt="2023-06-12T04:55:44.856" v="5003" actId="1035"/>
          <ac:picMkLst>
            <pc:docMk/>
            <pc:sldMk cId="1691793169" sldId="464"/>
            <ac:picMk id="9" creationId="{9792E609-3341-1E47-A3F6-3464E6F781B8}"/>
          </ac:picMkLst>
        </pc:picChg>
        <pc:picChg chg="add mod">
          <ac:chgData name="Richard Chalk" userId="287f8aa4f4de1d19" providerId="LiveId" clId="{FB819162-6B93-4C6E-ACAE-4A0DC07A57A3}" dt="2023-06-12T04:54:44.396" v="4962" actId="1076"/>
          <ac:picMkLst>
            <pc:docMk/>
            <pc:sldMk cId="1691793169" sldId="464"/>
            <ac:picMk id="10" creationId="{F01A6C64-34C3-4B35-2BCB-2F7875AC164A}"/>
          </ac:picMkLst>
        </pc:picChg>
        <pc:picChg chg="add mod">
          <ac:chgData name="Richard Chalk" userId="287f8aa4f4de1d19" providerId="LiveId" clId="{FB819162-6B93-4C6E-ACAE-4A0DC07A57A3}" dt="2023-06-12T04:57:19.736" v="5012" actId="14100"/>
          <ac:picMkLst>
            <pc:docMk/>
            <pc:sldMk cId="1691793169" sldId="464"/>
            <ac:picMk id="1026" creationId="{E1A2A485-009E-B61F-AFD9-7666E6A4716A}"/>
          </ac:picMkLst>
        </pc:picChg>
        <pc:picChg chg="add del">
          <ac:chgData name="Richard Chalk" userId="287f8aa4f4de1d19" providerId="LiveId" clId="{FB819162-6B93-4C6E-ACAE-4A0DC07A57A3}" dt="2023-06-12T04:58:06.232" v="5014"/>
          <ac:picMkLst>
            <pc:docMk/>
            <pc:sldMk cId="1691793169" sldId="464"/>
            <ac:picMk id="1028" creationId="{63D5CA1A-EF55-143B-80AA-9A18225AE084}"/>
          </ac:picMkLst>
        </pc:picChg>
      </pc:sldChg>
      <pc:sldChg chg="modSp add mod modNotesTx">
        <pc:chgData name="Richard Chalk" userId="287f8aa4f4de1d19" providerId="LiveId" clId="{FB819162-6B93-4C6E-ACAE-4A0DC07A57A3}" dt="2023-06-12T14:50:06.692" v="6351" actId="313"/>
        <pc:sldMkLst>
          <pc:docMk/>
          <pc:sldMk cId="455506460" sldId="465"/>
        </pc:sldMkLst>
        <pc:spChg chg="mod">
          <ac:chgData name="Richard Chalk" userId="287f8aa4f4de1d19" providerId="LiveId" clId="{FB819162-6B93-4C6E-ACAE-4A0DC07A57A3}" dt="2023-06-12T05:27:53.504" v="5745" actId="20577"/>
          <ac:spMkLst>
            <pc:docMk/>
            <pc:sldMk cId="455506460" sldId="465"/>
            <ac:spMk id="3" creationId="{B9C087E5-1AEF-0EFF-0817-54001B3C5837}"/>
          </ac:spMkLst>
        </pc:spChg>
        <pc:spChg chg="mod">
          <ac:chgData name="Richard Chalk" userId="287f8aa4f4de1d19" providerId="LiveId" clId="{FB819162-6B93-4C6E-ACAE-4A0DC07A57A3}" dt="2023-06-12T05:28:43.647" v="5756" actId="113"/>
          <ac:spMkLst>
            <pc:docMk/>
            <pc:sldMk cId="455506460" sldId="465"/>
            <ac:spMk id="4" creationId="{9AA89512-D9D6-E6FF-F0D0-6B32F4C49B45}"/>
          </ac:spMkLst>
        </pc:spChg>
      </pc:sldChg>
      <pc:sldChg chg="addSp modSp add del mod modNotesTx">
        <pc:chgData name="Richard Chalk" userId="287f8aa4f4de1d19" providerId="LiveId" clId="{FB819162-6B93-4C6E-ACAE-4A0DC07A57A3}" dt="2023-06-12T04:47:39.259" v="4881" actId="47"/>
        <pc:sldMkLst>
          <pc:docMk/>
          <pc:sldMk cId="3789744284" sldId="466"/>
        </pc:sldMkLst>
        <pc:spChg chg="add mod">
          <ac:chgData name="Richard Chalk" userId="287f8aa4f4de1d19" providerId="LiveId" clId="{FB819162-6B93-4C6E-ACAE-4A0DC07A57A3}" dt="2023-06-09T13:50:15.088" v="4134"/>
          <ac:spMkLst>
            <pc:docMk/>
            <pc:sldMk cId="3789744284" sldId="466"/>
            <ac:spMk id="2" creationId="{43621836-4204-D006-60DB-4DCC1786CDC9}"/>
          </ac:spMkLst>
        </pc:spChg>
        <pc:spChg chg="mod">
          <ac:chgData name="Richard Chalk" userId="287f8aa4f4de1d19" providerId="LiveId" clId="{FB819162-6B93-4C6E-ACAE-4A0DC07A57A3}" dt="2023-06-09T13:50:04.134" v="4131" actId="20577"/>
          <ac:spMkLst>
            <pc:docMk/>
            <pc:sldMk cId="3789744284" sldId="466"/>
            <ac:spMk id="4" creationId="{9AA89512-D9D6-E6FF-F0D0-6B32F4C49B45}"/>
          </ac:spMkLst>
        </pc:spChg>
        <pc:spChg chg="mod">
          <ac:chgData name="Richard Chalk" userId="287f8aa4f4de1d19" providerId="LiveId" clId="{FB819162-6B93-4C6E-ACAE-4A0DC07A57A3}" dt="2023-06-09T13:49:57.692" v="4128" actId="20577"/>
          <ac:spMkLst>
            <pc:docMk/>
            <pc:sldMk cId="3789744284" sldId="466"/>
            <ac:spMk id="7" creationId="{33CEA544-77C2-FF79-AA38-538BB26620CF}"/>
          </ac:spMkLst>
        </pc:spChg>
      </pc:sldChg>
      <pc:sldChg chg="addSp modSp add mod modNotesTx">
        <pc:chgData name="Richard Chalk" userId="287f8aa4f4de1d19" providerId="LiveId" clId="{FB819162-6B93-4C6E-ACAE-4A0DC07A57A3}" dt="2023-06-12T05:24:10.553" v="5670" actId="1036"/>
        <pc:sldMkLst>
          <pc:docMk/>
          <pc:sldMk cId="1379899295" sldId="467"/>
        </pc:sldMkLst>
        <pc:spChg chg="add mod">
          <ac:chgData name="Richard Chalk" userId="287f8aa4f4de1d19" providerId="LiveId" clId="{FB819162-6B93-4C6E-ACAE-4A0DC07A57A3}" dt="2023-06-12T05:24:10.553" v="5670" actId="1036"/>
          <ac:spMkLst>
            <pc:docMk/>
            <pc:sldMk cId="1379899295" sldId="467"/>
            <ac:spMk id="2" creationId="{CA3540FE-39ED-E5DA-E435-3DB32E8296DE}"/>
          </ac:spMkLst>
        </pc:spChg>
        <pc:spChg chg="mod">
          <ac:chgData name="Richard Chalk" userId="287f8aa4f4de1d19" providerId="LiveId" clId="{FB819162-6B93-4C6E-ACAE-4A0DC07A57A3}" dt="2023-06-12T04:47:20.102" v="4859" actId="20577"/>
          <ac:spMkLst>
            <pc:docMk/>
            <pc:sldMk cId="1379899295" sldId="467"/>
            <ac:spMk id="4" creationId="{9AA89512-D9D6-E6FF-F0D0-6B32F4C49B45}"/>
          </ac:spMkLst>
        </pc:spChg>
        <pc:spChg chg="mod">
          <ac:chgData name="Richard Chalk" userId="287f8aa4f4de1d19" providerId="LiveId" clId="{FB819162-6B93-4C6E-ACAE-4A0DC07A57A3}" dt="2023-06-11T20:20:35.244" v="4422" actId="20577"/>
          <ac:spMkLst>
            <pc:docMk/>
            <pc:sldMk cId="1379899295" sldId="467"/>
            <ac:spMk id="7" creationId="{33CEA544-77C2-FF79-AA38-538BB26620CF}"/>
          </ac:spMkLst>
        </pc:spChg>
        <pc:spChg chg="mod">
          <ac:chgData name="Richard Chalk" userId="287f8aa4f4de1d19" providerId="LiveId" clId="{FB819162-6B93-4C6E-ACAE-4A0DC07A57A3}" dt="2023-06-12T05:24:10.553" v="5670" actId="1036"/>
          <ac:spMkLst>
            <pc:docMk/>
            <pc:sldMk cId="1379899295" sldId="467"/>
            <ac:spMk id="9" creationId="{78D5E91A-6525-23AB-695D-CF713BAC9A97}"/>
          </ac:spMkLst>
        </pc:spChg>
        <pc:spChg chg="mod">
          <ac:chgData name="Richard Chalk" userId="287f8aa4f4de1d19" providerId="LiveId" clId="{FB819162-6B93-4C6E-ACAE-4A0DC07A57A3}" dt="2023-06-11T20:18:00.269" v="4352" actId="20577"/>
          <ac:spMkLst>
            <pc:docMk/>
            <pc:sldMk cId="1379899295" sldId="467"/>
            <ac:spMk id="14" creationId="{2B3B95FE-655C-4A7B-B16D-F89C1534241D}"/>
          </ac:spMkLst>
        </pc:spChg>
      </pc:sldChg>
      <pc:sldChg chg="addSp delSp modSp add mod">
        <pc:chgData name="Richard Chalk" userId="287f8aa4f4de1d19" providerId="LiveId" clId="{FB819162-6B93-4C6E-ACAE-4A0DC07A57A3}" dt="2023-06-12T05:24:31.666" v="5672" actId="207"/>
        <pc:sldMkLst>
          <pc:docMk/>
          <pc:sldMk cId="3660900992" sldId="468"/>
        </pc:sldMkLst>
        <pc:spChg chg="add del mod">
          <ac:chgData name="Richard Chalk" userId="287f8aa4f4de1d19" providerId="LiveId" clId="{FB819162-6B93-4C6E-ACAE-4A0DC07A57A3}" dt="2023-06-12T04:41:29.884" v="4493" actId="478"/>
          <ac:spMkLst>
            <pc:docMk/>
            <pc:sldMk cId="3660900992" sldId="468"/>
            <ac:spMk id="2" creationId="{E373BECE-9FBC-A123-A4F7-1E83D9CB62B7}"/>
          </ac:spMkLst>
        </pc:spChg>
        <pc:spChg chg="add mod">
          <ac:chgData name="Richard Chalk" userId="287f8aa4f4de1d19" providerId="LiveId" clId="{FB819162-6B93-4C6E-ACAE-4A0DC07A57A3}" dt="2023-06-12T04:43:54.710" v="4543" actId="14100"/>
          <ac:spMkLst>
            <pc:docMk/>
            <pc:sldMk cId="3660900992" sldId="468"/>
            <ac:spMk id="3" creationId="{0082EFA0-0364-BB78-29C8-1E349C3EA97E}"/>
          </ac:spMkLst>
        </pc:spChg>
        <pc:spChg chg="mod">
          <ac:chgData name="Richard Chalk" userId="287f8aa4f4de1d19" providerId="LiveId" clId="{FB819162-6B93-4C6E-ACAE-4A0DC07A57A3}" dt="2023-06-12T05:24:31.666" v="5672" actId="207"/>
          <ac:spMkLst>
            <pc:docMk/>
            <pc:sldMk cId="3660900992" sldId="468"/>
            <ac:spMk id="4" creationId="{9AA89512-D9D6-E6FF-F0D0-6B32F4C49B45}"/>
          </ac:spMkLst>
        </pc:spChg>
        <pc:spChg chg="mod">
          <ac:chgData name="Richard Chalk" userId="287f8aa4f4de1d19" providerId="LiveId" clId="{FB819162-6B93-4C6E-ACAE-4A0DC07A57A3}" dt="2023-06-12T04:43:09.266" v="4533" actId="6549"/>
          <ac:spMkLst>
            <pc:docMk/>
            <pc:sldMk cId="3660900992" sldId="468"/>
            <ac:spMk id="9" creationId="{78D5E91A-6525-23AB-695D-CF713BAC9A97}"/>
          </ac:spMkLst>
        </pc:spChg>
        <pc:spChg chg="mod">
          <ac:chgData name="Richard Chalk" userId="287f8aa4f4de1d19" providerId="LiveId" clId="{FB819162-6B93-4C6E-ACAE-4A0DC07A57A3}" dt="2023-06-12T04:45:56.385" v="4827" actId="20577"/>
          <ac:spMkLst>
            <pc:docMk/>
            <pc:sldMk cId="3660900992" sldId="468"/>
            <ac:spMk id="14" creationId="{2B3B95FE-655C-4A7B-B16D-F89C1534241D}"/>
          </ac:spMkLst>
        </pc:spChg>
        <pc:picChg chg="add mod">
          <ac:chgData name="Richard Chalk" userId="287f8aa4f4de1d19" providerId="LiveId" clId="{FB819162-6B93-4C6E-ACAE-4A0DC07A57A3}" dt="2023-06-12T04:46:11.752" v="4830" actId="1076"/>
          <ac:picMkLst>
            <pc:docMk/>
            <pc:sldMk cId="3660900992" sldId="468"/>
            <ac:picMk id="6" creationId="{C843197D-13C4-17BE-D410-930BDBDF8F1A}"/>
          </ac:picMkLst>
        </pc:picChg>
        <pc:picChg chg="del mod">
          <ac:chgData name="Richard Chalk" userId="287f8aa4f4de1d19" providerId="LiveId" clId="{FB819162-6B93-4C6E-ACAE-4A0DC07A57A3}" dt="2023-06-12T04:46:08.486" v="4828" actId="478"/>
          <ac:picMkLst>
            <pc:docMk/>
            <pc:sldMk cId="3660900992" sldId="468"/>
            <ac:picMk id="15" creationId="{AD1E3794-0F66-4E54-BB70-28C8C4178833}"/>
          </ac:picMkLst>
        </pc:picChg>
      </pc:sldChg>
      <pc:sldChg chg="addSp delSp modSp add mod modNotesTx">
        <pc:chgData name="Richard Chalk" userId="287f8aa4f4de1d19" providerId="LiveId" clId="{FB819162-6B93-4C6E-ACAE-4A0DC07A57A3}" dt="2023-06-12T05:25:34.868" v="5702" actId="207"/>
        <pc:sldMkLst>
          <pc:docMk/>
          <pc:sldMk cId="1739976794" sldId="469"/>
        </pc:sldMkLst>
        <pc:spChg chg="del">
          <ac:chgData name="Richard Chalk" userId="287f8aa4f4de1d19" providerId="LiveId" clId="{FB819162-6B93-4C6E-ACAE-4A0DC07A57A3}" dt="2023-06-12T04:58:19.322" v="5027" actId="478"/>
          <ac:spMkLst>
            <pc:docMk/>
            <pc:sldMk cId="1739976794" sldId="469"/>
            <ac:spMk id="3" creationId="{B9C087E5-1AEF-0EFF-0817-54001B3C5837}"/>
          </ac:spMkLst>
        </pc:spChg>
        <pc:spChg chg="del">
          <ac:chgData name="Richard Chalk" userId="287f8aa4f4de1d19" providerId="LiveId" clId="{FB819162-6B93-4C6E-ACAE-4A0DC07A57A3}" dt="2023-06-12T04:58:17.032" v="5026" actId="478"/>
          <ac:spMkLst>
            <pc:docMk/>
            <pc:sldMk cId="1739976794" sldId="469"/>
            <ac:spMk id="4" creationId="{9AA89512-D9D6-E6FF-F0D0-6B32F4C49B45}"/>
          </ac:spMkLst>
        </pc:spChg>
        <pc:spChg chg="del">
          <ac:chgData name="Richard Chalk" userId="287f8aa4f4de1d19" providerId="LiveId" clId="{FB819162-6B93-4C6E-ACAE-4A0DC07A57A3}" dt="2023-06-12T04:58:23.464" v="5029" actId="478"/>
          <ac:spMkLst>
            <pc:docMk/>
            <pc:sldMk cId="1739976794" sldId="469"/>
            <ac:spMk id="6" creationId="{917FAC22-DAE8-8A82-AA8F-817CFE396E40}"/>
          </ac:spMkLst>
        </pc:spChg>
        <pc:spChg chg="mod">
          <ac:chgData name="Richard Chalk" userId="287f8aa4f4de1d19" providerId="LiveId" clId="{FB819162-6B93-4C6E-ACAE-4A0DC07A57A3}" dt="2023-06-12T04:58:12.897" v="5025" actId="20577"/>
          <ac:spMkLst>
            <pc:docMk/>
            <pc:sldMk cId="1739976794" sldId="469"/>
            <ac:spMk id="7" creationId="{33CEA544-77C2-FF79-AA38-538BB26620CF}"/>
          </ac:spMkLst>
        </pc:spChg>
        <pc:spChg chg="add mod">
          <ac:chgData name="Richard Chalk" userId="287f8aa4f4de1d19" providerId="LiveId" clId="{FB819162-6B93-4C6E-ACAE-4A0DC07A57A3}" dt="2023-06-12T04:59:08.450" v="5044" actId="1076"/>
          <ac:spMkLst>
            <pc:docMk/>
            <pc:sldMk cId="1739976794" sldId="469"/>
            <ac:spMk id="11" creationId="{5C978B21-29E1-D437-408F-625B7DDC3304}"/>
          </ac:spMkLst>
        </pc:spChg>
        <pc:spChg chg="del">
          <ac:chgData name="Richard Chalk" userId="287f8aa4f4de1d19" providerId="LiveId" clId="{FB819162-6B93-4C6E-ACAE-4A0DC07A57A3}" dt="2023-06-12T05:25:14.849" v="5674" actId="478"/>
          <ac:spMkLst>
            <pc:docMk/>
            <pc:sldMk cId="1739976794" sldId="469"/>
            <ac:spMk id="12" creationId="{13C1EEAD-C0E2-4382-28AA-4C1E955AEC71}"/>
          </ac:spMkLst>
        </pc:spChg>
        <pc:spChg chg="del">
          <ac:chgData name="Richard Chalk" userId="287f8aa4f4de1d19" providerId="LiveId" clId="{FB819162-6B93-4C6E-ACAE-4A0DC07A57A3}" dt="2023-06-12T04:58:21.104" v="5028" actId="478"/>
          <ac:spMkLst>
            <pc:docMk/>
            <pc:sldMk cId="1739976794" sldId="469"/>
            <ac:spMk id="13" creationId="{3D68EEF7-5145-423D-4A19-3D8D1629DA43}"/>
          </ac:spMkLst>
        </pc:spChg>
        <pc:spChg chg="mod">
          <ac:chgData name="Richard Chalk" userId="287f8aa4f4de1d19" providerId="LiveId" clId="{FB819162-6B93-4C6E-ACAE-4A0DC07A57A3}" dt="2023-06-12T04:59:52.286" v="5055" actId="1038"/>
          <ac:spMkLst>
            <pc:docMk/>
            <pc:sldMk cId="1739976794" sldId="469"/>
            <ac:spMk id="14" creationId="{3C76CCE5-FFDC-ABA7-C72C-E65C6ECE6276}"/>
          </ac:spMkLst>
        </pc:spChg>
        <pc:spChg chg="add mod">
          <ac:chgData name="Richard Chalk" userId="287f8aa4f4de1d19" providerId="LiveId" clId="{FB819162-6B93-4C6E-ACAE-4A0DC07A57A3}" dt="2023-06-12T04:59:41.587" v="5050" actId="208"/>
          <ac:spMkLst>
            <pc:docMk/>
            <pc:sldMk cId="1739976794" sldId="469"/>
            <ac:spMk id="15" creationId="{ADCE7059-B85A-232F-B89B-18C8D175D8E7}"/>
          </ac:spMkLst>
        </pc:spChg>
        <pc:spChg chg="add mod">
          <ac:chgData name="Richard Chalk" userId="287f8aa4f4de1d19" providerId="LiveId" clId="{FB819162-6B93-4C6E-ACAE-4A0DC07A57A3}" dt="2023-06-12T05:00:08.815" v="5063" actId="1035"/>
          <ac:spMkLst>
            <pc:docMk/>
            <pc:sldMk cId="1739976794" sldId="469"/>
            <ac:spMk id="16" creationId="{2201901F-6770-E347-01A4-42ADD4D57B78}"/>
          </ac:spMkLst>
        </pc:spChg>
        <pc:spChg chg="add mod">
          <ac:chgData name="Richard Chalk" userId="287f8aa4f4de1d19" providerId="LiveId" clId="{FB819162-6B93-4C6E-ACAE-4A0DC07A57A3}" dt="2023-06-12T05:01:09.887" v="5120" actId="14100"/>
          <ac:spMkLst>
            <pc:docMk/>
            <pc:sldMk cId="1739976794" sldId="469"/>
            <ac:spMk id="17" creationId="{93EFB000-DF02-A487-6712-13EB9AF569C2}"/>
          </ac:spMkLst>
        </pc:spChg>
        <pc:spChg chg="add mod">
          <ac:chgData name="Richard Chalk" userId="287f8aa4f4de1d19" providerId="LiveId" clId="{FB819162-6B93-4C6E-ACAE-4A0DC07A57A3}" dt="2023-06-12T05:01:39.374" v="5122" actId="1076"/>
          <ac:spMkLst>
            <pc:docMk/>
            <pc:sldMk cId="1739976794" sldId="469"/>
            <ac:spMk id="18" creationId="{44A17081-8446-27EC-74CC-EAB1E91DA999}"/>
          </ac:spMkLst>
        </pc:spChg>
        <pc:spChg chg="add mod">
          <ac:chgData name="Richard Chalk" userId="287f8aa4f4de1d19" providerId="LiveId" clId="{FB819162-6B93-4C6E-ACAE-4A0DC07A57A3}" dt="2023-06-12T05:03:32.804" v="5173" actId="6549"/>
          <ac:spMkLst>
            <pc:docMk/>
            <pc:sldMk cId="1739976794" sldId="469"/>
            <ac:spMk id="19" creationId="{1C78FA4F-925D-7930-D8FA-60AFBB244B33}"/>
          </ac:spMkLst>
        </pc:spChg>
        <pc:spChg chg="add mod">
          <ac:chgData name="Richard Chalk" userId="287f8aa4f4de1d19" providerId="LiveId" clId="{FB819162-6B93-4C6E-ACAE-4A0DC07A57A3}" dt="2023-06-12T05:01:39.374" v="5122" actId="1076"/>
          <ac:spMkLst>
            <pc:docMk/>
            <pc:sldMk cId="1739976794" sldId="469"/>
            <ac:spMk id="20" creationId="{C7C54C8B-8FB5-6280-9CF8-6E08E706C9E1}"/>
          </ac:spMkLst>
        </pc:spChg>
        <pc:spChg chg="add mod">
          <ac:chgData name="Richard Chalk" userId="287f8aa4f4de1d19" providerId="LiveId" clId="{FB819162-6B93-4C6E-ACAE-4A0DC07A57A3}" dt="2023-06-12T05:01:39.374" v="5122" actId="1076"/>
          <ac:spMkLst>
            <pc:docMk/>
            <pc:sldMk cId="1739976794" sldId="469"/>
            <ac:spMk id="21" creationId="{19908A1B-AFAF-A251-4DF0-B7769A134303}"/>
          </ac:spMkLst>
        </pc:spChg>
        <pc:spChg chg="add mod">
          <ac:chgData name="Richard Chalk" userId="287f8aa4f4de1d19" providerId="LiveId" clId="{FB819162-6B93-4C6E-ACAE-4A0DC07A57A3}" dt="2023-06-12T05:02:35.427" v="5152" actId="14100"/>
          <ac:spMkLst>
            <pc:docMk/>
            <pc:sldMk cId="1739976794" sldId="469"/>
            <ac:spMk id="22" creationId="{160B0F85-1DDF-6D3C-7B06-AC365E4B49F7}"/>
          </ac:spMkLst>
        </pc:spChg>
        <pc:spChg chg="add mod">
          <ac:chgData name="Richard Chalk" userId="287f8aa4f4de1d19" providerId="LiveId" clId="{FB819162-6B93-4C6E-ACAE-4A0DC07A57A3}" dt="2023-06-12T05:25:23.376" v="5701" actId="1038"/>
          <ac:spMkLst>
            <pc:docMk/>
            <pc:sldMk cId="1739976794" sldId="469"/>
            <ac:spMk id="23" creationId="{2FEE5CF9-AC60-30FF-F997-C30EA1E79F06}"/>
          </ac:spMkLst>
        </pc:spChg>
        <pc:spChg chg="add mod">
          <ac:chgData name="Richard Chalk" userId="287f8aa4f4de1d19" providerId="LiveId" clId="{FB819162-6B93-4C6E-ACAE-4A0DC07A57A3}" dt="2023-06-12T05:25:23.376" v="5701" actId="1038"/>
          <ac:spMkLst>
            <pc:docMk/>
            <pc:sldMk cId="1739976794" sldId="469"/>
            <ac:spMk id="24" creationId="{050E7D7B-5958-AA92-F90D-33D117A52FE1}"/>
          </ac:spMkLst>
        </pc:spChg>
        <pc:spChg chg="add mod">
          <ac:chgData name="Richard Chalk" userId="287f8aa4f4de1d19" providerId="LiveId" clId="{FB819162-6B93-4C6E-ACAE-4A0DC07A57A3}" dt="2023-06-12T05:25:23.376" v="5701" actId="1038"/>
          <ac:spMkLst>
            <pc:docMk/>
            <pc:sldMk cId="1739976794" sldId="469"/>
            <ac:spMk id="25" creationId="{7FA7253D-5DE6-5228-4405-B5DC5D040F77}"/>
          </ac:spMkLst>
        </pc:spChg>
        <pc:spChg chg="add mod">
          <ac:chgData name="Richard Chalk" userId="287f8aa4f4de1d19" providerId="LiveId" clId="{FB819162-6B93-4C6E-ACAE-4A0DC07A57A3}" dt="2023-06-12T05:25:23.376" v="5701" actId="1038"/>
          <ac:spMkLst>
            <pc:docMk/>
            <pc:sldMk cId="1739976794" sldId="469"/>
            <ac:spMk id="26" creationId="{D4DD588C-1F80-10C3-CA8F-51B008AFD292}"/>
          </ac:spMkLst>
        </pc:spChg>
        <pc:spChg chg="add mod">
          <ac:chgData name="Richard Chalk" userId="287f8aa4f4de1d19" providerId="LiveId" clId="{FB819162-6B93-4C6E-ACAE-4A0DC07A57A3}" dt="2023-06-12T05:25:23.376" v="5701" actId="1038"/>
          <ac:spMkLst>
            <pc:docMk/>
            <pc:sldMk cId="1739976794" sldId="469"/>
            <ac:spMk id="27" creationId="{A5E85DE4-9779-B657-4BAA-0F75FFD49EB2}"/>
          </ac:spMkLst>
        </pc:spChg>
        <pc:spChg chg="add mod">
          <ac:chgData name="Richard Chalk" userId="287f8aa4f4de1d19" providerId="LiveId" clId="{FB819162-6B93-4C6E-ACAE-4A0DC07A57A3}" dt="2023-06-12T05:25:34.868" v="5702" actId="207"/>
          <ac:spMkLst>
            <pc:docMk/>
            <pc:sldMk cId="1739976794" sldId="469"/>
            <ac:spMk id="28" creationId="{5845B923-27F8-2C0D-B607-E5A63F48194B}"/>
          </ac:spMkLst>
        </pc:spChg>
        <pc:picChg chg="del">
          <ac:chgData name="Richard Chalk" userId="287f8aa4f4de1d19" providerId="LiveId" clId="{FB819162-6B93-4C6E-ACAE-4A0DC07A57A3}" dt="2023-06-12T04:58:24.326" v="5030" actId="478"/>
          <ac:picMkLst>
            <pc:docMk/>
            <pc:sldMk cId="1739976794" sldId="469"/>
            <ac:picMk id="9" creationId="{9792E609-3341-1E47-A3F6-3464E6F781B8}"/>
          </ac:picMkLst>
        </pc:picChg>
        <pc:picChg chg="del">
          <ac:chgData name="Richard Chalk" userId="287f8aa4f4de1d19" providerId="LiveId" clId="{FB819162-6B93-4C6E-ACAE-4A0DC07A57A3}" dt="2023-06-12T04:58:25.210" v="5031" actId="478"/>
          <ac:picMkLst>
            <pc:docMk/>
            <pc:sldMk cId="1739976794" sldId="469"/>
            <ac:picMk id="10" creationId="{F01A6C64-34C3-4B35-2BCB-2F7875AC164A}"/>
          </ac:picMkLst>
        </pc:picChg>
        <pc:picChg chg="add mod">
          <ac:chgData name="Richard Chalk" userId="287f8aa4f4de1d19" providerId="LiveId" clId="{FB819162-6B93-4C6E-ACAE-4A0DC07A57A3}" dt="2023-06-12T05:25:23.376" v="5701" actId="1038"/>
          <ac:picMkLst>
            <pc:docMk/>
            <pc:sldMk cId="1739976794" sldId="469"/>
            <ac:picMk id="29" creationId="{51412DF5-F6CA-80BE-F021-1518BD663086}"/>
          </ac:picMkLst>
        </pc:picChg>
        <pc:cxnChg chg="del">
          <ac:chgData name="Richard Chalk" userId="287f8aa4f4de1d19" providerId="LiveId" clId="{FB819162-6B93-4C6E-ACAE-4A0DC07A57A3}" dt="2023-06-12T04:59:12.529" v="5045" actId="478"/>
          <ac:cxnSpMkLst>
            <pc:docMk/>
            <pc:sldMk cId="1739976794" sldId="469"/>
            <ac:cxnSpMk id="5" creationId="{BD98B516-E619-E8AA-C020-62B32CC63B1D}"/>
          </ac:cxnSpMkLst>
        </pc:cxnChg>
      </pc:sldChg>
      <pc:sldChg chg="addSp delSp modSp add mod modNotesTx">
        <pc:chgData name="Richard Chalk" userId="287f8aa4f4de1d19" providerId="LiveId" clId="{FB819162-6B93-4C6E-ACAE-4A0DC07A57A3}" dt="2023-06-12T05:26:12.091" v="5706" actId="1076"/>
        <pc:sldMkLst>
          <pc:docMk/>
          <pc:sldMk cId="18369903" sldId="470"/>
        </pc:sldMkLst>
        <pc:spChg chg="mod">
          <ac:chgData name="Richard Chalk" userId="287f8aa4f4de1d19" providerId="LiveId" clId="{FB819162-6B93-4C6E-ACAE-4A0DC07A57A3}" dt="2023-06-12T05:25:49.796" v="5703" actId="113"/>
          <ac:spMkLst>
            <pc:docMk/>
            <pc:sldMk cId="18369903" sldId="470"/>
            <ac:spMk id="3" creationId="{B9C087E5-1AEF-0EFF-0817-54001B3C5837}"/>
          </ac:spMkLst>
        </pc:spChg>
        <pc:spChg chg="mod">
          <ac:chgData name="Richard Chalk" userId="287f8aa4f4de1d19" providerId="LiveId" clId="{FB819162-6B93-4C6E-ACAE-4A0DC07A57A3}" dt="2023-06-12T05:11:20.284" v="5452" actId="207"/>
          <ac:spMkLst>
            <pc:docMk/>
            <pc:sldMk cId="18369903" sldId="470"/>
            <ac:spMk id="4" creationId="{9AA89512-D9D6-E6FF-F0D0-6B32F4C49B45}"/>
          </ac:spMkLst>
        </pc:spChg>
        <pc:spChg chg="del">
          <ac:chgData name="Richard Chalk" userId="287f8aa4f4de1d19" providerId="LiveId" clId="{FB819162-6B93-4C6E-ACAE-4A0DC07A57A3}" dt="2023-06-12T05:09:09.557" v="5387" actId="478"/>
          <ac:spMkLst>
            <pc:docMk/>
            <pc:sldMk cId="18369903" sldId="470"/>
            <ac:spMk id="6" creationId="{917FAC22-DAE8-8A82-AA8F-817CFE396E40}"/>
          </ac:spMkLst>
        </pc:spChg>
        <pc:spChg chg="mod">
          <ac:chgData name="Richard Chalk" userId="287f8aa4f4de1d19" providerId="LiveId" clId="{FB819162-6B93-4C6E-ACAE-4A0DC07A57A3}" dt="2023-06-12T05:11:01.703" v="5447" actId="6549"/>
          <ac:spMkLst>
            <pc:docMk/>
            <pc:sldMk cId="18369903" sldId="470"/>
            <ac:spMk id="7" creationId="{33CEA544-77C2-FF79-AA38-538BB26620CF}"/>
          </ac:spMkLst>
        </pc:spChg>
        <pc:spChg chg="mod">
          <ac:chgData name="Richard Chalk" userId="287f8aa4f4de1d19" providerId="LiveId" clId="{FB819162-6B93-4C6E-ACAE-4A0DC07A57A3}" dt="2023-06-12T05:12:02.904" v="5484" actId="1035"/>
          <ac:spMkLst>
            <pc:docMk/>
            <pc:sldMk cId="18369903" sldId="470"/>
            <ac:spMk id="13" creationId="{3D68EEF7-5145-423D-4A19-3D8D1629DA43}"/>
          </ac:spMkLst>
        </pc:spChg>
        <pc:spChg chg="mod">
          <ac:chgData name="Richard Chalk" userId="287f8aa4f4de1d19" providerId="LiveId" clId="{FB819162-6B93-4C6E-ACAE-4A0DC07A57A3}" dt="2023-06-12T05:12:02.904" v="5484" actId="1035"/>
          <ac:spMkLst>
            <pc:docMk/>
            <pc:sldMk cId="18369903" sldId="470"/>
            <ac:spMk id="14" creationId="{3C76CCE5-FFDC-ABA7-C72C-E65C6ECE6276}"/>
          </ac:spMkLst>
        </pc:spChg>
        <pc:picChg chg="add mod">
          <ac:chgData name="Richard Chalk" userId="287f8aa4f4de1d19" providerId="LiveId" clId="{FB819162-6B93-4C6E-ACAE-4A0DC07A57A3}" dt="2023-06-12T05:26:12.091" v="5706" actId="1076"/>
          <ac:picMkLst>
            <pc:docMk/>
            <pc:sldMk cId="18369903" sldId="470"/>
            <ac:picMk id="2" creationId="{2B95742B-4CED-8381-FEEA-8A10964E0C61}"/>
          </ac:picMkLst>
        </pc:picChg>
        <pc:picChg chg="del">
          <ac:chgData name="Richard Chalk" userId="287f8aa4f4de1d19" providerId="LiveId" clId="{FB819162-6B93-4C6E-ACAE-4A0DC07A57A3}" dt="2023-06-12T05:09:09.557" v="5387" actId="478"/>
          <ac:picMkLst>
            <pc:docMk/>
            <pc:sldMk cId="18369903" sldId="470"/>
            <ac:picMk id="9" creationId="{9792E609-3341-1E47-A3F6-3464E6F781B8}"/>
          </ac:picMkLst>
        </pc:picChg>
        <pc:picChg chg="del">
          <ac:chgData name="Richard Chalk" userId="287f8aa4f4de1d19" providerId="LiveId" clId="{FB819162-6B93-4C6E-ACAE-4A0DC07A57A3}" dt="2023-06-12T05:07:57.643" v="5356" actId="478"/>
          <ac:picMkLst>
            <pc:docMk/>
            <pc:sldMk cId="18369903" sldId="470"/>
            <ac:picMk id="10" creationId="{F01A6C64-34C3-4B35-2BCB-2F7875AC164A}"/>
          </ac:picMkLst>
        </pc:picChg>
        <pc:picChg chg="del">
          <ac:chgData name="Richard Chalk" userId="287f8aa4f4de1d19" providerId="LiveId" clId="{FB819162-6B93-4C6E-ACAE-4A0DC07A57A3}" dt="2023-06-12T05:10:53.144" v="5425" actId="478"/>
          <ac:picMkLst>
            <pc:docMk/>
            <pc:sldMk cId="18369903" sldId="470"/>
            <ac:picMk id="1026" creationId="{E1A2A485-009E-B61F-AFD9-7666E6A4716A}"/>
          </ac:picMkLst>
        </pc:picChg>
        <pc:picChg chg="add mod">
          <ac:chgData name="Richard Chalk" userId="287f8aa4f4de1d19" providerId="LiveId" clId="{FB819162-6B93-4C6E-ACAE-4A0DC07A57A3}" dt="2023-06-12T05:11:52.702" v="5455" actId="1076"/>
          <ac:picMkLst>
            <pc:docMk/>
            <pc:sldMk cId="18369903" sldId="470"/>
            <ac:picMk id="2050" creationId="{27AA0A92-C9F0-9E9F-7642-A827C46E1BEB}"/>
          </ac:picMkLst>
        </pc:picChg>
      </pc:sldChg>
      <pc:sldChg chg="addSp delSp modSp add mod modNotesTx">
        <pc:chgData name="Richard Chalk" userId="287f8aa4f4de1d19" providerId="LiveId" clId="{FB819162-6B93-4C6E-ACAE-4A0DC07A57A3}" dt="2023-06-14T19:15:51.633" v="6796" actId="688"/>
        <pc:sldMkLst>
          <pc:docMk/>
          <pc:sldMk cId="2111746129" sldId="471"/>
        </pc:sldMkLst>
        <pc:spChg chg="mod">
          <ac:chgData name="Richard Chalk" userId="287f8aa4f4de1d19" providerId="LiveId" clId="{FB819162-6B93-4C6E-ACAE-4A0DC07A57A3}" dt="2023-06-14T19:01:44.349" v="6570" actId="113"/>
          <ac:spMkLst>
            <pc:docMk/>
            <pc:sldMk cId="2111746129" sldId="471"/>
            <ac:spMk id="3" creationId="{B9C087E5-1AEF-0EFF-0817-54001B3C5837}"/>
          </ac:spMkLst>
        </pc:spChg>
        <pc:spChg chg="mod">
          <ac:chgData name="Richard Chalk" userId="287f8aa4f4de1d19" providerId="LiveId" clId="{FB819162-6B93-4C6E-ACAE-4A0DC07A57A3}" dt="2023-06-14T18:56:59.005" v="6494" actId="113"/>
          <ac:spMkLst>
            <pc:docMk/>
            <pc:sldMk cId="2111746129" sldId="471"/>
            <ac:spMk id="4" creationId="{9AA89512-D9D6-E6FF-F0D0-6B32F4C49B45}"/>
          </ac:spMkLst>
        </pc:spChg>
        <pc:spChg chg="add mod">
          <ac:chgData name="Richard Chalk" userId="287f8aa4f4de1d19" providerId="LiveId" clId="{FB819162-6B93-4C6E-ACAE-4A0DC07A57A3}" dt="2023-06-14T18:58:36.925" v="6567" actId="5793"/>
          <ac:spMkLst>
            <pc:docMk/>
            <pc:sldMk cId="2111746129" sldId="471"/>
            <ac:spMk id="6" creationId="{A0BD54CB-DFBC-7A15-E98E-39D6150B2A9D}"/>
          </ac:spMkLst>
        </pc:spChg>
        <pc:spChg chg="mod">
          <ac:chgData name="Richard Chalk" userId="287f8aa4f4de1d19" providerId="LiveId" clId="{FB819162-6B93-4C6E-ACAE-4A0DC07A57A3}" dt="2023-06-14T18:56:28.356" v="6470" actId="113"/>
          <ac:spMkLst>
            <pc:docMk/>
            <pc:sldMk cId="2111746129" sldId="471"/>
            <ac:spMk id="7" creationId="{33CEA544-77C2-FF79-AA38-538BB26620CF}"/>
          </ac:spMkLst>
        </pc:spChg>
        <pc:spChg chg="add del">
          <ac:chgData name="Richard Chalk" userId="287f8aa4f4de1d19" providerId="LiveId" clId="{FB819162-6B93-4C6E-ACAE-4A0DC07A57A3}" dt="2023-06-14T19:04:25.532" v="6572" actId="22"/>
          <ac:spMkLst>
            <pc:docMk/>
            <pc:sldMk cId="2111746129" sldId="471"/>
            <ac:spMk id="11" creationId="{8A0E2BEC-AE7E-A1E1-AB8E-9CD2D150B86C}"/>
          </ac:spMkLst>
        </pc:spChg>
        <pc:spChg chg="del">
          <ac:chgData name="Richard Chalk" userId="287f8aa4f4de1d19" providerId="LiveId" clId="{FB819162-6B93-4C6E-ACAE-4A0DC07A57A3}" dt="2023-06-14T18:52:39.287" v="6391" actId="478"/>
          <ac:spMkLst>
            <pc:docMk/>
            <pc:sldMk cId="2111746129" sldId="471"/>
            <ac:spMk id="13" creationId="{3D68EEF7-5145-423D-4A19-3D8D1629DA43}"/>
          </ac:spMkLst>
        </pc:spChg>
        <pc:spChg chg="del">
          <ac:chgData name="Richard Chalk" userId="287f8aa4f4de1d19" providerId="LiveId" clId="{FB819162-6B93-4C6E-ACAE-4A0DC07A57A3}" dt="2023-06-14T18:52:39.287" v="6391" actId="478"/>
          <ac:spMkLst>
            <pc:docMk/>
            <pc:sldMk cId="2111746129" sldId="471"/>
            <ac:spMk id="14" creationId="{3C76CCE5-FFDC-ABA7-C72C-E65C6ECE6276}"/>
          </ac:spMkLst>
        </pc:spChg>
        <pc:picChg chg="del">
          <ac:chgData name="Richard Chalk" userId="287f8aa4f4de1d19" providerId="LiveId" clId="{FB819162-6B93-4C6E-ACAE-4A0DC07A57A3}" dt="2023-06-14T18:52:39.287" v="6391" actId="478"/>
          <ac:picMkLst>
            <pc:docMk/>
            <pc:sldMk cId="2111746129" sldId="471"/>
            <ac:picMk id="2" creationId="{2B95742B-4CED-8381-FEEA-8A10964E0C61}"/>
          </ac:picMkLst>
        </pc:picChg>
        <pc:picChg chg="add del mod">
          <ac:chgData name="Richard Chalk" userId="287f8aa4f4de1d19" providerId="LiveId" clId="{FB819162-6B93-4C6E-ACAE-4A0DC07A57A3}" dt="2023-06-14T19:15:33.733" v="6794" actId="478"/>
          <ac:picMkLst>
            <pc:docMk/>
            <pc:sldMk cId="2111746129" sldId="471"/>
            <ac:picMk id="9" creationId="{8A19B708-E5F1-11A9-72DE-9FF273803296}"/>
          </ac:picMkLst>
        </pc:picChg>
        <pc:picChg chg="add mod">
          <ac:chgData name="Richard Chalk" userId="287f8aa4f4de1d19" providerId="LiveId" clId="{FB819162-6B93-4C6E-ACAE-4A0DC07A57A3}" dt="2023-06-14T19:15:51.633" v="6796" actId="688"/>
          <ac:picMkLst>
            <pc:docMk/>
            <pc:sldMk cId="2111746129" sldId="471"/>
            <ac:picMk id="15" creationId="{FE6581D8-F451-90C2-0264-67F9C4CEE336}"/>
          </ac:picMkLst>
        </pc:picChg>
        <pc:picChg chg="add del mod">
          <ac:chgData name="Richard Chalk" userId="287f8aa4f4de1d19" providerId="LiveId" clId="{FB819162-6B93-4C6E-ACAE-4A0DC07A57A3}" dt="2023-06-14T18:54:50.007" v="6404" actId="478"/>
          <ac:picMkLst>
            <pc:docMk/>
            <pc:sldMk cId="2111746129" sldId="471"/>
            <ac:picMk id="1026" creationId="{A981D868-1469-BCBD-12E8-B1100C52A20A}"/>
          </ac:picMkLst>
        </pc:picChg>
        <pc:picChg chg="add mod">
          <ac:chgData name="Richard Chalk" userId="287f8aa4f4de1d19" providerId="LiveId" clId="{FB819162-6B93-4C6E-ACAE-4A0DC07A57A3}" dt="2023-06-14T18:55:09.938" v="6420" actId="1038"/>
          <ac:picMkLst>
            <pc:docMk/>
            <pc:sldMk cId="2111746129" sldId="471"/>
            <ac:picMk id="1028" creationId="{C427AC80-3CC0-0FB7-B0B1-92562CC997F4}"/>
          </ac:picMkLst>
        </pc:picChg>
        <pc:picChg chg="add mod">
          <ac:chgData name="Richard Chalk" userId="287f8aa4f4de1d19" providerId="LiveId" clId="{FB819162-6B93-4C6E-ACAE-4A0DC07A57A3}" dt="2023-06-14T18:55:48.613" v="6459" actId="1035"/>
          <ac:picMkLst>
            <pc:docMk/>
            <pc:sldMk cId="2111746129" sldId="471"/>
            <ac:picMk id="1030" creationId="{78D388D3-2521-EB39-04E9-665D509ED6F1}"/>
          </ac:picMkLst>
        </pc:picChg>
        <pc:picChg chg="add mod">
          <ac:chgData name="Richard Chalk" userId="287f8aa4f4de1d19" providerId="LiveId" clId="{FB819162-6B93-4C6E-ACAE-4A0DC07A57A3}" dt="2023-06-14T18:56:24.511" v="6469" actId="1038"/>
          <ac:picMkLst>
            <pc:docMk/>
            <pc:sldMk cId="2111746129" sldId="471"/>
            <ac:picMk id="1032" creationId="{D35D5CFF-21F9-870D-9267-216DBD00296E}"/>
          </ac:picMkLst>
        </pc:picChg>
        <pc:picChg chg="del">
          <ac:chgData name="Richard Chalk" userId="287f8aa4f4de1d19" providerId="LiveId" clId="{FB819162-6B93-4C6E-ACAE-4A0DC07A57A3}" dt="2023-06-14T18:52:27.828" v="6390" actId="478"/>
          <ac:picMkLst>
            <pc:docMk/>
            <pc:sldMk cId="2111746129" sldId="471"/>
            <ac:picMk id="2050" creationId="{27AA0A92-C9F0-9E9F-7642-A827C46E1BEB}"/>
          </ac:picMkLst>
        </pc:picChg>
      </pc:sldChg>
      <pc:sldChg chg="addSp delSp modSp add mod modNotesTx">
        <pc:chgData name="Richard Chalk" userId="287f8aa4f4de1d19" providerId="LiveId" clId="{FB819162-6B93-4C6E-ACAE-4A0DC07A57A3}" dt="2023-06-14T19:21:53.526" v="7059" actId="1036"/>
        <pc:sldMkLst>
          <pc:docMk/>
          <pc:sldMk cId="1172989122" sldId="472"/>
        </pc:sldMkLst>
        <pc:spChg chg="del mod">
          <ac:chgData name="Richard Chalk" userId="287f8aa4f4de1d19" providerId="LiveId" clId="{FB819162-6B93-4C6E-ACAE-4A0DC07A57A3}" dt="2023-06-14T19:13:07.111" v="6700" actId="478"/>
          <ac:spMkLst>
            <pc:docMk/>
            <pc:sldMk cId="1172989122" sldId="472"/>
            <ac:spMk id="3" creationId="{B9C087E5-1AEF-0EFF-0817-54001B3C5837}"/>
          </ac:spMkLst>
        </pc:spChg>
        <pc:spChg chg="mod">
          <ac:chgData name="Richard Chalk" userId="287f8aa4f4de1d19" providerId="LiveId" clId="{FB819162-6B93-4C6E-ACAE-4A0DC07A57A3}" dt="2023-06-14T19:15:08.889" v="6790" actId="20577"/>
          <ac:spMkLst>
            <pc:docMk/>
            <pc:sldMk cId="1172989122" sldId="472"/>
            <ac:spMk id="4" creationId="{9AA89512-D9D6-E6FF-F0D0-6B32F4C49B45}"/>
          </ac:spMkLst>
        </pc:spChg>
        <pc:spChg chg="del">
          <ac:chgData name="Richard Chalk" userId="287f8aa4f4de1d19" providerId="LiveId" clId="{FB819162-6B93-4C6E-ACAE-4A0DC07A57A3}" dt="2023-06-14T19:04:38.389" v="6578" actId="478"/>
          <ac:spMkLst>
            <pc:docMk/>
            <pc:sldMk cId="1172989122" sldId="472"/>
            <ac:spMk id="6" creationId="{A0BD54CB-DFBC-7A15-E98E-39D6150B2A9D}"/>
          </ac:spMkLst>
        </pc:spChg>
        <pc:spChg chg="mod">
          <ac:chgData name="Richard Chalk" userId="287f8aa4f4de1d19" providerId="LiveId" clId="{FB819162-6B93-4C6E-ACAE-4A0DC07A57A3}" dt="2023-06-14T19:04:32.476" v="6576" actId="20577"/>
          <ac:spMkLst>
            <pc:docMk/>
            <pc:sldMk cId="1172989122" sldId="472"/>
            <ac:spMk id="7" creationId="{33CEA544-77C2-FF79-AA38-538BB26620CF}"/>
          </ac:spMkLst>
        </pc:spChg>
        <pc:spChg chg="add del mod">
          <ac:chgData name="Richard Chalk" userId="287f8aa4f4de1d19" providerId="LiveId" clId="{FB819162-6B93-4C6E-ACAE-4A0DC07A57A3}" dt="2023-06-14T19:16:44.437" v="6797" actId="478"/>
          <ac:spMkLst>
            <pc:docMk/>
            <pc:sldMk cId="1172989122" sldId="472"/>
            <ac:spMk id="10" creationId="{82A6685E-E437-A7AC-4DC1-F555DFC1DA65}"/>
          </ac:spMkLst>
        </pc:spChg>
        <pc:spChg chg="add mod">
          <ac:chgData name="Richard Chalk" userId="287f8aa4f4de1d19" providerId="LiveId" clId="{FB819162-6B93-4C6E-ACAE-4A0DC07A57A3}" dt="2023-06-14T19:21:42.256" v="7056" actId="20577"/>
          <ac:spMkLst>
            <pc:docMk/>
            <pc:sldMk cId="1172989122" sldId="472"/>
            <ac:spMk id="11" creationId="{7B3899B8-BAD2-F451-2C35-81C2C683BEA3}"/>
          </ac:spMkLst>
        </pc:spChg>
        <pc:spChg chg="add mod">
          <ac:chgData name="Richard Chalk" userId="287f8aa4f4de1d19" providerId="LiveId" clId="{FB819162-6B93-4C6E-ACAE-4A0DC07A57A3}" dt="2023-06-14T19:21:15.260" v="7036" actId="1036"/>
          <ac:spMkLst>
            <pc:docMk/>
            <pc:sldMk cId="1172989122" sldId="472"/>
            <ac:spMk id="13" creationId="{D9B60E7D-0513-FE78-BF83-7E50E6F6573F}"/>
          </ac:spMkLst>
        </pc:spChg>
        <pc:spChg chg="add mod">
          <ac:chgData name="Richard Chalk" userId="287f8aa4f4de1d19" providerId="LiveId" clId="{FB819162-6B93-4C6E-ACAE-4A0DC07A57A3}" dt="2023-06-14T19:21:53.526" v="7059" actId="1036"/>
          <ac:spMkLst>
            <pc:docMk/>
            <pc:sldMk cId="1172989122" sldId="472"/>
            <ac:spMk id="15" creationId="{936CD00B-A36C-F952-C657-E0041015DBAD}"/>
          </ac:spMkLst>
        </pc:spChg>
        <pc:picChg chg="del">
          <ac:chgData name="Richard Chalk" userId="287f8aa4f4de1d19" providerId="LiveId" clId="{FB819162-6B93-4C6E-ACAE-4A0DC07A57A3}" dt="2023-06-14T19:04:38.389" v="6578" actId="478"/>
          <ac:picMkLst>
            <pc:docMk/>
            <pc:sldMk cId="1172989122" sldId="472"/>
            <ac:picMk id="9" creationId="{8A19B708-E5F1-11A9-72DE-9FF273803296}"/>
          </ac:picMkLst>
        </pc:picChg>
        <pc:picChg chg="add mod">
          <ac:chgData name="Richard Chalk" userId="287f8aa4f4de1d19" providerId="LiveId" clId="{FB819162-6B93-4C6E-ACAE-4A0DC07A57A3}" dt="2023-06-14T19:21:15.260" v="7036" actId="1036"/>
          <ac:picMkLst>
            <pc:docMk/>
            <pc:sldMk cId="1172989122" sldId="472"/>
            <ac:picMk id="14" creationId="{E0184B00-C8E6-4341-6743-80FC3B2A3247}"/>
          </ac:picMkLst>
        </pc:picChg>
        <pc:picChg chg="del">
          <ac:chgData name="Richard Chalk" userId="287f8aa4f4de1d19" providerId="LiveId" clId="{FB819162-6B93-4C6E-ACAE-4A0DC07A57A3}" dt="2023-06-14T19:04:35.638" v="6577" actId="478"/>
          <ac:picMkLst>
            <pc:docMk/>
            <pc:sldMk cId="1172989122" sldId="472"/>
            <ac:picMk id="1028" creationId="{C427AC80-3CC0-0FB7-B0B1-92562CC997F4}"/>
          </ac:picMkLst>
        </pc:picChg>
        <pc:picChg chg="del">
          <ac:chgData name="Richard Chalk" userId="287f8aa4f4de1d19" providerId="LiveId" clId="{FB819162-6B93-4C6E-ACAE-4A0DC07A57A3}" dt="2023-06-14T19:04:35.638" v="6577" actId="478"/>
          <ac:picMkLst>
            <pc:docMk/>
            <pc:sldMk cId="1172989122" sldId="472"/>
            <ac:picMk id="1030" creationId="{78D388D3-2521-EB39-04E9-665D509ED6F1}"/>
          </ac:picMkLst>
        </pc:picChg>
      </pc:sldChg>
    </pc:docChg>
  </pc:docChgLst>
  <pc:docChgLst>
    <pc:chgData name="Richard Chalk" userId="287f8aa4f4de1d19" providerId="LiveId" clId="{7813CD59-52AB-4F89-B7BA-5C7056CBD4C6}"/>
    <pc:docChg chg="undo custSel addSld delSld modSld">
      <pc:chgData name="Richard Chalk" userId="287f8aa4f4de1d19" providerId="LiveId" clId="{7813CD59-52AB-4F89-B7BA-5C7056CBD4C6}" dt="2023-04-29T20:30:07.511" v="1184" actId="113"/>
      <pc:docMkLst>
        <pc:docMk/>
      </pc:docMkLst>
      <pc:sldChg chg="modSp mod">
        <pc:chgData name="Richard Chalk" userId="287f8aa4f4de1d19" providerId="LiveId" clId="{7813CD59-52AB-4F89-B7BA-5C7056CBD4C6}" dt="2023-04-29T19:51:51.710" v="100" actId="207"/>
        <pc:sldMkLst>
          <pc:docMk/>
          <pc:sldMk cId="0" sldId="256"/>
        </pc:sldMkLst>
        <pc:spChg chg="mod">
          <ac:chgData name="Richard Chalk" userId="287f8aa4f4de1d19" providerId="LiveId" clId="{7813CD59-52AB-4F89-B7BA-5C7056CBD4C6}" dt="2023-04-29T19:51:51.710" v="100" actId="207"/>
          <ac:spMkLst>
            <pc:docMk/>
            <pc:sldMk cId="0" sldId="256"/>
            <ac:spMk id="118" creationId="{00000000-0000-0000-0000-000000000000}"/>
          </ac:spMkLst>
        </pc:spChg>
      </pc:sldChg>
      <pc:sldChg chg="addSp delSp modSp mod">
        <pc:chgData name="Richard Chalk" userId="287f8aa4f4de1d19" providerId="LiveId" clId="{7813CD59-52AB-4F89-B7BA-5C7056CBD4C6}" dt="2023-04-29T20:00:13.693" v="333" actId="1076"/>
        <pc:sldMkLst>
          <pc:docMk/>
          <pc:sldMk cId="61398895" sldId="257"/>
        </pc:sldMkLst>
        <pc:spChg chg="mod">
          <ac:chgData name="Richard Chalk" userId="287f8aa4f4de1d19" providerId="LiveId" clId="{7813CD59-52AB-4F89-B7BA-5C7056CBD4C6}" dt="2023-04-29T19:51:56.666" v="101" actId="207"/>
          <ac:spMkLst>
            <pc:docMk/>
            <pc:sldMk cId="61398895" sldId="257"/>
            <ac:spMk id="126" creationId="{00000000-0000-0000-0000-000000000000}"/>
          </ac:spMkLst>
        </pc:spChg>
        <pc:spChg chg="mod">
          <ac:chgData name="Richard Chalk" userId="287f8aa4f4de1d19" providerId="LiveId" clId="{7813CD59-52AB-4F89-B7BA-5C7056CBD4C6}" dt="2023-04-29T19:59:13.606" v="321" actId="14100"/>
          <ac:spMkLst>
            <pc:docMk/>
            <pc:sldMk cId="61398895" sldId="257"/>
            <ac:spMk id="127" creationId="{00000000-0000-0000-0000-000000000000}"/>
          </ac:spMkLst>
        </pc:spChg>
        <pc:picChg chg="mod ord">
          <ac:chgData name="Richard Chalk" userId="287f8aa4f4de1d19" providerId="LiveId" clId="{7813CD59-52AB-4F89-B7BA-5C7056CBD4C6}" dt="2023-04-29T19:51:15.574" v="95" actId="1038"/>
          <ac:picMkLst>
            <pc:docMk/>
            <pc:sldMk cId="61398895" sldId="257"/>
            <ac:picMk id="3" creationId="{143BD36C-96AA-1372-4D44-554B3007C308}"/>
          </ac:picMkLst>
        </pc:picChg>
        <pc:picChg chg="del">
          <ac:chgData name="Richard Chalk" userId="287f8aa4f4de1d19" providerId="LiveId" clId="{7813CD59-52AB-4F89-B7BA-5C7056CBD4C6}" dt="2023-04-29T19:51:20.950" v="96" actId="478"/>
          <ac:picMkLst>
            <pc:docMk/>
            <pc:sldMk cId="61398895" sldId="257"/>
            <ac:picMk id="128" creationId="{00000000-0000-0000-0000-000000000000}"/>
          </ac:picMkLst>
        </pc:picChg>
        <pc:picChg chg="add mod">
          <ac:chgData name="Richard Chalk" userId="287f8aa4f4de1d19" providerId="LiveId" clId="{7813CD59-52AB-4F89-B7BA-5C7056CBD4C6}" dt="2023-04-29T19:59:57.007" v="329" actId="1076"/>
          <ac:picMkLst>
            <pc:docMk/>
            <pc:sldMk cId="61398895" sldId="257"/>
            <ac:picMk id="2050" creationId="{30233214-8DEF-52D0-FA15-20E8577D6D38}"/>
          </ac:picMkLst>
        </pc:picChg>
        <pc:picChg chg="add mod">
          <ac:chgData name="Richard Chalk" userId="287f8aa4f4de1d19" providerId="LiveId" clId="{7813CD59-52AB-4F89-B7BA-5C7056CBD4C6}" dt="2023-04-29T19:59:37.087" v="324" actId="1076"/>
          <ac:picMkLst>
            <pc:docMk/>
            <pc:sldMk cId="61398895" sldId="257"/>
            <ac:picMk id="2052" creationId="{74A359EC-53D2-9F7F-B118-10D36749B6F7}"/>
          </ac:picMkLst>
        </pc:picChg>
        <pc:picChg chg="add mod">
          <ac:chgData name="Richard Chalk" userId="287f8aa4f4de1d19" providerId="LiveId" clId="{7813CD59-52AB-4F89-B7BA-5C7056CBD4C6}" dt="2023-04-29T19:59:54.412" v="328" actId="167"/>
          <ac:picMkLst>
            <pc:docMk/>
            <pc:sldMk cId="61398895" sldId="257"/>
            <ac:picMk id="2054" creationId="{536F9954-DBF7-8CDE-501B-51E0CC3C69C7}"/>
          </ac:picMkLst>
        </pc:picChg>
        <pc:picChg chg="add mod">
          <ac:chgData name="Richard Chalk" userId="287f8aa4f4de1d19" providerId="LiveId" clId="{7813CD59-52AB-4F89-B7BA-5C7056CBD4C6}" dt="2023-04-29T20:00:13.693" v="333" actId="1076"/>
          <ac:picMkLst>
            <pc:docMk/>
            <pc:sldMk cId="61398895" sldId="257"/>
            <ac:picMk id="2056" creationId="{CC440FEC-E00C-A149-C547-FE5C2FF6F5B1}"/>
          </ac:picMkLst>
        </pc:picChg>
      </pc:sldChg>
      <pc:sldChg chg="addSp delSp modSp mod">
        <pc:chgData name="Richard Chalk" userId="287f8aa4f4de1d19" providerId="LiveId" clId="{7813CD59-52AB-4F89-B7BA-5C7056CBD4C6}" dt="2023-04-29T20:04:22.568" v="444" actId="1035"/>
        <pc:sldMkLst>
          <pc:docMk/>
          <pc:sldMk cId="0" sldId="258"/>
        </pc:sldMkLst>
        <pc:spChg chg="add mod ord">
          <ac:chgData name="Richard Chalk" userId="287f8aa4f4de1d19" providerId="LiveId" clId="{7813CD59-52AB-4F89-B7BA-5C7056CBD4C6}" dt="2023-04-29T20:04:18.739" v="432" actId="1035"/>
          <ac:spMkLst>
            <pc:docMk/>
            <pc:sldMk cId="0" sldId="258"/>
            <ac:spMk id="2" creationId="{5541FC04-68D5-6B01-8AA5-B7804C02C066}"/>
          </ac:spMkLst>
        </pc:spChg>
        <pc:spChg chg="add mod">
          <ac:chgData name="Richard Chalk" userId="287f8aa4f4de1d19" providerId="LiveId" clId="{7813CD59-52AB-4F89-B7BA-5C7056CBD4C6}" dt="2023-04-29T19:53:43.219" v="112" actId="14100"/>
          <ac:spMkLst>
            <pc:docMk/>
            <pc:sldMk cId="0" sldId="258"/>
            <ac:spMk id="3" creationId="{509A1F0E-0C92-27A8-02CD-AC500A27247A}"/>
          </ac:spMkLst>
        </pc:spChg>
        <pc:spChg chg="mod">
          <ac:chgData name="Richard Chalk" userId="287f8aa4f4de1d19" providerId="LiveId" clId="{7813CD59-52AB-4F89-B7BA-5C7056CBD4C6}" dt="2023-04-29T19:58:25.413" v="300" actId="20577"/>
          <ac:spMkLst>
            <pc:docMk/>
            <pc:sldMk cId="0" sldId="258"/>
            <ac:spMk id="135" creationId="{00000000-0000-0000-0000-000000000000}"/>
          </ac:spMkLst>
        </pc:spChg>
        <pc:spChg chg="mod">
          <ac:chgData name="Richard Chalk" userId="287f8aa4f4de1d19" providerId="LiveId" clId="{7813CD59-52AB-4F89-B7BA-5C7056CBD4C6}" dt="2023-04-29T19:58:00.772" v="253" actId="207"/>
          <ac:spMkLst>
            <pc:docMk/>
            <pc:sldMk cId="0" sldId="258"/>
            <ac:spMk id="136" creationId="{00000000-0000-0000-0000-000000000000}"/>
          </ac:spMkLst>
        </pc:spChg>
        <pc:picChg chg="add mod">
          <ac:chgData name="Richard Chalk" userId="287f8aa4f4de1d19" providerId="LiveId" clId="{7813CD59-52AB-4F89-B7BA-5C7056CBD4C6}" dt="2023-04-29T20:04:22.568" v="444" actId="1035"/>
          <ac:picMkLst>
            <pc:docMk/>
            <pc:sldMk cId="0" sldId="258"/>
            <ac:picMk id="4" creationId="{849AEE54-0E37-75AF-DE75-1923E8AECA2D}"/>
          </ac:picMkLst>
        </pc:picChg>
        <pc:picChg chg="add mod">
          <ac:chgData name="Richard Chalk" userId="287f8aa4f4de1d19" providerId="LiveId" clId="{7813CD59-52AB-4F89-B7BA-5C7056CBD4C6}" dt="2023-04-29T20:04:22.568" v="444" actId="1035"/>
          <ac:picMkLst>
            <pc:docMk/>
            <pc:sldMk cId="0" sldId="258"/>
            <ac:picMk id="5" creationId="{AAAA1475-4176-CD6E-DB18-B2C26DCC9549}"/>
          </ac:picMkLst>
        </pc:picChg>
        <pc:picChg chg="add mod">
          <ac:chgData name="Richard Chalk" userId="287f8aa4f4de1d19" providerId="LiveId" clId="{7813CD59-52AB-4F89-B7BA-5C7056CBD4C6}" dt="2023-04-29T19:57:11.445" v="240" actId="1076"/>
          <ac:picMkLst>
            <pc:docMk/>
            <pc:sldMk cId="0" sldId="258"/>
            <ac:picMk id="1026" creationId="{AEF80BC5-9567-35E1-741C-B583B037B702}"/>
          </ac:picMkLst>
        </pc:picChg>
        <pc:picChg chg="add mod">
          <ac:chgData name="Richard Chalk" userId="287f8aa4f4de1d19" providerId="LiveId" clId="{7813CD59-52AB-4F89-B7BA-5C7056CBD4C6}" dt="2023-04-29T19:57:23.140" v="244" actId="1076"/>
          <ac:picMkLst>
            <pc:docMk/>
            <pc:sldMk cId="0" sldId="258"/>
            <ac:picMk id="1028" creationId="{29F4F7CA-3BDC-7442-124D-5EAF71F65575}"/>
          </ac:picMkLst>
        </pc:picChg>
        <pc:picChg chg="add mod">
          <ac:chgData name="Richard Chalk" userId="287f8aa4f4de1d19" providerId="LiveId" clId="{7813CD59-52AB-4F89-B7BA-5C7056CBD4C6}" dt="2023-04-29T19:56:14.031" v="202" actId="1076"/>
          <ac:picMkLst>
            <pc:docMk/>
            <pc:sldMk cId="0" sldId="258"/>
            <ac:picMk id="1030" creationId="{9F202EAE-2C4E-9AA4-A240-7BE7F7524213}"/>
          </ac:picMkLst>
        </pc:picChg>
        <pc:picChg chg="add mod">
          <ac:chgData name="Richard Chalk" userId="287f8aa4f4de1d19" providerId="LiveId" clId="{7813CD59-52AB-4F89-B7BA-5C7056CBD4C6}" dt="2023-04-29T19:57:20.532" v="243" actId="1076"/>
          <ac:picMkLst>
            <pc:docMk/>
            <pc:sldMk cId="0" sldId="258"/>
            <ac:picMk id="1032" creationId="{3699514E-73EE-8178-8E7E-53F7B8467FA2}"/>
          </ac:picMkLst>
        </pc:picChg>
        <pc:picChg chg="add mod">
          <ac:chgData name="Richard Chalk" userId="287f8aa4f4de1d19" providerId="LiveId" clId="{7813CD59-52AB-4F89-B7BA-5C7056CBD4C6}" dt="2023-04-29T19:55:53.122" v="192" actId="1076"/>
          <ac:picMkLst>
            <pc:docMk/>
            <pc:sldMk cId="0" sldId="258"/>
            <ac:picMk id="1034" creationId="{9A9667E7-2245-DE4E-B9E3-9E4BE08E739F}"/>
          </ac:picMkLst>
        </pc:picChg>
        <pc:picChg chg="add mod">
          <ac:chgData name="Richard Chalk" userId="287f8aa4f4de1d19" providerId="LiveId" clId="{7813CD59-52AB-4F89-B7BA-5C7056CBD4C6}" dt="2023-04-29T19:57:26.062" v="245" actId="1076"/>
          <ac:picMkLst>
            <pc:docMk/>
            <pc:sldMk cId="0" sldId="258"/>
            <ac:picMk id="1036" creationId="{75E51673-68CC-887F-832E-CBD886260B6D}"/>
          </ac:picMkLst>
        </pc:picChg>
        <pc:picChg chg="add del mod">
          <ac:chgData name="Richard Chalk" userId="287f8aa4f4de1d19" providerId="LiveId" clId="{7813CD59-52AB-4F89-B7BA-5C7056CBD4C6}" dt="2023-04-29T19:57:45.166" v="248" actId="478"/>
          <ac:picMkLst>
            <pc:docMk/>
            <pc:sldMk cId="0" sldId="258"/>
            <ac:picMk id="1038" creationId="{CE12C600-7761-2372-AE71-163BF8C71269}"/>
          </ac:picMkLst>
        </pc:picChg>
        <pc:picChg chg="add mod">
          <ac:chgData name="Richard Chalk" userId="287f8aa4f4de1d19" providerId="LiveId" clId="{7813CD59-52AB-4F89-B7BA-5C7056CBD4C6}" dt="2023-04-29T19:57:55.020" v="251" actId="1076"/>
          <ac:picMkLst>
            <pc:docMk/>
            <pc:sldMk cId="0" sldId="258"/>
            <ac:picMk id="1040" creationId="{F214255F-9A68-8E87-17DB-1B56CFD93837}"/>
          </ac:picMkLst>
        </pc:picChg>
        <pc:picChg chg="add mod">
          <ac:chgData name="Richard Chalk" userId="287f8aa4f4de1d19" providerId="LiveId" clId="{7813CD59-52AB-4F89-B7BA-5C7056CBD4C6}" dt="2023-04-29T20:04:22.568" v="444" actId="1035"/>
          <ac:picMkLst>
            <pc:docMk/>
            <pc:sldMk cId="0" sldId="258"/>
            <ac:picMk id="1042" creationId="{F28CE27F-956E-8B86-C668-0D5DE8588CF5}"/>
          </ac:picMkLst>
        </pc:picChg>
        <pc:picChg chg="add mod">
          <ac:chgData name="Richard Chalk" userId="287f8aa4f4de1d19" providerId="LiveId" clId="{7813CD59-52AB-4F89-B7BA-5C7056CBD4C6}" dt="2023-04-29T20:04:22.568" v="444" actId="1035"/>
          <ac:picMkLst>
            <pc:docMk/>
            <pc:sldMk cId="0" sldId="258"/>
            <ac:picMk id="1044" creationId="{CA50339D-343A-DBA4-8D1B-E3C4D5BF1031}"/>
          </ac:picMkLst>
        </pc:picChg>
        <pc:picChg chg="add del mod">
          <ac:chgData name="Richard Chalk" userId="287f8aa4f4de1d19" providerId="LiveId" clId="{7813CD59-52AB-4F89-B7BA-5C7056CBD4C6}" dt="2023-04-29T20:02:28.715" v="362" actId="478"/>
          <ac:picMkLst>
            <pc:docMk/>
            <pc:sldMk cId="0" sldId="258"/>
            <ac:picMk id="1046" creationId="{2FAE748A-6C8F-78E5-A739-50DA5D07CF81}"/>
          </ac:picMkLst>
        </pc:picChg>
        <pc:picChg chg="add del mod">
          <ac:chgData name="Richard Chalk" userId="287f8aa4f4de1d19" providerId="LiveId" clId="{7813CD59-52AB-4F89-B7BA-5C7056CBD4C6}" dt="2023-04-29T20:02:27.395" v="361" actId="478"/>
          <ac:picMkLst>
            <pc:docMk/>
            <pc:sldMk cId="0" sldId="258"/>
            <ac:picMk id="1048" creationId="{F2CF0296-70A8-0401-4753-15947365F559}"/>
          </ac:picMkLst>
        </pc:picChg>
        <pc:picChg chg="add del mod">
          <ac:chgData name="Richard Chalk" userId="287f8aa4f4de1d19" providerId="LiveId" clId="{7813CD59-52AB-4F89-B7BA-5C7056CBD4C6}" dt="2023-04-29T20:02:16.549" v="358"/>
          <ac:picMkLst>
            <pc:docMk/>
            <pc:sldMk cId="0" sldId="258"/>
            <ac:picMk id="1050" creationId="{7358B8DF-B933-D92D-83F4-6C5F0931DBAE}"/>
          </ac:picMkLst>
        </pc:picChg>
        <pc:picChg chg="add mod">
          <ac:chgData name="Richard Chalk" userId="287f8aa4f4de1d19" providerId="LiveId" clId="{7813CD59-52AB-4F89-B7BA-5C7056CBD4C6}" dt="2023-04-29T20:04:22.568" v="444" actId="1035"/>
          <ac:picMkLst>
            <pc:docMk/>
            <pc:sldMk cId="0" sldId="258"/>
            <ac:picMk id="1052" creationId="{FAAA6C73-5E14-1163-829F-1CDF12B0FFE3}"/>
          </ac:picMkLst>
        </pc:picChg>
      </pc:sldChg>
      <pc:sldChg chg="addSp delSp modSp mod">
        <pc:chgData name="Richard Chalk" userId="287f8aa4f4de1d19" providerId="LiveId" clId="{7813CD59-52AB-4F89-B7BA-5C7056CBD4C6}" dt="2023-04-29T20:18:06.586" v="953" actId="1035"/>
        <pc:sldMkLst>
          <pc:docMk/>
          <pc:sldMk cId="2987041011" sldId="259"/>
        </pc:sldMkLst>
        <pc:spChg chg="add mod">
          <ac:chgData name="Richard Chalk" userId="287f8aa4f4de1d19" providerId="LiveId" clId="{7813CD59-52AB-4F89-B7BA-5C7056CBD4C6}" dt="2023-04-29T20:17:44.225" v="935" actId="20577"/>
          <ac:spMkLst>
            <pc:docMk/>
            <pc:sldMk cId="2987041011" sldId="259"/>
            <ac:spMk id="4" creationId="{83229C76-E9FD-B6C1-DF45-E16B2B3C9244}"/>
          </ac:spMkLst>
        </pc:spChg>
        <pc:spChg chg="mod">
          <ac:chgData name="Richard Chalk" userId="287f8aa4f4de1d19" providerId="LiveId" clId="{7813CD59-52AB-4F89-B7BA-5C7056CBD4C6}" dt="2023-04-29T20:12:44.204" v="806" actId="20577"/>
          <ac:spMkLst>
            <pc:docMk/>
            <pc:sldMk cId="2987041011" sldId="259"/>
            <ac:spMk id="135" creationId="{00000000-0000-0000-0000-000000000000}"/>
          </ac:spMkLst>
        </pc:spChg>
        <pc:spChg chg="del mod">
          <ac:chgData name="Richard Chalk" userId="287f8aa4f4de1d19" providerId="LiveId" clId="{7813CD59-52AB-4F89-B7BA-5C7056CBD4C6}" dt="2023-04-29T20:09:14.677" v="557" actId="478"/>
          <ac:spMkLst>
            <pc:docMk/>
            <pc:sldMk cId="2987041011" sldId="259"/>
            <ac:spMk id="136" creationId="{00000000-0000-0000-0000-000000000000}"/>
          </ac:spMkLst>
        </pc:spChg>
        <pc:picChg chg="add del mod">
          <ac:chgData name="Richard Chalk" userId="287f8aa4f4de1d19" providerId="LiveId" clId="{7813CD59-52AB-4F89-B7BA-5C7056CBD4C6}" dt="2023-04-29T20:16:28.179" v="878" actId="478"/>
          <ac:picMkLst>
            <pc:docMk/>
            <pc:sldMk cId="2987041011" sldId="259"/>
            <ac:picMk id="2" creationId="{1932333D-66F4-DDC7-83D8-9308F211F55D}"/>
          </ac:picMkLst>
        </pc:picChg>
        <pc:picChg chg="add mod">
          <ac:chgData name="Richard Chalk" userId="287f8aa4f4de1d19" providerId="LiveId" clId="{7813CD59-52AB-4F89-B7BA-5C7056CBD4C6}" dt="2023-04-29T20:16:47.182" v="890" actId="1038"/>
          <ac:picMkLst>
            <pc:docMk/>
            <pc:sldMk cId="2987041011" sldId="259"/>
            <ac:picMk id="3074" creationId="{F72B3E8B-8F98-D553-9DBF-A38BD974A5AE}"/>
          </ac:picMkLst>
        </pc:picChg>
        <pc:picChg chg="add mod">
          <ac:chgData name="Richard Chalk" userId="287f8aa4f4de1d19" providerId="LiveId" clId="{7813CD59-52AB-4F89-B7BA-5C7056CBD4C6}" dt="2023-04-29T20:18:06.586" v="953" actId="1035"/>
          <ac:picMkLst>
            <pc:docMk/>
            <pc:sldMk cId="2987041011" sldId="259"/>
            <ac:picMk id="3076" creationId="{EFDA7286-C9D9-4ABB-81D2-F13C8ADBDFA2}"/>
          </ac:picMkLst>
        </pc:picChg>
      </pc:sldChg>
      <pc:sldChg chg="addSp delSp modSp add mod">
        <pc:chgData name="Richard Chalk" userId="287f8aa4f4de1d19" providerId="LiveId" clId="{7813CD59-52AB-4F89-B7BA-5C7056CBD4C6}" dt="2023-04-29T20:30:07.511" v="1184" actId="113"/>
        <pc:sldMkLst>
          <pc:docMk/>
          <pc:sldMk cId="565442270" sldId="260"/>
        </pc:sldMkLst>
        <pc:spChg chg="add del mod">
          <ac:chgData name="Richard Chalk" userId="287f8aa4f4de1d19" providerId="LiveId" clId="{7813CD59-52AB-4F89-B7BA-5C7056CBD4C6}" dt="2023-04-29T20:14:51.981" v="832" actId="478"/>
          <ac:spMkLst>
            <pc:docMk/>
            <pc:sldMk cId="565442270" sldId="260"/>
            <ac:spMk id="3" creationId="{61705468-AAE4-33BE-991C-0E71C6146203}"/>
          </ac:spMkLst>
        </pc:spChg>
        <pc:spChg chg="del">
          <ac:chgData name="Richard Chalk" userId="287f8aa4f4de1d19" providerId="LiveId" clId="{7813CD59-52AB-4F89-B7BA-5C7056CBD4C6}" dt="2023-04-29T20:14:11.538" v="824" actId="478"/>
          <ac:spMkLst>
            <pc:docMk/>
            <pc:sldMk cId="565442270" sldId="260"/>
            <ac:spMk id="4" creationId="{83229C76-E9FD-B6C1-DF45-E16B2B3C9244}"/>
          </ac:spMkLst>
        </pc:spChg>
        <pc:spChg chg="add del mod">
          <ac:chgData name="Richard Chalk" userId="287f8aa4f4de1d19" providerId="LiveId" clId="{7813CD59-52AB-4F89-B7BA-5C7056CBD4C6}" dt="2023-04-29T20:14:49.368" v="831" actId="478"/>
          <ac:spMkLst>
            <pc:docMk/>
            <pc:sldMk cId="565442270" sldId="260"/>
            <ac:spMk id="5" creationId="{3F5C032F-AD72-81C2-9143-B08CB4CF4815}"/>
          </ac:spMkLst>
        </pc:spChg>
        <pc:spChg chg="add mod">
          <ac:chgData name="Richard Chalk" userId="287f8aa4f4de1d19" providerId="LiveId" clId="{7813CD59-52AB-4F89-B7BA-5C7056CBD4C6}" dt="2023-04-29T20:30:07.511" v="1184" actId="113"/>
          <ac:spMkLst>
            <pc:docMk/>
            <pc:sldMk cId="565442270" sldId="260"/>
            <ac:spMk id="6" creationId="{79EE64D3-BF7D-1A13-F3EE-5EA0E3867028}"/>
          </ac:spMkLst>
        </pc:spChg>
        <pc:spChg chg="add del">
          <ac:chgData name="Richard Chalk" userId="287f8aa4f4de1d19" providerId="LiveId" clId="{7813CD59-52AB-4F89-B7BA-5C7056CBD4C6}" dt="2023-04-29T20:15:08.706" v="835" actId="478"/>
          <ac:spMkLst>
            <pc:docMk/>
            <pc:sldMk cId="565442270" sldId="260"/>
            <ac:spMk id="136" creationId="{00000000-0000-0000-0000-000000000000}"/>
          </ac:spMkLst>
        </pc:spChg>
      </pc:sldChg>
      <pc:sldChg chg="modSp add del mod">
        <pc:chgData name="Richard Chalk" userId="287f8aa4f4de1d19" providerId="LiveId" clId="{7813CD59-52AB-4F89-B7BA-5C7056CBD4C6}" dt="2023-04-29T20:23:41.355" v="1094" actId="47"/>
        <pc:sldMkLst>
          <pc:docMk/>
          <pc:sldMk cId="0" sldId="261"/>
        </pc:sldMkLst>
        <pc:spChg chg="mod">
          <ac:chgData name="Richard Chalk" userId="287f8aa4f4de1d19" providerId="LiveId" clId="{7813CD59-52AB-4F89-B7BA-5C7056CBD4C6}" dt="2023-04-29T20:18:55.434" v="955" actId="207"/>
          <ac:spMkLst>
            <pc:docMk/>
            <pc:sldMk cId="0" sldId="261"/>
            <ac:spMk id="317" creationId="{00000000-0000-0000-0000-000000000000}"/>
          </ac:spMkLst>
        </pc:spChg>
        <pc:spChg chg="mod">
          <ac:chgData name="Richard Chalk" userId="287f8aa4f4de1d19" providerId="LiveId" clId="{7813CD59-52AB-4F89-B7BA-5C7056CBD4C6}" dt="2023-04-29T20:19:14.899" v="964" actId="14100"/>
          <ac:spMkLst>
            <pc:docMk/>
            <pc:sldMk cId="0" sldId="261"/>
            <ac:spMk id="318" creationId="{00000000-0000-0000-0000-000000000000}"/>
          </ac:spMkLst>
        </pc:spChg>
      </pc:sldChg>
      <pc:sldChg chg="addSp delSp modSp add mod modNotesTx">
        <pc:chgData name="Richard Chalk" userId="287f8aa4f4de1d19" providerId="LiveId" clId="{7813CD59-52AB-4F89-B7BA-5C7056CBD4C6}" dt="2023-04-29T20:24:12.019" v="1183" actId="20577"/>
        <pc:sldMkLst>
          <pc:docMk/>
          <pc:sldMk cId="3457483595" sldId="262"/>
        </pc:sldMkLst>
        <pc:spChg chg="del">
          <ac:chgData name="Richard Chalk" userId="287f8aa4f4de1d19" providerId="LiveId" clId="{7813CD59-52AB-4F89-B7BA-5C7056CBD4C6}" dt="2023-04-29T20:21:21.073" v="984" actId="478"/>
          <ac:spMkLst>
            <pc:docMk/>
            <pc:sldMk cId="3457483595" sldId="262"/>
            <ac:spMk id="2" creationId="{5541FC04-68D5-6B01-8AA5-B7804C02C066}"/>
          </ac:spMkLst>
        </pc:spChg>
        <pc:spChg chg="add del">
          <ac:chgData name="Richard Chalk" userId="287f8aa4f4de1d19" providerId="LiveId" clId="{7813CD59-52AB-4F89-B7BA-5C7056CBD4C6}" dt="2023-04-29T20:21:22.324" v="985" actId="478"/>
          <ac:spMkLst>
            <pc:docMk/>
            <pc:sldMk cId="3457483595" sldId="262"/>
            <ac:spMk id="3" creationId="{509A1F0E-0C92-27A8-02CD-AC500A27247A}"/>
          </ac:spMkLst>
        </pc:spChg>
        <pc:spChg chg="add mod">
          <ac:chgData name="Richard Chalk" userId="287f8aa4f4de1d19" providerId="LiveId" clId="{7813CD59-52AB-4F89-B7BA-5C7056CBD4C6}" dt="2023-04-29T20:23:12.858" v="1074"/>
          <ac:spMkLst>
            <pc:docMk/>
            <pc:sldMk cId="3457483595" sldId="262"/>
            <ac:spMk id="6" creationId="{22AECF5E-04FC-D7B9-6BA5-F610808483F4}"/>
          </ac:spMkLst>
        </pc:spChg>
        <pc:spChg chg="add mod">
          <ac:chgData name="Richard Chalk" userId="287f8aa4f4de1d19" providerId="LiveId" clId="{7813CD59-52AB-4F89-B7BA-5C7056CBD4C6}" dt="2023-04-29T20:23:31.350" v="1093" actId="1037"/>
          <ac:spMkLst>
            <pc:docMk/>
            <pc:sldMk cId="3457483595" sldId="262"/>
            <ac:spMk id="7" creationId="{508CEE4F-64A3-2A02-A6CD-776D4F2D7125}"/>
          </ac:spMkLst>
        </pc:spChg>
        <pc:spChg chg="mod">
          <ac:chgData name="Richard Chalk" userId="287f8aa4f4de1d19" providerId="LiveId" clId="{7813CD59-52AB-4F89-B7BA-5C7056CBD4C6}" dt="2023-04-29T20:19:31.432" v="979" actId="20577"/>
          <ac:spMkLst>
            <pc:docMk/>
            <pc:sldMk cId="3457483595" sldId="262"/>
            <ac:spMk id="135" creationId="{00000000-0000-0000-0000-000000000000}"/>
          </ac:spMkLst>
        </pc:spChg>
        <pc:spChg chg="add del">
          <ac:chgData name="Richard Chalk" userId="287f8aa4f4de1d19" providerId="LiveId" clId="{7813CD59-52AB-4F89-B7BA-5C7056CBD4C6}" dt="2023-04-29T20:19:39.361" v="982" actId="478"/>
          <ac:spMkLst>
            <pc:docMk/>
            <pc:sldMk cId="3457483595" sldId="262"/>
            <ac:spMk id="136" creationId="{00000000-0000-0000-0000-000000000000}"/>
          </ac:spMkLst>
        </pc:spChg>
        <pc:picChg chg="del">
          <ac:chgData name="Richard Chalk" userId="287f8aa4f4de1d19" providerId="LiveId" clId="{7813CD59-52AB-4F89-B7BA-5C7056CBD4C6}" dt="2023-04-29T20:19:42.777" v="983" actId="478"/>
          <ac:picMkLst>
            <pc:docMk/>
            <pc:sldMk cId="3457483595" sldId="262"/>
            <ac:picMk id="4" creationId="{849AEE54-0E37-75AF-DE75-1923E8AECA2D}"/>
          </ac:picMkLst>
        </pc:picChg>
        <pc:picChg chg="del">
          <ac:chgData name="Richard Chalk" userId="287f8aa4f4de1d19" providerId="LiveId" clId="{7813CD59-52AB-4F89-B7BA-5C7056CBD4C6}" dt="2023-04-29T20:19:42.777" v="983" actId="478"/>
          <ac:picMkLst>
            <pc:docMk/>
            <pc:sldMk cId="3457483595" sldId="262"/>
            <ac:picMk id="5" creationId="{AAAA1475-4176-CD6E-DB18-B2C26DCC9549}"/>
          </ac:picMkLst>
        </pc:picChg>
        <pc:picChg chg="add del">
          <ac:chgData name="Richard Chalk" userId="287f8aa4f4de1d19" providerId="LiveId" clId="{7813CD59-52AB-4F89-B7BA-5C7056CBD4C6}" dt="2023-04-29T20:19:39.361" v="982" actId="478"/>
          <ac:picMkLst>
            <pc:docMk/>
            <pc:sldMk cId="3457483595" sldId="262"/>
            <ac:picMk id="1026" creationId="{AEF80BC5-9567-35E1-741C-B583B037B702}"/>
          </ac:picMkLst>
        </pc:picChg>
        <pc:picChg chg="add del">
          <ac:chgData name="Richard Chalk" userId="287f8aa4f4de1d19" providerId="LiveId" clId="{7813CD59-52AB-4F89-B7BA-5C7056CBD4C6}" dt="2023-04-29T20:19:39.361" v="982" actId="478"/>
          <ac:picMkLst>
            <pc:docMk/>
            <pc:sldMk cId="3457483595" sldId="262"/>
            <ac:picMk id="1028" creationId="{29F4F7CA-3BDC-7442-124D-5EAF71F65575}"/>
          </ac:picMkLst>
        </pc:picChg>
        <pc:picChg chg="add del">
          <ac:chgData name="Richard Chalk" userId="287f8aa4f4de1d19" providerId="LiveId" clId="{7813CD59-52AB-4F89-B7BA-5C7056CBD4C6}" dt="2023-04-29T20:19:39.361" v="982" actId="478"/>
          <ac:picMkLst>
            <pc:docMk/>
            <pc:sldMk cId="3457483595" sldId="262"/>
            <ac:picMk id="1030" creationId="{9F202EAE-2C4E-9AA4-A240-7BE7F7524213}"/>
          </ac:picMkLst>
        </pc:picChg>
        <pc:picChg chg="add del">
          <ac:chgData name="Richard Chalk" userId="287f8aa4f4de1d19" providerId="LiveId" clId="{7813CD59-52AB-4F89-B7BA-5C7056CBD4C6}" dt="2023-04-29T20:19:39.361" v="982" actId="478"/>
          <ac:picMkLst>
            <pc:docMk/>
            <pc:sldMk cId="3457483595" sldId="262"/>
            <ac:picMk id="1032" creationId="{3699514E-73EE-8178-8E7E-53F7B8467FA2}"/>
          </ac:picMkLst>
        </pc:picChg>
        <pc:picChg chg="add del">
          <ac:chgData name="Richard Chalk" userId="287f8aa4f4de1d19" providerId="LiveId" clId="{7813CD59-52AB-4F89-B7BA-5C7056CBD4C6}" dt="2023-04-29T20:19:39.361" v="982" actId="478"/>
          <ac:picMkLst>
            <pc:docMk/>
            <pc:sldMk cId="3457483595" sldId="262"/>
            <ac:picMk id="1034" creationId="{9A9667E7-2245-DE4E-B9E3-9E4BE08E739F}"/>
          </ac:picMkLst>
        </pc:picChg>
        <pc:picChg chg="add del">
          <ac:chgData name="Richard Chalk" userId="287f8aa4f4de1d19" providerId="LiveId" clId="{7813CD59-52AB-4F89-B7BA-5C7056CBD4C6}" dt="2023-04-29T20:19:39.361" v="982" actId="478"/>
          <ac:picMkLst>
            <pc:docMk/>
            <pc:sldMk cId="3457483595" sldId="262"/>
            <ac:picMk id="1036" creationId="{75E51673-68CC-887F-832E-CBD886260B6D}"/>
          </ac:picMkLst>
        </pc:picChg>
        <pc:picChg chg="add del">
          <ac:chgData name="Richard Chalk" userId="287f8aa4f4de1d19" providerId="LiveId" clId="{7813CD59-52AB-4F89-B7BA-5C7056CBD4C6}" dt="2023-04-29T20:19:39.361" v="982" actId="478"/>
          <ac:picMkLst>
            <pc:docMk/>
            <pc:sldMk cId="3457483595" sldId="262"/>
            <ac:picMk id="1040" creationId="{F214255F-9A68-8E87-17DB-1B56CFD93837}"/>
          </ac:picMkLst>
        </pc:picChg>
        <pc:picChg chg="del">
          <ac:chgData name="Richard Chalk" userId="287f8aa4f4de1d19" providerId="LiveId" clId="{7813CD59-52AB-4F89-B7BA-5C7056CBD4C6}" dt="2023-04-29T20:19:42.777" v="983" actId="478"/>
          <ac:picMkLst>
            <pc:docMk/>
            <pc:sldMk cId="3457483595" sldId="262"/>
            <ac:picMk id="1042" creationId="{F28CE27F-956E-8B86-C668-0D5DE8588CF5}"/>
          </ac:picMkLst>
        </pc:picChg>
        <pc:picChg chg="del">
          <ac:chgData name="Richard Chalk" userId="287f8aa4f4de1d19" providerId="LiveId" clId="{7813CD59-52AB-4F89-B7BA-5C7056CBD4C6}" dt="2023-04-29T20:19:42.777" v="983" actId="478"/>
          <ac:picMkLst>
            <pc:docMk/>
            <pc:sldMk cId="3457483595" sldId="262"/>
            <ac:picMk id="1044" creationId="{CA50339D-343A-DBA4-8D1B-E3C4D5BF1031}"/>
          </ac:picMkLst>
        </pc:picChg>
        <pc:picChg chg="del">
          <ac:chgData name="Richard Chalk" userId="287f8aa4f4de1d19" providerId="LiveId" clId="{7813CD59-52AB-4F89-B7BA-5C7056CBD4C6}" dt="2023-04-29T20:19:42.777" v="983" actId="478"/>
          <ac:picMkLst>
            <pc:docMk/>
            <pc:sldMk cId="3457483595" sldId="262"/>
            <ac:picMk id="1052" creationId="{FAAA6C73-5E14-1163-829F-1CDF12B0FFE3}"/>
          </ac:picMkLst>
        </pc:picChg>
        <pc:picChg chg="add mod">
          <ac:chgData name="Richard Chalk" userId="287f8aa4f4de1d19" providerId="LiveId" clId="{7813CD59-52AB-4F89-B7BA-5C7056CBD4C6}" dt="2023-04-29T20:21:34.488" v="988" actId="1076"/>
          <ac:picMkLst>
            <pc:docMk/>
            <pc:sldMk cId="3457483595" sldId="262"/>
            <ac:picMk id="4098" creationId="{F90706F3-E66B-8488-12D6-4871819F88F1}"/>
          </ac:picMkLst>
        </pc:picChg>
      </pc:sldChg>
    </pc:docChg>
  </pc:docChgLst>
  <pc:docChgLst>
    <pc:chgData name="Richard Chalk" userId="287f8aa4f4de1d19" providerId="LiveId" clId="{6F62DC98-6C89-429A-9A76-3352FC6D3228}"/>
    <pc:docChg chg="undo custSel addSld delSld modSld">
      <pc:chgData name="Richard Chalk" userId="287f8aa4f4de1d19" providerId="LiveId" clId="{6F62DC98-6C89-429A-9A76-3352FC6D3228}" dt="2023-06-05T08:01:35.441" v="5641" actId="14100"/>
      <pc:docMkLst>
        <pc:docMk/>
      </pc:docMkLst>
      <pc:sldChg chg="addSp delSp modSp mod">
        <pc:chgData name="Richard Chalk" userId="287f8aa4f4de1d19" providerId="LiveId" clId="{6F62DC98-6C89-429A-9A76-3352FC6D3228}" dt="2023-06-02T13:18:34.128" v="2813" actId="113"/>
        <pc:sldMkLst>
          <pc:docMk/>
          <pc:sldMk cId="0" sldId="299"/>
        </pc:sldMkLst>
        <pc:spChg chg="mod">
          <ac:chgData name="Richard Chalk" userId="287f8aa4f4de1d19" providerId="LiveId" clId="{6F62DC98-6C89-429A-9A76-3352FC6D3228}" dt="2023-06-02T05:04:59.919" v="45" actId="1076"/>
          <ac:spMkLst>
            <pc:docMk/>
            <pc:sldMk cId="0" sldId="299"/>
            <ac:spMk id="4" creationId="{4771B46A-233B-C554-9461-6E930E187917}"/>
          </ac:spMkLst>
        </pc:spChg>
        <pc:spChg chg="add mod">
          <ac:chgData name="Richard Chalk" userId="287f8aa4f4de1d19" providerId="LiveId" clId="{6F62DC98-6C89-429A-9A76-3352FC6D3228}" dt="2023-06-02T05:37:49.544" v="1099" actId="113"/>
          <ac:spMkLst>
            <pc:docMk/>
            <pc:sldMk cId="0" sldId="299"/>
            <ac:spMk id="7" creationId="{AA144A3D-E7B0-8E00-95F4-8C9DD78ADC46}"/>
          </ac:spMkLst>
        </pc:spChg>
        <pc:spChg chg="del">
          <ac:chgData name="Richard Chalk" userId="287f8aa4f4de1d19" providerId="LiveId" clId="{6F62DC98-6C89-429A-9A76-3352FC6D3228}" dt="2023-06-02T05:02:47.444" v="27" actId="478"/>
          <ac:spMkLst>
            <pc:docMk/>
            <pc:sldMk cId="0" sldId="299"/>
            <ac:spMk id="12" creationId="{6A8F2775-4427-6D4B-E666-E53DE2E375BC}"/>
          </ac:spMkLst>
        </pc:spChg>
        <pc:spChg chg="mod">
          <ac:chgData name="Richard Chalk" userId="287f8aa4f4de1d19" providerId="LiveId" clId="{6F62DC98-6C89-429A-9A76-3352FC6D3228}" dt="2023-06-02T13:18:34.128" v="2813" actId="113"/>
          <ac:spMkLst>
            <pc:docMk/>
            <pc:sldMk cId="0" sldId="299"/>
            <ac:spMk id="658" creationId="{00000000-0000-0000-0000-000000000000}"/>
          </ac:spMkLst>
        </pc:spChg>
        <pc:picChg chg="del">
          <ac:chgData name="Richard Chalk" userId="287f8aa4f4de1d19" providerId="LiveId" clId="{6F62DC98-6C89-429A-9A76-3352FC6D3228}" dt="2023-06-02T05:04:39.112" v="34" actId="478"/>
          <ac:picMkLst>
            <pc:docMk/>
            <pc:sldMk cId="0" sldId="299"/>
            <ac:picMk id="2" creationId="{27DA1126-0BE6-5D16-1C95-67BFE4274FDF}"/>
          </ac:picMkLst>
        </pc:picChg>
        <pc:picChg chg="del">
          <ac:chgData name="Richard Chalk" userId="287f8aa4f4de1d19" providerId="LiveId" clId="{6F62DC98-6C89-429A-9A76-3352FC6D3228}" dt="2023-06-02T05:02:47.444" v="27" actId="478"/>
          <ac:picMkLst>
            <pc:docMk/>
            <pc:sldMk cId="0" sldId="299"/>
            <ac:picMk id="3" creationId="{E5B51BAC-2D33-2D98-6DA7-CA2027529AFA}"/>
          </ac:picMkLst>
        </pc:picChg>
        <pc:picChg chg="add mod">
          <ac:chgData name="Richard Chalk" userId="287f8aa4f4de1d19" providerId="LiveId" clId="{6F62DC98-6C89-429A-9A76-3352FC6D3228}" dt="2023-06-02T05:06:36.831" v="78" actId="1076"/>
          <ac:picMkLst>
            <pc:docMk/>
            <pc:sldMk cId="0" sldId="299"/>
            <ac:picMk id="8" creationId="{D5C95C5C-E579-D0CE-DDDF-D1F5CE06FBBC}"/>
          </ac:picMkLst>
        </pc:picChg>
        <pc:picChg chg="add mod">
          <ac:chgData name="Richard Chalk" userId="287f8aa4f4de1d19" providerId="LiveId" clId="{6F62DC98-6C89-429A-9A76-3352FC6D3228}" dt="2023-06-02T05:04:41.829" v="35" actId="1076"/>
          <ac:picMkLst>
            <pc:docMk/>
            <pc:sldMk cId="0" sldId="299"/>
            <ac:picMk id="1026" creationId="{32510478-6E2D-1544-BC8B-CD5086E06F5C}"/>
          </ac:picMkLst>
        </pc:picChg>
        <pc:picChg chg="add mod">
          <ac:chgData name="Richard Chalk" userId="287f8aa4f4de1d19" providerId="LiveId" clId="{6F62DC98-6C89-429A-9A76-3352FC6D3228}" dt="2023-06-02T05:05:04.867" v="54" actId="1035"/>
          <ac:picMkLst>
            <pc:docMk/>
            <pc:sldMk cId="0" sldId="299"/>
            <ac:picMk id="1028" creationId="{969D74C6-EE7C-CFFD-7A84-CA8CAC6AC300}"/>
          </ac:picMkLst>
        </pc:picChg>
      </pc:sldChg>
      <pc:sldChg chg="modSp mod">
        <pc:chgData name="Richard Chalk" userId="287f8aa4f4de1d19" providerId="LiveId" clId="{6F62DC98-6C89-429A-9A76-3352FC6D3228}" dt="2023-06-02T04:58:34.240" v="6" actId="20577"/>
        <pc:sldMkLst>
          <pc:docMk/>
          <pc:sldMk cId="3213385662" sldId="309"/>
        </pc:sldMkLst>
        <pc:spChg chg="mod">
          <ac:chgData name="Richard Chalk" userId="287f8aa4f4de1d19" providerId="LiveId" clId="{6F62DC98-6C89-429A-9A76-3352FC6D3228}" dt="2023-06-02T04:58:34.240" v="6" actId="20577"/>
          <ac:spMkLst>
            <pc:docMk/>
            <pc:sldMk cId="3213385662" sldId="309"/>
            <ac:spMk id="118" creationId="{00000000-0000-0000-0000-000000000000}"/>
          </ac:spMkLst>
        </pc:spChg>
      </pc:sldChg>
      <pc:sldChg chg="del">
        <pc:chgData name="Richard Chalk" userId="287f8aa4f4de1d19" providerId="LiveId" clId="{6F62DC98-6C89-429A-9A76-3352FC6D3228}" dt="2023-06-05T05:41:48.010" v="3821" actId="47"/>
        <pc:sldMkLst>
          <pc:docMk/>
          <pc:sldMk cId="3473543632" sldId="344"/>
        </pc:sldMkLst>
      </pc:sldChg>
      <pc:sldChg chg="del">
        <pc:chgData name="Richard Chalk" userId="287f8aa4f4de1d19" providerId="LiveId" clId="{6F62DC98-6C89-429A-9A76-3352FC6D3228}" dt="2023-06-05T05:41:48.010" v="3821" actId="47"/>
        <pc:sldMkLst>
          <pc:docMk/>
          <pc:sldMk cId="253933676" sldId="345"/>
        </pc:sldMkLst>
      </pc:sldChg>
      <pc:sldChg chg="del">
        <pc:chgData name="Richard Chalk" userId="287f8aa4f4de1d19" providerId="LiveId" clId="{6F62DC98-6C89-429A-9A76-3352FC6D3228}" dt="2023-06-05T05:41:48.010" v="3821" actId="47"/>
        <pc:sldMkLst>
          <pc:docMk/>
          <pc:sldMk cId="2297036447" sldId="346"/>
        </pc:sldMkLst>
      </pc:sldChg>
      <pc:sldChg chg="del">
        <pc:chgData name="Richard Chalk" userId="287f8aa4f4de1d19" providerId="LiveId" clId="{6F62DC98-6C89-429A-9A76-3352FC6D3228}" dt="2023-06-05T05:41:48.010" v="3821" actId="47"/>
        <pc:sldMkLst>
          <pc:docMk/>
          <pc:sldMk cId="4002348359" sldId="347"/>
        </pc:sldMkLst>
      </pc:sldChg>
      <pc:sldChg chg="del">
        <pc:chgData name="Richard Chalk" userId="287f8aa4f4de1d19" providerId="LiveId" clId="{6F62DC98-6C89-429A-9A76-3352FC6D3228}" dt="2023-06-05T05:41:48.010" v="3821" actId="47"/>
        <pc:sldMkLst>
          <pc:docMk/>
          <pc:sldMk cId="3660046944" sldId="348"/>
        </pc:sldMkLst>
      </pc:sldChg>
      <pc:sldChg chg="del">
        <pc:chgData name="Richard Chalk" userId="287f8aa4f4de1d19" providerId="LiveId" clId="{6F62DC98-6C89-429A-9A76-3352FC6D3228}" dt="2023-06-05T05:41:48.010" v="3821" actId="47"/>
        <pc:sldMkLst>
          <pc:docMk/>
          <pc:sldMk cId="3717549317" sldId="349"/>
        </pc:sldMkLst>
      </pc:sldChg>
      <pc:sldChg chg="del">
        <pc:chgData name="Richard Chalk" userId="287f8aa4f4de1d19" providerId="LiveId" clId="{6F62DC98-6C89-429A-9A76-3352FC6D3228}" dt="2023-06-05T05:41:48.010" v="3821" actId="47"/>
        <pc:sldMkLst>
          <pc:docMk/>
          <pc:sldMk cId="3118062131" sldId="350"/>
        </pc:sldMkLst>
      </pc:sldChg>
      <pc:sldChg chg="del">
        <pc:chgData name="Richard Chalk" userId="287f8aa4f4de1d19" providerId="LiveId" clId="{6F62DC98-6C89-429A-9A76-3352FC6D3228}" dt="2023-06-05T05:41:48.010" v="3821" actId="47"/>
        <pc:sldMkLst>
          <pc:docMk/>
          <pc:sldMk cId="1141450283" sldId="351"/>
        </pc:sldMkLst>
      </pc:sldChg>
      <pc:sldChg chg="del">
        <pc:chgData name="Richard Chalk" userId="287f8aa4f4de1d19" providerId="LiveId" clId="{6F62DC98-6C89-429A-9A76-3352FC6D3228}" dt="2023-06-05T05:41:48.010" v="3821" actId="47"/>
        <pc:sldMkLst>
          <pc:docMk/>
          <pc:sldMk cId="915165403" sldId="352"/>
        </pc:sldMkLst>
      </pc:sldChg>
      <pc:sldChg chg="del">
        <pc:chgData name="Richard Chalk" userId="287f8aa4f4de1d19" providerId="LiveId" clId="{6F62DC98-6C89-429A-9A76-3352FC6D3228}" dt="2023-06-05T05:41:48.010" v="3821" actId="47"/>
        <pc:sldMkLst>
          <pc:docMk/>
          <pc:sldMk cId="1479815827" sldId="353"/>
        </pc:sldMkLst>
      </pc:sldChg>
      <pc:sldChg chg="del">
        <pc:chgData name="Richard Chalk" userId="287f8aa4f4de1d19" providerId="LiveId" clId="{6F62DC98-6C89-429A-9A76-3352FC6D3228}" dt="2023-06-05T05:41:48.010" v="3821" actId="47"/>
        <pc:sldMkLst>
          <pc:docMk/>
          <pc:sldMk cId="263536332" sldId="354"/>
        </pc:sldMkLst>
      </pc:sldChg>
      <pc:sldChg chg="del">
        <pc:chgData name="Richard Chalk" userId="287f8aa4f4de1d19" providerId="LiveId" clId="{6F62DC98-6C89-429A-9A76-3352FC6D3228}" dt="2023-06-05T05:41:48.010" v="3821" actId="47"/>
        <pc:sldMkLst>
          <pc:docMk/>
          <pc:sldMk cId="2137397305" sldId="355"/>
        </pc:sldMkLst>
      </pc:sldChg>
      <pc:sldChg chg="del">
        <pc:chgData name="Richard Chalk" userId="287f8aa4f4de1d19" providerId="LiveId" clId="{6F62DC98-6C89-429A-9A76-3352FC6D3228}" dt="2023-06-05T05:41:48.010" v="3821" actId="47"/>
        <pc:sldMkLst>
          <pc:docMk/>
          <pc:sldMk cId="4255493114" sldId="356"/>
        </pc:sldMkLst>
      </pc:sldChg>
      <pc:sldChg chg="del">
        <pc:chgData name="Richard Chalk" userId="287f8aa4f4de1d19" providerId="LiveId" clId="{6F62DC98-6C89-429A-9A76-3352FC6D3228}" dt="2023-06-05T05:41:48.010" v="3821" actId="47"/>
        <pc:sldMkLst>
          <pc:docMk/>
          <pc:sldMk cId="2500937688" sldId="357"/>
        </pc:sldMkLst>
      </pc:sldChg>
      <pc:sldChg chg="new del">
        <pc:chgData name="Richard Chalk" userId="287f8aa4f4de1d19" providerId="LiveId" clId="{6F62DC98-6C89-429A-9A76-3352FC6D3228}" dt="2023-06-05T07:20:14.907" v="5100" actId="47"/>
        <pc:sldMkLst>
          <pc:docMk/>
          <pc:sldMk cId="4119219517" sldId="358"/>
        </pc:sldMkLst>
      </pc:sldChg>
      <pc:sldChg chg="addSp delSp modSp add mod">
        <pc:chgData name="Richard Chalk" userId="287f8aa4f4de1d19" providerId="LiveId" clId="{6F62DC98-6C89-429A-9A76-3352FC6D3228}" dt="2023-06-05T07:30:27.766" v="5312" actId="6549"/>
        <pc:sldMkLst>
          <pc:docMk/>
          <pc:sldMk cId="1587974455" sldId="359"/>
        </pc:sldMkLst>
        <pc:spChg chg="add mod">
          <ac:chgData name="Richard Chalk" userId="287f8aa4f4de1d19" providerId="LiveId" clId="{6F62DC98-6C89-429A-9A76-3352FC6D3228}" dt="2023-06-02T05:24:34.156" v="223" actId="20577"/>
          <ac:spMkLst>
            <pc:docMk/>
            <pc:sldMk cId="1587974455" sldId="359"/>
            <ac:spMk id="2" creationId="{C757654E-CD34-BE2E-F8B3-FC332E833522}"/>
          </ac:spMkLst>
        </pc:spChg>
        <pc:spChg chg="mod">
          <ac:chgData name="Richard Chalk" userId="287f8aa4f4de1d19" providerId="LiveId" clId="{6F62DC98-6C89-429A-9A76-3352FC6D3228}" dt="2023-06-02T05:10:21.065" v="153" actId="20577"/>
          <ac:spMkLst>
            <pc:docMk/>
            <pc:sldMk cId="1587974455" sldId="359"/>
            <ac:spMk id="4" creationId="{4771B46A-233B-C554-9461-6E930E187917}"/>
          </ac:spMkLst>
        </pc:spChg>
        <pc:spChg chg="del">
          <ac:chgData name="Richard Chalk" userId="287f8aa4f4de1d19" providerId="LiveId" clId="{6F62DC98-6C89-429A-9A76-3352FC6D3228}" dt="2023-06-02T05:24:12.822" v="156" actId="478"/>
          <ac:spMkLst>
            <pc:docMk/>
            <pc:sldMk cId="1587974455" sldId="359"/>
            <ac:spMk id="7" creationId="{AA144A3D-E7B0-8E00-95F4-8C9DD78ADC46}"/>
          </ac:spMkLst>
        </pc:spChg>
        <pc:spChg chg="add mod">
          <ac:chgData name="Richard Chalk" userId="287f8aa4f4de1d19" providerId="LiveId" clId="{6F62DC98-6C89-429A-9A76-3352FC6D3228}" dt="2023-06-05T07:30:27.766" v="5312" actId="6549"/>
          <ac:spMkLst>
            <pc:docMk/>
            <pc:sldMk cId="1587974455" sldId="359"/>
            <ac:spMk id="9" creationId="{6FE05952-99D2-C824-4F2B-42640ADFBC17}"/>
          </ac:spMkLst>
        </pc:spChg>
        <pc:spChg chg="add mod">
          <ac:chgData name="Richard Chalk" userId="287f8aa4f4de1d19" providerId="LiveId" clId="{6F62DC98-6C89-429A-9A76-3352FC6D3228}" dt="2023-06-02T05:37:33.259" v="1097" actId="207"/>
          <ac:spMkLst>
            <pc:docMk/>
            <pc:sldMk cId="1587974455" sldId="359"/>
            <ac:spMk id="10" creationId="{66F30CDD-FFAA-0A48-2B29-7A8874FAFA8D}"/>
          </ac:spMkLst>
        </pc:spChg>
        <pc:spChg chg="mod">
          <ac:chgData name="Richard Chalk" userId="287f8aa4f4de1d19" providerId="LiveId" clId="{6F62DC98-6C89-429A-9A76-3352FC6D3228}" dt="2023-06-02T13:19:10.984" v="2815" actId="207"/>
          <ac:spMkLst>
            <pc:docMk/>
            <pc:sldMk cId="1587974455" sldId="359"/>
            <ac:spMk id="658" creationId="{00000000-0000-0000-0000-000000000000}"/>
          </ac:spMkLst>
        </pc:spChg>
        <pc:picChg chg="del">
          <ac:chgData name="Richard Chalk" userId="287f8aa4f4de1d19" providerId="LiveId" clId="{6F62DC98-6C89-429A-9A76-3352FC6D3228}" dt="2023-06-02T05:24:12.822" v="156" actId="478"/>
          <ac:picMkLst>
            <pc:docMk/>
            <pc:sldMk cId="1587974455" sldId="359"/>
            <ac:picMk id="8" creationId="{D5C95C5C-E579-D0CE-DDDF-D1F5CE06FBBC}"/>
          </ac:picMkLst>
        </pc:picChg>
        <pc:picChg chg="add mod">
          <ac:chgData name="Richard Chalk" userId="287f8aa4f4de1d19" providerId="LiveId" clId="{6F62DC98-6C89-429A-9A76-3352FC6D3228}" dt="2023-06-02T05:27:00.156" v="389" actId="1076"/>
          <ac:picMkLst>
            <pc:docMk/>
            <pc:sldMk cId="1587974455" sldId="359"/>
            <ac:picMk id="11" creationId="{47A7481F-99BD-A67A-E43B-79B5415E3EEB}"/>
          </ac:picMkLst>
        </pc:picChg>
        <pc:picChg chg="add mod">
          <ac:chgData name="Richard Chalk" userId="287f8aa4f4de1d19" providerId="LiveId" clId="{6F62DC98-6C89-429A-9A76-3352FC6D3228}" dt="2023-06-02T05:27:24.285" v="398" actId="1036"/>
          <ac:picMkLst>
            <pc:docMk/>
            <pc:sldMk cId="1587974455" sldId="359"/>
            <ac:picMk id="12" creationId="{9C6F98A6-453E-A949-9714-79E002C83620}"/>
          </ac:picMkLst>
        </pc:picChg>
        <pc:picChg chg="add mod">
          <ac:chgData name="Richard Chalk" userId="287f8aa4f4de1d19" providerId="LiveId" clId="{6F62DC98-6C89-429A-9A76-3352FC6D3228}" dt="2023-06-02T05:37:24.024" v="1095" actId="1076"/>
          <ac:picMkLst>
            <pc:docMk/>
            <pc:sldMk cId="1587974455" sldId="359"/>
            <ac:picMk id="3074" creationId="{4C100ECB-20B7-A5C5-221C-0AE6629BAE6D}"/>
          </ac:picMkLst>
        </pc:picChg>
      </pc:sldChg>
      <pc:sldChg chg="addSp delSp modSp add mod modNotesTx">
        <pc:chgData name="Richard Chalk" userId="287f8aa4f4de1d19" providerId="LiveId" clId="{6F62DC98-6C89-429A-9A76-3352FC6D3228}" dt="2023-06-05T05:47:41.443" v="3862" actId="6549"/>
        <pc:sldMkLst>
          <pc:docMk/>
          <pc:sldMk cId="1183677842" sldId="360"/>
        </pc:sldMkLst>
        <pc:spChg chg="del">
          <ac:chgData name="Richard Chalk" userId="287f8aa4f4de1d19" providerId="LiveId" clId="{6F62DC98-6C89-429A-9A76-3352FC6D3228}" dt="2023-06-02T05:28:16.552" v="449" actId="478"/>
          <ac:spMkLst>
            <pc:docMk/>
            <pc:sldMk cId="1183677842" sldId="360"/>
            <ac:spMk id="2" creationId="{C757654E-CD34-BE2E-F8B3-FC332E833522}"/>
          </ac:spMkLst>
        </pc:spChg>
        <pc:spChg chg="mod ord">
          <ac:chgData name="Richard Chalk" userId="287f8aa4f4de1d19" providerId="LiveId" clId="{6F62DC98-6C89-429A-9A76-3352FC6D3228}" dt="2023-06-02T13:23:18.524" v="3001" actId="20577"/>
          <ac:spMkLst>
            <pc:docMk/>
            <pc:sldMk cId="1183677842" sldId="360"/>
            <ac:spMk id="4" creationId="{4771B46A-233B-C554-9461-6E930E187917}"/>
          </ac:spMkLst>
        </pc:spChg>
        <pc:spChg chg="add mod">
          <ac:chgData name="Richard Chalk" userId="287f8aa4f4de1d19" providerId="LiveId" clId="{6F62DC98-6C89-429A-9A76-3352FC6D3228}" dt="2023-06-02T05:42:25.302" v="1217" actId="1035"/>
          <ac:spMkLst>
            <pc:docMk/>
            <pc:sldMk cId="1183677842" sldId="360"/>
            <ac:spMk id="7" creationId="{3F0DACF9-E70F-3A91-564F-4607F8C0B53A}"/>
          </ac:spMkLst>
        </pc:spChg>
        <pc:spChg chg="mod">
          <ac:chgData name="Richard Chalk" userId="287f8aa4f4de1d19" providerId="LiveId" clId="{6F62DC98-6C89-429A-9A76-3352FC6D3228}" dt="2023-06-05T05:47:12.543" v="3859" actId="6549"/>
          <ac:spMkLst>
            <pc:docMk/>
            <pc:sldMk cId="1183677842" sldId="360"/>
            <ac:spMk id="9" creationId="{6FE05952-99D2-C824-4F2B-42640ADFBC17}"/>
          </ac:spMkLst>
        </pc:spChg>
        <pc:spChg chg="del">
          <ac:chgData name="Richard Chalk" userId="287f8aa4f4de1d19" providerId="LiveId" clId="{6F62DC98-6C89-429A-9A76-3352FC6D3228}" dt="2023-06-02T05:31:04.131" v="642" actId="478"/>
          <ac:spMkLst>
            <pc:docMk/>
            <pc:sldMk cId="1183677842" sldId="360"/>
            <ac:spMk id="10" creationId="{66F30CDD-FFAA-0A48-2B29-7A8874FAFA8D}"/>
          </ac:spMkLst>
        </pc:spChg>
        <pc:spChg chg="add mod">
          <ac:chgData name="Richard Chalk" userId="287f8aa4f4de1d19" providerId="LiveId" clId="{6F62DC98-6C89-429A-9A76-3352FC6D3228}" dt="2023-06-02T12:35:50.384" v="1656" actId="1037"/>
          <ac:spMkLst>
            <pc:docMk/>
            <pc:sldMk cId="1183677842" sldId="360"/>
            <ac:spMk id="13" creationId="{73F9F283-CD93-E9F3-4140-401ADB47CAC5}"/>
          </ac:spMkLst>
        </pc:spChg>
        <pc:spChg chg="add del mod">
          <ac:chgData name="Richard Chalk" userId="287f8aa4f4de1d19" providerId="LiveId" clId="{6F62DC98-6C89-429A-9A76-3352FC6D3228}" dt="2023-06-02T13:22:27.131" v="2995" actId="478"/>
          <ac:spMkLst>
            <pc:docMk/>
            <pc:sldMk cId="1183677842" sldId="360"/>
            <ac:spMk id="14" creationId="{DBAF31F4-3158-23CE-B203-27C38AA5E78A}"/>
          </ac:spMkLst>
        </pc:spChg>
        <pc:spChg chg="add mod">
          <ac:chgData name="Richard Chalk" userId="287f8aa4f4de1d19" providerId="LiveId" clId="{6F62DC98-6C89-429A-9A76-3352FC6D3228}" dt="2023-06-05T05:47:27.444" v="3860" actId="20577"/>
          <ac:spMkLst>
            <pc:docMk/>
            <pc:sldMk cId="1183677842" sldId="360"/>
            <ac:spMk id="15" creationId="{3A55B1CA-E878-75C1-9D37-BA2AE08E8BE5}"/>
          </ac:spMkLst>
        </pc:spChg>
        <pc:spChg chg="add mod">
          <ac:chgData name="Richard Chalk" userId="287f8aa4f4de1d19" providerId="LiveId" clId="{6F62DC98-6C89-429A-9A76-3352FC6D3228}" dt="2023-06-02T05:51:38.087" v="1220" actId="1076"/>
          <ac:spMkLst>
            <pc:docMk/>
            <pc:sldMk cId="1183677842" sldId="360"/>
            <ac:spMk id="18" creationId="{2818E694-3566-8A91-27B5-45D7B3AAF7E8}"/>
          </ac:spMkLst>
        </pc:spChg>
        <pc:spChg chg="add mod">
          <ac:chgData name="Richard Chalk" userId="287f8aa4f4de1d19" providerId="LiveId" clId="{6F62DC98-6C89-429A-9A76-3352FC6D3228}" dt="2023-06-02T13:22:30.699" v="2996" actId="14100"/>
          <ac:spMkLst>
            <pc:docMk/>
            <pc:sldMk cId="1183677842" sldId="360"/>
            <ac:spMk id="19" creationId="{C3491B37-6D8D-FE5C-6738-378B7FB245DA}"/>
          </ac:spMkLst>
        </pc:spChg>
        <pc:spChg chg="mod">
          <ac:chgData name="Richard Chalk" userId="287f8aa4f4de1d19" providerId="LiveId" clId="{6F62DC98-6C89-429A-9A76-3352FC6D3228}" dt="2023-06-02T13:21:58.079" v="2935" actId="6549"/>
          <ac:spMkLst>
            <pc:docMk/>
            <pc:sldMk cId="1183677842" sldId="360"/>
            <ac:spMk id="658" creationId="{00000000-0000-0000-0000-000000000000}"/>
          </ac:spMkLst>
        </pc:spChg>
        <pc:picChg chg="add mod">
          <ac:chgData name="Richard Chalk" userId="287f8aa4f4de1d19" providerId="LiveId" clId="{6F62DC98-6C89-429A-9A76-3352FC6D3228}" dt="2023-06-02T13:22:02.647" v="2954" actId="1035"/>
          <ac:picMkLst>
            <pc:docMk/>
            <pc:sldMk cId="1183677842" sldId="360"/>
            <ac:picMk id="8" creationId="{1A12F87A-1EF1-AF11-BE49-04F9E1694EF1}"/>
          </ac:picMkLst>
        </pc:picChg>
        <pc:picChg chg="mod">
          <ac:chgData name="Richard Chalk" userId="287f8aa4f4de1d19" providerId="LiveId" clId="{6F62DC98-6C89-429A-9A76-3352FC6D3228}" dt="2023-06-02T05:41:47.979" v="1196" actId="1037"/>
          <ac:picMkLst>
            <pc:docMk/>
            <pc:sldMk cId="1183677842" sldId="360"/>
            <ac:picMk id="11" creationId="{47A7481F-99BD-A67A-E43B-79B5415E3EEB}"/>
          </ac:picMkLst>
        </pc:picChg>
        <pc:picChg chg="mod">
          <ac:chgData name="Richard Chalk" userId="287f8aa4f4de1d19" providerId="LiveId" clId="{6F62DC98-6C89-429A-9A76-3352FC6D3228}" dt="2023-06-02T05:30:34.087" v="596" actId="1035"/>
          <ac:picMkLst>
            <pc:docMk/>
            <pc:sldMk cId="1183677842" sldId="360"/>
            <ac:picMk id="12" creationId="{9C6F98A6-453E-A949-9714-79E002C83620}"/>
          </ac:picMkLst>
        </pc:picChg>
        <pc:picChg chg="add mod">
          <ac:chgData name="Richard Chalk" userId="287f8aa4f4de1d19" providerId="LiveId" clId="{6F62DC98-6C89-429A-9A76-3352FC6D3228}" dt="2023-06-02T05:38:28.419" v="1103" actId="1076"/>
          <ac:picMkLst>
            <pc:docMk/>
            <pc:sldMk cId="1183677842" sldId="360"/>
            <ac:picMk id="16" creationId="{7C0F8FF7-B849-2C02-BBB7-22F0C351E8E6}"/>
          </ac:picMkLst>
        </pc:picChg>
        <pc:picChg chg="add mod">
          <ac:chgData name="Richard Chalk" userId="287f8aa4f4de1d19" providerId="LiveId" clId="{6F62DC98-6C89-429A-9A76-3352FC6D3228}" dt="2023-06-02T13:22:02.647" v="2954" actId="1035"/>
          <ac:picMkLst>
            <pc:docMk/>
            <pc:sldMk cId="1183677842" sldId="360"/>
            <ac:picMk id="17" creationId="{515A686B-92B4-8581-66BB-FAF7C7F9C374}"/>
          </ac:picMkLst>
        </pc:picChg>
        <pc:picChg chg="add mod">
          <ac:chgData name="Richard Chalk" userId="287f8aa4f4de1d19" providerId="LiveId" clId="{6F62DC98-6C89-429A-9A76-3352FC6D3228}" dt="2023-06-02T13:20:09.686" v="2832" actId="1037"/>
          <ac:picMkLst>
            <pc:docMk/>
            <pc:sldMk cId="1183677842" sldId="360"/>
            <ac:picMk id="20" creationId="{D5F5266A-D403-2732-2DE3-8513D55846A2}"/>
          </ac:picMkLst>
        </pc:picChg>
        <pc:picChg chg="mod">
          <ac:chgData name="Richard Chalk" userId="287f8aa4f4de1d19" providerId="LiveId" clId="{6F62DC98-6C89-429A-9A76-3352FC6D3228}" dt="2023-06-02T05:41:56.598" v="1198" actId="167"/>
          <ac:picMkLst>
            <pc:docMk/>
            <pc:sldMk cId="1183677842" sldId="360"/>
            <ac:picMk id="1028" creationId="{969D74C6-EE7C-CFFD-7A84-CA8CAC6AC300}"/>
          </ac:picMkLst>
        </pc:picChg>
        <pc:picChg chg="add mod">
          <ac:chgData name="Richard Chalk" userId="287f8aa4f4de1d19" providerId="LiveId" clId="{6F62DC98-6C89-429A-9A76-3352FC6D3228}" dt="2023-06-02T05:41:29.865" v="1165" actId="14100"/>
          <ac:picMkLst>
            <pc:docMk/>
            <pc:sldMk cId="1183677842" sldId="360"/>
            <ac:picMk id="2050" creationId="{62032FEE-A641-68BC-50D7-15B7BF98C34E}"/>
          </ac:picMkLst>
        </pc:picChg>
      </pc:sldChg>
      <pc:sldChg chg="addSp delSp modSp add mod modNotesTx">
        <pc:chgData name="Richard Chalk" userId="287f8aa4f4de1d19" providerId="LiveId" clId="{6F62DC98-6C89-429A-9A76-3352FC6D3228}" dt="2023-06-05T07:36:45.449" v="5372" actId="113"/>
        <pc:sldMkLst>
          <pc:docMk/>
          <pc:sldMk cId="2003245296" sldId="361"/>
        </pc:sldMkLst>
        <pc:spChg chg="add mod ord">
          <ac:chgData name="Richard Chalk" userId="287f8aa4f4de1d19" providerId="LiveId" clId="{6F62DC98-6C89-429A-9A76-3352FC6D3228}" dt="2023-06-02T12:36:21.721" v="1725" actId="6549"/>
          <ac:spMkLst>
            <pc:docMk/>
            <pc:sldMk cId="2003245296" sldId="361"/>
            <ac:spMk id="3" creationId="{C931FCE0-E2B8-0F56-C03A-C2A4AFB00109}"/>
          </ac:spMkLst>
        </pc:spChg>
        <pc:spChg chg="mod">
          <ac:chgData name="Richard Chalk" userId="287f8aa4f4de1d19" providerId="LiveId" clId="{6F62DC98-6C89-429A-9A76-3352FC6D3228}" dt="2023-06-02T12:25:55.023" v="1503" actId="20577"/>
          <ac:spMkLst>
            <pc:docMk/>
            <pc:sldMk cId="2003245296" sldId="361"/>
            <ac:spMk id="4" creationId="{4771B46A-233B-C554-9461-6E930E187917}"/>
          </ac:spMkLst>
        </pc:spChg>
        <pc:spChg chg="del">
          <ac:chgData name="Richard Chalk" userId="287f8aa4f4de1d19" providerId="LiveId" clId="{6F62DC98-6C89-429A-9A76-3352FC6D3228}" dt="2023-06-02T12:32:00.270" v="1551" actId="478"/>
          <ac:spMkLst>
            <pc:docMk/>
            <pc:sldMk cId="2003245296" sldId="361"/>
            <ac:spMk id="7" creationId="{3F0DACF9-E70F-3A91-564F-4607F8C0B53A}"/>
          </ac:spMkLst>
        </pc:spChg>
        <pc:spChg chg="del">
          <ac:chgData name="Richard Chalk" userId="287f8aa4f4de1d19" providerId="LiveId" clId="{6F62DC98-6C89-429A-9A76-3352FC6D3228}" dt="2023-06-02T12:32:12.858" v="1556" actId="478"/>
          <ac:spMkLst>
            <pc:docMk/>
            <pc:sldMk cId="2003245296" sldId="361"/>
            <ac:spMk id="9" creationId="{6FE05952-99D2-C824-4F2B-42640ADFBC17}"/>
          </ac:spMkLst>
        </pc:spChg>
        <pc:spChg chg="del">
          <ac:chgData name="Richard Chalk" userId="287f8aa4f4de1d19" providerId="LiveId" clId="{6F62DC98-6C89-429A-9A76-3352FC6D3228}" dt="2023-06-02T12:32:00.270" v="1551" actId="478"/>
          <ac:spMkLst>
            <pc:docMk/>
            <pc:sldMk cId="2003245296" sldId="361"/>
            <ac:spMk id="13" creationId="{73F9F283-CD93-E9F3-4140-401ADB47CAC5}"/>
          </ac:spMkLst>
        </pc:spChg>
        <pc:spChg chg="del">
          <ac:chgData name="Richard Chalk" userId="287f8aa4f4de1d19" providerId="LiveId" clId="{6F62DC98-6C89-429A-9A76-3352FC6D3228}" dt="2023-06-02T12:32:10.914" v="1555" actId="478"/>
          <ac:spMkLst>
            <pc:docMk/>
            <pc:sldMk cId="2003245296" sldId="361"/>
            <ac:spMk id="14" creationId="{DBAF31F4-3158-23CE-B203-27C38AA5E78A}"/>
          </ac:spMkLst>
        </pc:spChg>
        <pc:spChg chg="del">
          <ac:chgData name="Richard Chalk" userId="287f8aa4f4de1d19" providerId="LiveId" clId="{6F62DC98-6C89-429A-9A76-3352FC6D3228}" dt="2023-06-02T12:32:07.957" v="1554" actId="478"/>
          <ac:spMkLst>
            <pc:docMk/>
            <pc:sldMk cId="2003245296" sldId="361"/>
            <ac:spMk id="15" creationId="{3A55B1CA-E878-75C1-9D37-BA2AE08E8BE5}"/>
          </ac:spMkLst>
        </pc:spChg>
        <pc:spChg chg="del">
          <ac:chgData name="Richard Chalk" userId="287f8aa4f4de1d19" providerId="LiveId" clId="{6F62DC98-6C89-429A-9A76-3352FC6D3228}" dt="2023-06-02T12:32:00.270" v="1551" actId="478"/>
          <ac:spMkLst>
            <pc:docMk/>
            <pc:sldMk cId="2003245296" sldId="361"/>
            <ac:spMk id="18" creationId="{2818E694-3566-8A91-27B5-45D7B3AAF7E8}"/>
          </ac:spMkLst>
        </pc:spChg>
        <pc:spChg chg="del">
          <ac:chgData name="Richard Chalk" userId="287f8aa4f4de1d19" providerId="LiveId" clId="{6F62DC98-6C89-429A-9A76-3352FC6D3228}" dt="2023-06-02T12:31:12.693" v="1546" actId="478"/>
          <ac:spMkLst>
            <pc:docMk/>
            <pc:sldMk cId="2003245296" sldId="361"/>
            <ac:spMk id="19" creationId="{C3491B37-6D8D-FE5C-6738-378B7FB245DA}"/>
          </ac:spMkLst>
        </pc:spChg>
        <pc:spChg chg="add del mod">
          <ac:chgData name="Richard Chalk" userId="287f8aa4f4de1d19" providerId="LiveId" clId="{6F62DC98-6C89-429A-9A76-3352FC6D3228}" dt="2023-06-02T12:32:46.899" v="1580" actId="478"/>
          <ac:spMkLst>
            <pc:docMk/>
            <pc:sldMk cId="2003245296" sldId="361"/>
            <ac:spMk id="20" creationId="{E6F23BE8-BC46-72C8-EE44-EBE925601791}"/>
          </ac:spMkLst>
        </pc:spChg>
        <pc:spChg chg="add mod">
          <ac:chgData name="Richard Chalk" userId="287f8aa4f4de1d19" providerId="LiveId" clId="{6F62DC98-6C89-429A-9A76-3352FC6D3228}" dt="2023-06-05T06:38:56.338" v="4586" actId="6549"/>
          <ac:spMkLst>
            <pc:docMk/>
            <pc:sldMk cId="2003245296" sldId="361"/>
            <ac:spMk id="22" creationId="{F2A50460-1456-D5BA-2834-F400A8B1CAC4}"/>
          </ac:spMkLst>
        </pc:spChg>
        <pc:spChg chg="add mod">
          <ac:chgData name="Richard Chalk" userId="287f8aa4f4de1d19" providerId="LiveId" clId="{6F62DC98-6C89-429A-9A76-3352FC6D3228}" dt="2023-06-02T12:35:56.321" v="1658" actId="1076"/>
          <ac:spMkLst>
            <pc:docMk/>
            <pc:sldMk cId="2003245296" sldId="361"/>
            <ac:spMk id="23" creationId="{A3F05E27-01B5-7D34-A885-A654621FD29A}"/>
          </ac:spMkLst>
        </pc:spChg>
        <pc:spChg chg="add mod">
          <ac:chgData name="Richard Chalk" userId="287f8aa4f4de1d19" providerId="LiveId" clId="{6F62DC98-6C89-429A-9A76-3352FC6D3228}" dt="2023-06-02T12:38:55.670" v="1747" actId="1036"/>
          <ac:spMkLst>
            <pc:docMk/>
            <pc:sldMk cId="2003245296" sldId="361"/>
            <ac:spMk id="25" creationId="{5378F68F-1727-4229-6F8D-8E22A8C511E9}"/>
          </ac:spMkLst>
        </pc:spChg>
        <pc:spChg chg="add mod">
          <ac:chgData name="Richard Chalk" userId="287f8aa4f4de1d19" providerId="LiveId" clId="{6F62DC98-6C89-429A-9A76-3352FC6D3228}" dt="2023-06-02T12:40:10.660" v="1894" actId="1035"/>
          <ac:spMkLst>
            <pc:docMk/>
            <pc:sldMk cId="2003245296" sldId="361"/>
            <ac:spMk id="27" creationId="{D3719EA1-C614-98EA-6F5A-20436D043CA5}"/>
          </ac:spMkLst>
        </pc:spChg>
        <pc:spChg chg="add mod">
          <ac:chgData name="Richard Chalk" userId="287f8aa4f4de1d19" providerId="LiveId" clId="{6F62DC98-6C89-429A-9A76-3352FC6D3228}" dt="2023-06-02T12:40:23.101" v="1946" actId="20577"/>
          <ac:spMkLst>
            <pc:docMk/>
            <pc:sldMk cId="2003245296" sldId="361"/>
            <ac:spMk id="29" creationId="{067525B8-69F6-9C47-14AA-028E3035F9F1}"/>
          </ac:spMkLst>
        </pc:spChg>
        <pc:spChg chg="add mod">
          <ac:chgData name="Richard Chalk" userId="287f8aa4f4de1d19" providerId="LiveId" clId="{6F62DC98-6C89-429A-9A76-3352FC6D3228}" dt="2023-06-05T07:36:45.449" v="5372" actId="113"/>
          <ac:spMkLst>
            <pc:docMk/>
            <pc:sldMk cId="2003245296" sldId="361"/>
            <ac:spMk id="30" creationId="{C7761797-93CB-3CD9-A42C-17D88A371B77}"/>
          </ac:spMkLst>
        </pc:spChg>
        <pc:spChg chg="add del mod">
          <ac:chgData name="Richard Chalk" userId="287f8aa4f4de1d19" providerId="LiveId" clId="{6F62DC98-6C89-429A-9A76-3352FC6D3228}" dt="2023-06-05T07:36:26.222" v="5329" actId="403"/>
          <ac:spMkLst>
            <pc:docMk/>
            <pc:sldMk cId="2003245296" sldId="361"/>
            <ac:spMk id="31" creationId="{E3FB6C66-8916-0BB8-C151-F7F44CF25699}"/>
          </ac:spMkLst>
        </pc:spChg>
        <pc:spChg chg="mod">
          <ac:chgData name="Richard Chalk" userId="287f8aa4f4de1d19" providerId="LiveId" clId="{6F62DC98-6C89-429A-9A76-3352FC6D3228}" dt="2023-06-02T12:34:52.843" v="1626" actId="5793"/>
          <ac:spMkLst>
            <pc:docMk/>
            <pc:sldMk cId="2003245296" sldId="361"/>
            <ac:spMk id="658" creationId="{00000000-0000-0000-0000-000000000000}"/>
          </ac:spMkLst>
        </pc:spChg>
        <pc:picChg chg="add mod">
          <ac:chgData name="Richard Chalk" userId="287f8aa4f4de1d19" providerId="LiveId" clId="{6F62DC98-6C89-429A-9A76-3352FC6D3228}" dt="2023-06-05T07:36:32.329" v="5371" actId="1037"/>
          <ac:picMkLst>
            <pc:docMk/>
            <pc:sldMk cId="2003245296" sldId="361"/>
            <ac:picMk id="2" creationId="{454B0E8F-0D81-464F-0BF2-04D7C3F5B5DC}"/>
          </ac:picMkLst>
        </pc:picChg>
        <pc:picChg chg="del">
          <ac:chgData name="Richard Chalk" userId="287f8aa4f4de1d19" providerId="LiveId" clId="{6F62DC98-6C89-429A-9A76-3352FC6D3228}" dt="2023-06-02T12:31:11.362" v="1544" actId="478"/>
          <ac:picMkLst>
            <pc:docMk/>
            <pc:sldMk cId="2003245296" sldId="361"/>
            <ac:picMk id="8" creationId="{1A12F87A-1EF1-AF11-BE49-04F9E1694EF1}"/>
          </ac:picMkLst>
        </pc:picChg>
        <pc:picChg chg="del mod">
          <ac:chgData name="Richard Chalk" userId="287f8aa4f4de1d19" providerId="LiveId" clId="{6F62DC98-6C89-429A-9A76-3352FC6D3228}" dt="2023-06-02T12:35:30.766" v="1630" actId="478"/>
          <ac:picMkLst>
            <pc:docMk/>
            <pc:sldMk cId="2003245296" sldId="361"/>
            <ac:picMk id="11" creationId="{47A7481F-99BD-A67A-E43B-79B5415E3EEB}"/>
          </ac:picMkLst>
        </pc:picChg>
        <pc:picChg chg="del">
          <ac:chgData name="Richard Chalk" userId="287f8aa4f4de1d19" providerId="LiveId" clId="{6F62DC98-6C89-429A-9A76-3352FC6D3228}" dt="2023-06-02T12:31:10.409" v="1543" actId="478"/>
          <ac:picMkLst>
            <pc:docMk/>
            <pc:sldMk cId="2003245296" sldId="361"/>
            <ac:picMk id="12" creationId="{9C6F98A6-453E-A949-9714-79E002C83620}"/>
          </ac:picMkLst>
        </pc:picChg>
        <pc:picChg chg="del">
          <ac:chgData name="Richard Chalk" userId="287f8aa4f4de1d19" providerId="LiveId" clId="{6F62DC98-6C89-429A-9A76-3352FC6D3228}" dt="2023-06-02T12:32:07.957" v="1554" actId="478"/>
          <ac:picMkLst>
            <pc:docMk/>
            <pc:sldMk cId="2003245296" sldId="361"/>
            <ac:picMk id="16" creationId="{7C0F8FF7-B849-2C02-BBB7-22F0C351E8E6}"/>
          </ac:picMkLst>
        </pc:picChg>
        <pc:picChg chg="del">
          <ac:chgData name="Richard Chalk" userId="287f8aa4f4de1d19" providerId="LiveId" clId="{6F62DC98-6C89-429A-9A76-3352FC6D3228}" dt="2023-06-02T12:31:11.969" v="1545" actId="478"/>
          <ac:picMkLst>
            <pc:docMk/>
            <pc:sldMk cId="2003245296" sldId="361"/>
            <ac:picMk id="17" creationId="{515A686B-92B4-8581-66BB-FAF7C7F9C374}"/>
          </ac:picMkLst>
        </pc:picChg>
        <pc:picChg chg="add mod">
          <ac:chgData name="Richard Chalk" userId="287f8aa4f4de1d19" providerId="LiveId" clId="{6F62DC98-6C89-429A-9A76-3352FC6D3228}" dt="2023-06-02T12:38:55.670" v="1747" actId="1036"/>
          <ac:picMkLst>
            <pc:docMk/>
            <pc:sldMk cId="2003245296" sldId="361"/>
            <ac:picMk id="24" creationId="{61736C99-47D0-D1AF-612D-10036F8C07DD}"/>
          </ac:picMkLst>
        </pc:picChg>
        <pc:picChg chg="add mod">
          <ac:chgData name="Richard Chalk" userId="287f8aa4f4de1d19" providerId="LiveId" clId="{6F62DC98-6C89-429A-9A76-3352FC6D3228}" dt="2023-06-02T12:40:19.238" v="1944" actId="1036"/>
          <ac:picMkLst>
            <pc:docMk/>
            <pc:sldMk cId="2003245296" sldId="361"/>
            <ac:picMk id="28" creationId="{CB8A829E-2ACF-B691-D4D3-0570400E9951}"/>
          </ac:picMkLst>
        </pc:picChg>
        <pc:picChg chg="add mod">
          <ac:chgData name="Richard Chalk" userId="287f8aa4f4de1d19" providerId="LiveId" clId="{6F62DC98-6C89-429A-9A76-3352FC6D3228}" dt="2023-06-02T12:41:30.108" v="2101" actId="1076"/>
          <ac:picMkLst>
            <pc:docMk/>
            <pc:sldMk cId="2003245296" sldId="361"/>
            <ac:picMk id="32" creationId="{0DFF22BA-AF94-06D5-43B7-73D2D247E857}"/>
          </ac:picMkLst>
        </pc:picChg>
        <pc:picChg chg="add mod ord">
          <ac:chgData name="Richard Chalk" userId="287f8aa4f4de1d19" providerId="LiveId" clId="{6F62DC98-6C89-429A-9A76-3352FC6D3228}" dt="2023-06-05T06:39:10.037" v="4587" actId="167"/>
          <ac:picMkLst>
            <pc:docMk/>
            <pc:sldMk cId="2003245296" sldId="361"/>
            <ac:picMk id="33" creationId="{0BD2EE89-8C56-99F7-0F84-947E0A2634B5}"/>
          </ac:picMkLst>
        </pc:picChg>
        <pc:picChg chg="add mod">
          <ac:chgData name="Richard Chalk" userId="287f8aa4f4de1d19" providerId="LiveId" clId="{6F62DC98-6C89-429A-9A76-3352FC6D3228}" dt="2023-06-02T13:23:47.216" v="3004" actId="1076"/>
          <ac:picMkLst>
            <pc:docMk/>
            <pc:sldMk cId="2003245296" sldId="361"/>
            <ac:picMk id="34" creationId="{CB4666C7-2359-CC0F-8555-CA8AFE265E3F}"/>
          </ac:picMkLst>
        </pc:picChg>
        <pc:picChg chg="del">
          <ac:chgData name="Richard Chalk" userId="287f8aa4f4de1d19" providerId="LiveId" clId="{6F62DC98-6C89-429A-9A76-3352FC6D3228}" dt="2023-06-02T12:32:01.845" v="1552" actId="478"/>
          <ac:picMkLst>
            <pc:docMk/>
            <pc:sldMk cId="2003245296" sldId="361"/>
            <ac:picMk id="2050" creationId="{62032FEE-A641-68BC-50D7-15B7BF98C34E}"/>
          </ac:picMkLst>
        </pc:picChg>
        <pc:picChg chg="add mod">
          <ac:chgData name="Richard Chalk" userId="287f8aa4f4de1d19" providerId="LiveId" clId="{6F62DC98-6C89-429A-9A76-3352FC6D3228}" dt="2023-06-02T12:35:35.994" v="1631" actId="1076"/>
          <ac:picMkLst>
            <pc:docMk/>
            <pc:sldMk cId="2003245296" sldId="361"/>
            <ac:picMk id="4098" creationId="{32943359-DB8A-8B4E-7EC5-9A2C23AF0650}"/>
          </ac:picMkLst>
        </pc:picChg>
      </pc:sldChg>
      <pc:sldChg chg="addSp delSp modSp add mod modNotesTx">
        <pc:chgData name="Richard Chalk" userId="287f8aa4f4de1d19" providerId="LiveId" clId="{6F62DC98-6C89-429A-9A76-3352FC6D3228}" dt="2023-06-05T07:38:29.931" v="5387" actId="20577"/>
        <pc:sldMkLst>
          <pc:docMk/>
          <pc:sldMk cId="2476103895" sldId="362"/>
        </pc:sldMkLst>
        <pc:spChg chg="add mod">
          <ac:chgData name="Richard Chalk" userId="287f8aa4f4de1d19" providerId="LiveId" clId="{6F62DC98-6C89-429A-9A76-3352FC6D3228}" dt="2023-06-02T13:31:30.232" v="3087" actId="207"/>
          <ac:spMkLst>
            <pc:docMk/>
            <pc:sldMk cId="2476103895" sldId="362"/>
            <ac:spMk id="3" creationId="{C8170E0F-C697-3733-A710-5BABE72DA1C9}"/>
          </ac:spMkLst>
        </pc:spChg>
        <pc:spChg chg="mod">
          <ac:chgData name="Richard Chalk" userId="287f8aa4f4de1d19" providerId="LiveId" clId="{6F62DC98-6C89-429A-9A76-3352FC6D3228}" dt="2023-06-02T12:45:30.509" v="2269" actId="6549"/>
          <ac:spMkLst>
            <pc:docMk/>
            <pc:sldMk cId="2476103895" sldId="362"/>
            <ac:spMk id="4" creationId="{4771B46A-233B-C554-9461-6E930E187917}"/>
          </ac:spMkLst>
        </pc:spChg>
        <pc:spChg chg="mod ord">
          <ac:chgData name="Richard Chalk" userId="287f8aa4f4de1d19" providerId="LiveId" clId="{6F62DC98-6C89-429A-9A76-3352FC6D3228}" dt="2023-06-02T13:26:27.215" v="3066" actId="1038"/>
          <ac:spMkLst>
            <pc:docMk/>
            <pc:sldMk cId="2476103895" sldId="362"/>
            <ac:spMk id="7" creationId="{AA144A3D-E7B0-8E00-95F4-8C9DD78ADC46}"/>
          </ac:spMkLst>
        </pc:spChg>
        <pc:spChg chg="add mod">
          <ac:chgData name="Richard Chalk" userId="287f8aa4f4de1d19" providerId="LiveId" clId="{6F62DC98-6C89-429A-9A76-3352FC6D3228}" dt="2023-06-02T12:55:18.514" v="2701" actId="20577"/>
          <ac:spMkLst>
            <pc:docMk/>
            <pc:sldMk cId="2476103895" sldId="362"/>
            <ac:spMk id="9" creationId="{A81AD6CE-6209-BF46-540A-F47EBE84A741}"/>
          </ac:spMkLst>
        </pc:spChg>
        <pc:spChg chg="mod ord">
          <ac:chgData name="Richard Chalk" userId="287f8aa4f4de1d19" providerId="LiveId" clId="{6F62DC98-6C89-429A-9A76-3352FC6D3228}" dt="2023-06-05T07:38:29.931" v="5387" actId="20577"/>
          <ac:spMkLst>
            <pc:docMk/>
            <pc:sldMk cId="2476103895" sldId="362"/>
            <ac:spMk id="658" creationId="{00000000-0000-0000-0000-000000000000}"/>
          </ac:spMkLst>
        </pc:spChg>
        <pc:picChg chg="add mod">
          <ac:chgData name="Richard Chalk" userId="287f8aa4f4de1d19" providerId="LiveId" clId="{6F62DC98-6C89-429A-9A76-3352FC6D3228}" dt="2023-06-02T12:50:54.539" v="2520" actId="1076"/>
          <ac:picMkLst>
            <pc:docMk/>
            <pc:sldMk cId="2476103895" sldId="362"/>
            <ac:picMk id="2" creationId="{C211F7E0-A50F-24EE-46B2-FF99B49FB072}"/>
          </ac:picMkLst>
        </pc:picChg>
        <pc:picChg chg="mod ord">
          <ac:chgData name="Richard Chalk" userId="287f8aa4f4de1d19" providerId="LiveId" clId="{6F62DC98-6C89-429A-9A76-3352FC6D3228}" dt="2023-06-02T13:26:27.215" v="3066" actId="1038"/>
          <ac:picMkLst>
            <pc:docMk/>
            <pc:sldMk cId="2476103895" sldId="362"/>
            <ac:picMk id="8" creationId="{D5C95C5C-E579-D0CE-DDDF-D1F5CE06FBBC}"/>
          </ac:picMkLst>
        </pc:picChg>
        <pc:picChg chg="add mod">
          <ac:chgData name="Richard Chalk" userId="287f8aa4f4de1d19" providerId="LiveId" clId="{6F62DC98-6C89-429A-9A76-3352FC6D3228}" dt="2023-06-02T13:02:46.913" v="2797" actId="1036"/>
          <ac:picMkLst>
            <pc:docMk/>
            <pc:sldMk cId="2476103895" sldId="362"/>
            <ac:picMk id="10" creationId="{EA06B9DD-A910-C04F-6219-B8F171284ED7}"/>
          </ac:picMkLst>
        </pc:picChg>
        <pc:picChg chg="add mod">
          <ac:chgData name="Richard Chalk" userId="287f8aa4f4de1d19" providerId="LiveId" clId="{6F62DC98-6C89-429A-9A76-3352FC6D3228}" dt="2023-06-02T13:31:42.147" v="3094" actId="1038"/>
          <ac:picMkLst>
            <pc:docMk/>
            <pc:sldMk cId="2476103895" sldId="362"/>
            <ac:picMk id="11" creationId="{1F6742DE-09E9-A4BD-3D3B-7B3CD5265321}"/>
          </ac:picMkLst>
        </pc:picChg>
        <pc:picChg chg="add mod">
          <ac:chgData name="Richard Chalk" userId="287f8aa4f4de1d19" providerId="LiveId" clId="{6F62DC98-6C89-429A-9A76-3352FC6D3228}" dt="2023-06-02T13:31:42.147" v="3094" actId="1038"/>
          <ac:picMkLst>
            <pc:docMk/>
            <pc:sldMk cId="2476103895" sldId="362"/>
            <ac:picMk id="12" creationId="{972A1C38-881F-6C02-4965-622277AC5711}"/>
          </ac:picMkLst>
        </pc:picChg>
        <pc:picChg chg="add mod">
          <ac:chgData name="Richard Chalk" userId="287f8aa4f4de1d19" providerId="LiveId" clId="{6F62DC98-6C89-429A-9A76-3352FC6D3228}" dt="2023-06-02T13:31:46.534" v="3098" actId="1035"/>
          <ac:picMkLst>
            <pc:docMk/>
            <pc:sldMk cId="2476103895" sldId="362"/>
            <ac:picMk id="13" creationId="{FCE7005F-30C4-93DF-3C4D-89B9086CBC4E}"/>
          </ac:picMkLst>
        </pc:picChg>
        <pc:picChg chg="add mod">
          <ac:chgData name="Richard Chalk" userId="287f8aa4f4de1d19" providerId="LiveId" clId="{6F62DC98-6C89-429A-9A76-3352FC6D3228}" dt="2023-06-02T13:31:42.147" v="3094" actId="1038"/>
          <ac:picMkLst>
            <pc:docMk/>
            <pc:sldMk cId="2476103895" sldId="362"/>
            <ac:picMk id="14" creationId="{31376E1F-CDA5-A96D-1269-57C708EC4D88}"/>
          </ac:picMkLst>
        </pc:picChg>
        <pc:picChg chg="add del mod">
          <ac:chgData name="Richard Chalk" userId="287f8aa4f4de1d19" providerId="LiveId" clId="{6F62DC98-6C89-429A-9A76-3352FC6D3228}" dt="2023-06-02T13:31:17.864" v="3080" actId="478"/>
          <ac:picMkLst>
            <pc:docMk/>
            <pc:sldMk cId="2476103895" sldId="362"/>
            <ac:picMk id="15" creationId="{77692AEA-A557-15E2-D3D6-808FDEAAF72F}"/>
          </ac:picMkLst>
        </pc:picChg>
        <pc:picChg chg="add mod">
          <ac:chgData name="Richard Chalk" userId="287f8aa4f4de1d19" providerId="LiveId" clId="{6F62DC98-6C89-429A-9A76-3352FC6D3228}" dt="2023-06-02T13:32:06.611" v="3110" actId="1037"/>
          <ac:picMkLst>
            <pc:docMk/>
            <pc:sldMk cId="2476103895" sldId="362"/>
            <ac:picMk id="16" creationId="{39B20EBD-6461-F660-09CB-8AA311BAF9D9}"/>
          </ac:picMkLst>
        </pc:picChg>
        <pc:picChg chg="add mod">
          <ac:chgData name="Richard Chalk" userId="287f8aa4f4de1d19" providerId="LiveId" clId="{6F62DC98-6C89-429A-9A76-3352FC6D3228}" dt="2023-06-02T13:32:13.368" v="3115" actId="1035"/>
          <ac:picMkLst>
            <pc:docMk/>
            <pc:sldMk cId="2476103895" sldId="362"/>
            <ac:picMk id="17" creationId="{6F8FDCFA-79D8-BA33-98FB-FC64726E7A4A}"/>
          </ac:picMkLst>
        </pc:picChg>
        <pc:picChg chg="add mod">
          <ac:chgData name="Richard Chalk" userId="287f8aa4f4de1d19" providerId="LiveId" clId="{6F62DC98-6C89-429A-9A76-3352FC6D3228}" dt="2023-06-02T13:26:27.215" v="3066" actId="1038"/>
          <ac:picMkLst>
            <pc:docMk/>
            <pc:sldMk cId="2476103895" sldId="362"/>
            <ac:picMk id="5122" creationId="{7D71B74C-83FF-CDF4-5864-509F5E34BC81}"/>
          </ac:picMkLst>
        </pc:picChg>
      </pc:sldChg>
      <pc:sldChg chg="addSp delSp modSp add mod modNotesTx">
        <pc:chgData name="Richard Chalk" userId="287f8aa4f4de1d19" providerId="LiveId" clId="{6F62DC98-6C89-429A-9A76-3352FC6D3228}" dt="2023-06-05T07:39:39.869" v="5388" actId="113"/>
        <pc:sldMkLst>
          <pc:docMk/>
          <pc:sldMk cId="3996777542" sldId="363"/>
        </pc:sldMkLst>
        <pc:spChg chg="add del mod">
          <ac:chgData name="Richard Chalk" userId="287f8aa4f4de1d19" providerId="LiveId" clId="{6F62DC98-6C89-429A-9A76-3352FC6D3228}" dt="2023-06-05T05:15:38.707" v="3197" actId="26606"/>
          <ac:spMkLst>
            <pc:docMk/>
            <pc:sldMk cId="3996777542" sldId="363"/>
            <ac:spMk id="3" creationId="{469A12DF-0A8C-6CFD-49E6-58F615D78565}"/>
          </ac:spMkLst>
        </pc:spChg>
        <pc:spChg chg="del">
          <ac:chgData name="Richard Chalk" userId="287f8aa4f4de1d19" providerId="LiveId" clId="{6F62DC98-6C89-429A-9A76-3352FC6D3228}" dt="2023-06-02T13:34:46.347" v="3129" actId="478"/>
          <ac:spMkLst>
            <pc:docMk/>
            <pc:sldMk cId="3996777542" sldId="363"/>
            <ac:spMk id="3" creationId="{C8170E0F-C697-3733-A710-5BABE72DA1C9}"/>
          </ac:spMkLst>
        </pc:spChg>
        <pc:spChg chg="mod">
          <ac:chgData name="Richard Chalk" userId="287f8aa4f4de1d19" providerId="LiveId" clId="{6F62DC98-6C89-429A-9A76-3352FC6D3228}" dt="2023-06-05T05:41:03.256" v="3818" actId="113"/>
          <ac:spMkLst>
            <pc:docMk/>
            <pc:sldMk cId="3996777542" sldId="363"/>
            <ac:spMk id="4" creationId="{4771B46A-233B-C554-9461-6E930E187917}"/>
          </ac:spMkLst>
        </pc:spChg>
        <pc:spChg chg="del">
          <ac:chgData name="Richard Chalk" userId="287f8aa4f4de1d19" providerId="LiveId" clId="{6F62DC98-6C89-429A-9A76-3352FC6D3228}" dt="2023-06-02T13:34:50.097" v="3131" actId="478"/>
          <ac:spMkLst>
            <pc:docMk/>
            <pc:sldMk cId="3996777542" sldId="363"/>
            <ac:spMk id="7" creationId="{AA144A3D-E7B0-8E00-95F4-8C9DD78ADC46}"/>
          </ac:spMkLst>
        </pc:spChg>
        <pc:spChg chg="add mod">
          <ac:chgData name="Richard Chalk" userId="287f8aa4f4de1d19" providerId="LiveId" clId="{6F62DC98-6C89-429A-9A76-3352FC6D3228}" dt="2023-06-05T05:17:15.278" v="3225" actId="1038"/>
          <ac:spMkLst>
            <pc:docMk/>
            <pc:sldMk cId="3996777542" sldId="363"/>
            <ac:spMk id="9" creationId="{21FBF214-45F8-56D3-468F-15C601FE7595}"/>
          </ac:spMkLst>
        </pc:spChg>
        <pc:spChg chg="del">
          <ac:chgData name="Richard Chalk" userId="287f8aa4f4de1d19" providerId="LiveId" clId="{6F62DC98-6C89-429A-9A76-3352FC6D3228}" dt="2023-06-02T13:34:46.347" v="3129" actId="478"/>
          <ac:spMkLst>
            <pc:docMk/>
            <pc:sldMk cId="3996777542" sldId="363"/>
            <ac:spMk id="9" creationId="{A81AD6CE-6209-BF46-540A-F47EBE84A741}"/>
          </ac:spMkLst>
        </pc:spChg>
        <pc:spChg chg="add mod">
          <ac:chgData name="Richard Chalk" userId="287f8aa4f4de1d19" providerId="LiveId" clId="{6F62DC98-6C89-429A-9A76-3352FC6D3228}" dt="2023-06-05T05:24:29.224" v="3395" actId="1038"/>
          <ac:spMkLst>
            <pc:docMk/>
            <pc:sldMk cId="3996777542" sldId="363"/>
            <ac:spMk id="10" creationId="{34B6898B-0B5D-EAC4-30CA-446A7C813EA1}"/>
          </ac:spMkLst>
        </pc:spChg>
        <pc:spChg chg="add del">
          <ac:chgData name="Richard Chalk" userId="287f8aa4f4de1d19" providerId="LiveId" clId="{6F62DC98-6C89-429A-9A76-3352FC6D3228}" dt="2023-06-05T05:24:45.756" v="3397" actId="22"/>
          <ac:spMkLst>
            <pc:docMk/>
            <pc:sldMk cId="3996777542" sldId="363"/>
            <ac:spMk id="12" creationId="{CC5691C3-C835-437A-2D16-4D2A777C8CE7}"/>
          </ac:spMkLst>
        </pc:spChg>
        <pc:spChg chg="mod">
          <ac:chgData name="Richard Chalk" userId="287f8aa4f4de1d19" providerId="LiveId" clId="{6F62DC98-6C89-429A-9A76-3352FC6D3228}" dt="2023-06-05T07:39:39.869" v="5388" actId="113"/>
          <ac:spMkLst>
            <pc:docMk/>
            <pc:sldMk cId="3996777542" sldId="363"/>
            <ac:spMk id="658" creationId="{00000000-0000-0000-0000-000000000000}"/>
          </ac:spMkLst>
        </pc:spChg>
        <pc:graphicFrameChg chg="add del">
          <ac:chgData name="Richard Chalk" userId="287f8aa4f4de1d19" providerId="LiveId" clId="{6F62DC98-6C89-429A-9A76-3352FC6D3228}" dt="2023-06-05T05:15:32.686" v="3195" actId="26606"/>
          <ac:graphicFrameMkLst>
            <pc:docMk/>
            <pc:sldMk cId="3996777542" sldId="363"/>
            <ac:graphicFrameMk id="1030" creationId="{394E7881-CAD8-1684-F335-A98A75F300C7}"/>
          </ac:graphicFrameMkLst>
        </pc:graphicFrameChg>
        <pc:graphicFrameChg chg="add del">
          <ac:chgData name="Richard Chalk" userId="287f8aa4f4de1d19" providerId="LiveId" clId="{6F62DC98-6C89-429A-9A76-3352FC6D3228}" dt="2023-06-05T05:15:38.707" v="3197" actId="26606"/>
          <ac:graphicFrameMkLst>
            <pc:docMk/>
            <pc:sldMk cId="3996777542" sldId="363"/>
            <ac:graphicFrameMk id="1031" creationId="{F47817C0-7CAC-FE53-F9C8-0073B373F2BA}"/>
          </ac:graphicFrameMkLst>
        </pc:graphicFrameChg>
        <pc:picChg chg="del">
          <ac:chgData name="Richard Chalk" userId="287f8aa4f4de1d19" providerId="LiveId" clId="{6F62DC98-6C89-429A-9A76-3352FC6D3228}" dt="2023-06-02T13:34:48.037" v="3130" actId="478"/>
          <ac:picMkLst>
            <pc:docMk/>
            <pc:sldMk cId="3996777542" sldId="363"/>
            <ac:picMk id="2" creationId="{C211F7E0-A50F-24EE-46B2-FF99B49FB072}"/>
          </ac:picMkLst>
        </pc:picChg>
        <pc:picChg chg="add mod">
          <ac:chgData name="Richard Chalk" userId="287f8aa4f4de1d19" providerId="LiveId" clId="{6F62DC98-6C89-429A-9A76-3352FC6D3228}" dt="2023-06-05T05:15:23.664" v="3193" actId="1076"/>
          <ac:picMkLst>
            <pc:docMk/>
            <pc:sldMk cId="3996777542" sldId="363"/>
            <ac:picMk id="7" creationId="{557FCC8F-313A-DC42-2DE4-26E149ECAB69}"/>
          </ac:picMkLst>
        </pc:picChg>
        <pc:picChg chg="del">
          <ac:chgData name="Richard Chalk" userId="287f8aa4f4de1d19" providerId="LiveId" clId="{6F62DC98-6C89-429A-9A76-3352FC6D3228}" dt="2023-06-02T13:34:50.097" v="3131" actId="478"/>
          <ac:picMkLst>
            <pc:docMk/>
            <pc:sldMk cId="3996777542" sldId="363"/>
            <ac:picMk id="8" creationId="{D5C95C5C-E579-D0CE-DDDF-D1F5CE06FBBC}"/>
          </ac:picMkLst>
        </pc:picChg>
        <pc:picChg chg="add mod">
          <ac:chgData name="Richard Chalk" userId="287f8aa4f4de1d19" providerId="LiveId" clId="{6F62DC98-6C89-429A-9A76-3352FC6D3228}" dt="2023-06-05T05:17:00.336" v="3204" actId="1076"/>
          <ac:picMkLst>
            <pc:docMk/>
            <pc:sldMk cId="3996777542" sldId="363"/>
            <ac:picMk id="8" creationId="{E43D94EA-AA5E-76D8-BAFE-520EF4533E33}"/>
          </ac:picMkLst>
        </pc:picChg>
        <pc:picChg chg="del">
          <ac:chgData name="Richard Chalk" userId="287f8aa4f4de1d19" providerId="LiveId" clId="{6F62DC98-6C89-429A-9A76-3352FC6D3228}" dt="2023-06-02T13:34:50.843" v="3132" actId="478"/>
          <ac:picMkLst>
            <pc:docMk/>
            <pc:sldMk cId="3996777542" sldId="363"/>
            <ac:picMk id="10" creationId="{EA06B9DD-A910-C04F-6219-B8F171284ED7}"/>
          </ac:picMkLst>
        </pc:picChg>
        <pc:picChg chg="del">
          <ac:chgData name="Richard Chalk" userId="287f8aa4f4de1d19" providerId="LiveId" clId="{6F62DC98-6C89-429A-9A76-3352FC6D3228}" dt="2023-06-02T13:34:46.347" v="3129" actId="478"/>
          <ac:picMkLst>
            <pc:docMk/>
            <pc:sldMk cId="3996777542" sldId="363"/>
            <ac:picMk id="11" creationId="{1F6742DE-09E9-A4BD-3D3B-7B3CD5265321}"/>
          </ac:picMkLst>
        </pc:picChg>
        <pc:picChg chg="del">
          <ac:chgData name="Richard Chalk" userId="287f8aa4f4de1d19" providerId="LiveId" clId="{6F62DC98-6C89-429A-9A76-3352FC6D3228}" dt="2023-06-02T13:34:46.347" v="3129" actId="478"/>
          <ac:picMkLst>
            <pc:docMk/>
            <pc:sldMk cId="3996777542" sldId="363"/>
            <ac:picMk id="12" creationId="{972A1C38-881F-6C02-4965-622277AC5711}"/>
          </ac:picMkLst>
        </pc:picChg>
        <pc:picChg chg="del">
          <ac:chgData name="Richard Chalk" userId="287f8aa4f4de1d19" providerId="LiveId" clId="{6F62DC98-6C89-429A-9A76-3352FC6D3228}" dt="2023-06-02T13:34:46.347" v="3129" actId="478"/>
          <ac:picMkLst>
            <pc:docMk/>
            <pc:sldMk cId="3996777542" sldId="363"/>
            <ac:picMk id="13" creationId="{FCE7005F-30C4-93DF-3C4D-89B9086CBC4E}"/>
          </ac:picMkLst>
        </pc:picChg>
        <pc:picChg chg="del">
          <ac:chgData name="Richard Chalk" userId="287f8aa4f4de1d19" providerId="LiveId" clId="{6F62DC98-6C89-429A-9A76-3352FC6D3228}" dt="2023-06-02T13:34:46.347" v="3129" actId="478"/>
          <ac:picMkLst>
            <pc:docMk/>
            <pc:sldMk cId="3996777542" sldId="363"/>
            <ac:picMk id="14" creationId="{31376E1F-CDA5-A96D-1269-57C708EC4D88}"/>
          </ac:picMkLst>
        </pc:picChg>
        <pc:picChg chg="del">
          <ac:chgData name="Richard Chalk" userId="287f8aa4f4de1d19" providerId="LiveId" clId="{6F62DC98-6C89-429A-9A76-3352FC6D3228}" dt="2023-06-02T13:34:46.347" v="3129" actId="478"/>
          <ac:picMkLst>
            <pc:docMk/>
            <pc:sldMk cId="3996777542" sldId="363"/>
            <ac:picMk id="16" creationId="{39B20EBD-6461-F660-09CB-8AA311BAF9D9}"/>
          </ac:picMkLst>
        </pc:picChg>
        <pc:picChg chg="del">
          <ac:chgData name="Richard Chalk" userId="287f8aa4f4de1d19" providerId="LiveId" clId="{6F62DC98-6C89-429A-9A76-3352FC6D3228}" dt="2023-06-02T13:34:46.347" v="3129" actId="478"/>
          <ac:picMkLst>
            <pc:docMk/>
            <pc:sldMk cId="3996777542" sldId="363"/>
            <ac:picMk id="17" creationId="{6F8FDCFA-79D8-BA33-98FB-FC64726E7A4A}"/>
          </ac:picMkLst>
        </pc:picChg>
        <pc:picChg chg="del">
          <ac:chgData name="Richard Chalk" userId="287f8aa4f4de1d19" providerId="LiveId" clId="{6F62DC98-6C89-429A-9A76-3352FC6D3228}" dt="2023-06-02T13:34:50.097" v="3131" actId="478"/>
          <ac:picMkLst>
            <pc:docMk/>
            <pc:sldMk cId="3996777542" sldId="363"/>
            <ac:picMk id="5122" creationId="{7D71B74C-83FF-CDF4-5864-509F5E34BC81}"/>
          </ac:picMkLst>
        </pc:picChg>
      </pc:sldChg>
      <pc:sldChg chg="addSp delSp modSp add mod modNotesTx">
        <pc:chgData name="Richard Chalk" userId="287f8aa4f4de1d19" providerId="LiveId" clId="{6F62DC98-6C89-429A-9A76-3352FC6D3228}" dt="2023-06-05T07:41:00.752" v="5389" actId="113"/>
        <pc:sldMkLst>
          <pc:docMk/>
          <pc:sldMk cId="3011520015" sldId="364"/>
        </pc:sldMkLst>
        <pc:spChg chg="del">
          <ac:chgData name="Richard Chalk" userId="287f8aa4f4de1d19" providerId="LiveId" clId="{6F62DC98-6C89-429A-9A76-3352FC6D3228}" dt="2023-06-05T05:33:41.375" v="3408" actId="478"/>
          <ac:spMkLst>
            <pc:docMk/>
            <pc:sldMk cId="3011520015" sldId="364"/>
            <ac:spMk id="3" creationId="{469A12DF-0A8C-6CFD-49E6-58F615D78565}"/>
          </ac:spMkLst>
        </pc:spChg>
        <pc:spChg chg="mod">
          <ac:chgData name="Richard Chalk" userId="287f8aa4f4de1d19" providerId="LiveId" clId="{6F62DC98-6C89-429A-9A76-3352FC6D3228}" dt="2023-06-05T05:41:09.119" v="3820" actId="207"/>
          <ac:spMkLst>
            <pc:docMk/>
            <pc:sldMk cId="3011520015" sldId="364"/>
            <ac:spMk id="4" creationId="{4771B46A-233B-C554-9461-6E930E187917}"/>
          </ac:spMkLst>
        </pc:spChg>
        <pc:spChg chg="del">
          <ac:chgData name="Richard Chalk" userId="287f8aa4f4de1d19" providerId="LiveId" clId="{6F62DC98-6C89-429A-9A76-3352FC6D3228}" dt="2023-06-05T05:35:12.916" v="3495" actId="478"/>
          <ac:spMkLst>
            <pc:docMk/>
            <pc:sldMk cId="3011520015" sldId="364"/>
            <ac:spMk id="9" creationId="{21FBF214-45F8-56D3-468F-15C601FE7595}"/>
          </ac:spMkLst>
        </pc:spChg>
        <pc:spChg chg="del">
          <ac:chgData name="Richard Chalk" userId="287f8aa4f4de1d19" providerId="LiveId" clId="{6F62DC98-6C89-429A-9A76-3352FC6D3228}" dt="2023-06-05T05:35:12.916" v="3495" actId="478"/>
          <ac:spMkLst>
            <pc:docMk/>
            <pc:sldMk cId="3011520015" sldId="364"/>
            <ac:spMk id="10" creationId="{34B6898B-0B5D-EAC4-30CA-446A7C813EA1}"/>
          </ac:spMkLst>
        </pc:spChg>
        <pc:spChg chg="add mod ord">
          <ac:chgData name="Richard Chalk" userId="287f8aa4f4de1d19" providerId="LiveId" clId="{6F62DC98-6C89-429A-9A76-3352FC6D3228}" dt="2023-06-05T05:40:52.635" v="3815" actId="167"/>
          <ac:spMkLst>
            <pc:docMk/>
            <pc:sldMk cId="3011520015" sldId="364"/>
            <ac:spMk id="11" creationId="{0962E203-17FB-E068-9628-970B520168D8}"/>
          </ac:spMkLst>
        </pc:spChg>
        <pc:spChg chg="add mod">
          <ac:chgData name="Richard Chalk" userId="287f8aa4f4de1d19" providerId="LiveId" clId="{6F62DC98-6C89-429A-9A76-3352FC6D3228}" dt="2023-06-05T05:37:55.834" v="3692" actId="552"/>
          <ac:spMkLst>
            <pc:docMk/>
            <pc:sldMk cId="3011520015" sldId="364"/>
            <ac:spMk id="12" creationId="{B0D6448E-49A5-3685-0A75-81F97C6CB632}"/>
          </ac:spMkLst>
        </pc:spChg>
        <pc:spChg chg="add mod">
          <ac:chgData name="Richard Chalk" userId="287f8aa4f4de1d19" providerId="LiveId" clId="{6F62DC98-6C89-429A-9A76-3352FC6D3228}" dt="2023-06-05T05:37:55.834" v="3692" actId="552"/>
          <ac:spMkLst>
            <pc:docMk/>
            <pc:sldMk cId="3011520015" sldId="364"/>
            <ac:spMk id="13" creationId="{8DEBB0A3-AFD5-6E92-8324-660F2EE974DB}"/>
          </ac:spMkLst>
        </pc:spChg>
        <pc:spChg chg="add mod">
          <ac:chgData name="Richard Chalk" userId="287f8aa4f4de1d19" providerId="LiveId" clId="{6F62DC98-6C89-429A-9A76-3352FC6D3228}" dt="2023-06-05T05:37:55.834" v="3692" actId="552"/>
          <ac:spMkLst>
            <pc:docMk/>
            <pc:sldMk cId="3011520015" sldId="364"/>
            <ac:spMk id="14" creationId="{08B79F56-1384-2399-67B9-660A88A3EB59}"/>
          </ac:spMkLst>
        </pc:spChg>
        <pc:spChg chg="add mod">
          <ac:chgData name="Richard Chalk" userId="287f8aa4f4de1d19" providerId="LiveId" clId="{6F62DC98-6C89-429A-9A76-3352FC6D3228}" dt="2023-06-05T05:37:55.834" v="3692" actId="552"/>
          <ac:spMkLst>
            <pc:docMk/>
            <pc:sldMk cId="3011520015" sldId="364"/>
            <ac:spMk id="15" creationId="{D26AD049-524C-3971-6830-CAE0E29A79F7}"/>
          </ac:spMkLst>
        </pc:spChg>
        <pc:spChg chg="add mod">
          <ac:chgData name="Richard Chalk" userId="287f8aa4f4de1d19" providerId="LiveId" clId="{6F62DC98-6C89-429A-9A76-3352FC6D3228}" dt="2023-06-05T05:40:42.025" v="3814" actId="1035"/>
          <ac:spMkLst>
            <pc:docMk/>
            <pc:sldMk cId="3011520015" sldId="364"/>
            <ac:spMk id="16" creationId="{4D979996-3275-6835-4A95-71A5C137B879}"/>
          </ac:spMkLst>
        </pc:spChg>
        <pc:spChg chg="add mod">
          <ac:chgData name="Richard Chalk" userId="287f8aa4f4de1d19" providerId="LiveId" clId="{6F62DC98-6C89-429A-9A76-3352FC6D3228}" dt="2023-06-05T07:25:22.317" v="5138" actId="1035"/>
          <ac:spMkLst>
            <pc:docMk/>
            <pc:sldMk cId="3011520015" sldId="364"/>
            <ac:spMk id="18" creationId="{1F64E2BA-DA8F-13DD-94A8-A511B578B1BB}"/>
          </ac:spMkLst>
        </pc:spChg>
        <pc:spChg chg="add mod">
          <ac:chgData name="Richard Chalk" userId="287f8aa4f4de1d19" providerId="LiveId" clId="{6F62DC98-6C89-429A-9A76-3352FC6D3228}" dt="2023-06-05T07:25:30.621" v="5160" actId="14100"/>
          <ac:spMkLst>
            <pc:docMk/>
            <pc:sldMk cId="3011520015" sldId="364"/>
            <ac:spMk id="19" creationId="{B38A703C-D46D-3CBF-9F06-9F5A2C6DD334}"/>
          </ac:spMkLst>
        </pc:spChg>
        <pc:spChg chg="mod">
          <ac:chgData name="Richard Chalk" userId="287f8aa4f4de1d19" providerId="LiveId" clId="{6F62DC98-6C89-429A-9A76-3352FC6D3228}" dt="2023-06-05T07:41:00.752" v="5389" actId="113"/>
          <ac:spMkLst>
            <pc:docMk/>
            <pc:sldMk cId="3011520015" sldId="364"/>
            <ac:spMk id="658" creationId="{00000000-0000-0000-0000-000000000000}"/>
          </ac:spMkLst>
        </pc:spChg>
        <pc:picChg chg="mod">
          <ac:chgData name="Richard Chalk" userId="287f8aa4f4de1d19" providerId="LiveId" clId="{6F62DC98-6C89-429A-9A76-3352FC6D3228}" dt="2023-06-05T05:40:54.639" v="3816" actId="1076"/>
          <ac:picMkLst>
            <pc:docMk/>
            <pc:sldMk cId="3011520015" sldId="364"/>
            <ac:picMk id="7" creationId="{557FCC8F-313A-DC42-2DE4-26E149ECAB69}"/>
          </ac:picMkLst>
        </pc:picChg>
        <pc:picChg chg="del">
          <ac:chgData name="Richard Chalk" userId="287f8aa4f4de1d19" providerId="LiveId" clId="{6F62DC98-6C89-429A-9A76-3352FC6D3228}" dt="2023-06-05T05:35:12.916" v="3495" actId="478"/>
          <ac:picMkLst>
            <pc:docMk/>
            <pc:sldMk cId="3011520015" sldId="364"/>
            <ac:picMk id="8" creationId="{E43D94EA-AA5E-76D8-BAFE-520EF4533E33}"/>
          </ac:picMkLst>
        </pc:picChg>
        <pc:picChg chg="add mod">
          <ac:chgData name="Richard Chalk" userId="287f8aa4f4de1d19" providerId="LiveId" clId="{6F62DC98-6C89-429A-9A76-3352FC6D3228}" dt="2023-06-05T07:25:18.866" v="5134" actId="1035"/>
          <ac:picMkLst>
            <pc:docMk/>
            <pc:sldMk cId="3011520015" sldId="364"/>
            <ac:picMk id="17" creationId="{184AA1B8-E89F-74D9-2F01-9A42657A8A97}"/>
          </ac:picMkLst>
        </pc:picChg>
      </pc:sldChg>
      <pc:sldChg chg="addSp delSp modSp add mod modNotesTx">
        <pc:chgData name="Richard Chalk" userId="287f8aa4f4de1d19" providerId="LiveId" clId="{6F62DC98-6C89-429A-9A76-3352FC6D3228}" dt="2023-06-05T08:01:35.441" v="5641" actId="14100"/>
        <pc:sldMkLst>
          <pc:docMk/>
          <pc:sldMk cId="3700136402" sldId="365"/>
        </pc:sldMkLst>
        <pc:spChg chg="add mod">
          <ac:chgData name="Richard Chalk" userId="287f8aa4f4de1d19" providerId="LiveId" clId="{6F62DC98-6C89-429A-9A76-3352FC6D3228}" dt="2023-06-05T07:59:07.928" v="5632" actId="1076"/>
          <ac:spMkLst>
            <pc:docMk/>
            <pc:sldMk cId="3700136402" sldId="365"/>
            <ac:spMk id="3" creationId="{CFD7BBBA-492B-1A9F-8137-53F1475D4E07}"/>
          </ac:spMkLst>
        </pc:spChg>
        <pc:spChg chg="mod">
          <ac:chgData name="Richard Chalk" userId="287f8aa4f4de1d19" providerId="LiveId" clId="{6F62DC98-6C89-429A-9A76-3352FC6D3228}" dt="2023-06-05T05:43:14.427" v="3831" actId="20577"/>
          <ac:spMkLst>
            <pc:docMk/>
            <pc:sldMk cId="3700136402" sldId="365"/>
            <ac:spMk id="4" creationId="{4771B46A-233B-C554-9461-6E930E187917}"/>
          </ac:spMkLst>
        </pc:spChg>
        <pc:spChg chg="del">
          <ac:chgData name="Richard Chalk" userId="287f8aa4f4de1d19" providerId="LiveId" clId="{6F62DC98-6C89-429A-9A76-3352FC6D3228}" dt="2023-06-05T06:42:41.273" v="4588" actId="478"/>
          <ac:spMkLst>
            <pc:docMk/>
            <pc:sldMk cId="3700136402" sldId="365"/>
            <ac:spMk id="11" creationId="{0962E203-17FB-E068-9628-970B520168D8}"/>
          </ac:spMkLst>
        </pc:spChg>
        <pc:spChg chg="del">
          <ac:chgData name="Richard Chalk" userId="287f8aa4f4de1d19" providerId="LiveId" clId="{6F62DC98-6C89-429A-9A76-3352FC6D3228}" dt="2023-06-05T06:46:10.268" v="4984" actId="478"/>
          <ac:spMkLst>
            <pc:docMk/>
            <pc:sldMk cId="3700136402" sldId="365"/>
            <ac:spMk id="12" creationId="{B0D6448E-49A5-3685-0A75-81F97C6CB632}"/>
          </ac:spMkLst>
        </pc:spChg>
        <pc:spChg chg="del">
          <ac:chgData name="Richard Chalk" userId="287f8aa4f4de1d19" providerId="LiveId" clId="{6F62DC98-6C89-429A-9A76-3352FC6D3228}" dt="2023-06-05T06:46:10.268" v="4984" actId="478"/>
          <ac:spMkLst>
            <pc:docMk/>
            <pc:sldMk cId="3700136402" sldId="365"/>
            <ac:spMk id="13" creationId="{8DEBB0A3-AFD5-6E92-8324-660F2EE974DB}"/>
          </ac:spMkLst>
        </pc:spChg>
        <pc:spChg chg="del">
          <ac:chgData name="Richard Chalk" userId="287f8aa4f4de1d19" providerId="LiveId" clId="{6F62DC98-6C89-429A-9A76-3352FC6D3228}" dt="2023-06-05T06:46:10.268" v="4984" actId="478"/>
          <ac:spMkLst>
            <pc:docMk/>
            <pc:sldMk cId="3700136402" sldId="365"/>
            <ac:spMk id="14" creationId="{08B79F56-1384-2399-67B9-660A88A3EB59}"/>
          </ac:spMkLst>
        </pc:spChg>
        <pc:spChg chg="del">
          <ac:chgData name="Richard Chalk" userId="287f8aa4f4de1d19" providerId="LiveId" clId="{6F62DC98-6C89-429A-9A76-3352FC6D3228}" dt="2023-06-05T06:46:10.268" v="4984" actId="478"/>
          <ac:spMkLst>
            <pc:docMk/>
            <pc:sldMk cId="3700136402" sldId="365"/>
            <ac:spMk id="15" creationId="{D26AD049-524C-3971-6830-CAE0E29A79F7}"/>
          </ac:spMkLst>
        </pc:spChg>
        <pc:spChg chg="del">
          <ac:chgData name="Richard Chalk" userId="287f8aa4f4de1d19" providerId="LiveId" clId="{6F62DC98-6C89-429A-9A76-3352FC6D3228}" dt="2023-06-05T06:46:10.268" v="4984" actId="478"/>
          <ac:spMkLst>
            <pc:docMk/>
            <pc:sldMk cId="3700136402" sldId="365"/>
            <ac:spMk id="16" creationId="{4D979996-3275-6835-4A95-71A5C137B879}"/>
          </ac:spMkLst>
        </pc:spChg>
        <pc:spChg chg="mod">
          <ac:chgData name="Richard Chalk" userId="287f8aa4f4de1d19" providerId="LiveId" clId="{6F62DC98-6C89-429A-9A76-3352FC6D3228}" dt="2023-06-05T08:01:35.441" v="5641" actId="14100"/>
          <ac:spMkLst>
            <pc:docMk/>
            <pc:sldMk cId="3700136402" sldId="365"/>
            <ac:spMk id="658" creationId="{00000000-0000-0000-0000-000000000000}"/>
          </ac:spMkLst>
        </pc:spChg>
        <pc:picChg chg="add mod">
          <ac:chgData name="Richard Chalk" userId="287f8aa4f4de1d19" providerId="LiveId" clId="{6F62DC98-6C89-429A-9A76-3352FC6D3228}" dt="2023-06-05T07:59:13.080" v="5633" actId="1076"/>
          <ac:picMkLst>
            <pc:docMk/>
            <pc:sldMk cId="3700136402" sldId="365"/>
            <ac:picMk id="2" creationId="{9B859B4B-BFF9-DF79-B93A-1A7B9283A9B8}"/>
          </ac:picMkLst>
        </pc:picChg>
        <pc:picChg chg="del">
          <ac:chgData name="Richard Chalk" userId="287f8aa4f4de1d19" providerId="LiveId" clId="{6F62DC98-6C89-429A-9A76-3352FC6D3228}" dt="2023-06-05T05:43:18.246" v="3832" actId="478"/>
          <ac:picMkLst>
            <pc:docMk/>
            <pc:sldMk cId="3700136402" sldId="365"/>
            <ac:picMk id="7" creationId="{557FCC8F-313A-DC42-2DE4-26E149ECAB69}"/>
          </ac:picMkLst>
        </pc:picChg>
        <pc:picChg chg="add mod">
          <ac:chgData name="Richard Chalk" userId="287f8aa4f4de1d19" providerId="LiveId" clId="{6F62DC98-6C89-429A-9A76-3352FC6D3228}" dt="2023-06-05T07:59:07.928" v="5632" actId="1076"/>
          <ac:picMkLst>
            <pc:docMk/>
            <pc:sldMk cId="3700136402" sldId="365"/>
            <ac:picMk id="8" creationId="{3A4402FA-26CC-DE9B-AEE7-439A48A3D950}"/>
          </ac:picMkLst>
        </pc:picChg>
      </pc:sldChg>
      <pc:sldChg chg="addSp delSp modSp add mod modNotesTx">
        <pc:chgData name="Richard Chalk" userId="287f8aa4f4de1d19" providerId="LiveId" clId="{6F62DC98-6C89-429A-9A76-3352FC6D3228}" dt="2023-06-05T07:52:07.169" v="5429"/>
        <pc:sldMkLst>
          <pc:docMk/>
          <pc:sldMk cId="2476031484" sldId="366"/>
        </pc:sldMkLst>
        <pc:spChg chg="add mod">
          <ac:chgData name="Richard Chalk" userId="287f8aa4f4de1d19" providerId="LiveId" clId="{6F62DC98-6C89-429A-9A76-3352FC6D3228}" dt="2023-06-05T05:55:05.023" v="3984" actId="1582"/>
          <ac:spMkLst>
            <pc:docMk/>
            <pc:sldMk cId="2476031484" sldId="366"/>
            <ac:spMk id="2" creationId="{A6E742D2-7451-CD21-B793-60047D4296A7}"/>
          </ac:spMkLst>
        </pc:spChg>
        <pc:spChg chg="add del mod">
          <ac:chgData name="Richard Chalk" userId="287f8aa4f4de1d19" providerId="LiveId" clId="{6F62DC98-6C89-429A-9A76-3352FC6D3228}" dt="2023-06-05T05:55:40.934" v="4004" actId="478"/>
          <ac:spMkLst>
            <pc:docMk/>
            <pc:sldMk cId="2476031484" sldId="366"/>
            <ac:spMk id="3" creationId="{5FADD0F5-DAAB-1EA9-E0FA-BF6206450D5F}"/>
          </ac:spMkLst>
        </pc:spChg>
        <pc:spChg chg="mod">
          <ac:chgData name="Richard Chalk" userId="287f8aa4f4de1d19" providerId="LiveId" clId="{6F62DC98-6C89-429A-9A76-3352FC6D3228}" dt="2023-06-05T05:55:13.544" v="4000" actId="20577"/>
          <ac:spMkLst>
            <pc:docMk/>
            <pc:sldMk cId="2476031484" sldId="366"/>
            <ac:spMk id="4" creationId="{4771B46A-233B-C554-9461-6E930E187917}"/>
          </ac:spMkLst>
        </pc:spChg>
        <pc:spChg chg="mod">
          <ac:chgData name="Richard Chalk" userId="287f8aa4f4de1d19" providerId="LiveId" clId="{6F62DC98-6C89-429A-9A76-3352FC6D3228}" dt="2023-06-05T07:51:39.885" v="5417" actId="403"/>
          <ac:spMkLst>
            <pc:docMk/>
            <pc:sldMk cId="2476031484" sldId="366"/>
            <ac:spMk id="11" creationId="{0962E203-17FB-E068-9628-970B520168D8}"/>
          </ac:spMkLst>
        </pc:spChg>
        <pc:spChg chg="del">
          <ac:chgData name="Richard Chalk" userId="287f8aa4f4de1d19" providerId="LiveId" clId="{6F62DC98-6C89-429A-9A76-3352FC6D3228}" dt="2023-06-05T05:51:53.635" v="3900" actId="478"/>
          <ac:spMkLst>
            <pc:docMk/>
            <pc:sldMk cId="2476031484" sldId="366"/>
            <ac:spMk id="12" creationId="{B0D6448E-49A5-3685-0A75-81F97C6CB632}"/>
          </ac:spMkLst>
        </pc:spChg>
        <pc:spChg chg="del">
          <ac:chgData name="Richard Chalk" userId="287f8aa4f4de1d19" providerId="LiveId" clId="{6F62DC98-6C89-429A-9A76-3352FC6D3228}" dt="2023-06-05T05:51:53.635" v="3900" actId="478"/>
          <ac:spMkLst>
            <pc:docMk/>
            <pc:sldMk cId="2476031484" sldId="366"/>
            <ac:spMk id="13" creationId="{8DEBB0A3-AFD5-6E92-8324-660F2EE974DB}"/>
          </ac:spMkLst>
        </pc:spChg>
        <pc:spChg chg="del">
          <ac:chgData name="Richard Chalk" userId="287f8aa4f4de1d19" providerId="LiveId" clId="{6F62DC98-6C89-429A-9A76-3352FC6D3228}" dt="2023-06-05T05:51:53.635" v="3900" actId="478"/>
          <ac:spMkLst>
            <pc:docMk/>
            <pc:sldMk cId="2476031484" sldId="366"/>
            <ac:spMk id="14" creationId="{08B79F56-1384-2399-67B9-660A88A3EB59}"/>
          </ac:spMkLst>
        </pc:spChg>
        <pc:spChg chg="mod">
          <ac:chgData name="Richard Chalk" userId="287f8aa4f4de1d19" providerId="LiveId" clId="{6F62DC98-6C89-429A-9A76-3352FC6D3228}" dt="2023-06-05T05:54:18.585" v="3971" actId="1036"/>
          <ac:spMkLst>
            <pc:docMk/>
            <pc:sldMk cId="2476031484" sldId="366"/>
            <ac:spMk id="15" creationId="{D26AD049-524C-3971-6830-CAE0E29A79F7}"/>
          </ac:spMkLst>
        </pc:spChg>
        <pc:spChg chg="del">
          <ac:chgData name="Richard Chalk" userId="287f8aa4f4de1d19" providerId="LiveId" clId="{6F62DC98-6C89-429A-9A76-3352FC6D3228}" dt="2023-06-05T05:51:53.635" v="3900" actId="478"/>
          <ac:spMkLst>
            <pc:docMk/>
            <pc:sldMk cId="2476031484" sldId="366"/>
            <ac:spMk id="16" creationId="{4D979996-3275-6835-4A95-71A5C137B879}"/>
          </ac:spMkLst>
        </pc:spChg>
        <pc:spChg chg="mod">
          <ac:chgData name="Richard Chalk" userId="287f8aa4f4de1d19" providerId="LiveId" clId="{6F62DC98-6C89-429A-9A76-3352FC6D3228}" dt="2023-06-05T07:42:32.796" v="5400" actId="207"/>
          <ac:spMkLst>
            <pc:docMk/>
            <pc:sldMk cId="2476031484" sldId="366"/>
            <ac:spMk id="658" creationId="{00000000-0000-0000-0000-000000000000}"/>
          </ac:spMkLst>
        </pc:spChg>
        <pc:picChg chg="mod">
          <ac:chgData name="Richard Chalk" userId="287f8aa4f4de1d19" providerId="LiveId" clId="{6F62DC98-6C89-429A-9A76-3352FC6D3228}" dt="2023-06-05T05:54:06.132" v="3960" actId="1076"/>
          <ac:picMkLst>
            <pc:docMk/>
            <pc:sldMk cId="2476031484" sldId="366"/>
            <ac:picMk id="7" creationId="{557FCC8F-313A-DC42-2DE4-26E149ECAB69}"/>
          </ac:picMkLst>
        </pc:picChg>
        <pc:picChg chg="add del mod">
          <ac:chgData name="Richard Chalk" userId="287f8aa4f4de1d19" providerId="LiveId" clId="{6F62DC98-6C89-429A-9A76-3352FC6D3228}" dt="2023-06-05T05:55:40.934" v="4004" actId="478"/>
          <ac:picMkLst>
            <pc:docMk/>
            <pc:sldMk cId="2476031484" sldId="366"/>
            <ac:picMk id="8" creationId="{EEAE5DF8-F2A7-1DD0-B050-FE435D89A801}"/>
          </ac:picMkLst>
        </pc:picChg>
        <pc:picChg chg="add mod">
          <ac:chgData name="Richard Chalk" userId="287f8aa4f4de1d19" providerId="LiveId" clId="{6F62DC98-6C89-429A-9A76-3352FC6D3228}" dt="2023-06-05T07:42:12.152" v="5394" actId="1035"/>
          <ac:picMkLst>
            <pc:docMk/>
            <pc:sldMk cId="2476031484" sldId="366"/>
            <ac:picMk id="9" creationId="{2462FB84-116B-0B8F-C9B1-14834AD48E76}"/>
          </ac:picMkLst>
        </pc:picChg>
        <pc:picChg chg="add mod">
          <ac:chgData name="Richard Chalk" userId="287f8aa4f4de1d19" providerId="LiveId" clId="{6F62DC98-6C89-429A-9A76-3352FC6D3228}" dt="2023-06-05T07:42:15.907" v="5396" actId="1076"/>
          <ac:picMkLst>
            <pc:docMk/>
            <pc:sldMk cId="2476031484" sldId="366"/>
            <ac:picMk id="10" creationId="{BC4388AE-B7D6-72FF-4642-A29648FC78A0}"/>
          </ac:picMkLst>
        </pc:picChg>
        <pc:picChg chg="add mod">
          <ac:chgData name="Richard Chalk" userId="287f8aa4f4de1d19" providerId="LiveId" clId="{6F62DC98-6C89-429A-9A76-3352FC6D3228}" dt="2023-06-05T07:42:19.473" v="5398" actId="1076"/>
          <ac:picMkLst>
            <pc:docMk/>
            <pc:sldMk cId="2476031484" sldId="366"/>
            <ac:picMk id="17" creationId="{BFB34D64-604F-37F1-BE47-D395FBE3E5F3}"/>
          </ac:picMkLst>
        </pc:picChg>
      </pc:sldChg>
      <pc:sldChg chg="delSp modSp add mod modNotesTx">
        <pc:chgData name="Richard Chalk" userId="287f8aa4f4de1d19" providerId="LiveId" clId="{6F62DC98-6C89-429A-9A76-3352FC6D3228}" dt="2023-06-05T07:29:14.150" v="5308" actId="20577"/>
        <pc:sldMkLst>
          <pc:docMk/>
          <pc:sldMk cId="1505800507" sldId="367"/>
        </pc:sldMkLst>
        <pc:spChg chg="del mod">
          <ac:chgData name="Richard Chalk" userId="287f8aa4f4de1d19" providerId="LiveId" clId="{6F62DC98-6C89-429A-9A76-3352FC6D3228}" dt="2023-06-05T06:08:08.678" v="4448" actId="478"/>
          <ac:spMkLst>
            <pc:docMk/>
            <pc:sldMk cId="1505800507" sldId="367"/>
            <ac:spMk id="2" creationId="{A6E742D2-7451-CD21-B793-60047D4296A7}"/>
          </ac:spMkLst>
        </pc:spChg>
        <pc:spChg chg="mod">
          <ac:chgData name="Richard Chalk" userId="287f8aa4f4de1d19" providerId="LiveId" clId="{6F62DC98-6C89-429A-9A76-3352FC6D3228}" dt="2023-06-05T05:57:25.553" v="4099" actId="20577"/>
          <ac:spMkLst>
            <pc:docMk/>
            <pc:sldMk cId="1505800507" sldId="367"/>
            <ac:spMk id="4" creationId="{4771B46A-233B-C554-9461-6E930E187917}"/>
          </ac:spMkLst>
        </pc:spChg>
        <pc:spChg chg="mod">
          <ac:chgData name="Richard Chalk" userId="287f8aa4f4de1d19" providerId="LiveId" clId="{6F62DC98-6C89-429A-9A76-3352FC6D3228}" dt="2023-06-05T06:08:01.954" v="4433" actId="6549"/>
          <ac:spMkLst>
            <pc:docMk/>
            <pc:sldMk cId="1505800507" sldId="367"/>
            <ac:spMk id="11" creationId="{0962E203-17FB-E068-9628-970B520168D8}"/>
          </ac:spMkLst>
        </pc:spChg>
        <pc:spChg chg="del">
          <ac:chgData name="Richard Chalk" userId="287f8aa4f4de1d19" providerId="LiveId" clId="{6F62DC98-6C89-429A-9A76-3352FC6D3228}" dt="2023-06-05T06:08:11.142" v="4449" actId="478"/>
          <ac:spMkLst>
            <pc:docMk/>
            <pc:sldMk cId="1505800507" sldId="367"/>
            <ac:spMk id="15" creationId="{D26AD049-524C-3971-6830-CAE0E29A79F7}"/>
          </ac:spMkLst>
        </pc:spChg>
        <pc:spChg chg="mod">
          <ac:chgData name="Richard Chalk" userId="287f8aa4f4de1d19" providerId="LiveId" clId="{6F62DC98-6C89-429A-9A76-3352FC6D3228}" dt="2023-06-05T07:29:14.150" v="5308" actId="20577"/>
          <ac:spMkLst>
            <pc:docMk/>
            <pc:sldMk cId="1505800507" sldId="367"/>
            <ac:spMk id="658" creationId="{00000000-0000-0000-0000-000000000000}"/>
          </ac:spMkLst>
        </pc:spChg>
        <pc:picChg chg="mod">
          <ac:chgData name="Richard Chalk" userId="287f8aa4f4de1d19" providerId="LiveId" clId="{6F62DC98-6C89-429A-9A76-3352FC6D3228}" dt="2023-06-05T06:08:16.415" v="4450" actId="1076"/>
          <ac:picMkLst>
            <pc:docMk/>
            <pc:sldMk cId="1505800507" sldId="367"/>
            <ac:picMk id="7" creationId="{557FCC8F-313A-DC42-2DE4-26E149ECAB69}"/>
          </ac:picMkLst>
        </pc:picChg>
      </pc:sldChg>
    </pc:docChg>
  </pc:docChgLst>
  <pc:docChgLst>
    <pc:chgData name="Richard Chalk" userId="287f8aa4f4de1d19" providerId="LiveId" clId="{2B8EF38D-F199-4A46-BF3A-8383621CB477}"/>
    <pc:docChg chg="undo custSel addSld delSld modSld sldOrd">
      <pc:chgData name="Richard Chalk" userId="287f8aa4f4de1d19" providerId="LiveId" clId="{2B8EF38D-F199-4A46-BF3A-8383621CB477}" dt="2023-06-30T05:26:45.855" v="7539" actId="207"/>
      <pc:docMkLst>
        <pc:docMk/>
      </pc:docMkLst>
      <pc:sldChg chg="delSp modSp mod">
        <pc:chgData name="Richard Chalk" userId="287f8aa4f4de1d19" providerId="LiveId" clId="{2B8EF38D-F199-4A46-BF3A-8383621CB477}" dt="2023-06-27T19:46:12.742" v="6972" actId="113"/>
        <pc:sldMkLst>
          <pc:docMk/>
          <pc:sldMk cId="0" sldId="299"/>
        </pc:sldMkLst>
        <pc:spChg chg="del">
          <ac:chgData name="Richard Chalk" userId="287f8aa4f4de1d19" providerId="LiveId" clId="{2B8EF38D-F199-4A46-BF3A-8383621CB477}" dt="2023-06-27T05:24:47.360" v="151" actId="478"/>
          <ac:spMkLst>
            <pc:docMk/>
            <pc:sldMk cId="0" sldId="299"/>
            <ac:spMk id="8" creationId="{7A08CD1E-4C90-50E0-01D6-BAB4795911B6}"/>
          </ac:spMkLst>
        </pc:spChg>
        <pc:spChg chg="mod">
          <ac:chgData name="Richard Chalk" userId="287f8aa4f4de1d19" providerId="LiveId" clId="{2B8EF38D-F199-4A46-BF3A-8383621CB477}" dt="2023-06-27T05:24:30.924" v="150" actId="20577"/>
          <ac:spMkLst>
            <pc:docMk/>
            <pc:sldMk cId="0" sldId="299"/>
            <ac:spMk id="18" creationId="{CBF4E8CD-055F-8FAC-58DB-DB42DE1E6C1D}"/>
          </ac:spMkLst>
        </pc:spChg>
        <pc:spChg chg="mod">
          <ac:chgData name="Richard Chalk" userId="287f8aa4f4de1d19" providerId="LiveId" clId="{2B8EF38D-F199-4A46-BF3A-8383621CB477}" dt="2023-06-27T19:46:12.742" v="6972" actId="113"/>
          <ac:spMkLst>
            <pc:docMk/>
            <pc:sldMk cId="0" sldId="299"/>
            <ac:spMk id="658" creationId="{00000000-0000-0000-0000-000000000000}"/>
          </ac:spMkLst>
        </pc:spChg>
        <pc:picChg chg="del">
          <ac:chgData name="Richard Chalk" userId="287f8aa4f4de1d19" providerId="LiveId" clId="{2B8EF38D-F199-4A46-BF3A-8383621CB477}" dt="2023-06-27T05:25:50.907" v="202" actId="478"/>
          <ac:picMkLst>
            <pc:docMk/>
            <pc:sldMk cId="0" sldId="299"/>
            <ac:picMk id="21" creationId="{1B8AA42F-ACD4-7A8D-2D04-74F65ED2DCB1}"/>
          </ac:picMkLst>
        </pc:picChg>
        <pc:picChg chg="mod">
          <ac:chgData name="Richard Chalk" userId="287f8aa4f4de1d19" providerId="LiveId" clId="{2B8EF38D-F199-4A46-BF3A-8383621CB477}" dt="2023-06-27T05:24:26.915" v="148" actId="1037"/>
          <ac:picMkLst>
            <pc:docMk/>
            <pc:sldMk cId="0" sldId="299"/>
            <ac:picMk id="22" creationId="{53FCFF29-1F86-5077-300D-DF8167D1E2EF}"/>
          </ac:picMkLst>
        </pc:picChg>
      </pc:sldChg>
      <pc:sldChg chg="modSp mod">
        <pc:chgData name="Richard Chalk" userId="287f8aa4f4de1d19" providerId="LiveId" clId="{2B8EF38D-F199-4A46-BF3A-8383621CB477}" dt="2023-06-27T05:20:58.747" v="11" actId="20577"/>
        <pc:sldMkLst>
          <pc:docMk/>
          <pc:sldMk cId="3213385662" sldId="309"/>
        </pc:sldMkLst>
        <pc:spChg chg="mod">
          <ac:chgData name="Richard Chalk" userId="287f8aa4f4de1d19" providerId="LiveId" clId="{2B8EF38D-F199-4A46-BF3A-8383621CB477}" dt="2023-06-27T05:20:58.747" v="11" actId="20577"/>
          <ac:spMkLst>
            <pc:docMk/>
            <pc:sldMk cId="3213385662" sldId="309"/>
            <ac:spMk id="118" creationId="{00000000-0000-0000-0000-000000000000}"/>
          </ac:spMkLst>
        </pc:spChg>
      </pc:sldChg>
      <pc:sldChg chg="addSp delSp modSp add mod modNotesTx">
        <pc:chgData name="Richard Chalk" userId="287f8aa4f4de1d19" providerId="LiveId" clId="{2B8EF38D-F199-4A46-BF3A-8383621CB477}" dt="2023-06-27T14:34:11.076" v="6169"/>
        <pc:sldMkLst>
          <pc:docMk/>
          <pc:sldMk cId="2114022562" sldId="382"/>
        </pc:sldMkLst>
        <pc:spChg chg="add del mod">
          <ac:chgData name="Richard Chalk" userId="287f8aa4f4de1d19" providerId="LiveId" clId="{2B8EF38D-F199-4A46-BF3A-8383621CB477}" dt="2023-06-27T13:15:44.758" v="4129" actId="478"/>
          <ac:spMkLst>
            <pc:docMk/>
            <pc:sldMk cId="2114022562" sldId="382"/>
            <ac:spMk id="2" creationId="{5817A5A0-C241-207F-873E-601A2D270C2F}"/>
          </ac:spMkLst>
        </pc:spChg>
        <pc:spChg chg="del">
          <ac:chgData name="Richard Chalk" userId="287f8aa4f4de1d19" providerId="LiveId" clId="{2B8EF38D-F199-4A46-BF3A-8383621CB477}" dt="2023-06-27T13:23:49.944" v="4228" actId="478"/>
          <ac:spMkLst>
            <pc:docMk/>
            <pc:sldMk cId="2114022562" sldId="382"/>
            <ac:spMk id="26" creationId="{F638FA4B-661B-DB96-C35F-957F1D44DD79}"/>
          </ac:spMkLst>
        </pc:spChg>
        <pc:spChg chg="del">
          <ac:chgData name="Richard Chalk" userId="287f8aa4f4de1d19" providerId="LiveId" clId="{2B8EF38D-F199-4A46-BF3A-8383621CB477}" dt="2023-06-27T13:23:49.944" v="4228" actId="478"/>
          <ac:spMkLst>
            <pc:docMk/>
            <pc:sldMk cId="2114022562" sldId="382"/>
            <ac:spMk id="27" creationId="{42D76D80-E41E-5A19-BFA7-B691B009E6C2}"/>
          </ac:spMkLst>
        </pc:spChg>
        <pc:spChg chg="del">
          <ac:chgData name="Richard Chalk" userId="287f8aa4f4de1d19" providerId="LiveId" clId="{2B8EF38D-F199-4A46-BF3A-8383621CB477}" dt="2023-06-27T13:23:49.944" v="4228" actId="478"/>
          <ac:spMkLst>
            <pc:docMk/>
            <pc:sldMk cId="2114022562" sldId="382"/>
            <ac:spMk id="28" creationId="{F70A803B-DCC1-55F7-74F6-85D4DDF8679D}"/>
          </ac:spMkLst>
        </pc:spChg>
        <pc:spChg chg="del">
          <ac:chgData name="Richard Chalk" userId="287f8aa4f4de1d19" providerId="LiveId" clId="{2B8EF38D-F199-4A46-BF3A-8383621CB477}" dt="2023-06-27T13:23:49.944" v="4228" actId="478"/>
          <ac:spMkLst>
            <pc:docMk/>
            <pc:sldMk cId="2114022562" sldId="382"/>
            <ac:spMk id="29" creationId="{F0C8511C-D8D8-1032-A193-C4296DEDC4E5}"/>
          </ac:spMkLst>
        </pc:spChg>
        <pc:spChg chg="del">
          <ac:chgData name="Richard Chalk" userId="287f8aa4f4de1d19" providerId="LiveId" clId="{2B8EF38D-F199-4A46-BF3A-8383621CB477}" dt="2023-06-27T13:23:49.944" v="4228" actId="478"/>
          <ac:spMkLst>
            <pc:docMk/>
            <pc:sldMk cId="2114022562" sldId="382"/>
            <ac:spMk id="30" creationId="{05A48DB6-EA47-0587-77D5-ED41856D6EEA}"/>
          </ac:spMkLst>
        </pc:spChg>
        <pc:spChg chg="del">
          <ac:chgData name="Richard Chalk" userId="287f8aa4f4de1d19" providerId="LiveId" clId="{2B8EF38D-F199-4A46-BF3A-8383621CB477}" dt="2023-06-27T13:23:49.944" v="4228" actId="478"/>
          <ac:spMkLst>
            <pc:docMk/>
            <pc:sldMk cId="2114022562" sldId="382"/>
            <ac:spMk id="31" creationId="{1C4BA9F4-587C-2266-D0BD-8CDC5082CE1A}"/>
          </ac:spMkLst>
        </pc:spChg>
        <pc:spChg chg="del">
          <ac:chgData name="Richard Chalk" userId="287f8aa4f4de1d19" providerId="LiveId" clId="{2B8EF38D-F199-4A46-BF3A-8383621CB477}" dt="2023-06-27T13:23:49.944" v="4228" actId="478"/>
          <ac:spMkLst>
            <pc:docMk/>
            <pc:sldMk cId="2114022562" sldId="382"/>
            <ac:spMk id="32" creationId="{3DB36E48-4EF1-869D-FDC3-78F353DBE937}"/>
          </ac:spMkLst>
        </pc:spChg>
        <pc:spChg chg="del">
          <ac:chgData name="Richard Chalk" userId="287f8aa4f4de1d19" providerId="LiveId" clId="{2B8EF38D-F199-4A46-BF3A-8383621CB477}" dt="2023-06-27T13:23:49.944" v="4228" actId="478"/>
          <ac:spMkLst>
            <pc:docMk/>
            <pc:sldMk cId="2114022562" sldId="382"/>
            <ac:spMk id="33" creationId="{F61A159D-BAB7-C28F-73B3-327C5C08EBC8}"/>
          </ac:spMkLst>
        </pc:spChg>
        <pc:spChg chg="mod">
          <ac:chgData name="Richard Chalk" userId="287f8aa4f4de1d19" providerId="LiveId" clId="{2B8EF38D-F199-4A46-BF3A-8383621CB477}" dt="2023-06-27T14:34:11.076" v="6169"/>
          <ac:spMkLst>
            <pc:docMk/>
            <pc:sldMk cId="2114022562" sldId="382"/>
            <ac:spMk id="658" creationId="{00000000-0000-0000-0000-000000000000}"/>
          </ac:spMkLst>
        </pc:spChg>
        <pc:picChg chg="add del">
          <ac:chgData name="Richard Chalk" userId="287f8aa4f4de1d19" providerId="LiveId" clId="{2B8EF38D-F199-4A46-BF3A-8383621CB477}" dt="2023-06-27T13:30:25.235" v="4324" actId="478"/>
          <ac:picMkLst>
            <pc:docMk/>
            <pc:sldMk cId="2114022562" sldId="382"/>
            <ac:picMk id="3" creationId="{39D0F1A2-0780-E24F-19A1-712286291FB7}"/>
          </ac:picMkLst>
        </pc:picChg>
        <pc:picChg chg="add del mod">
          <ac:chgData name="Richard Chalk" userId="287f8aa4f4de1d19" providerId="LiveId" clId="{2B8EF38D-F199-4A46-BF3A-8383621CB477}" dt="2023-06-27T14:33:57.576" v="6168" actId="478"/>
          <ac:picMkLst>
            <pc:docMk/>
            <pc:sldMk cId="2114022562" sldId="382"/>
            <ac:picMk id="8" creationId="{E5607B56-ABC4-3CC2-B18D-157B93F6F12C}"/>
          </ac:picMkLst>
        </pc:picChg>
        <pc:picChg chg="del">
          <ac:chgData name="Richard Chalk" userId="287f8aa4f4de1d19" providerId="LiveId" clId="{2B8EF38D-F199-4A46-BF3A-8383621CB477}" dt="2023-06-27T13:23:49.944" v="4228" actId="478"/>
          <ac:picMkLst>
            <pc:docMk/>
            <pc:sldMk cId="2114022562" sldId="382"/>
            <ac:picMk id="12" creationId="{A81FE7F7-0A9A-CD08-7784-233453E23036}"/>
          </ac:picMkLst>
        </pc:picChg>
        <pc:picChg chg="del">
          <ac:chgData name="Richard Chalk" userId="287f8aa4f4de1d19" providerId="LiveId" clId="{2B8EF38D-F199-4A46-BF3A-8383621CB477}" dt="2023-06-27T13:23:49.944" v="4228" actId="478"/>
          <ac:picMkLst>
            <pc:docMk/>
            <pc:sldMk cId="2114022562" sldId="382"/>
            <ac:picMk id="13" creationId="{EDC39734-E8EA-00A9-A859-30B9B66F8837}"/>
          </ac:picMkLst>
        </pc:picChg>
        <pc:picChg chg="del">
          <ac:chgData name="Richard Chalk" userId="287f8aa4f4de1d19" providerId="LiveId" clId="{2B8EF38D-F199-4A46-BF3A-8383621CB477}" dt="2023-06-27T13:23:49.944" v="4228" actId="478"/>
          <ac:picMkLst>
            <pc:docMk/>
            <pc:sldMk cId="2114022562" sldId="382"/>
            <ac:picMk id="16" creationId="{ADC36088-711C-79F8-8748-AEE627C738AB}"/>
          </ac:picMkLst>
        </pc:picChg>
        <pc:picChg chg="del">
          <ac:chgData name="Richard Chalk" userId="287f8aa4f4de1d19" providerId="LiveId" clId="{2B8EF38D-F199-4A46-BF3A-8383621CB477}" dt="2023-06-27T13:23:49.944" v="4228" actId="478"/>
          <ac:picMkLst>
            <pc:docMk/>
            <pc:sldMk cId="2114022562" sldId="382"/>
            <ac:picMk id="17" creationId="{DF4D34D9-967E-2654-C619-76110BAD8E6C}"/>
          </ac:picMkLst>
        </pc:picChg>
        <pc:picChg chg="del">
          <ac:chgData name="Richard Chalk" userId="287f8aa4f4de1d19" providerId="LiveId" clId="{2B8EF38D-F199-4A46-BF3A-8383621CB477}" dt="2023-06-27T13:23:49.944" v="4228" actId="478"/>
          <ac:picMkLst>
            <pc:docMk/>
            <pc:sldMk cId="2114022562" sldId="382"/>
            <ac:picMk id="18" creationId="{5423F255-3008-E4D5-63D3-E1A709858FA7}"/>
          </ac:picMkLst>
        </pc:picChg>
        <pc:picChg chg="del">
          <ac:chgData name="Richard Chalk" userId="287f8aa4f4de1d19" providerId="LiveId" clId="{2B8EF38D-F199-4A46-BF3A-8383621CB477}" dt="2023-06-27T13:23:49.944" v="4228" actId="478"/>
          <ac:picMkLst>
            <pc:docMk/>
            <pc:sldMk cId="2114022562" sldId="382"/>
            <ac:picMk id="19" creationId="{F702EE85-FD2D-F24D-D336-539C1CED4375}"/>
          </ac:picMkLst>
        </pc:picChg>
        <pc:picChg chg="del">
          <ac:chgData name="Richard Chalk" userId="287f8aa4f4de1d19" providerId="LiveId" clId="{2B8EF38D-F199-4A46-BF3A-8383621CB477}" dt="2023-06-27T13:23:49.944" v="4228" actId="478"/>
          <ac:picMkLst>
            <pc:docMk/>
            <pc:sldMk cId="2114022562" sldId="382"/>
            <ac:picMk id="20" creationId="{6ABF20FB-1338-8009-784F-426CC3796880}"/>
          </ac:picMkLst>
        </pc:picChg>
        <pc:picChg chg="del">
          <ac:chgData name="Richard Chalk" userId="287f8aa4f4de1d19" providerId="LiveId" clId="{2B8EF38D-F199-4A46-BF3A-8383621CB477}" dt="2023-06-27T13:23:49.944" v="4228" actId="478"/>
          <ac:picMkLst>
            <pc:docMk/>
            <pc:sldMk cId="2114022562" sldId="382"/>
            <ac:picMk id="21" creationId="{87EDA3DF-2653-C9B7-656C-871C25C8BFB5}"/>
          </ac:picMkLst>
        </pc:picChg>
        <pc:picChg chg="del mod">
          <ac:chgData name="Richard Chalk" userId="287f8aa4f4de1d19" providerId="LiveId" clId="{2B8EF38D-F199-4A46-BF3A-8383621CB477}" dt="2023-06-27T13:22:53.178" v="4198" actId="478"/>
          <ac:picMkLst>
            <pc:docMk/>
            <pc:sldMk cId="2114022562" sldId="382"/>
            <ac:picMk id="24" creationId="{BD886426-51C3-1143-DD73-66063CC9B776}"/>
          </ac:picMkLst>
        </pc:picChg>
        <pc:picChg chg="del mod">
          <ac:chgData name="Richard Chalk" userId="287f8aa4f4de1d19" providerId="LiveId" clId="{2B8EF38D-F199-4A46-BF3A-8383621CB477}" dt="2023-06-27T13:22:54.545" v="4199" actId="478"/>
          <ac:picMkLst>
            <pc:docMk/>
            <pc:sldMk cId="2114022562" sldId="382"/>
            <ac:picMk id="25" creationId="{D6F011CB-AF44-EB06-19E4-4BF115CA687C}"/>
          </ac:picMkLst>
        </pc:picChg>
        <pc:picChg chg="add del mod">
          <ac:chgData name="Richard Chalk" userId="287f8aa4f4de1d19" providerId="LiveId" clId="{2B8EF38D-F199-4A46-BF3A-8383621CB477}" dt="2023-06-27T13:30:23.460" v="4322" actId="478"/>
          <ac:picMkLst>
            <pc:docMk/>
            <pc:sldMk cId="2114022562" sldId="382"/>
            <ac:picMk id="1026" creationId="{681B1308-480D-8AA3-0A26-CFC442D8187C}"/>
          </ac:picMkLst>
        </pc:picChg>
      </pc:sldChg>
      <pc:sldChg chg="del">
        <pc:chgData name="Richard Chalk" userId="287f8aa4f4de1d19" providerId="LiveId" clId="{2B8EF38D-F199-4A46-BF3A-8383621CB477}" dt="2023-06-27T12:35:31.931" v="3931" actId="47"/>
        <pc:sldMkLst>
          <pc:docMk/>
          <pc:sldMk cId="892267867" sldId="474"/>
        </pc:sldMkLst>
      </pc:sldChg>
      <pc:sldChg chg="addSp delSp modSp add del mod">
        <pc:chgData name="Richard Chalk" userId="287f8aa4f4de1d19" providerId="LiveId" clId="{2B8EF38D-F199-4A46-BF3A-8383621CB477}" dt="2023-06-30T05:26:45.855" v="7539" actId="207"/>
        <pc:sldMkLst>
          <pc:docMk/>
          <pc:sldMk cId="563439124" sldId="475"/>
        </pc:sldMkLst>
        <pc:spChg chg="add mod">
          <ac:chgData name="Richard Chalk" userId="287f8aa4f4de1d19" providerId="LiveId" clId="{2B8EF38D-F199-4A46-BF3A-8383621CB477}" dt="2023-06-30T05:26:45.855" v="7539" actId="207"/>
          <ac:spMkLst>
            <pc:docMk/>
            <pc:sldMk cId="563439124" sldId="475"/>
            <ac:spMk id="2" creationId="{D38A2874-AB16-9AD3-BABF-E7CFCE36C4F2}"/>
          </ac:spMkLst>
        </pc:spChg>
        <pc:spChg chg="del">
          <ac:chgData name="Richard Chalk" userId="287f8aa4f4de1d19" providerId="LiveId" clId="{2B8EF38D-F199-4A46-BF3A-8383621CB477}" dt="2023-06-30T05:25:38.059" v="7533" actId="478"/>
          <ac:spMkLst>
            <pc:docMk/>
            <pc:sldMk cId="563439124" sldId="475"/>
            <ac:spMk id="19" creationId="{69553549-72ED-2138-823F-AB6566B8077A}"/>
          </ac:spMkLst>
        </pc:spChg>
        <pc:picChg chg="del">
          <ac:chgData name="Richard Chalk" userId="287f8aa4f4de1d19" providerId="LiveId" clId="{2B8EF38D-F199-4A46-BF3A-8383621CB477}" dt="2023-06-30T05:25:36.655" v="7532" actId="478"/>
          <ac:picMkLst>
            <pc:docMk/>
            <pc:sldMk cId="563439124" sldId="475"/>
            <ac:picMk id="20" creationId="{0AB3BCD2-6FD1-72EC-C87D-3F00A078A0F3}"/>
          </ac:picMkLst>
        </pc:picChg>
      </pc:sldChg>
      <pc:sldChg chg="del">
        <pc:chgData name="Richard Chalk" userId="287f8aa4f4de1d19" providerId="LiveId" clId="{2B8EF38D-F199-4A46-BF3A-8383621CB477}" dt="2023-06-27T12:35:31.931" v="3931" actId="47"/>
        <pc:sldMkLst>
          <pc:docMk/>
          <pc:sldMk cId="4031707558" sldId="476"/>
        </pc:sldMkLst>
      </pc:sldChg>
      <pc:sldChg chg="del">
        <pc:chgData name="Richard Chalk" userId="287f8aa4f4de1d19" providerId="LiveId" clId="{2B8EF38D-F199-4A46-BF3A-8383621CB477}" dt="2023-06-27T12:35:31.931" v="3931" actId="47"/>
        <pc:sldMkLst>
          <pc:docMk/>
          <pc:sldMk cId="3854563775" sldId="477"/>
        </pc:sldMkLst>
      </pc:sldChg>
      <pc:sldChg chg="del">
        <pc:chgData name="Richard Chalk" userId="287f8aa4f4de1d19" providerId="LiveId" clId="{2B8EF38D-F199-4A46-BF3A-8383621CB477}" dt="2023-06-27T12:35:31.931" v="3931" actId="47"/>
        <pc:sldMkLst>
          <pc:docMk/>
          <pc:sldMk cId="3481574009" sldId="478"/>
        </pc:sldMkLst>
      </pc:sldChg>
      <pc:sldChg chg="del">
        <pc:chgData name="Richard Chalk" userId="287f8aa4f4de1d19" providerId="LiveId" clId="{2B8EF38D-F199-4A46-BF3A-8383621CB477}" dt="2023-06-27T12:35:31.931" v="3931" actId="47"/>
        <pc:sldMkLst>
          <pc:docMk/>
          <pc:sldMk cId="2744653544" sldId="479"/>
        </pc:sldMkLst>
      </pc:sldChg>
      <pc:sldChg chg="del">
        <pc:chgData name="Richard Chalk" userId="287f8aa4f4de1d19" providerId="LiveId" clId="{2B8EF38D-F199-4A46-BF3A-8383621CB477}" dt="2023-06-27T12:35:31.931" v="3931" actId="47"/>
        <pc:sldMkLst>
          <pc:docMk/>
          <pc:sldMk cId="2344539393" sldId="480"/>
        </pc:sldMkLst>
      </pc:sldChg>
      <pc:sldChg chg="addSp delSp modSp mod ord modNotesTx">
        <pc:chgData name="Richard Chalk" userId="287f8aa4f4de1d19" providerId="LiveId" clId="{2B8EF38D-F199-4A46-BF3A-8383621CB477}" dt="2023-06-27T20:09:00.054" v="7512" actId="20577"/>
        <pc:sldMkLst>
          <pc:docMk/>
          <pc:sldMk cId="2036756973" sldId="481"/>
        </pc:sldMkLst>
        <pc:spChg chg="mod">
          <ac:chgData name="Richard Chalk" userId="287f8aa4f4de1d19" providerId="LiveId" clId="{2B8EF38D-F199-4A46-BF3A-8383621CB477}" dt="2023-06-27T20:09:00.054" v="7512" actId="20577"/>
          <ac:spMkLst>
            <pc:docMk/>
            <pc:sldMk cId="2036756973" sldId="481"/>
            <ac:spMk id="2" creationId="{2CED0939-2445-F1A3-21AE-0A535344DD5D}"/>
          </ac:spMkLst>
        </pc:spChg>
        <pc:spChg chg="mod">
          <ac:chgData name="Richard Chalk" userId="287f8aa4f4de1d19" providerId="LiveId" clId="{2B8EF38D-F199-4A46-BF3A-8383621CB477}" dt="2023-06-27T16:40:54.638" v="6672" actId="113"/>
          <ac:spMkLst>
            <pc:docMk/>
            <pc:sldMk cId="2036756973" sldId="481"/>
            <ac:spMk id="3" creationId="{173D56EC-57A4-FE19-1901-5242223ADD72}"/>
          </ac:spMkLst>
        </pc:spChg>
        <pc:spChg chg="del">
          <ac:chgData name="Richard Chalk" userId="287f8aa4f4de1d19" providerId="LiveId" clId="{2B8EF38D-F199-4A46-BF3A-8383621CB477}" dt="2023-06-27T16:36:16.941" v="6653" actId="478"/>
          <ac:spMkLst>
            <pc:docMk/>
            <pc:sldMk cId="2036756973" sldId="481"/>
            <ac:spMk id="6" creationId="{AA3DBEFE-0B36-E64D-9BC8-6CAB98AE791F}"/>
          </ac:spMkLst>
        </pc:spChg>
        <pc:spChg chg="mod">
          <ac:chgData name="Richard Chalk" userId="287f8aa4f4de1d19" providerId="LiveId" clId="{2B8EF38D-F199-4A46-BF3A-8383621CB477}" dt="2023-06-27T12:46:27.444" v="4122" actId="20577"/>
          <ac:spMkLst>
            <pc:docMk/>
            <pc:sldMk cId="2036756973" sldId="481"/>
            <ac:spMk id="7" creationId="{EBD62573-4B50-EAD6-8C7E-C3AE6A9F45B4}"/>
          </ac:spMkLst>
        </pc:spChg>
        <pc:spChg chg="add del mod">
          <ac:chgData name="Richard Chalk" userId="287f8aa4f4de1d19" providerId="LiveId" clId="{2B8EF38D-F199-4A46-BF3A-8383621CB477}" dt="2023-06-27T15:22:13.730" v="6234" actId="478"/>
          <ac:spMkLst>
            <pc:docMk/>
            <pc:sldMk cId="2036756973" sldId="481"/>
            <ac:spMk id="8" creationId="{B95AA0FD-51A2-900C-DA46-96027AAFB65A}"/>
          </ac:spMkLst>
        </pc:spChg>
        <pc:spChg chg="del">
          <ac:chgData name="Richard Chalk" userId="287f8aa4f4de1d19" providerId="LiveId" clId="{2B8EF38D-F199-4A46-BF3A-8383621CB477}" dt="2023-06-27T15:22:16.986" v="6235" actId="478"/>
          <ac:spMkLst>
            <pc:docMk/>
            <pc:sldMk cId="2036756973" sldId="481"/>
            <ac:spMk id="15" creationId="{224494BA-550F-E31C-2124-83DDE4ED3720}"/>
          </ac:spMkLst>
        </pc:spChg>
        <pc:spChg chg="del">
          <ac:chgData name="Richard Chalk" userId="287f8aa4f4de1d19" providerId="LiveId" clId="{2B8EF38D-F199-4A46-BF3A-8383621CB477}" dt="2023-06-27T15:22:16.986" v="6235" actId="478"/>
          <ac:spMkLst>
            <pc:docMk/>
            <pc:sldMk cId="2036756973" sldId="481"/>
            <ac:spMk id="17" creationId="{B26AB41B-4B6F-4DD4-94E4-D10A41809965}"/>
          </ac:spMkLst>
        </pc:spChg>
        <pc:spChg chg="del">
          <ac:chgData name="Richard Chalk" userId="287f8aa4f4de1d19" providerId="LiveId" clId="{2B8EF38D-F199-4A46-BF3A-8383621CB477}" dt="2023-06-27T15:22:16.986" v="6235" actId="478"/>
          <ac:spMkLst>
            <pc:docMk/>
            <pc:sldMk cId="2036756973" sldId="481"/>
            <ac:spMk id="18" creationId="{2792C14D-24DC-AFA9-E3FF-6129920D5213}"/>
          </ac:spMkLst>
        </pc:spChg>
        <pc:spChg chg="del">
          <ac:chgData name="Richard Chalk" userId="287f8aa4f4de1d19" providerId="LiveId" clId="{2B8EF38D-F199-4A46-BF3A-8383621CB477}" dt="2023-06-27T15:22:16.986" v="6235" actId="478"/>
          <ac:spMkLst>
            <pc:docMk/>
            <pc:sldMk cId="2036756973" sldId="481"/>
            <ac:spMk id="19" creationId="{4912EBB0-76F4-9205-033F-A70FDEFC0A24}"/>
          </ac:spMkLst>
        </pc:spChg>
        <pc:spChg chg="del">
          <ac:chgData name="Richard Chalk" userId="287f8aa4f4de1d19" providerId="LiveId" clId="{2B8EF38D-F199-4A46-BF3A-8383621CB477}" dt="2023-06-27T15:22:16.986" v="6235" actId="478"/>
          <ac:spMkLst>
            <pc:docMk/>
            <pc:sldMk cId="2036756973" sldId="481"/>
            <ac:spMk id="20" creationId="{2A59015F-9B46-EFE3-3A35-A5D6592A6630}"/>
          </ac:spMkLst>
        </pc:spChg>
        <pc:picChg chg="add mod">
          <ac:chgData name="Richard Chalk" userId="287f8aa4f4de1d19" providerId="LiveId" clId="{2B8EF38D-F199-4A46-BF3A-8383621CB477}" dt="2023-06-27T15:27:06.848" v="6397" actId="1076"/>
          <ac:picMkLst>
            <pc:docMk/>
            <pc:sldMk cId="2036756973" sldId="481"/>
            <ac:picMk id="9" creationId="{32DF6D44-B182-EFD2-374E-4BBF4D070D38}"/>
          </ac:picMkLst>
        </pc:picChg>
        <pc:picChg chg="del">
          <ac:chgData name="Richard Chalk" userId="287f8aa4f4de1d19" providerId="LiveId" clId="{2B8EF38D-F199-4A46-BF3A-8383621CB477}" dt="2023-06-27T15:27:03.785" v="6395" actId="478"/>
          <ac:picMkLst>
            <pc:docMk/>
            <pc:sldMk cId="2036756973" sldId="481"/>
            <ac:picMk id="10" creationId="{62C8EA3D-8CA7-9E89-8F8D-33F2C192B73F}"/>
          </ac:picMkLst>
        </pc:picChg>
        <pc:picChg chg="del">
          <ac:chgData name="Richard Chalk" userId="287f8aa4f4de1d19" providerId="LiveId" clId="{2B8EF38D-F199-4A46-BF3A-8383621CB477}" dt="2023-06-27T15:22:16.986" v="6235" actId="478"/>
          <ac:picMkLst>
            <pc:docMk/>
            <pc:sldMk cId="2036756973" sldId="481"/>
            <ac:picMk id="12" creationId="{11805E21-785A-35E6-4E26-81D769067897}"/>
          </ac:picMkLst>
        </pc:picChg>
        <pc:picChg chg="add mod">
          <ac:chgData name="Richard Chalk" userId="287f8aa4f4de1d19" providerId="LiveId" clId="{2B8EF38D-F199-4A46-BF3A-8383621CB477}" dt="2023-06-27T15:27:24.009" v="6400" actId="1076"/>
          <ac:picMkLst>
            <pc:docMk/>
            <pc:sldMk cId="2036756973" sldId="481"/>
            <ac:picMk id="2050" creationId="{F9266B3F-397F-4713-459E-E52C5ACD1BD1}"/>
          </ac:picMkLst>
        </pc:picChg>
      </pc:sldChg>
      <pc:sldChg chg="addSp delSp modSp new del">
        <pc:chgData name="Richard Chalk" userId="287f8aa4f4de1d19" providerId="LiveId" clId="{2B8EF38D-F199-4A46-BF3A-8383621CB477}" dt="2023-06-27T12:35:31.931" v="3931" actId="47"/>
        <pc:sldMkLst>
          <pc:docMk/>
          <pc:sldMk cId="169907434" sldId="482"/>
        </pc:sldMkLst>
        <pc:picChg chg="add del mod">
          <ac:chgData name="Richard Chalk" userId="287f8aa4f4de1d19" providerId="LiveId" clId="{2B8EF38D-F199-4A46-BF3A-8383621CB477}" dt="2023-06-27T09:26:26.780" v="1813" actId="478"/>
          <ac:picMkLst>
            <pc:docMk/>
            <pc:sldMk cId="169907434" sldId="482"/>
            <ac:picMk id="4" creationId="{35E1A057-2579-A66A-EF19-AAF1FD2B17B5}"/>
          </ac:picMkLst>
        </pc:picChg>
        <pc:picChg chg="add mod">
          <ac:chgData name="Richard Chalk" userId="287f8aa4f4de1d19" providerId="LiveId" clId="{2B8EF38D-F199-4A46-BF3A-8383621CB477}" dt="2023-06-27T09:26:28.250" v="1815" actId="1076"/>
          <ac:picMkLst>
            <pc:docMk/>
            <pc:sldMk cId="169907434" sldId="482"/>
            <ac:picMk id="5" creationId="{B8905603-0717-B390-6B37-B9CCC9412CC7}"/>
          </ac:picMkLst>
        </pc:picChg>
      </pc:sldChg>
      <pc:sldChg chg="addSp delSp modSp add mod modNotesTx">
        <pc:chgData name="Richard Chalk" userId="287f8aa4f4de1d19" providerId="LiveId" clId="{2B8EF38D-F199-4A46-BF3A-8383621CB477}" dt="2023-06-27T12:37:03.111" v="3993" actId="20577"/>
        <pc:sldMkLst>
          <pc:docMk/>
          <pc:sldMk cId="1319024975" sldId="483"/>
        </pc:sldMkLst>
        <pc:spChg chg="add mod">
          <ac:chgData name="Richard Chalk" userId="287f8aa4f4de1d19" providerId="LiveId" clId="{2B8EF38D-F199-4A46-BF3A-8383621CB477}" dt="2023-06-27T09:19:31.038" v="1722" actId="1035"/>
          <ac:spMkLst>
            <pc:docMk/>
            <pc:sldMk cId="1319024975" sldId="483"/>
            <ac:spMk id="4" creationId="{C59B6E37-88CF-04BB-6312-3CAC0D7FDFFA}"/>
          </ac:spMkLst>
        </pc:spChg>
        <pc:spChg chg="mod">
          <ac:chgData name="Richard Chalk" userId="287f8aa4f4de1d19" providerId="LiveId" clId="{2B8EF38D-F199-4A46-BF3A-8383621CB477}" dt="2023-06-27T05:28:40.003" v="288" actId="5793"/>
          <ac:spMkLst>
            <pc:docMk/>
            <pc:sldMk cId="1319024975" sldId="483"/>
            <ac:spMk id="7" creationId="{EBD62573-4B50-EAD6-8C7E-C3AE6A9F45B4}"/>
          </ac:spMkLst>
        </pc:spChg>
        <pc:spChg chg="add mod">
          <ac:chgData name="Richard Chalk" userId="287f8aa4f4de1d19" providerId="LiveId" clId="{2B8EF38D-F199-4A46-BF3A-8383621CB477}" dt="2023-06-27T09:19:37.700" v="1735" actId="1035"/>
          <ac:spMkLst>
            <pc:docMk/>
            <pc:sldMk cId="1319024975" sldId="483"/>
            <ac:spMk id="8" creationId="{38EF6CD7-D08C-822A-968F-FF44094FA0C5}"/>
          </ac:spMkLst>
        </pc:spChg>
        <pc:spChg chg="add mod">
          <ac:chgData name="Richard Chalk" userId="287f8aa4f4de1d19" providerId="LiveId" clId="{2B8EF38D-F199-4A46-BF3A-8383621CB477}" dt="2023-06-27T12:36:56.530" v="3971" actId="207"/>
          <ac:spMkLst>
            <pc:docMk/>
            <pc:sldMk cId="1319024975" sldId="483"/>
            <ac:spMk id="9" creationId="{26D40B01-6AE6-77B1-256D-1EC3CAF09D19}"/>
          </ac:spMkLst>
        </pc:spChg>
        <pc:spChg chg="add del mod">
          <ac:chgData name="Richard Chalk" userId="287f8aa4f4de1d19" providerId="LiveId" clId="{2B8EF38D-F199-4A46-BF3A-8383621CB477}" dt="2023-06-27T05:40:58.095" v="629"/>
          <ac:spMkLst>
            <pc:docMk/>
            <pc:sldMk cId="1319024975" sldId="483"/>
            <ac:spMk id="10" creationId="{6FF00B54-E5BD-0391-FA81-0680B9B35AF7}"/>
          </ac:spMkLst>
        </pc:spChg>
        <pc:spChg chg="add del mod">
          <ac:chgData name="Richard Chalk" userId="287f8aa4f4de1d19" providerId="LiveId" clId="{2B8EF38D-F199-4A46-BF3A-8383621CB477}" dt="2023-06-27T05:47:35.010" v="652" actId="478"/>
          <ac:spMkLst>
            <pc:docMk/>
            <pc:sldMk cId="1319024975" sldId="483"/>
            <ac:spMk id="11" creationId="{F64519A8-8CE6-3C33-D55A-C7D380E229CA}"/>
          </ac:spMkLst>
        </pc:spChg>
        <pc:spChg chg="del">
          <ac:chgData name="Richard Chalk" userId="287f8aa4f4de1d19" providerId="LiveId" clId="{2B8EF38D-F199-4A46-BF3A-8383621CB477}" dt="2023-06-27T05:28:33.265" v="272" actId="478"/>
          <ac:spMkLst>
            <pc:docMk/>
            <pc:sldMk cId="1319024975" sldId="483"/>
            <ac:spMk id="16" creationId="{96566620-CF4E-3E72-DF17-BDE7523AD6EA}"/>
          </ac:spMkLst>
        </pc:spChg>
        <pc:spChg chg="del">
          <ac:chgData name="Richard Chalk" userId="287f8aa4f4de1d19" providerId="LiveId" clId="{2B8EF38D-F199-4A46-BF3A-8383621CB477}" dt="2023-06-27T05:28:43.832" v="289" actId="478"/>
          <ac:spMkLst>
            <pc:docMk/>
            <pc:sldMk cId="1319024975" sldId="483"/>
            <ac:spMk id="18" creationId="{CBF4E8CD-055F-8FAC-58DB-DB42DE1E6C1D}"/>
          </ac:spMkLst>
        </pc:spChg>
        <pc:spChg chg="del mod">
          <ac:chgData name="Richard Chalk" userId="287f8aa4f4de1d19" providerId="LiveId" clId="{2B8EF38D-F199-4A46-BF3A-8383621CB477}" dt="2023-06-27T05:29:04.612" v="330" actId="478"/>
          <ac:spMkLst>
            <pc:docMk/>
            <pc:sldMk cId="1319024975" sldId="483"/>
            <ac:spMk id="658" creationId="{00000000-0000-0000-0000-000000000000}"/>
          </ac:spMkLst>
        </pc:spChg>
        <pc:picChg chg="add mod">
          <ac:chgData name="Richard Chalk" userId="287f8aa4f4de1d19" providerId="LiveId" clId="{2B8EF38D-F199-4A46-BF3A-8383621CB477}" dt="2023-06-27T06:02:12.073" v="1204" actId="1036"/>
          <ac:picMkLst>
            <pc:docMk/>
            <pc:sldMk cId="1319024975" sldId="483"/>
            <ac:picMk id="3" creationId="{C2B4F5D3-86C4-375C-0EA0-93312FA8E23E}"/>
          </ac:picMkLst>
        </pc:picChg>
        <pc:picChg chg="add del mod">
          <ac:chgData name="Richard Chalk" userId="287f8aa4f4de1d19" providerId="LiveId" clId="{2B8EF38D-F199-4A46-BF3A-8383621CB477}" dt="2023-06-27T05:47:35.010" v="652" actId="478"/>
          <ac:picMkLst>
            <pc:docMk/>
            <pc:sldMk cId="1319024975" sldId="483"/>
            <ac:picMk id="12" creationId="{267354F5-3343-B16C-64E1-8B3BFB325C9D}"/>
          </ac:picMkLst>
        </pc:picChg>
        <pc:picChg chg="del">
          <ac:chgData name="Richard Chalk" userId="287f8aa4f4de1d19" providerId="LiveId" clId="{2B8EF38D-F199-4A46-BF3A-8383621CB477}" dt="2023-06-27T05:28:33.265" v="272" actId="478"/>
          <ac:picMkLst>
            <pc:docMk/>
            <pc:sldMk cId="1319024975" sldId="483"/>
            <ac:picMk id="17" creationId="{229C80BF-A635-6C84-B4E9-10BA8B4465FD}"/>
          </ac:picMkLst>
        </pc:picChg>
        <pc:picChg chg="del">
          <ac:chgData name="Richard Chalk" userId="287f8aa4f4de1d19" providerId="LiveId" clId="{2B8EF38D-F199-4A46-BF3A-8383621CB477}" dt="2023-06-27T05:28:50.289" v="318" actId="478"/>
          <ac:picMkLst>
            <pc:docMk/>
            <pc:sldMk cId="1319024975" sldId="483"/>
            <ac:picMk id="22" creationId="{53FCFF29-1F86-5077-300D-DF8167D1E2EF}"/>
          </ac:picMkLst>
        </pc:picChg>
      </pc:sldChg>
      <pc:sldChg chg="addSp delSp modSp add mod ord modNotesTx">
        <pc:chgData name="Richard Chalk" userId="287f8aa4f4de1d19" providerId="LiveId" clId="{2B8EF38D-F199-4A46-BF3A-8383621CB477}" dt="2023-06-27T19:47:01.228" v="6981" actId="20577"/>
        <pc:sldMkLst>
          <pc:docMk/>
          <pc:sldMk cId="4156328404" sldId="484"/>
        </pc:sldMkLst>
        <pc:spChg chg="mod">
          <ac:chgData name="Richard Chalk" userId="287f8aa4f4de1d19" providerId="LiveId" clId="{2B8EF38D-F199-4A46-BF3A-8383621CB477}" dt="2023-06-27T19:46:31.548" v="6976" actId="20577"/>
          <ac:spMkLst>
            <pc:docMk/>
            <pc:sldMk cId="4156328404" sldId="484"/>
            <ac:spMk id="2" creationId="{2CED0939-2445-F1A3-21AE-0A535344DD5D}"/>
          </ac:spMkLst>
        </pc:spChg>
        <pc:spChg chg="mod">
          <ac:chgData name="Richard Chalk" userId="287f8aa4f4de1d19" providerId="LiveId" clId="{2B8EF38D-F199-4A46-BF3A-8383621CB477}" dt="2023-06-27T19:47:01.228" v="6981" actId="20577"/>
          <ac:spMkLst>
            <pc:docMk/>
            <pc:sldMk cId="4156328404" sldId="484"/>
            <ac:spMk id="3" creationId="{173D56EC-57A4-FE19-1901-5242223ADD72}"/>
          </ac:spMkLst>
        </pc:spChg>
        <pc:spChg chg="mod">
          <ac:chgData name="Richard Chalk" userId="287f8aa4f4de1d19" providerId="LiveId" clId="{2B8EF38D-F199-4A46-BF3A-8383621CB477}" dt="2023-06-27T05:35:02.994" v="491" actId="20577"/>
          <ac:spMkLst>
            <pc:docMk/>
            <pc:sldMk cId="4156328404" sldId="484"/>
            <ac:spMk id="7" creationId="{EBD62573-4B50-EAD6-8C7E-C3AE6A9F45B4}"/>
          </ac:spMkLst>
        </pc:spChg>
        <pc:spChg chg="del">
          <ac:chgData name="Richard Chalk" userId="287f8aa4f4de1d19" providerId="LiveId" clId="{2B8EF38D-F199-4A46-BF3A-8383621CB477}" dt="2023-06-27T05:37:07.651" v="524" actId="478"/>
          <ac:spMkLst>
            <pc:docMk/>
            <pc:sldMk cId="4156328404" sldId="484"/>
            <ac:spMk id="13" creationId="{5CF27FB5-ED98-C38F-CDBF-D46947BB8F14}"/>
          </ac:spMkLst>
        </pc:spChg>
        <pc:picChg chg="add del mod">
          <ac:chgData name="Richard Chalk" userId="287f8aa4f4de1d19" providerId="LiveId" clId="{2B8EF38D-F199-4A46-BF3A-8383621CB477}" dt="2023-06-27T05:34:27.087" v="486" actId="478"/>
          <ac:picMkLst>
            <pc:docMk/>
            <pc:sldMk cId="4156328404" sldId="484"/>
            <ac:picMk id="8" creationId="{5C2FEE95-F1D5-47F2-20CD-2EDF37DFA0A9}"/>
          </ac:picMkLst>
        </pc:picChg>
        <pc:picChg chg="del">
          <ac:chgData name="Richard Chalk" userId="287f8aa4f4de1d19" providerId="LiveId" clId="{2B8EF38D-F199-4A46-BF3A-8383621CB477}" dt="2023-06-27T05:35:18.592" v="494" actId="478"/>
          <ac:picMkLst>
            <pc:docMk/>
            <pc:sldMk cId="4156328404" sldId="484"/>
            <ac:picMk id="9" creationId="{7004119C-2EEA-FFA0-C122-6888D8A1EB13}"/>
          </ac:picMkLst>
        </pc:picChg>
        <pc:picChg chg="del">
          <ac:chgData name="Richard Chalk" userId="287f8aa4f4de1d19" providerId="LiveId" clId="{2B8EF38D-F199-4A46-BF3A-8383621CB477}" dt="2023-06-27T05:37:28.003" v="526" actId="478"/>
          <ac:picMkLst>
            <pc:docMk/>
            <pc:sldMk cId="4156328404" sldId="484"/>
            <ac:picMk id="10" creationId="{8468BF85-5761-0A34-326E-206C9D75D00D}"/>
          </ac:picMkLst>
        </pc:picChg>
        <pc:picChg chg="del">
          <ac:chgData name="Richard Chalk" userId="287f8aa4f4de1d19" providerId="LiveId" clId="{2B8EF38D-F199-4A46-BF3A-8383621CB477}" dt="2023-06-27T05:37:09.888" v="525" actId="478"/>
          <ac:picMkLst>
            <pc:docMk/>
            <pc:sldMk cId="4156328404" sldId="484"/>
            <ac:picMk id="11" creationId="{FB8FC169-B893-869F-1AE2-8B680A6044DA}"/>
          </ac:picMkLst>
        </pc:picChg>
        <pc:picChg chg="add mod">
          <ac:chgData name="Richard Chalk" userId="287f8aa4f4de1d19" providerId="LiveId" clId="{2B8EF38D-F199-4A46-BF3A-8383621CB477}" dt="2023-06-27T05:36:00.937" v="512" actId="1038"/>
          <ac:picMkLst>
            <pc:docMk/>
            <pc:sldMk cId="4156328404" sldId="484"/>
            <ac:picMk id="12" creationId="{7A7D72AE-7E57-C71E-1753-E7C9F7ED3A93}"/>
          </ac:picMkLst>
        </pc:picChg>
        <pc:picChg chg="del">
          <ac:chgData name="Richard Chalk" userId="287f8aa4f4de1d19" providerId="LiveId" clId="{2B8EF38D-F199-4A46-BF3A-8383621CB477}" dt="2023-06-27T05:37:07.651" v="524" actId="478"/>
          <ac:picMkLst>
            <pc:docMk/>
            <pc:sldMk cId="4156328404" sldId="484"/>
            <ac:picMk id="14" creationId="{F3EEE21B-D3CD-1AE1-F19A-A094EFFCA046}"/>
          </ac:picMkLst>
        </pc:picChg>
      </pc:sldChg>
      <pc:sldChg chg="addSp delSp modSp add mod modNotesTx">
        <pc:chgData name="Richard Chalk" userId="287f8aa4f4de1d19" providerId="LiveId" clId="{2B8EF38D-F199-4A46-BF3A-8383621CB477}" dt="2023-06-27T19:51:26.762" v="7065" actId="6549"/>
        <pc:sldMkLst>
          <pc:docMk/>
          <pc:sldMk cId="1536480318" sldId="485"/>
        </pc:sldMkLst>
        <pc:spChg chg="mod">
          <ac:chgData name="Richard Chalk" userId="287f8aa4f4de1d19" providerId="LiveId" clId="{2B8EF38D-F199-4A46-BF3A-8383621CB477}" dt="2023-06-27T06:03:36.946" v="1245" actId="207"/>
          <ac:spMkLst>
            <pc:docMk/>
            <pc:sldMk cId="1536480318" sldId="485"/>
            <ac:spMk id="2" creationId="{2CED0939-2445-F1A3-21AE-0A535344DD5D}"/>
          </ac:spMkLst>
        </pc:spChg>
        <pc:spChg chg="del mod">
          <ac:chgData name="Richard Chalk" userId="287f8aa4f4de1d19" providerId="LiveId" clId="{2B8EF38D-F199-4A46-BF3A-8383621CB477}" dt="2023-06-27T05:59:52.414" v="1033" actId="478"/>
          <ac:spMkLst>
            <pc:docMk/>
            <pc:sldMk cId="1536480318" sldId="485"/>
            <ac:spMk id="3" creationId="{173D56EC-57A4-FE19-1901-5242223ADD72}"/>
          </ac:spMkLst>
        </pc:spChg>
        <pc:spChg chg="mod">
          <ac:chgData name="Richard Chalk" userId="287f8aa4f4de1d19" providerId="LiveId" clId="{2B8EF38D-F199-4A46-BF3A-8383621CB477}" dt="2023-06-27T05:48:02.688" v="663" actId="20577"/>
          <ac:spMkLst>
            <pc:docMk/>
            <pc:sldMk cId="1536480318" sldId="485"/>
            <ac:spMk id="7" creationId="{EBD62573-4B50-EAD6-8C7E-C3AE6A9F45B4}"/>
          </ac:spMkLst>
        </pc:spChg>
        <pc:spChg chg="add mod">
          <ac:chgData name="Richard Chalk" userId="287f8aa4f4de1d19" providerId="LiveId" clId="{2B8EF38D-F199-4A46-BF3A-8383621CB477}" dt="2023-06-27T06:01:06.996" v="1135" actId="207"/>
          <ac:spMkLst>
            <pc:docMk/>
            <pc:sldMk cId="1536480318" sldId="485"/>
            <ac:spMk id="13" creationId="{D1B501A1-7D15-98FC-7701-F46C48B64ECD}"/>
          </ac:spMkLst>
        </pc:spChg>
        <pc:spChg chg="add mod">
          <ac:chgData name="Richard Chalk" userId="287f8aa4f4de1d19" providerId="LiveId" clId="{2B8EF38D-F199-4A46-BF3A-8383621CB477}" dt="2023-06-27T06:02:40.513" v="1207" actId="14100"/>
          <ac:spMkLst>
            <pc:docMk/>
            <pc:sldMk cId="1536480318" sldId="485"/>
            <ac:spMk id="15" creationId="{5A51FC35-4B34-9E2E-6FA8-CFBCBD08248F}"/>
          </ac:spMkLst>
        </pc:spChg>
        <pc:spChg chg="add mod">
          <ac:chgData name="Richard Chalk" userId="287f8aa4f4de1d19" providerId="LiveId" clId="{2B8EF38D-F199-4A46-BF3A-8383621CB477}" dt="2023-06-27T06:03:10.922" v="1230" actId="1037"/>
          <ac:spMkLst>
            <pc:docMk/>
            <pc:sldMk cId="1536480318" sldId="485"/>
            <ac:spMk id="16" creationId="{45A03B51-2AB7-D345-91A6-9FC2F529E564}"/>
          </ac:spMkLst>
        </pc:spChg>
        <pc:spChg chg="add mod">
          <ac:chgData name="Richard Chalk" userId="287f8aa4f4de1d19" providerId="LiveId" clId="{2B8EF38D-F199-4A46-BF3A-8383621CB477}" dt="2023-06-27T06:03:17.282" v="1241" actId="1037"/>
          <ac:spMkLst>
            <pc:docMk/>
            <pc:sldMk cId="1536480318" sldId="485"/>
            <ac:spMk id="17" creationId="{79A053A8-5885-A64C-38B3-B8105D6BD749}"/>
          </ac:spMkLst>
        </pc:spChg>
        <pc:picChg chg="add mod">
          <ac:chgData name="Richard Chalk" userId="287f8aa4f4de1d19" providerId="LiveId" clId="{2B8EF38D-F199-4A46-BF3A-8383621CB477}" dt="2023-06-27T06:00:32.738" v="1127" actId="1035"/>
          <ac:picMkLst>
            <pc:docMk/>
            <pc:sldMk cId="1536480318" sldId="485"/>
            <ac:picMk id="8" creationId="{15AD79BB-BA7D-05B6-ED13-FC8EAD47FF44}"/>
          </ac:picMkLst>
        </pc:picChg>
        <pc:picChg chg="add mod">
          <ac:chgData name="Richard Chalk" userId="287f8aa4f4de1d19" providerId="LiveId" clId="{2B8EF38D-F199-4A46-BF3A-8383621CB477}" dt="2023-06-27T06:00:42.336" v="1129" actId="1076"/>
          <ac:picMkLst>
            <pc:docMk/>
            <pc:sldMk cId="1536480318" sldId="485"/>
            <ac:picMk id="10" creationId="{F9C6E67F-F14D-B4E7-94FD-0FF6B208B99A}"/>
          </ac:picMkLst>
        </pc:picChg>
        <pc:picChg chg="add mod">
          <ac:chgData name="Richard Chalk" userId="287f8aa4f4de1d19" providerId="LiveId" clId="{2B8EF38D-F199-4A46-BF3A-8383621CB477}" dt="2023-06-27T12:36:23.262" v="3962" actId="1037"/>
          <ac:picMkLst>
            <pc:docMk/>
            <pc:sldMk cId="1536480318" sldId="485"/>
            <ac:picMk id="11" creationId="{7591CF3C-0E81-C0E3-3DC7-5B10D545F525}"/>
          </ac:picMkLst>
        </pc:picChg>
        <pc:picChg chg="del">
          <ac:chgData name="Richard Chalk" userId="287f8aa4f4de1d19" providerId="LiveId" clId="{2B8EF38D-F199-4A46-BF3A-8383621CB477}" dt="2023-06-27T05:48:05.867" v="664" actId="478"/>
          <ac:picMkLst>
            <pc:docMk/>
            <pc:sldMk cId="1536480318" sldId="485"/>
            <ac:picMk id="12" creationId="{7A7D72AE-7E57-C71E-1753-E7C9F7ED3A93}"/>
          </ac:picMkLst>
        </pc:picChg>
        <pc:picChg chg="add mod">
          <ac:chgData name="Richard Chalk" userId="287f8aa4f4de1d19" providerId="LiveId" clId="{2B8EF38D-F199-4A46-BF3A-8383621CB477}" dt="2023-06-27T06:00:45.696" v="1130" actId="1076"/>
          <ac:picMkLst>
            <pc:docMk/>
            <pc:sldMk cId="1536480318" sldId="485"/>
            <ac:picMk id="14" creationId="{F74CA690-A90F-B27E-4793-4DD15AC37633}"/>
          </ac:picMkLst>
        </pc:picChg>
      </pc:sldChg>
      <pc:sldChg chg="addSp delSp modSp add mod modNotesTx">
        <pc:chgData name="Richard Chalk" userId="287f8aa4f4de1d19" providerId="LiveId" clId="{2B8EF38D-F199-4A46-BF3A-8383621CB477}" dt="2023-06-27T19:53:19.462" v="7071" actId="20577"/>
        <pc:sldMkLst>
          <pc:docMk/>
          <pc:sldMk cId="2382668309" sldId="486"/>
        </pc:sldMkLst>
        <pc:spChg chg="mod">
          <ac:chgData name="Richard Chalk" userId="287f8aa4f4de1d19" providerId="LiveId" clId="{2B8EF38D-F199-4A46-BF3A-8383621CB477}" dt="2023-06-27T19:53:10.169" v="7067" actId="113"/>
          <ac:spMkLst>
            <pc:docMk/>
            <pc:sldMk cId="2382668309" sldId="486"/>
            <ac:spMk id="2" creationId="{2CED0939-2445-F1A3-21AE-0A535344DD5D}"/>
          </ac:spMkLst>
        </pc:spChg>
        <pc:spChg chg="mod">
          <ac:chgData name="Richard Chalk" userId="287f8aa4f4de1d19" providerId="LiveId" clId="{2B8EF38D-F199-4A46-BF3A-8383621CB477}" dt="2023-06-27T19:53:19.462" v="7071" actId="20577"/>
          <ac:spMkLst>
            <pc:docMk/>
            <pc:sldMk cId="2382668309" sldId="486"/>
            <ac:spMk id="3" creationId="{173D56EC-57A4-FE19-1901-5242223ADD72}"/>
          </ac:spMkLst>
        </pc:spChg>
        <pc:spChg chg="mod">
          <ac:chgData name="Richard Chalk" userId="287f8aa4f4de1d19" providerId="LiveId" clId="{2B8EF38D-F199-4A46-BF3A-8383621CB477}" dt="2023-06-27T09:23:45.489" v="1786" actId="20577"/>
          <ac:spMkLst>
            <pc:docMk/>
            <pc:sldMk cId="2382668309" sldId="486"/>
            <ac:spMk id="7" creationId="{EBD62573-4B50-EAD6-8C7E-C3AE6A9F45B4}"/>
          </ac:spMkLst>
        </pc:spChg>
        <pc:spChg chg="add mod">
          <ac:chgData name="Richard Chalk" userId="287f8aa4f4de1d19" providerId="LiveId" clId="{2B8EF38D-F199-4A46-BF3A-8383621CB477}" dt="2023-06-27T12:38:04.479" v="4020" actId="1038"/>
          <ac:spMkLst>
            <pc:docMk/>
            <pc:sldMk cId="2382668309" sldId="486"/>
            <ac:spMk id="13" creationId="{7F22F0FE-05A8-5D55-F7D2-1DF2D42368A6}"/>
          </ac:spMkLst>
        </pc:spChg>
        <pc:spChg chg="add mod">
          <ac:chgData name="Richard Chalk" userId="287f8aa4f4de1d19" providerId="LiveId" clId="{2B8EF38D-F199-4A46-BF3A-8383621CB477}" dt="2023-06-27T19:52:52.805" v="7066" actId="688"/>
          <ac:spMkLst>
            <pc:docMk/>
            <pc:sldMk cId="2382668309" sldId="486"/>
            <ac:spMk id="14" creationId="{346433D7-D030-1DB5-5666-C47E6241165F}"/>
          </ac:spMkLst>
        </pc:spChg>
        <pc:spChg chg="add del">
          <ac:chgData name="Richard Chalk" userId="287f8aa4f4de1d19" providerId="LiveId" clId="{2B8EF38D-F199-4A46-BF3A-8383621CB477}" dt="2023-06-27T12:40:19.303" v="4034" actId="478"/>
          <ac:spMkLst>
            <pc:docMk/>
            <pc:sldMk cId="2382668309" sldId="486"/>
            <ac:spMk id="15" creationId="{E844CFDB-A07E-A2B7-4B0D-E609CE97A53C}"/>
          </ac:spMkLst>
        </pc:spChg>
        <pc:spChg chg="add del">
          <ac:chgData name="Richard Chalk" userId="287f8aa4f4de1d19" providerId="LiveId" clId="{2B8EF38D-F199-4A46-BF3A-8383621CB477}" dt="2023-06-27T12:40:28.480" v="4040"/>
          <ac:spMkLst>
            <pc:docMk/>
            <pc:sldMk cId="2382668309" sldId="486"/>
            <ac:spMk id="16" creationId="{AA1F3C33-8636-CE8D-D66C-D4248BED346F}"/>
          </ac:spMkLst>
        </pc:spChg>
        <pc:spChg chg="add del">
          <ac:chgData name="Richard Chalk" userId="287f8aa4f4de1d19" providerId="LiveId" clId="{2B8EF38D-F199-4A46-BF3A-8383621CB477}" dt="2023-06-27T12:40:26.944" v="4038"/>
          <ac:spMkLst>
            <pc:docMk/>
            <pc:sldMk cId="2382668309" sldId="486"/>
            <ac:spMk id="17" creationId="{878A035E-8A34-F90B-F653-F860A1DFC841}"/>
          </ac:spMkLst>
        </pc:spChg>
        <pc:spChg chg="add mod">
          <ac:chgData name="Richard Chalk" userId="287f8aa4f4de1d19" providerId="LiveId" clId="{2B8EF38D-F199-4A46-BF3A-8383621CB477}" dt="2023-06-27T12:41:17.590" v="4084" actId="1076"/>
          <ac:spMkLst>
            <pc:docMk/>
            <pc:sldMk cId="2382668309" sldId="486"/>
            <ac:spMk id="18" creationId="{17C74C20-291C-E3C0-5FBA-85C188C19E8D}"/>
          </ac:spMkLst>
        </pc:spChg>
        <pc:picChg chg="add mod">
          <ac:chgData name="Richard Chalk" userId="287f8aa4f4de1d19" providerId="LiveId" clId="{2B8EF38D-F199-4A46-BF3A-8383621CB477}" dt="2023-06-27T09:29:06.181" v="1894" actId="14100"/>
          <ac:picMkLst>
            <pc:docMk/>
            <pc:sldMk cId="2382668309" sldId="486"/>
            <ac:picMk id="9" creationId="{3823605B-9487-A129-E066-4BE5F495105C}"/>
          </ac:picMkLst>
        </pc:picChg>
        <pc:picChg chg="add mod">
          <ac:chgData name="Richard Chalk" userId="287f8aa4f4de1d19" providerId="LiveId" clId="{2B8EF38D-F199-4A46-BF3A-8383621CB477}" dt="2023-06-27T09:27:13.774" v="1841" actId="1038"/>
          <ac:picMkLst>
            <pc:docMk/>
            <pc:sldMk cId="2382668309" sldId="486"/>
            <ac:picMk id="11" creationId="{65CE08CB-641E-2FA1-A5CF-82F7A8DDF25E}"/>
          </ac:picMkLst>
        </pc:picChg>
        <pc:picChg chg="del">
          <ac:chgData name="Richard Chalk" userId="287f8aa4f4de1d19" providerId="LiveId" clId="{2B8EF38D-F199-4A46-BF3A-8383621CB477}" dt="2023-06-27T09:23:47.953" v="1787" actId="478"/>
          <ac:picMkLst>
            <pc:docMk/>
            <pc:sldMk cId="2382668309" sldId="486"/>
            <ac:picMk id="12" creationId="{7A7D72AE-7E57-C71E-1753-E7C9F7ED3A93}"/>
          </ac:picMkLst>
        </pc:picChg>
        <pc:picChg chg="add mod">
          <ac:chgData name="Richard Chalk" userId="287f8aa4f4de1d19" providerId="LiveId" clId="{2B8EF38D-F199-4A46-BF3A-8383621CB477}" dt="2023-06-27T12:41:17.590" v="4084" actId="1076"/>
          <ac:picMkLst>
            <pc:docMk/>
            <pc:sldMk cId="2382668309" sldId="486"/>
            <ac:picMk id="19" creationId="{82367BFE-F30F-77E5-6743-13F5AA7E7331}"/>
          </ac:picMkLst>
        </pc:picChg>
        <pc:picChg chg="add del mod">
          <ac:chgData name="Richard Chalk" userId="287f8aa4f4de1d19" providerId="LiveId" clId="{2B8EF38D-F199-4A46-BF3A-8383621CB477}" dt="2023-06-27T09:24:21.704" v="1795" actId="21"/>
          <ac:picMkLst>
            <pc:docMk/>
            <pc:sldMk cId="2382668309" sldId="486"/>
            <ac:picMk id="1026" creationId="{6F4FC876-27B1-5818-D26B-F548C7921AA5}"/>
          </ac:picMkLst>
        </pc:picChg>
        <pc:picChg chg="add del mod">
          <ac:chgData name="Richard Chalk" userId="287f8aa4f4de1d19" providerId="LiveId" clId="{2B8EF38D-F199-4A46-BF3A-8383621CB477}" dt="2023-06-27T09:26:24.104" v="1812" actId="21"/>
          <ac:picMkLst>
            <pc:docMk/>
            <pc:sldMk cId="2382668309" sldId="486"/>
            <ac:picMk id="1028" creationId="{B141EFF6-5C1E-4203-6F2E-F6AC06C09222}"/>
          </ac:picMkLst>
        </pc:picChg>
        <pc:picChg chg="add del mod">
          <ac:chgData name="Richard Chalk" userId="287f8aa4f4de1d19" providerId="LiveId" clId="{2B8EF38D-F199-4A46-BF3A-8383621CB477}" dt="2023-06-27T12:39:18.654" v="4024" actId="478"/>
          <ac:picMkLst>
            <pc:docMk/>
            <pc:sldMk cId="2382668309" sldId="486"/>
            <ac:picMk id="1030" creationId="{679510FD-EE18-DA3A-8A50-8BCE8B8D4645}"/>
          </ac:picMkLst>
        </pc:picChg>
        <pc:picChg chg="add del">
          <ac:chgData name="Richard Chalk" userId="287f8aa4f4de1d19" providerId="LiveId" clId="{2B8EF38D-F199-4A46-BF3A-8383621CB477}" dt="2023-06-27T12:39:24.875" v="4026" actId="478"/>
          <ac:picMkLst>
            <pc:docMk/>
            <pc:sldMk cId="2382668309" sldId="486"/>
            <ac:picMk id="1032" creationId="{91FA5DFC-5582-D59A-D7FF-058629E0955B}"/>
          </ac:picMkLst>
        </pc:picChg>
        <pc:picChg chg="add del mod">
          <ac:chgData name="Richard Chalk" userId="287f8aa4f4de1d19" providerId="LiveId" clId="{2B8EF38D-F199-4A46-BF3A-8383621CB477}" dt="2023-06-27T12:40:17.295" v="4032" actId="478"/>
          <ac:picMkLst>
            <pc:docMk/>
            <pc:sldMk cId="2382668309" sldId="486"/>
            <ac:picMk id="1034" creationId="{1B8C6F95-D062-124A-B9C6-BA7CBBD622F7}"/>
          </ac:picMkLst>
        </pc:picChg>
        <pc:picChg chg="add mod">
          <ac:chgData name="Richard Chalk" userId="287f8aa4f4de1d19" providerId="LiveId" clId="{2B8EF38D-F199-4A46-BF3A-8383621CB477}" dt="2023-06-27T12:40:49.480" v="4064" actId="1035"/>
          <ac:picMkLst>
            <pc:docMk/>
            <pc:sldMk cId="2382668309" sldId="486"/>
            <ac:picMk id="1042" creationId="{334E627C-9CC7-0ED6-647D-BF41653E786F}"/>
          </ac:picMkLst>
        </pc:picChg>
      </pc:sldChg>
      <pc:sldChg chg="addSp delSp modSp add mod modNotesTx">
        <pc:chgData name="Richard Chalk" userId="287f8aa4f4de1d19" providerId="LiveId" clId="{2B8EF38D-F199-4A46-BF3A-8383621CB477}" dt="2023-06-27T19:54:13.731" v="7090" actId="113"/>
        <pc:sldMkLst>
          <pc:docMk/>
          <pc:sldMk cId="2256032000" sldId="487"/>
        </pc:sldMkLst>
        <pc:spChg chg="mod">
          <ac:chgData name="Richard Chalk" userId="287f8aa4f4de1d19" providerId="LiveId" clId="{2B8EF38D-F199-4A46-BF3A-8383621CB477}" dt="2023-06-27T19:54:13.731" v="7090" actId="113"/>
          <ac:spMkLst>
            <pc:docMk/>
            <pc:sldMk cId="2256032000" sldId="487"/>
            <ac:spMk id="2" creationId="{2CED0939-2445-F1A3-21AE-0A535344DD5D}"/>
          </ac:spMkLst>
        </pc:spChg>
        <pc:spChg chg="mod">
          <ac:chgData name="Richard Chalk" userId="287f8aa4f4de1d19" providerId="LiveId" clId="{2B8EF38D-F199-4A46-BF3A-8383621CB477}" dt="2023-06-27T09:41:47.162" v="2250" actId="1036"/>
          <ac:spMkLst>
            <pc:docMk/>
            <pc:sldMk cId="2256032000" sldId="487"/>
            <ac:spMk id="3" creationId="{173D56EC-57A4-FE19-1901-5242223ADD72}"/>
          </ac:spMkLst>
        </pc:spChg>
        <pc:spChg chg="mod">
          <ac:chgData name="Richard Chalk" userId="287f8aa4f4de1d19" providerId="LiveId" clId="{2B8EF38D-F199-4A46-BF3A-8383621CB477}" dt="2023-06-27T09:32:58.432" v="2026" actId="20577"/>
          <ac:spMkLst>
            <pc:docMk/>
            <pc:sldMk cId="2256032000" sldId="487"/>
            <ac:spMk id="7" creationId="{EBD62573-4B50-EAD6-8C7E-C3AE6A9F45B4}"/>
          </ac:spMkLst>
        </pc:spChg>
        <pc:spChg chg="add del mod">
          <ac:chgData name="Richard Chalk" userId="287f8aa4f4de1d19" providerId="LiveId" clId="{2B8EF38D-F199-4A46-BF3A-8383621CB477}" dt="2023-06-27T09:32:13.609" v="1996" actId="478"/>
          <ac:spMkLst>
            <pc:docMk/>
            <pc:sldMk cId="2256032000" sldId="487"/>
            <ac:spMk id="8" creationId="{773403AA-2784-4010-A8B4-4F5944C3D820}"/>
          </ac:spMkLst>
        </pc:spChg>
        <pc:spChg chg="add mod">
          <ac:chgData name="Richard Chalk" userId="287f8aa4f4de1d19" providerId="LiveId" clId="{2B8EF38D-F199-4A46-BF3A-8383621CB477}" dt="2023-06-27T09:41:43.115" v="2238" actId="14100"/>
          <ac:spMkLst>
            <pc:docMk/>
            <pc:sldMk cId="2256032000" sldId="487"/>
            <ac:spMk id="10" creationId="{70678C4E-BAF0-E136-7086-FB1AE3B07438}"/>
          </ac:spMkLst>
        </pc:spChg>
        <pc:picChg chg="del">
          <ac:chgData name="Richard Chalk" userId="287f8aa4f4de1d19" providerId="LiveId" clId="{2B8EF38D-F199-4A46-BF3A-8383621CB477}" dt="2023-06-27T09:30:05.999" v="1922" actId="478"/>
          <ac:picMkLst>
            <pc:docMk/>
            <pc:sldMk cId="2256032000" sldId="487"/>
            <ac:picMk id="11" creationId="{65CE08CB-641E-2FA1-A5CF-82F7A8DDF25E}"/>
          </ac:picMkLst>
        </pc:picChg>
      </pc:sldChg>
      <pc:sldChg chg="add del">
        <pc:chgData name="Richard Chalk" userId="287f8aa4f4de1d19" providerId="LiveId" clId="{2B8EF38D-F199-4A46-BF3A-8383621CB477}" dt="2023-06-27T09:40:24.633" v="2174"/>
        <pc:sldMkLst>
          <pc:docMk/>
          <pc:sldMk cId="1259729985" sldId="488"/>
        </pc:sldMkLst>
      </pc:sldChg>
      <pc:sldChg chg="addSp delSp modSp add mod modNotesTx">
        <pc:chgData name="Richard Chalk" userId="287f8aa4f4de1d19" providerId="LiveId" clId="{2B8EF38D-F199-4A46-BF3A-8383621CB477}" dt="2023-06-27T20:03:25.958" v="7316" actId="14100"/>
        <pc:sldMkLst>
          <pc:docMk/>
          <pc:sldMk cId="4050212863" sldId="488"/>
        </pc:sldMkLst>
        <pc:spChg chg="mod">
          <ac:chgData name="Richard Chalk" userId="287f8aa4f4de1d19" providerId="LiveId" clId="{2B8EF38D-F199-4A46-BF3A-8383621CB477}" dt="2023-06-27T20:03:01.163" v="7304" actId="6549"/>
          <ac:spMkLst>
            <pc:docMk/>
            <pc:sldMk cId="4050212863" sldId="488"/>
            <ac:spMk id="2" creationId="{2CED0939-2445-F1A3-21AE-0A535344DD5D}"/>
          </ac:spMkLst>
        </pc:spChg>
        <pc:spChg chg="del">
          <ac:chgData name="Richard Chalk" userId="287f8aa4f4de1d19" providerId="LiveId" clId="{2B8EF38D-F199-4A46-BF3A-8383621CB477}" dt="2023-06-27T12:21:29.051" v="3627" actId="478"/>
          <ac:spMkLst>
            <pc:docMk/>
            <pc:sldMk cId="4050212863" sldId="488"/>
            <ac:spMk id="3" creationId="{173D56EC-57A4-FE19-1901-5242223ADD72}"/>
          </ac:spMkLst>
        </pc:spChg>
        <pc:spChg chg="mod">
          <ac:chgData name="Richard Chalk" userId="287f8aa4f4de1d19" providerId="LiveId" clId="{2B8EF38D-F199-4A46-BF3A-8383621CB477}" dt="2023-06-27T10:55:17.604" v="2515" actId="20577"/>
          <ac:spMkLst>
            <pc:docMk/>
            <pc:sldMk cId="4050212863" sldId="488"/>
            <ac:spMk id="7" creationId="{EBD62573-4B50-EAD6-8C7E-C3AE6A9F45B4}"/>
          </ac:spMkLst>
        </pc:spChg>
        <pc:spChg chg="add del">
          <ac:chgData name="Richard Chalk" userId="287f8aa4f4de1d19" providerId="LiveId" clId="{2B8EF38D-F199-4A46-BF3A-8383621CB477}" dt="2023-06-27T12:18:56.002" v="3600" actId="478"/>
          <ac:spMkLst>
            <pc:docMk/>
            <pc:sldMk cId="4050212863" sldId="488"/>
            <ac:spMk id="8" creationId="{527C59FE-9190-09A3-106A-2E9F923F44FC}"/>
          </ac:spMkLst>
        </pc:spChg>
        <pc:spChg chg="mod">
          <ac:chgData name="Richard Chalk" userId="287f8aa4f4de1d19" providerId="LiveId" clId="{2B8EF38D-F199-4A46-BF3A-8383621CB477}" dt="2023-06-27T20:03:25.958" v="7316" actId="14100"/>
          <ac:spMkLst>
            <pc:docMk/>
            <pc:sldMk cId="4050212863" sldId="488"/>
            <ac:spMk id="10" creationId="{70678C4E-BAF0-E136-7086-FB1AE3B07438}"/>
          </ac:spMkLst>
        </pc:spChg>
      </pc:sldChg>
      <pc:sldChg chg="delSp modSp add mod ord modNotesTx">
        <pc:chgData name="Richard Chalk" userId="287f8aa4f4de1d19" providerId="LiveId" clId="{2B8EF38D-F199-4A46-BF3A-8383621CB477}" dt="2023-06-27T19:58:27.720" v="7150" actId="20577"/>
        <pc:sldMkLst>
          <pc:docMk/>
          <pc:sldMk cId="628926321" sldId="489"/>
        </pc:sldMkLst>
        <pc:spChg chg="mod">
          <ac:chgData name="Richard Chalk" userId="287f8aa4f4de1d19" providerId="LiveId" clId="{2B8EF38D-F199-4A46-BF3A-8383621CB477}" dt="2023-06-27T10:58:53.597" v="2569" actId="14100"/>
          <ac:spMkLst>
            <pc:docMk/>
            <pc:sldMk cId="628926321" sldId="489"/>
            <ac:spMk id="2" creationId="{2CED0939-2445-F1A3-21AE-0A535344DD5D}"/>
          </ac:spMkLst>
        </pc:spChg>
        <pc:spChg chg="mod">
          <ac:chgData name="Richard Chalk" userId="287f8aa4f4de1d19" providerId="LiveId" clId="{2B8EF38D-F199-4A46-BF3A-8383621CB477}" dt="2023-06-27T11:00:04.973" v="2610" actId="1036"/>
          <ac:spMkLst>
            <pc:docMk/>
            <pc:sldMk cId="628926321" sldId="489"/>
            <ac:spMk id="3" creationId="{173D56EC-57A4-FE19-1901-5242223ADD72}"/>
          </ac:spMkLst>
        </pc:spChg>
        <pc:spChg chg="mod">
          <ac:chgData name="Richard Chalk" userId="287f8aa4f4de1d19" providerId="LiveId" clId="{2B8EF38D-F199-4A46-BF3A-8383621CB477}" dt="2023-06-27T10:55:14.633" v="2513" actId="20577"/>
          <ac:spMkLst>
            <pc:docMk/>
            <pc:sldMk cId="628926321" sldId="489"/>
            <ac:spMk id="7" creationId="{EBD62573-4B50-EAD6-8C7E-C3AE6A9F45B4}"/>
          </ac:spMkLst>
        </pc:spChg>
        <pc:spChg chg="del">
          <ac:chgData name="Richard Chalk" userId="287f8aa4f4de1d19" providerId="LiveId" clId="{2B8EF38D-F199-4A46-BF3A-8383621CB477}" dt="2023-06-27T10:55:34.109" v="2516" actId="478"/>
          <ac:spMkLst>
            <pc:docMk/>
            <pc:sldMk cId="628926321" sldId="489"/>
            <ac:spMk id="8" creationId="{527C59FE-9190-09A3-106A-2E9F923F44FC}"/>
          </ac:spMkLst>
        </pc:spChg>
        <pc:spChg chg="mod">
          <ac:chgData name="Richard Chalk" userId="287f8aa4f4de1d19" providerId="LiveId" clId="{2B8EF38D-F199-4A46-BF3A-8383621CB477}" dt="2023-06-27T11:01:54.695" v="2676" actId="20577"/>
          <ac:spMkLst>
            <pc:docMk/>
            <pc:sldMk cId="628926321" sldId="489"/>
            <ac:spMk id="10" creationId="{70678C4E-BAF0-E136-7086-FB1AE3B07438}"/>
          </ac:spMkLst>
        </pc:spChg>
      </pc:sldChg>
      <pc:sldChg chg="addSp delSp modSp add mod modNotesTx">
        <pc:chgData name="Richard Chalk" userId="287f8aa4f4de1d19" providerId="LiveId" clId="{2B8EF38D-F199-4A46-BF3A-8383621CB477}" dt="2023-06-27T20:04:37.575" v="7338" actId="6549"/>
        <pc:sldMkLst>
          <pc:docMk/>
          <pc:sldMk cId="255559091" sldId="490"/>
        </pc:sldMkLst>
        <pc:spChg chg="del mod">
          <ac:chgData name="Richard Chalk" userId="287f8aa4f4de1d19" providerId="LiveId" clId="{2B8EF38D-F199-4A46-BF3A-8383621CB477}" dt="2023-06-27T11:20:28.286" v="3075" actId="478"/>
          <ac:spMkLst>
            <pc:docMk/>
            <pc:sldMk cId="255559091" sldId="490"/>
            <ac:spMk id="2" creationId="{2CED0939-2445-F1A3-21AE-0A535344DD5D}"/>
          </ac:spMkLst>
        </pc:spChg>
        <pc:spChg chg="del mod">
          <ac:chgData name="Richard Chalk" userId="287f8aa4f4de1d19" providerId="LiveId" clId="{2B8EF38D-F199-4A46-BF3A-8383621CB477}" dt="2023-06-27T11:20:14.841" v="3072" actId="478"/>
          <ac:spMkLst>
            <pc:docMk/>
            <pc:sldMk cId="255559091" sldId="490"/>
            <ac:spMk id="3" creationId="{173D56EC-57A4-FE19-1901-5242223ADD72}"/>
          </ac:spMkLst>
        </pc:spChg>
        <pc:spChg chg="mod">
          <ac:chgData name="Richard Chalk" userId="287f8aa4f4de1d19" providerId="LiveId" clId="{2B8EF38D-F199-4A46-BF3A-8383621CB477}" dt="2023-06-27T11:13:01.782" v="2994" actId="20577"/>
          <ac:spMkLst>
            <pc:docMk/>
            <pc:sldMk cId="255559091" sldId="490"/>
            <ac:spMk id="7" creationId="{EBD62573-4B50-EAD6-8C7E-C3AE6A9F45B4}"/>
          </ac:spMkLst>
        </pc:spChg>
        <pc:spChg chg="add del mod">
          <ac:chgData name="Richard Chalk" userId="287f8aa4f4de1d19" providerId="LiveId" clId="{2B8EF38D-F199-4A46-BF3A-8383621CB477}" dt="2023-06-27T09:43:07.677" v="2270" actId="478"/>
          <ac:spMkLst>
            <pc:docMk/>
            <pc:sldMk cId="255559091" sldId="490"/>
            <ac:spMk id="8" creationId="{34B94215-E08C-B6E3-6573-6E88FB92C0B9}"/>
          </ac:spMkLst>
        </pc:spChg>
        <pc:spChg chg="del mod">
          <ac:chgData name="Richard Chalk" userId="287f8aa4f4de1d19" providerId="LiveId" clId="{2B8EF38D-F199-4A46-BF3A-8383621CB477}" dt="2023-06-27T11:17:01.169" v="3035" actId="478"/>
          <ac:spMkLst>
            <pc:docMk/>
            <pc:sldMk cId="255559091" sldId="490"/>
            <ac:spMk id="10" creationId="{70678C4E-BAF0-E136-7086-FB1AE3B07438}"/>
          </ac:spMkLst>
        </pc:spChg>
        <pc:spChg chg="add mod">
          <ac:chgData name="Richard Chalk" userId="287f8aa4f4de1d19" providerId="LiveId" clId="{2B8EF38D-F199-4A46-BF3A-8383621CB477}" dt="2023-06-27T11:20:22.658" v="3074" actId="14100"/>
          <ac:spMkLst>
            <pc:docMk/>
            <pc:sldMk cId="255559091" sldId="490"/>
            <ac:spMk id="11" creationId="{34D08F20-1074-DBCC-BF90-B576C54E8BFD}"/>
          </ac:spMkLst>
        </pc:spChg>
        <pc:spChg chg="add del mod">
          <ac:chgData name="Richard Chalk" userId="287f8aa4f4de1d19" providerId="LiveId" clId="{2B8EF38D-F199-4A46-BF3A-8383621CB477}" dt="2023-06-27T11:17:03.927" v="3037" actId="478"/>
          <ac:spMkLst>
            <pc:docMk/>
            <pc:sldMk cId="255559091" sldId="490"/>
            <ac:spMk id="12" creationId="{D77069C5-6D8B-A5A2-0A2C-95C0235406C5}"/>
          </ac:spMkLst>
        </pc:spChg>
        <pc:spChg chg="add mod ord">
          <ac:chgData name="Richard Chalk" userId="287f8aa4f4de1d19" providerId="LiveId" clId="{2B8EF38D-F199-4A46-BF3A-8383621CB477}" dt="2023-06-27T13:51:27.343" v="4859" actId="167"/>
          <ac:spMkLst>
            <pc:docMk/>
            <pc:sldMk cId="255559091" sldId="490"/>
            <ac:spMk id="15" creationId="{1FA934E4-F09D-A434-225B-0A01DB2E1161}"/>
          </ac:spMkLst>
        </pc:spChg>
        <pc:spChg chg="add mod">
          <ac:chgData name="Richard Chalk" userId="287f8aa4f4de1d19" providerId="LiveId" clId="{2B8EF38D-F199-4A46-BF3A-8383621CB477}" dt="2023-06-27T20:04:37.575" v="7338" actId="6549"/>
          <ac:spMkLst>
            <pc:docMk/>
            <pc:sldMk cId="255559091" sldId="490"/>
            <ac:spMk id="16" creationId="{4EF0A85C-D886-A44B-95BD-661462D7E04F}"/>
          </ac:spMkLst>
        </pc:spChg>
        <pc:spChg chg="add mod">
          <ac:chgData name="Richard Chalk" userId="287f8aa4f4de1d19" providerId="LiveId" clId="{2B8EF38D-F199-4A46-BF3A-8383621CB477}" dt="2023-06-27T11:23:46.923" v="3149" actId="207"/>
          <ac:spMkLst>
            <pc:docMk/>
            <pc:sldMk cId="255559091" sldId="490"/>
            <ac:spMk id="17" creationId="{37BA4E78-FAF2-81F6-F0DE-FADD7CF9FD45}"/>
          </ac:spMkLst>
        </pc:spChg>
        <pc:picChg chg="del">
          <ac:chgData name="Richard Chalk" userId="287f8aa4f4de1d19" providerId="LiveId" clId="{2B8EF38D-F199-4A46-BF3A-8383621CB477}" dt="2023-06-27T11:13:14.783" v="2996" actId="478"/>
          <ac:picMkLst>
            <pc:docMk/>
            <pc:sldMk cId="255559091" sldId="490"/>
            <ac:picMk id="9" creationId="{3823605B-9487-A129-E066-4BE5F495105C}"/>
          </ac:picMkLst>
        </pc:picChg>
        <pc:picChg chg="add del mod">
          <ac:chgData name="Richard Chalk" userId="287f8aa4f4de1d19" providerId="LiveId" clId="{2B8EF38D-F199-4A46-BF3A-8383621CB477}" dt="2023-06-27T11:17:02.813" v="3036" actId="478"/>
          <ac:picMkLst>
            <pc:docMk/>
            <pc:sldMk cId="255559091" sldId="490"/>
            <ac:picMk id="13" creationId="{84B1B04A-EB95-C207-060F-D8A15823FAA3}"/>
          </ac:picMkLst>
        </pc:picChg>
        <pc:picChg chg="add mod">
          <ac:chgData name="Richard Chalk" userId="287f8aa4f4de1d19" providerId="LiveId" clId="{2B8EF38D-F199-4A46-BF3A-8383621CB477}" dt="2023-06-27T11:23:37.262" v="3147" actId="1038"/>
          <ac:picMkLst>
            <pc:docMk/>
            <pc:sldMk cId="255559091" sldId="490"/>
            <ac:picMk id="18" creationId="{04E8523B-2D3A-5106-90D9-D228D396E8DD}"/>
          </ac:picMkLst>
        </pc:picChg>
        <pc:picChg chg="add mod">
          <ac:chgData name="Richard Chalk" userId="287f8aa4f4de1d19" providerId="LiveId" clId="{2B8EF38D-F199-4A46-BF3A-8383621CB477}" dt="2023-06-27T12:44:34.755" v="4112" actId="1076"/>
          <ac:picMkLst>
            <pc:docMk/>
            <pc:sldMk cId="255559091" sldId="490"/>
            <ac:picMk id="19" creationId="{F1DFF061-5D21-29D1-832D-A70CD532744E}"/>
          </ac:picMkLst>
        </pc:picChg>
        <pc:picChg chg="add mod">
          <ac:chgData name="Richard Chalk" userId="287f8aa4f4de1d19" providerId="LiveId" clId="{2B8EF38D-F199-4A46-BF3A-8383621CB477}" dt="2023-06-27T11:14:59.467" v="3033" actId="1076"/>
          <ac:picMkLst>
            <pc:docMk/>
            <pc:sldMk cId="255559091" sldId="490"/>
            <ac:picMk id="5122" creationId="{90D0A473-D405-919F-9E9B-C6193D90BA9D}"/>
          </ac:picMkLst>
        </pc:picChg>
      </pc:sldChg>
      <pc:sldChg chg="addSp modSp add mod modNotesTx">
        <pc:chgData name="Richard Chalk" userId="287f8aa4f4de1d19" providerId="LiveId" clId="{2B8EF38D-F199-4A46-BF3A-8383621CB477}" dt="2023-06-27T19:58:44.116" v="7154" actId="6549"/>
        <pc:sldMkLst>
          <pc:docMk/>
          <pc:sldMk cId="3352906070" sldId="491"/>
        </pc:sldMkLst>
        <pc:spChg chg="mod">
          <ac:chgData name="Richard Chalk" userId="287f8aa4f4de1d19" providerId="LiveId" clId="{2B8EF38D-F199-4A46-BF3A-8383621CB477}" dt="2023-06-27T11:05:45.902" v="2809" actId="21"/>
          <ac:spMkLst>
            <pc:docMk/>
            <pc:sldMk cId="3352906070" sldId="491"/>
            <ac:spMk id="2" creationId="{2CED0939-2445-F1A3-21AE-0A535344DD5D}"/>
          </ac:spMkLst>
        </pc:spChg>
        <pc:spChg chg="mod">
          <ac:chgData name="Richard Chalk" userId="287f8aa4f4de1d19" providerId="LiveId" clId="{2B8EF38D-F199-4A46-BF3A-8383621CB477}" dt="2023-06-27T11:03:04.908" v="2736" actId="1076"/>
          <ac:spMkLst>
            <pc:docMk/>
            <pc:sldMk cId="3352906070" sldId="491"/>
            <ac:spMk id="3" creationId="{173D56EC-57A4-FE19-1901-5242223ADD72}"/>
          </ac:spMkLst>
        </pc:spChg>
        <pc:spChg chg="mod">
          <ac:chgData name="Richard Chalk" userId="287f8aa4f4de1d19" providerId="LiveId" clId="{2B8EF38D-F199-4A46-BF3A-8383621CB477}" dt="2023-06-27T11:02:46.239" v="2686" actId="20577"/>
          <ac:spMkLst>
            <pc:docMk/>
            <pc:sldMk cId="3352906070" sldId="491"/>
            <ac:spMk id="7" creationId="{EBD62573-4B50-EAD6-8C7E-C3AE6A9F45B4}"/>
          </ac:spMkLst>
        </pc:spChg>
        <pc:spChg chg="add mod">
          <ac:chgData name="Richard Chalk" userId="287f8aa4f4de1d19" providerId="LiveId" clId="{2B8EF38D-F199-4A46-BF3A-8383621CB477}" dt="2023-06-27T11:03:30.258" v="2742" actId="1036"/>
          <ac:spMkLst>
            <pc:docMk/>
            <pc:sldMk cId="3352906070" sldId="491"/>
            <ac:spMk id="8" creationId="{E876B843-BF2C-1B5A-5F38-B413E5D7E333}"/>
          </ac:spMkLst>
        </pc:spChg>
        <pc:spChg chg="mod">
          <ac:chgData name="Richard Chalk" userId="287f8aa4f4de1d19" providerId="LiveId" clId="{2B8EF38D-F199-4A46-BF3A-8383621CB477}" dt="2023-06-27T11:12:14.746" v="2988" actId="207"/>
          <ac:spMkLst>
            <pc:docMk/>
            <pc:sldMk cId="3352906070" sldId="491"/>
            <ac:spMk id="10" creationId="{70678C4E-BAF0-E136-7086-FB1AE3B07438}"/>
          </ac:spMkLst>
        </pc:spChg>
        <pc:spChg chg="add mod">
          <ac:chgData name="Richard Chalk" userId="287f8aa4f4de1d19" providerId="LiveId" clId="{2B8EF38D-F199-4A46-BF3A-8383621CB477}" dt="2023-06-27T11:03:43.413" v="2754" actId="14100"/>
          <ac:spMkLst>
            <pc:docMk/>
            <pc:sldMk cId="3352906070" sldId="491"/>
            <ac:spMk id="11" creationId="{02396AB6-21FA-B98A-9F8E-308091E73037}"/>
          </ac:spMkLst>
        </pc:spChg>
        <pc:spChg chg="add mod">
          <ac:chgData name="Richard Chalk" userId="287f8aa4f4de1d19" providerId="LiveId" clId="{2B8EF38D-F199-4A46-BF3A-8383621CB477}" dt="2023-06-27T19:57:36.465" v="7139" actId="207"/>
          <ac:spMkLst>
            <pc:docMk/>
            <pc:sldMk cId="3352906070" sldId="491"/>
            <ac:spMk id="12" creationId="{C75D2F0D-0F66-F215-F2D1-98DC0E79E735}"/>
          </ac:spMkLst>
        </pc:spChg>
        <pc:spChg chg="add mod">
          <ac:chgData name="Richard Chalk" userId="287f8aa4f4de1d19" providerId="LiveId" clId="{2B8EF38D-F199-4A46-BF3A-8383621CB477}" dt="2023-06-27T11:06:14.075" v="2838" actId="571"/>
          <ac:spMkLst>
            <pc:docMk/>
            <pc:sldMk cId="3352906070" sldId="491"/>
            <ac:spMk id="14" creationId="{613EA306-1946-B22B-EC68-46C1E6E4DB6E}"/>
          </ac:spMkLst>
        </pc:spChg>
        <pc:picChg chg="add mod">
          <ac:chgData name="Richard Chalk" userId="287f8aa4f4de1d19" providerId="LiveId" clId="{2B8EF38D-F199-4A46-BF3A-8383621CB477}" dt="2023-06-27T11:06:16.127" v="2839" actId="1076"/>
          <ac:picMkLst>
            <pc:docMk/>
            <pc:sldMk cId="3352906070" sldId="491"/>
            <ac:picMk id="13" creationId="{5751411A-3D5E-D4D0-F767-3744B28A760A}"/>
          </ac:picMkLst>
        </pc:picChg>
        <pc:picChg chg="add mod">
          <ac:chgData name="Richard Chalk" userId="287f8aa4f4de1d19" providerId="LiveId" clId="{2B8EF38D-F199-4A46-BF3A-8383621CB477}" dt="2023-06-27T11:06:14.075" v="2838" actId="571"/>
          <ac:picMkLst>
            <pc:docMk/>
            <pc:sldMk cId="3352906070" sldId="491"/>
            <ac:picMk id="15" creationId="{96A1DA4E-8DA1-1887-BB50-FB8D1B08224E}"/>
          </ac:picMkLst>
        </pc:picChg>
      </pc:sldChg>
      <pc:sldChg chg="addSp delSp modSp add mod modNotesTx">
        <pc:chgData name="Richard Chalk" userId="287f8aa4f4de1d19" providerId="LiveId" clId="{2B8EF38D-F199-4A46-BF3A-8383621CB477}" dt="2023-06-27T11:31:50.851" v="3449" actId="20577"/>
        <pc:sldMkLst>
          <pc:docMk/>
          <pc:sldMk cId="1117678555" sldId="492"/>
        </pc:sldMkLst>
        <pc:spChg chg="mod">
          <ac:chgData name="Richard Chalk" userId="287f8aa4f4de1d19" providerId="LiveId" clId="{2B8EF38D-F199-4A46-BF3A-8383621CB477}" dt="2023-06-27T11:14:28.393" v="3015" actId="14100"/>
          <ac:spMkLst>
            <pc:docMk/>
            <pc:sldMk cId="1117678555" sldId="492"/>
            <ac:spMk id="10" creationId="{70678C4E-BAF0-E136-7086-FB1AE3B07438}"/>
          </ac:spMkLst>
        </pc:spChg>
        <pc:spChg chg="mod">
          <ac:chgData name="Richard Chalk" userId="287f8aa4f4de1d19" providerId="LiveId" clId="{2B8EF38D-F199-4A46-BF3A-8383621CB477}" dt="2023-06-27T11:14:31.814" v="3030" actId="1036"/>
          <ac:spMkLst>
            <pc:docMk/>
            <pc:sldMk cId="1117678555" sldId="492"/>
            <ac:spMk id="12" creationId="{D77069C5-6D8B-A5A2-0A2C-95C0235406C5}"/>
          </ac:spMkLst>
        </pc:spChg>
        <pc:picChg chg="del">
          <ac:chgData name="Richard Chalk" userId="287f8aa4f4de1d19" providerId="LiveId" clId="{2B8EF38D-F199-4A46-BF3A-8383621CB477}" dt="2023-06-27T11:13:12.011" v="2995" actId="478"/>
          <ac:picMkLst>
            <pc:docMk/>
            <pc:sldMk cId="1117678555" sldId="492"/>
            <ac:picMk id="9" creationId="{3823605B-9487-A129-E066-4BE5F495105C}"/>
          </ac:picMkLst>
        </pc:picChg>
        <pc:picChg chg="mod">
          <ac:chgData name="Richard Chalk" userId="287f8aa4f4de1d19" providerId="LiveId" clId="{2B8EF38D-F199-4A46-BF3A-8383621CB477}" dt="2023-06-27T11:14:31.814" v="3030" actId="1036"/>
          <ac:picMkLst>
            <pc:docMk/>
            <pc:sldMk cId="1117678555" sldId="492"/>
            <ac:picMk id="13" creationId="{84B1B04A-EB95-C207-060F-D8A15823FAA3}"/>
          </ac:picMkLst>
        </pc:picChg>
        <pc:picChg chg="add mod">
          <ac:chgData name="Richard Chalk" userId="287f8aa4f4de1d19" providerId="LiveId" clId="{2B8EF38D-F199-4A46-BF3A-8383621CB477}" dt="2023-06-27T11:14:21.864" v="3013" actId="1037"/>
          <ac:picMkLst>
            <pc:docMk/>
            <pc:sldMk cId="1117678555" sldId="492"/>
            <ac:picMk id="3074" creationId="{DE7F0387-66D6-7936-EFD1-ACEB2C57AD62}"/>
          </ac:picMkLst>
        </pc:picChg>
      </pc:sldChg>
      <pc:sldChg chg="addSp delSp modSp add mod modNotesTx">
        <pc:chgData name="Richard Chalk" userId="287f8aa4f4de1d19" providerId="LiveId" clId="{2B8EF38D-F199-4A46-BF3A-8383621CB477}" dt="2023-06-27T20:02:13.222" v="7301" actId="20577"/>
        <pc:sldMkLst>
          <pc:docMk/>
          <pc:sldMk cId="2769621280" sldId="493"/>
        </pc:sldMkLst>
        <pc:spChg chg="del">
          <ac:chgData name="Richard Chalk" userId="287f8aa4f4de1d19" providerId="LiveId" clId="{2B8EF38D-F199-4A46-BF3A-8383621CB477}" dt="2023-06-27T12:12:24.631" v="3470" actId="478"/>
          <ac:spMkLst>
            <pc:docMk/>
            <pc:sldMk cId="2769621280" sldId="493"/>
            <ac:spMk id="2" creationId="{2CED0939-2445-F1A3-21AE-0A535344DD5D}"/>
          </ac:spMkLst>
        </pc:spChg>
        <pc:spChg chg="del">
          <ac:chgData name="Richard Chalk" userId="287f8aa4f4de1d19" providerId="LiveId" clId="{2B8EF38D-F199-4A46-BF3A-8383621CB477}" dt="2023-06-27T12:12:03.383" v="3465" actId="478"/>
          <ac:spMkLst>
            <pc:docMk/>
            <pc:sldMk cId="2769621280" sldId="493"/>
            <ac:spMk id="3" creationId="{173D56EC-57A4-FE19-1901-5242223ADD72}"/>
          </ac:spMkLst>
        </pc:spChg>
        <pc:spChg chg="mod">
          <ac:chgData name="Richard Chalk" userId="287f8aa4f4de1d19" providerId="LiveId" clId="{2B8EF38D-F199-4A46-BF3A-8383621CB477}" dt="2023-06-27T11:32:06.628" v="3457" actId="6549"/>
          <ac:spMkLst>
            <pc:docMk/>
            <pc:sldMk cId="2769621280" sldId="493"/>
            <ac:spMk id="7" creationId="{EBD62573-4B50-EAD6-8C7E-C3AE6A9F45B4}"/>
          </ac:spMkLst>
        </pc:spChg>
        <pc:spChg chg="del">
          <ac:chgData name="Richard Chalk" userId="287f8aa4f4de1d19" providerId="LiveId" clId="{2B8EF38D-F199-4A46-BF3A-8383621CB477}" dt="2023-06-27T12:12:30.193" v="3474" actId="478"/>
          <ac:spMkLst>
            <pc:docMk/>
            <pc:sldMk cId="2769621280" sldId="493"/>
            <ac:spMk id="8" creationId="{E876B843-BF2C-1B5A-5F38-B413E5D7E333}"/>
          </ac:spMkLst>
        </pc:spChg>
        <pc:spChg chg="mod">
          <ac:chgData name="Richard Chalk" userId="287f8aa4f4de1d19" providerId="LiveId" clId="{2B8EF38D-F199-4A46-BF3A-8383621CB477}" dt="2023-06-27T20:00:59.916" v="7201" actId="20577"/>
          <ac:spMkLst>
            <pc:docMk/>
            <pc:sldMk cId="2769621280" sldId="493"/>
            <ac:spMk id="10" creationId="{70678C4E-BAF0-E136-7086-FB1AE3B07438}"/>
          </ac:spMkLst>
        </pc:spChg>
        <pc:spChg chg="del">
          <ac:chgData name="Richard Chalk" userId="287f8aa4f4de1d19" providerId="LiveId" clId="{2B8EF38D-F199-4A46-BF3A-8383621CB477}" dt="2023-06-27T12:12:29.078" v="3473" actId="478"/>
          <ac:spMkLst>
            <pc:docMk/>
            <pc:sldMk cId="2769621280" sldId="493"/>
            <ac:spMk id="11" creationId="{02396AB6-21FA-B98A-9F8E-308091E73037}"/>
          </ac:spMkLst>
        </pc:spChg>
        <pc:spChg chg="del">
          <ac:chgData name="Richard Chalk" userId="287f8aa4f4de1d19" providerId="LiveId" clId="{2B8EF38D-F199-4A46-BF3A-8383621CB477}" dt="2023-06-27T12:12:27.058" v="3471" actId="478"/>
          <ac:spMkLst>
            <pc:docMk/>
            <pc:sldMk cId="2769621280" sldId="493"/>
            <ac:spMk id="12" creationId="{C75D2F0D-0F66-F215-F2D1-98DC0E79E735}"/>
          </ac:spMkLst>
        </pc:spChg>
        <pc:spChg chg="add del mod">
          <ac:chgData name="Richard Chalk" userId="287f8aa4f4de1d19" providerId="LiveId" clId="{2B8EF38D-F199-4A46-BF3A-8383621CB477}" dt="2023-06-27T12:10:36.951" v="3458" actId="478"/>
          <ac:spMkLst>
            <pc:docMk/>
            <pc:sldMk cId="2769621280" sldId="493"/>
            <ac:spMk id="14" creationId="{FE62AD75-00C1-3E03-7AB0-4BDCFE8E573B}"/>
          </ac:spMkLst>
        </pc:spChg>
        <pc:spChg chg="add mod">
          <ac:chgData name="Richard Chalk" userId="287f8aa4f4de1d19" providerId="LiveId" clId="{2B8EF38D-F199-4A46-BF3A-8383621CB477}" dt="2023-06-27T20:00:22.417" v="7199" actId="113"/>
          <ac:spMkLst>
            <pc:docMk/>
            <pc:sldMk cId="2769621280" sldId="493"/>
            <ac:spMk id="15" creationId="{7181E606-72EF-DADD-BE9B-A6EFBDB7D8E5}"/>
          </ac:spMkLst>
        </pc:spChg>
        <pc:spChg chg="add mod">
          <ac:chgData name="Richard Chalk" userId="287f8aa4f4de1d19" providerId="LiveId" clId="{2B8EF38D-F199-4A46-BF3A-8383621CB477}" dt="2023-06-27T12:16:32.419" v="3577" actId="1582"/>
          <ac:spMkLst>
            <pc:docMk/>
            <pc:sldMk cId="2769621280" sldId="493"/>
            <ac:spMk id="17" creationId="{A096FBC8-5924-C302-4C29-C26B59B2FA09}"/>
          </ac:spMkLst>
        </pc:spChg>
        <pc:spChg chg="add mod">
          <ac:chgData name="Richard Chalk" userId="287f8aa4f4de1d19" providerId="LiveId" clId="{2B8EF38D-F199-4A46-BF3A-8383621CB477}" dt="2023-06-27T12:17:28.892" v="3599" actId="1076"/>
          <ac:spMkLst>
            <pc:docMk/>
            <pc:sldMk cId="2769621280" sldId="493"/>
            <ac:spMk id="18" creationId="{45136A56-B2D2-F0E0-6339-39CABD299D40}"/>
          </ac:spMkLst>
        </pc:spChg>
        <pc:picChg chg="del">
          <ac:chgData name="Richard Chalk" userId="287f8aa4f4de1d19" providerId="LiveId" clId="{2B8EF38D-F199-4A46-BF3A-8383621CB477}" dt="2023-06-27T12:12:27.734" v="3472" actId="478"/>
          <ac:picMkLst>
            <pc:docMk/>
            <pc:sldMk cId="2769621280" sldId="493"/>
            <ac:picMk id="13" creationId="{5751411A-3D5E-D4D0-F767-3744B28A760A}"/>
          </ac:picMkLst>
        </pc:picChg>
        <pc:picChg chg="add mod">
          <ac:chgData name="Richard Chalk" userId="287f8aa4f4de1d19" providerId="LiveId" clId="{2B8EF38D-F199-4A46-BF3A-8383621CB477}" dt="2023-06-27T19:59:58.969" v="7175" actId="1035"/>
          <ac:picMkLst>
            <pc:docMk/>
            <pc:sldMk cId="2769621280" sldId="493"/>
            <ac:picMk id="16" creationId="{2ECBF2CC-DF50-2BF9-8AF2-D5F0A2995D81}"/>
          </ac:picMkLst>
        </pc:picChg>
        <pc:picChg chg="add mod">
          <ac:chgData name="Richard Chalk" userId="287f8aa4f4de1d19" providerId="LiveId" clId="{2B8EF38D-F199-4A46-BF3A-8383621CB477}" dt="2023-06-27T12:17:28.892" v="3599" actId="1076"/>
          <ac:picMkLst>
            <pc:docMk/>
            <pc:sldMk cId="2769621280" sldId="493"/>
            <ac:picMk id="19" creationId="{27AF10DB-776B-B210-AA77-B130AE40596E}"/>
          </ac:picMkLst>
        </pc:picChg>
        <pc:cxnChg chg="del">
          <ac:chgData name="Richard Chalk" userId="287f8aa4f4de1d19" providerId="LiveId" clId="{2B8EF38D-F199-4A46-BF3A-8383621CB477}" dt="2023-06-27T12:11:52.252" v="3461" actId="478"/>
          <ac:cxnSpMkLst>
            <pc:docMk/>
            <pc:sldMk cId="2769621280" sldId="493"/>
            <ac:cxnSpMk id="4" creationId="{8E10E644-46F5-F891-B4EC-377F5D56B5D8}"/>
          </ac:cxnSpMkLst>
        </pc:cxnChg>
      </pc:sldChg>
      <pc:sldChg chg="addSp modSp add mod modNotesTx">
        <pc:chgData name="Richard Chalk" userId="287f8aa4f4de1d19" providerId="LiveId" clId="{2B8EF38D-F199-4A46-BF3A-8383621CB477}" dt="2023-06-27T20:03:51.002" v="7317" actId="14100"/>
        <pc:sldMkLst>
          <pc:docMk/>
          <pc:sldMk cId="549357373" sldId="494"/>
        </pc:sldMkLst>
        <pc:spChg chg="mod">
          <ac:chgData name="Richard Chalk" userId="287f8aa4f4de1d19" providerId="LiveId" clId="{2B8EF38D-F199-4A46-BF3A-8383621CB477}" dt="2023-06-27T12:29:15.611" v="3795" actId="14100"/>
          <ac:spMkLst>
            <pc:docMk/>
            <pc:sldMk cId="549357373" sldId="494"/>
            <ac:spMk id="2" creationId="{2CED0939-2445-F1A3-21AE-0A535344DD5D}"/>
          </ac:spMkLst>
        </pc:spChg>
        <pc:spChg chg="add mod">
          <ac:chgData name="Richard Chalk" userId="287f8aa4f4de1d19" providerId="LiveId" clId="{2B8EF38D-F199-4A46-BF3A-8383621CB477}" dt="2023-06-27T12:34:03.075" v="3911" actId="1035"/>
          <ac:spMkLst>
            <pc:docMk/>
            <pc:sldMk cId="549357373" sldId="494"/>
            <ac:spMk id="3" creationId="{33E834B0-BB8C-989F-58A5-7325A4DBF555}"/>
          </ac:spMkLst>
        </pc:spChg>
        <pc:spChg chg="mod">
          <ac:chgData name="Richard Chalk" userId="287f8aa4f4de1d19" providerId="LiveId" clId="{2B8EF38D-F199-4A46-BF3A-8383621CB477}" dt="2023-06-27T12:24:26.125" v="3687" actId="20577"/>
          <ac:spMkLst>
            <pc:docMk/>
            <pc:sldMk cId="549357373" sldId="494"/>
            <ac:spMk id="7" creationId="{EBD62573-4B50-EAD6-8C7E-C3AE6A9F45B4}"/>
          </ac:spMkLst>
        </pc:spChg>
        <pc:spChg chg="add mod">
          <ac:chgData name="Richard Chalk" userId="287f8aa4f4de1d19" providerId="LiveId" clId="{2B8EF38D-F199-4A46-BF3A-8383621CB477}" dt="2023-06-27T12:34:03.075" v="3911" actId="1035"/>
          <ac:spMkLst>
            <pc:docMk/>
            <pc:sldMk cId="549357373" sldId="494"/>
            <ac:spMk id="8" creationId="{B7A899BA-29AA-8F0C-03AA-32904715A0E3}"/>
          </ac:spMkLst>
        </pc:spChg>
        <pc:spChg chg="mod">
          <ac:chgData name="Richard Chalk" userId="287f8aa4f4de1d19" providerId="LiveId" clId="{2B8EF38D-F199-4A46-BF3A-8383621CB477}" dt="2023-06-27T20:03:51.002" v="7317" actId="14100"/>
          <ac:spMkLst>
            <pc:docMk/>
            <pc:sldMk cId="549357373" sldId="494"/>
            <ac:spMk id="10" creationId="{70678C4E-BAF0-E136-7086-FB1AE3B07438}"/>
          </ac:spMkLst>
        </pc:spChg>
        <pc:spChg chg="add mod">
          <ac:chgData name="Richard Chalk" userId="287f8aa4f4de1d19" providerId="LiveId" clId="{2B8EF38D-F199-4A46-BF3A-8383621CB477}" dt="2023-06-27T12:34:03.075" v="3911" actId="1035"/>
          <ac:spMkLst>
            <pc:docMk/>
            <pc:sldMk cId="549357373" sldId="494"/>
            <ac:spMk id="11" creationId="{86692164-53F2-A035-C997-F89EFF421E92}"/>
          </ac:spMkLst>
        </pc:spChg>
      </pc:sldChg>
      <pc:sldChg chg="addSp delSp modSp add mod modNotesTx">
        <pc:chgData name="Richard Chalk" userId="287f8aa4f4de1d19" providerId="LiveId" clId="{2B8EF38D-F199-4A46-BF3A-8383621CB477}" dt="2023-06-27T20:12:07.705" v="7513" actId="207"/>
        <pc:sldMkLst>
          <pc:docMk/>
          <pc:sldMk cId="2968679684" sldId="495"/>
        </pc:sldMkLst>
        <pc:spChg chg="add del">
          <ac:chgData name="Richard Chalk" userId="287f8aa4f4de1d19" providerId="LiveId" clId="{2B8EF38D-F199-4A46-BF3A-8383621CB477}" dt="2023-06-27T13:31:39.215" v="4329" actId="478"/>
          <ac:spMkLst>
            <pc:docMk/>
            <pc:sldMk cId="2968679684" sldId="495"/>
            <ac:spMk id="2" creationId="{A03A268F-3CAF-F939-1630-AAA7657DEBF5}"/>
          </ac:spMkLst>
        </pc:spChg>
        <pc:spChg chg="add mod">
          <ac:chgData name="Richard Chalk" userId="287f8aa4f4de1d19" providerId="LiveId" clId="{2B8EF38D-F199-4A46-BF3A-8383621CB477}" dt="2023-06-27T13:57:24.221" v="5079" actId="20577"/>
          <ac:spMkLst>
            <pc:docMk/>
            <pc:sldMk cId="2968679684" sldId="495"/>
            <ac:spMk id="3" creationId="{0F3DC12D-A7E8-4173-06F7-0BA27942EE37}"/>
          </ac:spMkLst>
        </pc:spChg>
        <pc:spChg chg="mod">
          <ac:chgData name="Richard Chalk" userId="287f8aa4f4de1d19" providerId="LiveId" clId="{2B8EF38D-F199-4A46-BF3A-8383621CB477}" dt="2023-06-27T13:36:48.149" v="4388" actId="20577"/>
          <ac:spMkLst>
            <pc:docMk/>
            <pc:sldMk cId="2968679684" sldId="495"/>
            <ac:spMk id="7" creationId="{EBD62573-4B50-EAD6-8C7E-C3AE6A9F45B4}"/>
          </ac:spMkLst>
        </pc:spChg>
        <pc:spChg chg="del">
          <ac:chgData name="Richard Chalk" userId="287f8aa4f4de1d19" providerId="LiveId" clId="{2B8EF38D-F199-4A46-BF3A-8383621CB477}" dt="2023-06-27T13:35:39.211" v="4370" actId="478"/>
          <ac:spMkLst>
            <pc:docMk/>
            <pc:sldMk cId="2968679684" sldId="495"/>
            <ac:spMk id="11" creationId="{34D08F20-1074-DBCC-BF90-B576C54E8BFD}"/>
          </ac:spMkLst>
        </pc:spChg>
        <pc:spChg chg="del">
          <ac:chgData name="Richard Chalk" userId="287f8aa4f4de1d19" providerId="LiveId" clId="{2B8EF38D-F199-4A46-BF3A-8383621CB477}" dt="2023-06-27T13:35:39.211" v="4370" actId="478"/>
          <ac:spMkLst>
            <pc:docMk/>
            <pc:sldMk cId="2968679684" sldId="495"/>
            <ac:spMk id="15" creationId="{1FA934E4-F09D-A434-225B-0A01DB2E1161}"/>
          </ac:spMkLst>
        </pc:spChg>
        <pc:spChg chg="mod">
          <ac:chgData name="Richard Chalk" userId="287f8aa4f4de1d19" providerId="LiveId" clId="{2B8EF38D-F199-4A46-BF3A-8383621CB477}" dt="2023-06-27T20:12:07.705" v="7513" actId="207"/>
          <ac:spMkLst>
            <pc:docMk/>
            <pc:sldMk cId="2968679684" sldId="495"/>
            <ac:spMk id="16" creationId="{4EF0A85C-D886-A44B-95BD-661462D7E04F}"/>
          </ac:spMkLst>
        </pc:spChg>
        <pc:spChg chg="del">
          <ac:chgData name="Richard Chalk" userId="287f8aa4f4de1d19" providerId="LiveId" clId="{2B8EF38D-F199-4A46-BF3A-8383621CB477}" dt="2023-06-27T13:35:39.211" v="4370" actId="478"/>
          <ac:spMkLst>
            <pc:docMk/>
            <pc:sldMk cId="2968679684" sldId="495"/>
            <ac:spMk id="17" creationId="{37BA4E78-FAF2-81F6-F0DE-FADD7CF9FD45}"/>
          </ac:spMkLst>
        </pc:spChg>
        <pc:picChg chg="del">
          <ac:chgData name="Richard Chalk" userId="287f8aa4f4de1d19" providerId="LiveId" clId="{2B8EF38D-F199-4A46-BF3A-8383621CB477}" dt="2023-06-27T13:35:33.712" v="4369" actId="478"/>
          <ac:picMkLst>
            <pc:docMk/>
            <pc:sldMk cId="2968679684" sldId="495"/>
            <ac:picMk id="18" creationId="{04E8523B-2D3A-5106-90D9-D228D396E8DD}"/>
          </ac:picMkLst>
        </pc:picChg>
        <pc:picChg chg="del">
          <ac:chgData name="Richard Chalk" userId="287f8aa4f4de1d19" providerId="LiveId" clId="{2B8EF38D-F199-4A46-BF3A-8383621CB477}" dt="2023-06-27T13:35:40.832" v="4371" actId="478"/>
          <ac:picMkLst>
            <pc:docMk/>
            <pc:sldMk cId="2968679684" sldId="495"/>
            <ac:picMk id="5122" creationId="{90D0A473-D405-919F-9E9B-C6193D90BA9D}"/>
          </ac:picMkLst>
        </pc:picChg>
      </pc:sldChg>
      <pc:sldChg chg="addSp delSp modSp add mod ord modNotesTx">
        <pc:chgData name="Richard Chalk" userId="287f8aa4f4de1d19" providerId="LiveId" clId="{2B8EF38D-F199-4A46-BF3A-8383621CB477}" dt="2023-06-27T20:15:53.626" v="7518" actId="6549"/>
        <pc:sldMkLst>
          <pc:docMk/>
          <pc:sldMk cId="2368880565" sldId="496"/>
        </pc:sldMkLst>
        <pc:spChg chg="add del">
          <ac:chgData name="Richard Chalk" userId="287f8aa4f4de1d19" providerId="LiveId" clId="{2B8EF38D-F199-4A46-BF3A-8383621CB477}" dt="2023-06-27T14:23:41.743" v="5700" actId="478"/>
          <ac:spMkLst>
            <pc:docMk/>
            <pc:sldMk cId="2368880565" sldId="496"/>
            <ac:spMk id="2" creationId="{A03A268F-3CAF-F939-1630-AAA7657DEBF5}"/>
          </ac:spMkLst>
        </pc:spChg>
        <pc:spChg chg="mod">
          <ac:chgData name="Richard Chalk" userId="287f8aa4f4de1d19" providerId="LiveId" clId="{2B8EF38D-F199-4A46-BF3A-8383621CB477}" dt="2023-06-27T12:36:01.197" v="3948" actId="20577"/>
          <ac:spMkLst>
            <pc:docMk/>
            <pc:sldMk cId="2368880565" sldId="496"/>
            <ac:spMk id="7" creationId="{EBD62573-4B50-EAD6-8C7E-C3AE6A9F45B4}"/>
          </ac:spMkLst>
        </pc:spChg>
        <pc:spChg chg="add mod">
          <ac:chgData name="Richard Chalk" userId="287f8aa4f4de1d19" providerId="LiveId" clId="{2B8EF38D-F199-4A46-BF3A-8383621CB477}" dt="2023-06-27T20:06:22.789" v="7340" actId="6549"/>
          <ac:spMkLst>
            <pc:docMk/>
            <pc:sldMk cId="2368880565" sldId="496"/>
            <ac:spMk id="8" creationId="{00A6E542-CFBE-5F57-A400-F74E7AD5A080}"/>
          </ac:spMkLst>
        </pc:spChg>
        <pc:spChg chg="del">
          <ac:chgData name="Richard Chalk" userId="287f8aa4f4de1d19" providerId="LiveId" clId="{2B8EF38D-F199-4A46-BF3A-8383621CB477}" dt="2023-06-27T14:25:37.824" v="5751" actId="478"/>
          <ac:spMkLst>
            <pc:docMk/>
            <pc:sldMk cId="2368880565" sldId="496"/>
            <ac:spMk id="11" creationId="{34D08F20-1074-DBCC-BF90-B576C54E8BFD}"/>
          </ac:spMkLst>
        </pc:spChg>
        <pc:spChg chg="del">
          <ac:chgData name="Richard Chalk" userId="287f8aa4f4de1d19" providerId="LiveId" clId="{2B8EF38D-F199-4A46-BF3A-8383621CB477}" dt="2023-06-27T14:25:35.973" v="5750" actId="478"/>
          <ac:spMkLst>
            <pc:docMk/>
            <pc:sldMk cId="2368880565" sldId="496"/>
            <ac:spMk id="15" creationId="{1FA934E4-F09D-A434-225B-0A01DB2E1161}"/>
          </ac:spMkLst>
        </pc:spChg>
        <pc:spChg chg="mod">
          <ac:chgData name="Richard Chalk" userId="287f8aa4f4de1d19" providerId="LiveId" clId="{2B8EF38D-F199-4A46-BF3A-8383621CB477}" dt="2023-06-27T14:28:58.915" v="5909" actId="113"/>
          <ac:spMkLst>
            <pc:docMk/>
            <pc:sldMk cId="2368880565" sldId="496"/>
            <ac:spMk id="16" creationId="{4EF0A85C-D886-A44B-95BD-661462D7E04F}"/>
          </ac:spMkLst>
        </pc:spChg>
        <pc:spChg chg="del">
          <ac:chgData name="Richard Chalk" userId="287f8aa4f4de1d19" providerId="LiveId" clId="{2B8EF38D-F199-4A46-BF3A-8383621CB477}" dt="2023-06-27T14:24:24.766" v="5704" actId="478"/>
          <ac:spMkLst>
            <pc:docMk/>
            <pc:sldMk cId="2368880565" sldId="496"/>
            <ac:spMk id="17" creationId="{37BA4E78-FAF2-81F6-F0DE-FADD7CF9FD45}"/>
          </ac:spMkLst>
        </pc:spChg>
        <pc:picChg chg="add mod">
          <ac:chgData name="Richard Chalk" userId="287f8aa4f4de1d19" providerId="LiveId" clId="{2B8EF38D-F199-4A46-BF3A-8383621CB477}" dt="2023-06-27T14:23:52.326" v="5702"/>
          <ac:picMkLst>
            <pc:docMk/>
            <pc:sldMk cId="2368880565" sldId="496"/>
            <ac:picMk id="3" creationId="{E6F120F5-354C-B2EB-3EB2-2BFD6A2024C7}"/>
          </ac:picMkLst>
        </pc:picChg>
        <pc:picChg chg="del">
          <ac:chgData name="Richard Chalk" userId="287f8aa4f4de1d19" providerId="LiveId" clId="{2B8EF38D-F199-4A46-BF3A-8383621CB477}" dt="2023-06-27T14:24:23.492" v="5703" actId="478"/>
          <ac:picMkLst>
            <pc:docMk/>
            <pc:sldMk cId="2368880565" sldId="496"/>
            <ac:picMk id="18" creationId="{04E8523B-2D3A-5106-90D9-D228D396E8DD}"/>
          </ac:picMkLst>
        </pc:picChg>
        <pc:picChg chg="del">
          <ac:chgData name="Richard Chalk" userId="287f8aa4f4de1d19" providerId="LiveId" clId="{2B8EF38D-F199-4A46-BF3A-8383621CB477}" dt="2023-06-27T14:23:43.502" v="5701" actId="478"/>
          <ac:picMkLst>
            <pc:docMk/>
            <pc:sldMk cId="2368880565" sldId="496"/>
            <ac:picMk id="5122" creationId="{90D0A473-D405-919F-9E9B-C6193D90BA9D}"/>
          </ac:picMkLst>
        </pc:picChg>
        <pc:cxnChg chg="del">
          <ac:chgData name="Richard Chalk" userId="287f8aa4f4de1d19" providerId="LiveId" clId="{2B8EF38D-F199-4A46-BF3A-8383621CB477}" dt="2023-06-27T14:26:38.566" v="5764" actId="478"/>
          <ac:cxnSpMkLst>
            <pc:docMk/>
            <pc:sldMk cId="2368880565" sldId="496"/>
            <ac:cxnSpMk id="4" creationId="{8E10E644-46F5-F891-B4EC-377F5D56B5D8}"/>
          </ac:cxnSpMkLst>
        </pc:cxnChg>
        <pc:cxnChg chg="add mod">
          <ac:chgData name="Richard Chalk" userId="287f8aa4f4de1d19" providerId="LiveId" clId="{2B8EF38D-F199-4A46-BF3A-8383621CB477}" dt="2023-06-27T14:28:49.598" v="5908" actId="1037"/>
          <ac:cxnSpMkLst>
            <pc:docMk/>
            <pc:sldMk cId="2368880565" sldId="496"/>
            <ac:cxnSpMk id="9" creationId="{5E950C6B-A52F-CD33-B327-A6DC18D6427E}"/>
          </ac:cxnSpMkLst>
        </pc:cxnChg>
      </pc:sldChg>
      <pc:sldChg chg="addSp delSp modSp add mod modNotesTx">
        <pc:chgData name="Richard Chalk" userId="287f8aa4f4de1d19" providerId="LiveId" clId="{2B8EF38D-F199-4A46-BF3A-8383621CB477}" dt="2023-06-27T17:06:41.355" v="6969"/>
        <pc:sldMkLst>
          <pc:docMk/>
          <pc:sldMk cId="759386070" sldId="497"/>
        </pc:sldMkLst>
        <pc:spChg chg="mod">
          <ac:chgData name="Richard Chalk" userId="287f8aa4f4de1d19" providerId="LiveId" clId="{2B8EF38D-F199-4A46-BF3A-8383621CB477}" dt="2023-06-27T16:55:37.292" v="6900" actId="113"/>
          <ac:spMkLst>
            <pc:docMk/>
            <pc:sldMk cId="759386070" sldId="497"/>
            <ac:spMk id="2" creationId="{2CED0939-2445-F1A3-21AE-0A535344DD5D}"/>
          </ac:spMkLst>
        </pc:spChg>
        <pc:spChg chg="mod">
          <ac:chgData name="Richard Chalk" userId="287f8aa4f4de1d19" providerId="LiveId" clId="{2B8EF38D-F199-4A46-BF3A-8383621CB477}" dt="2023-06-27T16:56:49.472" v="6945" actId="20577"/>
          <ac:spMkLst>
            <pc:docMk/>
            <pc:sldMk cId="759386070" sldId="497"/>
            <ac:spMk id="3" creationId="{173D56EC-57A4-FE19-1901-5242223ADD72}"/>
          </ac:spMkLst>
        </pc:spChg>
        <pc:spChg chg="mod">
          <ac:chgData name="Richard Chalk" userId="287f8aa4f4de1d19" providerId="LiveId" clId="{2B8EF38D-F199-4A46-BF3A-8383621CB477}" dt="2023-06-27T12:46:37.749" v="4127" actId="20577"/>
          <ac:spMkLst>
            <pc:docMk/>
            <pc:sldMk cId="759386070" sldId="497"/>
            <ac:spMk id="7" creationId="{EBD62573-4B50-EAD6-8C7E-C3AE6A9F45B4}"/>
          </ac:spMkLst>
        </pc:spChg>
        <pc:spChg chg="del">
          <ac:chgData name="Richard Chalk" userId="287f8aa4f4de1d19" providerId="LiveId" clId="{2B8EF38D-F199-4A46-BF3A-8383621CB477}" dt="2023-06-27T16:42:57.421" v="6674" actId="478"/>
          <ac:spMkLst>
            <pc:docMk/>
            <pc:sldMk cId="759386070" sldId="497"/>
            <ac:spMk id="8" creationId="{B95AA0FD-51A2-900C-DA46-96027AAFB65A}"/>
          </ac:spMkLst>
        </pc:spChg>
        <pc:spChg chg="del">
          <ac:chgData name="Richard Chalk" userId="287f8aa4f4de1d19" providerId="LiveId" clId="{2B8EF38D-F199-4A46-BF3A-8383621CB477}" dt="2023-06-27T16:46:15.917" v="6742" actId="478"/>
          <ac:spMkLst>
            <pc:docMk/>
            <pc:sldMk cId="759386070" sldId="497"/>
            <ac:spMk id="15" creationId="{224494BA-550F-E31C-2124-83DDE4ED3720}"/>
          </ac:spMkLst>
        </pc:spChg>
        <pc:spChg chg="del">
          <ac:chgData name="Richard Chalk" userId="287f8aa4f4de1d19" providerId="LiveId" clId="{2B8EF38D-F199-4A46-BF3A-8383621CB477}" dt="2023-06-27T16:46:15.917" v="6742" actId="478"/>
          <ac:spMkLst>
            <pc:docMk/>
            <pc:sldMk cId="759386070" sldId="497"/>
            <ac:spMk id="17" creationId="{B26AB41B-4B6F-4DD4-94E4-D10A41809965}"/>
          </ac:spMkLst>
        </pc:spChg>
        <pc:spChg chg="del">
          <ac:chgData name="Richard Chalk" userId="287f8aa4f4de1d19" providerId="LiveId" clId="{2B8EF38D-F199-4A46-BF3A-8383621CB477}" dt="2023-06-27T16:46:15.917" v="6742" actId="478"/>
          <ac:spMkLst>
            <pc:docMk/>
            <pc:sldMk cId="759386070" sldId="497"/>
            <ac:spMk id="18" creationId="{2792C14D-24DC-AFA9-E3FF-6129920D5213}"/>
          </ac:spMkLst>
        </pc:spChg>
        <pc:spChg chg="del">
          <ac:chgData name="Richard Chalk" userId="287f8aa4f4de1d19" providerId="LiveId" clId="{2B8EF38D-F199-4A46-BF3A-8383621CB477}" dt="2023-06-27T16:46:15.917" v="6742" actId="478"/>
          <ac:spMkLst>
            <pc:docMk/>
            <pc:sldMk cId="759386070" sldId="497"/>
            <ac:spMk id="19" creationId="{4912EBB0-76F4-9205-033F-A70FDEFC0A24}"/>
          </ac:spMkLst>
        </pc:spChg>
        <pc:spChg chg="del">
          <ac:chgData name="Richard Chalk" userId="287f8aa4f4de1d19" providerId="LiveId" clId="{2B8EF38D-F199-4A46-BF3A-8383621CB477}" dt="2023-06-27T16:46:15.917" v="6742" actId="478"/>
          <ac:spMkLst>
            <pc:docMk/>
            <pc:sldMk cId="759386070" sldId="497"/>
            <ac:spMk id="20" creationId="{2A59015F-9B46-EFE3-3A35-A5D6592A6630}"/>
          </ac:spMkLst>
        </pc:spChg>
        <pc:picChg chg="add mod">
          <ac:chgData name="Richard Chalk" userId="287f8aa4f4de1d19" providerId="LiveId" clId="{2B8EF38D-F199-4A46-BF3A-8383621CB477}" dt="2023-06-27T16:43:14.123" v="6676"/>
          <ac:picMkLst>
            <pc:docMk/>
            <pc:sldMk cId="759386070" sldId="497"/>
            <ac:picMk id="9" creationId="{D032BFC8-516D-46AF-5F51-086BB1BF8065}"/>
          </ac:picMkLst>
        </pc:picChg>
        <pc:picChg chg="del">
          <ac:chgData name="Richard Chalk" userId="287f8aa4f4de1d19" providerId="LiveId" clId="{2B8EF38D-F199-4A46-BF3A-8383621CB477}" dt="2023-06-27T16:43:13.793" v="6675" actId="478"/>
          <ac:picMkLst>
            <pc:docMk/>
            <pc:sldMk cId="759386070" sldId="497"/>
            <ac:picMk id="10" creationId="{62C8EA3D-8CA7-9E89-8F8D-33F2C192B73F}"/>
          </ac:picMkLst>
        </pc:picChg>
        <pc:picChg chg="add mod">
          <ac:chgData name="Richard Chalk" userId="287f8aa4f4de1d19" providerId="LiveId" clId="{2B8EF38D-F199-4A46-BF3A-8383621CB477}" dt="2023-06-27T16:57:01.105" v="6948" actId="1076"/>
          <ac:picMkLst>
            <pc:docMk/>
            <pc:sldMk cId="759386070" sldId="497"/>
            <ac:picMk id="11" creationId="{21790CD6-316D-D2A2-3645-51BE3E024507}"/>
          </ac:picMkLst>
        </pc:picChg>
        <pc:picChg chg="del">
          <ac:chgData name="Richard Chalk" userId="287f8aa4f4de1d19" providerId="LiveId" clId="{2B8EF38D-F199-4A46-BF3A-8383621CB477}" dt="2023-06-27T16:46:13.371" v="6741" actId="478"/>
          <ac:picMkLst>
            <pc:docMk/>
            <pc:sldMk cId="759386070" sldId="497"/>
            <ac:picMk id="12" creationId="{11805E21-785A-35E6-4E26-81D769067897}"/>
          </ac:picMkLst>
        </pc:picChg>
        <pc:picChg chg="add mod">
          <ac:chgData name="Richard Chalk" userId="287f8aa4f4de1d19" providerId="LiveId" clId="{2B8EF38D-F199-4A46-BF3A-8383621CB477}" dt="2023-06-27T16:46:22.791" v="6749" actId="1035"/>
          <ac:picMkLst>
            <pc:docMk/>
            <pc:sldMk cId="759386070" sldId="497"/>
            <ac:picMk id="4098" creationId="{BF4ACAB2-61C4-66A0-7692-149FC5B8E968}"/>
          </ac:picMkLst>
        </pc:picChg>
      </pc:sldChg>
      <pc:sldChg chg="addSp modSp add mod">
        <pc:chgData name="Richard Chalk" userId="287f8aa4f4de1d19" providerId="LiveId" clId="{2B8EF38D-F199-4A46-BF3A-8383621CB477}" dt="2023-06-27T14:14:04.599" v="5601" actId="1036"/>
        <pc:sldMkLst>
          <pc:docMk/>
          <pc:sldMk cId="1846627694" sldId="498"/>
        </pc:sldMkLst>
        <pc:spChg chg="add mod">
          <ac:chgData name="Richard Chalk" userId="287f8aa4f4de1d19" providerId="LiveId" clId="{2B8EF38D-F199-4A46-BF3A-8383621CB477}" dt="2023-06-27T14:01:27.770" v="5135" actId="1038"/>
          <ac:spMkLst>
            <pc:docMk/>
            <pc:sldMk cId="1846627694" sldId="498"/>
            <ac:spMk id="2" creationId="{B76DE59C-2EF6-C849-C5F2-883F28CB2D10}"/>
          </ac:spMkLst>
        </pc:spChg>
        <pc:spChg chg="mod">
          <ac:chgData name="Richard Chalk" userId="287f8aa4f4de1d19" providerId="LiveId" clId="{2B8EF38D-F199-4A46-BF3A-8383621CB477}" dt="2023-06-27T14:01:09.678" v="5116" actId="14100"/>
          <ac:spMkLst>
            <pc:docMk/>
            <pc:sldMk cId="1846627694" sldId="498"/>
            <ac:spMk id="3" creationId="{0F3DC12D-A7E8-4173-06F7-0BA27942EE37}"/>
          </ac:spMkLst>
        </pc:spChg>
        <pc:spChg chg="mod">
          <ac:chgData name="Richard Chalk" userId="287f8aa4f4de1d19" providerId="LiveId" clId="{2B8EF38D-F199-4A46-BF3A-8383621CB477}" dt="2023-06-27T13:47:27.520" v="4505" actId="20577"/>
          <ac:spMkLst>
            <pc:docMk/>
            <pc:sldMk cId="1846627694" sldId="498"/>
            <ac:spMk id="7" creationId="{EBD62573-4B50-EAD6-8C7E-C3AE6A9F45B4}"/>
          </ac:spMkLst>
        </pc:spChg>
        <pc:spChg chg="add mod">
          <ac:chgData name="Richard Chalk" userId="287f8aa4f4de1d19" providerId="LiveId" clId="{2B8EF38D-F199-4A46-BF3A-8383621CB477}" dt="2023-06-27T13:55:54.069" v="5051" actId="403"/>
          <ac:spMkLst>
            <pc:docMk/>
            <pc:sldMk cId="1846627694" sldId="498"/>
            <ac:spMk id="8" creationId="{DF004F94-F5FF-62C5-0749-151CDAA54777}"/>
          </ac:spMkLst>
        </pc:spChg>
        <pc:spChg chg="add mod">
          <ac:chgData name="Richard Chalk" userId="287f8aa4f4de1d19" providerId="LiveId" clId="{2B8EF38D-F199-4A46-BF3A-8383621CB477}" dt="2023-06-27T13:55:10.295" v="5048" actId="1036"/>
          <ac:spMkLst>
            <pc:docMk/>
            <pc:sldMk cId="1846627694" sldId="498"/>
            <ac:spMk id="9" creationId="{15470247-125F-2151-26B3-D100263E4FE4}"/>
          </ac:spMkLst>
        </pc:spChg>
        <pc:spChg chg="add mod">
          <ac:chgData name="Richard Chalk" userId="287f8aa4f4de1d19" providerId="LiveId" clId="{2B8EF38D-F199-4A46-BF3A-8383621CB477}" dt="2023-06-27T14:13:56.892" v="5594" actId="14100"/>
          <ac:spMkLst>
            <pc:docMk/>
            <pc:sldMk cId="1846627694" sldId="498"/>
            <ac:spMk id="10" creationId="{60EA2332-8EFC-302C-35D3-49C7644E708D}"/>
          </ac:spMkLst>
        </pc:spChg>
        <pc:spChg chg="add mod">
          <ac:chgData name="Richard Chalk" userId="287f8aa4f4de1d19" providerId="LiveId" clId="{2B8EF38D-F199-4A46-BF3A-8383621CB477}" dt="2023-06-27T14:14:04.599" v="5601" actId="1036"/>
          <ac:spMkLst>
            <pc:docMk/>
            <pc:sldMk cId="1846627694" sldId="498"/>
            <ac:spMk id="11" creationId="{74D6E478-BA18-556C-6829-86AB26FA0DDA}"/>
          </ac:spMkLst>
        </pc:spChg>
        <pc:spChg chg="mod">
          <ac:chgData name="Richard Chalk" userId="287f8aa4f4de1d19" providerId="LiveId" clId="{2B8EF38D-F199-4A46-BF3A-8383621CB477}" dt="2023-06-27T14:01:23.001" v="5123" actId="20577"/>
          <ac:spMkLst>
            <pc:docMk/>
            <pc:sldMk cId="1846627694" sldId="498"/>
            <ac:spMk id="16" creationId="{4EF0A85C-D886-A44B-95BD-661462D7E04F}"/>
          </ac:spMkLst>
        </pc:spChg>
      </pc:sldChg>
      <pc:sldChg chg="addSp delSp modSp add mod modNotesTx">
        <pc:chgData name="Richard Chalk" userId="287f8aa4f4de1d19" providerId="LiveId" clId="{2B8EF38D-F199-4A46-BF3A-8383621CB477}" dt="2023-06-27T20:16:19.481" v="7528" actId="20577"/>
        <pc:sldMkLst>
          <pc:docMk/>
          <pc:sldMk cId="3481731746" sldId="499"/>
        </pc:sldMkLst>
        <pc:spChg chg="del">
          <ac:chgData name="Richard Chalk" userId="287f8aa4f4de1d19" providerId="LiveId" clId="{2B8EF38D-F199-4A46-BF3A-8383621CB477}" dt="2023-06-27T14:03:31.273" v="5170" actId="478"/>
          <ac:spMkLst>
            <pc:docMk/>
            <pc:sldMk cId="3481731746" sldId="499"/>
            <ac:spMk id="2" creationId="{B76DE59C-2EF6-C849-C5F2-883F28CB2D10}"/>
          </ac:spMkLst>
        </pc:spChg>
        <pc:spChg chg="mod">
          <ac:chgData name="Richard Chalk" userId="287f8aa4f4de1d19" providerId="LiveId" clId="{2B8EF38D-F199-4A46-BF3A-8383621CB477}" dt="2023-06-27T20:14:06.860" v="7517" actId="207"/>
          <ac:spMkLst>
            <pc:docMk/>
            <pc:sldMk cId="3481731746" sldId="499"/>
            <ac:spMk id="3" creationId="{0F3DC12D-A7E8-4173-06F7-0BA27942EE37}"/>
          </ac:spMkLst>
        </pc:spChg>
        <pc:spChg chg="mod">
          <ac:chgData name="Richard Chalk" userId="287f8aa4f4de1d19" providerId="LiveId" clId="{2B8EF38D-F199-4A46-BF3A-8383621CB477}" dt="2023-06-27T14:02:15.200" v="5152" actId="6549"/>
          <ac:spMkLst>
            <pc:docMk/>
            <pc:sldMk cId="3481731746" sldId="499"/>
            <ac:spMk id="7" creationId="{EBD62573-4B50-EAD6-8C7E-C3AE6A9F45B4}"/>
          </ac:spMkLst>
        </pc:spChg>
        <pc:spChg chg="del">
          <ac:chgData name="Richard Chalk" userId="287f8aa4f4de1d19" providerId="LiveId" clId="{2B8EF38D-F199-4A46-BF3A-8383621CB477}" dt="2023-06-27T14:09:09.423" v="5391" actId="478"/>
          <ac:spMkLst>
            <pc:docMk/>
            <pc:sldMk cId="3481731746" sldId="499"/>
            <ac:spMk id="8" creationId="{DF004F94-F5FF-62C5-0749-151CDAA54777}"/>
          </ac:spMkLst>
        </pc:spChg>
        <pc:spChg chg="del">
          <ac:chgData name="Richard Chalk" userId="287f8aa4f4de1d19" providerId="LiveId" clId="{2B8EF38D-F199-4A46-BF3A-8383621CB477}" dt="2023-06-27T14:09:10.468" v="5392" actId="478"/>
          <ac:spMkLst>
            <pc:docMk/>
            <pc:sldMk cId="3481731746" sldId="499"/>
            <ac:spMk id="9" creationId="{15470247-125F-2151-26B3-D100263E4FE4}"/>
          </ac:spMkLst>
        </pc:spChg>
        <pc:spChg chg="add mod">
          <ac:chgData name="Richard Chalk" userId="287f8aa4f4de1d19" providerId="LiveId" clId="{2B8EF38D-F199-4A46-BF3A-8383621CB477}" dt="2023-06-27T14:07:43.588" v="5390" actId="1038"/>
          <ac:spMkLst>
            <pc:docMk/>
            <pc:sldMk cId="3481731746" sldId="499"/>
            <ac:spMk id="10" creationId="{B51B9175-6A56-4FC6-C362-D5112B47381B}"/>
          </ac:spMkLst>
        </pc:spChg>
        <pc:spChg chg="mod">
          <ac:chgData name="Richard Chalk" userId="287f8aa4f4de1d19" providerId="LiveId" clId="{2B8EF38D-F199-4A46-BF3A-8383621CB477}" dt="2023-06-27T14:07:31.955" v="5381" actId="14100"/>
          <ac:spMkLst>
            <pc:docMk/>
            <pc:sldMk cId="3481731746" sldId="499"/>
            <ac:spMk id="16" creationId="{4EF0A85C-D886-A44B-95BD-661462D7E04F}"/>
          </ac:spMkLst>
        </pc:spChg>
        <pc:picChg chg="add mod">
          <ac:chgData name="Richard Chalk" userId="287f8aa4f4de1d19" providerId="LiveId" clId="{2B8EF38D-F199-4A46-BF3A-8383621CB477}" dt="2023-06-27T14:07:43.588" v="5390" actId="1038"/>
          <ac:picMkLst>
            <pc:docMk/>
            <pc:sldMk cId="3481731746" sldId="499"/>
            <ac:picMk id="11" creationId="{F39E0618-58FB-3D74-EE72-E919BD231969}"/>
          </ac:picMkLst>
        </pc:picChg>
      </pc:sldChg>
      <pc:sldChg chg="addSp modSp add mod">
        <pc:chgData name="Richard Chalk" userId="287f8aa4f4de1d19" providerId="LiveId" clId="{2B8EF38D-F199-4A46-BF3A-8383621CB477}" dt="2023-06-27T20:17:34.998" v="7530" actId="207"/>
        <pc:sldMkLst>
          <pc:docMk/>
          <pc:sldMk cId="2590251995" sldId="500"/>
        </pc:sldMkLst>
        <pc:spChg chg="add mod">
          <ac:chgData name="Richard Chalk" userId="287f8aa4f4de1d19" providerId="LiveId" clId="{2B8EF38D-F199-4A46-BF3A-8383621CB477}" dt="2023-06-27T14:22:48.374" v="5693" actId="20577"/>
          <ac:spMkLst>
            <pc:docMk/>
            <pc:sldMk cId="2590251995" sldId="500"/>
            <ac:spMk id="2" creationId="{EDBBC4DA-7B1C-9230-C5E4-7C6403275FC7}"/>
          </ac:spMkLst>
        </pc:spChg>
        <pc:spChg chg="mod">
          <ac:chgData name="Richard Chalk" userId="287f8aa4f4de1d19" providerId="LiveId" clId="{2B8EF38D-F199-4A46-BF3A-8383621CB477}" dt="2023-06-27T14:23:17.300" v="5698" actId="20577"/>
          <ac:spMkLst>
            <pc:docMk/>
            <pc:sldMk cId="2590251995" sldId="500"/>
            <ac:spMk id="3" creationId="{0F3DC12D-A7E8-4173-06F7-0BA27942EE37}"/>
          </ac:spMkLst>
        </pc:spChg>
        <pc:spChg chg="mod">
          <ac:chgData name="Richard Chalk" userId="287f8aa4f4de1d19" providerId="LiveId" clId="{2B8EF38D-F199-4A46-BF3A-8383621CB477}" dt="2023-06-27T14:18:33.141" v="5622" actId="20577"/>
          <ac:spMkLst>
            <pc:docMk/>
            <pc:sldMk cId="2590251995" sldId="500"/>
            <ac:spMk id="7" creationId="{EBD62573-4B50-EAD6-8C7E-C3AE6A9F45B4}"/>
          </ac:spMkLst>
        </pc:spChg>
        <pc:spChg chg="mod">
          <ac:chgData name="Richard Chalk" userId="287f8aa4f4de1d19" providerId="LiveId" clId="{2B8EF38D-F199-4A46-BF3A-8383621CB477}" dt="2023-06-27T20:17:34.998" v="7530" actId="207"/>
          <ac:spMkLst>
            <pc:docMk/>
            <pc:sldMk cId="2590251995" sldId="500"/>
            <ac:spMk id="16" creationId="{4EF0A85C-D886-A44B-95BD-661462D7E04F}"/>
          </ac:spMkLst>
        </pc:spChg>
        <pc:picChg chg="add mod">
          <ac:chgData name="Richard Chalk" userId="287f8aa4f4de1d19" providerId="LiveId" clId="{2B8EF38D-F199-4A46-BF3A-8383621CB477}" dt="2023-06-27T14:22:36.734" v="5691" actId="1076"/>
          <ac:picMkLst>
            <pc:docMk/>
            <pc:sldMk cId="2590251995" sldId="500"/>
            <ac:picMk id="8" creationId="{C52DAC80-D2DD-BA97-785D-A97A5784707F}"/>
          </ac:picMkLst>
        </pc:picChg>
        <pc:picChg chg="add mod">
          <ac:chgData name="Richard Chalk" userId="287f8aa4f4de1d19" providerId="LiveId" clId="{2B8EF38D-F199-4A46-BF3A-8383621CB477}" dt="2023-06-27T14:23:19.604" v="5699" actId="1076"/>
          <ac:picMkLst>
            <pc:docMk/>
            <pc:sldMk cId="2590251995" sldId="500"/>
            <ac:picMk id="9" creationId="{56780568-7A6E-14F7-8F4E-45873FCF705A}"/>
          </ac:picMkLst>
        </pc:picChg>
      </pc:sldChg>
      <pc:sldChg chg="delSp modSp add mod modNotesTx">
        <pc:chgData name="Richard Chalk" userId="287f8aa4f4de1d19" providerId="LiveId" clId="{2B8EF38D-F199-4A46-BF3A-8383621CB477}" dt="2023-06-27T14:38:30.803" v="6233" actId="207"/>
        <pc:sldMkLst>
          <pc:docMk/>
          <pc:sldMk cId="672458676" sldId="501"/>
        </pc:sldMkLst>
        <pc:spChg chg="mod">
          <ac:chgData name="Richard Chalk" userId="287f8aa4f4de1d19" providerId="LiveId" clId="{2B8EF38D-F199-4A46-BF3A-8383621CB477}" dt="2023-06-27T14:31:32.777" v="6144"/>
          <ac:spMkLst>
            <pc:docMk/>
            <pc:sldMk cId="672458676" sldId="501"/>
            <ac:spMk id="4" creationId="{4771B46A-233B-C554-9461-6E930E187917}"/>
          </ac:spMkLst>
        </pc:spChg>
        <pc:spChg chg="mod">
          <ac:chgData name="Richard Chalk" userId="287f8aa4f4de1d19" providerId="LiveId" clId="{2B8EF38D-F199-4A46-BF3A-8383621CB477}" dt="2023-06-27T14:38:30.803" v="6233" actId="207"/>
          <ac:spMkLst>
            <pc:docMk/>
            <pc:sldMk cId="672458676" sldId="501"/>
            <ac:spMk id="658" creationId="{00000000-0000-0000-0000-000000000000}"/>
          </ac:spMkLst>
        </pc:spChg>
        <pc:picChg chg="del">
          <ac:chgData name="Richard Chalk" userId="287f8aa4f4de1d19" providerId="LiveId" clId="{2B8EF38D-F199-4A46-BF3A-8383621CB477}" dt="2023-06-27T14:34:24.201" v="6170" actId="478"/>
          <ac:picMkLst>
            <pc:docMk/>
            <pc:sldMk cId="672458676" sldId="501"/>
            <ac:picMk id="8" creationId="{E5607B56-ABC4-3CC2-B18D-157B93F6F1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48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OBS: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Välj</a:t>
            </a:r>
            <a:r>
              <a:rPr lang="en-US" sz="3600" b="0" i="0" dirty="0">
                <a:solidFill>
                  <a:srgbClr val="D1D5DB"/>
                </a:solidFill>
                <a:effectLst/>
                <a:latin typeface="Söhne"/>
              </a:rPr>
              <a:t> all data inclusive header! Detta för </a:t>
            </a:r>
            <a:r>
              <a:rPr lang="en-US" sz="3600" b="0" i="0" dirty="0" err="1">
                <a:solidFill>
                  <a:srgbClr val="D1D5DB"/>
                </a:solidFill>
                <a:effectLst/>
                <a:latin typeface="Söhne"/>
              </a:rPr>
              <a:t>att</a:t>
            </a:r>
            <a:r>
              <a:rPr lang="en-US" sz="3600" b="0" i="0" dirty="0">
                <a:solidFill>
                  <a:srgbClr val="D1D5DB"/>
                </a:solidFill>
                <a:effectLst/>
                <a:latin typeface="Söhne"/>
              </a:rPr>
              <a:t> visa </a:t>
            </a:r>
            <a:r>
              <a:rPr lang="en-US" sz="3600" b="0" i="0" dirty="0" err="1">
                <a:solidFill>
                  <a:srgbClr val="D1D5DB"/>
                </a:solidFill>
                <a:effectLst/>
                <a:latin typeface="Söhne"/>
              </a:rPr>
              <a:t>att</a:t>
            </a:r>
            <a:r>
              <a:rPr lang="en-US" sz="3600" b="0" i="0" dirty="0">
                <a:solidFill>
                  <a:srgbClr val="D1D5DB"/>
                </a:solidFill>
                <a:effectLst/>
                <a:latin typeface="Söhne"/>
              </a:rPr>
              <a:t> det </a:t>
            </a:r>
            <a:r>
              <a:rPr lang="en-US" sz="3600" b="0" i="0" dirty="0" err="1">
                <a:solidFill>
                  <a:srgbClr val="D1D5DB"/>
                </a:solidFill>
                <a:effectLst/>
                <a:latin typeface="Söhne"/>
              </a:rPr>
              <a:t>blir</a:t>
            </a:r>
            <a:r>
              <a:rPr lang="en-US" sz="3600" b="0" i="0" dirty="0">
                <a:solidFill>
                  <a:srgbClr val="D1D5DB"/>
                </a:solidFill>
                <a:effectLst/>
                <a:latin typeface="Söhne"/>
              </a:rPr>
              <a:t> </a:t>
            </a:r>
            <a:r>
              <a:rPr lang="en-US" sz="3600" b="0" i="0" dirty="0" err="1">
                <a:solidFill>
                  <a:srgbClr val="D1D5DB"/>
                </a:solidFill>
                <a:effectLst/>
                <a:latin typeface="Söhne"/>
              </a:rPr>
              <a:t>fel</a:t>
            </a: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Sedan </a:t>
            </a:r>
            <a:r>
              <a:rPr lang="en-US" sz="3600" b="0" i="0" dirty="0" err="1">
                <a:solidFill>
                  <a:srgbClr val="D1D5DB"/>
                </a:solidFill>
                <a:effectLst/>
                <a:latin typeface="Söhne"/>
              </a:rPr>
              <a:t>gör</a:t>
            </a:r>
            <a:r>
              <a:rPr lang="en-US" sz="3600" b="0" i="0" dirty="0">
                <a:solidFill>
                  <a:srgbClr val="D1D5DB"/>
                </a:solidFill>
                <a:effectLst/>
                <a:latin typeface="Söhne"/>
              </a:rPr>
              <a:t> om… </a:t>
            </a:r>
            <a:r>
              <a:rPr lang="en-US" sz="3600" b="0" i="0" dirty="0" err="1">
                <a:solidFill>
                  <a:srgbClr val="D1D5DB"/>
                </a:solidFill>
                <a:effectLst/>
                <a:latin typeface="Söhne"/>
              </a:rPr>
              <a:t>välj</a:t>
            </a:r>
            <a:r>
              <a:rPr lang="en-US" sz="3600" b="0" i="0" dirty="0">
                <a:solidFill>
                  <a:srgbClr val="D1D5DB"/>
                </a:solidFill>
                <a:effectLst/>
                <a:latin typeface="Söhne"/>
              </a:rPr>
              <a:t> </a:t>
            </a:r>
            <a:r>
              <a:rPr lang="en-US" sz="3600" b="0" i="0" dirty="0" err="1">
                <a:solidFill>
                  <a:srgbClr val="D1D5DB"/>
                </a:solidFill>
                <a:effectLst/>
                <a:latin typeface="Söhne"/>
              </a:rPr>
              <a:t>endast</a:t>
            </a:r>
            <a:r>
              <a:rPr lang="en-US" sz="3600" b="0" i="0" dirty="0">
                <a:solidFill>
                  <a:srgbClr val="D1D5DB"/>
                </a:solidFill>
                <a:effectLst/>
                <a:latin typeface="Söhne"/>
              </a:rPr>
              <a:t> tex. </a:t>
            </a:r>
            <a:r>
              <a:rPr lang="en-US" sz="3600" b="0" i="0" dirty="0" err="1">
                <a:solidFill>
                  <a:srgbClr val="D1D5DB"/>
                </a:solidFill>
                <a:effectLst/>
                <a:latin typeface="Söhne"/>
              </a:rPr>
              <a:t>själva</a:t>
            </a:r>
            <a:r>
              <a:rPr lang="en-US" sz="3600" b="0" i="0" dirty="0">
                <a:solidFill>
                  <a:srgbClr val="D1D5DB"/>
                </a:solidFill>
                <a:effectLst/>
                <a:latin typeface="Söhne"/>
              </a:rPr>
              <a:t> </a:t>
            </a:r>
            <a:r>
              <a:rPr lang="en-US" sz="3600" b="0" i="0" dirty="0" err="1">
                <a:solidFill>
                  <a:srgbClr val="D1D5DB"/>
                </a:solidFill>
                <a:effectLst/>
                <a:latin typeface="Söhne"/>
              </a:rPr>
              <a:t>säljare</a:t>
            </a:r>
            <a:r>
              <a:rPr lang="en-US" sz="3600" b="0" i="0" dirty="0">
                <a:solidFill>
                  <a:srgbClr val="D1D5DB"/>
                </a:solidFill>
                <a:effectLst/>
                <a:latin typeface="Söhne"/>
              </a:rPr>
              <a:t>… </a:t>
            </a:r>
            <a:r>
              <a:rPr lang="en-US" sz="3600" b="0" i="0" dirty="0" err="1">
                <a:solidFill>
                  <a:srgbClr val="D1D5DB"/>
                </a:solidFill>
                <a:effectLst/>
                <a:latin typeface="Söhne"/>
              </a:rPr>
              <a:t>inte</a:t>
            </a:r>
            <a:r>
              <a:rPr lang="en-US" sz="3600" b="0" i="0" dirty="0">
                <a:solidFill>
                  <a:srgbClr val="D1D5DB"/>
                </a:solidFill>
                <a:effectLst/>
                <a:latin typeface="Söhne"/>
              </a:rPr>
              <a:t> header! </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10</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7672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11</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42741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9140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Efter</a:t>
            </a:r>
            <a:r>
              <a:rPr lang="en-US" sz="3600" b="0" i="0" dirty="0">
                <a:solidFill>
                  <a:srgbClr val="D1D5DB"/>
                </a:solidFill>
                <a:effectLst/>
                <a:latin typeface="Söhne"/>
              </a:rPr>
              <a:t> </a:t>
            </a:r>
            <a:r>
              <a:rPr lang="en-US" sz="3600" b="0" i="0" dirty="0" err="1">
                <a:solidFill>
                  <a:srgbClr val="D1D5DB"/>
                </a:solidFill>
                <a:effectLst/>
                <a:latin typeface="Söhne"/>
              </a:rPr>
              <a:t>tiden</a:t>
            </a:r>
            <a:r>
              <a:rPr lang="en-US" sz="3600" b="0" i="0" dirty="0">
                <a:solidFill>
                  <a:srgbClr val="D1D5DB"/>
                </a:solidFill>
                <a:effectLst/>
                <a:latin typeface="Söhne"/>
              </a:rPr>
              <a:t> </a:t>
            </a:r>
            <a:r>
              <a:rPr lang="en-US" sz="3600" b="0" i="0" dirty="0" err="1">
                <a:solidFill>
                  <a:srgbClr val="D1D5DB"/>
                </a:solidFill>
                <a:effectLst/>
                <a:latin typeface="Söhne"/>
              </a:rPr>
              <a:t>är</a:t>
            </a:r>
            <a:r>
              <a:rPr lang="en-US" sz="3600" b="0" i="0" dirty="0">
                <a:solidFill>
                  <a:srgbClr val="D1D5DB"/>
                </a:solidFill>
                <a:effectLst/>
                <a:latin typeface="Söhne"/>
              </a:rPr>
              <a:t> </a:t>
            </a:r>
            <a:r>
              <a:rPr lang="en-US" sz="3600" b="0" i="0" dirty="0" err="1">
                <a:solidFill>
                  <a:srgbClr val="D1D5DB"/>
                </a:solidFill>
                <a:effectLst/>
                <a:latin typeface="Söhne"/>
              </a:rPr>
              <a:t>ute</a:t>
            </a:r>
            <a:r>
              <a:rPr lang="en-US" sz="3600" b="0" i="0" dirty="0">
                <a:solidFill>
                  <a:srgbClr val="D1D5DB"/>
                </a:solidFill>
                <a:effectLst/>
                <a:latin typeface="Söhne"/>
              </a:rPr>
              <a:t> be en </a:t>
            </a:r>
            <a:r>
              <a:rPr lang="en-US" sz="3600" b="0" i="0" dirty="0" err="1">
                <a:solidFill>
                  <a:srgbClr val="D1D5DB"/>
                </a:solidFill>
                <a:effectLst/>
                <a:latin typeface="Söhne"/>
              </a:rPr>
              <a:t>elev</a:t>
            </a:r>
            <a:r>
              <a:rPr lang="en-US" sz="3600" b="0" i="0" dirty="0">
                <a:solidFill>
                  <a:srgbClr val="D1D5DB"/>
                </a:solidFill>
                <a:effectLst/>
                <a:latin typeface="Söhne"/>
              </a:rPr>
              <a:t> visa </a:t>
            </a:r>
            <a:r>
              <a:rPr lang="en-US" sz="3600" b="0" i="0" dirty="0" err="1">
                <a:solidFill>
                  <a:srgbClr val="D1D5DB"/>
                </a:solidFill>
                <a:effectLst/>
                <a:latin typeface="Söhne"/>
              </a:rPr>
              <a:t>upp</a:t>
            </a:r>
            <a:r>
              <a:rPr lang="en-US" sz="3600" b="0" i="0" dirty="0">
                <a:solidFill>
                  <a:srgbClr val="D1D5DB"/>
                </a:solidFill>
                <a:effectLst/>
                <a:latin typeface="Söhne"/>
              </a:rPr>
              <a:t> </a:t>
            </a:r>
            <a:r>
              <a:rPr lang="en-US" sz="3600" b="0" i="0" dirty="0" err="1">
                <a:solidFill>
                  <a:srgbClr val="D1D5DB"/>
                </a:solidFill>
                <a:effectLst/>
                <a:latin typeface="Söhne"/>
              </a:rPr>
              <a:t>sitt</a:t>
            </a:r>
            <a:r>
              <a:rPr lang="en-US" sz="3600" b="0" i="0" dirty="0">
                <a:solidFill>
                  <a:srgbClr val="D1D5DB"/>
                </a:solidFill>
                <a:effectLst/>
                <a:latin typeface="Söhne"/>
              </a:rPr>
              <a:t> </a:t>
            </a:r>
            <a:r>
              <a:rPr lang="en-US" sz="3600" b="0" i="0" dirty="0" err="1">
                <a:solidFill>
                  <a:srgbClr val="D1D5DB"/>
                </a:solidFill>
                <a:effectLst/>
                <a:latin typeface="Söhne"/>
              </a:rPr>
              <a:t>arbete</a:t>
            </a:r>
            <a:r>
              <a:rPr lang="en-US" sz="3600" b="0" i="0" dirty="0">
                <a:solidFill>
                  <a:srgbClr val="D1D5DB"/>
                </a:solidFill>
                <a:effectLst/>
                <a:latin typeface="Söhne"/>
              </a:rPr>
              <a:t> för Klassen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Facit</a:t>
            </a:r>
            <a:r>
              <a:rPr lang="en-US" sz="3600" b="0" i="0" dirty="0">
                <a:solidFill>
                  <a:srgbClr val="D1D5DB"/>
                </a:solidFill>
                <a:effectLst/>
                <a:latin typeface="Söhne"/>
              </a:rPr>
              <a:t> – Don’t cheat!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rtl="0">
              <a:lnSpc>
                <a:spcPct val="100000"/>
              </a:lnSpc>
              <a:spcBef>
                <a:spcPts val="0"/>
              </a:spcBef>
              <a:spcAft>
                <a:spcPts val="0"/>
              </a:spcAft>
              <a:buNone/>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Final Excel fil</a:t>
            </a:r>
          </a:p>
          <a:p>
            <a:pPr marL="158750" marR="0" lvl="0" indent="0" algn="l" rtl="0">
              <a:lnSpc>
                <a:spcPct val="100000"/>
              </a:lnSpc>
              <a:spcBef>
                <a:spcPts val="0"/>
              </a:spcBef>
              <a:spcAft>
                <a:spcPts val="0"/>
              </a:spcAft>
              <a:buNone/>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L="158750" marR="0" lvl="0" indent="0" algn="l" rtl="0">
              <a:lnSpc>
                <a:spcPct val="100000"/>
              </a:lnSpc>
              <a:spcBef>
                <a:spcPts val="0"/>
              </a:spcBef>
              <a:spcAft>
                <a:spcPts val="0"/>
              </a:spcAft>
              <a:buNone/>
            </a:pPr>
            <a:r>
              <a:rPr lang="sv-SE" sz="36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https://docs.google.com/spreadsheets/d/1Mz05iRkipmG-rdKtLg7j_TruB2n6ET86/edit?usp=sharing&amp;ouid=114507343965783806346&amp;rtpof=true&amp;sd=true</a:t>
            </a: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indent="0">
              <a:buNone/>
            </a:pPr>
            <a:endParaRPr lang="sv-SE" sz="36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13</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0682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Efter</a:t>
            </a:r>
            <a:r>
              <a:rPr lang="en-US" sz="3600" b="0" i="0" dirty="0">
                <a:solidFill>
                  <a:srgbClr val="D1D5DB"/>
                </a:solidFill>
                <a:effectLst/>
                <a:latin typeface="Söhne"/>
              </a:rPr>
              <a:t> </a:t>
            </a:r>
            <a:r>
              <a:rPr lang="en-US" sz="3600" b="0" i="0" dirty="0" err="1">
                <a:solidFill>
                  <a:srgbClr val="D1D5DB"/>
                </a:solidFill>
                <a:effectLst/>
                <a:latin typeface="Söhne"/>
              </a:rPr>
              <a:t>tiden</a:t>
            </a:r>
            <a:r>
              <a:rPr lang="en-US" sz="3600" b="0" i="0" dirty="0">
                <a:solidFill>
                  <a:srgbClr val="D1D5DB"/>
                </a:solidFill>
                <a:effectLst/>
                <a:latin typeface="Söhne"/>
              </a:rPr>
              <a:t> </a:t>
            </a:r>
            <a:r>
              <a:rPr lang="en-US" sz="3600" b="0" i="0" dirty="0" err="1">
                <a:solidFill>
                  <a:srgbClr val="D1D5DB"/>
                </a:solidFill>
                <a:effectLst/>
                <a:latin typeface="Söhne"/>
              </a:rPr>
              <a:t>är</a:t>
            </a:r>
            <a:r>
              <a:rPr lang="en-US" sz="3600" b="0" i="0" dirty="0">
                <a:solidFill>
                  <a:srgbClr val="D1D5DB"/>
                </a:solidFill>
                <a:effectLst/>
                <a:latin typeface="Söhne"/>
              </a:rPr>
              <a:t> </a:t>
            </a:r>
            <a:r>
              <a:rPr lang="en-US" sz="3600" b="0" i="0" dirty="0" err="1">
                <a:solidFill>
                  <a:srgbClr val="D1D5DB"/>
                </a:solidFill>
                <a:effectLst/>
                <a:latin typeface="Söhne"/>
              </a:rPr>
              <a:t>ute</a:t>
            </a:r>
            <a:r>
              <a:rPr lang="en-US" sz="3600" b="0" i="0" dirty="0">
                <a:solidFill>
                  <a:srgbClr val="D1D5DB"/>
                </a:solidFill>
                <a:effectLst/>
                <a:latin typeface="Söhne"/>
              </a:rPr>
              <a:t> be en </a:t>
            </a:r>
            <a:r>
              <a:rPr lang="en-US" sz="3600" b="0" i="0" dirty="0" err="1">
                <a:solidFill>
                  <a:srgbClr val="D1D5DB"/>
                </a:solidFill>
                <a:effectLst/>
                <a:latin typeface="Söhne"/>
              </a:rPr>
              <a:t>elev</a:t>
            </a:r>
            <a:r>
              <a:rPr lang="en-US" sz="3600" b="0" i="0" dirty="0">
                <a:solidFill>
                  <a:srgbClr val="D1D5DB"/>
                </a:solidFill>
                <a:effectLst/>
                <a:latin typeface="Söhne"/>
              </a:rPr>
              <a:t> visa </a:t>
            </a:r>
            <a:r>
              <a:rPr lang="en-US" sz="3600" b="0" i="0" dirty="0" err="1">
                <a:solidFill>
                  <a:srgbClr val="D1D5DB"/>
                </a:solidFill>
                <a:effectLst/>
                <a:latin typeface="Söhne"/>
              </a:rPr>
              <a:t>upp</a:t>
            </a:r>
            <a:r>
              <a:rPr lang="en-US" sz="3600" b="0" i="0" dirty="0">
                <a:solidFill>
                  <a:srgbClr val="D1D5DB"/>
                </a:solidFill>
                <a:effectLst/>
                <a:latin typeface="Söhne"/>
              </a:rPr>
              <a:t> </a:t>
            </a:r>
            <a:r>
              <a:rPr lang="en-US" sz="3600" b="0" i="0" dirty="0" err="1">
                <a:solidFill>
                  <a:srgbClr val="D1D5DB"/>
                </a:solidFill>
                <a:effectLst/>
                <a:latin typeface="Söhne"/>
              </a:rPr>
              <a:t>sitt</a:t>
            </a:r>
            <a:r>
              <a:rPr lang="en-US" sz="3600" b="0" i="0" dirty="0">
                <a:solidFill>
                  <a:srgbClr val="D1D5DB"/>
                </a:solidFill>
                <a:effectLst/>
                <a:latin typeface="Söhne"/>
              </a:rPr>
              <a:t> </a:t>
            </a:r>
            <a:r>
              <a:rPr lang="en-US" sz="3600" b="0" i="0" dirty="0" err="1">
                <a:solidFill>
                  <a:srgbClr val="D1D5DB"/>
                </a:solidFill>
                <a:effectLst/>
                <a:latin typeface="Söhne"/>
              </a:rPr>
              <a:t>arbete</a:t>
            </a:r>
            <a:r>
              <a:rPr lang="en-US" sz="3600" b="0" i="0" dirty="0">
                <a:solidFill>
                  <a:srgbClr val="D1D5DB"/>
                </a:solidFill>
                <a:effectLst/>
                <a:latin typeface="Söhne"/>
              </a:rPr>
              <a:t> för Klassen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Facit</a:t>
            </a:r>
            <a:r>
              <a:rPr lang="en-US" sz="3600" b="0" i="0" dirty="0">
                <a:solidFill>
                  <a:srgbClr val="D1D5DB"/>
                </a:solidFill>
                <a:effectLst/>
                <a:latin typeface="Söhne"/>
              </a:rPr>
              <a:t> – Det </a:t>
            </a:r>
            <a:r>
              <a:rPr lang="en-US" sz="3600" b="0" i="0" dirty="0" err="1">
                <a:solidFill>
                  <a:srgbClr val="D1D5DB"/>
                </a:solidFill>
                <a:effectLst/>
                <a:latin typeface="Söhne"/>
              </a:rPr>
              <a:t>finns</a:t>
            </a:r>
            <a:r>
              <a:rPr lang="en-US" sz="3600" b="0" i="0" dirty="0">
                <a:solidFill>
                  <a:srgbClr val="D1D5DB"/>
                </a:solidFill>
                <a:effectLst/>
                <a:latin typeface="Söhne"/>
              </a:rPr>
              <a:t> INGEN </a:t>
            </a:r>
            <a:r>
              <a:rPr lang="en-US" sz="3600" b="0" i="0" dirty="0" err="1">
                <a:solidFill>
                  <a:srgbClr val="D1D5DB"/>
                </a:solidFill>
                <a:effectLst/>
                <a:latin typeface="Söhne"/>
              </a:rPr>
              <a:t>facit</a:t>
            </a:r>
            <a:r>
              <a:rPr lang="en-US" sz="3600" b="0" i="0" dirty="0">
                <a:solidFill>
                  <a:srgbClr val="D1D5DB"/>
                </a:solidFill>
                <a:effectLst/>
                <a:latin typeface="Söhne"/>
              </a:rPr>
              <a:t> till </a:t>
            </a:r>
            <a:r>
              <a:rPr lang="en-US" sz="3600" b="0" i="0" dirty="0" err="1">
                <a:solidFill>
                  <a:srgbClr val="D1D5DB"/>
                </a:solidFill>
                <a:effectLst/>
                <a:latin typeface="Söhne"/>
              </a:rPr>
              <a:t>denna</a:t>
            </a:r>
            <a:r>
              <a:rPr lang="en-US" sz="3600" b="0" i="0" dirty="0">
                <a:solidFill>
                  <a:srgbClr val="D1D5DB"/>
                </a:solidFill>
                <a:effectLst/>
                <a:latin typeface="Söhne"/>
              </a:rPr>
              <a:t> </a:t>
            </a:r>
            <a:r>
              <a:rPr lang="en-US" sz="3600" b="0" i="0" dirty="0" err="1">
                <a:solidFill>
                  <a:srgbClr val="D1D5DB"/>
                </a:solidFill>
                <a:effectLst/>
                <a:latin typeface="Söhne"/>
              </a:rPr>
              <a:t>övning</a:t>
            </a: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Extra </a:t>
            </a:r>
            <a:r>
              <a:rPr lang="en-US" sz="3600" b="0" i="0" dirty="0" err="1">
                <a:solidFill>
                  <a:srgbClr val="D1D5DB"/>
                </a:solidFill>
                <a:effectLst/>
                <a:latin typeface="Söhne"/>
              </a:rPr>
              <a:t>uppgift</a:t>
            </a:r>
            <a:endParaRPr lang="en-US"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b="0" i="0" dirty="0" err="1">
                <a:solidFill>
                  <a:srgbClr val="D1D5DB"/>
                </a:solidFill>
                <a:effectLst/>
                <a:latin typeface="Söhne"/>
              </a:rPr>
              <a:t>Skriv</a:t>
            </a:r>
            <a:r>
              <a:rPr lang="en-US" sz="3600" b="0" i="0" dirty="0">
                <a:solidFill>
                  <a:srgbClr val="D1D5DB"/>
                </a:solidFill>
                <a:effectLst/>
                <a:latin typeface="Söhne"/>
              </a:rPr>
              <a:t> om </a:t>
            </a:r>
            <a:r>
              <a:rPr lang="en-US" sz="3600" b="0" i="0" dirty="0" err="1">
                <a:solidFill>
                  <a:srgbClr val="D1D5DB"/>
                </a:solidFill>
                <a:effectLst/>
                <a:latin typeface="Söhne"/>
              </a:rPr>
              <a:t>denna</a:t>
            </a:r>
            <a:r>
              <a:rPr lang="en-US" sz="3600" b="0" i="0" dirty="0">
                <a:solidFill>
                  <a:srgbClr val="D1D5DB"/>
                </a:solidFill>
                <a:effectLst/>
                <a:latin typeface="Söhne"/>
              </a:rPr>
              <a:t> </a:t>
            </a:r>
            <a:r>
              <a:rPr lang="en-US" sz="3600" b="0" i="0" dirty="0" err="1">
                <a:solidFill>
                  <a:srgbClr val="D1D5DB"/>
                </a:solidFill>
                <a:effectLst/>
                <a:latin typeface="Söhne"/>
              </a:rPr>
              <a:t>databas</a:t>
            </a:r>
            <a:r>
              <a:rPr lang="en-US" sz="3600" b="0" i="0" dirty="0">
                <a:solidFill>
                  <a:srgbClr val="D1D5DB"/>
                </a:solidFill>
                <a:effectLst/>
                <a:latin typeface="Söhne"/>
              </a:rPr>
              <a:t> till SQL. </a:t>
            </a:r>
            <a:r>
              <a:rPr lang="en-US" sz="3600" b="0" i="0" dirty="0" err="1">
                <a:solidFill>
                  <a:srgbClr val="D1D5DB"/>
                </a:solidFill>
                <a:effectLst/>
                <a:latin typeface="Söhne"/>
              </a:rPr>
              <a:t>Inkludera</a:t>
            </a:r>
            <a:r>
              <a:rPr lang="en-US" sz="3600" b="0" i="0">
                <a:solidFill>
                  <a:srgbClr val="D1D5DB"/>
                </a:solidFill>
                <a:effectLst/>
                <a:latin typeface="Söhne"/>
              </a:rPr>
              <a:t> datat!</a:t>
            </a:r>
            <a:endParaRPr lang="en-US"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14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780218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sv-SE" sz="2000" b="0" strike="noStrike" dirty="0">
                <a:latin typeface="Arial"/>
                <a:ea typeface="Arial"/>
                <a:cs typeface="Arial"/>
                <a:sym typeface="Arial"/>
              </a:rPr>
              <a:t>Vi tittar på YT videon tillsammans!</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2</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9314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4837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4</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7594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 ser ut som vi behöver 4 kolumner!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1. </a:t>
            </a:r>
            <a:r>
              <a:rPr lang="sv-SE" sz="3600" b="0" i="0" dirty="0" err="1">
                <a:solidFill>
                  <a:srgbClr val="D1D5DB"/>
                </a:solidFill>
                <a:effectLst/>
                <a:latin typeface="Söhne"/>
              </a:rPr>
              <a:t>Sales</a:t>
            </a:r>
            <a:r>
              <a:rPr lang="sv-SE" sz="3600" b="0" i="0" dirty="0">
                <a:solidFill>
                  <a:srgbClr val="D1D5DB"/>
                </a:solidFill>
                <a:effectLst/>
                <a:latin typeface="Söhne"/>
              </a:rPr>
              <a:t> Person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2. Region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3. </a:t>
            </a:r>
            <a:r>
              <a:rPr lang="sv-SE" sz="3600" b="0" i="0" dirty="0" err="1">
                <a:solidFill>
                  <a:srgbClr val="D1D5DB"/>
                </a:solidFill>
                <a:effectLst/>
                <a:latin typeface="Söhne"/>
              </a:rPr>
              <a:t>Month</a:t>
            </a: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4. </a:t>
            </a:r>
            <a:r>
              <a:rPr lang="sv-SE" sz="3600" b="0" i="0" dirty="0" err="1">
                <a:solidFill>
                  <a:srgbClr val="D1D5DB"/>
                </a:solidFill>
                <a:effectLst/>
                <a:latin typeface="Söhne"/>
              </a:rPr>
              <a:t>Sales</a:t>
            </a: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OBS: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Richard, Stefan, Jan, Feb, Nacka, Vällingby osv är INTE </a:t>
            </a:r>
            <a:r>
              <a:rPr lang="sv-SE" sz="3600" b="0" i="0" dirty="0" err="1">
                <a:solidFill>
                  <a:srgbClr val="D1D5DB"/>
                </a:solidFill>
                <a:effectLst/>
                <a:latin typeface="Söhne"/>
              </a:rPr>
              <a:t>entitieter</a:t>
            </a: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 är data!!!!!</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5</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9184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6</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7945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120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Nu vet Excel att datat är en tabell….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Detta ge oss tillgång till flera nya funktioner! </a:t>
            </a:r>
            <a:r>
              <a:rPr lang="sv-SE" sz="3600" b="0" i="0" dirty="0" err="1">
                <a:solidFill>
                  <a:srgbClr val="D1D5DB"/>
                </a:solidFill>
                <a:effectLst/>
                <a:latin typeface="Söhne"/>
              </a:rPr>
              <a:t>Dfunktioner</a:t>
            </a: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Prata om filter pilarna som har dykt upp!</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OBS: Tänk på när man väljer storleken (området) på tabellen (punkt 2) att kanske gör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tabellen lite större så att den kan innehålla flera rader (poster) senare.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sv-SE" sz="3600" b="0" i="0" dirty="0">
              <a:solidFill>
                <a:srgbClr val="D1D5DB"/>
              </a:solidFill>
              <a:effectLst/>
              <a:latin typeface="Söhne"/>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TIPS 1</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Det går att ändra på storleken på tabellen efteråt också!</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Klicka i tabellen: Meny: Table Design -&gt; </a:t>
            </a:r>
            <a:r>
              <a:rPr lang="sv-SE" sz="3600" b="0" i="0" dirty="0" err="1">
                <a:solidFill>
                  <a:srgbClr val="D1D5DB"/>
                </a:solidFill>
                <a:effectLst/>
                <a:latin typeface="Söhne"/>
              </a:rPr>
              <a:t>Resize</a:t>
            </a:r>
            <a:r>
              <a:rPr lang="sv-SE" sz="3600" b="0" i="0" dirty="0">
                <a:solidFill>
                  <a:srgbClr val="D1D5DB"/>
                </a:solidFill>
                <a:effectLst/>
                <a:latin typeface="Söhne"/>
              </a:rPr>
              <a:t> Table</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8</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7632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4:notes"/>
          <p:cNvSpPr txBox="1">
            <a:spLocks noGrp="1"/>
          </p:cNvSpPr>
          <p:nvPr>
            <p:ph type="body" idx="1"/>
          </p:nvPr>
        </p:nvSpPr>
        <p:spPr>
          <a:xfrm>
            <a:off x="685440" y="4343400"/>
            <a:ext cx="5484240" cy="4112280"/>
          </a:xfrm>
          <a:prstGeom prst="rect">
            <a:avLst/>
          </a:prstGeom>
          <a:noFill/>
          <a:ln>
            <a:noFill/>
          </a:ln>
        </p:spPr>
        <p:txBody>
          <a:bodyPr spcFirstLastPara="1" wrap="square" lIns="0" tIns="0" rIns="0" bIns="0"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sz="3600" b="0" i="0" dirty="0">
                <a:solidFill>
                  <a:srgbClr val="D1D5DB"/>
                </a:solidFill>
                <a:effectLst/>
                <a:latin typeface="Söhne"/>
              </a:rPr>
              <a:t>Formatera cellerna med </a:t>
            </a:r>
            <a:r>
              <a:rPr lang="sv-SE" sz="3600" b="0" i="0" dirty="0" err="1">
                <a:solidFill>
                  <a:srgbClr val="D1D5DB"/>
                </a:solidFill>
                <a:effectLst/>
                <a:latin typeface="Söhne"/>
              </a:rPr>
              <a:t>bgfärg</a:t>
            </a:r>
            <a:r>
              <a:rPr lang="sv-SE" sz="3600" b="0" i="0" dirty="0">
                <a:solidFill>
                  <a:srgbClr val="D1D5DB"/>
                </a:solidFill>
                <a:effectLst/>
                <a:latin typeface="Söhne"/>
              </a:rPr>
              <a:t> osv.</a:t>
            </a:r>
          </a:p>
        </p:txBody>
      </p:sp>
      <p:sp>
        <p:nvSpPr>
          <p:cNvPr id="654" name="Google Shape;654;p44:notes"/>
          <p:cNvSpPr/>
          <p:nvPr/>
        </p:nvSpPr>
        <p:spPr>
          <a:xfrm>
            <a:off x="3884760" y="8685000"/>
            <a:ext cx="2969280" cy="455040"/>
          </a:xfrm>
          <a:prstGeom prst="rect">
            <a:avLst/>
          </a:prstGeom>
          <a:noFill/>
          <a:ln>
            <a:noFill/>
          </a:ln>
        </p:spPr>
        <p:txBody>
          <a:bodyPr spcFirstLastPara="1" wrap="square" lIns="80275" tIns="39950" rIns="80275" bIns="39950" anchor="b" anchorCtr="0">
            <a:noAutofit/>
          </a:bodyPr>
          <a:lstStyle/>
          <a:p>
            <a:pPr marL="0" marR="0" lvl="0" indent="0" algn="r" rtl="0">
              <a:lnSpc>
                <a:spcPct val="100000"/>
              </a:lnSpc>
              <a:spcBef>
                <a:spcPts val="0"/>
              </a:spcBef>
              <a:spcAft>
                <a:spcPts val="0"/>
              </a:spcAft>
              <a:buNone/>
            </a:pPr>
            <a:fld id="{00000000-1234-1234-1234-123412341234}" type="slidenum">
              <a:rPr lang="sv-SE" sz="1100" b="0" strike="noStrike">
                <a:solidFill>
                  <a:srgbClr val="000000"/>
                </a:solidFill>
                <a:latin typeface="Arial"/>
                <a:ea typeface="Arial"/>
                <a:cs typeface="Arial"/>
                <a:sym typeface="Arial"/>
              </a:rPr>
              <a:t>9</a:t>
            </a:fld>
            <a:endParaRPr sz="1100" b="0" strike="noStrike">
              <a:latin typeface="Arial"/>
              <a:ea typeface="Arial"/>
              <a:cs typeface="Arial"/>
              <a:sym typeface="Arial"/>
            </a:endParaRPr>
          </a:p>
        </p:txBody>
      </p:sp>
      <p:sp>
        <p:nvSpPr>
          <p:cNvPr id="655" name="Google Shape;65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60085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body" idx="1"/>
          </p:nvPr>
        </p:nvSpPr>
        <p:spPr>
          <a:xfrm>
            <a:off x="838080" y="182556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7"/>
          <p:cNvSpPr txBox="1">
            <a:spLocks noGrp="1"/>
          </p:cNvSpPr>
          <p:nvPr>
            <p:ph type="body" idx="2"/>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8"/>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8"/>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8"/>
          <p:cNvSpPr txBox="1">
            <a:spLocks noGrp="1"/>
          </p:cNvSpPr>
          <p:nvPr>
            <p:ph type="body" idx="4"/>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body" idx="1"/>
          </p:nvPr>
        </p:nvSpPr>
        <p:spPr>
          <a:xfrm>
            <a:off x="83808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9"/>
          <p:cNvSpPr txBox="1">
            <a:spLocks noGrp="1"/>
          </p:cNvSpPr>
          <p:nvPr>
            <p:ph type="body" idx="2"/>
          </p:nvPr>
        </p:nvSpPr>
        <p:spPr>
          <a:xfrm>
            <a:off x="439344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9"/>
          <p:cNvSpPr txBox="1">
            <a:spLocks noGrp="1"/>
          </p:cNvSpPr>
          <p:nvPr>
            <p:ph type="body" idx="3"/>
          </p:nvPr>
        </p:nvSpPr>
        <p:spPr>
          <a:xfrm>
            <a:off x="7949160" y="182556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9"/>
          <p:cNvSpPr txBox="1">
            <a:spLocks noGrp="1"/>
          </p:cNvSpPr>
          <p:nvPr>
            <p:ph type="body" idx="4"/>
          </p:nvPr>
        </p:nvSpPr>
        <p:spPr>
          <a:xfrm>
            <a:off x="83808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9"/>
          <p:cNvSpPr txBox="1">
            <a:spLocks noGrp="1"/>
          </p:cNvSpPr>
          <p:nvPr>
            <p:ph type="body" idx="5"/>
          </p:nvPr>
        </p:nvSpPr>
        <p:spPr>
          <a:xfrm>
            <a:off x="439344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9"/>
          <p:cNvSpPr txBox="1">
            <a:spLocks noGrp="1"/>
          </p:cNvSpPr>
          <p:nvPr>
            <p:ph type="body" idx="6"/>
          </p:nvPr>
        </p:nvSpPr>
        <p:spPr>
          <a:xfrm>
            <a:off x="7949160" y="4098240"/>
            <a:ext cx="338580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body" idx="1"/>
          </p:nvPr>
        </p:nvSpPr>
        <p:spPr>
          <a:xfrm>
            <a:off x="838080" y="1825560"/>
            <a:ext cx="1051524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21"/>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3"/>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4"/>
          <p:cNvSpPr txBox="1">
            <a:spLocks noGrp="1"/>
          </p:cNvSpPr>
          <p:nvPr>
            <p:ph type="body" idx="2"/>
          </p:nvPr>
        </p:nvSpPr>
        <p:spPr>
          <a:xfrm>
            <a:off x="622620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4"/>
          <p:cNvSpPr txBox="1">
            <a:spLocks noGrp="1"/>
          </p:cNvSpPr>
          <p:nvPr>
            <p:ph type="body" idx="3"/>
          </p:nvPr>
        </p:nvSpPr>
        <p:spPr>
          <a:xfrm>
            <a:off x="83808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body" idx="1"/>
          </p:nvPr>
        </p:nvSpPr>
        <p:spPr>
          <a:xfrm>
            <a:off x="838080" y="1825560"/>
            <a:ext cx="51310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5"/>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5"/>
          <p:cNvSpPr txBox="1">
            <a:spLocks noGrp="1"/>
          </p:cNvSpPr>
          <p:nvPr>
            <p:ph type="body" idx="3"/>
          </p:nvPr>
        </p:nvSpPr>
        <p:spPr>
          <a:xfrm>
            <a:off x="6226200" y="409824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83808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6"/>
          <p:cNvSpPr txBox="1">
            <a:spLocks noGrp="1"/>
          </p:cNvSpPr>
          <p:nvPr>
            <p:ph type="body" idx="2"/>
          </p:nvPr>
        </p:nvSpPr>
        <p:spPr>
          <a:xfrm>
            <a:off x="6226200" y="1825560"/>
            <a:ext cx="51310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6"/>
          <p:cNvSpPr txBox="1">
            <a:spLocks noGrp="1"/>
          </p:cNvSpPr>
          <p:nvPr>
            <p:ph type="body" idx="3"/>
          </p:nvPr>
        </p:nvSpPr>
        <p:spPr>
          <a:xfrm>
            <a:off x="838080" y="4098240"/>
            <a:ext cx="10515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6"/>
          <p:cNvSpPr txBox="1">
            <a:spLocks noGrp="1"/>
          </p:cNvSpPr>
          <p:nvPr>
            <p:ph type="body" idx="1"/>
          </p:nvPr>
        </p:nvSpPr>
        <p:spPr>
          <a:xfrm>
            <a:off x="838080" y="1825560"/>
            <a:ext cx="10515240" cy="435096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6"/>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6"/>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6"/>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v-SE"/>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www.youtube.com/watch?v=rbDHQm6CDRc&amp;ab_channel=MyOnlineTrainingHub"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hZNdyviVgL_kOvARu8owO25PThzlUqc8/edit?usp=sharing&amp;ouid=114507343965783806346&amp;rtpof=true&amp;sd=true"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Excel som Databas</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21338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8" name="Picture 27">
            <a:extLst>
              <a:ext uri="{FF2B5EF4-FFF2-40B4-BE49-F238E27FC236}">
                <a16:creationId xmlns:a16="http://schemas.microsoft.com/office/drawing/2014/main" id="{125E3F08-4B9D-7DD7-0971-CEFABA8B9DD8}"/>
              </a:ext>
            </a:extLst>
          </p:cNvPr>
          <p:cNvPicPr>
            <a:picLocks noChangeAspect="1"/>
          </p:cNvPicPr>
          <p:nvPr/>
        </p:nvPicPr>
        <p:blipFill>
          <a:blip r:embed="rId3"/>
          <a:stretch>
            <a:fillRect/>
          </a:stretch>
        </p:blipFill>
        <p:spPr>
          <a:xfrm>
            <a:off x="6731888" y="3831771"/>
            <a:ext cx="5478715" cy="2688794"/>
          </a:xfrm>
          <a:prstGeom prst="rect">
            <a:avLst/>
          </a:prstGeom>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725939"/>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Tillbaks i vår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SalesData</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 vi nu peka på våra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filter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criterier</a:t>
            </a:r>
            <a:endPar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Lägg till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nya rubriker,</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p>
          <a:p>
            <a:pPr marR="0" lvl="0" algn="l" rtl="0">
              <a:lnSpc>
                <a:spcPct val="100000"/>
              </a:lnSpc>
              <a:spcBef>
                <a:spcPts val="0"/>
              </a:spcBef>
              <a:spcAft>
                <a:spcPts val="0"/>
              </a:spcAft>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Person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Region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&amp;</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Month</a:t>
            </a: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Först ta vi hand om </a:t>
            </a:r>
            <a:r>
              <a:rPr lang="sv-SE" sz="28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Sales</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Person. </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ed markören i cell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G2</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välj Meny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Validation</a:t>
            </a: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Filter kriterier forts.</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EDCFE57-38EC-5F45-D35C-BAAE9CCA5799}"/>
              </a:ext>
            </a:extLst>
          </p:cNvPr>
          <p:cNvPicPr>
            <a:picLocks noChangeAspect="1"/>
          </p:cNvPicPr>
          <p:nvPr/>
        </p:nvPicPr>
        <p:blipFill>
          <a:blip r:embed="rId5"/>
          <a:stretch>
            <a:fillRect/>
          </a:stretch>
        </p:blipFill>
        <p:spPr>
          <a:xfrm>
            <a:off x="978942" y="3823063"/>
            <a:ext cx="4802511" cy="922753"/>
          </a:xfrm>
          <a:prstGeom prst="rect">
            <a:avLst/>
          </a:prstGeom>
        </p:spPr>
      </p:pic>
      <p:sp>
        <p:nvSpPr>
          <p:cNvPr id="10" name="Rectangle 9">
            <a:extLst>
              <a:ext uri="{FF2B5EF4-FFF2-40B4-BE49-F238E27FC236}">
                <a16:creationId xmlns:a16="http://schemas.microsoft.com/office/drawing/2014/main" id="{93CB6760-8F84-96F2-C888-DBF288FE00A1}"/>
              </a:ext>
            </a:extLst>
          </p:cNvPr>
          <p:cNvSpPr/>
          <p:nvPr/>
        </p:nvSpPr>
        <p:spPr>
          <a:xfrm>
            <a:off x="4171406" y="4212003"/>
            <a:ext cx="714103" cy="17711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4" name="Rectangle 13">
            <a:extLst>
              <a:ext uri="{FF2B5EF4-FFF2-40B4-BE49-F238E27FC236}">
                <a16:creationId xmlns:a16="http://schemas.microsoft.com/office/drawing/2014/main" id="{5D878B58-E4A0-2976-EB45-E2966D094A89}"/>
              </a:ext>
            </a:extLst>
          </p:cNvPr>
          <p:cNvSpPr/>
          <p:nvPr/>
        </p:nvSpPr>
        <p:spPr>
          <a:xfrm>
            <a:off x="8725719" y="4658172"/>
            <a:ext cx="1280433" cy="35797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5" name="Rectangle 14">
            <a:extLst>
              <a:ext uri="{FF2B5EF4-FFF2-40B4-BE49-F238E27FC236}">
                <a16:creationId xmlns:a16="http://schemas.microsoft.com/office/drawing/2014/main" id="{B6E298D4-74AF-3E49-2148-95C5A4C01111}"/>
              </a:ext>
            </a:extLst>
          </p:cNvPr>
          <p:cNvSpPr/>
          <p:nvPr/>
        </p:nvSpPr>
        <p:spPr>
          <a:xfrm>
            <a:off x="8751843" y="5287554"/>
            <a:ext cx="2538462" cy="35797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7" name="Rectangle 16">
            <a:extLst>
              <a:ext uri="{FF2B5EF4-FFF2-40B4-BE49-F238E27FC236}">
                <a16:creationId xmlns:a16="http://schemas.microsoft.com/office/drawing/2014/main" id="{21CDF737-758B-8EAE-D5D7-3D1C04553E06}"/>
              </a:ext>
            </a:extLst>
          </p:cNvPr>
          <p:cNvSpPr/>
          <p:nvPr/>
        </p:nvSpPr>
        <p:spPr>
          <a:xfrm>
            <a:off x="10580283" y="6119219"/>
            <a:ext cx="793113" cy="35797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8" name="Arrow: Up 17">
            <a:extLst>
              <a:ext uri="{FF2B5EF4-FFF2-40B4-BE49-F238E27FC236}">
                <a16:creationId xmlns:a16="http://schemas.microsoft.com/office/drawing/2014/main" id="{A1E241D7-D9A0-4D5D-C228-94DF397F42BD}"/>
              </a:ext>
            </a:extLst>
          </p:cNvPr>
          <p:cNvSpPr/>
          <p:nvPr/>
        </p:nvSpPr>
        <p:spPr>
          <a:xfrm>
            <a:off x="4467499" y="4458786"/>
            <a:ext cx="156747" cy="40059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Google Shape;658;p44">
            <a:extLst>
              <a:ext uri="{FF2B5EF4-FFF2-40B4-BE49-F238E27FC236}">
                <a16:creationId xmlns:a16="http://schemas.microsoft.com/office/drawing/2014/main" id="{A1CDD07D-4828-A3B6-DA91-EC37B83E0F59}"/>
              </a:ext>
            </a:extLst>
          </p:cNvPr>
          <p:cNvSpPr/>
          <p:nvPr/>
        </p:nvSpPr>
        <p:spPr>
          <a:xfrm>
            <a:off x="6604873" y="1458394"/>
            <a:ext cx="5587127" cy="2174506"/>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älj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List</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Markera datakällan</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du vill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markera. I detta exempel är det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Person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 A-</a:t>
            </a:r>
            <a:r>
              <a:rPr lang="sv-SE"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Lookups</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OK</a:t>
            </a: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20" name="TextBox 19">
            <a:extLst>
              <a:ext uri="{FF2B5EF4-FFF2-40B4-BE49-F238E27FC236}">
                <a16:creationId xmlns:a16="http://schemas.microsoft.com/office/drawing/2014/main" id="{07838388-8DE2-8686-7E14-C4BD296087A5}"/>
              </a:ext>
            </a:extLst>
          </p:cNvPr>
          <p:cNvSpPr txBox="1"/>
          <p:nvPr/>
        </p:nvSpPr>
        <p:spPr>
          <a:xfrm>
            <a:off x="7445829" y="520960"/>
            <a:ext cx="3022810" cy="954107"/>
          </a:xfrm>
          <a:custGeom>
            <a:avLst/>
            <a:gdLst>
              <a:gd name="connsiteX0" fmla="*/ 0 w 3022810"/>
              <a:gd name="connsiteY0" fmla="*/ 0 h 954107"/>
              <a:gd name="connsiteX1" fmla="*/ 3022810 w 3022810"/>
              <a:gd name="connsiteY1" fmla="*/ 0 h 954107"/>
              <a:gd name="connsiteX2" fmla="*/ 3022810 w 3022810"/>
              <a:gd name="connsiteY2" fmla="*/ 954107 h 954107"/>
              <a:gd name="connsiteX3" fmla="*/ 0 w 3022810"/>
              <a:gd name="connsiteY3" fmla="*/ 954107 h 954107"/>
              <a:gd name="connsiteX4" fmla="*/ 0 w 3022810"/>
              <a:gd name="connsiteY4" fmla="*/ 0 h 95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2810" h="954107" fill="none" extrusionOk="0">
                <a:moveTo>
                  <a:pt x="0" y="0"/>
                </a:moveTo>
                <a:cubicBezTo>
                  <a:pt x="1506194" y="102978"/>
                  <a:pt x="2412166" y="101137"/>
                  <a:pt x="3022810" y="0"/>
                </a:cubicBezTo>
                <a:cubicBezTo>
                  <a:pt x="2987609" y="130281"/>
                  <a:pt x="3081560" y="625477"/>
                  <a:pt x="3022810" y="954107"/>
                </a:cubicBezTo>
                <a:cubicBezTo>
                  <a:pt x="2354086" y="1018614"/>
                  <a:pt x="634032" y="943122"/>
                  <a:pt x="0" y="954107"/>
                </a:cubicBezTo>
                <a:cubicBezTo>
                  <a:pt x="34036" y="517199"/>
                  <a:pt x="-38812" y="243411"/>
                  <a:pt x="0" y="0"/>
                </a:cubicBezTo>
                <a:close/>
              </a:path>
              <a:path w="3022810" h="954107" stroke="0" extrusionOk="0">
                <a:moveTo>
                  <a:pt x="0" y="0"/>
                </a:moveTo>
                <a:cubicBezTo>
                  <a:pt x="816342" y="-951"/>
                  <a:pt x="1704804" y="36535"/>
                  <a:pt x="3022810" y="0"/>
                </a:cubicBezTo>
                <a:cubicBezTo>
                  <a:pt x="3108255" y="413182"/>
                  <a:pt x="2990572" y="796472"/>
                  <a:pt x="3022810" y="954107"/>
                </a:cubicBezTo>
                <a:cubicBezTo>
                  <a:pt x="2191478" y="1016428"/>
                  <a:pt x="777167" y="989615"/>
                  <a:pt x="0" y="954107"/>
                </a:cubicBezTo>
                <a:cubicBezTo>
                  <a:pt x="-70154" y="636435"/>
                  <a:pt x="23670" y="401587"/>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Nedanstående steg ska totalt </a:t>
            </a:r>
          </a:p>
          <a:p>
            <a:r>
              <a:rPr lang="sv-SE" b="1" dirty="0">
                <a:solidFill>
                  <a:srgbClr val="C00000"/>
                </a:solidFill>
                <a:latin typeface="Calibri" panose="020F0502020204030204" pitchFamily="34" charset="0"/>
                <a:ea typeface="Calibri" panose="020F0502020204030204" pitchFamily="34" charset="0"/>
                <a:cs typeface="Calibri" panose="020F0502020204030204" pitchFamily="34" charset="0"/>
              </a:rPr>
              <a:t>göras 3 gånger</a:t>
            </a:r>
            <a:r>
              <a:rPr lang="sv-SE" dirty="0">
                <a:latin typeface="Calibri" panose="020F0502020204030204" pitchFamily="34" charset="0"/>
                <a:ea typeface="Calibri" panose="020F0502020204030204" pitchFamily="34" charset="0"/>
                <a:cs typeface="Calibri" panose="020F0502020204030204" pitchFamily="34" charset="0"/>
              </a:rPr>
              <a:t>! En gång var för </a:t>
            </a:r>
          </a:p>
          <a:p>
            <a:r>
              <a:rPr lang="sv-SE" b="1" dirty="0" err="1">
                <a:solidFill>
                  <a:srgbClr val="1D9A78"/>
                </a:solidFill>
                <a:latin typeface="Calibri" panose="020F0502020204030204" pitchFamily="34" charset="0"/>
                <a:ea typeface="Calibri" panose="020F0502020204030204" pitchFamily="34" charset="0"/>
                <a:cs typeface="Calibri" panose="020F0502020204030204" pitchFamily="34" charset="0"/>
              </a:rPr>
              <a:t>Sales</a:t>
            </a:r>
            <a:r>
              <a:rPr lang="sv-SE" dirty="0">
                <a:latin typeface="Calibri" panose="020F0502020204030204" pitchFamily="34" charset="0"/>
                <a:ea typeface="Calibri" panose="020F0502020204030204" pitchFamily="34" charset="0"/>
                <a:cs typeface="Calibri" panose="020F0502020204030204" pitchFamily="34" charset="0"/>
              </a:rPr>
              <a:t> </a:t>
            </a:r>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Person</a:t>
            </a:r>
            <a:r>
              <a:rPr lang="sv-SE" dirty="0">
                <a:latin typeface="Calibri" panose="020F0502020204030204" pitchFamily="34" charset="0"/>
                <a:ea typeface="Calibri" panose="020F0502020204030204" pitchFamily="34" charset="0"/>
                <a:cs typeface="Calibri" panose="020F0502020204030204" pitchFamily="34" charset="0"/>
              </a:rPr>
              <a:t>, </a:t>
            </a:r>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Region</a:t>
            </a:r>
            <a:r>
              <a:rPr lang="sv-SE" dirty="0">
                <a:latin typeface="Calibri" panose="020F0502020204030204" pitchFamily="34" charset="0"/>
                <a:ea typeface="Calibri" panose="020F0502020204030204" pitchFamily="34" charset="0"/>
                <a:cs typeface="Calibri" panose="020F0502020204030204" pitchFamily="34" charset="0"/>
              </a:rPr>
              <a:t> och </a:t>
            </a:r>
            <a:r>
              <a:rPr lang="sv-SE" b="1" dirty="0" err="1">
                <a:solidFill>
                  <a:srgbClr val="1D9A78"/>
                </a:solidFill>
                <a:latin typeface="Calibri" panose="020F0502020204030204" pitchFamily="34" charset="0"/>
                <a:ea typeface="Calibri" panose="020F0502020204030204" pitchFamily="34" charset="0"/>
                <a:cs typeface="Calibri" panose="020F0502020204030204" pitchFamily="34" charset="0"/>
              </a:rPr>
              <a:t>Month</a:t>
            </a:r>
            <a:endParaRPr lang="sv-SE" b="1" dirty="0">
              <a:solidFill>
                <a:srgbClr val="1D9A78"/>
              </a:solidFill>
              <a:latin typeface="Calibri" panose="020F0502020204030204" pitchFamily="34" charset="0"/>
              <a:ea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DF9CAB35-EA6D-967C-D1BB-91D951C9EC34}"/>
              </a:ext>
            </a:extLst>
          </p:cNvPr>
          <p:cNvPicPr>
            <a:picLocks noChangeAspect="1"/>
          </p:cNvPicPr>
          <p:nvPr/>
        </p:nvPicPr>
        <p:blipFill>
          <a:blip r:embed="rId6"/>
          <a:stretch>
            <a:fillRect/>
          </a:stretch>
        </p:blipFill>
        <p:spPr>
          <a:xfrm>
            <a:off x="9863735" y="67503"/>
            <a:ext cx="853514" cy="876376"/>
          </a:xfrm>
          <a:prstGeom prst="rect">
            <a:avLst/>
          </a:prstGeom>
        </p:spPr>
      </p:pic>
      <p:sp>
        <p:nvSpPr>
          <p:cNvPr id="30" name="TextBox 29">
            <a:extLst>
              <a:ext uri="{FF2B5EF4-FFF2-40B4-BE49-F238E27FC236}">
                <a16:creationId xmlns:a16="http://schemas.microsoft.com/office/drawing/2014/main" id="{23782503-0654-C240-8671-C51AC2B86036}"/>
              </a:ext>
            </a:extLst>
          </p:cNvPr>
          <p:cNvSpPr txBox="1"/>
          <p:nvPr/>
        </p:nvSpPr>
        <p:spPr>
          <a:xfrm>
            <a:off x="8238906" y="4544770"/>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3</a:t>
            </a:r>
          </a:p>
        </p:txBody>
      </p:sp>
      <p:sp>
        <p:nvSpPr>
          <p:cNvPr id="31" name="TextBox 30">
            <a:extLst>
              <a:ext uri="{FF2B5EF4-FFF2-40B4-BE49-F238E27FC236}">
                <a16:creationId xmlns:a16="http://schemas.microsoft.com/office/drawing/2014/main" id="{4E167631-5088-3324-32A2-4C132C6B1F4B}"/>
              </a:ext>
            </a:extLst>
          </p:cNvPr>
          <p:cNvSpPr txBox="1"/>
          <p:nvPr/>
        </p:nvSpPr>
        <p:spPr>
          <a:xfrm>
            <a:off x="8238906" y="5155672"/>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4</a:t>
            </a:r>
          </a:p>
        </p:txBody>
      </p:sp>
      <p:sp>
        <p:nvSpPr>
          <p:cNvPr id="32" name="TextBox 31">
            <a:extLst>
              <a:ext uri="{FF2B5EF4-FFF2-40B4-BE49-F238E27FC236}">
                <a16:creationId xmlns:a16="http://schemas.microsoft.com/office/drawing/2014/main" id="{271B31A3-2BF7-8979-9B37-2326B89AAC34}"/>
              </a:ext>
            </a:extLst>
          </p:cNvPr>
          <p:cNvSpPr txBox="1"/>
          <p:nvPr/>
        </p:nvSpPr>
        <p:spPr>
          <a:xfrm>
            <a:off x="10169539" y="6003061"/>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5</a:t>
            </a:r>
          </a:p>
        </p:txBody>
      </p:sp>
      <p:sp>
        <p:nvSpPr>
          <p:cNvPr id="3" name="TextBox 2">
            <a:extLst>
              <a:ext uri="{FF2B5EF4-FFF2-40B4-BE49-F238E27FC236}">
                <a16:creationId xmlns:a16="http://schemas.microsoft.com/office/drawing/2014/main" id="{379D93F3-7BAD-47B7-88BB-D2E9739B53BA}"/>
              </a:ext>
            </a:extLst>
          </p:cNvPr>
          <p:cNvSpPr txBox="1"/>
          <p:nvPr/>
        </p:nvSpPr>
        <p:spPr>
          <a:xfrm>
            <a:off x="5759017" y="3803250"/>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p>
        </p:txBody>
      </p:sp>
      <p:sp>
        <p:nvSpPr>
          <p:cNvPr id="5" name="TextBox 4">
            <a:extLst>
              <a:ext uri="{FF2B5EF4-FFF2-40B4-BE49-F238E27FC236}">
                <a16:creationId xmlns:a16="http://schemas.microsoft.com/office/drawing/2014/main" id="{E7309124-CE94-4F0C-FFA5-F3ACAD033816}"/>
              </a:ext>
            </a:extLst>
          </p:cNvPr>
          <p:cNvSpPr txBox="1"/>
          <p:nvPr/>
        </p:nvSpPr>
        <p:spPr>
          <a:xfrm>
            <a:off x="4058040" y="4296291"/>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4133302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725939"/>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Funktionen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DAVERAGE()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står för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t>
            </a:r>
            <a:r>
              <a:rPr lang="sv-SE" sz="2800" b="1"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atabase</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verage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 används för att beräkna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medelvärdet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av värden i 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angiven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kolumn i en databas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uppfyller vissa kriterier eller villkor. </a:t>
            </a:r>
          </a:p>
          <a:p>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Här är den grundläggande syntaxen för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DAVERAGE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-funktionen:</a:t>
            </a:r>
          </a:p>
          <a:p>
            <a:r>
              <a:rPr lang="sv-SE" sz="2800" b="1" i="0" dirty="0">
                <a:solidFill>
                  <a:srgbClr val="E9950C"/>
                </a:solidFill>
                <a:effectLst/>
                <a:latin typeface="Söhne Mono"/>
              </a:rPr>
              <a:t>DAVERAGE</a:t>
            </a:r>
            <a:r>
              <a:rPr lang="sv-SE" sz="2800" b="0" i="0" dirty="0">
                <a:solidFill>
                  <a:srgbClr val="E9950C"/>
                </a:solidFill>
                <a:effectLst/>
                <a:latin typeface="Söhne Mono"/>
              </a:rPr>
              <a:t>(</a:t>
            </a:r>
            <a:r>
              <a:rPr lang="sv-SE" sz="2800" b="1" i="0" dirty="0">
                <a:solidFill>
                  <a:srgbClr val="0070C0"/>
                </a:solidFill>
                <a:effectLst/>
                <a:latin typeface="Söhne Mono"/>
              </a:rPr>
              <a:t>databas</a:t>
            </a:r>
            <a:r>
              <a:rPr lang="sv-SE" sz="2800" b="0" i="0" dirty="0">
                <a:solidFill>
                  <a:srgbClr val="E9950C"/>
                </a:solidFill>
                <a:effectLst/>
                <a:latin typeface="Söhne Mono"/>
              </a:rPr>
              <a:t>, </a:t>
            </a:r>
            <a:r>
              <a:rPr lang="sv-SE" sz="2800" b="1" i="0" dirty="0">
                <a:solidFill>
                  <a:srgbClr val="1D9A78"/>
                </a:solidFill>
                <a:effectLst/>
                <a:latin typeface="Söhne Mono"/>
              </a:rPr>
              <a:t>fält</a:t>
            </a:r>
            <a:r>
              <a:rPr lang="sv-SE" sz="2800" b="0" i="0" dirty="0">
                <a:solidFill>
                  <a:srgbClr val="E9950C"/>
                </a:solidFill>
                <a:effectLst/>
                <a:latin typeface="Söhne Mono"/>
              </a:rPr>
              <a:t>, </a:t>
            </a:r>
            <a:r>
              <a:rPr lang="sv-SE" sz="2800" b="1" i="0" dirty="0">
                <a:solidFill>
                  <a:srgbClr val="C00000"/>
                </a:solidFill>
                <a:effectLst/>
                <a:latin typeface="Söhne Mono"/>
              </a:rPr>
              <a:t>kriterier</a:t>
            </a:r>
            <a:r>
              <a:rPr lang="sv-SE" sz="2800" b="0" i="0" dirty="0">
                <a:solidFill>
                  <a:srgbClr val="E9950C"/>
                </a:solidFill>
                <a:effectLst/>
                <a:latin typeface="Söhne Mono"/>
              </a:rPr>
              <a:t>)</a:t>
            </a: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DAVERAGE()</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658;p44">
            <a:extLst>
              <a:ext uri="{FF2B5EF4-FFF2-40B4-BE49-F238E27FC236}">
                <a16:creationId xmlns:a16="http://schemas.microsoft.com/office/drawing/2014/main" id="{A1CDD07D-4828-A3B6-DA91-EC37B83E0F59}"/>
              </a:ext>
            </a:extLst>
          </p:cNvPr>
          <p:cNvSpPr/>
          <p:nvPr/>
        </p:nvSpPr>
        <p:spPr>
          <a:xfrm>
            <a:off x="6604873" y="1458393"/>
            <a:ext cx="5547961" cy="4820487"/>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databas:</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är området med celler som representerar din databas,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inklusive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kolumnrubriker.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fält:</a:t>
            </a: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Detta är kolumnen eller fältet inom databasen från vilket du vill beräkna medelvärdet. </a:t>
            </a: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kriterier: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Detta är ett område med celler som definierar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villkoren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(filter) för vilka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medelvärdet ska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beräknas. </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C1240022-787B-B3DB-9D8B-B6452E1CA702}"/>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pic>
        <p:nvPicPr>
          <p:cNvPr id="11" name="Picture 10">
            <a:extLst>
              <a:ext uri="{FF2B5EF4-FFF2-40B4-BE49-F238E27FC236}">
                <a16:creationId xmlns:a16="http://schemas.microsoft.com/office/drawing/2014/main" id="{5F14809F-1A3F-2384-6135-54CFC47C7BF7}"/>
              </a:ext>
            </a:extLst>
          </p:cNvPr>
          <p:cNvPicPr>
            <a:picLocks noChangeAspect="1"/>
          </p:cNvPicPr>
          <p:nvPr/>
        </p:nvPicPr>
        <p:blipFill>
          <a:blip r:embed="rId5"/>
          <a:stretch>
            <a:fillRect/>
          </a:stretch>
        </p:blipFill>
        <p:spPr>
          <a:xfrm>
            <a:off x="54077" y="5140005"/>
            <a:ext cx="853514" cy="876376"/>
          </a:xfrm>
          <a:prstGeom prst="rect">
            <a:avLst/>
          </a:prstGeom>
        </p:spPr>
      </p:pic>
      <p:pic>
        <p:nvPicPr>
          <p:cNvPr id="2050" name="Picture 2" descr="Average: Formula, Videos, Examples and Practice Questions">
            <a:extLst>
              <a:ext uri="{FF2B5EF4-FFF2-40B4-BE49-F238E27FC236}">
                <a16:creationId xmlns:a16="http://schemas.microsoft.com/office/drawing/2014/main" id="{2B29A701-EFA6-5F44-79F0-DF24226954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4500" y="4953000"/>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92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1"/>
            <a:ext cx="10515240" cy="1088860"/>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 cell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H4</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ser vi hur funktionen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DAVERAGE()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 skrivas.</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=DAVERAGE(</a:t>
            </a:r>
            <a:r>
              <a:rPr lang="en-US" sz="2800" b="1"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SalesData</a:t>
            </a:r>
            <a:r>
              <a:rPr lang="en-US"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[#All]</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en-US"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SalesData[[#Headers]</a:t>
            </a:r>
            <a:r>
              <a:rPr lang="en-US" sz="28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r>
              <a:rPr lang="en-US"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G1:I2</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r>
              <a:rPr lang="en-US" sz="2800" b="1" dirty="0" err="1">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SalesData</a:t>
            </a:r>
            <a:r>
              <a:rPr lang="en-US" sz="2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Lato"/>
              </a:rPr>
              <a:t>[#All]</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betyder</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hela</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tabellen</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SalesData</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inkl</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headers!</a:t>
            </a:r>
          </a:p>
          <a:p>
            <a:r>
              <a:rPr lang="en-US"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SalesData</a:t>
            </a:r>
            <a:r>
              <a:rPr lang="en-US"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[[#Headers]</a:t>
            </a:r>
            <a:r>
              <a:rPr lang="en-US" sz="2800"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r>
              <a:rPr lang="en-US"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a:t>
            </a: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betyder</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endast</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header column </a:t>
            </a: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a:t>
            </a:r>
          </a:p>
          <a:p>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DAVERAGE() forts.</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852839" y="3857901"/>
            <a:ext cx="998062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C1240022-787B-B3DB-9D8B-B6452E1CA702}"/>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pic>
        <p:nvPicPr>
          <p:cNvPr id="9" name="Picture 8">
            <a:extLst>
              <a:ext uri="{FF2B5EF4-FFF2-40B4-BE49-F238E27FC236}">
                <a16:creationId xmlns:a16="http://schemas.microsoft.com/office/drawing/2014/main" id="{16FB74AC-E46B-3E2B-705B-6D647A034655}"/>
              </a:ext>
            </a:extLst>
          </p:cNvPr>
          <p:cNvPicPr>
            <a:picLocks noChangeAspect="1"/>
          </p:cNvPicPr>
          <p:nvPr/>
        </p:nvPicPr>
        <p:blipFill>
          <a:blip r:embed="rId5"/>
          <a:stretch>
            <a:fillRect/>
          </a:stretch>
        </p:blipFill>
        <p:spPr>
          <a:xfrm>
            <a:off x="1152384" y="4160251"/>
            <a:ext cx="9434378" cy="2072820"/>
          </a:xfrm>
          <a:prstGeom prst="rect">
            <a:avLst/>
          </a:prstGeom>
        </p:spPr>
      </p:pic>
      <p:sp>
        <p:nvSpPr>
          <p:cNvPr id="13" name="Rectangle 12">
            <a:extLst>
              <a:ext uri="{FF2B5EF4-FFF2-40B4-BE49-F238E27FC236}">
                <a16:creationId xmlns:a16="http://schemas.microsoft.com/office/drawing/2014/main" id="{1DA088FB-4430-63C4-74B6-94C2CA7DA047}"/>
              </a:ext>
            </a:extLst>
          </p:cNvPr>
          <p:cNvSpPr/>
          <p:nvPr/>
        </p:nvSpPr>
        <p:spPr>
          <a:xfrm>
            <a:off x="8780264" y="5668366"/>
            <a:ext cx="1147508" cy="28829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4" name="Rectangle 13">
            <a:extLst>
              <a:ext uri="{FF2B5EF4-FFF2-40B4-BE49-F238E27FC236}">
                <a16:creationId xmlns:a16="http://schemas.microsoft.com/office/drawing/2014/main" id="{B8645C0E-9FA9-B045-48B0-C3D07571C9CA}"/>
              </a:ext>
            </a:extLst>
          </p:cNvPr>
          <p:cNvSpPr/>
          <p:nvPr/>
        </p:nvSpPr>
        <p:spPr>
          <a:xfrm>
            <a:off x="3881692" y="4260467"/>
            <a:ext cx="5538787" cy="288297"/>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15" name="Picture 14" descr="Icon&#10;&#10;Description automatically generated">
            <a:extLst>
              <a:ext uri="{FF2B5EF4-FFF2-40B4-BE49-F238E27FC236}">
                <a16:creationId xmlns:a16="http://schemas.microsoft.com/office/drawing/2014/main" id="{D2E4CA2C-1954-ECC5-D6D7-A91636D824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779" y="2897574"/>
            <a:ext cx="713060" cy="713060"/>
          </a:xfrm>
          <a:prstGeom prst="rect">
            <a:avLst/>
          </a:prstGeom>
        </p:spPr>
      </p:pic>
    </p:spTree>
    <p:extLst>
      <p:ext uri="{BB962C8B-B14F-4D97-AF65-F5344CB8AC3E}">
        <p14:creationId xmlns:p14="http://schemas.microsoft.com/office/powerpoint/2010/main" val="291279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5164474"/>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Utöver funktionen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DAVERAGE()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skriv formeln till:</a:t>
            </a:r>
          </a:p>
          <a:p>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DSUM()</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DMAX()</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&amp; </a:t>
            </a: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DCOUNT()</a:t>
            </a:r>
            <a:endPar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mycket har Richard sålt för?</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många försäljningar gjorde</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Richard i februari?</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mycket är Stefans största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försäljning värd?</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4.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många försäljningar gjorde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Robin i februari och hur mycket är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 värda?</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#1</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658;p44">
            <a:extLst>
              <a:ext uri="{FF2B5EF4-FFF2-40B4-BE49-F238E27FC236}">
                <a16:creationId xmlns:a16="http://schemas.microsoft.com/office/drawing/2014/main" id="{A1CDD07D-4828-A3B6-DA91-EC37B83E0F59}"/>
              </a:ext>
            </a:extLst>
          </p:cNvPr>
          <p:cNvSpPr/>
          <p:nvPr/>
        </p:nvSpPr>
        <p:spPr>
          <a:xfrm>
            <a:off x="6604873" y="1458394"/>
            <a:ext cx="5547961" cy="320940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5.</a:t>
            </a:r>
            <a:r>
              <a:rPr lang="sv-SE" sz="2800"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mycket är den genomsnittliga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försäljningen värd?</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6.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Hur många försäljningar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gjorde Robin i juli?</a:t>
            </a:r>
          </a:p>
          <a:p>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7.</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Detta fungerar bra nu… men vad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händer nästa år? Lägg till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Year</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en </a:t>
            </a:r>
            <a:r>
              <a:rPr lang="sv-SE" sz="2800" b="1"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filterable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kolumn</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C1240022-787B-B3DB-9D8B-B6452E1CA702}"/>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pic>
        <p:nvPicPr>
          <p:cNvPr id="3" name="Picture 2" descr="W001 Varning &amp; W001 Varning &amp; W001 Varning &amp; W001 Varning &amp; W001 Varning &amp; W001 Varning">
            <a:extLst>
              <a:ext uri="{FF2B5EF4-FFF2-40B4-BE49-F238E27FC236}">
                <a16:creationId xmlns:a16="http://schemas.microsoft.com/office/drawing/2014/main" id="{D401FE35-884E-B48D-AA34-B659C99341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2560" y="2391442"/>
            <a:ext cx="860181" cy="8601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Good Luck bilder – Bläddra bland 1,766,345 stockfoton, vektorer och videor  | Adobe Stock">
            <a:extLst>
              <a:ext uri="{FF2B5EF4-FFF2-40B4-BE49-F238E27FC236}">
                <a16:creationId xmlns:a16="http://schemas.microsoft.com/office/drawing/2014/main" id="{F2176DEE-FC6D-32AB-8E3F-FA9CB8AC91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166" y="4743277"/>
            <a:ext cx="2546568" cy="16977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30 Minute Timer – 123Timer">
            <a:extLst>
              <a:ext uri="{FF2B5EF4-FFF2-40B4-BE49-F238E27FC236}">
                <a16:creationId xmlns:a16="http://schemas.microsoft.com/office/drawing/2014/main" id="{D80CA4CD-E690-D25F-AB09-37D3665AB3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4336" y="4743277"/>
            <a:ext cx="1572724" cy="157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5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2" name="Picture 4" descr="White Page Images - Free Download on Freepik">
            <a:extLst>
              <a:ext uri="{FF2B5EF4-FFF2-40B4-BE49-F238E27FC236}">
                <a16:creationId xmlns:a16="http://schemas.microsoft.com/office/drawing/2014/main" id="{622515D2-F1D5-5E97-59A9-DE765C503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6" y="1496880"/>
            <a:ext cx="11434353" cy="522792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8668623"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salesRus@swden.se</a:t>
            </a:r>
          </a:p>
          <a:p>
            <a:pPr marR="0" lvl="0" algn="l" rtl="0">
              <a:lnSpc>
                <a:spcPct val="100000"/>
              </a:lnSpc>
              <a:spcBef>
                <a:spcPts val="0"/>
              </a:spcBef>
              <a:spcAft>
                <a:spcPts val="0"/>
              </a:spcAft>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19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Hej</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Elisabeths team är så nöjda med deras nya databas att vi undrade om ni kunde hjälpa vårt team med en till databas? </a:t>
            </a:r>
            <a:r>
              <a:rPr lang="sv-SE" sz="19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Denna gång handlar det </a:t>
            </a:r>
            <a:r>
              <a:rPr lang="sv-SE" sz="190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fakturor</a:t>
            </a: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Varje faktura har ett nummer som vi måste kunna filtrera på. Även datum och region skulle vara bra att filtrera på. Alla fakturor kommer att visa kundnamn, email, </a:t>
            </a:r>
            <a:r>
              <a:rPr lang="sv-SE" sz="19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telnum</a:t>
            </a: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adress. Vi behöver inte kunna filtrera på dessa… eller förresten kundnamn är bra att filtrera på! </a:t>
            </a: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Samtliga fakturor ska så klart ha en total summa både exkl. och inkl. skatter och så klart den relevanta säljaren.</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Behöver vi några till kolumner tycker ni? Ni är trots allt experterna </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Vi har inget fakturadata just nu… kan ni skapa lite dummy data </a:t>
            </a:r>
          </a:p>
          <a:p>
            <a:pPr marR="0" lvl="0" algn="l" rtl="0">
              <a:lnSpc>
                <a:spcPct val="100000"/>
              </a:lnSpc>
              <a:spcBef>
                <a:spcPts val="0"/>
              </a:spcBef>
              <a:spcAft>
                <a:spcPts val="0"/>
              </a:spcAft>
            </a:pPr>
            <a:r>
              <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kanske? Det räcker med 5 fakturor</a:t>
            </a:r>
            <a:endParaRPr lang="sv-SE" sz="19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Tack på förhand</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David</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Övning #2</a:t>
            </a:r>
            <a:endParaRPr sz="4400" b="0" i="0" u="none" strike="noStrike" cap="none" dirty="0">
              <a:solidFill>
                <a:srgbClr val="1D9A78"/>
              </a:solidFill>
              <a:latin typeface="Arial"/>
              <a:ea typeface="Arial"/>
              <a:cs typeface="Arial"/>
              <a:sym typeface="Arial"/>
            </a:endParaRPr>
          </a:p>
        </p:txBody>
      </p:sp>
      <p:pic>
        <p:nvPicPr>
          <p:cNvPr id="2050" name="Picture 2">
            <a:extLst>
              <a:ext uri="{FF2B5EF4-FFF2-40B4-BE49-F238E27FC236}">
                <a16:creationId xmlns:a16="http://schemas.microsoft.com/office/drawing/2014/main" id="{40CC09D3-F511-A2B4-A550-A4AF040115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462" y="1659446"/>
            <a:ext cx="837556" cy="7789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ood Luck bilder – Bläddra bland 1,766,345 stockfoton, vektorer och videor  | Adobe Stock">
            <a:extLst>
              <a:ext uri="{FF2B5EF4-FFF2-40B4-BE49-F238E27FC236}">
                <a16:creationId xmlns:a16="http://schemas.microsoft.com/office/drawing/2014/main" id="{8F242F36-EE60-F054-B1F8-8FB96E96CB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0538" y="5614498"/>
            <a:ext cx="1158141" cy="7720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One Hour Timer – 123Timer">
            <a:extLst>
              <a:ext uri="{FF2B5EF4-FFF2-40B4-BE49-F238E27FC236}">
                <a16:creationId xmlns:a16="http://schemas.microsoft.com/office/drawing/2014/main" id="{17881865-1C23-A3F1-B900-A9DFE6379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2533" y="365040"/>
            <a:ext cx="1572724" cy="157272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at is an Avatar and its use on the Internet? – Hot Avatars">
            <a:extLst>
              <a:ext uri="{FF2B5EF4-FFF2-40B4-BE49-F238E27FC236}">
                <a16:creationId xmlns:a16="http://schemas.microsoft.com/office/drawing/2014/main" id="{C13F0F65-67E2-7298-D561-CE773DA243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770" y="1257695"/>
            <a:ext cx="731700" cy="803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6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4" name="Picture 2" descr="Avatar Icon Vector Art, Icons, and Graphics for Free Download">
            <a:extLst>
              <a:ext uri="{FF2B5EF4-FFF2-40B4-BE49-F238E27FC236}">
                <a16:creationId xmlns:a16="http://schemas.microsoft.com/office/drawing/2014/main" id="{939B658B-3479-4021-A240-E03661DBA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90" y="1399566"/>
            <a:ext cx="1780516" cy="1780516"/>
          </a:xfrm>
          <a:prstGeom prst="rect">
            <a:avLst/>
          </a:prstGeom>
          <a:noFill/>
          <a:extLst>
            <a:ext uri="{909E8E84-426E-40DD-AFC4-6F175D3DCCD1}">
              <a14:hiddenFill xmlns:a14="http://schemas.microsoft.com/office/drawing/2010/main">
                <a:solidFill>
                  <a:srgbClr val="FFFFFF"/>
                </a:solidFill>
              </a14:hiddenFill>
            </a:ext>
          </a:extLst>
        </p:spPr>
      </p:pic>
      <p:sp>
        <p:nvSpPr>
          <p:cNvPr id="658" name="Google Shape;658;p44"/>
          <p:cNvSpPr/>
          <p:nvPr/>
        </p:nvSpPr>
        <p:spPr>
          <a:xfrm>
            <a:off x="852840" y="3879877"/>
            <a:ext cx="10816646" cy="244837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fått ett email från en ny kund som vill skapa en databas som innehåller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försäljningsinformation</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för sina </a:t>
            </a:r>
            <a:r>
              <a:rPr lang="sv-SE" sz="24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regionssäljare</a:t>
            </a:r>
            <a:r>
              <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 är en enkel databas som vi tror kommer att innehålla endast </a:t>
            </a:r>
            <a:r>
              <a:rPr lang="sv-SE" sz="24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några få kolumner</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fått i uppgift att skapa databasen och gör det möjligt att ställa några enkla </a:t>
            </a:r>
            <a:r>
              <a:rPr lang="sv-SE" sz="24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frågor till datat</a:t>
            </a:r>
            <a:r>
              <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kunden behöver. Av denna anledning har vi </a:t>
            </a:r>
            <a:r>
              <a:rPr lang="sv-SE" sz="240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valt MS-Excel.</a:t>
            </a:r>
            <a:endParaRPr lang="sv-SE"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4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I ett nötskal</a:t>
            </a:r>
            <a:endParaRPr sz="4400" b="0" i="0" u="none" strike="noStrike" cap="none" dirty="0">
              <a:solidFill>
                <a:srgbClr val="1D9A78"/>
              </a:solidFill>
              <a:latin typeface="Arial"/>
              <a:ea typeface="Arial"/>
              <a:cs typeface="Arial"/>
              <a:sym typeface="Arial"/>
            </a:endParaRPr>
          </a:p>
        </p:txBody>
      </p:sp>
      <p:sp>
        <p:nvSpPr>
          <p:cNvPr id="18" name="TextBox 17">
            <a:extLst>
              <a:ext uri="{FF2B5EF4-FFF2-40B4-BE49-F238E27FC236}">
                <a16:creationId xmlns:a16="http://schemas.microsoft.com/office/drawing/2014/main" id="{CBF4E8CD-055F-8FAC-58DB-DB42DE1E6C1D}"/>
              </a:ext>
            </a:extLst>
          </p:cNvPr>
          <p:cNvSpPr txBox="1"/>
          <p:nvPr/>
        </p:nvSpPr>
        <p:spPr>
          <a:xfrm>
            <a:off x="984070" y="1562863"/>
            <a:ext cx="9849394" cy="954107"/>
          </a:xfrm>
          <a:prstGeom prst="rect">
            <a:avLst/>
          </a:prstGeom>
          <a:noFill/>
        </p:spPr>
        <p:txBody>
          <a:bodyPr wrap="square">
            <a:spAutoFit/>
          </a:bodyPr>
          <a:lstStyle/>
          <a:p>
            <a:pPr algn="ctr"/>
            <a:r>
              <a:rPr lang="sv-SE" sz="28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Kan ni hjälpa oss att skapa en databas som innehåller 	försäljningsinformation för våra regionssäljare?</a:t>
            </a:r>
          </a:p>
        </p:txBody>
      </p:sp>
      <p:pic>
        <p:nvPicPr>
          <p:cNvPr id="2" name="Picture 2" descr="This Week: Reminder —">
            <a:extLst>
              <a:ext uri="{FF2B5EF4-FFF2-40B4-BE49-F238E27FC236}">
                <a16:creationId xmlns:a16="http://schemas.microsoft.com/office/drawing/2014/main" id="{1798266B-4E23-1125-CABF-2421F7B57C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589" y="1850830"/>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is Week: Reminder —">
            <a:extLst>
              <a:ext uri="{FF2B5EF4-FFF2-40B4-BE49-F238E27FC236}">
                <a16:creationId xmlns:a16="http://schemas.microsoft.com/office/drawing/2014/main" id="{00F42DEA-93D1-0D04-0FB8-52092F46A3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0829216" y="1871417"/>
            <a:ext cx="493939" cy="493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329E322-4836-B711-A004-CFF57ED078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4508" y="451244"/>
            <a:ext cx="1321661" cy="552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77F281-A947-A97F-F970-14C3D7FFAE2B}"/>
              </a:ext>
            </a:extLst>
          </p:cNvPr>
          <p:cNvSpPr txBox="1"/>
          <p:nvPr/>
        </p:nvSpPr>
        <p:spPr>
          <a:xfrm>
            <a:off x="9763756" y="294398"/>
            <a:ext cx="2139415" cy="830997"/>
          </a:xfrm>
          <a:prstGeom prst="rect">
            <a:avLst/>
          </a:prstGeom>
          <a:noFill/>
        </p:spPr>
        <p:txBody>
          <a:bodyPr wrap="square">
            <a:spAutoFit/>
          </a:bodyPr>
          <a:lstStyle/>
          <a:p>
            <a:pPr algn="ctr"/>
            <a:r>
              <a:rPr lang="sv-SE" sz="2400" b="1" dirty="0">
                <a:latin typeface="Calibri" panose="020F0502020204030204" pitchFamily="34" charset="0"/>
                <a:ea typeface="Calibri" panose="020F0502020204030204" pitchFamily="34" charset="0"/>
                <a:cs typeface="Calibri" panose="020F0502020204030204" pitchFamily="34" charset="0"/>
                <a:hlinkClick r:id="rId7"/>
              </a:rPr>
              <a:t>Excel as </a:t>
            </a:r>
            <a:r>
              <a:rPr lang="sv-SE" sz="2400" b="1" dirty="0" err="1">
                <a:latin typeface="Calibri" panose="020F0502020204030204" pitchFamily="34" charset="0"/>
                <a:ea typeface="Calibri" panose="020F0502020204030204" pitchFamily="34" charset="0"/>
                <a:cs typeface="Calibri" panose="020F0502020204030204" pitchFamily="34" charset="0"/>
                <a:hlinkClick r:id="rId7"/>
              </a:rPr>
              <a:t>Database</a:t>
            </a:r>
            <a:endParaRPr lang="sv-SE" sz="2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50E3248-F1C9-60C4-B00D-907E554C43F3}"/>
              </a:ext>
            </a:extLst>
          </p:cNvPr>
          <p:cNvCxnSpPr>
            <a:cxnSpLocks/>
          </p:cNvCxnSpPr>
          <p:nvPr/>
        </p:nvCxnSpPr>
        <p:spPr>
          <a:xfrm>
            <a:off x="1271451" y="3714576"/>
            <a:ext cx="9335589"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9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Förfrågan</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38725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2" name="Picture 4" descr="White Page Images - Free Download on Freepik">
            <a:extLst>
              <a:ext uri="{FF2B5EF4-FFF2-40B4-BE49-F238E27FC236}">
                <a16:creationId xmlns:a16="http://schemas.microsoft.com/office/drawing/2014/main" id="{622515D2-F1D5-5E97-59A9-DE765C503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6" y="1496880"/>
            <a:ext cx="11434353" cy="522792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8668623"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salesRus@swden.se</a:t>
            </a:r>
          </a:p>
          <a:p>
            <a:pPr marR="0" lvl="0" algn="l" rtl="0">
              <a:lnSpc>
                <a:spcPct val="100000"/>
              </a:lnSpc>
              <a:spcBef>
                <a:spcPts val="0"/>
              </a:spcBef>
              <a:spcAft>
                <a:spcPts val="0"/>
              </a:spcAft>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Hej</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länge haft problem med att hålla kolla på våra säljare. Vi är osäkra på om de presterar bra eller ej. Detta gör det väldigt svårt för oss när det är dags att betala ut bonusar!</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behöver hjälp! På något sätt måste vi strukturera datat så det går att ställa frågor till det (är det rätt term?).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Min chef pratar ofta om databaser… är det något som skulle kunna hjälpa oss?</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fyra säljar</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 som heter Stefan, Richard, Sebastian och Robin. Deras respektive regioner är Nacka, Vällingby, Västerås och Stockholm. Vi har deras säljsiffror månadsvis. De som säljer för mer än 3000kr totalt är </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Berättigad att få en bonus!</a:t>
            </a: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Tack på förhand</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Elisabeth</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err="1">
                <a:solidFill>
                  <a:srgbClr val="1D9A78"/>
                </a:solidFill>
                <a:latin typeface="Calibri"/>
                <a:ea typeface="Calibri"/>
                <a:cs typeface="Calibri"/>
                <a:sym typeface="Calibri"/>
              </a:rPr>
              <a:t>Emailet</a:t>
            </a:r>
            <a:endParaRPr sz="4400" b="0" i="0" u="none" strike="noStrike" cap="none" dirty="0">
              <a:solidFill>
                <a:srgbClr val="1D9A78"/>
              </a:solidFill>
              <a:latin typeface="Arial"/>
              <a:ea typeface="Arial"/>
              <a:cs typeface="Arial"/>
              <a:sym typeface="Arial"/>
            </a:endParaRPr>
          </a:p>
        </p:txBody>
      </p:sp>
      <p:pic>
        <p:nvPicPr>
          <p:cNvPr id="2050" name="Picture 2">
            <a:extLst>
              <a:ext uri="{FF2B5EF4-FFF2-40B4-BE49-F238E27FC236}">
                <a16:creationId xmlns:a16="http://schemas.microsoft.com/office/drawing/2014/main" id="{40CC09D3-F511-A2B4-A550-A4AF040115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462" y="1659446"/>
            <a:ext cx="837556" cy="7789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vatar Icon Vector Art, Icons, and Graphics for Free Download">
            <a:extLst>
              <a:ext uri="{FF2B5EF4-FFF2-40B4-BE49-F238E27FC236}">
                <a16:creationId xmlns:a16="http://schemas.microsoft.com/office/drawing/2014/main" id="{5F650446-2648-0A3F-9C1C-C578DE135D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010" y="1171039"/>
            <a:ext cx="976813" cy="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75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2052" name="Picture 4" descr="White Page Images - Free Download on Freepik">
            <a:extLst>
              <a:ext uri="{FF2B5EF4-FFF2-40B4-BE49-F238E27FC236}">
                <a16:creationId xmlns:a16="http://schemas.microsoft.com/office/drawing/2014/main" id="{622515D2-F1D5-5E97-59A9-DE765C503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6" y="1496880"/>
            <a:ext cx="11434353" cy="522792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8668623" cy="503892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0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salesRus@swden.se</a:t>
            </a:r>
          </a:p>
          <a:p>
            <a:pPr marR="0" lvl="0" algn="l" rtl="0">
              <a:lnSpc>
                <a:spcPct val="100000"/>
              </a:lnSpc>
              <a:spcBef>
                <a:spcPts val="0"/>
              </a:spcBef>
              <a:spcAft>
                <a:spcPts val="0"/>
              </a:spcAft>
            </a:pPr>
            <a:endPar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Hej</a:t>
            </a:r>
          </a:p>
          <a:p>
            <a:pPr marR="0" lvl="0" algn="l" rtl="0">
              <a:lnSpc>
                <a:spcPct val="100000"/>
              </a:lnSpc>
              <a:spcBef>
                <a:spcPts val="0"/>
              </a:spcBef>
              <a:spcAft>
                <a:spcPts val="0"/>
              </a:spcAft>
            </a:pP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länge haft problem att hålla kolla på våra säljare. Vi är osäker på om de presterar bra eller ej. Detta gör det väldigt svårt för oss när det är dags att betala ut bonusar!</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behöver hjälp! På något sätt måste vi strukturera datat så det går att ställa frågor till det (är det rätt term?).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Min chef pratar ofta om databaser… är det något som skulle kunna hjälpa oss?</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fyra        </a:t>
            </a:r>
            <a:r>
              <a:rPr lang="sv-SE" sz="20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säljar</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e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som heter Stefan, Richard, Sebastian och Robin. Deras </a:t>
            </a:r>
            <a:r>
              <a:rPr lang="sv-SE" sz="2000"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respektiva</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regioner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Nacka, Vällingby, Västerås och Stockholm. Vi har deras     </a:t>
            </a:r>
          </a:p>
          <a:p>
            <a:pPr marR="0" lvl="0" algn="l" rtl="0">
              <a:lnSpc>
                <a:spcPct val="100000"/>
              </a:lnSpc>
              <a:spcBef>
                <a:spcPts val="0"/>
              </a:spcBef>
              <a:spcAft>
                <a:spcPts val="0"/>
              </a:spcAft>
            </a:pPr>
            <a:r>
              <a:rPr lang="sv-SE" sz="20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säljsiffror</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0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månadsvis       </a:t>
            </a:r>
            <a:r>
              <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 som säljer för mer än 3000kr totalt är </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Berättigad att få en bonus!</a:t>
            </a:r>
          </a:p>
          <a:p>
            <a:pPr marR="0" lvl="0" algn="l" rtl="0">
              <a:lnSpc>
                <a:spcPct val="100000"/>
              </a:lnSpc>
              <a:spcBef>
                <a:spcPts val="0"/>
              </a:spcBef>
              <a:spcAft>
                <a:spcPts val="0"/>
              </a:spcAft>
            </a:pPr>
            <a:endParaRPr lang="sv-SE" sz="20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Tack på förhand</a:t>
            </a:r>
          </a:p>
          <a:p>
            <a:pPr marR="0" lvl="0" algn="l" rtl="0">
              <a:lnSpc>
                <a:spcPct val="100000"/>
              </a:lnSpc>
              <a:spcBef>
                <a:spcPts val="0"/>
              </a:spcBef>
              <a:spcAft>
                <a:spcPts val="0"/>
              </a:spcAft>
            </a:pPr>
            <a:r>
              <a:rPr lang="sv-SE" sz="20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Elisabeth</a:t>
            </a: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Schema?</a:t>
            </a:r>
            <a:endParaRPr sz="4400" b="0" i="0" u="none" strike="noStrike" cap="none" dirty="0">
              <a:solidFill>
                <a:srgbClr val="1D9A78"/>
              </a:solidFill>
              <a:latin typeface="Arial"/>
              <a:ea typeface="Arial"/>
              <a:cs typeface="Arial"/>
              <a:sym typeface="Arial"/>
            </a:endParaRPr>
          </a:p>
        </p:txBody>
      </p:sp>
      <p:pic>
        <p:nvPicPr>
          <p:cNvPr id="2050" name="Picture 2">
            <a:extLst>
              <a:ext uri="{FF2B5EF4-FFF2-40B4-BE49-F238E27FC236}">
                <a16:creationId xmlns:a16="http://schemas.microsoft.com/office/drawing/2014/main" id="{40CC09D3-F511-A2B4-A550-A4AF040115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462" y="1659446"/>
            <a:ext cx="837556" cy="7789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B8CC3C-565D-80EC-DA35-152C4F84A798}"/>
              </a:ext>
            </a:extLst>
          </p:cNvPr>
          <p:cNvSpPr txBox="1"/>
          <p:nvPr/>
        </p:nvSpPr>
        <p:spPr>
          <a:xfrm>
            <a:off x="4702630" y="452577"/>
            <a:ext cx="7082454" cy="923330"/>
          </a:xfrm>
          <a:custGeom>
            <a:avLst/>
            <a:gdLst>
              <a:gd name="connsiteX0" fmla="*/ 0 w 7082454"/>
              <a:gd name="connsiteY0" fmla="*/ 0 h 923330"/>
              <a:gd name="connsiteX1" fmla="*/ 7082454 w 7082454"/>
              <a:gd name="connsiteY1" fmla="*/ 0 h 923330"/>
              <a:gd name="connsiteX2" fmla="*/ 7082454 w 7082454"/>
              <a:gd name="connsiteY2" fmla="*/ 923330 h 923330"/>
              <a:gd name="connsiteX3" fmla="*/ 0 w 7082454"/>
              <a:gd name="connsiteY3" fmla="*/ 923330 h 923330"/>
              <a:gd name="connsiteX4" fmla="*/ 0 w 7082454"/>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2454" h="923330" fill="none" extrusionOk="0">
                <a:moveTo>
                  <a:pt x="0" y="0"/>
                </a:moveTo>
                <a:cubicBezTo>
                  <a:pt x="2723201" y="102978"/>
                  <a:pt x="5886935" y="101137"/>
                  <a:pt x="7082454" y="0"/>
                </a:cubicBezTo>
                <a:cubicBezTo>
                  <a:pt x="7013962" y="370935"/>
                  <a:pt x="7018321" y="718843"/>
                  <a:pt x="7082454" y="923330"/>
                </a:cubicBezTo>
                <a:cubicBezTo>
                  <a:pt x="4213864" y="987837"/>
                  <a:pt x="957699" y="912345"/>
                  <a:pt x="0" y="923330"/>
                </a:cubicBezTo>
                <a:cubicBezTo>
                  <a:pt x="-40795" y="541767"/>
                  <a:pt x="18687" y="132479"/>
                  <a:pt x="0" y="0"/>
                </a:cubicBezTo>
                <a:close/>
              </a:path>
              <a:path w="7082454" h="923330" stroke="0" extrusionOk="0">
                <a:moveTo>
                  <a:pt x="0" y="0"/>
                </a:moveTo>
                <a:cubicBezTo>
                  <a:pt x="2277906" y="-951"/>
                  <a:pt x="3757286" y="36535"/>
                  <a:pt x="7082454" y="0"/>
                </a:cubicBezTo>
                <a:cubicBezTo>
                  <a:pt x="7088964" y="163033"/>
                  <a:pt x="7059472" y="595431"/>
                  <a:pt x="7082454" y="923330"/>
                </a:cubicBezTo>
                <a:cubicBezTo>
                  <a:pt x="5306914" y="985651"/>
                  <a:pt x="1889086" y="958838"/>
                  <a:pt x="0" y="923330"/>
                </a:cubicBezTo>
                <a:cubicBezTo>
                  <a:pt x="-74342" y="805799"/>
                  <a:pt x="-29091" y="45047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800" dirty="0">
              <a:latin typeface="Calibri" panose="020F0502020204030204" pitchFamily="34" charset="0"/>
              <a:ea typeface="Calibri" panose="020F0502020204030204" pitchFamily="34" charset="0"/>
              <a:cs typeface="Calibri" panose="020F0502020204030204" pitchFamily="34" charset="0"/>
            </a:endParaRPr>
          </a:p>
          <a:p>
            <a:r>
              <a:rPr lang="sv-SE" sz="1800" dirty="0">
                <a:latin typeface="Calibri" panose="020F0502020204030204" pitchFamily="34" charset="0"/>
                <a:ea typeface="Calibri" panose="020F0502020204030204" pitchFamily="34" charset="0"/>
                <a:cs typeface="Calibri" panose="020F0502020204030204" pitchFamily="34" charset="0"/>
              </a:rPr>
              <a:t>När man ska bygga en databas schema leta man först efter </a:t>
            </a:r>
            <a:r>
              <a:rPr lang="sv-SE" sz="1800" b="1" dirty="0">
                <a:latin typeface="Calibri" panose="020F0502020204030204" pitchFamily="34" charset="0"/>
                <a:ea typeface="Calibri" panose="020F0502020204030204" pitchFamily="34" charset="0"/>
                <a:cs typeface="Calibri" panose="020F0502020204030204" pitchFamily="34" charset="0"/>
              </a:rPr>
              <a:t>entiteter</a:t>
            </a:r>
            <a:r>
              <a:rPr lang="sv-SE" sz="1800" dirty="0">
                <a:latin typeface="Calibri" panose="020F0502020204030204" pitchFamily="34" charset="0"/>
                <a:ea typeface="Calibri" panose="020F0502020204030204" pitchFamily="34" charset="0"/>
                <a:cs typeface="Calibri" panose="020F0502020204030204" pitchFamily="34" charset="0"/>
              </a:rPr>
              <a:t> (</a:t>
            </a:r>
            <a:r>
              <a:rPr lang="sv-SE" sz="1800" b="1" dirty="0">
                <a:latin typeface="Calibri" panose="020F0502020204030204" pitchFamily="34" charset="0"/>
                <a:ea typeface="Calibri" panose="020F0502020204030204" pitchFamily="34" charset="0"/>
                <a:cs typeface="Calibri" panose="020F0502020204030204" pitchFamily="34" charset="0"/>
              </a:rPr>
              <a:t>substantiv</a:t>
            </a:r>
            <a:r>
              <a:rPr lang="sv-SE" sz="1800" dirty="0">
                <a:latin typeface="Calibri" panose="020F0502020204030204" pitchFamily="34" charset="0"/>
                <a:ea typeface="Calibri" panose="020F0502020204030204" pitchFamily="34" charset="0"/>
                <a:cs typeface="Calibri" panose="020F0502020204030204" pitchFamily="34" charset="0"/>
              </a:rPr>
              <a:t>). Alltså i detta fall betyder det </a:t>
            </a:r>
            <a:r>
              <a:rPr lang="sv-SE" sz="1800" b="1" dirty="0">
                <a:solidFill>
                  <a:srgbClr val="1D9A78"/>
                </a:solidFill>
                <a:latin typeface="Calibri" panose="020F0502020204030204" pitchFamily="34" charset="0"/>
                <a:ea typeface="Calibri" panose="020F0502020204030204" pitchFamily="34" charset="0"/>
                <a:cs typeface="Calibri" panose="020F0502020204030204" pitchFamily="34" charset="0"/>
              </a:rPr>
              <a:t>kolumner</a:t>
            </a:r>
            <a:r>
              <a:rPr lang="sv-SE" sz="1800" dirty="0">
                <a:latin typeface="Calibri" panose="020F0502020204030204" pitchFamily="34" charset="0"/>
                <a:ea typeface="Calibri" panose="020F0502020204030204" pitchFamily="34" charset="0"/>
                <a:cs typeface="Calibri" panose="020F0502020204030204" pitchFamily="34" charset="0"/>
              </a:rPr>
              <a:t>!</a:t>
            </a:r>
            <a:endParaRPr lang="sv-SE"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58CDC2B-E41B-93D3-8B35-8C7220EFD6B9}"/>
              </a:ext>
            </a:extLst>
          </p:cNvPr>
          <p:cNvPicPr>
            <a:picLocks noChangeAspect="1"/>
          </p:cNvPicPr>
          <p:nvPr/>
        </p:nvPicPr>
        <p:blipFill>
          <a:blip r:embed="rId6"/>
          <a:stretch>
            <a:fillRect/>
          </a:stretch>
        </p:blipFill>
        <p:spPr>
          <a:xfrm>
            <a:off x="11180179" y="-880"/>
            <a:ext cx="853514" cy="876376"/>
          </a:xfrm>
          <a:prstGeom prst="rect">
            <a:avLst/>
          </a:prstGeom>
        </p:spPr>
      </p:pic>
      <p:pic>
        <p:nvPicPr>
          <p:cNvPr id="9" name="Picture 8">
            <a:extLst>
              <a:ext uri="{FF2B5EF4-FFF2-40B4-BE49-F238E27FC236}">
                <a16:creationId xmlns:a16="http://schemas.microsoft.com/office/drawing/2014/main" id="{7C9B26AF-F439-9D1D-4393-1D441545D15F}"/>
              </a:ext>
            </a:extLst>
          </p:cNvPr>
          <p:cNvPicPr>
            <a:picLocks noChangeAspect="1"/>
          </p:cNvPicPr>
          <p:nvPr/>
        </p:nvPicPr>
        <p:blipFill>
          <a:blip r:embed="rId7"/>
          <a:stretch>
            <a:fillRect/>
          </a:stretch>
        </p:blipFill>
        <p:spPr>
          <a:xfrm>
            <a:off x="2107217" y="4273317"/>
            <a:ext cx="305057" cy="311806"/>
          </a:xfrm>
          <a:prstGeom prst="rect">
            <a:avLst/>
          </a:prstGeom>
        </p:spPr>
      </p:pic>
      <p:pic>
        <p:nvPicPr>
          <p:cNvPr id="10" name="Picture 9">
            <a:extLst>
              <a:ext uri="{FF2B5EF4-FFF2-40B4-BE49-F238E27FC236}">
                <a16:creationId xmlns:a16="http://schemas.microsoft.com/office/drawing/2014/main" id="{ABEC0D9A-5738-68D2-3FDB-08C97EEE9BDF}"/>
              </a:ext>
            </a:extLst>
          </p:cNvPr>
          <p:cNvPicPr>
            <a:picLocks noChangeAspect="1"/>
          </p:cNvPicPr>
          <p:nvPr/>
        </p:nvPicPr>
        <p:blipFill>
          <a:blip r:embed="rId7"/>
          <a:stretch>
            <a:fillRect/>
          </a:stretch>
        </p:blipFill>
        <p:spPr>
          <a:xfrm>
            <a:off x="3086931" y="4576414"/>
            <a:ext cx="305057" cy="311806"/>
          </a:xfrm>
          <a:prstGeom prst="rect">
            <a:avLst/>
          </a:prstGeom>
        </p:spPr>
      </p:pic>
      <p:pic>
        <p:nvPicPr>
          <p:cNvPr id="11" name="Picture 10">
            <a:extLst>
              <a:ext uri="{FF2B5EF4-FFF2-40B4-BE49-F238E27FC236}">
                <a16:creationId xmlns:a16="http://schemas.microsoft.com/office/drawing/2014/main" id="{40AB4829-3E33-C3BD-CE07-6133FC6B6883}"/>
              </a:ext>
            </a:extLst>
          </p:cNvPr>
          <p:cNvPicPr>
            <a:picLocks noChangeAspect="1"/>
          </p:cNvPicPr>
          <p:nvPr/>
        </p:nvPicPr>
        <p:blipFill>
          <a:blip r:embed="rId7"/>
          <a:stretch>
            <a:fillRect/>
          </a:stretch>
        </p:blipFill>
        <p:spPr>
          <a:xfrm>
            <a:off x="950016" y="4870802"/>
            <a:ext cx="305057" cy="311806"/>
          </a:xfrm>
          <a:prstGeom prst="rect">
            <a:avLst/>
          </a:prstGeom>
        </p:spPr>
      </p:pic>
      <p:pic>
        <p:nvPicPr>
          <p:cNvPr id="12" name="Picture 11">
            <a:extLst>
              <a:ext uri="{FF2B5EF4-FFF2-40B4-BE49-F238E27FC236}">
                <a16:creationId xmlns:a16="http://schemas.microsoft.com/office/drawing/2014/main" id="{56F65AAD-5E21-ECC9-7598-1587AC133B4E}"/>
              </a:ext>
            </a:extLst>
          </p:cNvPr>
          <p:cNvPicPr>
            <a:picLocks noChangeAspect="1"/>
          </p:cNvPicPr>
          <p:nvPr/>
        </p:nvPicPr>
        <p:blipFill>
          <a:blip r:embed="rId7"/>
          <a:stretch>
            <a:fillRect/>
          </a:stretch>
        </p:blipFill>
        <p:spPr>
          <a:xfrm>
            <a:off x="3554363" y="4877074"/>
            <a:ext cx="305057" cy="311806"/>
          </a:xfrm>
          <a:prstGeom prst="rect">
            <a:avLst/>
          </a:prstGeom>
        </p:spPr>
      </p:pic>
      <p:pic>
        <p:nvPicPr>
          <p:cNvPr id="13" name="Picture 2" descr="Avatar Icon Vector Art, Icons, and Graphics for Free Download">
            <a:extLst>
              <a:ext uri="{FF2B5EF4-FFF2-40B4-BE49-F238E27FC236}">
                <a16:creationId xmlns:a16="http://schemas.microsoft.com/office/drawing/2014/main" id="{865E797F-28EB-7ACD-5F57-26B899D88B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3010" y="1171039"/>
            <a:ext cx="976813" cy="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3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40" y="1454040"/>
            <a:ext cx="5408624" cy="487564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Eftersom databasen är så pass enkel har vi bestämt oss för att bygga den i MS-Excel</a:t>
            </a:r>
          </a:p>
          <a:p>
            <a:pPr marR="0" lvl="0" algn="l" rtl="0">
              <a:lnSpc>
                <a:spcPct val="100000"/>
              </a:lnSpc>
              <a:spcBef>
                <a:spcPts val="0"/>
              </a:spcBef>
              <a:spcAft>
                <a:spcPts val="0"/>
              </a:spcAft>
            </a:pP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har även fått några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försäljningssiffror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från kunden. </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kan tänka oss att vår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databas-schema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kan se ut så här…</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Ladda ner datat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hlinkClick r:id="rId3"/>
              </a:rPr>
              <a:t>här</a:t>
            </a:r>
            <a:endPar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p:txBody>
      </p:sp>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En bra start</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6723D87-403F-4989-A442-5213AD1EB2E2}"/>
              </a:ext>
            </a:extLst>
          </p:cNvPr>
          <p:cNvPicPr>
            <a:picLocks noChangeAspect="1"/>
          </p:cNvPicPr>
          <p:nvPr/>
        </p:nvPicPr>
        <p:blipFill>
          <a:blip r:embed="rId5"/>
          <a:stretch>
            <a:fillRect/>
          </a:stretch>
        </p:blipFill>
        <p:spPr>
          <a:xfrm>
            <a:off x="7015679" y="1713648"/>
            <a:ext cx="3955447" cy="4687152"/>
          </a:xfrm>
          <a:prstGeom prst="rect">
            <a:avLst/>
          </a:prstGeom>
        </p:spPr>
      </p:pic>
      <p:sp>
        <p:nvSpPr>
          <p:cNvPr id="14" name="Rectangle 13">
            <a:extLst>
              <a:ext uri="{FF2B5EF4-FFF2-40B4-BE49-F238E27FC236}">
                <a16:creationId xmlns:a16="http://schemas.microsoft.com/office/drawing/2014/main" id="{A61C879A-5C17-8F16-5841-C0C091DEEA9A}"/>
              </a:ext>
            </a:extLst>
          </p:cNvPr>
          <p:cNvSpPr/>
          <p:nvPr/>
        </p:nvSpPr>
        <p:spPr>
          <a:xfrm>
            <a:off x="7350034" y="2029097"/>
            <a:ext cx="3621092" cy="29609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3076" name="Picture 4">
            <a:extLst>
              <a:ext uri="{FF2B5EF4-FFF2-40B4-BE49-F238E27FC236}">
                <a16:creationId xmlns:a16="http://schemas.microsoft.com/office/drawing/2014/main" id="{B2A7038F-58CD-85B1-C7A3-C4393D0009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EF19F1E7-7B7C-6D71-7222-DAABC73FC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5785" y="2333898"/>
            <a:ext cx="541615" cy="503719"/>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Right 15">
            <a:extLst>
              <a:ext uri="{FF2B5EF4-FFF2-40B4-BE49-F238E27FC236}">
                <a16:creationId xmlns:a16="http://schemas.microsoft.com/office/drawing/2014/main" id="{E742C138-2EC9-BE7D-641C-D16C6DDE81FF}"/>
              </a:ext>
            </a:extLst>
          </p:cNvPr>
          <p:cNvSpPr/>
          <p:nvPr/>
        </p:nvSpPr>
        <p:spPr>
          <a:xfrm>
            <a:off x="5091857" y="4981305"/>
            <a:ext cx="862149" cy="296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TextBox 17">
            <a:extLst>
              <a:ext uri="{FF2B5EF4-FFF2-40B4-BE49-F238E27FC236}">
                <a16:creationId xmlns:a16="http://schemas.microsoft.com/office/drawing/2014/main" id="{3C853017-9F91-13DF-64F9-C1E1B0A81C6E}"/>
              </a:ext>
            </a:extLst>
          </p:cNvPr>
          <p:cNvSpPr txBox="1"/>
          <p:nvPr/>
        </p:nvSpPr>
        <p:spPr>
          <a:xfrm>
            <a:off x="7015679" y="1310998"/>
            <a:ext cx="3845361" cy="338554"/>
          </a:xfrm>
          <a:prstGeom prst="rect">
            <a:avLst/>
          </a:prstGeom>
          <a:noFill/>
        </p:spPr>
        <p:txBody>
          <a:bodyPr wrap="square">
            <a:spAutoFit/>
          </a:bodyPr>
          <a:lstStyle/>
          <a:p>
            <a:pPr algn="ctr"/>
            <a:r>
              <a:rPr lang="sv-SE" sz="1600" b="1" dirty="0">
                <a:latin typeface="Calibri" panose="020F0502020204030204" pitchFamily="34" charset="0"/>
                <a:ea typeface="Calibri" panose="020F0502020204030204" pitchFamily="34" charset="0"/>
                <a:cs typeface="Calibri" panose="020F0502020204030204" pitchFamily="34" charset="0"/>
              </a:rPr>
              <a:t>11 Excel as </a:t>
            </a:r>
            <a:r>
              <a:rPr lang="sv-SE" sz="1600" b="1" dirty="0" err="1">
                <a:latin typeface="Calibri" panose="020F0502020204030204" pitchFamily="34" charset="0"/>
                <a:ea typeface="Calibri" panose="020F0502020204030204" pitchFamily="34" charset="0"/>
                <a:cs typeface="Calibri" panose="020F0502020204030204" pitchFamily="34" charset="0"/>
              </a:rPr>
              <a:t>Database</a:t>
            </a:r>
            <a:r>
              <a:rPr lang="sv-SE" sz="1600" b="1" dirty="0">
                <a:latin typeface="Calibri" panose="020F0502020204030204" pitchFamily="34" charset="0"/>
                <a:ea typeface="Calibri" panose="020F0502020204030204" pitchFamily="34" charset="0"/>
                <a:cs typeface="Calibri" panose="020F0502020204030204" pitchFamily="34" charset="0"/>
              </a:rPr>
              <a:t> - </a:t>
            </a:r>
            <a:r>
              <a:rPr lang="sv-SE" sz="1600" b="1" dirty="0" err="1">
                <a:latin typeface="Calibri" panose="020F0502020204030204" pitchFamily="34" charset="0"/>
                <a:ea typeface="Calibri" panose="020F0502020204030204" pitchFamily="34" charset="0"/>
                <a:cs typeface="Calibri" panose="020F0502020204030204" pitchFamily="34" charset="0"/>
              </a:rPr>
              <a:t>Sales</a:t>
            </a:r>
            <a:r>
              <a:rPr lang="sv-SE" sz="1600" b="1" dirty="0">
                <a:latin typeface="Calibri" panose="020F0502020204030204" pitchFamily="34" charset="0"/>
                <a:ea typeface="Calibri" panose="020F0502020204030204" pitchFamily="34" charset="0"/>
                <a:cs typeface="Calibri" panose="020F0502020204030204" pitchFamily="34" charset="0"/>
              </a:rPr>
              <a:t> </a:t>
            </a:r>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rPr>
              <a:t>BEFORE</a:t>
            </a:r>
            <a:r>
              <a:rPr lang="sv-SE" sz="1600" b="1" dirty="0">
                <a:latin typeface="Calibri" panose="020F0502020204030204" pitchFamily="34" charset="0"/>
                <a:ea typeface="Calibri" panose="020F0502020204030204" pitchFamily="34" charset="0"/>
                <a:cs typeface="Calibri" panose="020F0502020204030204" pitchFamily="34" charset="0"/>
              </a:rPr>
              <a:t>.</a:t>
            </a:r>
            <a:r>
              <a:rPr lang="sv-SE" sz="1600" b="1" i="1" dirty="0">
                <a:latin typeface="Calibri" panose="020F0502020204030204" pitchFamily="34" charset="0"/>
                <a:ea typeface="Calibri" panose="020F0502020204030204" pitchFamily="34" charset="0"/>
                <a:cs typeface="Calibri" panose="020F0502020204030204" pitchFamily="34" charset="0"/>
              </a:rPr>
              <a:t>xlsx</a:t>
            </a:r>
          </a:p>
        </p:txBody>
      </p:sp>
      <p:sp>
        <p:nvSpPr>
          <p:cNvPr id="19" name="Rectangle 18">
            <a:extLst>
              <a:ext uri="{FF2B5EF4-FFF2-40B4-BE49-F238E27FC236}">
                <a16:creationId xmlns:a16="http://schemas.microsoft.com/office/drawing/2014/main" id="{3CAB656B-C6E8-31A9-ED54-2DD7B56F2ADB}"/>
              </a:ext>
            </a:extLst>
          </p:cNvPr>
          <p:cNvSpPr/>
          <p:nvPr/>
        </p:nvSpPr>
        <p:spPr>
          <a:xfrm>
            <a:off x="6797040" y="4572000"/>
            <a:ext cx="4439919" cy="18522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TextBox 19">
            <a:extLst>
              <a:ext uri="{FF2B5EF4-FFF2-40B4-BE49-F238E27FC236}">
                <a16:creationId xmlns:a16="http://schemas.microsoft.com/office/drawing/2014/main" id="{960415AC-68C5-DC90-4A1C-4A888F538D04}"/>
              </a:ext>
            </a:extLst>
          </p:cNvPr>
          <p:cNvSpPr txBox="1"/>
          <p:nvPr/>
        </p:nvSpPr>
        <p:spPr>
          <a:xfrm>
            <a:off x="6779618" y="5241865"/>
            <a:ext cx="4858965" cy="830997"/>
          </a:xfrm>
          <a:custGeom>
            <a:avLst/>
            <a:gdLst>
              <a:gd name="connsiteX0" fmla="*/ 0 w 4858965"/>
              <a:gd name="connsiteY0" fmla="*/ 0 h 830997"/>
              <a:gd name="connsiteX1" fmla="*/ 4858965 w 4858965"/>
              <a:gd name="connsiteY1" fmla="*/ 0 h 830997"/>
              <a:gd name="connsiteX2" fmla="*/ 4858965 w 4858965"/>
              <a:gd name="connsiteY2" fmla="*/ 830997 h 830997"/>
              <a:gd name="connsiteX3" fmla="*/ 0 w 4858965"/>
              <a:gd name="connsiteY3" fmla="*/ 830997 h 830997"/>
              <a:gd name="connsiteX4" fmla="*/ 0 w 4858965"/>
              <a:gd name="connsiteY4" fmla="*/ 0 h 83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965" h="830997" fill="none" extrusionOk="0">
                <a:moveTo>
                  <a:pt x="0" y="0"/>
                </a:moveTo>
                <a:cubicBezTo>
                  <a:pt x="816423" y="102978"/>
                  <a:pt x="2549869" y="101137"/>
                  <a:pt x="4858965" y="0"/>
                </a:cubicBezTo>
                <a:cubicBezTo>
                  <a:pt x="4898503" y="323816"/>
                  <a:pt x="4902862" y="634960"/>
                  <a:pt x="4858965" y="830997"/>
                </a:cubicBezTo>
                <a:cubicBezTo>
                  <a:pt x="2501985" y="895504"/>
                  <a:pt x="2174323" y="820012"/>
                  <a:pt x="0" y="830997"/>
                </a:cubicBezTo>
                <a:cubicBezTo>
                  <a:pt x="-65725" y="496757"/>
                  <a:pt x="-6243" y="345973"/>
                  <a:pt x="0" y="0"/>
                </a:cubicBezTo>
                <a:close/>
              </a:path>
              <a:path w="4858965" h="830997" stroke="0" extrusionOk="0">
                <a:moveTo>
                  <a:pt x="0" y="0"/>
                </a:moveTo>
                <a:cubicBezTo>
                  <a:pt x="898321" y="-951"/>
                  <a:pt x="4000573" y="36535"/>
                  <a:pt x="4858965" y="0"/>
                </a:cubicBezTo>
                <a:cubicBezTo>
                  <a:pt x="4923645" y="153475"/>
                  <a:pt x="4877533" y="622754"/>
                  <a:pt x="4858965" y="830997"/>
                </a:cubicBezTo>
                <a:cubicBezTo>
                  <a:pt x="2503022" y="893318"/>
                  <a:pt x="2082972" y="866505"/>
                  <a:pt x="0" y="830997"/>
                </a:cubicBezTo>
                <a:cubicBezTo>
                  <a:pt x="-66032" y="501132"/>
                  <a:pt x="29078" y="183744"/>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sz="1600" dirty="0">
              <a:latin typeface="Calibri" panose="020F0502020204030204" pitchFamily="34" charset="0"/>
              <a:ea typeface="Calibri" panose="020F0502020204030204" pitchFamily="34" charset="0"/>
              <a:cs typeface="Calibri" panose="020F0502020204030204" pitchFamily="34" charset="0"/>
            </a:endParaRPr>
          </a:p>
          <a:p>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rPr>
              <a:t>Tip#1. </a:t>
            </a:r>
            <a:r>
              <a:rPr lang="sv-SE" sz="1600" dirty="0">
                <a:latin typeface="Calibri" panose="020F0502020204030204" pitchFamily="34" charset="0"/>
                <a:ea typeface="Calibri" panose="020F0502020204030204" pitchFamily="34" charset="0"/>
                <a:cs typeface="Calibri" panose="020F0502020204030204" pitchFamily="34" charset="0"/>
              </a:rPr>
              <a:t>Kolumnnamn </a:t>
            </a:r>
            <a:r>
              <a:rPr lang="sv-SE" sz="1600" b="1" dirty="0">
                <a:solidFill>
                  <a:srgbClr val="1D9A78"/>
                </a:solidFill>
                <a:latin typeface="Calibri" panose="020F0502020204030204" pitchFamily="34" charset="0"/>
                <a:ea typeface="Calibri" panose="020F0502020204030204" pitchFamily="34" charset="0"/>
                <a:cs typeface="Calibri" panose="020F0502020204030204" pitchFamily="34" charset="0"/>
              </a:rPr>
              <a:t>måste</a:t>
            </a:r>
            <a:r>
              <a:rPr lang="sv-SE" sz="1600" dirty="0">
                <a:latin typeface="Calibri" panose="020F0502020204030204" pitchFamily="34" charset="0"/>
                <a:ea typeface="Calibri" panose="020F0502020204030204" pitchFamily="34" charset="0"/>
                <a:cs typeface="Calibri" panose="020F0502020204030204" pitchFamily="34" charset="0"/>
              </a:rPr>
              <a:t> vara unika! </a:t>
            </a:r>
          </a:p>
          <a:p>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rPr>
              <a:t>Tip#2. </a:t>
            </a:r>
            <a:r>
              <a:rPr lang="sv-SE" sz="1600" dirty="0">
                <a:latin typeface="Calibri" panose="020F0502020204030204" pitchFamily="34" charset="0"/>
                <a:ea typeface="Calibri" panose="020F0502020204030204" pitchFamily="34" charset="0"/>
                <a:cs typeface="Calibri" panose="020F0502020204030204" pitchFamily="34" charset="0"/>
              </a:rPr>
              <a:t>Det får </a:t>
            </a:r>
            <a:r>
              <a:rPr lang="sv-SE" sz="1600" b="1" dirty="0">
                <a:solidFill>
                  <a:srgbClr val="C00000"/>
                </a:solidFill>
                <a:latin typeface="Calibri" panose="020F0502020204030204" pitchFamily="34" charset="0"/>
                <a:ea typeface="Calibri" panose="020F0502020204030204" pitchFamily="34" charset="0"/>
                <a:cs typeface="Calibri" panose="020F0502020204030204" pitchFamily="34" charset="0"/>
              </a:rPr>
              <a:t>inte</a:t>
            </a:r>
            <a:r>
              <a:rPr lang="sv-SE" sz="1600" dirty="0">
                <a:latin typeface="Calibri" panose="020F0502020204030204" pitchFamily="34" charset="0"/>
                <a:ea typeface="Calibri" panose="020F0502020204030204" pitchFamily="34" charset="0"/>
                <a:cs typeface="Calibri" panose="020F0502020204030204" pitchFamily="34" charset="0"/>
              </a:rPr>
              <a:t> finns några </a:t>
            </a:r>
            <a:r>
              <a:rPr lang="sv-SE" sz="1600" b="1" dirty="0">
                <a:latin typeface="Calibri" panose="020F0502020204030204" pitchFamily="34" charset="0"/>
                <a:ea typeface="Calibri" panose="020F0502020204030204" pitchFamily="34" charset="0"/>
                <a:cs typeface="Calibri" panose="020F0502020204030204" pitchFamily="34" charset="0"/>
              </a:rPr>
              <a:t>tomma rader/kolumner</a:t>
            </a:r>
            <a:r>
              <a:rPr lang="sv-SE" sz="1600" dirty="0">
                <a:latin typeface="Calibri" panose="020F0502020204030204" pitchFamily="34" charset="0"/>
                <a:ea typeface="Calibri" panose="020F0502020204030204" pitchFamily="34" charset="0"/>
                <a:cs typeface="Calibri" panose="020F0502020204030204" pitchFamily="34" charset="0"/>
              </a:rPr>
              <a:t>!</a:t>
            </a:r>
            <a:endParaRPr lang="sv-SE" sz="1600" b="1" dirty="0">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a:extLst>
              <a:ext uri="{FF2B5EF4-FFF2-40B4-BE49-F238E27FC236}">
                <a16:creationId xmlns:a16="http://schemas.microsoft.com/office/drawing/2014/main" id="{231AF39A-4DBD-56FA-4129-013C883257F5}"/>
              </a:ext>
            </a:extLst>
          </p:cNvPr>
          <p:cNvPicPr>
            <a:picLocks noChangeAspect="1"/>
          </p:cNvPicPr>
          <p:nvPr/>
        </p:nvPicPr>
        <p:blipFill>
          <a:blip r:embed="rId7"/>
          <a:stretch>
            <a:fillRect/>
          </a:stretch>
        </p:blipFill>
        <p:spPr>
          <a:xfrm>
            <a:off x="11033678" y="4788408"/>
            <a:ext cx="853514" cy="876376"/>
          </a:xfrm>
          <a:prstGeom prst="rect">
            <a:avLst/>
          </a:prstGeom>
        </p:spPr>
      </p:pic>
    </p:spTree>
    <p:extLst>
      <p:ext uri="{BB962C8B-B14F-4D97-AF65-F5344CB8AC3E}">
        <p14:creationId xmlns:p14="http://schemas.microsoft.com/office/powerpoint/2010/main" val="30202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
          <p:cNvSpPr/>
          <p:nvPr/>
        </p:nvSpPr>
        <p:spPr>
          <a:xfrm>
            <a:off x="4654440" y="0"/>
            <a:ext cx="7537320" cy="685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
          <p:cNvSpPr txBox="1"/>
          <p:nvPr/>
        </p:nvSpPr>
        <p:spPr>
          <a:xfrm>
            <a:off x="5189759" y="1306080"/>
            <a:ext cx="6750195" cy="266292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sv-SE" sz="5400" b="0" i="0" u="none" strike="noStrike" cap="none" dirty="0">
                <a:solidFill>
                  <a:srgbClr val="FFFFFF"/>
                </a:solidFill>
                <a:latin typeface="Calibri"/>
                <a:ea typeface="Calibri"/>
                <a:cs typeface="Calibri"/>
                <a:sym typeface="Calibri"/>
              </a:rPr>
              <a:t>Excel som Databas</a:t>
            </a:r>
            <a:endParaRPr sz="5400" b="0" i="0" u="none" strike="noStrike" cap="none" dirty="0">
              <a:solidFill>
                <a:srgbClr val="000000"/>
              </a:solidFill>
              <a:latin typeface="Arial"/>
              <a:ea typeface="Arial"/>
              <a:cs typeface="Arial"/>
              <a:sym typeface="Arial"/>
            </a:endParaRPr>
          </a:p>
        </p:txBody>
      </p:sp>
      <p:sp>
        <p:nvSpPr>
          <p:cNvPr id="119" name="Google Shape;119;p1"/>
          <p:cNvSpPr txBox="1"/>
          <p:nvPr/>
        </p:nvSpPr>
        <p:spPr>
          <a:xfrm>
            <a:off x="5189760" y="4106160"/>
            <a:ext cx="5478120" cy="186048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32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r>
              <a:rPr lang="sv-SE" sz="2400" dirty="0">
                <a:solidFill>
                  <a:srgbClr val="FFFFFF"/>
                </a:solidFill>
                <a:latin typeface="Calibri"/>
                <a:ea typeface="Calibri"/>
                <a:cs typeface="Calibri"/>
                <a:sym typeface="Calibri"/>
              </a:rPr>
              <a:t>Richard Chalk</a:t>
            </a:r>
            <a:r>
              <a:rPr lang="sv-SE" sz="2400" b="0" i="0" u="none" strike="noStrike" cap="none" dirty="0">
                <a:solidFill>
                  <a:srgbClr val="FFFFFF"/>
                </a:solidFill>
                <a:latin typeface="Calibri"/>
                <a:ea typeface="Calibri"/>
                <a:cs typeface="Calibri"/>
                <a:sym typeface="Calibri"/>
              </a:rPr>
              <a:t>, Systementor AB</a:t>
            </a:r>
            <a:endParaRPr sz="2400" b="0" i="0" u="none" strike="noStrike" cap="none" dirty="0">
              <a:latin typeface="Arial"/>
              <a:ea typeface="Arial"/>
              <a:cs typeface="Arial"/>
              <a:sym typeface="Arial"/>
            </a:endParaRPr>
          </a:p>
          <a:p>
            <a:pPr marL="0" marR="0" lvl="0" indent="0" algn="l" rtl="0">
              <a:lnSpc>
                <a:spcPct val="90000"/>
              </a:lnSpc>
              <a:spcBef>
                <a:spcPts val="1001"/>
              </a:spcBef>
              <a:spcAft>
                <a:spcPts val="0"/>
              </a:spcAft>
              <a:buNone/>
            </a:pPr>
            <a:endParaRPr sz="2400" b="0" i="0" u="none" strike="noStrike" cap="none" dirty="0">
              <a:latin typeface="Arial"/>
              <a:ea typeface="Arial"/>
              <a:cs typeface="Arial"/>
              <a:sym typeface="Arial"/>
            </a:endParaRPr>
          </a:p>
        </p:txBody>
      </p:sp>
      <p:sp>
        <p:nvSpPr>
          <p:cNvPr id="120" name="Google Shape;120;p1"/>
          <p:cNvSpPr/>
          <p:nvPr/>
        </p:nvSpPr>
        <p:spPr>
          <a:xfrm>
            <a:off x="1196640" y="2252880"/>
            <a:ext cx="2218320" cy="2329200"/>
          </a:xfrm>
          <a:prstGeom prst="rect">
            <a:avLst/>
          </a:prstGeom>
          <a:solidFill>
            <a:srgbClr val="FFFFFF"/>
          </a:solidFill>
          <a:ln w="31750" cap="sq" cmpd="sng">
            <a:solidFill>
              <a:srgbClr val="6BD8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
          <p:cNvPicPr preferRelativeResize="0"/>
          <p:nvPr/>
        </p:nvPicPr>
        <p:blipFill rotWithShape="1">
          <a:blip r:embed="rId3">
            <a:alphaModFix/>
          </a:blip>
          <a:srcRect/>
          <a:stretch/>
        </p:blipFill>
        <p:spPr>
          <a:xfrm>
            <a:off x="861120" y="2193480"/>
            <a:ext cx="2742840" cy="2329200"/>
          </a:xfrm>
          <a:prstGeom prst="rect">
            <a:avLst/>
          </a:prstGeom>
          <a:noFill/>
          <a:ln>
            <a:noFill/>
          </a:ln>
        </p:spPr>
      </p:pic>
    </p:spTree>
    <p:extLst>
      <p:ext uri="{BB962C8B-B14F-4D97-AF65-F5344CB8AC3E}">
        <p14:creationId xmlns:p14="http://schemas.microsoft.com/office/powerpoint/2010/main" val="291637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0"/>
            <a:ext cx="5547961" cy="499608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Vår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schema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är klar och</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är nöjda med den.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Excel känner dock </a:t>
            </a: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inte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igen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datat som en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tabell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än.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Om vi vill kunna ställa frågor till datat måste vi först formatera datat som 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tabell</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Ställ dig var som helst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tabellen och välj… </a:t>
            </a:r>
          </a:p>
          <a:p>
            <a:pPr marR="0" lvl="0" algn="l" rtl="0">
              <a:lnSpc>
                <a:spcPct val="100000"/>
              </a:lnSpc>
              <a:spcBef>
                <a:spcPts val="0"/>
              </a:spcBef>
              <a:spcAft>
                <a:spcPts val="0"/>
              </a:spcAft>
            </a:pP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Home-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&gt;</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Format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as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Table</a:t>
            </a: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Strukturera</a:t>
            </a:r>
            <a:endParaRPr sz="4400" b="0" i="0" u="none" strike="noStrike" cap="none" dirty="0">
              <a:solidFill>
                <a:srgbClr val="1D9A78"/>
              </a:solidFill>
              <a:latin typeface="Arial"/>
              <a:ea typeface="Arial"/>
              <a:cs typeface="Arial"/>
              <a:sym typeface="Arial"/>
            </a:endParaRPr>
          </a:p>
        </p:txBody>
      </p:sp>
      <p:sp>
        <p:nvSpPr>
          <p:cNvPr id="9" name="TextBox 8">
            <a:extLst>
              <a:ext uri="{FF2B5EF4-FFF2-40B4-BE49-F238E27FC236}">
                <a16:creationId xmlns:a16="http://schemas.microsoft.com/office/drawing/2014/main" id="{0056D2F0-01AC-8335-EA0B-75EFFEC476C0}"/>
              </a:ext>
            </a:extLst>
          </p:cNvPr>
          <p:cNvSpPr txBox="1"/>
          <p:nvPr/>
        </p:nvSpPr>
        <p:spPr>
          <a:xfrm>
            <a:off x="4676503" y="5298591"/>
            <a:ext cx="1328767" cy="738664"/>
          </a:xfrm>
          <a:custGeom>
            <a:avLst/>
            <a:gdLst>
              <a:gd name="connsiteX0" fmla="*/ 0 w 1328767"/>
              <a:gd name="connsiteY0" fmla="*/ 0 h 738664"/>
              <a:gd name="connsiteX1" fmla="*/ 1328767 w 1328767"/>
              <a:gd name="connsiteY1" fmla="*/ 0 h 738664"/>
              <a:gd name="connsiteX2" fmla="*/ 1328767 w 1328767"/>
              <a:gd name="connsiteY2" fmla="*/ 738664 h 738664"/>
              <a:gd name="connsiteX3" fmla="*/ 0 w 1328767"/>
              <a:gd name="connsiteY3" fmla="*/ 738664 h 738664"/>
              <a:gd name="connsiteX4" fmla="*/ 0 w 1328767"/>
              <a:gd name="connsiteY4" fmla="*/ 0 h 738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767" h="738664" fill="none" extrusionOk="0">
                <a:moveTo>
                  <a:pt x="0" y="0"/>
                </a:moveTo>
                <a:cubicBezTo>
                  <a:pt x="552734" y="-27111"/>
                  <a:pt x="1031321" y="44161"/>
                  <a:pt x="1328767" y="0"/>
                </a:cubicBezTo>
                <a:cubicBezTo>
                  <a:pt x="1276895" y="350324"/>
                  <a:pt x="1380974" y="477015"/>
                  <a:pt x="1328767" y="738664"/>
                </a:cubicBezTo>
                <a:cubicBezTo>
                  <a:pt x="788251" y="640173"/>
                  <a:pt x="327674" y="759386"/>
                  <a:pt x="0" y="738664"/>
                </a:cubicBezTo>
                <a:cubicBezTo>
                  <a:pt x="42305" y="378171"/>
                  <a:pt x="35307" y="264282"/>
                  <a:pt x="0" y="0"/>
                </a:cubicBezTo>
                <a:close/>
              </a:path>
              <a:path w="1328767" h="738664" stroke="0" extrusionOk="0">
                <a:moveTo>
                  <a:pt x="0" y="0"/>
                </a:moveTo>
                <a:cubicBezTo>
                  <a:pt x="546918" y="32405"/>
                  <a:pt x="1042668" y="91413"/>
                  <a:pt x="1328767" y="0"/>
                </a:cubicBezTo>
                <a:cubicBezTo>
                  <a:pt x="1351897" y="217702"/>
                  <a:pt x="1322405" y="428383"/>
                  <a:pt x="1328767" y="738664"/>
                </a:cubicBezTo>
                <a:cubicBezTo>
                  <a:pt x="1069654" y="636433"/>
                  <a:pt x="133921" y="743992"/>
                  <a:pt x="0" y="738664"/>
                </a:cubicBezTo>
                <a:cubicBezTo>
                  <a:pt x="-24482" y="491940"/>
                  <a:pt x="20768" y="286611"/>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pPr lvl="1"/>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rPr>
              <a:t>        + T</a:t>
            </a:r>
            <a:endParaRPr lang="sv-SE" sz="28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613AAA79-00B2-E3A7-93E2-9613D0940D53}"/>
              </a:ext>
            </a:extLst>
          </p:cNvPr>
          <p:cNvGrpSpPr/>
          <p:nvPr/>
        </p:nvGrpSpPr>
        <p:grpSpPr>
          <a:xfrm>
            <a:off x="6746240" y="2430068"/>
            <a:ext cx="4724400" cy="2949196"/>
            <a:chOff x="6746240" y="3791508"/>
            <a:chExt cx="4724400" cy="2949196"/>
          </a:xfrm>
        </p:grpSpPr>
        <p:pic>
          <p:nvPicPr>
            <p:cNvPr id="15" name="Picture 14">
              <a:extLst>
                <a:ext uri="{FF2B5EF4-FFF2-40B4-BE49-F238E27FC236}">
                  <a16:creationId xmlns:a16="http://schemas.microsoft.com/office/drawing/2014/main" id="{C1D0321F-100E-3F71-F36A-93834770EC08}"/>
                </a:ext>
              </a:extLst>
            </p:cNvPr>
            <p:cNvPicPr>
              <a:picLocks noChangeAspect="1"/>
            </p:cNvPicPr>
            <p:nvPr/>
          </p:nvPicPr>
          <p:blipFill>
            <a:blip r:embed="rId3"/>
            <a:stretch>
              <a:fillRect/>
            </a:stretch>
          </p:blipFill>
          <p:spPr>
            <a:xfrm>
              <a:off x="7049067" y="3791508"/>
              <a:ext cx="4290432" cy="2949196"/>
            </a:xfrm>
            <a:prstGeom prst="rect">
              <a:avLst/>
            </a:prstGeom>
          </p:spPr>
        </p:pic>
        <p:sp>
          <p:nvSpPr>
            <p:cNvPr id="18" name="Rectangle 17">
              <a:extLst>
                <a:ext uri="{FF2B5EF4-FFF2-40B4-BE49-F238E27FC236}">
                  <a16:creationId xmlns:a16="http://schemas.microsoft.com/office/drawing/2014/main" id="{214162C7-56EC-BAD3-0D0E-40FAFD8C2D4B}"/>
                </a:ext>
              </a:extLst>
            </p:cNvPr>
            <p:cNvSpPr/>
            <p:nvPr/>
          </p:nvSpPr>
          <p:spPr>
            <a:xfrm>
              <a:off x="6746240" y="6197600"/>
              <a:ext cx="4724400" cy="5431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gr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3" name="Google Shape;658;p44">
            <a:extLst>
              <a:ext uri="{FF2B5EF4-FFF2-40B4-BE49-F238E27FC236}">
                <a16:creationId xmlns:a16="http://schemas.microsoft.com/office/drawing/2014/main" id="{173D56EC-57A4-FE19-1901-5242223ADD72}"/>
              </a:ext>
            </a:extLst>
          </p:cNvPr>
          <p:cNvSpPr/>
          <p:nvPr/>
        </p:nvSpPr>
        <p:spPr>
          <a:xfrm>
            <a:off x="6482948" y="1458390"/>
            <a:ext cx="5709052" cy="4942410"/>
          </a:xfrm>
          <a:prstGeom prst="rect">
            <a:avLst/>
          </a:prstGeom>
          <a:noFill/>
          <a:ln>
            <a:noFill/>
          </a:ln>
        </p:spPr>
        <p:txBody>
          <a:bodyPr spcFirstLastPara="1" wrap="square" lIns="119875" tIns="60100" rIns="119875" bIns="60100" anchor="t" anchorCtr="0">
            <a:noAutofit/>
          </a:bodyPr>
          <a:lstStyle/>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Välj en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färg-format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området</a:t>
            </a:r>
          </a:p>
          <a:p>
            <a:pPr marR="0" lvl="0" algn="l" rtl="0">
              <a:lnSpc>
                <a:spcPct val="100000"/>
              </a:lnSpc>
              <a:spcBef>
                <a:spcPts val="0"/>
              </a:spcBef>
              <a:spcAft>
                <a:spcPts val="0"/>
              </a:spcAft>
            </a:pP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på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tabellen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passar </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datat</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3.</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Meny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Table Design</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byt </a:t>
            </a:r>
          </a:p>
          <a:p>
            <a:pPr marR="0" lvl="0" algn="l" rtl="0">
              <a:lnSpc>
                <a:spcPct val="100000"/>
              </a:lnSpc>
              <a:spcBef>
                <a:spcPts val="0"/>
              </a:spcBef>
              <a:spcAft>
                <a:spcPts val="0"/>
              </a:spcAft>
            </a:pP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Table </a:t>
            </a:r>
            <a:r>
              <a:rPr lang="sv-SE" sz="2800" b="1"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Name</a:t>
            </a: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a:t>
            </a:r>
          </a:p>
          <a:p>
            <a:pPr marR="0" lvl="0" algn="l" rtl="0">
              <a:lnSpc>
                <a:spcPct val="100000"/>
              </a:lnSpc>
              <a:spcBef>
                <a:spcPts val="0"/>
              </a:spcBef>
              <a:spcAft>
                <a:spcPts val="0"/>
              </a:spcAft>
            </a:pPr>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SalesData</a:t>
            </a:r>
            <a:endPar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W001 Varning &amp; W001 Varning &amp; W001 Varning &amp; W001 Varning &amp; W001 Varning &amp; W001 Varning">
            <a:extLst>
              <a:ext uri="{FF2B5EF4-FFF2-40B4-BE49-F238E27FC236}">
                <a16:creationId xmlns:a16="http://schemas.microsoft.com/office/drawing/2014/main" id="{6627F562-1D43-23DF-2587-4CE180AC88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680" y="2409707"/>
            <a:ext cx="860181" cy="8601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0CB963-5239-BF68-BB66-8ED64A22CF24}"/>
              </a:ext>
            </a:extLst>
          </p:cNvPr>
          <p:cNvPicPr>
            <a:picLocks noChangeAspect="1"/>
          </p:cNvPicPr>
          <p:nvPr/>
        </p:nvPicPr>
        <p:blipFill>
          <a:blip r:embed="rId6"/>
          <a:stretch>
            <a:fillRect/>
          </a:stretch>
        </p:blipFill>
        <p:spPr>
          <a:xfrm>
            <a:off x="9830270" y="5399610"/>
            <a:ext cx="1508891" cy="784928"/>
          </a:xfrm>
          <a:prstGeom prst="rect">
            <a:avLst/>
          </a:prstGeom>
        </p:spPr>
      </p:pic>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7">
            <a:alphaModFix/>
          </a:blip>
          <a:srcRect/>
          <a:stretch/>
        </p:blipFill>
        <p:spPr>
          <a:xfrm>
            <a:off x="9420480" y="6450120"/>
            <a:ext cx="2742840" cy="408240"/>
          </a:xfrm>
          <a:prstGeom prst="rect">
            <a:avLst/>
          </a:prstGeom>
          <a:noFill/>
          <a:ln>
            <a:noFill/>
          </a:ln>
        </p:spPr>
      </p:pic>
      <p:pic>
        <p:nvPicPr>
          <p:cNvPr id="20" name="Picture 10" descr="Thumbs Up Vector Art, Icons, and Graphics for Free Download">
            <a:extLst>
              <a:ext uri="{FF2B5EF4-FFF2-40B4-BE49-F238E27FC236}">
                <a16:creationId xmlns:a16="http://schemas.microsoft.com/office/drawing/2014/main" id="{29107DFA-254B-BB89-26AF-F6B9143897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8260" y="1504762"/>
            <a:ext cx="925306" cy="9253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Black Ctrl Key From A Keyboard-foton och fler bilder på Datortangent -  Datortangent, Vit bakgrund, Tryckknapp - iStock">
            <a:extLst>
              <a:ext uri="{FF2B5EF4-FFF2-40B4-BE49-F238E27FC236}">
                <a16:creationId xmlns:a16="http://schemas.microsoft.com/office/drawing/2014/main" id="{E21633EB-2CDE-07A4-0B05-A6399C8706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5752" y="5530346"/>
            <a:ext cx="596152" cy="4471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22B6CF2-19B1-FFD7-C983-811075B7E143}"/>
              </a:ext>
            </a:extLst>
          </p:cNvPr>
          <p:cNvPicPr>
            <a:picLocks noChangeAspect="1"/>
          </p:cNvPicPr>
          <p:nvPr/>
        </p:nvPicPr>
        <p:blipFill>
          <a:blip r:embed="rId10"/>
          <a:stretch>
            <a:fillRect/>
          </a:stretch>
        </p:blipFill>
        <p:spPr>
          <a:xfrm>
            <a:off x="5400368" y="4697085"/>
            <a:ext cx="853514" cy="876376"/>
          </a:xfrm>
          <a:prstGeom prst="rect">
            <a:avLst/>
          </a:prstGeom>
        </p:spPr>
      </p:pic>
    </p:spTree>
    <p:extLst>
      <p:ext uri="{BB962C8B-B14F-4D97-AF65-F5344CB8AC3E}">
        <p14:creationId xmlns:p14="http://schemas.microsoft.com/office/powerpoint/2010/main" val="116236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2" name="Google Shape;658;p44">
            <a:extLst>
              <a:ext uri="{FF2B5EF4-FFF2-40B4-BE49-F238E27FC236}">
                <a16:creationId xmlns:a16="http://schemas.microsoft.com/office/drawing/2014/main" id="{2CED0939-2445-F1A3-21AE-0A535344DD5D}"/>
              </a:ext>
            </a:extLst>
          </p:cNvPr>
          <p:cNvSpPr/>
          <p:nvPr/>
        </p:nvSpPr>
        <p:spPr>
          <a:xfrm>
            <a:off x="852839" y="1454041"/>
            <a:ext cx="5547961" cy="4363286"/>
          </a:xfrm>
          <a:prstGeom prst="rect">
            <a:avLst/>
          </a:prstGeom>
          <a:noFill/>
          <a:ln>
            <a:noFill/>
          </a:ln>
        </p:spPr>
        <p:txBody>
          <a:bodyPr spcFirstLastPara="1" wrap="square" lIns="119875" tIns="60100" rIns="119875" bIns="60100" anchor="t" anchorCtr="0">
            <a:noAutofit/>
          </a:bodyPr>
          <a:lstStyle/>
          <a:p>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Denna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Lookups</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ska </a:t>
            </a:r>
          </a:p>
          <a:p>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innehålla de unika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säljare</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p>
          <a:p>
            <a:r>
              <a:rPr lang="sv-SE" sz="2800"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region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och </a:t>
            </a:r>
            <a:r>
              <a:rPr lang="sv-SE" sz="2800" b="1"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månad</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vi vill använda som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filter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i våra </a:t>
            </a:r>
            <a:r>
              <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frågor</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endParaRPr lang="sv-SE" sz="2800" b="1"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endPar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1.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Vi skapar en ny </a:t>
            </a:r>
            <a:r>
              <a:rPr lang="sv-SE" sz="2800" b="1" strike="noStrik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tab</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som vi döper </a:t>
            </a: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till </a:t>
            </a:r>
            <a:r>
              <a:rPr lang="sv-SE" sz="2800" b="1"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Lookups</a:t>
            </a:r>
            <a:endParaRPr lang="sv-SE" sz="2800" b="1"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b="1" strike="noStrike" dirty="0">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2.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För att få fram dessa unika listor </a:t>
            </a:r>
          </a:p>
          <a:p>
            <a:pPr marR="0" lvl="0" algn="l" rtl="0">
              <a:lnSpc>
                <a:spcPct val="100000"/>
              </a:lnSpc>
              <a:spcBef>
                <a:spcPts val="0"/>
              </a:spcBef>
              <a:spcAft>
                <a:spcPts val="0"/>
              </a:spcAft>
            </a:pPr>
            <a:r>
              <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finns det en formel i Excel. Tex.</a:t>
            </a:r>
            <a:endParaRPr lang="sv-SE"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R="0" lvl="0" algn="l" rtl="0">
              <a:lnSpc>
                <a:spcPct val="100000"/>
              </a:lnSpc>
              <a:spcBef>
                <a:spcPts val="0"/>
              </a:spcBef>
              <a:spcAft>
                <a:spcPts val="0"/>
              </a:spcAft>
            </a:pP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=UNIQUE(</a:t>
            </a:r>
            <a:r>
              <a:rPr lang="sv-SE" sz="2800" strike="noStrike" dirty="0" err="1">
                <a:solidFill>
                  <a:srgbClr val="C00000"/>
                </a:solidFill>
                <a:latin typeface="Calibri" panose="020F0502020204030204" pitchFamily="34" charset="0"/>
                <a:ea typeface="Calibri" panose="020F0502020204030204" pitchFamily="34" charset="0"/>
                <a:cs typeface="Calibri" panose="020F0502020204030204" pitchFamily="34" charset="0"/>
                <a:sym typeface="Lato"/>
              </a:rPr>
              <a:t>SalesData</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r>
              <a:rPr lang="sv-SE" sz="2800" strike="noStrike" dirty="0" err="1">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Sales</a:t>
            </a:r>
            <a:r>
              <a:rPr lang="sv-SE" sz="2800" strike="noStrike" dirty="0">
                <a:solidFill>
                  <a:srgbClr val="1D9A78"/>
                </a:solidFill>
                <a:latin typeface="Calibri" panose="020F0502020204030204" pitchFamily="34" charset="0"/>
                <a:ea typeface="Calibri" panose="020F0502020204030204" pitchFamily="34" charset="0"/>
                <a:cs typeface="Calibri" panose="020F0502020204030204" pitchFamily="34" charset="0"/>
                <a:sym typeface="Lato"/>
              </a:rPr>
              <a:t> Person</a:t>
            </a:r>
            <a:r>
              <a:rPr lang="sv-SE" sz="2800" strike="noStrik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t>
            </a:r>
          </a:p>
        </p:txBody>
      </p:sp>
      <p:sp>
        <p:nvSpPr>
          <p:cNvPr id="6" name="Google Shape;482;p21">
            <a:extLst>
              <a:ext uri="{FF2B5EF4-FFF2-40B4-BE49-F238E27FC236}">
                <a16:creationId xmlns:a16="http://schemas.microsoft.com/office/drawing/2014/main" id="{AA3DBEFE-0B36-E64D-9BC8-6CAB98AE791F}"/>
              </a:ext>
            </a:extLst>
          </p:cNvPr>
          <p:cNvSpPr/>
          <p:nvPr/>
        </p:nvSpPr>
        <p:spPr>
          <a:xfrm>
            <a:off x="237960" y="6450480"/>
            <a:ext cx="3566880" cy="274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sv-SE" sz="1200" b="0" strike="noStrike">
                <a:solidFill>
                  <a:srgbClr val="000000"/>
                </a:solidFill>
                <a:latin typeface="Calibri"/>
                <a:ea typeface="Calibri"/>
                <a:cs typeface="Calibri"/>
                <a:sym typeface="Calibri"/>
              </a:rPr>
              <a:t>https://education.systementor.se</a:t>
            </a:r>
            <a:endParaRPr sz="1200" b="0" strike="noStrike">
              <a:latin typeface="Arial"/>
              <a:ea typeface="Arial"/>
              <a:cs typeface="Arial"/>
              <a:sym typeface="Arial"/>
            </a:endParaRPr>
          </a:p>
        </p:txBody>
      </p:sp>
      <p:sp>
        <p:nvSpPr>
          <p:cNvPr id="7" name="Google Shape;126;p2">
            <a:extLst>
              <a:ext uri="{FF2B5EF4-FFF2-40B4-BE49-F238E27FC236}">
                <a16:creationId xmlns:a16="http://schemas.microsoft.com/office/drawing/2014/main" id="{EBD62573-4B50-EAD6-8C7E-C3AE6A9F45B4}"/>
              </a:ext>
            </a:extLst>
          </p:cNvPr>
          <p:cNvSpPr txBox="1"/>
          <p:nvPr/>
        </p:nvSpPr>
        <p:spPr>
          <a:xfrm>
            <a:off x="838080" y="365040"/>
            <a:ext cx="1051524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sv-SE" sz="4400" b="0" i="0" u="none" strike="noStrike" cap="none" dirty="0">
                <a:solidFill>
                  <a:srgbClr val="1D9A78"/>
                </a:solidFill>
                <a:latin typeface="Calibri"/>
                <a:ea typeface="Calibri"/>
                <a:cs typeface="Calibri"/>
                <a:sym typeface="Calibri"/>
              </a:rPr>
              <a:t>Filter kriterier</a:t>
            </a:r>
            <a:endParaRPr sz="4400" b="0" i="0" u="none" strike="noStrike" cap="none" dirty="0">
              <a:solidFill>
                <a:srgbClr val="1D9A78"/>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id="{8E10E644-46F5-F891-B4EC-377F5D56B5D8}"/>
              </a:ext>
            </a:extLst>
          </p:cNvPr>
          <p:cNvCxnSpPr>
            <a:cxnSpLocks/>
          </p:cNvCxnSpPr>
          <p:nvPr/>
        </p:nvCxnSpPr>
        <p:spPr>
          <a:xfrm>
            <a:off x="6322428" y="1674860"/>
            <a:ext cx="0" cy="472594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Picture 4">
            <a:extLst>
              <a:ext uri="{FF2B5EF4-FFF2-40B4-BE49-F238E27FC236}">
                <a16:creationId xmlns:a16="http://schemas.microsoft.com/office/drawing/2014/main" id="{BDAEFB3F-21F4-4BF5-90D1-3DDFA5C8D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0006" y="155155"/>
            <a:ext cx="947456" cy="881165"/>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481;p21">
            <a:extLst>
              <a:ext uri="{FF2B5EF4-FFF2-40B4-BE49-F238E27FC236}">
                <a16:creationId xmlns:a16="http://schemas.microsoft.com/office/drawing/2014/main" id="{6325E9FD-CB31-18CC-9788-1DF96F31E1FE}"/>
              </a:ext>
            </a:extLst>
          </p:cNvPr>
          <p:cNvPicPr preferRelativeResize="0"/>
          <p:nvPr/>
        </p:nvPicPr>
        <p:blipFill rotWithShape="1">
          <a:blip r:embed="rId4">
            <a:alphaModFix/>
          </a:blip>
          <a:srcRect/>
          <a:stretch/>
        </p:blipFill>
        <p:spPr>
          <a:xfrm>
            <a:off x="9420480" y="6450120"/>
            <a:ext cx="2742840" cy="408240"/>
          </a:xfrm>
          <a:prstGeom prst="rect">
            <a:avLst/>
          </a:prstGeom>
          <a:noFill/>
          <a:ln>
            <a:noFill/>
          </a:ln>
        </p:spPr>
      </p:pic>
      <p:pic>
        <p:nvPicPr>
          <p:cNvPr id="12" name="Picture 11">
            <a:extLst>
              <a:ext uri="{FF2B5EF4-FFF2-40B4-BE49-F238E27FC236}">
                <a16:creationId xmlns:a16="http://schemas.microsoft.com/office/drawing/2014/main" id="{47AB9F89-8DD5-754C-1C61-5310ECDA959D}"/>
              </a:ext>
            </a:extLst>
          </p:cNvPr>
          <p:cNvPicPr>
            <a:picLocks noChangeAspect="1"/>
          </p:cNvPicPr>
          <p:nvPr/>
        </p:nvPicPr>
        <p:blipFill>
          <a:blip r:embed="rId5"/>
          <a:stretch>
            <a:fillRect/>
          </a:stretch>
        </p:blipFill>
        <p:spPr>
          <a:xfrm>
            <a:off x="7343359" y="1674860"/>
            <a:ext cx="3322608" cy="3795089"/>
          </a:xfrm>
          <a:prstGeom prst="rect">
            <a:avLst/>
          </a:prstGeom>
        </p:spPr>
      </p:pic>
      <p:pic>
        <p:nvPicPr>
          <p:cNvPr id="16" name="Picture 15">
            <a:extLst>
              <a:ext uri="{FF2B5EF4-FFF2-40B4-BE49-F238E27FC236}">
                <a16:creationId xmlns:a16="http://schemas.microsoft.com/office/drawing/2014/main" id="{C0BCD04A-1E63-38B8-F9A0-72C89095D1F4}"/>
              </a:ext>
            </a:extLst>
          </p:cNvPr>
          <p:cNvPicPr>
            <a:picLocks noChangeAspect="1"/>
          </p:cNvPicPr>
          <p:nvPr/>
        </p:nvPicPr>
        <p:blipFill>
          <a:blip r:embed="rId6"/>
          <a:stretch>
            <a:fillRect/>
          </a:stretch>
        </p:blipFill>
        <p:spPr>
          <a:xfrm>
            <a:off x="7005332" y="5739035"/>
            <a:ext cx="4084674" cy="441998"/>
          </a:xfrm>
          <a:prstGeom prst="rect">
            <a:avLst/>
          </a:prstGeom>
        </p:spPr>
      </p:pic>
      <p:sp>
        <p:nvSpPr>
          <p:cNvPr id="21" name="Left Brace 20">
            <a:extLst>
              <a:ext uri="{FF2B5EF4-FFF2-40B4-BE49-F238E27FC236}">
                <a16:creationId xmlns:a16="http://schemas.microsoft.com/office/drawing/2014/main" id="{97489946-3DB5-DD72-0A00-B4A68B423DAB}"/>
              </a:ext>
            </a:extLst>
          </p:cNvPr>
          <p:cNvSpPr/>
          <p:nvPr/>
        </p:nvSpPr>
        <p:spPr>
          <a:xfrm rot="16200000">
            <a:off x="2966405" y="5288341"/>
            <a:ext cx="357050" cy="1337243"/>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2" name="Left Brace 21">
            <a:extLst>
              <a:ext uri="{FF2B5EF4-FFF2-40B4-BE49-F238E27FC236}">
                <a16:creationId xmlns:a16="http://schemas.microsoft.com/office/drawing/2014/main" id="{3EAFF256-77B7-4C76-4C35-3EA5DD06E0D3}"/>
              </a:ext>
            </a:extLst>
          </p:cNvPr>
          <p:cNvSpPr/>
          <p:nvPr/>
        </p:nvSpPr>
        <p:spPr>
          <a:xfrm rot="16200000">
            <a:off x="4695925" y="5061137"/>
            <a:ext cx="357050" cy="1798674"/>
          </a:xfrm>
          <a:prstGeom prst="leftBrace">
            <a:avLst/>
          </a:prstGeom>
          <a:ln w="38100">
            <a:solidFill>
              <a:srgbClr val="1D9A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3" name="TextBox 22">
            <a:extLst>
              <a:ext uri="{FF2B5EF4-FFF2-40B4-BE49-F238E27FC236}">
                <a16:creationId xmlns:a16="http://schemas.microsoft.com/office/drawing/2014/main" id="{2B6C3FB6-1214-B156-AF24-B806402B6538}"/>
              </a:ext>
            </a:extLst>
          </p:cNvPr>
          <p:cNvSpPr txBox="1"/>
          <p:nvPr/>
        </p:nvSpPr>
        <p:spPr>
          <a:xfrm>
            <a:off x="2489141" y="6158383"/>
            <a:ext cx="1311578" cy="369332"/>
          </a:xfrm>
          <a:prstGeom prst="rect">
            <a:avLst/>
          </a:prstGeom>
          <a:noFill/>
        </p:spPr>
        <p:txBody>
          <a:bodyPr wrap="none" rtlCol="0">
            <a:spAutoFit/>
          </a:bodyPr>
          <a:lstStyle/>
          <a:p>
            <a:pPr algn="ctr"/>
            <a:r>
              <a:rPr lang="sv-SE" sz="1800" b="1" dirty="0">
                <a:solidFill>
                  <a:srgbClr val="C00000"/>
                </a:solidFill>
                <a:latin typeface="Calibri" panose="020F0502020204030204" pitchFamily="34" charset="0"/>
                <a:ea typeface="Calibri" panose="020F0502020204030204" pitchFamily="34" charset="0"/>
                <a:cs typeface="Calibri" panose="020F0502020204030204" pitchFamily="34" charset="0"/>
              </a:rPr>
              <a:t>Tabellnamn</a:t>
            </a:r>
          </a:p>
        </p:txBody>
      </p:sp>
      <p:sp>
        <p:nvSpPr>
          <p:cNvPr id="24" name="TextBox 23">
            <a:extLst>
              <a:ext uri="{FF2B5EF4-FFF2-40B4-BE49-F238E27FC236}">
                <a16:creationId xmlns:a16="http://schemas.microsoft.com/office/drawing/2014/main" id="{90669896-3EDF-ED9D-80EE-E49941A99C64}"/>
              </a:ext>
            </a:extLst>
          </p:cNvPr>
          <p:cNvSpPr txBox="1"/>
          <p:nvPr/>
        </p:nvSpPr>
        <p:spPr>
          <a:xfrm>
            <a:off x="4137710" y="6145979"/>
            <a:ext cx="1473480" cy="369332"/>
          </a:xfrm>
          <a:prstGeom prst="rect">
            <a:avLst/>
          </a:prstGeom>
          <a:noFill/>
        </p:spPr>
        <p:txBody>
          <a:bodyPr wrap="none" rtlCol="0">
            <a:spAutoFit/>
          </a:bodyPr>
          <a:lstStyle/>
          <a:p>
            <a:pPr algn="ctr"/>
            <a:r>
              <a:rPr lang="sv-SE" sz="1800" b="1" dirty="0">
                <a:solidFill>
                  <a:srgbClr val="1D9A78"/>
                </a:solidFill>
                <a:latin typeface="Calibri" panose="020F0502020204030204" pitchFamily="34" charset="0"/>
                <a:ea typeface="Calibri" panose="020F0502020204030204" pitchFamily="34" charset="0"/>
                <a:cs typeface="Calibri" panose="020F0502020204030204" pitchFamily="34" charset="0"/>
              </a:rPr>
              <a:t>Kolumnnamn</a:t>
            </a:r>
          </a:p>
        </p:txBody>
      </p:sp>
      <p:sp>
        <p:nvSpPr>
          <p:cNvPr id="25" name="Rectangle 24">
            <a:extLst>
              <a:ext uri="{FF2B5EF4-FFF2-40B4-BE49-F238E27FC236}">
                <a16:creationId xmlns:a16="http://schemas.microsoft.com/office/drawing/2014/main" id="{22829FAC-064E-76C9-F4B2-1407FD8B0941}"/>
              </a:ext>
            </a:extLst>
          </p:cNvPr>
          <p:cNvSpPr/>
          <p:nvPr/>
        </p:nvSpPr>
        <p:spPr>
          <a:xfrm>
            <a:off x="9048209" y="5677855"/>
            <a:ext cx="1280160" cy="548772"/>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026" name="Picture 2">
            <a:extLst>
              <a:ext uri="{FF2B5EF4-FFF2-40B4-BE49-F238E27FC236}">
                <a16:creationId xmlns:a16="http://schemas.microsoft.com/office/drawing/2014/main" id="{BB5D702E-8FD6-A0C9-8E49-0845293CE3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9691" y="1592333"/>
            <a:ext cx="1314731" cy="13251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8849B3A-EEBC-3717-F310-42859BD550CF}"/>
              </a:ext>
            </a:extLst>
          </p:cNvPr>
          <p:cNvSpPr/>
          <p:nvPr/>
        </p:nvSpPr>
        <p:spPr>
          <a:xfrm>
            <a:off x="7638225" y="2003334"/>
            <a:ext cx="1175662" cy="132516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TextBox 8">
            <a:extLst>
              <a:ext uri="{FF2B5EF4-FFF2-40B4-BE49-F238E27FC236}">
                <a16:creationId xmlns:a16="http://schemas.microsoft.com/office/drawing/2014/main" id="{95D72E99-AB07-8645-5E6E-709CB4662776}"/>
              </a:ext>
            </a:extLst>
          </p:cNvPr>
          <p:cNvSpPr txBox="1"/>
          <p:nvPr/>
        </p:nvSpPr>
        <p:spPr>
          <a:xfrm>
            <a:off x="11243376" y="5641852"/>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1</a:t>
            </a:r>
          </a:p>
        </p:txBody>
      </p:sp>
      <p:sp>
        <p:nvSpPr>
          <p:cNvPr id="10" name="TextBox 9">
            <a:extLst>
              <a:ext uri="{FF2B5EF4-FFF2-40B4-BE49-F238E27FC236}">
                <a16:creationId xmlns:a16="http://schemas.microsoft.com/office/drawing/2014/main" id="{42C84337-CB48-162D-F306-7984E8F6EDC9}"/>
              </a:ext>
            </a:extLst>
          </p:cNvPr>
          <p:cNvSpPr txBox="1"/>
          <p:nvPr/>
        </p:nvSpPr>
        <p:spPr>
          <a:xfrm>
            <a:off x="8046946" y="3328494"/>
            <a:ext cx="393056" cy="584775"/>
          </a:xfrm>
          <a:prstGeom prst="rect">
            <a:avLst/>
          </a:prstGeom>
          <a:noFill/>
        </p:spPr>
        <p:txBody>
          <a:bodyPr wrap="none" rtlCol="0">
            <a:spAutoFit/>
          </a:bodyPr>
          <a:lstStyle/>
          <a:p>
            <a:pPr algn="ctr"/>
            <a:r>
              <a:rPr lang="sv-SE" sz="3200" b="1" dirty="0">
                <a:solidFill>
                  <a:srgbClr val="C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11" name="TextBox 10">
            <a:extLst>
              <a:ext uri="{FF2B5EF4-FFF2-40B4-BE49-F238E27FC236}">
                <a16:creationId xmlns:a16="http://schemas.microsoft.com/office/drawing/2014/main" id="{D9CB0CC0-0979-BED1-0801-3605EAEB36F7}"/>
              </a:ext>
            </a:extLst>
          </p:cNvPr>
          <p:cNvSpPr txBox="1"/>
          <p:nvPr/>
        </p:nvSpPr>
        <p:spPr>
          <a:xfrm>
            <a:off x="7445829" y="520960"/>
            <a:ext cx="3022810" cy="954107"/>
          </a:xfrm>
          <a:custGeom>
            <a:avLst/>
            <a:gdLst>
              <a:gd name="connsiteX0" fmla="*/ 0 w 3022810"/>
              <a:gd name="connsiteY0" fmla="*/ 0 h 954107"/>
              <a:gd name="connsiteX1" fmla="*/ 3022810 w 3022810"/>
              <a:gd name="connsiteY1" fmla="*/ 0 h 954107"/>
              <a:gd name="connsiteX2" fmla="*/ 3022810 w 3022810"/>
              <a:gd name="connsiteY2" fmla="*/ 954107 h 954107"/>
              <a:gd name="connsiteX3" fmla="*/ 0 w 3022810"/>
              <a:gd name="connsiteY3" fmla="*/ 954107 h 954107"/>
              <a:gd name="connsiteX4" fmla="*/ 0 w 3022810"/>
              <a:gd name="connsiteY4" fmla="*/ 0 h 95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2810" h="954107" fill="none" extrusionOk="0">
                <a:moveTo>
                  <a:pt x="0" y="0"/>
                </a:moveTo>
                <a:cubicBezTo>
                  <a:pt x="1506194" y="102978"/>
                  <a:pt x="2412166" y="101137"/>
                  <a:pt x="3022810" y="0"/>
                </a:cubicBezTo>
                <a:cubicBezTo>
                  <a:pt x="2987609" y="130281"/>
                  <a:pt x="3081560" y="625477"/>
                  <a:pt x="3022810" y="954107"/>
                </a:cubicBezTo>
                <a:cubicBezTo>
                  <a:pt x="2354086" y="1018614"/>
                  <a:pt x="634032" y="943122"/>
                  <a:pt x="0" y="954107"/>
                </a:cubicBezTo>
                <a:cubicBezTo>
                  <a:pt x="34036" y="517199"/>
                  <a:pt x="-38812" y="243411"/>
                  <a:pt x="0" y="0"/>
                </a:cubicBezTo>
                <a:close/>
              </a:path>
              <a:path w="3022810" h="954107" stroke="0" extrusionOk="0">
                <a:moveTo>
                  <a:pt x="0" y="0"/>
                </a:moveTo>
                <a:cubicBezTo>
                  <a:pt x="816342" y="-951"/>
                  <a:pt x="1704804" y="36535"/>
                  <a:pt x="3022810" y="0"/>
                </a:cubicBezTo>
                <a:cubicBezTo>
                  <a:pt x="3108255" y="413182"/>
                  <a:pt x="2990572" y="796472"/>
                  <a:pt x="3022810" y="954107"/>
                </a:cubicBezTo>
                <a:cubicBezTo>
                  <a:pt x="2191478" y="1016428"/>
                  <a:pt x="777167" y="989615"/>
                  <a:pt x="0" y="954107"/>
                </a:cubicBezTo>
                <a:cubicBezTo>
                  <a:pt x="-70154" y="636435"/>
                  <a:pt x="23670" y="401587"/>
                  <a:pt x="0" y="0"/>
                </a:cubicBezTo>
                <a:close/>
              </a:path>
            </a:pathLst>
          </a:custGeom>
          <a:solidFill>
            <a:schemeClr val="bg1"/>
          </a:solidFill>
          <a:ln w="28575">
            <a:solidFill>
              <a:srgbClr val="FF0000"/>
            </a:solidFill>
            <a:extLst>
              <a:ext uri="{C807C97D-BFC1-408E-A445-0C87EB9F89A2}">
                <ask:lineSketchStyleProps xmlns:ask="http://schemas.microsoft.com/office/drawing/2018/sketchyshapes" sd="2507320205">
                  <a:prstGeom prst="rect">
                    <a:avLst/>
                  </a:prstGeom>
                  <ask:type>
                    <ask:lineSketchCurved/>
                  </ask:type>
                </ask:lineSketchStyleProps>
              </a:ext>
            </a:extLst>
          </a:ln>
        </p:spPr>
        <p:txBody>
          <a:bodyPr wrap="square">
            <a:spAutoFit/>
          </a:bodyPr>
          <a:lstStyle/>
          <a:p>
            <a:endParaRPr lang="sv-SE" dirty="0">
              <a:latin typeface="Calibri" panose="020F0502020204030204" pitchFamily="34" charset="0"/>
              <a:ea typeface="Calibri" panose="020F0502020204030204" pitchFamily="34" charset="0"/>
              <a:cs typeface="Calibri" panose="020F0502020204030204" pitchFamily="34" charset="0"/>
            </a:endParaRPr>
          </a:p>
          <a:p>
            <a:r>
              <a:rPr lang="sv-SE" dirty="0">
                <a:latin typeface="Calibri" panose="020F0502020204030204" pitchFamily="34" charset="0"/>
                <a:ea typeface="Calibri" panose="020F0502020204030204" pitchFamily="34" charset="0"/>
                <a:cs typeface="Calibri" panose="020F0502020204030204" pitchFamily="34" charset="0"/>
              </a:rPr>
              <a:t>Nedanstående steg ska totalt </a:t>
            </a:r>
          </a:p>
          <a:p>
            <a:r>
              <a:rPr lang="sv-SE" b="1" dirty="0">
                <a:latin typeface="Calibri" panose="020F0502020204030204" pitchFamily="34" charset="0"/>
                <a:ea typeface="Calibri" panose="020F0502020204030204" pitchFamily="34" charset="0"/>
                <a:cs typeface="Calibri" panose="020F0502020204030204" pitchFamily="34" charset="0"/>
              </a:rPr>
              <a:t>göras 3 gånger</a:t>
            </a:r>
            <a:r>
              <a:rPr lang="sv-SE" dirty="0">
                <a:latin typeface="Calibri" panose="020F0502020204030204" pitchFamily="34" charset="0"/>
                <a:ea typeface="Calibri" panose="020F0502020204030204" pitchFamily="34" charset="0"/>
                <a:cs typeface="Calibri" panose="020F0502020204030204" pitchFamily="34" charset="0"/>
              </a:rPr>
              <a:t>! En gång var för </a:t>
            </a:r>
          </a:p>
          <a:p>
            <a:r>
              <a:rPr lang="sv-SE" b="1" dirty="0" err="1">
                <a:solidFill>
                  <a:srgbClr val="1D9A78"/>
                </a:solidFill>
                <a:latin typeface="Calibri" panose="020F0502020204030204" pitchFamily="34" charset="0"/>
                <a:ea typeface="Calibri" panose="020F0502020204030204" pitchFamily="34" charset="0"/>
                <a:cs typeface="Calibri" panose="020F0502020204030204" pitchFamily="34" charset="0"/>
              </a:rPr>
              <a:t>Sales</a:t>
            </a:r>
            <a:r>
              <a:rPr lang="sv-SE" dirty="0">
                <a:latin typeface="Calibri" panose="020F0502020204030204" pitchFamily="34" charset="0"/>
                <a:ea typeface="Calibri" panose="020F0502020204030204" pitchFamily="34" charset="0"/>
                <a:cs typeface="Calibri" panose="020F0502020204030204" pitchFamily="34" charset="0"/>
              </a:rPr>
              <a:t> </a:t>
            </a:r>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Person</a:t>
            </a:r>
            <a:r>
              <a:rPr lang="sv-SE" dirty="0">
                <a:latin typeface="Calibri" panose="020F0502020204030204" pitchFamily="34" charset="0"/>
                <a:ea typeface="Calibri" panose="020F0502020204030204" pitchFamily="34" charset="0"/>
                <a:cs typeface="Calibri" panose="020F0502020204030204" pitchFamily="34" charset="0"/>
              </a:rPr>
              <a:t>, </a:t>
            </a:r>
            <a:r>
              <a:rPr lang="sv-SE" b="1" dirty="0">
                <a:solidFill>
                  <a:srgbClr val="1D9A78"/>
                </a:solidFill>
                <a:latin typeface="Calibri" panose="020F0502020204030204" pitchFamily="34" charset="0"/>
                <a:ea typeface="Calibri" panose="020F0502020204030204" pitchFamily="34" charset="0"/>
                <a:cs typeface="Calibri" panose="020F0502020204030204" pitchFamily="34" charset="0"/>
              </a:rPr>
              <a:t>Region</a:t>
            </a:r>
            <a:r>
              <a:rPr lang="sv-SE" dirty="0">
                <a:latin typeface="Calibri" panose="020F0502020204030204" pitchFamily="34" charset="0"/>
                <a:ea typeface="Calibri" panose="020F0502020204030204" pitchFamily="34" charset="0"/>
                <a:cs typeface="Calibri" panose="020F0502020204030204" pitchFamily="34" charset="0"/>
              </a:rPr>
              <a:t> och </a:t>
            </a:r>
            <a:r>
              <a:rPr lang="sv-SE" b="1" dirty="0" err="1">
                <a:solidFill>
                  <a:srgbClr val="1D9A78"/>
                </a:solidFill>
                <a:latin typeface="Calibri" panose="020F0502020204030204" pitchFamily="34" charset="0"/>
                <a:ea typeface="Calibri" panose="020F0502020204030204" pitchFamily="34" charset="0"/>
                <a:cs typeface="Calibri" panose="020F0502020204030204" pitchFamily="34" charset="0"/>
              </a:rPr>
              <a:t>Month</a:t>
            </a:r>
            <a:endParaRPr lang="sv-SE" b="1" dirty="0">
              <a:solidFill>
                <a:srgbClr val="1D9A78"/>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30322A97-6EE7-7C7F-B012-A5C1BFC7A6C5}"/>
              </a:ext>
            </a:extLst>
          </p:cNvPr>
          <p:cNvPicPr>
            <a:picLocks noChangeAspect="1"/>
          </p:cNvPicPr>
          <p:nvPr/>
        </p:nvPicPr>
        <p:blipFill>
          <a:blip r:embed="rId8"/>
          <a:stretch>
            <a:fillRect/>
          </a:stretch>
        </p:blipFill>
        <p:spPr>
          <a:xfrm>
            <a:off x="9863735" y="67503"/>
            <a:ext cx="853514" cy="876376"/>
          </a:xfrm>
          <a:prstGeom prst="rect">
            <a:avLst/>
          </a:prstGeom>
        </p:spPr>
      </p:pic>
    </p:spTree>
    <p:extLst>
      <p:ext uri="{BB962C8B-B14F-4D97-AF65-F5344CB8AC3E}">
        <p14:creationId xmlns:p14="http://schemas.microsoft.com/office/powerpoint/2010/main" val="6274153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8682</TotalTime>
  <Words>1557</Words>
  <Application>Microsoft Office PowerPoint</Application>
  <PresentationFormat>Widescreen</PresentationFormat>
  <Paragraphs>241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Richard Chalk</cp:lastModifiedBy>
  <cp:revision>1</cp:revision>
  <dcterms:created xsi:type="dcterms:W3CDTF">2020-11-22T13:16:43Z</dcterms:created>
  <dcterms:modified xsi:type="dcterms:W3CDTF">2023-09-13T09:43:16Z</dcterms:modified>
</cp:coreProperties>
</file>