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340" r:id="rId4"/>
    <p:sldId id="639" r:id="rId5"/>
    <p:sldId id="354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640" r:id="rId18"/>
    <p:sldId id="641" r:id="rId19"/>
    <p:sldId id="356" r:id="rId20"/>
    <p:sldId id="357" r:id="rId21"/>
    <p:sldId id="646" r:id="rId22"/>
    <p:sldId id="385" r:id="rId23"/>
    <p:sldId id="386" r:id="rId24"/>
    <p:sldId id="387" r:id="rId25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0078D6"/>
    <a:srgbClr val="048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 autoAdjust="0"/>
    <p:restoredTop sz="88462" autoAdjust="0"/>
  </p:normalViewPr>
  <p:slideViewPr>
    <p:cSldViewPr snapToGrid="0">
      <p:cViewPr varScale="1">
        <p:scale>
          <a:sx n="79" d="100"/>
          <a:sy n="79" d="100"/>
        </p:scale>
        <p:origin x="7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7C46CD1E-27B3-4DB2-B5F4-76B423AC07CF}"/>
    <pc:docChg chg="undo custSel addSld modSld">
      <pc:chgData name="Richard Chalk" userId="287f8aa4f4de1d19" providerId="LiveId" clId="{7C46CD1E-27B3-4DB2-B5F4-76B423AC07CF}" dt="2022-12-28T13:25:58.400" v="876" actId="21"/>
      <pc:docMkLst>
        <pc:docMk/>
      </pc:docMkLst>
      <pc:sldChg chg="addSp delSp modSp mod modNotesTx">
        <pc:chgData name="Richard Chalk" userId="287f8aa4f4de1d19" providerId="LiveId" clId="{7C46CD1E-27B3-4DB2-B5F4-76B423AC07CF}" dt="2022-12-20T13:06:00.695" v="734" actId="20577"/>
        <pc:sldMkLst>
          <pc:docMk/>
          <pc:sldMk cId="2682203936" sldId="283"/>
        </pc:sldMkLst>
        <pc:spChg chg="add del">
          <ac:chgData name="Richard Chalk" userId="287f8aa4f4de1d19" providerId="LiveId" clId="{7C46CD1E-27B3-4DB2-B5F4-76B423AC07CF}" dt="2022-12-20T09:05:49.835" v="691" actId="478"/>
          <ac:spMkLst>
            <pc:docMk/>
            <pc:sldMk cId="2682203936" sldId="283"/>
            <ac:spMk id="9" creationId="{2DCC7E16-25EE-ED03-31F5-5B2FBCB74838}"/>
          </ac:spMkLst>
        </pc:spChg>
        <pc:spChg chg="add del">
          <ac:chgData name="Richard Chalk" userId="287f8aa4f4de1d19" providerId="LiveId" clId="{7C46CD1E-27B3-4DB2-B5F4-76B423AC07CF}" dt="2022-12-20T09:05:59.969" v="693" actId="478"/>
          <ac:spMkLst>
            <pc:docMk/>
            <pc:sldMk cId="2682203936" sldId="283"/>
            <ac:spMk id="12" creationId="{F139D0B8-9509-0026-C7DF-CD227737C762}"/>
          </ac:spMkLst>
        </pc:spChg>
        <pc:picChg chg="add mod">
          <ac:chgData name="Richard Chalk" userId="287f8aa4f4de1d19" providerId="LiveId" clId="{7C46CD1E-27B3-4DB2-B5F4-76B423AC07CF}" dt="2022-12-20T13:05:45.503" v="696" actId="1076"/>
          <ac:picMkLst>
            <pc:docMk/>
            <pc:sldMk cId="2682203936" sldId="283"/>
            <ac:picMk id="1026" creationId="{4B8770C5-A01D-6C40-F5DF-424C015435BD}"/>
          </ac:picMkLst>
        </pc:picChg>
      </pc:sldChg>
      <pc:sldChg chg="addSp delSp modSp mod">
        <pc:chgData name="Richard Chalk" userId="287f8aa4f4de1d19" providerId="LiveId" clId="{7C46CD1E-27B3-4DB2-B5F4-76B423AC07CF}" dt="2022-12-28T13:25:58.400" v="876" actId="21"/>
        <pc:sldMkLst>
          <pc:docMk/>
          <pc:sldMk cId="2644337163" sldId="284"/>
        </pc:sldMkLst>
        <pc:spChg chg="add del mod">
          <ac:chgData name="Richard Chalk" userId="287f8aa4f4de1d19" providerId="LiveId" clId="{7C46CD1E-27B3-4DB2-B5F4-76B423AC07CF}" dt="2022-12-28T13:25:58.400" v="876" actId="21"/>
          <ac:spMkLst>
            <pc:docMk/>
            <pc:sldMk cId="2644337163" sldId="284"/>
            <ac:spMk id="5" creationId="{BE519789-0116-3474-15B0-0F0F5FE27BD4}"/>
          </ac:spMkLst>
        </pc:spChg>
        <pc:picChg chg="add del mod">
          <ac:chgData name="Richard Chalk" userId="287f8aa4f4de1d19" providerId="LiveId" clId="{7C46CD1E-27B3-4DB2-B5F4-76B423AC07CF}" dt="2022-12-28T13:25:58.400" v="876" actId="21"/>
          <ac:picMkLst>
            <pc:docMk/>
            <pc:sldMk cId="2644337163" sldId="284"/>
            <ac:picMk id="6" creationId="{CCAD8E71-C8AF-8BA5-B0F3-05D29A5857D1}"/>
          </ac:picMkLst>
        </pc:picChg>
      </pc:sldChg>
      <pc:sldChg chg="modSp mod">
        <pc:chgData name="Richard Chalk" userId="287f8aa4f4de1d19" providerId="LiveId" clId="{7C46CD1E-27B3-4DB2-B5F4-76B423AC07CF}" dt="2022-12-20T13:13:33.998" v="785" actId="313"/>
        <pc:sldMkLst>
          <pc:docMk/>
          <pc:sldMk cId="1738053457" sldId="286"/>
        </pc:sldMkLst>
        <pc:spChg chg="mod">
          <ac:chgData name="Richard Chalk" userId="287f8aa4f4de1d19" providerId="LiveId" clId="{7C46CD1E-27B3-4DB2-B5F4-76B423AC07CF}" dt="2022-12-20T13:13:33.998" v="785" actId="313"/>
          <ac:spMkLst>
            <pc:docMk/>
            <pc:sldMk cId="1738053457" sldId="286"/>
            <ac:spMk id="2" creationId="{B7F3DB22-A0FF-E2BB-2633-E53AFB04A01F}"/>
          </ac:spMkLst>
        </pc:spChg>
        <pc:picChg chg="mod">
          <ac:chgData name="Richard Chalk" userId="287f8aa4f4de1d19" providerId="LiveId" clId="{7C46CD1E-27B3-4DB2-B5F4-76B423AC07CF}" dt="2022-12-20T13:13:21.784" v="781" actId="1035"/>
          <ac:picMkLst>
            <pc:docMk/>
            <pc:sldMk cId="1738053457" sldId="286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7C46CD1E-27B3-4DB2-B5F4-76B423AC07CF}" dt="2022-12-14T06:35:43.381" v="151" actId="167"/>
        <pc:sldMkLst>
          <pc:docMk/>
          <pc:sldMk cId="2475827395" sldId="311"/>
        </pc:sldMkLst>
        <pc:spChg chg="ord">
          <ac:chgData name="Richard Chalk" userId="287f8aa4f4de1d19" providerId="LiveId" clId="{7C46CD1E-27B3-4DB2-B5F4-76B423AC07CF}" dt="2022-12-14T06:35:43.381" v="151" actId="167"/>
          <ac:spMkLst>
            <pc:docMk/>
            <pc:sldMk cId="2475827395" sldId="311"/>
            <ac:spMk id="7" creationId="{F0237146-53D2-BF56-7B37-77DFF7E2AF5F}"/>
          </ac:spMkLst>
        </pc:spChg>
      </pc:sldChg>
      <pc:sldChg chg="delSp mod">
        <pc:chgData name="Richard Chalk" userId="287f8aa4f4de1d19" providerId="LiveId" clId="{7C46CD1E-27B3-4DB2-B5F4-76B423AC07CF}" dt="2022-12-13T15:04:18.959" v="0" actId="478"/>
        <pc:sldMkLst>
          <pc:docMk/>
          <pc:sldMk cId="653060337" sldId="312"/>
        </pc:sldMkLst>
        <pc:spChg chg="del">
          <ac:chgData name="Richard Chalk" userId="287f8aa4f4de1d19" providerId="LiveId" clId="{7C46CD1E-27B3-4DB2-B5F4-76B423AC07CF}" dt="2022-12-13T15:04:18.959" v="0" actId="478"/>
          <ac:spMkLst>
            <pc:docMk/>
            <pc:sldMk cId="653060337" sldId="312"/>
            <ac:spMk id="2" creationId="{A5A743A9-CC6B-4236-237E-16778080291F}"/>
          </ac:spMkLst>
        </pc:spChg>
      </pc:sldChg>
      <pc:sldChg chg="modSp mod">
        <pc:chgData name="Richard Chalk" userId="287f8aa4f4de1d19" providerId="LiveId" clId="{7C46CD1E-27B3-4DB2-B5F4-76B423AC07CF}" dt="2022-12-13T15:14:50.889" v="37" actId="313"/>
        <pc:sldMkLst>
          <pc:docMk/>
          <pc:sldMk cId="2102417157" sldId="313"/>
        </pc:sldMkLst>
        <pc:spChg chg="mod">
          <ac:chgData name="Richard Chalk" userId="287f8aa4f4de1d19" providerId="LiveId" clId="{7C46CD1E-27B3-4DB2-B5F4-76B423AC07CF}" dt="2022-12-13T15:14:50.889" v="37" actId="313"/>
          <ac:spMkLst>
            <pc:docMk/>
            <pc:sldMk cId="2102417157" sldId="313"/>
            <ac:spMk id="92" creationId="{00000000-0000-0000-0000-000000000000}"/>
          </ac:spMkLst>
        </pc:spChg>
      </pc:sldChg>
      <pc:sldChg chg="addSp delSp modSp mod">
        <pc:chgData name="Richard Chalk" userId="287f8aa4f4de1d19" providerId="LiveId" clId="{7C46CD1E-27B3-4DB2-B5F4-76B423AC07CF}" dt="2022-12-13T15:14:33.727" v="29" actId="20577"/>
        <pc:sldMkLst>
          <pc:docMk/>
          <pc:sldMk cId="4103282874" sldId="314"/>
        </pc:sldMkLst>
        <pc:spChg chg="add mod">
          <ac:chgData name="Richard Chalk" userId="287f8aa4f4de1d19" providerId="LiveId" clId="{7C46CD1E-27B3-4DB2-B5F4-76B423AC07CF}" dt="2022-12-13T15:13:59.167" v="8" actId="1076"/>
          <ac:spMkLst>
            <pc:docMk/>
            <pc:sldMk cId="4103282874" sldId="314"/>
            <ac:spMk id="3" creationId="{0A5B9F24-D5F7-DE0A-46C5-CFFF6334F9AD}"/>
          </ac:spMkLst>
        </pc:spChg>
        <pc:spChg chg="del">
          <ac:chgData name="Richard Chalk" userId="287f8aa4f4de1d19" providerId="LiveId" clId="{7C46CD1E-27B3-4DB2-B5F4-76B423AC07CF}" dt="2022-12-13T15:13:26.146" v="1" actId="478"/>
          <ac:spMkLst>
            <pc:docMk/>
            <pc:sldMk cId="4103282874" sldId="314"/>
            <ac:spMk id="4" creationId="{588DC655-8A31-8020-7812-904EAD216182}"/>
          </ac:spMkLst>
        </pc:spChg>
        <pc:spChg chg="mod">
          <ac:chgData name="Richard Chalk" userId="287f8aa4f4de1d19" providerId="LiveId" clId="{7C46CD1E-27B3-4DB2-B5F4-76B423AC07CF}" dt="2022-12-13T15:14:33.727" v="29" actId="20577"/>
          <ac:spMkLst>
            <pc:docMk/>
            <pc:sldMk cId="4103282874" sldId="314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7C46CD1E-27B3-4DB2-B5F4-76B423AC07CF}" dt="2022-12-14T06:41:58.137" v="223" actId="20577"/>
        <pc:sldMkLst>
          <pc:docMk/>
          <pc:sldMk cId="778712343" sldId="317"/>
        </pc:sldMkLst>
        <pc:spChg chg="add del mod">
          <ac:chgData name="Richard Chalk" userId="287f8aa4f4de1d19" providerId="LiveId" clId="{7C46CD1E-27B3-4DB2-B5F4-76B423AC07CF}" dt="2022-12-14T06:40:28.217" v="169" actId="478"/>
          <ac:spMkLst>
            <pc:docMk/>
            <pc:sldMk cId="778712343" sldId="317"/>
            <ac:spMk id="3" creationId="{EC47D03A-D052-A045-B4C3-32C60535E8CE}"/>
          </ac:spMkLst>
        </pc:spChg>
        <pc:spChg chg="add del mod">
          <ac:chgData name="Richard Chalk" userId="287f8aa4f4de1d19" providerId="LiveId" clId="{7C46CD1E-27B3-4DB2-B5F4-76B423AC07CF}" dt="2022-12-14T06:40:22.920" v="168" actId="478"/>
          <ac:spMkLst>
            <pc:docMk/>
            <pc:sldMk cId="778712343" sldId="317"/>
            <ac:spMk id="4" creationId="{96E11A1B-B8E7-A77E-0DE9-74FCD2102A51}"/>
          </ac:spMkLst>
        </pc:spChg>
        <pc:spChg chg="add del mod">
          <ac:chgData name="Richard Chalk" userId="287f8aa4f4de1d19" providerId="LiveId" clId="{7C46CD1E-27B3-4DB2-B5F4-76B423AC07CF}" dt="2022-12-14T06:36:16.274" v="167"/>
          <ac:spMkLst>
            <pc:docMk/>
            <pc:sldMk cId="778712343" sldId="317"/>
            <ac:spMk id="5" creationId="{1C42859C-7FF8-459D-98CE-3329F426ED14}"/>
          </ac:spMkLst>
        </pc:spChg>
        <pc:spChg chg="del">
          <ac:chgData name="Richard Chalk" userId="287f8aa4f4de1d19" providerId="LiveId" clId="{7C46CD1E-27B3-4DB2-B5F4-76B423AC07CF}" dt="2022-12-14T06:35:02.614" v="145" actId="478"/>
          <ac:spMkLst>
            <pc:docMk/>
            <pc:sldMk cId="778712343" sldId="317"/>
            <ac:spMk id="6" creationId="{5218B87E-675D-A063-5096-52D1D6F65152}"/>
          </ac:spMkLst>
        </pc:spChg>
        <pc:spChg chg="mod">
          <ac:chgData name="Richard Chalk" userId="287f8aa4f4de1d19" providerId="LiveId" clId="{7C46CD1E-27B3-4DB2-B5F4-76B423AC07CF}" dt="2022-12-14T06:41:40.364" v="215" actId="20577"/>
          <ac:spMkLst>
            <pc:docMk/>
            <pc:sldMk cId="778712343" sldId="317"/>
            <ac:spMk id="8" creationId="{8102E11D-836C-F335-8A9E-0934CB5E7B05}"/>
          </ac:spMkLst>
        </pc:spChg>
        <pc:spChg chg="add mod">
          <ac:chgData name="Richard Chalk" userId="287f8aa4f4de1d19" providerId="LiveId" clId="{7C46CD1E-27B3-4DB2-B5F4-76B423AC07CF}" dt="2022-12-14T06:41:54.668" v="216" actId="1076"/>
          <ac:spMkLst>
            <pc:docMk/>
            <pc:sldMk cId="778712343" sldId="317"/>
            <ac:spMk id="10" creationId="{8889C10E-33AE-D53F-1816-0E2077206E45}"/>
          </ac:spMkLst>
        </pc:spChg>
        <pc:spChg chg="add mod">
          <ac:chgData name="Richard Chalk" userId="287f8aa4f4de1d19" providerId="LiveId" clId="{7C46CD1E-27B3-4DB2-B5F4-76B423AC07CF}" dt="2022-12-14T06:41:54.668" v="216" actId="1076"/>
          <ac:spMkLst>
            <pc:docMk/>
            <pc:sldMk cId="778712343" sldId="317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6:41:58.137" v="223" actId="20577"/>
          <ac:spMkLst>
            <pc:docMk/>
            <pc:sldMk cId="778712343" sldId="317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7C46CD1E-27B3-4DB2-B5F4-76B423AC07CF}" dt="2022-12-14T06:47:05.112" v="314" actId="1036"/>
        <pc:sldMkLst>
          <pc:docMk/>
          <pc:sldMk cId="2164659504" sldId="318"/>
        </pc:sldMkLst>
        <pc:spChg chg="add del mod">
          <ac:chgData name="Richard Chalk" userId="287f8aa4f4de1d19" providerId="LiveId" clId="{7C46CD1E-27B3-4DB2-B5F4-76B423AC07CF}" dt="2022-12-14T06:46:29.837" v="296" actId="478"/>
          <ac:spMkLst>
            <pc:docMk/>
            <pc:sldMk cId="2164659504" sldId="318"/>
            <ac:spMk id="3" creationId="{B6C8A8DB-B6A6-5BD8-24CF-49031E22063D}"/>
          </ac:spMkLst>
        </pc:spChg>
        <pc:spChg chg="add mod ord">
          <ac:chgData name="Richard Chalk" userId="287f8aa4f4de1d19" providerId="LiveId" clId="{7C46CD1E-27B3-4DB2-B5F4-76B423AC07CF}" dt="2022-12-14T06:46:40.452" v="300" actId="167"/>
          <ac:spMkLst>
            <pc:docMk/>
            <pc:sldMk cId="2164659504" sldId="318"/>
            <ac:spMk id="5" creationId="{69802634-BFB4-FFCF-7690-C9A0F305F68C}"/>
          </ac:spMkLst>
        </pc:spChg>
        <pc:spChg chg="mod">
          <ac:chgData name="Richard Chalk" userId="287f8aa4f4de1d19" providerId="LiveId" clId="{7C46CD1E-27B3-4DB2-B5F4-76B423AC07CF}" dt="2022-12-14T06:47:05.112" v="314" actId="1036"/>
          <ac:spMkLst>
            <pc:docMk/>
            <pc:sldMk cId="2164659504" sldId="318"/>
            <ac:spMk id="8" creationId="{8102E11D-836C-F335-8A9E-0934CB5E7B05}"/>
          </ac:spMkLst>
        </pc:spChg>
        <pc:spChg chg="del">
          <ac:chgData name="Richard Chalk" userId="287f8aa4f4de1d19" providerId="LiveId" clId="{7C46CD1E-27B3-4DB2-B5F4-76B423AC07CF}" dt="2022-12-14T06:45:40.755" v="291" actId="478"/>
          <ac:spMkLst>
            <pc:docMk/>
            <pc:sldMk cId="2164659504" sldId="318"/>
            <ac:spMk id="10" creationId="{8889C10E-33AE-D53F-1816-0E2077206E45}"/>
          </ac:spMkLst>
        </pc:spChg>
        <pc:spChg chg="mod">
          <ac:chgData name="Richard Chalk" userId="287f8aa4f4de1d19" providerId="LiveId" clId="{7C46CD1E-27B3-4DB2-B5F4-76B423AC07CF}" dt="2022-12-14T06:46:46.164" v="302" actId="14100"/>
          <ac:spMkLst>
            <pc:docMk/>
            <pc:sldMk cId="2164659504" sldId="318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6:44:55.317" v="237" actId="20577"/>
          <ac:spMkLst>
            <pc:docMk/>
            <pc:sldMk cId="2164659504" sldId="318"/>
            <ac:spMk id="92" creationId="{00000000-0000-0000-0000-000000000000}"/>
          </ac:spMkLst>
        </pc:spChg>
        <pc:picChg chg="mod">
          <ac:chgData name="Richard Chalk" userId="287f8aa4f4de1d19" providerId="LiveId" clId="{7C46CD1E-27B3-4DB2-B5F4-76B423AC07CF}" dt="2022-12-14T06:47:05.112" v="314" actId="1036"/>
          <ac:picMkLst>
            <pc:docMk/>
            <pc:sldMk cId="2164659504" sldId="318"/>
            <ac:picMk id="9" creationId="{D015E61D-A85C-21E4-4CA7-88C39F37A56C}"/>
          </ac:picMkLst>
        </pc:picChg>
      </pc:sldChg>
      <pc:sldChg chg="delSp modSp add mod">
        <pc:chgData name="Richard Chalk" userId="287f8aa4f4de1d19" providerId="LiveId" clId="{7C46CD1E-27B3-4DB2-B5F4-76B423AC07CF}" dt="2022-12-14T08:31:09.525" v="324" actId="478"/>
        <pc:sldMkLst>
          <pc:docMk/>
          <pc:sldMk cId="3867419583" sldId="319"/>
        </pc:sldMkLst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5" creationId="{69802634-BFB4-FFCF-7690-C9A0F305F68C}"/>
          </ac:spMkLst>
        </pc:spChg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8" creationId="{8102E11D-836C-F335-8A9E-0934CB5E7B05}"/>
          </ac:spMkLst>
        </pc:spChg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8:31:06.023" v="323" actId="20577"/>
          <ac:spMkLst>
            <pc:docMk/>
            <pc:sldMk cId="3867419583" sldId="319"/>
            <ac:spMk id="92" creationId="{00000000-0000-0000-0000-000000000000}"/>
          </ac:spMkLst>
        </pc:spChg>
        <pc:picChg chg="del">
          <ac:chgData name="Richard Chalk" userId="287f8aa4f4de1d19" providerId="LiveId" clId="{7C46CD1E-27B3-4DB2-B5F4-76B423AC07CF}" dt="2022-12-14T08:31:09.525" v="324" actId="478"/>
          <ac:picMkLst>
            <pc:docMk/>
            <pc:sldMk cId="3867419583" sldId="319"/>
            <ac:picMk id="9" creationId="{D015E61D-A85C-21E4-4CA7-88C39F37A56C}"/>
          </ac:picMkLst>
        </pc:picChg>
      </pc:sldChg>
      <pc:sldChg chg="addSp delSp modSp add mod">
        <pc:chgData name="Richard Chalk" userId="287f8aa4f4de1d19" providerId="LiveId" clId="{7C46CD1E-27B3-4DB2-B5F4-76B423AC07CF}" dt="2022-12-15T10:11:12.001" v="484" actId="12"/>
        <pc:sldMkLst>
          <pc:docMk/>
          <pc:sldMk cId="348405991" sldId="325"/>
        </pc:sldMkLst>
        <pc:spChg chg="del">
          <ac:chgData name="Richard Chalk" userId="287f8aa4f4de1d19" providerId="LiveId" clId="{7C46CD1E-27B3-4DB2-B5F4-76B423AC07CF}" dt="2022-12-15T10:09:23.786" v="387" actId="478"/>
          <ac:spMkLst>
            <pc:docMk/>
            <pc:sldMk cId="348405991" sldId="325"/>
            <ac:spMk id="4" creationId="{B8BA90C0-7A4B-DD62-CBC0-86F1F7C2D3FF}"/>
          </ac:spMkLst>
        </pc:spChg>
        <pc:spChg chg="mod">
          <ac:chgData name="Richard Chalk" userId="287f8aa4f4de1d19" providerId="LiveId" clId="{7C46CD1E-27B3-4DB2-B5F4-76B423AC07CF}" dt="2022-12-15T10:11:12.001" v="484" actId="12"/>
          <ac:spMkLst>
            <pc:docMk/>
            <pc:sldMk cId="348405991" sldId="325"/>
            <ac:spMk id="5" creationId="{0F7F9260-ED5A-C1E5-F551-C7DB93FE75BD}"/>
          </ac:spMkLst>
        </pc:spChg>
        <pc:spChg chg="add mod">
          <ac:chgData name="Richard Chalk" userId="287f8aa4f4de1d19" providerId="LiveId" clId="{7C46CD1E-27B3-4DB2-B5F4-76B423AC07CF}" dt="2022-12-15T10:10:27.200" v="410" actId="1037"/>
          <ac:spMkLst>
            <pc:docMk/>
            <pc:sldMk cId="348405991" sldId="325"/>
            <ac:spMk id="9" creationId="{243630B9-C46C-E6D6-AE45-79D83A056CAF}"/>
          </ac:spMkLst>
        </pc:spChg>
        <pc:spChg chg="mod">
          <ac:chgData name="Richard Chalk" userId="287f8aa4f4de1d19" providerId="LiveId" clId="{7C46CD1E-27B3-4DB2-B5F4-76B423AC07CF}" dt="2022-12-15T10:08:27.633" v="328" actId="20577"/>
          <ac:spMkLst>
            <pc:docMk/>
            <pc:sldMk cId="348405991" sldId="325"/>
            <ac:spMk id="92" creationId="{00000000-0000-0000-0000-000000000000}"/>
          </ac:spMkLst>
        </pc:spChg>
        <pc:picChg chg="del">
          <ac:chgData name="Richard Chalk" userId="287f8aa4f4de1d19" providerId="LiveId" clId="{7C46CD1E-27B3-4DB2-B5F4-76B423AC07CF}" dt="2022-12-15T10:09:21.551" v="386" actId="478"/>
          <ac:picMkLst>
            <pc:docMk/>
            <pc:sldMk cId="348405991" sldId="325"/>
            <ac:picMk id="3" creationId="{5ECD7EA4-F96A-096A-69F1-4C299D3A49D0}"/>
          </ac:picMkLst>
        </pc:picChg>
        <pc:picChg chg="add mod">
          <ac:chgData name="Richard Chalk" userId="287f8aa4f4de1d19" providerId="LiveId" clId="{7C46CD1E-27B3-4DB2-B5F4-76B423AC07CF}" dt="2022-12-15T10:09:50.429" v="389" actId="1076"/>
          <ac:picMkLst>
            <pc:docMk/>
            <pc:sldMk cId="348405991" sldId="325"/>
            <ac:picMk id="7" creationId="{6A1DDE0A-C044-9A51-DF7C-A76235D0F5D2}"/>
          </ac:picMkLst>
        </pc:picChg>
        <pc:cxnChg chg="del">
          <ac:chgData name="Richard Chalk" userId="287f8aa4f4de1d19" providerId="LiveId" clId="{7C46CD1E-27B3-4DB2-B5F4-76B423AC07CF}" dt="2022-12-15T10:09:23.786" v="387" actId="478"/>
          <ac:cxnSpMkLst>
            <pc:docMk/>
            <pc:sldMk cId="348405991" sldId="325"/>
            <ac:cxnSpMk id="6" creationId="{852532DD-CD65-1D25-F00F-E65D3A7B212F}"/>
          </ac:cxnSpMkLst>
        </pc:cxnChg>
        <pc:cxnChg chg="del">
          <ac:chgData name="Richard Chalk" userId="287f8aa4f4de1d19" providerId="LiveId" clId="{7C46CD1E-27B3-4DB2-B5F4-76B423AC07CF}" dt="2022-12-15T10:09:23.786" v="387" actId="478"/>
          <ac:cxnSpMkLst>
            <pc:docMk/>
            <pc:sldMk cId="348405991" sldId="325"/>
            <ac:cxnSpMk id="8" creationId="{FC7DF79F-4394-E6D6-1167-776D592AB938}"/>
          </ac:cxnSpMkLst>
        </pc:cxnChg>
      </pc:sldChg>
      <pc:sldChg chg="addSp delSp modSp add mod">
        <pc:chgData name="Richard Chalk" userId="287f8aa4f4de1d19" providerId="LiveId" clId="{7C46CD1E-27B3-4DB2-B5F4-76B423AC07CF}" dt="2022-12-15T12:15:17.658" v="689" actId="14100"/>
        <pc:sldMkLst>
          <pc:docMk/>
          <pc:sldMk cId="3512529027" sldId="326"/>
        </pc:sldMkLst>
        <pc:spChg chg="add mod">
          <ac:chgData name="Richard Chalk" userId="287f8aa4f4de1d19" providerId="LiveId" clId="{7C46CD1E-27B3-4DB2-B5F4-76B423AC07CF}" dt="2022-12-15T12:14:47.286" v="669" actId="14100"/>
          <ac:spMkLst>
            <pc:docMk/>
            <pc:sldMk cId="3512529027" sldId="326"/>
            <ac:spMk id="4" creationId="{98A377DA-9D08-9840-7635-4BE6499F94EE}"/>
          </ac:spMkLst>
        </pc:spChg>
        <pc:spChg chg="mod">
          <ac:chgData name="Richard Chalk" userId="287f8aa4f4de1d19" providerId="LiveId" clId="{7C46CD1E-27B3-4DB2-B5F4-76B423AC07CF}" dt="2022-12-15T12:15:17.658" v="689" actId="14100"/>
          <ac:spMkLst>
            <pc:docMk/>
            <pc:sldMk cId="3512529027" sldId="326"/>
            <ac:spMk id="5" creationId="{0F7F9260-ED5A-C1E5-F551-C7DB93FE75BD}"/>
          </ac:spMkLst>
        </pc:spChg>
        <pc:spChg chg="del">
          <ac:chgData name="Richard Chalk" userId="287f8aa4f4de1d19" providerId="LiveId" clId="{7C46CD1E-27B3-4DB2-B5F4-76B423AC07CF}" dt="2022-12-15T12:13:28.569" v="489" actId="478"/>
          <ac:spMkLst>
            <pc:docMk/>
            <pc:sldMk cId="3512529027" sldId="326"/>
            <ac:spMk id="9" creationId="{243630B9-C46C-E6D6-AE45-79D83A056CAF}"/>
          </ac:spMkLst>
        </pc:spChg>
        <pc:spChg chg="mod">
          <ac:chgData name="Richard Chalk" userId="287f8aa4f4de1d19" providerId="LiveId" clId="{7C46CD1E-27B3-4DB2-B5F4-76B423AC07CF}" dt="2022-12-15T12:13:23.903" v="487" actId="20577"/>
          <ac:spMkLst>
            <pc:docMk/>
            <pc:sldMk cId="3512529027" sldId="326"/>
            <ac:spMk id="92" creationId="{00000000-0000-0000-0000-000000000000}"/>
          </ac:spMkLst>
        </pc:spChg>
        <pc:picChg chg="add mod">
          <ac:chgData name="Richard Chalk" userId="287f8aa4f4de1d19" providerId="LiveId" clId="{7C46CD1E-27B3-4DB2-B5F4-76B423AC07CF}" dt="2022-12-15T12:14:30.822" v="590" actId="1076"/>
          <ac:picMkLst>
            <pc:docMk/>
            <pc:sldMk cId="3512529027" sldId="326"/>
            <ac:picMk id="3" creationId="{B06790CA-2931-24D6-64BB-503B0AD4AA84}"/>
          </ac:picMkLst>
        </pc:picChg>
        <pc:picChg chg="del">
          <ac:chgData name="Richard Chalk" userId="287f8aa4f4de1d19" providerId="LiveId" clId="{7C46CD1E-27B3-4DB2-B5F4-76B423AC07CF}" dt="2022-12-15T12:13:26.285" v="488" actId="478"/>
          <ac:picMkLst>
            <pc:docMk/>
            <pc:sldMk cId="3512529027" sldId="326"/>
            <ac:picMk id="7" creationId="{6A1DDE0A-C044-9A51-DF7C-A76235D0F5D2}"/>
          </ac:picMkLst>
        </pc:picChg>
      </pc:sldChg>
      <pc:sldChg chg="addSp modSp mod">
        <pc:chgData name="Richard Chalk" userId="287f8aa4f4de1d19" providerId="LiveId" clId="{7C46CD1E-27B3-4DB2-B5F4-76B423AC07CF}" dt="2022-12-22T12:59:29.835" v="874" actId="1035"/>
        <pc:sldMkLst>
          <pc:docMk/>
          <pc:sldMk cId="309833550" sldId="328"/>
        </pc:sldMkLst>
        <pc:spChg chg="add mod">
          <ac:chgData name="Richard Chalk" userId="287f8aa4f4de1d19" providerId="LiveId" clId="{7C46CD1E-27B3-4DB2-B5F4-76B423AC07CF}" dt="2022-12-22T12:59:29.835" v="874" actId="1035"/>
          <ac:spMkLst>
            <pc:docMk/>
            <pc:sldMk cId="309833550" sldId="328"/>
            <ac:spMk id="16" creationId="{7F697005-245C-86AE-EE01-FDEDC8AA6809}"/>
          </ac:spMkLst>
        </pc:spChg>
        <pc:spChg chg="add mod">
          <ac:chgData name="Richard Chalk" userId="287f8aa4f4de1d19" providerId="LiveId" clId="{7C46CD1E-27B3-4DB2-B5F4-76B423AC07CF}" dt="2022-12-22T12:58:58.186" v="844" actId="1076"/>
          <ac:spMkLst>
            <pc:docMk/>
            <pc:sldMk cId="309833550" sldId="328"/>
            <ac:spMk id="17" creationId="{91A59776-D4F5-5DF0-9DBF-6304941E4F2D}"/>
          </ac:spMkLst>
        </pc:spChg>
        <pc:spChg chg="add mod">
          <ac:chgData name="Richard Chalk" userId="287f8aa4f4de1d19" providerId="LiveId" clId="{7C46CD1E-27B3-4DB2-B5F4-76B423AC07CF}" dt="2022-12-22T12:59:13.162" v="865" actId="1038"/>
          <ac:spMkLst>
            <pc:docMk/>
            <pc:sldMk cId="309833550" sldId="328"/>
            <ac:spMk id="18" creationId="{BA9B49D6-3933-585F-B132-5F95ED0EBF3E}"/>
          </ac:spMkLst>
        </pc:spChg>
        <pc:spChg chg="add mod">
          <ac:chgData name="Richard Chalk" userId="287f8aa4f4de1d19" providerId="LiveId" clId="{7C46CD1E-27B3-4DB2-B5F4-76B423AC07CF}" dt="2022-12-22T12:59:18.434" v="869" actId="20577"/>
          <ac:spMkLst>
            <pc:docMk/>
            <pc:sldMk cId="309833550" sldId="328"/>
            <ac:spMk id="19" creationId="{5E9C8EEF-30E1-3693-8CB1-EE9B0C7348EC}"/>
          </ac:spMkLst>
        </pc:spChg>
        <pc:picChg chg="add mod">
          <ac:chgData name="Richard Chalk" userId="287f8aa4f4de1d19" providerId="LiveId" clId="{7C46CD1E-27B3-4DB2-B5F4-76B423AC07CF}" dt="2022-12-22T12:57:23.490" v="788" actId="1076"/>
          <ac:picMkLst>
            <pc:docMk/>
            <pc:sldMk cId="309833550" sldId="328"/>
            <ac:picMk id="3" creationId="{D5C823AF-D2F0-9A57-47AA-C561A878346B}"/>
          </ac:picMkLst>
        </pc:picChg>
        <pc:cxnChg chg="add mod">
          <ac:chgData name="Richard Chalk" userId="287f8aa4f4de1d19" providerId="LiveId" clId="{7C46CD1E-27B3-4DB2-B5F4-76B423AC07CF}" dt="2022-12-22T12:58:10.009" v="799" actId="14100"/>
          <ac:cxnSpMkLst>
            <pc:docMk/>
            <pc:sldMk cId="309833550" sldId="328"/>
            <ac:cxnSpMk id="4" creationId="{8C6A1B29-65BF-91DA-5C1E-D5D371666B8C}"/>
          </ac:cxnSpMkLst>
        </pc:cxnChg>
        <pc:cxnChg chg="add mod">
          <ac:chgData name="Richard Chalk" userId="287f8aa4f4de1d19" providerId="LiveId" clId="{7C46CD1E-27B3-4DB2-B5F4-76B423AC07CF}" dt="2022-12-22T12:58:15.050" v="807" actId="14100"/>
          <ac:cxnSpMkLst>
            <pc:docMk/>
            <pc:sldMk cId="309833550" sldId="328"/>
            <ac:cxnSpMk id="9" creationId="{4EF23B11-6D77-6242-63FE-BB38689E1F6F}"/>
          </ac:cxnSpMkLst>
        </pc:cxnChg>
        <pc:cxnChg chg="add mod">
          <ac:chgData name="Richard Chalk" userId="287f8aa4f4de1d19" providerId="LiveId" clId="{7C46CD1E-27B3-4DB2-B5F4-76B423AC07CF}" dt="2022-12-22T12:58:23.457" v="823" actId="14100"/>
          <ac:cxnSpMkLst>
            <pc:docMk/>
            <pc:sldMk cId="309833550" sldId="328"/>
            <ac:cxnSpMk id="10" creationId="{6EF2E624-6549-CB33-1F67-0948FC51C513}"/>
          </ac:cxnSpMkLst>
        </pc:cxnChg>
        <pc:cxnChg chg="add mod">
          <ac:chgData name="Richard Chalk" userId="287f8aa4f4de1d19" providerId="LiveId" clId="{7C46CD1E-27B3-4DB2-B5F4-76B423AC07CF}" dt="2022-12-22T12:58:26.190" v="832" actId="1037"/>
          <ac:cxnSpMkLst>
            <pc:docMk/>
            <pc:sldMk cId="309833550" sldId="328"/>
            <ac:cxnSpMk id="11" creationId="{C75BBC92-3465-A3BD-F87B-F93DA495EBE5}"/>
          </ac:cxnSpMkLst>
        </pc:cxnChg>
      </pc:sldChg>
    </pc:docChg>
  </pc:docChgLst>
  <pc:docChgLst>
    <pc:chgData name="Richard Chalk" userId="287f8aa4f4de1d19" providerId="LiveId" clId="{8F3B8509-6B63-46DE-956B-F144AF271D4B}"/>
    <pc:docChg chg="addSld modSld">
      <pc:chgData name="Richard Chalk" userId="287f8aa4f4de1d19" providerId="LiveId" clId="{8F3B8509-6B63-46DE-956B-F144AF271D4B}" dt="2023-09-03T19:05:50.630" v="4"/>
      <pc:docMkLst>
        <pc:docMk/>
      </pc:docMkLst>
      <pc:sldChg chg="addSp delSp">
        <pc:chgData name="Richard Chalk" userId="287f8aa4f4de1d19" providerId="LiveId" clId="{8F3B8509-6B63-46DE-956B-F144AF271D4B}" dt="2023-09-03T19:05:39.949" v="3"/>
        <pc:sldMkLst>
          <pc:docMk/>
          <pc:sldMk cId="716912059" sldId="389"/>
        </pc:sldMkLst>
        <pc:picChg chg="add del">
          <ac:chgData name="Richard Chalk" userId="287f8aa4f4de1d19" providerId="LiveId" clId="{8F3B8509-6B63-46DE-956B-F144AF271D4B}" dt="2023-09-03T19:05:34.279" v="1"/>
          <ac:picMkLst>
            <pc:docMk/>
            <pc:sldMk cId="716912059" sldId="389"/>
            <ac:picMk id="1026" creationId="{314F0BE4-C151-351E-FF0B-F141C3221F9F}"/>
          </ac:picMkLst>
        </pc:picChg>
        <pc:picChg chg="add del">
          <ac:chgData name="Richard Chalk" userId="287f8aa4f4de1d19" providerId="LiveId" clId="{8F3B8509-6B63-46DE-956B-F144AF271D4B}" dt="2023-09-03T19:05:39.949" v="3"/>
          <ac:picMkLst>
            <pc:docMk/>
            <pc:sldMk cId="716912059" sldId="389"/>
            <ac:picMk id="1028" creationId="{E77BD59B-3603-ACCD-CF1F-B6B278AF03D4}"/>
          </ac:picMkLst>
        </pc:picChg>
      </pc:sldChg>
      <pc:sldChg chg="add">
        <pc:chgData name="Richard Chalk" userId="287f8aa4f4de1d19" providerId="LiveId" clId="{8F3B8509-6B63-46DE-956B-F144AF271D4B}" dt="2023-09-03T19:05:50.630" v="4"/>
        <pc:sldMkLst>
          <pc:docMk/>
          <pc:sldMk cId="3172542401" sldId="638"/>
        </pc:sldMkLst>
      </pc:sldChg>
    </pc:docChg>
  </pc:docChgLst>
  <pc:docChgLst>
    <pc:chgData name="Richard Chalk" userId="287f8aa4f4de1d19" providerId="LiveId" clId="{608F63CB-45A7-49F3-B5DC-2933E64F764D}"/>
    <pc:docChg chg="undo custSel addSld delSld modSld sldOrd">
      <pc:chgData name="Richard Chalk" userId="287f8aa4f4de1d19" providerId="LiveId" clId="{608F63CB-45A7-49F3-B5DC-2933E64F764D}" dt="2023-02-23T15:46:42.538" v="9309" actId="20577"/>
      <pc:docMkLst>
        <pc:docMk/>
      </pc:docMkLst>
      <pc:sldChg chg="modSp mod">
        <pc:chgData name="Richard Chalk" userId="287f8aa4f4de1d19" providerId="LiveId" clId="{608F63CB-45A7-49F3-B5DC-2933E64F764D}" dt="2023-02-04T19:45:50.310" v="14" actId="20577"/>
        <pc:sldMkLst>
          <pc:docMk/>
          <pc:sldMk cId="0" sldId="256"/>
        </pc:sldMkLst>
        <pc:spChg chg="mod">
          <ac:chgData name="Richard Chalk" userId="287f8aa4f4de1d19" providerId="LiveId" clId="{608F63CB-45A7-49F3-B5DC-2933E64F764D}" dt="2023-02-04T19:45:50.310" v="14" actId="20577"/>
          <ac:spMkLst>
            <pc:docMk/>
            <pc:sldMk cId="0" sldId="256"/>
            <ac:spMk id="81" creationId="{00000000-0000-0000-0000-000000000000}"/>
          </ac:spMkLst>
        </pc:spChg>
      </pc:sldChg>
      <pc:sldChg chg="modSp mod">
        <pc:chgData name="Richard Chalk" userId="287f8aa4f4de1d19" providerId="LiveId" clId="{608F63CB-45A7-49F3-B5DC-2933E64F764D}" dt="2023-02-04T20:08:02.270" v="351" actId="1076"/>
        <pc:sldMkLst>
          <pc:docMk/>
          <pc:sldMk cId="1272330293" sldId="272"/>
        </pc:sldMkLst>
        <pc:spChg chg="mod">
          <ac:chgData name="Richard Chalk" userId="287f8aa4f4de1d19" providerId="LiveId" clId="{608F63CB-45A7-49F3-B5DC-2933E64F764D}" dt="2023-02-04T20:07:58.541" v="350" actId="122"/>
          <ac:spMkLst>
            <pc:docMk/>
            <pc:sldMk cId="1272330293" sldId="272"/>
            <ac:spMk id="6" creationId="{C376FC69-5539-E991-96FA-6D03FE660A9C}"/>
          </ac:spMkLst>
        </pc:spChg>
        <pc:spChg chg="mod">
          <ac:chgData name="Richard Chalk" userId="287f8aa4f4de1d19" providerId="LiveId" clId="{608F63CB-45A7-49F3-B5DC-2933E64F764D}" dt="2023-02-04T20:07:29.814" v="347" actId="20577"/>
          <ac:spMkLst>
            <pc:docMk/>
            <pc:sldMk cId="1272330293" sldId="272"/>
            <ac:spMk id="92" creationId="{00000000-0000-0000-0000-000000000000}"/>
          </ac:spMkLst>
        </pc:spChg>
        <pc:picChg chg="mod">
          <ac:chgData name="Richard Chalk" userId="287f8aa4f4de1d19" providerId="LiveId" clId="{608F63CB-45A7-49F3-B5DC-2933E64F764D}" dt="2023-02-04T20:08:02.270" v="351" actId="1076"/>
          <ac:picMkLst>
            <pc:docMk/>
            <pc:sldMk cId="1272330293" sldId="272"/>
            <ac:picMk id="7170" creationId="{199B426F-9777-F48A-6913-C7D20EFEA45F}"/>
          </ac:picMkLst>
        </pc:picChg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401538869" sldId="273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498417207" sldId="274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289755543" sldId="275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407245168" sldId="276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626361866" sldId="277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049675192" sldId="278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477632773" sldId="279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448537136" sldId="281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885043959" sldId="282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682203936" sldId="283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644337163" sldId="284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418700619" sldId="285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738053457" sldId="286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904367713" sldId="287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762677949" sldId="288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005324689" sldId="289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640994763" sldId="290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456691453" sldId="291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305093217" sldId="292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648703432" sldId="293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717065102" sldId="294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757390476" sldId="295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691926836" sldId="296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649796531" sldId="297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251329781" sldId="298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54058849" sldId="299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564560260" sldId="300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236268973" sldId="301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162294725" sldId="302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502208641" sldId="303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153798611" sldId="304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33036657" sldId="305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304806467" sldId="306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998130805" sldId="307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198661123" sldId="308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886358760" sldId="309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88002387" sldId="310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475827395" sldId="311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653060337" sldId="312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102417157" sldId="313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4103282874" sldId="314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87919177" sldId="315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812280812" sldId="316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778712343" sldId="317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164659504" sldId="318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867419583" sldId="319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670479092" sldId="320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618584135" sldId="321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1312791683" sldId="322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2444046455" sldId="323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4076009060" sldId="324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48405991" sldId="325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512529027" sldId="326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054600817" sldId="327"/>
        </pc:sldMkLst>
      </pc:sldChg>
      <pc:sldChg chg="del">
        <pc:chgData name="Richard Chalk" userId="287f8aa4f4de1d19" providerId="LiveId" clId="{608F63CB-45A7-49F3-B5DC-2933E64F764D}" dt="2023-02-06T05:51:08.303" v="7210" actId="47"/>
        <pc:sldMkLst>
          <pc:docMk/>
          <pc:sldMk cId="309833550" sldId="328"/>
        </pc:sldMkLst>
      </pc:sldChg>
      <pc:sldChg chg="addSp delSp modSp add mod">
        <pc:chgData name="Richard Chalk" userId="287f8aa4f4de1d19" providerId="LiveId" clId="{608F63CB-45A7-49F3-B5DC-2933E64F764D}" dt="2023-02-05T06:37:35.399" v="1415" actId="20577"/>
        <pc:sldMkLst>
          <pc:docMk/>
          <pc:sldMk cId="1318681761" sldId="329"/>
        </pc:sldMkLst>
        <pc:spChg chg="del">
          <ac:chgData name="Richard Chalk" userId="287f8aa4f4de1d19" providerId="LiveId" clId="{608F63CB-45A7-49F3-B5DC-2933E64F764D}" dt="2023-02-04T19:47:22.883" v="48" actId="478"/>
          <ac:spMkLst>
            <pc:docMk/>
            <pc:sldMk cId="1318681761" sldId="329"/>
            <ac:spMk id="2" creationId="{F91DCB63-0ACA-A059-4069-43BCC65ACFCF}"/>
          </ac:spMkLst>
        </pc:spChg>
        <pc:spChg chg="mod">
          <ac:chgData name="Richard Chalk" userId="287f8aa4f4de1d19" providerId="LiveId" clId="{608F63CB-45A7-49F3-B5DC-2933E64F764D}" dt="2023-02-05T06:37:35.399" v="1415" actId="20577"/>
          <ac:spMkLst>
            <pc:docMk/>
            <pc:sldMk cId="1318681761" sldId="329"/>
            <ac:spMk id="4" creationId="{39B30CE5-53A2-E885-D4A2-E6DBD4E473AC}"/>
          </ac:spMkLst>
        </pc:spChg>
        <pc:spChg chg="add del mod">
          <ac:chgData name="Richard Chalk" userId="287f8aa4f4de1d19" providerId="LiveId" clId="{608F63CB-45A7-49F3-B5DC-2933E64F764D}" dt="2023-02-05T06:31:18.658" v="1244" actId="478"/>
          <ac:spMkLst>
            <pc:docMk/>
            <pc:sldMk cId="1318681761" sldId="329"/>
            <ac:spMk id="5" creationId="{B86AE82C-119B-20D9-7AA0-823EA95BF1AC}"/>
          </ac:spMkLst>
        </pc:spChg>
        <pc:spChg chg="add">
          <ac:chgData name="Richard Chalk" userId="287f8aa4f4de1d19" providerId="LiveId" clId="{608F63CB-45A7-49F3-B5DC-2933E64F764D}" dt="2023-02-05T06:33:47.156" v="1374" actId="11529"/>
          <ac:spMkLst>
            <pc:docMk/>
            <pc:sldMk cId="1318681761" sldId="329"/>
            <ac:spMk id="7" creationId="{E832EC83-0B43-DA1A-A7DA-EFB9571244AE}"/>
          </ac:spMkLst>
        </pc:spChg>
        <pc:spChg chg="mod">
          <ac:chgData name="Richard Chalk" userId="287f8aa4f4de1d19" providerId="LiveId" clId="{608F63CB-45A7-49F3-B5DC-2933E64F764D}" dt="2023-02-05T06:31:14.975" v="1243" actId="20577"/>
          <ac:spMkLst>
            <pc:docMk/>
            <pc:sldMk cId="1318681761" sldId="329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5T06:17:20.783" v="986" actId="1076"/>
          <ac:picMkLst>
            <pc:docMk/>
            <pc:sldMk cId="1318681761" sldId="329"/>
            <ac:picMk id="2" creationId="{4C2638D0-894E-D197-AAE6-8F1E7C760BAB}"/>
          </ac:picMkLst>
        </pc:picChg>
        <pc:picChg chg="del">
          <ac:chgData name="Richard Chalk" userId="287f8aa4f4de1d19" providerId="LiveId" clId="{608F63CB-45A7-49F3-B5DC-2933E64F764D}" dt="2023-02-04T19:47:22.883" v="48" actId="478"/>
          <ac:picMkLst>
            <pc:docMk/>
            <pc:sldMk cId="1318681761" sldId="329"/>
            <ac:picMk id="3" creationId="{1198684A-2AE3-191A-78B3-78794DC678B5}"/>
          </ac:picMkLst>
        </pc:picChg>
        <pc:picChg chg="add mod">
          <ac:chgData name="Richard Chalk" userId="287f8aa4f4de1d19" providerId="LiveId" clId="{608F63CB-45A7-49F3-B5DC-2933E64F764D}" dt="2023-02-05T06:31:43.338" v="1246" actId="1076"/>
          <ac:picMkLst>
            <pc:docMk/>
            <pc:sldMk cId="1318681761" sldId="329"/>
            <ac:picMk id="6" creationId="{C26D6A90-11FB-AF53-27B1-9FFFF9F26030}"/>
          </ac:picMkLst>
        </pc:picChg>
        <pc:picChg chg="add mod">
          <ac:chgData name="Richard Chalk" userId="287f8aa4f4de1d19" providerId="LiveId" clId="{608F63CB-45A7-49F3-B5DC-2933E64F764D}" dt="2023-02-05T06:33:02.572" v="1369" actId="1076"/>
          <ac:picMkLst>
            <pc:docMk/>
            <pc:sldMk cId="1318681761" sldId="329"/>
            <ac:picMk id="2050" creationId="{26CDF5F9-7F56-C279-2306-DB5C6E97F421}"/>
          </ac:picMkLst>
        </pc:picChg>
        <pc:picChg chg="add mod">
          <ac:chgData name="Richard Chalk" userId="287f8aa4f4de1d19" providerId="LiveId" clId="{608F63CB-45A7-49F3-B5DC-2933E64F764D}" dt="2023-02-05T06:33:35.261" v="1373" actId="1076"/>
          <ac:picMkLst>
            <pc:docMk/>
            <pc:sldMk cId="1318681761" sldId="329"/>
            <ac:picMk id="2052" creationId="{041AA925-97F7-D82B-74B6-8DD9A61556DC}"/>
          </ac:picMkLst>
        </pc:picChg>
        <pc:picChg chg="add del">
          <ac:chgData name="Richard Chalk" userId="287f8aa4f4de1d19" providerId="LiveId" clId="{608F63CB-45A7-49F3-B5DC-2933E64F764D}" dt="2023-02-05T06:34:07.487" v="1376" actId="478"/>
          <ac:picMkLst>
            <pc:docMk/>
            <pc:sldMk cId="1318681761" sldId="329"/>
            <ac:picMk id="2054" creationId="{19169371-F6C3-855A-7692-015080320F4B}"/>
          </ac:picMkLst>
        </pc:picChg>
        <pc:picChg chg="add del">
          <ac:chgData name="Richard Chalk" userId="287f8aa4f4de1d19" providerId="LiveId" clId="{608F63CB-45A7-49F3-B5DC-2933E64F764D}" dt="2023-02-05T06:34:15.632" v="1378" actId="478"/>
          <ac:picMkLst>
            <pc:docMk/>
            <pc:sldMk cId="1318681761" sldId="329"/>
            <ac:picMk id="2056" creationId="{716BFE0D-145B-CA1D-3186-EA1B7C65B375}"/>
          </ac:picMkLst>
        </pc:picChg>
        <pc:picChg chg="add del">
          <ac:chgData name="Richard Chalk" userId="287f8aa4f4de1d19" providerId="LiveId" clId="{608F63CB-45A7-49F3-B5DC-2933E64F764D}" dt="2023-02-05T06:34:31.209" v="1380" actId="478"/>
          <ac:picMkLst>
            <pc:docMk/>
            <pc:sldMk cId="1318681761" sldId="329"/>
            <ac:picMk id="2058" creationId="{A8DD64A3-D4CA-3BFA-A282-BB3C9C16571C}"/>
          </ac:picMkLst>
        </pc:picChg>
        <pc:picChg chg="add del">
          <ac:chgData name="Richard Chalk" userId="287f8aa4f4de1d19" providerId="LiveId" clId="{608F63CB-45A7-49F3-B5DC-2933E64F764D}" dt="2023-02-05T06:34:38.673" v="1382" actId="478"/>
          <ac:picMkLst>
            <pc:docMk/>
            <pc:sldMk cId="1318681761" sldId="329"/>
            <ac:picMk id="2060" creationId="{773B1FA5-1C6A-29E3-29C0-7ACFE64DAD10}"/>
          </ac:picMkLst>
        </pc:picChg>
        <pc:picChg chg="add del">
          <ac:chgData name="Richard Chalk" userId="287f8aa4f4de1d19" providerId="LiveId" clId="{608F63CB-45A7-49F3-B5DC-2933E64F764D}" dt="2023-02-05T06:34:45.492" v="1384" actId="478"/>
          <ac:picMkLst>
            <pc:docMk/>
            <pc:sldMk cId="1318681761" sldId="329"/>
            <ac:picMk id="2062" creationId="{2F186A2E-A387-3BD8-E84C-895BE133A445}"/>
          </ac:picMkLst>
        </pc:picChg>
        <pc:picChg chg="add del mod">
          <ac:chgData name="Richard Chalk" userId="287f8aa4f4de1d19" providerId="LiveId" clId="{608F63CB-45A7-49F3-B5DC-2933E64F764D}" dt="2023-02-05T06:37:08.322" v="1392" actId="478"/>
          <ac:picMkLst>
            <pc:docMk/>
            <pc:sldMk cId="1318681761" sldId="329"/>
            <ac:picMk id="2064" creationId="{AFB89F66-9C66-B434-7466-A7241B37F7AC}"/>
          </ac:picMkLst>
        </pc:picChg>
      </pc:sldChg>
      <pc:sldChg chg="new del">
        <pc:chgData name="Richard Chalk" userId="287f8aa4f4de1d19" providerId="LiveId" clId="{608F63CB-45A7-49F3-B5DC-2933E64F764D}" dt="2023-02-04T20:07:18.781" v="325" actId="47"/>
        <pc:sldMkLst>
          <pc:docMk/>
          <pc:sldMk cId="4142257454" sldId="330"/>
        </pc:sldMkLst>
      </pc:sldChg>
      <pc:sldChg chg="addSp modSp add mod">
        <pc:chgData name="Richard Chalk" userId="287f8aa4f4de1d19" providerId="LiveId" clId="{608F63CB-45A7-49F3-B5DC-2933E64F764D}" dt="2023-02-05T06:17:22.645" v="987"/>
        <pc:sldMkLst>
          <pc:docMk/>
          <pc:sldMk cId="1979174129" sldId="331"/>
        </pc:sldMkLst>
        <pc:spChg chg="mod">
          <ac:chgData name="Richard Chalk" userId="287f8aa4f4de1d19" providerId="LiveId" clId="{608F63CB-45A7-49F3-B5DC-2933E64F764D}" dt="2023-02-04T20:19:00.928" v="571" actId="20577"/>
          <ac:spMkLst>
            <pc:docMk/>
            <pc:sldMk cId="1979174129" sldId="331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4T19:56:48.379" v="131" actId="6549"/>
          <ac:spMkLst>
            <pc:docMk/>
            <pc:sldMk cId="1979174129" sldId="331"/>
            <ac:spMk id="5" creationId="{B86AE82C-119B-20D9-7AA0-823EA95BF1AC}"/>
          </ac:spMkLst>
        </pc:spChg>
        <pc:spChg chg="mod">
          <ac:chgData name="Richard Chalk" userId="287f8aa4f4de1d19" providerId="LiveId" clId="{608F63CB-45A7-49F3-B5DC-2933E64F764D}" dt="2023-02-04T20:05:00.997" v="247" actId="20577"/>
          <ac:spMkLst>
            <pc:docMk/>
            <pc:sldMk cId="1979174129" sldId="331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5T06:17:22.645" v="987"/>
          <ac:picMkLst>
            <pc:docMk/>
            <pc:sldMk cId="1979174129" sldId="331"/>
            <ac:picMk id="2" creationId="{F7D619D0-2478-E8AB-C4E4-AF7EDFF17AB7}"/>
          </ac:picMkLst>
        </pc:picChg>
      </pc:sldChg>
      <pc:sldChg chg="addSp modSp add mod">
        <pc:chgData name="Richard Chalk" userId="287f8aa4f4de1d19" providerId="LiveId" clId="{608F63CB-45A7-49F3-B5DC-2933E64F764D}" dt="2023-02-05T06:17:23.978" v="988"/>
        <pc:sldMkLst>
          <pc:docMk/>
          <pc:sldMk cId="2072298403" sldId="332"/>
        </pc:sldMkLst>
        <pc:spChg chg="mod">
          <ac:chgData name="Richard Chalk" userId="287f8aa4f4de1d19" providerId="LiveId" clId="{608F63CB-45A7-49F3-B5DC-2933E64F764D}" dt="2023-02-04T20:05:11.938" v="256" actId="20577"/>
          <ac:spMkLst>
            <pc:docMk/>
            <pc:sldMk cId="2072298403" sldId="332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4T20:05:14.167" v="259" actId="20577"/>
          <ac:spMkLst>
            <pc:docMk/>
            <pc:sldMk cId="2072298403" sldId="332"/>
            <ac:spMk id="5" creationId="{B86AE82C-119B-20D9-7AA0-823EA95BF1AC}"/>
          </ac:spMkLst>
        </pc:spChg>
        <pc:spChg chg="mod">
          <ac:chgData name="Richard Chalk" userId="287f8aa4f4de1d19" providerId="LiveId" clId="{608F63CB-45A7-49F3-B5DC-2933E64F764D}" dt="2023-02-04T20:05:09.897" v="253" actId="20577"/>
          <ac:spMkLst>
            <pc:docMk/>
            <pc:sldMk cId="2072298403" sldId="332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5T06:17:23.978" v="988"/>
          <ac:picMkLst>
            <pc:docMk/>
            <pc:sldMk cId="2072298403" sldId="332"/>
            <ac:picMk id="2" creationId="{AE7CD3EA-3411-3380-B845-BD46A760E75C}"/>
          </ac:picMkLst>
        </pc:picChg>
      </pc:sldChg>
      <pc:sldChg chg="addSp modSp add mod">
        <pc:chgData name="Richard Chalk" userId="287f8aa4f4de1d19" providerId="LiveId" clId="{608F63CB-45A7-49F3-B5DC-2933E64F764D}" dt="2023-02-05T06:17:25.023" v="989"/>
        <pc:sldMkLst>
          <pc:docMk/>
          <pc:sldMk cId="2313776068" sldId="333"/>
        </pc:sldMkLst>
        <pc:spChg chg="mod">
          <ac:chgData name="Richard Chalk" userId="287f8aa4f4de1d19" providerId="LiveId" clId="{608F63CB-45A7-49F3-B5DC-2933E64F764D}" dt="2023-02-04T19:59:36.665" v="185" actId="207"/>
          <ac:spMkLst>
            <pc:docMk/>
            <pc:sldMk cId="2313776068" sldId="333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4T20:00:10.897" v="189" actId="207"/>
          <ac:spMkLst>
            <pc:docMk/>
            <pc:sldMk cId="2313776068" sldId="333"/>
            <ac:spMk id="5" creationId="{B86AE82C-119B-20D9-7AA0-823EA95BF1AC}"/>
          </ac:spMkLst>
        </pc:spChg>
        <pc:spChg chg="mod">
          <ac:chgData name="Richard Chalk" userId="287f8aa4f4de1d19" providerId="LiveId" clId="{608F63CB-45A7-49F3-B5DC-2933E64F764D}" dt="2023-02-04T20:05:23.176" v="265" actId="20577"/>
          <ac:spMkLst>
            <pc:docMk/>
            <pc:sldMk cId="2313776068" sldId="333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5T06:17:25.023" v="989"/>
          <ac:picMkLst>
            <pc:docMk/>
            <pc:sldMk cId="2313776068" sldId="333"/>
            <ac:picMk id="2" creationId="{08A0DE18-8542-AD43-53C3-19DBB332C0EF}"/>
          </ac:picMkLst>
        </pc:picChg>
      </pc:sldChg>
      <pc:sldChg chg="addSp delSp modSp add mod">
        <pc:chgData name="Richard Chalk" userId="287f8aa4f4de1d19" providerId="LiveId" clId="{608F63CB-45A7-49F3-B5DC-2933E64F764D}" dt="2023-02-04T20:06:41.331" v="324" actId="1035"/>
        <pc:sldMkLst>
          <pc:docMk/>
          <pc:sldMk cId="343084323" sldId="334"/>
        </pc:sldMkLst>
        <pc:spChg chg="add del">
          <ac:chgData name="Richard Chalk" userId="287f8aa4f4de1d19" providerId="LiveId" clId="{608F63CB-45A7-49F3-B5DC-2933E64F764D}" dt="2023-02-04T20:05:35.335" v="267" actId="22"/>
          <ac:spMkLst>
            <pc:docMk/>
            <pc:sldMk cId="343084323" sldId="334"/>
            <ac:spMk id="3" creationId="{078E38CA-F79F-72D3-D802-97B27AED5A69}"/>
          </ac:spMkLst>
        </pc:spChg>
        <pc:spChg chg="del mod">
          <ac:chgData name="Richard Chalk" userId="287f8aa4f4de1d19" providerId="LiveId" clId="{608F63CB-45A7-49F3-B5DC-2933E64F764D}" dt="2023-02-04T20:05:40.616" v="269" actId="478"/>
          <ac:spMkLst>
            <pc:docMk/>
            <pc:sldMk cId="343084323" sldId="334"/>
            <ac:spMk id="4" creationId="{39B30CE5-53A2-E885-D4A2-E6DBD4E473AC}"/>
          </ac:spMkLst>
        </pc:spChg>
        <pc:spChg chg="del">
          <ac:chgData name="Richard Chalk" userId="287f8aa4f4de1d19" providerId="LiveId" clId="{608F63CB-45A7-49F3-B5DC-2933E64F764D}" dt="2023-02-04T20:02:13.713" v="207" actId="478"/>
          <ac:spMkLst>
            <pc:docMk/>
            <pc:sldMk cId="343084323" sldId="334"/>
            <ac:spMk id="5" creationId="{B86AE82C-119B-20D9-7AA0-823EA95BF1AC}"/>
          </ac:spMkLst>
        </pc:spChg>
        <pc:spChg chg="mod">
          <ac:chgData name="Richard Chalk" userId="287f8aa4f4de1d19" providerId="LiveId" clId="{608F63CB-45A7-49F3-B5DC-2933E64F764D}" dt="2023-02-04T20:06:34.785" v="284" actId="1076"/>
          <ac:spMkLst>
            <pc:docMk/>
            <pc:sldMk cId="343084323" sldId="334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4T20:06:41.331" v="324" actId="1035"/>
          <ac:picMkLst>
            <pc:docMk/>
            <pc:sldMk cId="343084323" sldId="334"/>
            <ac:picMk id="7" creationId="{868B9A69-CFD3-CCC4-C426-77E7B07E6683}"/>
          </ac:picMkLst>
        </pc:picChg>
      </pc:sldChg>
      <pc:sldChg chg="addSp delSp modSp add mod">
        <pc:chgData name="Richard Chalk" userId="287f8aa4f4de1d19" providerId="LiveId" clId="{608F63CB-45A7-49F3-B5DC-2933E64F764D}" dt="2023-02-04T20:22:06.918" v="627" actId="21"/>
        <pc:sldMkLst>
          <pc:docMk/>
          <pc:sldMk cId="491710780" sldId="335"/>
        </pc:sldMkLst>
        <pc:spChg chg="mod">
          <ac:chgData name="Richard Chalk" userId="287f8aa4f4de1d19" providerId="LiveId" clId="{608F63CB-45A7-49F3-B5DC-2933E64F764D}" dt="2023-02-04T20:21:26.225" v="603" actId="14100"/>
          <ac:spMkLst>
            <pc:docMk/>
            <pc:sldMk cId="491710780" sldId="335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4T20:06:03.958" v="279" actId="20577"/>
          <ac:spMkLst>
            <pc:docMk/>
            <pc:sldMk cId="491710780" sldId="335"/>
            <ac:spMk id="92" creationId="{00000000-0000-0000-0000-000000000000}"/>
          </ac:spMkLst>
        </pc:spChg>
        <pc:picChg chg="add del mod">
          <ac:chgData name="Richard Chalk" userId="287f8aa4f4de1d19" providerId="LiveId" clId="{608F63CB-45A7-49F3-B5DC-2933E64F764D}" dt="2023-02-04T20:21:00.971" v="579" actId="21"/>
          <ac:picMkLst>
            <pc:docMk/>
            <pc:sldMk cId="491710780" sldId="335"/>
            <ac:picMk id="3" creationId="{307A281A-3677-242D-4BC9-691BCA75CE33}"/>
          </ac:picMkLst>
        </pc:picChg>
        <pc:picChg chg="add mod">
          <ac:chgData name="Richard Chalk" userId="287f8aa4f4de1d19" providerId="LiveId" clId="{608F63CB-45A7-49F3-B5DC-2933E64F764D}" dt="2023-02-04T20:21:35.887" v="621" actId="1038"/>
          <ac:picMkLst>
            <pc:docMk/>
            <pc:sldMk cId="491710780" sldId="335"/>
            <ac:picMk id="5" creationId="{6BDBE538-F7F4-53B2-EEB6-77568DC72F7C}"/>
          </ac:picMkLst>
        </pc:picChg>
        <pc:picChg chg="add del mod">
          <ac:chgData name="Richard Chalk" userId="287f8aa4f4de1d19" providerId="LiveId" clId="{608F63CB-45A7-49F3-B5DC-2933E64F764D}" dt="2023-02-04T20:22:06.918" v="627" actId="21"/>
          <ac:picMkLst>
            <pc:docMk/>
            <pc:sldMk cId="491710780" sldId="335"/>
            <ac:picMk id="7" creationId="{90E96DAC-F9C0-7B1E-8168-6A7755E8627D}"/>
          </ac:picMkLst>
        </pc:picChg>
      </pc:sldChg>
      <pc:sldChg chg="addSp modSp add mod">
        <pc:chgData name="Richard Chalk" userId="287f8aa4f4de1d19" providerId="LiveId" clId="{608F63CB-45A7-49F3-B5DC-2933E64F764D}" dt="2023-02-04T20:22:29.743" v="658" actId="1036"/>
        <pc:sldMkLst>
          <pc:docMk/>
          <pc:sldMk cId="4265389558" sldId="336"/>
        </pc:sldMkLst>
        <pc:spChg chg="mod">
          <ac:chgData name="Richard Chalk" userId="287f8aa4f4de1d19" providerId="LiveId" clId="{608F63CB-45A7-49F3-B5DC-2933E64F764D}" dt="2023-02-04T20:22:12.832" v="630" actId="14100"/>
          <ac:spMkLst>
            <pc:docMk/>
            <pc:sldMk cId="4265389558" sldId="336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4T20:06:07.711" v="282" actId="20577"/>
          <ac:spMkLst>
            <pc:docMk/>
            <pc:sldMk cId="4265389558" sldId="336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4T20:22:29.743" v="658" actId="1036"/>
          <ac:picMkLst>
            <pc:docMk/>
            <pc:sldMk cId="4265389558" sldId="336"/>
            <ac:picMk id="2" creationId="{7797FF2E-FB7B-C006-2934-EF21E516A565}"/>
          </ac:picMkLst>
        </pc:picChg>
      </pc:sldChg>
      <pc:sldChg chg="addSp delSp modSp add mod">
        <pc:chgData name="Richard Chalk" userId="287f8aa4f4de1d19" providerId="LiveId" clId="{608F63CB-45A7-49F3-B5DC-2933E64F764D}" dt="2023-02-04T20:21:12.809" v="598" actId="21"/>
        <pc:sldMkLst>
          <pc:docMk/>
          <pc:sldMk cId="1693323216" sldId="337"/>
        </pc:sldMkLst>
        <pc:spChg chg="mod">
          <ac:chgData name="Richard Chalk" userId="287f8aa4f4de1d19" providerId="LiveId" clId="{608F63CB-45A7-49F3-B5DC-2933E64F764D}" dt="2023-02-04T20:20:28.979" v="575" actId="14100"/>
          <ac:spMkLst>
            <pc:docMk/>
            <pc:sldMk cId="1693323216" sldId="337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4T20:06:00.487" v="276" actId="20577"/>
          <ac:spMkLst>
            <pc:docMk/>
            <pc:sldMk cId="1693323216" sldId="337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4T20:20:32.604" v="576" actId="1076"/>
          <ac:picMkLst>
            <pc:docMk/>
            <pc:sldMk cId="1693323216" sldId="337"/>
            <ac:picMk id="3" creationId="{53030E7E-9EAD-91F5-5043-DA9054ED11A8}"/>
          </ac:picMkLst>
        </pc:picChg>
        <pc:picChg chg="add del mod">
          <ac:chgData name="Richard Chalk" userId="287f8aa4f4de1d19" providerId="LiveId" clId="{608F63CB-45A7-49F3-B5DC-2933E64F764D}" dt="2023-02-04T20:21:12.809" v="598" actId="21"/>
          <ac:picMkLst>
            <pc:docMk/>
            <pc:sldMk cId="1693323216" sldId="337"/>
            <ac:picMk id="5" creationId="{5C59D40A-BC7D-FBD2-5907-3F12286A2751}"/>
          </ac:picMkLst>
        </pc:picChg>
      </pc:sldChg>
      <pc:sldChg chg="addSp delSp modSp add mod">
        <pc:chgData name="Richard Chalk" userId="287f8aa4f4de1d19" providerId="LiveId" clId="{608F63CB-45A7-49F3-B5DC-2933E64F764D}" dt="2023-02-23T15:46:42.538" v="9309" actId="20577"/>
        <pc:sldMkLst>
          <pc:docMk/>
          <pc:sldMk cId="2773884909" sldId="338"/>
        </pc:sldMkLst>
        <pc:spChg chg="add mod">
          <ac:chgData name="Richard Chalk" userId="287f8aa4f4de1d19" providerId="LiveId" clId="{608F63CB-45A7-49F3-B5DC-2933E64F764D}" dt="2023-02-05T06:19:11.384" v="995" actId="1076"/>
          <ac:spMkLst>
            <pc:docMk/>
            <pc:sldMk cId="2773884909" sldId="338"/>
            <ac:spMk id="2" creationId="{4A26F9A0-7F25-4F2D-1885-A35699C9A6AB}"/>
          </ac:spMkLst>
        </pc:spChg>
        <pc:spChg chg="add mod">
          <ac:chgData name="Richard Chalk" userId="287f8aa4f4de1d19" providerId="LiveId" clId="{608F63CB-45A7-49F3-B5DC-2933E64F764D}" dt="2023-02-05T07:45:56.123" v="3429" actId="20577"/>
          <ac:spMkLst>
            <pc:docMk/>
            <pc:sldMk cId="2773884909" sldId="338"/>
            <ac:spMk id="3" creationId="{9AD4272B-8C0C-F6BF-800D-593982345356}"/>
          </ac:spMkLst>
        </pc:spChg>
        <pc:spChg chg="mod">
          <ac:chgData name="Richard Chalk" userId="287f8aa4f4de1d19" providerId="LiveId" clId="{608F63CB-45A7-49F3-B5DC-2933E64F764D}" dt="2023-02-23T15:46:42.538" v="9309" actId="20577"/>
          <ac:spMkLst>
            <pc:docMk/>
            <pc:sldMk cId="2773884909" sldId="338"/>
            <ac:spMk id="4" creationId="{39B30CE5-53A2-E885-D4A2-E6DBD4E473AC}"/>
          </ac:spMkLst>
        </pc:spChg>
        <pc:spChg chg="add mod">
          <ac:chgData name="Richard Chalk" userId="287f8aa4f4de1d19" providerId="LiveId" clId="{608F63CB-45A7-49F3-B5DC-2933E64F764D}" dt="2023-02-05T06:19:11.384" v="995" actId="1076"/>
          <ac:spMkLst>
            <pc:docMk/>
            <pc:sldMk cId="2773884909" sldId="338"/>
            <ac:spMk id="6" creationId="{768C0F07-289E-92B2-CB4E-C56F86A9357F}"/>
          </ac:spMkLst>
        </pc:spChg>
        <pc:spChg chg="mod">
          <ac:chgData name="Richard Chalk" userId="287f8aa4f4de1d19" providerId="LiveId" clId="{608F63CB-45A7-49F3-B5DC-2933E64F764D}" dt="2023-02-04T20:10:02.932" v="392" actId="20577"/>
          <ac:spMkLst>
            <pc:docMk/>
            <pc:sldMk cId="2773884909" sldId="338"/>
            <ac:spMk id="92" creationId="{00000000-0000-0000-0000-000000000000}"/>
          </ac:spMkLst>
        </pc:spChg>
        <pc:picChg chg="add mod ord">
          <ac:chgData name="Richard Chalk" userId="287f8aa4f4de1d19" providerId="LiveId" clId="{608F63CB-45A7-49F3-B5DC-2933E64F764D}" dt="2023-02-05T06:19:15.396" v="996" actId="1076"/>
          <ac:picMkLst>
            <pc:docMk/>
            <pc:sldMk cId="2773884909" sldId="338"/>
            <ac:picMk id="5" creationId="{E6E3ECFF-33AA-5E1C-C6B4-04303BC80332}"/>
          </ac:picMkLst>
        </pc:picChg>
        <pc:picChg chg="add del mod">
          <ac:chgData name="Richard Chalk" userId="287f8aa4f4de1d19" providerId="LiveId" clId="{608F63CB-45A7-49F3-B5DC-2933E64F764D}" dt="2023-02-05T06:21:17.946" v="1079" actId="478"/>
          <ac:picMkLst>
            <pc:docMk/>
            <pc:sldMk cId="2773884909" sldId="338"/>
            <ac:picMk id="7" creationId="{5C8C2076-C179-AADE-7ECE-39D5C247F819}"/>
          </ac:picMkLst>
        </pc:picChg>
        <pc:picChg chg="add del mod">
          <ac:chgData name="Richard Chalk" userId="287f8aa4f4de1d19" providerId="LiveId" clId="{608F63CB-45A7-49F3-B5DC-2933E64F764D}" dt="2023-02-04T20:14:40.582" v="470" actId="478"/>
          <ac:picMkLst>
            <pc:docMk/>
            <pc:sldMk cId="2773884909" sldId="338"/>
            <ac:picMk id="1026" creationId="{08E61EF7-D71E-F617-5501-AE43BD66461F}"/>
          </ac:picMkLst>
        </pc:picChg>
        <pc:picChg chg="add mod">
          <ac:chgData name="Richard Chalk" userId="287f8aa4f4de1d19" providerId="LiveId" clId="{608F63CB-45A7-49F3-B5DC-2933E64F764D}" dt="2023-02-05T06:21:34.977" v="1085" actId="1076"/>
          <ac:picMkLst>
            <pc:docMk/>
            <pc:sldMk cId="2773884909" sldId="338"/>
            <ac:picMk id="1026" creationId="{EFFECF8E-8FBD-83DA-3E40-2A4C5376ACC6}"/>
          </ac:picMkLst>
        </pc:picChg>
        <pc:picChg chg="add mod">
          <ac:chgData name="Richard Chalk" userId="287f8aa4f4de1d19" providerId="LiveId" clId="{608F63CB-45A7-49F3-B5DC-2933E64F764D}" dt="2023-02-05T06:19:01.452" v="991" actId="1076"/>
          <ac:picMkLst>
            <pc:docMk/>
            <pc:sldMk cId="2773884909" sldId="338"/>
            <ac:picMk id="1028" creationId="{10682799-861E-BBC4-4555-40F361B0CF50}"/>
          </ac:picMkLst>
        </pc:picChg>
      </pc:sldChg>
      <pc:sldChg chg="addSp delSp modSp new del mod">
        <pc:chgData name="Richard Chalk" userId="287f8aa4f4de1d19" providerId="LiveId" clId="{608F63CB-45A7-49F3-B5DC-2933E64F764D}" dt="2023-02-06T05:51:08.303" v="7210" actId="47"/>
        <pc:sldMkLst>
          <pc:docMk/>
          <pc:sldMk cId="336424949" sldId="339"/>
        </pc:sldMkLst>
        <pc:spChg chg="add del mod">
          <ac:chgData name="Richard Chalk" userId="287f8aa4f4de1d19" providerId="LiveId" clId="{608F63CB-45A7-49F3-B5DC-2933E64F764D}" dt="2023-02-05T14:15:12.282" v="4116" actId="21"/>
          <ac:spMkLst>
            <pc:docMk/>
            <pc:sldMk cId="336424949" sldId="339"/>
            <ac:spMk id="4" creationId="{DC727C1E-CB0C-29BD-B4F7-C83218723FD1}"/>
          </ac:spMkLst>
        </pc:spChg>
        <pc:spChg chg="add mod">
          <ac:chgData name="Richard Chalk" userId="287f8aa4f4de1d19" providerId="LiveId" clId="{608F63CB-45A7-49F3-B5DC-2933E64F764D}" dt="2023-02-05T19:36:02.151" v="6413" actId="20577"/>
          <ac:spMkLst>
            <pc:docMk/>
            <pc:sldMk cId="336424949" sldId="339"/>
            <ac:spMk id="5" creationId="{C82E2977-6328-9BB9-22FA-8CF54A3E1627}"/>
          </ac:spMkLst>
        </pc:spChg>
      </pc:sldChg>
      <pc:sldChg chg="addSp delSp modSp add mod">
        <pc:chgData name="Richard Chalk" userId="287f8aa4f4de1d19" providerId="LiveId" clId="{608F63CB-45A7-49F3-B5DC-2933E64F764D}" dt="2023-02-04T20:36:52.875" v="983" actId="113"/>
        <pc:sldMkLst>
          <pc:docMk/>
          <pc:sldMk cId="4058140985" sldId="340"/>
        </pc:sldMkLst>
        <pc:spChg chg="del">
          <ac:chgData name="Richard Chalk" userId="287f8aa4f4de1d19" providerId="LiveId" clId="{608F63CB-45A7-49F3-B5DC-2933E64F764D}" dt="2023-02-04T20:32:19.158" v="929" actId="478"/>
          <ac:spMkLst>
            <pc:docMk/>
            <pc:sldMk cId="4058140985" sldId="340"/>
            <ac:spMk id="2" creationId="{4A26F9A0-7F25-4F2D-1885-A35699C9A6AB}"/>
          </ac:spMkLst>
        </pc:spChg>
        <pc:spChg chg="mod">
          <ac:chgData name="Richard Chalk" userId="287f8aa4f4de1d19" providerId="LiveId" clId="{608F63CB-45A7-49F3-B5DC-2933E64F764D}" dt="2023-02-04T20:36:52.875" v="983" actId="113"/>
          <ac:spMkLst>
            <pc:docMk/>
            <pc:sldMk cId="4058140985" sldId="340"/>
            <ac:spMk id="4" creationId="{39B30CE5-53A2-E885-D4A2-E6DBD4E473AC}"/>
          </ac:spMkLst>
        </pc:spChg>
        <pc:spChg chg="del">
          <ac:chgData name="Richard Chalk" userId="287f8aa4f4de1d19" providerId="LiveId" clId="{608F63CB-45A7-49F3-B5DC-2933E64F764D}" dt="2023-02-04T20:32:19.158" v="929" actId="478"/>
          <ac:spMkLst>
            <pc:docMk/>
            <pc:sldMk cId="4058140985" sldId="340"/>
            <ac:spMk id="6" creationId="{768C0F07-289E-92B2-CB4E-C56F86A9357F}"/>
          </ac:spMkLst>
        </pc:spChg>
        <pc:spChg chg="add mod">
          <ac:chgData name="Richard Chalk" userId="287f8aa4f4de1d19" providerId="LiveId" clId="{608F63CB-45A7-49F3-B5DC-2933E64F764D}" dt="2023-02-04T20:36:45.051" v="982" actId="207"/>
          <ac:spMkLst>
            <pc:docMk/>
            <pc:sldMk cId="4058140985" sldId="340"/>
            <ac:spMk id="7" creationId="{170E02A5-F53E-F180-0A65-937DD95959E5}"/>
          </ac:spMkLst>
        </pc:spChg>
        <pc:spChg chg="mod">
          <ac:chgData name="Richard Chalk" userId="287f8aa4f4de1d19" providerId="LiveId" clId="{608F63CB-45A7-49F3-B5DC-2933E64F764D}" dt="2023-02-04T20:30:14.353" v="690" actId="20577"/>
          <ac:spMkLst>
            <pc:docMk/>
            <pc:sldMk cId="4058140985" sldId="340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4T20:36:18.977" v="980" actId="1035"/>
          <ac:picMkLst>
            <pc:docMk/>
            <pc:sldMk cId="4058140985" sldId="340"/>
            <ac:picMk id="1026" creationId="{E9699DC9-31BA-4DF1-DDF5-3CB61374C7C0}"/>
          </ac:picMkLst>
        </pc:picChg>
        <pc:picChg chg="del">
          <ac:chgData name="Richard Chalk" userId="287f8aa4f4de1d19" providerId="LiveId" clId="{608F63CB-45A7-49F3-B5DC-2933E64F764D}" dt="2023-02-04T20:32:19.158" v="929" actId="478"/>
          <ac:picMkLst>
            <pc:docMk/>
            <pc:sldMk cId="4058140985" sldId="340"/>
            <ac:picMk id="1028" creationId="{10682799-861E-BBC4-4555-40F361B0CF50}"/>
          </ac:picMkLst>
        </pc:picChg>
      </pc:sldChg>
      <pc:sldChg chg="addSp delSp modSp add mod">
        <pc:chgData name="Richard Chalk" userId="287f8aa4f4de1d19" providerId="LiveId" clId="{608F63CB-45A7-49F3-B5DC-2933E64F764D}" dt="2023-02-05T18:43:11.887" v="4431" actId="20577"/>
        <pc:sldMkLst>
          <pc:docMk/>
          <pc:sldMk cId="2839847878" sldId="341"/>
        </pc:sldMkLst>
        <pc:spChg chg="del mod">
          <ac:chgData name="Richard Chalk" userId="287f8aa4f4de1d19" providerId="LiveId" clId="{608F63CB-45A7-49F3-B5DC-2933E64F764D}" dt="2023-02-05T14:08:13.839" v="3941" actId="478"/>
          <ac:spMkLst>
            <pc:docMk/>
            <pc:sldMk cId="2839847878" sldId="341"/>
            <ac:spMk id="4" creationId="{39B30CE5-53A2-E885-D4A2-E6DBD4E473AC}"/>
          </ac:spMkLst>
        </pc:spChg>
        <pc:spChg chg="del">
          <ac:chgData name="Richard Chalk" userId="287f8aa4f4de1d19" providerId="LiveId" clId="{608F63CB-45A7-49F3-B5DC-2933E64F764D}" dt="2023-02-05T06:23:52.467" v="1087" actId="478"/>
          <ac:spMkLst>
            <pc:docMk/>
            <pc:sldMk cId="2839847878" sldId="341"/>
            <ac:spMk id="7" creationId="{170E02A5-F53E-F180-0A65-937DD95959E5}"/>
          </ac:spMkLst>
        </pc:spChg>
        <pc:spChg chg="add del mod">
          <ac:chgData name="Richard Chalk" userId="287f8aa4f4de1d19" providerId="LiveId" clId="{608F63CB-45A7-49F3-B5DC-2933E64F764D}" dt="2023-02-05T14:08:13.839" v="3941" actId="478"/>
          <ac:spMkLst>
            <pc:docMk/>
            <pc:sldMk cId="2839847878" sldId="341"/>
            <ac:spMk id="8" creationId="{2ACCAA5D-EA04-3458-7CC3-DA55DB5A783E}"/>
          </ac:spMkLst>
        </pc:spChg>
        <pc:spChg chg="mod">
          <ac:chgData name="Richard Chalk" userId="287f8aa4f4de1d19" providerId="LiveId" clId="{608F63CB-45A7-49F3-B5DC-2933E64F764D}" dt="2023-02-05T18:43:11.887" v="4431" actId="20577"/>
          <ac:spMkLst>
            <pc:docMk/>
            <pc:sldMk cId="2839847878" sldId="341"/>
            <ac:spMk id="92" creationId="{00000000-0000-0000-0000-000000000000}"/>
          </ac:spMkLst>
        </pc:spChg>
        <pc:picChg chg="add del mod">
          <ac:chgData name="Richard Chalk" userId="287f8aa4f4de1d19" providerId="LiveId" clId="{608F63CB-45A7-49F3-B5DC-2933E64F764D}" dt="2023-02-05T14:08:13.839" v="3941" actId="478"/>
          <ac:picMkLst>
            <pc:docMk/>
            <pc:sldMk cId="2839847878" sldId="341"/>
            <ac:picMk id="3" creationId="{9E672690-669C-96B6-DAAD-C168FAF6DE75}"/>
          </ac:picMkLst>
        </pc:picChg>
        <pc:picChg chg="del">
          <ac:chgData name="Richard Chalk" userId="287f8aa4f4de1d19" providerId="LiveId" clId="{608F63CB-45A7-49F3-B5DC-2933E64F764D}" dt="2023-02-05T06:23:52.467" v="1087" actId="478"/>
          <ac:picMkLst>
            <pc:docMk/>
            <pc:sldMk cId="2839847878" sldId="341"/>
            <ac:picMk id="5" creationId="{E6E3ECFF-33AA-5E1C-C6B4-04303BC80332}"/>
          </ac:picMkLst>
        </pc:picChg>
        <pc:picChg chg="add del mod">
          <ac:chgData name="Richard Chalk" userId="287f8aa4f4de1d19" providerId="LiveId" clId="{608F63CB-45A7-49F3-B5DC-2933E64F764D}" dt="2023-02-05T14:09:38.204" v="3952" actId="478"/>
          <ac:picMkLst>
            <pc:docMk/>
            <pc:sldMk cId="2839847878" sldId="341"/>
            <ac:picMk id="6" creationId="{30A5C54B-4B4B-EBDA-6030-C909AA112457}"/>
          </ac:picMkLst>
        </pc:picChg>
        <pc:picChg chg="add del mod">
          <ac:chgData name="Richard Chalk" userId="287f8aa4f4de1d19" providerId="LiveId" clId="{608F63CB-45A7-49F3-B5DC-2933E64F764D}" dt="2023-02-05T14:08:13.839" v="3941" actId="478"/>
          <ac:picMkLst>
            <pc:docMk/>
            <pc:sldMk cId="2839847878" sldId="341"/>
            <ac:picMk id="9" creationId="{26EFA066-FF27-A00A-C6FD-91DB252B501F}"/>
          </ac:picMkLst>
        </pc:picChg>
        <pc:picChg chg="add del mod">
          <ac:chgData name="Richard Chalk" userId="287f8aa4f4de1d19" providerId="LiveId" clId="{608F63CB-45A7-49F3-B5DC-2933E64F764D}" dt="2023-02-05T06:41:49.868" v="1490" actId="478"/>
          <ac:picMkLst>
            <pc:docMk/>
            <pc:sldMk cId="2839847878" sldId="341"/>
            <ac:picMk id="10" creationId="{79300279-14FE-B4AB-2C92-6A67A8B048D5}"/>
          </ac:picMkLst>
        </pc:picChg>
        <pc:picChg chg="add del mod">
          <ac:chgData name="Richard Chalk" userId="287f8aa4f4de1d19" providerId="LiveId" clId="{608F63CB-45A7-49F3-B5DC-2933E64F764D}" dt="2023-02-05T14:09:28.732" v="3948" actId="478"/>
          <ac:picMkLst>
            <pc:docMk/>
            <pc:sldMk cId="2839847878" sldId="341"/>
            <ac:picMk id="1026" creationId="{40B0EA13-1351-0105-8EDC-AA4486E4C5EE}"/>
          </ac:picMkLst>
        </pc:picChg>
        <pc:picChg chg="del">
          <ac:chgData name="Richard Chalk" userId="287f8aa4f4de1d19" providerId="LiveId" clId="{608F63CB-45A7-49F3-B5DC-2933E64F764D}" dt="2023-02-05T06:23:52.467" v="1087" actId="478"/>
          <ac:picMkLst>
            <pc:docMk/>
            <pc:sldMk cId="2839847878" sldId="341"/>
            <ac:picMk id="1026" creationId="{E9699DC9-31BA-4DF1-DDF5-3CB61374C7C0}"/>
          </ac:picMkLst>
        </pc:picChg>
        <pc:picChg chg="add mod">
          <ac:chgData name="Richard Chalk" userId="287f8aa4f4de1d19" providerId="LiveId" clId="{608F63CB-45A7-49F3-B5DC-2933E64F764D}" dt="2023-02-05T14:09:42.245" v="3953" actId="1076"/>
          <ac:picMkLst>
            <pc:docMk/>
            <pc:sldMk cId="2839847878" sldId="341"/>
            <ac:picMk id="1028" creationId="{AEAD412C-1205-A9E5-F913-706014E54D7D}"/>
          </ac:picMkLst>
        </pc:picChg>
      </pc:sldChg>
      <pc:sldChg chg="add">
        <pc:chgData name="Richard Chalk" userId="287f8aa4f4de1d19" providerId="LiveId" clId="{608F63CB-45A7-49F3-B5DC-2933E64F764D}" dt="2023-02-05T06:31:08.795" v="1231"/>
        <pc:sldMkLst>
          <pc:docMk/>
          <pc:sldMk cId="292588161" sldId="342"/>
        </pc:sldMkLst>
      </pc:sldChg>
      <pc:sldChg chg="addSp delSp modSp add mod modNotesTx">
        <pc:chgData name="Richard Chalk" userId="287f8aa4f4de1d19" providerId="LiveId" clId="{608F63CB-45A7-49F3-B5DC-2933E64F764D}" dt="2023-02-05T19:03:23.601" v="5433" actId="1036"/>
        <pc:sldMkLst>
          <pc:docMk/>
          <pc:sldMk cId="924281260" sldId="343"/>
        </pc:sldMkLst>
        <pc:spChg chg="add mod">
          <ac:chgData name="Richard Chalk" userId="287f8aa4f4de1d19" providerId="LiveId" clId="{608F63CB-45A7-49F3-B5DC-2933E64F764D}" dt="2023-02-05T19:03:23.601" v="5433" actId="1036"/>
          <ac:spMkLst>
            <pc:docMk/>
            <pc:sldMk cId="924281260" sldId="343"/>
            <ac:spMk id="2" creationId="{CC7269BF-F040-BD73-B1F0-675BD3CF8643}"/>
          </ac:spMkLst>
        </pc:spChg>
        <pc:spChg chg="mod">
          <ac:chgData name="Richard Chalk" userId="287f8aa4f4de1d19" providerId="LiveId" clId="{608F63CB-45A7-49F3-B5DC-2933E64F764D}" dt="2023-02-05T19:02:39.034" v="5421" actId="207"/>
          <ac:spMkLst>
            <pc:docMk/>
            <pc:sldMk cId="924281260" sldId="343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5T06:44:24.584" v="1529" actId="1035"/>
          <ac:spMkLst>
            <pc:docMk/>
            <pc:sldMk cId="924281260" sldId="343"/>
            <ac:spMk id="8" creationId="{2ACCAA5D-EA04-3458-7CC3-DA55DB5A783E}"/>
          </ac:spMkLst>
        </pc:spChg>
        <pc:picChg chg="del">
          <ac:chgData name="Richard Chalk" userId="287f8aa4f4de1d19" providerId="LiveId" clId="{608F63CB-45A7-49F3-B5DC-2933E64F764D}" dt="2023-02-05T06:41:56.596" v="1492" actId="478"/>
          <ac:picMkLst>
            <pc:docMk/>
            <pc:sldMk cId="924281260" sldId="343"/>
            <ac:picMk id="3" creationId="{9E672690-669C-96B6-DAAD-C168FAF6DE75}"/>
          </ac:picMkLst>
        </pc:picChg>
        <pc:picChg chg="add mod ord">
          <ac:chgData name="Richard Chalk" userId="287f8aa4f4de1d19" providerId="LiveId" clId="{608F63CB-45A7-49F3-B5DC-2933E64F764D}" dt="2023-02-05T06:43:52.523" v="1496" actId="1076"/>
          <ac:picMkLst>
            <pc:docMk/>
            <pc:sldMk cId="924281260" sldId="343"/>
            <ac:picMk id="5" creationId="{36CD5F69-8FCE-9A7A-680A-9A5B8BE890A9}"/>
          </ac:picMkLst>
        </pc:picChg>
        <pc:picChg chg="del mod">
          <ac:chgData name="Richard Chalk" userId="287f8aa4f4de1d19" providerId="LiveId" clId="{608F63CB-45A7-49F3-B5DC-2933E64F764D}" dt="2023-02-05T06:44:20.282" v="1522" actId="478"/>
          <ac:picMkLst>
            <pc:docMk/>
            <pc:sldMk cId="924281260" sldId="343"/>
            <ac:picMk id="9" creationId="{26EFA066-FF27-A00A-C6FD-91DB252B501F}"/>
          </ac:picMkLst>
        </pc:picChg>
      </pc:sldChg>
      <pc:sldChg chg="addSp delSp modSp add mod modNotesTx">
        <pc:chgData name="Richard Chalk" userId="287f8aa4f4de1d19" providerId="LiveId" clId="{608F63CB-45A7-49F3-B5DC-2933E64F764D}" dt="2023-02-05T19:03:31.190" v="5436" actId="1035"/>
        <pc:sldMkLst>
          <pc:docMk/>
          <pc:sldMk cId="2938714955" sldId="344"/>
        </pc:sldMkLst>
        <pc:spChg chg="add mod">
          <ac:chgData name="Richard Chalk" userId="287f8aa4f4de1d19" providerId="LiveId" clId="{608F63CB-45A7-49F3-B5DC-2933E64F764D}" dt="2023-02-05T19:03:31.190" v="5436" actId="1035"/>
          <ac:spMkLst>
            <pc:docMk/>
            <pc:sldMk cId="2938714955" sldId="344"/>
            <ac:spMk id="2" creationId="{A1F52F86-B03A-0246-1138-B1DFFC95961A}"/>
          </ac:spMkLst>
        </pc:spChg>
        <pc:spChg chg="mod">
          <ac:chgData name="Richard Chalk" userId="287f8aa4f4de1d19" providerId="LiveId" clId="{608F63CB-45A7-49F3-B5DC-2933E64F764D}" dt="2023-02-05T19:03:05.442" v="5426" actId="207"/>
          <ac:spMkLst>
            <pc:docMk/>
            <pc:sldMk cId="2938714955" sldId="344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5T06:52:40.088" v="1795" actId="14100"/>
          <ac:spMkLst>
            <pc:docMk/>
            <pc:sldMk cId="2938714955" sldId="344"/>
            <ac:spMk id="8" creationId="{2ACCAA5D-EA04-3458-7CC3-DA55DB5A783E}"/>
          </ac:spMkLst>
        </pc:spChg>
        <pc:spChg chg="mod">
          <ac:chgData name="Richard Chalk" userId="287f8aa4f4de1d19" providerId="LiveId" clId="{608F63CB-45A7-49F3-B5DC-2933E64F764D}" dt="2023-02-05T06:53:31.831" v="1841" actId="20577"/>
          <ac:spMkLst>
            <pc:docMk/>
            <pc:sldMk cId="2938714955" sldId="344"/>
            <ac:spMk id="92" creationId="{00000000-0000-0000-0000-000000000000}"/>
          </ac:spMkLst>
        </pc:spChg>
        <pc:picChg chg="add del mod ord">
          <ac:chgData name="Richard Chalk" userId="287f8aa4f4de1d19" providerId="LiveId" clId="{608F63CB-45A7-49F3-B5DC-2933E64F764D}" dt="2023-02-05T06:52:24.546" v="1786" actId="478"/>
          <ac:picMkLst>
            <pc:docMk/>
            <pc:sldMk cId="2938714955" sldId="344"/>
            <ac:picMk id="3" creationId="{62759479-8CD0-C08A-27EB-B1CFAFFFEE56}"/>
          </ac:picMkLst>
        </pc:picChg>
        <pc:picChg chg="del">
          <ac:chgData name="Richard Chalk" userId="287f8aa4f4de1d19" providerId="LiveId" clId="{608F63CB-45A7-49F3-B5DC-2933E64F764D}" dt="2023-02-05T06:47:49.712" v="1646" actId="478"/>
          <ac:picMkLst>
            <pc:docMk/>
            <pc:sldMk cId="2938714955" sldId="344"/>
            <ac:picMk id="5" creationId="{36CD5F69-8FCE-9A7A-680A-9A5B8BE890A9}"/>
          </ac:picMkLst>
        </pc:picChg>
        <pc:picChg chg="add mod ord">
          <ac:chgData name="Richard Chalk" userId="287f8aa4f4de1d19" providerId="LiveId" clId="{608F63CB-45A7-49F3-B5DC-2933E64F764D}" dt="2023-02-05T06:52:34.689" v="1793" actId="1076"/>
          <ac:picMkLst>
            <pc:docMk/>
            <pc:sldMk cId="2938714955" sldId="344"/>
            <ac:picMk id="9" creationId="{CC4ABF8F-7CC4-340B-B134-F25FB003BBDF}"/>
          </ac:picMkLst>
        </pc:picChg>
      </pc:sldChg>
      <pc:sldChg chg="addSp delSp modSp add mod modNotesTx">
        <pc:chgData name="Richard Chalk" userId="287f8aa4f4de1d19" providerId="LiveId" clId="{608F63CB-45A7-49F3-B5DC-2933E64F764D}" dt="2023-02-05T07:08:31.069" v="2403" actId="6549"/>
        <pc:sldMkLst>
          <pc:docMk/>
          <pc:sldMk cId="3298669044" sldId="345"/>
        </pc:sldMkLst>
        <pc:spChg chg="mod">
          <ac:chgData name="Richard Chalk" userId="287f8aa4f4de1d19" providerId="LiveId" clId="{608F63CB-45A7-49F3-B5DC-2933E64F764D}" dt="2023-02-05T07:00:23.844" v="2161" actId="14100"/>
          <ac:spMkLst>
            <pc:docMk/>
            <pc:sldMk cId="3298669044" sldId="345"/>
            <ac:spMk id="4" creationId="{39B30CE5-53A2-E885-D4A2-E6DBD4E473AC}"/>
          </ac:spMkLst>
        </pc:spChg>
        <pc:spChg chg="add mod">
          <ac:chgData name="Richard Chalk" userId="287f8aa4f4de1d19" providerId="LiveId" clId="{608F63CB-45A7-49F3-B5DC-2933E64F764D}" dt="2023-02-05T07:00:00.902" v="2144" actId="1076"/>
          <ac:spMkLst>
            <pc:docMk/>
            <pc:sldMk cId="3298669044" sldId="345"/>
            <ac:spMk id="5" creationId="{38AB76F3-5321-9AF2-5A65-EFB426BCA27C}"/>
          </ac:spMkLst>
        </pc:spChg>
        <pc:spChg chg="add mod">
          <ac:chgData name="Richard Chalk" userId="287f8aa4f4de1d19" providerId="LiveId" clId="{608F63CB-45A7-49F3-B5DC-2933E64F764D}" dt="2023-02-05T07:00:08.163" v="2148" actId="20577"/>
          <ac:spMkLst>
            <pc:docMk/>
            <pc:sldMk cId="3298669044" sldId="345"/>
            <ac:spMk id="7" creationId="{1BF7D137-B2CF-9401-1E8A-39CC32D0E83E}"/>
          </ac:spMkLst>
        </pc:spChg>
        <pc:spChg chg="mod">
          <ac:chgData name="Richard Chalk" userId="287f8aa4f4de1d19" providerId="LiveId" clId="{608F63CB-45A7-49F3-B5DC-2933E64F764D}" dt="2023-02-05T06:59:12.857" v="2067" actId="1035"/>
          <ac:spMkLst>
            <pc:docMk/>
            <pc:sldMk cId="3298669044" sldId="345"/>
            <ac:spMk id="8" creationId="{2ACCAA5D-EA04-3458-7CC3-DA55DB5A783E}"/>
          </ac:spMkLst>
        </pc:spChg>
        <pc:spChg chg="add del mod">
          <ac:chgData name="Richard Chalk" userId="287f8aa4f4de1d19" providerId="LiveId" clId="{608F63CB-45A7-49F3-B5DC-2933E64F764D}" dt="2023-02-05T07:00:43.735" v="2163"/>
          <ac:spMkLst>
            <pc:docMk/>
            <pc:sldMk cId="3298669044" sldId="345"/>
            <ac:spMk id="10" creationId="{EB6B2BF6-2339-1CB3-8509-96452848BB2B}"/>
          </ac:spMkLst>
        </pc:spChg>
        <pc:spChg chg="mod">
          <ac:chgData name="Richard Chalk" userId="287f8aa4f4de1d19" providerId="LiveId" clId="{608F63CB-45A7-49F3-B5DC-2933E64F764D}" dt="2023-02-05T06:55:06.631" v="1986" actId="6549"/>
          <ac:spMkLst>
            <pc:docMk/>
            <pc:sldMk cId="3298669044" sldId="345"/>
            <ac:spMk id="92" creationId="{00000000-0000-0000-0000-000000000000}"/>
          </ac:spMkLst>
        </pc:spChg>
        <pc:picChg chg="add mod ord">
          <ac:chgData name="Richard Chalk" userId="287f8aa4f4de1d19" providerId="LiveId" clId="{608F63CB-45A7-49F3-B5DC-2933E64F764D}" dt="2023-02-05T06:59:02.028" v="2057" actId="167"/>
          <ac:picMkLst>
            <pc:docMk/>
            <pc:sldMk cId="3298669044" sldId="345"/>
            <ac:picMk id="3" creationId="{5BAA3BDD-5841-AAD1-6583-CA4464DD91A0}"/>
          </ac:picMkLst>
        </pc:picChg>
        <pc:picChg chg="del">
          <ac:chgData name="Richard Chalk" userId="287f8aa4f4de1d19" providerId="LiveId" clId="{608F63CB-45A7-49F3-B5DC-2933E64F764D}" dt="2023-02-05T06:55:08.306" v="1987" actId="478"/>
          <ac:picMkLst>
            <pc:docMk/>
            <pc:sldMk cId="3298669044" sldId="345"/>
            <ac:picMk id="9" creationId="{CC4ABF8F-7CC4-340B-B134-F25FB003BBDF}"/>
          </ac:picMkLst>
        </pc:picChg>
      </pc:sldChg>
      <pc:sldChg chg="addSp delSp modSp add mod modNotesTx">
        <pc:chgData name="Richard Chalk" userId="287f8aa4f4de1d19" providerId="LiveId" clId="{608F63CB-45A7-49F3-B5DC-2933E64F764D}" dt="2023-02-05T19:03:55.939" v="5442" actId="207"/>
        <pc:sldMkLst>
          <pc:docMk/>
          <pc:sldMk cId="3476566087" sldId="346"/>
        </pc:sldMkLst>
        <pc:spChg chg="mod">
          <ac:chgData name="Richard Chalk" userId="287f8aa4f4de1d19" providerId="LiveId" clId="{608F63CB-45A7-49F3-B5DC-2933E64F764D}" dt="2023-02-05T19:03:55.939" v="5442" actId="207"/>
          <ac:spMkLst>
            <pc:docMk/>
            <pc:sldMk cId="3476566087" sldId="346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5T07:08:04.134" v="2397" actId="1036"/>
          <ac:spMkLst>
            <pc:docMk/>
            <pc:sldMk cId="3476566087" sldId="346"/>
            <ac:spMk id="5" creationId="{38AB76F3-5321-9AF2-5A65-EFB426BCA27C}"/>
          </ac:spMkLst>
        </pc:spChg>
        <pc:spChg chg="mod">
          <ac:chgData name="Richard Chalk" userId="287f8aa4f4de1d19" providerId="LiveId" clId="{608F63CB-45A7-49F3-B5DC-2933E64F764D}" dt="2023-02-05T07:08:04.134" v="2397" actId="1036"/>
          <ac:spMkLst>
            <pc:docMk/>
            <pc:sldMk cId="3476566087" sldId="346"/>
            <ac:spMk id="7" creationId="{1BF7D137-B2CF-9401-1E8A-39CC32D0E83E}"/>
          </ac:spMkLst>
        </pc:spChg>
        <pc:spChg chg="mod">
          <ac:chgData name="Richard Chalk" userId="287f8aa4f4de1d19" providerId="LiveId" clId="{608F63CB-45A7-49F3-B5DC-2933E64F764D}" dt="2023-02-05T07:07:36.057" v="2359" actId="1076"/>
          <ac:spMkLst>
            <pc:docMk/>
            <pc:sldMk cId="3476566087" sldId="346"/>
            <ac:spMk id="8" creationId="{2ACCAA5D-EA04-3458-7CC3-DA55DB5A783E}"/>
          </ac:spMkLst>
        </pc:spChg>
        <pc:spChg chg="add mod">
          <ac:chgData name="Richard Chalk" userId="287f8aa4f4de1d19" providerId="LiveId" clId="{608F63CB-45A7-49F3-B5DC-2933E64F764D}" dt="2023-02-05T07:07:48.573" v="2366" actId="1036"/>
          <ac:spMkLst>
            <pc:docMk/>
            <pc:sldMk cId="3476566087" sldId="346"/>
            <ac:spMk id="10" creationId="{43487F52-8D26-C586-F072-6773B2184461}"/>
          </ac:spMkLst>
        </pc:spChg>
        <pc:spChg chg="add mod">
          <ac:chgData name="Richard Chalk" userId="287f8aa4f4de1d19" providerId="LiveId" clId="{608F63CB-45A7-49F3-B5DC-2933E64F764D}" dt="2023-02-05T07:08:18.363" v="2401" actId="20577"/>
          <ac:spMkLst>
            <pc:docMk/>
            <pc:sldMk cId="3476566087" sldId="346"/>
            <ac:spMk id="11" creationId="{BE3B83FE-E20A-947D-789C-09D2EA28B985}"/>
          </ac:spMkLst>
        </pc:spChg>
        <pc:spChg chg="mod">
          <ac:chgData name="Richard Chalk" userId="287f8aa4f4de1d19" providerId="LiveId" clId="{608F63CB-45A7-49F3-B5DC-2933E64F764D}" dt="2023-02-05T13:46:19.829" v="3455" actId="6549"/>
          <ac:spMkLst>
            <pc:docMk/>
            <pc:sldMk cId="3476566087" sldId="346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5T07:00:53.447" v="2176" actId="478"/>
          <ac:picMkLst>
            <pc:docMk/>
            <pc:sldMk cId="3476566087" sldId="346"/>
            <ac:picMk id="3" creationId="{5BAA3BDD-5841-AAD1-6583-CA4464DD91A0}"/>
          </ac:picMkLst>
        </pc:picChg>
        <pc:picChg chg="add mod ord">
          <ac:chgData name="Richard Chalk" userId="287f8aa4f4de1d19" providerId="LiveId" clId="{608F63CB-45A7-49F3-B5DC-2933E64F764D}" dt="2023-02-05T07:07:31.881" v="2358" actId="1076"/>
          <ac:picMkLst>
            <pc:docMk/>
            <pc:sldMk cId="3476566087" sldId="346"/>
            <ac:picMk id="9" creationId="{32D80132-CF58-E530-A509-B3E7EF503373}"/>
          </ac:picMkLst>
        </pc:picChg>
      </pc:sldChg>
      <pc:sldChg chg="addSp delSp modSp add mod">
        <pc:chgData name="Richard Chalk" userId="287f8aa4f4de1d19" providerId="LiveId" clId="{608F63CB-45A7-49F3-B5DC-2933E64F764D}" dt="2023-02-05T19:04:10.932" v="5445" actId="207"/>
        <pc:sldMkLst>
          <pc:docMk/>
          <pc:sldMk cId="1308596889" sldId="347"/>
        </pc:sldMkLst>
        <pc:spChg chg="mod">
          <ac:chgData name="Richard Chalk" userId="287f8aa4f4de1d19" providerId="LiveId" clId="{608F63CB-45A7-49F3-B5DC-2933E64F764D}" dt="2023-02-05T19:04:10.932" v="5445" actId="207"/>
          <ac:spMkLst>
            <pc:docMk/>
            <pc:sldMk cId="1308596889" sldId="347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5T07:14:34.309" v="2868" actId="1035"/>
          <ac:spMkLst>
            <pc:docMk/>
            <pc:sldMk cId="1308596889" sldId="347"/>
            <ac:spMk id="5" creationId="{38AB76F3-5321-9AF2-5A65-EFB426BCA27C}"/>
          </ac:spMkLst>
        </pc:spChg>
        <pc:spChg chg="mod">
          <ac:chgData name="Richard Chalk" userId="287f8aa4f4de1d19" providerId="LiveId" clId="{608F63CB-45A7-49F3-B5DC-2933E64F764D}" dt="2023-02-05T07:11:31.092" v="2446" actId="1076"/>
          <ac:spMkLst>
            <pc:docMk/>
            <pc:sldMk cId="1308596889" sldId="347"/>
            <ac:spMk id="7" creationId="{1BF7D137-B2CF-9401-1E8A-39CC32D0E83E}"/>
          </ac:spMkLst>
        </pc:spChg>
        <pc:spChg chg="mod">
          <ac:chgData name="Richard Chalk" userId="287f8aa4f4de1d19" providerId="LiveId" clId="{608F63CB-45A7-49F3-B5DC-2933E64F764D}" dt="2023-02-05T07:11:24.850" v="2445" actId="14100"/>
          <ac:spMkLst>
            <pc:docMk/>
            <pc:sldMk cId="1308596889" sldId="347"/>
            <ac:spMk id="8" creationId="{2ACCAA5D-EA04-3458-7CC3-DA55DB5A783E}"/>
          </ac:spMkLst>
        </pc:spChg>
        <pc:spChg chg="add mod">
          <ac:chgData name="Richard Chalk" userId="287f8aa4f4de1d19" providerId="LiveId" clId="{608F63CB-45A7-49F3-B5DC-2933E64F764D}" dt="2023-02-05T07:14:22.775" v="2757" actId="14100"/>
          <ac:spMkLst>
            <pc:docMk/>
            <pc:sldMk cId="1308596889" sldId="347"/>
            <ac:spMk id="11" creationId="{629F7025-8D1A-54C8-8F33-C72B87719BA2}"/>
          </ac:spMkLst>
        </pc:spChg>
        <pc:spChg chg="mod">
          <ac:chgData name="Richard Chalk" userId="287f8aa4f4de1d19" providerId="LiveId" clId="{608F63CB-45A7-49F3-B5DC-2933E64F764D}" dt="2023-02-05T07:13:49.956" v="2636" actId="313"/>
          <ac:spMkLst>
            <pc:docMk/>
            <pc:sldMk cId="1308596889" sldId="347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5T07:10:51.209" v="2434" actId="478"/>
          <ac:picMkLst>
            <pc:docMk/>
            <pc:sldMk cId="1308596889" sldId="347"/>
            <ac:picMk id="3" creationId="{5BAA3BDD-5841-AAD1-6583-CA4464DD91A0}"/>
          </ac:picMkLst>
        </pc:picChg>
        <pc:picChg chg="add mod ord">
          <ac:chgData name="Richard Chalk" userId="287f8aa4f4de1d19" providerId="LiveId" clId="{608F63CB-45A7-49F3-B5DC-2933E64F764D}" dt="2023-02-05T07:11:14.822" v="2438" actId="167"/>
          <ac:picMkLst>
            <pc:docMk/>
            <pc:sldMk cId="1308596889" sldId="347"/>
            <ac:picMk id="9" creationId="{8E543619-74F8-1308-BDEF-A94C49E0B033}"/>
          </ac:picMkLst>
        </pc:picChg>
        <pc:picChg chg="add mod">
          <ac:chgData name="Richard Chalk" userId="287f8aa4f4de1d19" providerId="LiveId" clId="{608F63CB-45A7-49F3-B5DC-2933E64F764D}" dt="2023-02-05T07:13:47.023" v="2635" actId="1036"/>
          <ac:picMkLst>
            <pc:docMk/>
            <pc:sldMk cId="1308596889" sldId="347"/>
            <ac:picMk id="10" creationId="{3B561FC3-B6F9-436C-2CFC-57355E5E4858}"/>
          </ac:picMkLst>
        </pc:picChg>
      </pc:sldChg>
      <pc:sldChg chg="addSp delSp modSp add mod modNotesTx">
        <pc:chgData name="Richard Chalk" userId="287f8aa4f4de1d19" providerId="LiveId" clId="{608F63CB-45A7-49F3-B5DC-2933E64F764D}" dt="2023-02-05T07:47:37.874" v="3454" actId="20577"/>
        <pc:sldMkLst>
          <pc:docMk/>
          <pc:sldMk cId="3883207364" sldId="348"/>
        </pc:sldMkLst>
        <pc:spChg chg="mod">
          <ac:chgData name="Richard Chalk" userId="287f8aa4f4de1d19" providerId="LiveId" clId="{608F63CB-45A7-49F3-B5DC-2933E64F764D}" dt="2023-02-05T07:34:43.305" v="3401" actId="20577"/>
          <ac:spMkLst>
            <pc:docMk/>
            <pc:sldMk cId="3883207364" sldId="348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5T07:28:28.747" v="3087" actId="1035"/>
          <ac:spMkLst>
            <pc:docMk/>
            <pc:sldMk cId="3883207364" sldId="348"/>
            <ac:spMk id="5" creationId="{38AB76F3-5321-9AF2-5A65-EFB426BCA27C}"/>
          </ac:spMkLst>
        </pc:spChg>
        <pc:spChg chg="mod">
          <ac:chgData name="Richard Chalk" userId="287f8aa4f4de1d19" providerId="LiveId" clId="{608F63CB-45A7-49F3-B5DC-2933E64F764D}" dt="2023-02-05T07:29:37.735" v="3169" actId="1036"/>
          <ac:spMkLst>
            <pc:docMk/>
            <pc:sldMk cId="3883207364" sldId="348"/>
            <ac:spMk id="7" creationId="{1BF7D137-B2CF-9401-1E8A-39CC32D0E83E}"/>
          </ac:spMkLst>
        </pc:spChg>
        <pc:spChg chg="mod">
          <ac:chgData name="Richard Chalk" userId="287f8aa4f4de1d19" providerId="LiveId" clId="{608F63CB-45A7-49F3-B5DC-2933E64F764D}" dt="2023-02-05T07:29:33.935" v="3162" actId="14100"/>
          <ac:spMkLst>
            <pc:docMk/>
            <pc:sldMk cId="3883207364" sldId="348"/>
            <ac:spMk id="8" creationId="{2ACCAA5D-EA04-3458-7CC3-DA55DB5A783E}"/>
          </ac:spMkLst>
        </pc:spChg>
        <pc:spChg chg="mod">
          <ac:chgData name="Richard Chalk" userId="287f8aa4f4de1d19" providerId="LiveId" clId="{608F63CB-45A7-49F3-B5DC-2933E64F764D}" dt="2023-02-05T07:28:26.329" v="3085" actId="1035"/>
          <ac:spMkLst>
            <pc:docMk/>
            <pc:sldMk cId="3883207364" sldId="348"/>
            <ac:spMk id="11" creationId="{629F7025-8D1A-54C8-8F33-C72B87719BA2}"/>
          </ac:spMkLst>
        </pc:spChg>
        <pc:spChg chg="add del mod">
          <ac:chgData name="Richard Chalk" userId="287f8aa4f4de1d19" providerId="LiveId" clId="{608F63CB-45A7-49F3-B5DC-2933E64F764D}" dt="2023-02-05T07:47:22.827" v="3430" actId="21"/>
          <ac:spMkLst>
            <pc:docMk/>
            <pc:sldMk cId="3883207364" sldId="348"/>
            <ac:spMk id="14" creationId="{AE014ABE-F3A2-4744-38E8-434A04BB2A0A}"/>
          </ac:spMkLst>
        </pc:spChg>
        <pc:spChg chg="mod">
          <ac:chgData name="Richard Chalk" userId="287f8aa4f4de1d19" providerId="LiveId" clId="{608F63CB-45A7-49F3-B5DC-2933E64F764D}" dt="2023-02-05T07:16:10.166" v="2884" actId="20577"/>
          <ac:spMkLst>
            <pc:docMk/>
            <pc:sldMk cId="3883207364" sldId="348"/>
            <ac:spMk id="92" creationId="{00000000-0000-0000-0000-000000000000}"/>
          </ac:spMkLst>
        </pc:spChg>
        <pc:picChg chg="add mod ord">
          <ac:chgData name="Richard Chalk" userId="287f8aa4f4de1d19" providerId="LiveId" clId="{608F63CB-45A7-49F3-B5DC-2933E64F764D}" dt="2023-02-05T07:29:06.438" v="3102" actId="1076"/>
          <ac:picMkLst>
            <pc:docMk/>
            <pc:sldMk cId="3883207364" sldId="348"/>
            <ac:picMk id="3" creationId="{2CE6E9EA-3315-D88D-0178-5E40887D2F05}"/>
          </ac:picMkLst>
        </pc:picChg>
        <pc:picChg chg="del">
          <ac:chgData name="Richard Chalk" userId="287f8aa4f4de1d19" providerId="LiveId" clId="{608F63CB-45A7-49F3-B5DC-2933E64F764D}" dt="2023-02-05T07:16:12.664" v="2885" actId="478"/>
          <ac:picMkLst>
            <pc:docMk/>
            <pc:sldMk cId="3883207364" sldId="348"/>
            <ac:picMk id="9" creationId="{8E543619-74F8-1308-BDEF-A94C49E0B033}"/>
          </ac:picMkLst>
        </pc:picChg>
        <pc:picChg chg="del">
          <ac:chgData name="Richard Chalk" userId="287f8aa4f4de1d19" providerId="LiveId" clId="{608F63CB-45A7-49F3-B5DC-2933E64F764D}" dt="2023-02-05T07:28:41.852" v="3098" actId="478"/>
          <ac:picMkLst>
            <pc:docMk/>
            <pc:sldMk cId="3883207364" sldId="348"/>
            <ac:picMk id="10" creationId="{3B561FC3-B6F9-436C-2CFC-57355E5E4858}"/>
          </ac:picMkLst>
        </pc:picChg>
        <pc:picChg chg="add mod ord">
          <ac:chgData name="Richard Chalk" userId="287f8aa4f4de1d19" providerId="LiveId" clId="{608F63CB-45A7-49F3-B5DC-2933E64F764D}" dt="2023-02-05T07:29:14.932" v="3103" actId="1076"/>
          <ac:picMkLst>
            <pc:docMk/>
            <pc:sldMk cId="3883207364" sldId="348"/>
            <ac:picMk id="13" creationId="{C08A4E06-6C0E-9DE5-2F83-747757A26976}"/>
          </ac:picMkLst>
        </pc:picChg>
      </pc:sldChg>
      <pc:sldChg chg="addSp delSp modSp add mod modNotesTx">
        <pc:chgData name="Richard Chalk" userId="287f8aa4f4de1d19" providerId="LiveId" clId="{608F63CB-45A7-49F3-B5DC-2933E64F764D}" dt="2023-02-05T19:04:39.878" v="5450" actId="20577"/>
        <pc:sldMkLst>
          <pc:docMk/>
          <pc:sldMk cId="2198235054" sldId="349"/>
        </pc:sldMkLst>
        <pc:spChg chg="mod">
          <ac:chgData name="Richard Chalk" userId="287f8aa4f4de1d19" providerId="LiveId" clId="{608F63CB-45A7-49F3-B5DC-2933E64F764D}" dt="2023-02-05T19:04:39.878" v="5450" actId="20577"/>
          <ac:spMkLst>
            <pc:docMk/>
            <pc:sldMk cId="2198235054" sldId="349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5T13:56:46.533" v="3494" actId="1038"/>
          <ac:spMkLst>
            <pc:docMk/>
            <pc:sldMk cId="2198235054" sldId="349"/>
            <ac:spMk id="5" creationId="{38AB76F3-5321-9AF2-5A65-EFB426BCA27C}"/>
          </ac:spMkLst>
        </pc:spChg>
        <pc:spChg chg="mod">
          <ac:chgData name="Richard Chalk" userId="287f8aa4f4de1d19" providerId="LiveId" clId="{608F63CB-45A7-49F3-B5DC-2933E64F764D}" dt="2023-02-05T13:57:15.779" v="3530" actId="1036"/>
          <ac:spMkLst>
            <pc:docMk/>
            <pc:sldMk cId="2198235054" sldId="349"/>
            <ac:spMk id="7" creationId="{1BF7D137-B2CF-9401-1E8A-39CC32D0E83E}"/>
          </ac:spMkLst>
        </pc:spChg>
        <pc:spChg chg="mod">
          <ac:chgData name="Richard Chalk" userId="287f8aa4f4de1d19" providerId="LiveId" clId="{608F63CB-45A7-49F3-B5DC-2933E64F764D}" dt="2023-02-05T13:57:11.069" v="3519" actId="14100"/>
          <ac:spMkLst>
            <pc:docMk/>
            <pc:sldMk cId="2198235054" sldId="349"/>
            <ac:spMk id="8" creationId="{2ACCAA5D-EA04-3458-7CC3-DA55DB5A783E}"/>
          </ac:spMkLst>
        </pc:spChg>
        <pc:spChg chg="mod">
          <ac:chgData name="Richard Chalk" userId="287f8aa4f4de1d19" providerId="LiveId" clId="{608F63CB-45A7-49F3-B5DC-2933E64F764D}" dt="2023-02-05T13:56:52.423" v="3495" actId="14100"/>
          <ac:spMkLst>
            <pc:docMk/>
            <pc:sldMk cId="2198235054" sldId="349"/>
            <ac:spMk id="11" creationId="{629F7025-8D1A-54C8-8F33-C72B87719BA2}"/>
          </ac:spMkLst>
        </pc:spChg>
        <pc:spChg chg="mod">
          <ac:chgData name="Richard Chalk" userId="287f8aa4f4de1d19" providerId="LiveId" clId="{608F63CB-45A7-49F3-B5DC-2933E64F764D}" dt="2023-02-05T13:54:18.200" v="3466" actId="20577"/>
          <ac:spMkLst>
            <pc:docMk/>
            <pc:sldMk cId="2198235054" sldId="349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5T13:54:22.180" v="3467" actId="478"/>
          <ac:picMkLst>
            <pc:docMk/>
            <pc:sldMk cId="2198235054" sldId="349"/>
            <ac:picMk id="3" creationId="{2CE6E9EA-3315-D88D-0178-5E40887D2F05}"/>
          </ac:picMkLst>
        </pc:picChg>
        <pc:picChg chg="add mod ord">
          <ac:chgData name="Richard Chalk" userId="287f8aa4f4de1d19" providerId="LiveId" clId="{608F63CB-45A7-49F3-B5DC-2933E64F764D}" dt="2023-02-05T13:56:37.819" v="3473" actId="167"/>
          <ac:picMkLst>
            <pc:docMk/>
            <pc:sldMk cId="2198235054" sldId="349"/>
            <ac:picMk id="9" creationId="{D6F4D546-779E-9A93-23DE-348D9DE712FF}"/>
          </ac:picMkLst>
        </pc:picChg>
        <pc:picChg chg="del">
          <ac:chgData name="Richard Chalk" userId="287f8aa4f4de1d19" providerId="LiveId" clId="{608F63CB-45A7-49F3-B5DC-2933E64F764D}" dt="2023-02-05T13:54:23.881" v="3468" actId="478"/>
          <ac:picMkLst>
            <pc:docMk/>
            <pc:sldMk cId="2198235054" sldId="349"/>
            <ac:picMk id="13" creationId="{C08A4E06-6C0E-9DE5-2F83-747757A26976}"/>
          </ac:picMkLst>
        </pc:picChg>
      </pc:sldChg>
      <pc:sldChg chg="addSp delSp modSp add mod">
        <pc:chgData name="Richard Chalk" userId="287f8aa4f4de1d19" providerId="LiveId" clId="{608F63CB-45A7-49F3-B5DC-2933E64F764D}" dt="2023-02-05T14:00:32.806" v="3709" actId="22"/>
        <pc:sldMkLst>
          <pc:docMk/>
          <pc:sldMk cId="1511897945" sldId="350"/>
        </pc:sldMkLst>
        <pc:spChg chg="mod">
          <ac:chgData name="Richard Chalk" userId="287f8aa4f4de1d19" providerId="LiveId" clId="{608F63CB-45A7-49F3-B5DC-2933E64F764D}" dt="2023-02-05T13:59:58.373" v="3707" actId="113"/>
          <ac:spMkLst>
            <pc:docMk/>
            <pc:sldMk cId="1511897945" sldId="350"/>
            <ac:spMk id="4" creationId="{39B30CE5-53A2-E885-D4A2-E6DBD4E473AC}"/>
          </ac:spMkLst>
        </pc:spChg>
        <pc:spChg chg="del">
          <ac:chgData name="Richard Chalk" userId="287f8aa4f4de1d19" providerId="LiveId" clId="{608F63CB-45A7-49F3-B5DC-2933E64F764D}" dt="2023-02-05T13:59:54.975" v="3706" actId="478"/>
          <ac:spMkLst>
            <pc:docMk/>
            <pc:sldMk cId="1511897945" sldId="350"/>
            <ac:spMk id="5" creationId="{38AB76F3-5321-9AF2-5A65-EFB426BCA27C}"/>
          </ac:spMkLst>
        </pc:spChg>
        <pc:spChg chg="del">
          <ac:chgData name="Richard Chalk" userId="287f8aa4f4de1d19" providerId="LiveId" clId="{608F63CB-45A7-49F3-B5DC-2933E64F764D}" dt="2023-02-05T13:59:54.975" v="3706" actId="478"/>
          <ac:spMkLst>
            <pc:docMk/>
            <pc:sldMk cId="1511897945" sldId="350"/>
            <ac:spMk id="7" creationId="{1BF7D137-B2CF-9401-1E8A-39CC32D0E83E}"/>
          </ac:spMkLst>
        </pc:spChg>
        <pc:spChg chg="del">
          <ac:chgData name="Richard Chalk" userId="287f8aa4f4de1d19" providerId="LiveId" clId="{608F63CB-45A7-49F3-B5DC-2933E64F764D}" dt="2023-02-05T13:59:54.975" v="3706" actId="478"/>
          <ac:spMkLst>
            <pc:docMk/>
            <pc:sldMk cId="1511897945" sldId="350"/>
            <ac:spMk id="8" creationId="{2ACCAA5D-EA04-3458-7CC3-DA55DB5A783E}"/>
          </ac:spMkLst>
        </pc:spChg>
        <pc:spChg chg="del">
          <ac:chgData name="Richard Chalk" userId="287f8aa4f4de1d19" providerId="LiveId" clId="{608F63CB-45A7-49F3-B5DC-2933E64F764D}" dt="2023-02-05T13:59:54.975" v="3706" actId="478"/>
          <ac:spMkLst>
            <pc:docMk/>
            <pc:sldMk cId="1511897945" sldId="350"/>
            <ac:spMk id="11" creationId="{629F7025-8D1A-54C8-8F33-C72B87719BA2}"/>
          </ac:spMkLst>
        </pc:spChg>
        <pc:spChg chg="mod">
          <ac:chgData name="Richard Chalk" userId="287f8aa4f4de1d19" providerId="LiveId" clId="{608F63CB-45A7-49F3-B5DC-2933E64F764D}" dt="2023-02-05T13:59:09.653" v="3641" actId="20577"/>
          <ac:spMkLst>
            <pc:docMk/>
            <pc:sldMk cId="1511897945" sldId="350"/>
            <ac:spMk id="92" creationId="{00000000-0000-0000-0000-000000000000}"/>
          </ac:spMkLst>
        </pc:spChg>
        <pc:picChg chg="add mod ord">
          <ac:chgData name="Richard Chalk" userId="287f8aa4f4de1d19" providerId="LiveId" clId="{608F63CB-45A7-49F3-B5DC-2933E64F764D}" dt="2023-02-05T13:59:51.801" v="3705" actId="167"/>
          <ac:picMkLst>
            <pc:docMk/>
            <pc:sldMk cId="1511897945" sldId="350"/>
            <ac:picMk id="3" creationId="{52CE516D-DDB7-A392-5195-C9F267D315E2}"/>
          </ac:picMkLst>
        </pc:picChg>
        <pc:picChg chg="del mod">
          <ac:chgData name="Richard Chalk" userId="287f8aa4f4de1d19" providerId="LiveId" clId="{608F63CB-45A7-49F3-B5DC-2933E64F764D}" dt="2023-02-05T13:59:31.091" v="3702" actId="478"/>
          <ac:picMkLst>
            <pc:docMk/>
            <pc:sldMk cId="1511897945" sldId="350"/>
            <ac:picMk id="9" creationId="{D6F4D546-779E-9A93-23DE-348D9DE712FF}"/>
          </ac:picMkLst>
        </pc:picChg>
        <pc:picChg chg="add del">
          <ac:chgData name="Richard Chalk" userId="287f8aa4f4de1d19" providerId="LiveId" clId="{608F63CB-45A7-49F3-B5DC-2933E64F764D}" dt="2023-02-05T14:00:32.806" v="3709" actId="22"/>
          <ac:picMkLst>
            <pc:docMk/>
            <pc:sldMk cId="1511897945" sldId="350"/>
            <ac:picMk id="12" creationId="{6E52D39F-7AC3-9D64-3CC0-A34EA48137E9}"/>
          </ac:picMkLst>
        </pc:picChg>
      </pc:sldChg>
      <pc:sldChg chg="addSp delSp modSp add mod modNotesTx">
        <pc:chgData name="Richard Chalk" userId="287f8aa4f4de1d19" providerId="LiveId" clId="{608F63CB-45A7-49F3-B5DC-2933E64F764D}" dt="2023-02-05T14:01:05.308" v="3735" actId="6549"/>
        <pc:sldMkLst>
          <pc:docMk/>
          <pc:sldMk cId="1822801059" sldId="351"/>
        </pc:sldMkLst>
        <pc:spChg chg="mod">
          <ac:chgData name="Richard Chalk" userId="287f8aa4f4de1d19" providerId="LiveId" clId="{608F63CB-45A7-49F3-B5DC-2933E64F764D}" dt="2023-02-05T14:00:44.235" v="3731" actId="20577"/>
          <ac:spMkLst>
            <pc:docMk/>
            <pc:sldMk cId="1822801059" sldId="351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5T14:00:46.134" v="3732" actId="478"/>
          <ac:picMkLst>
            <pc:docMk/>
            <pc:sldMk cId="1822801059" sldId="351"/>
            <ac:picMk id="3" creationId="{52CE516D-DDB7-A392-5195-C9F267D315E2}"/>
          </ac:picMkLst>
        </pc:picChg>
        <pc:picChg chg="add mod">
          <ac:chgData name="Richard Chalk" userId="287f8aa4f4de1d19" providerId="LiveId" clId="{608F63CB-45A7-49F3-B5DC-2933E64F764D}" dt="2023-02-05T14:01:00.544" v="3734" actId="1076"/>
          <ac:picMkLst>
            <pc:docMk/>
            <pc:sldMk cId="1822801059" sldId="351"/>
            <ac:picMk id="5" creationId="{4B928126-3B5F-7F3A-4C14-1A6062DA696A}"/>
          </ac:picMkLst>
        </pc:picChg>
      </pc:sldChg>
      <pc:sldChg chg="addSp delSp modSp add mod">
        <pc:chgData name="Richard Chalk" userId="287f8aa4f4de1d19" providerId="LiveId" clId="{608F63CB-45A7-49F3-B5DC-2933E64F764D}" dt="2023-02-05T14:02:08.931" v="3744" actId="1076"/>
        <pc:sldMkLst>
          <pc:docMk/>
          <pc:sldMk cId="2658943920" sldId="352"/>
        </pc:sldMkLst>
        <pc:spChg chg="mod">
          <ac:chgData name="Richard Chalk" userId="287f8aa4f4de1d19" providerId="LiveId" clId="{608F63CB-45A7-49F3-B5DC-2933E64F764D}" dt="2023-02-05T14:01:53.998" v="3741" actId="20577"/>
          <ac:spMkLst>
            <pc:docMk/>
            <pc:sldMk cId="2658943920" sldId="352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5T14:02:08.931" v="3744" actId="1076"/>
          <ac:picMkLst>
            <pc:docMk/>
            <pc:sldMk cId="2658943920" sldId="352"/>
            <ac:picMk id="3" creationId="{2E73B4C4-E958-86DB-40A5-AB1F9E6927E6}"/>
          </ac:picMkLst>
        </pc:picChg>
        <pc:picChg chg="del">
          <ac:chgData name="Richard Chalk" userId="287f8aa4f4de1d19" providerId="LiveId" clId="{608F63CB-45A7-49F3-B5DC-2933E64F764D}" dt="2023-02-05T14:01:55.965" v="3742" actId="478"/>
          <ac:picMkLst>
            <pc:docMk/>
            <pc:sldMk cId="2658943920" sldId="352"/>
            <ac:picMk id="5" creationId="{4B928126-3B5F-7F3A-4C14-1A6062DA696A}"/>
          </ac:picMkLst>
        </pc:picChg>
      </pc:sldChg>
      <pc:sldChg chg="addSp delSp modSp add mod">
        <pc:chgData name="Richard Chalk" userId="287f8aa4f4de1d19" providerId="LiveId" clId="{608F63CB-45A7-49F3-B5DC-2933E64F764D}" dt="2023-02-05T19:05:09.543" v="5460" actId="20577"/>
        <pc:sldMkLst>
          <pc:docMk/>
          <pc:sldMk cId="3781018921" sldId="353"/>
        </pc:sldMkLst>
        <pc:spChg chg="mod">
          <ac:chgData name="Richard Chalk" userId="287f8aa4f4de1d19" providerId="LiveId" clId="{608F63CB-45A7-49F3-B5DC-2933E64F764D}" dt="2023-02-05T19:05:01.374" v="5456" actId="14100"/>
          <ac:spMkLst>
            <pc:docMk/>
            <pc:sldMk cId="3781018921" sldId="353"/>
            <ac:spMk id="4" creationId="{39B30CE5-53A2-E885-D4A2-E6DBD4E473AC}"/>
          </ac:spMkLst>
        </pc:spChg>
        <pc:spChg chg="add del">
          <ac:chgData name="Richard Chalk" userId="287f8aa4f4de1d19" providerId="LiveId" clId="{608F63CB-45A7-49F3-B5DC-2933E64F764D}" dt="2023-02-05T14:06:39.030" v="3934" actId="478"/>
          <ac:spMkLst>
            <pc:docMk/>
            <pc:sldMk cId="3781018921" sldId="353"/>
            <ac:spMk id="9" creationId="{67439B5E-DFF0-6013-228C-88FFB213831B}"/>
          </ac:spMkLst>
        </pc:spChg>
        <pc:spChg chg="add mod">
          <ac:chgData name="Richard Chalk" userId="287f8aa4f4de1d19" providerId="LiveId" clId="{608F63CB-45A7-49F3-B5DC-2933E64F764D}" dt="2023-02-05T14:06:44.153" v="3939" actId="1036"/>
          <ac:spMkLst>
            <pc:docMk/>
            <pc:sldMk cId="3781018921" sldId="353"/>
            <ac:spMk id="12" creationId="{60719226-2C48-F6E2-D342-2C2060762C7B}"/>
          </ac:spMkLst>
        </pc:spChg>
        <pc:spChg chg="add mod">
          <ac:chgData name="Richard Chalk" userId="287f8aa4f4de1d19" providerId="LiveId" clId="{608F63CB-45A7-49F3-B5DC-2933E64F764D}" dt="2023-02-05T14:11:58.788" v="4047" actId="1036"/>
          <ac:spMkLst>
            <pc:docMk/>
            <pc:sldMk cId="3781018921" sldId="353"/>
            <ac:spMk id="15" creationId="{B658C971-0B76-F8F4-7252-4263E2E05D4E}"/>
          </ac:spMkLst>
        </pc:spChg>
        <pc:spChg chg="add mod">
          <ac:chgData name="Richard Chalk" userId="287f8aa4f4de1d19" providerId="LiveId" clId="{608F63CB-45A7-49F3-B5DC-2933E64F764D}" dt="2023-02-05T19:05:09.543" v="5460" actId="20577"/>
          <ac:spMkLst>
            <pc:docMk/>
            <pc:sldMk cId="3781018921" sldId="353"/>
            <ac:spMk id="16" creationId="{A94F4DFF-040A-8B7E-404B-3F44A2AF531C}"/>
          </ac:spMkLst>
        </pc:spChg>
        <pc:spChg chg="mod">
          <ac:chgData name="Richard Chalk" userId="287f8aa4f4de1d19" providerId="LiveId" clId="{608F63CB-45A7-49F3-B5DC-2933E64F764D}" dt="2023-02-05T14:03:46.446" v="3760" actId="20577"/>
          <ac:spMkLst>
            <pc:docMk/>
            <pc:sldMk cId="3781018921" sldId="353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5T14:04:19.400" v="3835" actId="478"/>
          <ac:picMkLst>
            <pc:docMk/>
            <pc:sldMk cId="3781018921" sldId="353"/>
            <ac:picMk id="3" creationId="{2E73B4C4-E958-86DB-40A5-AB1F9E6927E6}"/>
          </ac:picMkLst>
        </pc:picChg>
        <pc:picChg chg="add mod">
          <ac:chgData name="Richard Chalk" userId="287f8aa4f4de1d19" providerId="LiveId" clId="{608F63CB-45A7-49F3-B5DC-2933E64F764D}" dt="2023-02-05T14:04:57.843" v="3863" actId="1035"/>
          <ac:picMkLst>
            <pc:docMk/>
            <pc:sldMk cId="3781018921" sldId="353"/>
            <ac:picMk id="5" creationId="{9E37006D-09EB-2235-4C4A-CB2D8EEABCF1}"/>
          </ac:picMkLst>
        </pc:picChg>
        <pc:picChg chg="add mod">
          <ac:chgData name="Richard Chalk" userId="287f8aa4f4de1d19" providerId="LiveId" clId="{608F63CB-45A7-49F3-B5DC-2933E64F764D}" dt="2023-02-05T14:04:57.843" v="3863" actId="1035"/>
          <ac:picMkLst>
            <pc:docMk/>
            <pc:sldMk cId="3781018921" sldId="353"/>
            <ac:picMk id="8" creationId="{FC25F3E9-C9FD-0D87-1FAA-F74099940030}"/>
          </ac:picMkLst>
        </pc:picChg>
        <pc:picChg chg="add del mod">
          <ac:chgData name="Richard Chalk" userId="287f8aa4f4de1d19" providerId="LiveId" clId="{608F63CB-45A7-49F3-B5DC-2933E64F764D}" dt="2023-02-05T14:10:13.667" v="3954" actId="478"/>
          <ac:picMkLst>
            <pc:docMk/>
            <pc:sldMk cId="3781018921" sldId="353"/>
            <ac:picMk id="11" creationId="{5881098A-E212-AE62-462E-D4A2579EB3C8}"/>
          </ac:picMkLst>
        </pc:picChg>
        <pc:picChg chg="add mod">
          <ac:chgData name="Richard Chalk" userId="287f8aa4f4de1d19" providerId="LiveId" clId="{608F63CB-45A7-49F3-B5DC-2933E64F764D}" dt="2023-02-05T14:11:58.788" v="4047" actId="1036"/>
          <ac:picMkLst>
            <pc:docMk/>
            <pc:sldMk cId="3781018921" sldId="353"/>
            <ac:picMk id="14" creationId="{383A74DD-1EEF-4851-6884-C4374DBFA472}"/>
          </ac:picMkLst>
        </pc:picChg>
      </pc:sldChg>
      <pc:sldChg chg="addSp modSp add mod">
        <pc:chgData name="Richard Chalk" userId="287f8aa4f4de1d19" providerId="LiveId" clId="{608F63CB-45A7-49F3-B5DC-2933E64F764D}" dt="2023-02-05T19:03:17.089" v="5428" actId="1076"/>
        <pc:sldMkLst>
          <pc:docMk/>
          <pc:sldMk cId="1775535746" sldId="354"/>
        </pc:sldMkLst>
        <pc:spChg chg="add mod">
          <ac:chgData name="Richard Chalk" userId="287f8aa4f4de1d19" providerId="LiveId" clId="{608F63CB-45A7-49F3-B5DC-2933E64F764D}" dt="2023-02-05T19:03:17.089" v="5428" actId="1076"/>
          <ac:spMkLst>
            <pc:docMk/>
            <pc:sldMk cId="1775535746" sldId="354"/>
            <ac:spMk id="2" creationId="{9DE83662-5B59-FFEB-D634-A5D9272A6406}"/>
          </ac:spMkLst>
        </pc:spChg>
        <pc:spChg chg="mod">
          <ac:chgData name="Richard Chalk" userId="287f8aa4f4de1d19" providerId="LiveId" clId="{608F63CB-45A7-49F3-B5DC-2933E64F764D}" dt="2023-02-05T19:02:29.986" v="5416" actId="207"/>
          <ac:spMkLst>
            <pc:docMk/>
            <pc:sldMk cId="1775535746" sldId="354"/>
            <ac:spMk id="4" creationId="{39B30CE5-53A2-E885-D4A2-E6DBD4E473AC}"/>
          </ac:spMkLst>
        </pc:spChg>
      </pc:sldChg>
      <pc:sldChg chg="modSp add mod ord">
        <pc:chgData name="Richard Chalk" userId="287f8aa4f4de1d19" providerId="LiveId" clId="{608F63CB-45A7-49F3-B5DC-2933E64F764D}" dt="2023-02-06T05:39:30.469" v="6735" actId="20577"/>
        <pc:sldMkLst>
          <pc:docMk/>
          <pc:sldMk cId="1486985174" sldId="355"/>
        </pc:sldMkLst>
        <pc:spChg chg="mod">
          <ac:chgData name="Richard Chalk" userId="287f8aa4f4de1d19" providerId="LiveId" clId="{608F63CB-45A7-49F3-B5DC-2933E64F764D}" dt="2023-02-06T05:39:30.469" v="6735" actId="20577"/>
          <ac:spMkLst>
            <pc:docMk/>
            <pc:sldMk cId="1486985174" sldId="355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608F63CB-45A7-49F3-B5DC-2933E64F764D}" dt="2023-02-20T17:17:22.088" v="9023" actId="1038"/>
        <pc:sldMkLst>
          <pc:docMk/>
          <pc:sldMk cId="75306995" sldId="356"/>
        </pc:sldMkLst>
        <pc:spChg chg="add del mod">
          <ac:chgData name="Richard Chalk" userId="287f8aa4f4de1d19" providerId="LiveId" clId="{608F63CB-45A7-49F3-B5DC-2933E64F764D}" dt="2023-02-05T18:32:30.704" v="4127" actId="478"/>
          <ac:spMkLst>
            <pc:docMk/>
            <pc:sldMk cId="75306995" sldId="356"/>
            <ac:spMk id="2" creationId="{CDFA95E3-0B8E-F55F-5DFC-9CBB99189977}"/>
          </ac:spMkLst>
        </pc:spChg>
        <pc:spChg chg="mod">
          <ac:chgData name="Richard Chalk" userId="287f8aa4f4de1d19" providerId="LiveId" clId="{608F63CB-45A7-49F3-B5DC-2933E64F764D}" dt="2023-02-20T17:17:06.653" v="8988" actId="20577"/>
          <ac:spMkLst>
            <pc:docMk/>
            <pc:sldMk cId="75306995" sldId="356"/>
            <ac:spMk id="4" creationId="{39B30CE5-53A2-E885-D4A2-E6DBD4E473AC}"/>
          </ac:spMkLst>
        </pc:spChg>
        <pc:spChg chg="add mod">
          <ac:chgData name="Richard Chalk" userId="287f8aa4f4de1d19" providerId="LiveId" clId="{608F63CB-45A7-49F3-B5DC-2933E64F764D}" dt="2023-02-05T18:34:52.804" v="4201" actId="1035"/>
          <ac:spMkLst>
            <pc:docMk/>
            <pc:sldMk cId="75306995" sldId="356"/>
            <ac:spMk id="9" creationId="{5734E269-7EE2-39F7-22B8-0A85FC9AC425}"/>
          </ac:spMkLst>
        </pc:spChg>
        <pc:spChg chg="add mod">
          <ac:chgData name="Richard Chalk" userId="287f8aa4f4de1d19" providerId="LiveId" clId="{608F63CB-45A7-49F3-B5DC-2933E64F764D}" dt="2023-02-05T18:35:17.498" v="4212" actId="1035"/>
          <ac:spMkLst>
            <pc:docMk/>
            <pc:sldMk cId="75306995" sldId="356"/>
            <ac:spMk id="10" creationId="{B27E2BB3-9059-8620-97EF-594490DF3859}"/>
          </ac:spMkLst>
        </pc:spChg>
        <pc:spChg chg="del">
          <ac:chgData name="Richard Chalk" userId="287f8aa4f4de1d19" providerId="LiveId" clId="{608F63CB-45A7-49F3-B5DC-2933E64F764D}" dt="2023-02-05T14:15:05.450" v="4112" actId="478"/>
          <ac:spMkLst>
            <pc:docMk/>
            <pc:sldMk cId="75306995" sldId="356"/>
            <ac:spMk id="12" creationId="{60719226-2C48-F6E2-D342-2C2060762C7B}"/>
          </ac:spMkLst>
        </pc:spChg>
        <pc:spChg chg="del">
          <ac:chgData name="Richard Chalk" userId="287f8aa4f4de1d19" providerId="LiveId" clId="{608F63CB-45A7-49F3-B5DC-2933E64F764D}" dt="2023-02-05T14:15:05.450" v="4112" actId="478"/>
          <ac:spMkLst>
            <pc:docMk/>
            <pc:sldMk cId="75306995" sldId="356"/>
            <ac:spMk id="15" creationId="{B658C971-0B76-F8F4-7252-4263E2E05D4E}"/>
          </ac:spMkLst>
        </pc:spChg>
        <pc:spChg chg="mod">
          <ac:chgData name="Richard Chalk" userId="287f8aa4f4de1d19" providerId="LiveId" clId="{608F63CB-45A7-49F3-B5DC-2933E64F764D}" dt="2023-02-05T18:43:47.888" v="4464" actId="20577"/>
          <ac:spMkLst>
            <pc:docMk/>
            <pc:sldMk cId="75306995" sldId="356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20T17:17:22.088" v="9023" actId="1038"/>
          <ac:picMkLst>
            <pc:docMk/>
            <pc:sldMk cId="75306995" sldId="356"/>
            <ac:picMk id="2" creationId="{D192AB0F-56B3-FB66-F249-D19C2B3531A8}"/>
          </ac:picMkLst>
        </pc:picChg>
        <pc:picChg chg="del">
          <ac:chgData name="Richard Chalk" userId="287f8aa4f4de1d19" providerId="LiveId" clId="{608F63CB-45A7-49F3-B5DC-2933E64F764D}" dt="2023-02-05T14:15:01.658" v="4109" actId="478"/>
          <ac:picMkLst>
            <pc:docMk/>
            <pc:sldMk cId="75306995" sldId="356"/>
            <ac:picMk id="5" creationId="{9E37006D-09EB-2235-4C4A-CB2D8EEABCF1}"/>
          </ac:picMkLst>
        </pc:picChg>
        <pc:picChg chg="add mod">
          <ac:chgData name="Richard Chalk" userId="287f8aa4f4de1d19" providerId="LiveId" clId="{608F63CB-45A7-49F3-B5DC-2933E64F764D}" dt="2023-02-05T18:34:06.360" v="4164" actId="1035"/>
          <ac:picMkLst>
            <pc:docMk/>
            <pc:sldMk cId="75306995" sldId="356"/>
            <ac:picMk id="7" creationId="{193F17AF-0BDC-2792-FC0E-5E4250278B92}"/>
          </ac:picMkLst>
        </pc:picChg>
        <pc:picChg chg="del">
          <ac:chgData name="Richard Chalk" userId="287f8aa4f4de1d19" providerId="LiveId" clId="{608F63CB-45A7-49F3-B5DC-2933E64F764D}" dt="2023-02-05T14:15:03.468" v="4110" actId="478"/>
          <ac:picMkLst>
            <pc:docMk/>
            <pc:sldMk cId="75306995" sldId="356"/>
            <ac:picMk id="8" creationId="{FC25F3E9-C9FD-0D87-1FAA-F74099940030}"/>
          </ac:picMkLst>
        </pc:picChg>
        <pc:picChg chg="del">
          <ac:chgData name="Richard Chalk" userId="287f8aa4f4de1d19" providerId="LiveId" clId="{608F63CB-45A7-49F3-B5DC-2933E64F764D}" dt="2023-02-05T14:15:04.133" v="4111" actId="478"/>
          <ac:picMkLst>
            <pc:docMk/>
            <pc:sldMk cId="75306995" sldId="356"/>
            <ac:picMk id="14" creationId="{383A74DD-1EEF-4851-6884-C4374DBFA472}"/>
          </ac:picMkLst>
        </pc:picChg>
      </pc:sldChg>
      <pc:sldChg chg="addSp delSp modSp add mod modNotesTx">
        <pc:chgData name="Richard Chalk" userId="287f8aa4f4de1d19" providerId="LiveId" clId="{608F63CB-45A7-49F3-B5DC-2933E64F764D}" dt="2023-02-05T18:48:25.489" v="4469" actId="20577"/>
        <pc:sldMkLst>
          <pc:docMk/>
          <pc:sldMk cId="319766070" sldId="357"/>
        </pc:sldMkLst>
        <pc:spChg chg="mod">
          <ac:chgData name="Richard Chalk" userId="287f8aa4f4de1d19" providerId="LiveId" clId="{608F63CB-45A7-49F3-B5DC-2933E64F764D}" dt="2023-02-05T18:40:29.942" v="4411" actId="113"/>
          <ac:spMkLst>
            <pc:docMk/>
            <pc:sldMk cId="319766070" sldId="357"/>
            <ac:spMk id="4" creationId="{39B30CE5-53A2-E885-D4A2-E6DBD4E473AC}"/>
          </ac:spMkLst>
        </pc:spChg>
        <pc:spChg chg="add mod">
          <ac:chgData name="Richard Chalk" userId="287f8aa4f4de1d19" providerId="LiveId" clId="{608F63CB-45A7-49F3-B5DC-2933E64F764D}" dt="2023-02-05T18:38:27.245" v="4292" actId="1076"/>
          <ac:spMkLst>
            <pc:docMk/>
            <pc:sldMk cId="319766070" sldId="357"/>
            <ac:spMk id="5" creationId="{0A20180D-EE8D-7F15-CA8D-5806EB86FBB4}"/>
          </ac:spMkLst>
        </pc:spChg>
        <pc:spChg chg="mod ord">
          <ac:chgData name="Richard Chalk" userId="287f8aa4f4de1d19" providerId="LiveId" clId="{608F63CB-45A7-49F3-B5DC-2933E64F764D}" dt="2023-02-05T18:37:08.117" v="4219" actId="14100"/>
          <ac:spMkLst>
            <pc:docMk/>
            <pc:sldMk cId="319766070" sldId="357"/>
            <ac:spMk id="9" creationId="{5734E269-7EE2-39F7-22B8-0A85FC9AC425}"/>
          </ac:spMkLst>
        </pc:spChg>
        <pc:spChg chg="add mod">
          <ac:chgData name="Richard Chalk" userId="287f8aa4f4de1d19" providerId="LiveId" clId="{608F63CB-45A7-49F3-B5DC-2933E64F764D}" dt="2023-02-05T18:39:27.590" v="4330" actId="14100"/>
          <ac:spMkLst>
            <pc:docMk/>
            <pc:sldMk cId="319766070" sldId="357"/>
            <ac:spMk id="12" creationId="{80E5E396-2DBA-7FCE-038C-54F6EC0AE7F0}"/>
          </ac:spMkLst>
        </pc:spChg>
        <pc:spChg chg="add mod">
          <ac:chgData name="Richard Chalk" userId="287f8aa4f4de1d19" providerId="LiveId" clId="{608F63CB-45A7-49F3-B5DC-2933E64F764D}" dt="2023-02-05T18:48:25.489" v="4469" actId="20577"/>
          <ac:spMkLst>
            <pc:docMk/>
            <pc:sldMk cId="319766070" sldId="357"/>
            <ac:spMk id="13" creationId="{81C53483-6280-9FD9-419B-385362BEE863}"/>
          </ac:spMkLst>
        </pc:spChg>
        <pc:picChg chg="add mod">
          <ac:chgData name="Richard Chalk" userId="287f8aa4f4de1d19" providerId="LiveId" clId="{608F63CB-45A7-49F3-B5DC-2933E64F764D}" dt="2023-02-05T18:36:55.087" v="4216" actId="1076"/>
          <ac:picMkLst>
            <pc:docMk/>
            <pc:sldMk cId="319766070" sldId="357"/>
            <ac:picMk id="3" creationId="{B803049F-CF89-5F91-8FCD-E5A8678B4566}"/>
          </ac:picMkLst>
        </pc:picChg>
        <pc:picChg chg="del">
          <ac:chgData name="Richard Chalk" userId="287f8aa4f4de1d19" providerId="LiveId" clId="{608F63CB-45A7-49F3-B5DC-2933E64F764D}" dt="2023-02-05T18:35:32.959" v="4214" actId="478"/>
          <ac:picMkLst>
            <pc:docMk/>
            <pc:sldMk cId="319766070" sldId="357"/>
            <ac:picMk id="7" creationId="{193F17AF-0BDC-2792-FC0E-5E4250278B92}"/>
          </ac:picMkLst>
        </pc:picChg>
        <pc:picChg chg="add mod">
          <ac:chgData name="Richard Chalk" userId="287f8aa4f4de1d19" providerId="LiveId" clId="{608F63CB-45A7-49F3-B5DC-2933E64F764D}" dt="2023-02-05T18:39:11.175" v="4309" actId="1038"/>
          <ac:picMkLst>
            <pc:docMk/>
            <pc:sldMk cId="319766070" sldId="357"/>
            <ac:picMk id="11" creationId="{9C2D6DBC-3385-EB5A-2268-3F2CFB1E4745}"/>
          </ac:picMkLst>
        </pc:picChg>
      </pc:sldChg>
      <pc:sldChg chg="addSp delSp modSp add mod">
        <pc:chgData name="Richard Chalk" userId="287f8aa4f4de1d19" providerId="LiveId" clId="{608F63CB-45A7-49F3-B5DC-2933E64F764D}" dt="2023-02-05T19:01:46.226" v="5385" actId="14100"/>
        <pc:sldMkLst>
          <pc:docMk/>
          <pc:sldMk cId="3553714272" sldId="358"/>
        </pc:sldMkLst>
        <pc:spChg chg="mod">
          <ac:chgData name="Richard Chalk" userId="287f8aa4f4de1d19" providerId="LiveId" clId="{608F63CB-45A7-49F3-B5DC-2933E64F764D}" dt="2023-02-05T19:01:46.226" v="5385" actId="14100"/>
          <ac:spMkLst>
            <pc:docMk/>
            <pc:sldMk cId="3553714272" sldId="358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5T18:49:51.821" v="4542" actId="1076"/>
          <ac:picMkLst>
            <pc:docMk/>
            <pc:sldMk cId="3553714272" sldId="358"/>
            <ac:picMk id="3" creationId="{BF0FEBDE-CACA-81EC-72DA-9F817A2776CF}"/>
          </ac:picMkLst>
        </pc:picChg>
        <pc:picChg chg="del">
          <ac:chgData name="Richard Chalk" userId="287f8aa4f4de1d19" providerId="LiveId" clId="{608F63CB-45A7-49F3-B5DC-2933E64F764D}" dt="2023-02-05T18:49:17.797" v="4501" actId="478"/>
          <ac:picMkLst>
            <pc:docMk/>
            <pc:sldMk cId="3553714272" sldId="358"/>
            <ac:picMk id="1028" creationId="{AEAD412C-1205-A9E5-F913-706014E54D7D}"/>
          </ac:picMkLst>
        </pc:picChg>
        <pc:picChg chg="add del mod">
          <ac:chgData name="Richard Chalk" userId="287f8aa4f4de1d19" providerId="LiveId" clId="{608F63CB-45A7-49F3-B5DC-2933E64F764D}" dt="2023-02-05T18:49:47.001" v="4539" actId="478"/>
          <ac:picMkLst>
            <pc:docMk/>
            <pc:sldMk cId="3553714272" sldId="358"/>
            <ac:picMk id="2050" creationId="{5F606270-EB5E-BDAD-15C3-FD230060EB2A}"/>
          </ac:picMkLst>
        </pc:picChg>
      </pc:sldChg>
      <pc:sldChg chg="addSp delSp modSp add mod">
        <pc:chgData name="Richard Chalk" userId="287f8aa4f4de1d19" providerId="LiveId" clId="{608F63CB-45A7-49F3-B5DC-2933E64F764D}" dt="2023-02-05T18:54:06.812" v="4687" actId="5793"/>
        <pc:sldMkLst>
          <pc:docMk/>
          <pc:sldMk cId="995407167" sldId="359"/>
        </pc:sldMkLst>
        <pc:spChg chg="mod">
          <ac:chgData name="Richard Chalk" userId="287f8aa4f4de1d19" providerId="LiveId" clId="{608F63CB-45A7-49F3-B5DC-2933E64F764D}" dt="2023-02-05T18:54:06.812" v="4687" actId="5793"/>
          <ac:spMkLst>
            <pc:docMk/>
            <pc:sldMk cId="995407167" sldId="359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5T18:53:31.753" v="4660" actId="1036"/>
          <ac:spMkLst>
            <pc:docMk/>
            <pc:sldMk cId="995407167" sldId="359"/>
            <ac:spMk id="9" creationId="{5734E269-7EE2-39F7-22B8-0A85FC9AC425}"/>
          </ac:spMkLst>
        </pc:spChg>
        <pc:spChg chg="mod">
          <ac:chgData name="Richard Chalk" userId="287f8aa4f4de1d19" providerId="LiveId" clId="{608F63CB-45A7-49F3-B5DC-2933E64F764D}" dt="2023-02-05T18:53:35.844" v="4661" actId="1076"/>
          <ac:spMkLst>
            <pc:docMk/>
            <pc:sldMk cId="995407167" sldId="359"/>
            <ac:spMk id="10" creationId="{B27E2BB3-9059-8620-97EF-594490DF3859}"/>
          </ac:spMkLst>
        </pc:spChg>
        <pc:spChg chg="mod">
          <ac:chgData name="Richard Chalk" userId="287f8aa4f4de1d19" providerId="LiveId" clId="{608F63CB-45A7-49F3-B5DC-2933E64F764D}" dt="2023-02-05T18:53:55.190" v="4664" actId="20577"/>
          <ac:spMkLst>
            <pc:docMk/>
            <pc:sldMk cId="995407167" sldId="359"/>
            <ac:spMk id="92" creationId="{00000000-0000-0000-0000-000000000000}"/>
          </ac:spMkLst>
        </pc:spChg>
        <pc:picChg chg="add mod ord">
          <ac:chgData name="Richard Chalk" userId="287f8aa4f4de1d19" providerId="LiveId" clId="{608F63CB-45A7-49F3-B5DC-2933E64F764D}" dt="2023-02-05T18:53:27.876" v="4656" actId="167"/>
          <ac:picMkLst>
            <pc:docMk/>
            <pc:sldMk cId="995407167" sldId="359"/>
            <ac:picMk id="3" creationId="{4BF8E555-7FD5-A1BF-D2D9-88F443F0294C}"/>
          </ac:picMkLst>
        </pc:picChg>
        <pc:picChg chg="del">
          <ac:chgData name="Richard Chalk" userId="287f8aa4f4de1d19" providerId="LiveId" clId="{608F63CB-45A7-49F3-B5DC-2933E64F764D}" dt="2023-02-05T18:53:06.468" v="4652" actId="478"/>
          <ac:picMkLst>
            <pc:docMk/>
            <pc:sldMk cId="995407167" sldId="359"/>
            <ac:picMk id="7" creationId="{193F17AF-0BDC-2792-FC0E-5E4250278B92}"/>
          </ac:picMkLst>
        </pc:picChg>
      </pc:sldChg>
      <pc:sldChg chg="addSp modSp add mod modNotesTx">
        <pc:chgData name="Richard Chalk" userId="287f8aa4f4de1d19" providerId="LiveId" clId="{608F63CB-45A7-49F3-B5DC-2933E64F764D}" dt="2023-02-05T19:01:17.442" v="5353" actId="20577"/>
        <pc:sldMkLst>
          <pc:docMk/>
          <pc:sldMk cId="492243388" sldId="360"/>
        </pc:sldMkLst>
        <pc:spChg chg="add mod">
          <ac:chgData name="Richard Chalk" userId="287f8aa4f4de1d19" providerId="LiveId" clId="{608F63CB-45A7-49F3-B5DC-2933E64F764D}" dt="2023-02-05T18:59:45.792" v="5198" actId="207"/>
          <ac:spMkLst>
            <pc:docMk/>
            <pc:sldMk cId="492243388" sldId="360"/>
            <ac:spMk id="2" creationId="{E0920984-763D-8321-8D25-3001C738E72F}"/>
          </ac:spMkLst>
        </pc:spChg>
        <pc:spChg chg="mod">
          <ac:chgData name="Richard Chalk" userId="287f8aa4f4de1d19" providerId="LiveId" clId="{608F63CB-45A7-49F3-B5DC-2933E64F764D}" dt="2023-02-05T18:59:07.603" v="5151" actId="1035"/>
          <ac:spMkLst>
            <pc:docMk/>
            <pc:sldMk cId="492243388" sldId="360"/>
            <ac:spMk id="4" creationId="{39B30CE5-53A2-E885-D4A2-E6DBD4E473AC}"/>
          </ac:spMkLst>
        </pc:spChg>
        <pc:spChg chg="add mod">
          <ac:chgData name="Richard Chalk" userId="287f8aa4f4de1d19" providerId="LiveId" clId="{608F63CB-45A7-49F3-B5DC-2933E64F764D}" dt="2023-02-05T18:57:55.974" v="5086" actId="1038"/>
          <ac:spMkLst>
            <pc:docMk/>
            <pc:sldMk cId="492243388" sldId="360"/>
            <ac:spMk id="8" creationId="{B90907B8-ADEE-6AF5-EB01-34EDD0DD226B}"/>
          </ac:spMkLst>
        </pc:spChg>
        <pc:spChg chg="mod">
          <ac:chgData name="Richard Chalk" userId="287f8aa4f4de1d19" providerId="LiveId" clId="{608F63CB-45A7-49F3-B5DC-2933E64F764D}" dt="2023-02-05T18:59:07.603" v="5151" actId="1035"/>
          <ac:spMkLst>
            <pc:docMk/>
            <pc:sldMk cId="492243388" sldId="360"/>
            <ac:spMk id="9" creationId="{5734E269-7EE2-39F7-22B8-0A85FC9AC425}"/>
          </ac:spMkLst>
        </pc:spChg>
        <pc:spChg chg="mod">
          <ac:chgData name="Richard Chalk" userId="287f8aa4f4de1d19" providerId="LiveId" clId="{608F63CB-45A7-49F3-B5DC-2933E64F764D}" dt="2023-02-05T18:59:07.603" v="5151" actId="1035"/>
          <ac:spMkLst>
            <pc:docMk/>
            <pc:sldMk cId="492243388" sldId="360"/>
            <ac:spMk id="10" creationId="{B27E2BB3-9059-8620-97EF-594490DF3859}"/>
          </ac:spMkLst>
        </pc:spChg>
        <pc:spChg chg="add mod">
          <ac:chgData name="Richard Chalk" userId="287f8aa4f4de1d19" providerId="LiveId" clId="{608F63CB-45A7-49F3-B5DC-2933E64F764D}" dt="2023-02-05T18:57:38.502" v="5070" actId="14100"/>
          <ac:spMkLst>
            <pc:docMk/>
            <pc:sldMk cId="492243388" sldId="360"/>
            <ac:spMk id="11" creationId="{6D43A27C-A386-BE1A-97F7-D0C57520E64D}"/>
          </ac:spMkLst>
        </pc:spChg>
        <pc:spChg chg="add mod">
          <ac:chgData name="Richard Chalk" userId="287f8aa4f4de1d19" providerId="LiveId" clId="{608F63CB-45A7-49F3-B5DC-2933E64F764D}" dt="2023-02-05T19:00:09.490" v="5205" actId="1035"/>
          <ac:spMkLst>
            <pc:docMk/>
            <pc:sldMk cId="492243388" sldId="360"/>
            <ac:spMk id="12" creationId="{FB11A370-8CF4-CA4D-A069-D10939C6F329}"/>
          </ac:spMkLst>
        </pc:spChg>
        <pc:spChg chg="mod">
          <ac:chgData name="Richard Chalk" userId="287f8aa4f4de1d19" providerId="LiveId" clId="{608F63CB-45A7-49F3-B5DC-2933E64F764D}" dt="2023-02-05T18:54:12.534" v="4689" actId="20577"/>
          <ac:spMkLst>
            <pc:docMk/>
            <pc:sldMk cId="492243388" sldId="360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5T18:57:02.065" v="5034" actId="1036"/>
          <ac:picMkLst>
            <pc:docMk/>
            <pc:sldMk cId="492243388" sldId="360"/>
            <ac:picMk id="5" creationId="{9C2DEF19-5BE0-3EF7-8094-1CD08BEA8D08}"/>
          </ac:picMkLst>
        </pc:picChg>
        <pc:picChg chg="mod">
          <ac:chgData name="Richard Chalk" userId="287f8aa4f4de1d19" providerId="LiveId" clId="{608F63CB-45A7-49F3-B5DC-2933E64F764D}" dt="2023-02-05T18:59:07.603" v="5151" actId="1035"/>
          <ac:picMkLst>
            <pc:docMk/>
            <pc:sldMk cId="492243388" sldId="360"/>
            <ac:picMk id="7" creationId="{193F17AF-0BDC-2792-FC0E-5E4250278B92}"/>
          </ac:picMkLst>
        </pc:picChg>
      </pc:sldChg>
      <pc:sldChg chg="addSp delSp modSp add mod">
        <pc:chgData name="Richard Chalk" userId="287f8aa4f4de1d19" providerId="LiveId" clId="{608F63CB-45A7-49F3-B5DC-2933E64F764D}" dt="2023-02-06T05:40:43.161" v="6752" actId="1035"/>
        <pc:sldMkLst>
          <pc:docMk/>
          <pc:sldMk cId="1902219244" sldId="361"/>
        </pc:sldMkLst>
        <pc:spChg chg="mod">
          <ac:chgData name="Richard Chalk" userId="287f8aa4f4de1d19" providerId="LiveId" clId="{608F63CB-45A7-49F3-B5DC-2933E64F764D}" dt="2023-02-06T05:40:13.974" v="6747" actId="20577"/>
          <ac:spMkLst>
            <pc:docMk/>
            <pc:sldMk cId="1902219244" sldId="361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6T05:40:34.153" v="6748" actId="478"/>
          <ac:picMkLst>
            <pc:docMk/>
            <pc:sldMk cId="1902219244" sldId="361"/>
            <ac:picMk id="3" creationId="{BF0FEBDE-CACA-81EC-72DA-9F817A2776CF}"/>
          </ac:picMkLst>
        </pc:picChg>
        <pc:picChg chg="add mod">
          <ac:chgData name="Richard Chalk" userId="287f8aa4f4de1d19" providerId="LiveId" clId="{608F63CB-45A7-49F3-B5DC-2933E64F764D}" dt="2023-02-06T05:40:43.161" v="6752" actId="1035"/>
          <ac:picMkLst>
            <pc:docMk/>
            <pc:sldMk cId="1902219244" sldId="361"/>
            <ac:picMk id="5122" creationId="{72E028E5-9C53-6920-E716-0FDABE07C58C}"/>
          </ac:picMkLst>
        </pc:picChg>
      </pc:sldChg>
      <pc:sldChg chg="modSp add mod">
        <pc:chgData name="Richard Chalk" userId="287f8aa4f4de1d19" providerId="LiveId" clId="{608F63CB-45A7-49F3-B5DC-2933E64F764D}" dt="2023-02-05T19:11:06.527" v="5686" actId="1037"/>
        <pc:sldMkLst>
          <pc:docMk/>
          <pc:sldMk cId="1596014964" sldId="362"/>
        </pc:sldMkLst>
        <pc:spChg chg="mod">
          <ac:chgData name="Richard Chalk" userId="287f8aa4f4de1d19" providerId="LiveId" clId="{608F63CB-45A7-49F3-B5DC-2933E64F764D}" dt="2023-02-05T19:11:06.527" v="5686" actId="1037"/>
          <ac:spMkLst>
            <pc:docMk/>
            <pc:sldMk cId="1596014964" sldId="362"/>
            <ac:spMk id="2" creationId="{9DE83662-5B59-FFEB-D634-A5D9272A6406}"/>
          </ac:spMkLst>
        </pc:spChg>
        <pc:spChg chg="mod">
          <ac:chgData name="Richard Chalk" userId="287f8aa4f4de1d19" providerId="LiveId" clId="{608F63CB-45A7-49F3-B5DC-2933E64F764D}" dt="2023-02-05T19:10:57.438" v="5614" actId="207"/>
          <ac:spMkLst>
            <pc:docMk/>
            <pc:sldMk cId="1596014964" sldId="362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5T19:11:06.527" v="5686" actId="1037"/>
          <ac:spMkLst>
            <pc:docMk/>
            <pc:sldMk cId="1596014964" sldId="362"/>
            <ac:spMk id="8" creationId="{2ACCAA5D-EA04-3458-7CC3-DA55DB5A783E}"/>
          </ac:spMkLst>
        </pc:spChg>
        <pc:spChg chg="mod">
          <ac:chgData name="Richard Chalk" userId="287f8aa4f4de1d19" providerId="LiveId" clId="{608F63CB-45A7-49F3-B5DC-2933E64F764D}" dt="2023-02-05T19:08:59.188" v="5473" actId="20577"/>
          <ac:spMkLst>
            <pc:docMk/>
            <pc:sldMk cId="1596014964" sldId="362"/>
            <ac:spMk id="92" creationId="{00000000-0000-0000-0000-000000000000}"/>
          </ac:spMkLst>
        </pc:spChg>
        <pc:picChg chg="mod">
          <ac:chgData name="Richard Chalk" userId="287f8aa4f4de1d19" providerId="LiveId" clId="{608F63CB-45A7-49F3-B5DC-2933E64F764D}" dt="2023-02-05T19:11:06.527" v="5686" actId="1037"/>
          <ac:picMkLst>
            <pc:docMk/>
            <pc:sldMk cId="1596014964" sldId="362"/>
            <ac:picMk id="9" creationId="{26EFA066-FF27-A00A-C6FD-91DB252B501F}"/>
          </ac:picMkLst>
        </pc:picChg>
      </pc:sldChg>
      <pc:sldChg chg="addSp delSp modSp add mod modNotesTx">
        <pc:chgData name="Richard Chalk" userId="287f8aa4f4de1d19" providerId="LiveId" clId="{608F63CB-45A7-49F3-B5DC-2933E64F764D}" dt="2023-02-05T19:12:53.596" v="5797" actId="20577"/>
        <pc:sldMkLst>
          <pc:docMk/>
          <pc:sldMk cId="1577827772" sldId="363"/>
        </pc:sldMkLst>
        <pc:spChg chg="mod">
          <ac:chgData name="Richard Chalk" userId="287f8aa4f4de1d19" providerId="LiveId" clId="{608F63CB-45A7-49F3-B5DC-2933E64F764D}" dt="2023-02-05T19:12:25.763" v="5735" actId="1036"/>
          <ac:spMkLst>
            <pc:docMk/>
            <pc:sldMk cId="1577827772" sldId="363"/>
            <ac:spMk id="2" creationId="{CC7269BF-F040-BD73-B1F0-675BD3CF8643}"/>
          </ac:spMkLst>
        </pc:spChg>
        <pc:spChg chg="mod">
          <ac:chgData name="Richard Chalk" userId="287f8aa4f4de1d19" providerId="LiveId" clId="{608F63CB-45A7-49F3-B5DC-2933E64F764D}" dt="2023-02-05T19:12:25.763" v="5735" actId="1036"/>
          <ac:spMkLst>
            <pc:docMk/>
            <pc:sldMk cId="1577827772" sldId="363"/>
            <ac:spMk id="8" creationId="{2ACCAA5D-EA04-3458-7CC3-DA55DB5A783E}"/>
          </ac:spMkLst>
        </pc:spChg>
        <pc:spChg chg="mod">
          <ac:chgData name="Richard Chalk" userId="287f8aa4f4de1d19" providerId="LiveId" clId="{608F63CB-45A7-49F3-B5DC-2933E64F764D}" dt="2023-02-05T19:11:40.345" v="5703" actId="20577"/>
          <ac:spMkLst>
            <pc:docMk/>
            <pc:sldMk cId="1577827772" sldId="363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5T19:12:03.074" v="5704" actId="478"/>
          <ac:picMkLst>
            <pc:docMk/>
            <pc:sldMk cId="1577827772" sldId="363"/>
            <ac:picMk id="5" creationId="{36CD5F69-8FCE-9A7A-680A-9A5B8BE890A9}"/>
          </ac:picMkLst>
        </pc:picChg>
        <pc:picChg chg="add mod ord">
          <ac:chgData name="Richard Chalk" userId="287f8aa4f4de1d19" providerId="LiveId" clId="{608F63CB-45A7-49F3-B5DC-2933E64F764D}" dt="2023-02-05T19:12:10.561" v="5709" actId="1076"/>
          <ac:picMkLst>
            <pc:docMk/>
            <pc:sldMk cId="1577827772" sldId="363"/>
            <ac:picMk id="7" creationId="{826BEDD6-E391-B780-0965-4A40F26370F3}"/>
          </ac:picMkLst>
        </pc:picChg>
      </pc:sldChg>
      <pc:sldChg chg="addSp delSp modSp add mod">
        <pc:chgData name="Richard Chalk" userId="287f8aa4f4de1d19" providerId="LiveId" clId="{608F63CB-45A7-49F3-B5DC-2933E64F764D}" dt="2023-02-06T05:52:16.110" v="7223" actId="1076"/>
        <pc:sldMkLst>
          <pc:docMk/>
          <pc:sldMk cId="4020549239" sldId="364"/>
        </pc:sldMkLst>
        <pc:spChg chg="mod">
          <ac:chgData name="Richard Chalk" userId="287f8aa4f4de1d19" providerId="LiveId" clId="{608F63CB-45A7-49F3-B5DC-2933E64F764D}" dt="2023-02-05T19:25:59.503" v="6198" actId="207"/>
          <ac:spMkLst>
            <pc:docMk/>
            <pc:sldMk cId="4020549239" sldId="364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6T05:52:16.110" v="7223" actId="1076"/>
          <ac:spMkLst>
            <pc:docMk/>
            <pc:sldMk cId="4020549239" sldId="364"/>
            <ac:spMk id="5" creationId="{38AB76F3-5321-9AF2-5A65-EFB426BCA27C}"/>
          </ac:spMkLst>
        </pc:spChg>
        <pc:spChg chg="mod">
          <ac:chgData name="Richard Chalk" userId="287f8aa4f4de1d19" providerId="LiveId" clId="{608F63CB-45A7-49F3-B5DC-2933E64F764D}" dt="2023-02-05T19:22:47.011" v="5870" actId="1076"/>
          <ac:spMkLst>
            <pc:docMk/>
            <pc:sldMk cId="4020549239" sldId="364"/>
            <ac:spMk id="7" creationId="{1BF7D137-B2CF-9401-1E8A-39CC32D0E83E}"/>
          </ac:spMkLst>
        </pc:spChg>
        <pc:spChg chg="mod">
          <ac:chgData name="Richard Chalk" userId="287f8aa4f4de1d19" providerId="LiveId" clId="{608F63CB-45A7-49F3-B5DC-2933E64F764D}" dt="2023-02-05T19:22:06.824" v="5820" actId="14100"/>
          <ac:spMkLst>
            <pc:docMk/>
            <pc:sldMk cId="4020549239" sldId="364"/>
            <ac:spMk id="8" creationId="{2ACCAA5D-EA04-3458-7CC3-DA55DB5A783E}"/>
          </ac:spMkLst>
        </pc:spChg>
        <pc:spChg chg="add mod">
          <ac:chgData name="Richard Chalk" userId="287f8aa4f4de1d19" providerId="LiveId" clId="{608F63CB-45A7-49F3-B5DC-2933E64F764D}" dt="2023-02-05T19:22:43.058" v="5869" actId="14100"/>
          <ac:spMkLst>
            <pc:docMk/>
            <pc:sldMk cId="4020549239" sldId="364"/>
            <ac:spMk id="10" creationId="{DEC45156-F6EB-97CF-C29B-5C08050FE2A8}"/>
          </ac:spMkLst>
        </pc:spChg>
        <pc:spChg chg="add mod">
          <ac:chgData name="Richard Chalk" userId="287f8aa4f4de1d19" providerId="LiveId" clId="{608F63CB-45A7-49F3-B5DC-2933E64F764D}" dt="2023-02-05T19:23:55.872" v="6009" actId="1036"/>
          <ac:spMkLst>
            <pc:docMk/>
            <pc:sldMk cId="4020549239" sldId="364"/>
            <ac:spMk id="11" creationId="{BBDCFDBB-87D6-6F42-1355-771322EF4EA2}"/>
          </ac:spMkLst>
        </pc:spChg>
        <pc:spChg chg="add mod">
          <ac:chgData name="Richard Chalk" userId="287f8aa4f4de1d19" providerId="LiveId" clId="{608F63CB-45A7-49F3-B5DC-2933E64F764D}" dt="2023-02-05T19:23:51.563" v="6001" actId="1036"/>
          <ac:spMkLst>
            <pc:docMk/>
            <pc:sldMk cId="4020549239" sldId="364"/>
            <ac:spMk id="12" creationId="{075FA250-EDDE-D534-4505-003F444E5DF2}"/>
          </ac:spMkLst>
        </pc:spChg>
        <pc:spChg chg="add mod">
          <ac:chgData name="Richard Chalk" userId="287f8aa4f4de1d19" providerId="LiveId" clId="{608F63CB-45A7-49F3-B5DC-2933E64F764D}" dt="2023-02-05T19:24:34.783" v="6093" actId="20577"/>
          <ac:spMkLst>
            <pc:docMk/>
            <pc:sldMk cId="4020549239" sldId="364"/>
            <ac:spMk id="13" creationId="{8753BFD6-036F-658C-ED7F-4C023975A0D0}"/>
          </ac:spMkLst>
        </pc:spChg>
        <pc:spChg chg="add mod">
          <ac:chgData name="Richard Chalk" userId="287f8aa4f4de1d19" providerId="LiveId" clId="{608F63CB-45A7-49F3-B5DC-2933E64F764D}" dt="2023-02-05T19:24:31.558" v="6091" actId="1035"/>
          <ac:spMkLst>
            <pc:docMk/>
            <pc:sldMk cId="4020549239" sldId="364"/>
            <ac:spMk id="14" creationId="{F6D04E77-1878-71FD-A76B-E6D97F035387}"/>
          </ac:spMkLst>
        </pc:spChg>
        <pc:spChg chg="add mod">
          <ac:chgData name="Richard Chalk" userId="287f8aa4f4de1d19" providerId="LiveId" clId="{608F63CB-45A7-49F3-B5DC-2933E64F764D}" dt="2023-02-05T19:25:08.615" v="6111" actId="1036"/>
          <ac:spMkLst>
            <pc:docMk/>
            <pc:sldMk cId="4020549239" sldId="364"/>
            <ac:spMk id="15" creationId="{910AF7B0-77F5-2C81-6E78-685BBDE2A2F0}"/>
          </ac:spMkLst>
        </pc:spChg>
        <pc:spChg chg="add mod">
          <ac:chgData name="Richard Chalk" userId="287f8aa4f4de1d19" providerId="LiveId" clId="{608F63CB-45A7-49F3-B5DC-2933E64F764D}" dt="2023-02-05T19:25:04.244" v="6100" actId="14100"/>
          <ac:spMkLst>
            <pc:docMk/>
            <pc:sldMk cId="4020549239" sldId="364"/>
            <ac:spMk id="16" creationId="{D54630E2-33C0-094A-8463-2D9EF5159146}"/>
          </ac:spMkLst>
        </pc:spChg>
        <pc:spChg chg="mod">
          <ac:chgData name="Richard Chalk" userId="287f8aa4f4de1d19" providerId="LiveId" clId="{608F63CB-45A7-49F3-B5DC-2933E64F764D}" dt="2023-02-05T19:17:48.071" v="5807" actId="20577"/>
          <ac:spMkLst>
            <pc:docMk/>
            <pc:sldMk cId="4020549239" sldId="364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5T19:19:06.461" v="5808" actId="478"/>
          <ac:picMkLst>
            <pc:docMk/>
            <pc:sldMk cId="4020549239" sldId="364"/>
            <ac:picMk id="3" creationId="{5BAA3BDD-5841-AAD1-6583-CA4464DD91A0}"/>
          </ac:picMkLst>
        </pc:picChg>
        <pc:picChg chg="add mod ord">
          <ac:chgData name="Richard Chalk" userId="287f8aa4f4de1d19" providerId="LiveId" clId="{608F63CB-45A7-49F3-B5DC-2933E64F764D}" dt="2023-02-05T19:21:44.839" v="5812" actId="167"/>
          <ac:picMkLst>
            <pc:docMk/>
            <pc:sldMk cId="4020549239" sldId="364"/>
            <ac:picMk id="9" creationId="{F13ECA4B-CA78-97D2-377B-C85B0497575A}"/>
          </ac:picMkLst>
        </pc:picChg>
      </pc:sldChg>
      <pc:sldChg chg="addSp delSp modSp add mod">
        <pc:chgData name="Richard Chalk" userId="287f8aa4f4de1d19" providerId="LiveId" clId="{608F63CB-45A7-49F3-B5DC-2933E64F764D}" dt="2023-02-05T19:28:14.028" v="6216" actId="1076"/>
        <pc:sldMkLst>
          <pc:docMk/>
          <pc:sldMk cId="3756294968" sldId="365"/>
        </pc:sldMkLst>
        <pc:spChg chg="mod">
          <ac:chgData name="Richard Chalk" userId="287f8aa4f4de1d19" providerId="LiveId" clId="{608F63CB-45A7-49F3-B5DC-2933E64F764D}" dt="2023-02-05T19:27:39.942" v="6209" actId="20577"/>
          <ac:spMkLst>
            <pc:docMk/>
            <pc:sldMk cId="3756294968" sldId="365"/>
            <ac:spMk id="92" creationId="{00000000-0000-0000-0000-000000000000}"/>
          </ac:spMkLst>
        </pc:spChg>
        <pc:picChg chg="add del mod">
          <ac:chgData name="Richard Chalk" userId="287f8aa4f4de1d19" providerId="LiveId" clId="{608F63CB-45A7-49F3-B5DC-2933E64F764D}" dt="2023-02-05T19:27:59.692" v="6213" actId="478"/>
          <ac:picMkLst>
            <pc:docMk/>
            <pc:sldMk cId="3756294968" sldId="365"/>
            <ac:picMk id="3" creationId="{BBC06169-DB95-BB89-A489-C1F56A7973BD}"/>
          </ac:picMkLst>
        </pc:picChg>
        <pc:picChg chg="del">
          <ac:chgData name="Richard Chalk" userId="287f8aa4f4de1d19" providerId="LiveId" clId="{608F63CB-45A7-49F3-B5DC-2933E64F764D}" dt="2023-02-05T19:27:42.821" v="6210" actId="478"/>
          <ac:picMkLst>
            <pc:docMk/>
            <pc:sldMk cId="3756294968" sldId="365"/>
            <ac:picMk id="5" creationId="{4B928126-3B5F-7F3A-4C14-1A6062DA696A}"/>
          </ac:picMkLst>
        </pc:picChg>
        <pc:picChg chg="add mod">
          <ac:chgData name="Richard Chalk" userId="287f8aa4f4de1d19" providerId="LiveId" clId="{608F63CB-45A7-49F3-B5DC-2933E64F764D}" dt="2023-02-05T19:28:14.028" v="6216" actId="1076"/>
          <ac:picMkLst>
            <pc:docMk/>
            <pc:sldMk cId="3756294968" sldId="365"/>
            <ac:picMk id="8" creationId="{8468D300-8885-14A5-4AC9-B28F9D08CA66}"/>
          </ac:picMkLst>
        </pc:picChg>
      </pc:sldChg>
      <pc:sldChg chg="addSp delSp modSp add mod">
        <pc:chgData name="Richard Chalk" userId="287f8aa4f4de1d19" providerId="LiveId" clId="{608F63CB-45A7-49F3-B5DC-2933E64F764D}" dt="2023-02-05T19:28:54.509" v="6232" actId="1076"/>
        <pc:sldMkLst>
          <pc:docMk/>
          <pc:sldMk cId="907182917" sldId="366"/>
        </pc:sldMkLst>
        <pc:spChg chg="mod">
          <ac:chgData name="Richard Chalk" userId="287f8aa4f4de1d19" providerId="LiveId" clId="{608F63CB-45A7-49F3-B5DC-2933E64F764D}" dt="2023-02-05T19:28:41.695" v="6229" actId="20577"/>
          <ac:spMkLst>
            <pc:docMk/>
            <pc:sldMk cId="907182917" sldId="366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5T19:28:54.509" v="6232" actId="1076"/>
          <ac:picMkLst>
            <pc:docMk/>
            <pc:sldMk cId="907182917" sldId="366"/>
            <ac:picMk id="3" creationId="{30E30A8B-6F62-5585-B0AC-9DD8B60B6628}"/>
          </ac:picMkLst>
        </pc:picChg>
        <pc:picChg chg="del">
          <ac:chgData name="Richard Chalk" userId="287f8aa4f4de1d19" providerId="LiveId" clId="{608F63CB-45A7-49F3-B5DC-2933E64F764D}" dt="2023-02-05T19:28:43.403" v="6230" actId="478"/>
          <ac:picMkLst>
            <pc:docMk/>
            <pc:sldMk cId="907182917" sldId="366"/>
            <ac:picMk id="8" creationId="{8468D300-8885-14A5-4AC9-B28F9D08CA66}"/>
          </ac:picMkLst>
        </pc:picChg>
      </pc:sldChg>
      <pc:sldChg chg="addSp delSp modSp add mod">
        <pc:chgData name="Richard Chalk" userId="287f8aa4f4de1d19" providerId="LiveId" clId="{608F63CB-45A7-49F3-B5DC-2933E64F764D}" dt="2023-02-05T19:29:26.965" v="6246" actId="1076"/>
        <pc:sldMkLst>
          <pc:docMk/>
          <pc:sldMk cId="2219594067" sldId="367"/>
        </pc:sldMkLst>
        <pc:spChg chg="mod">
          <ac:chgData name="Richard Chalk" userId="287f8aa4f4de1d19" providerId="LiveId" clId="{608F63CB-45A7-49F3-B5DC-2933E64F764D}" dt="2023-02-05T19:29:16.197" v="6243" actId="20577"/>
          <ac:spMkLst>
            <pc:docMk/>
            <pc:sldMk cId="2219594067" sldId="367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5T19:29:23.247" v="6244" actId="478"/>
          <ac:picMkLst>
            <pc:docMk/>
            <pc:sldMk cId="2219594067" sldId="367"/>
            <ac:picMk id="3" creationId="{30E30A8B-6F62-5585-B0AC-9DD8B60B6628}"/>
          </ac:picMkLst>
        </pc:picChg>
        <pc:picChg chg="add mod">
          <ac:chgData name="Richard Chalk" userId="287f8aa4f4de1d19" providerId="LiveId" clId="{608F63CB-45A7-49F3-B5DC-2933E64F764D}" dt="2023-02-05T19:29:26.965" v="6246" actId="1076"/>
          <ac:picMkLst>
            <pc:docMk/>
            <pc:sldMk cId="2219594067" sldId="367"/>
            <ac:picMk id="5" creationId="{BBB0AB32-F7F5-594B-4BAF-116240C33CFF}"/>
          </ac:picMkLst>
        </pc:picChg>
      </pc:sldChg>
      <pc:sldChg chg="addSp delSp modSp add mod">
        <pc:chgData name="Richard Chalk" userId="287f8aa4f4de1d19" providerId="LiveId" clId="{608F63CB-45A7-49F3-B5DC-2933E64F764D}" dt="2023-02-05T19:30:06.204" v="6256"/>
        <pc:sldMkLst>
          <pc:docMk/>
          <pc:sldMk cId="2384149175" sldId="368"/>
        </pc:sldMkLst>
        <pc:spChg chg="mod">
          <ac:chgData name="Richard Chalk" userId="287f8aa4f4de1d19" providerId="LiveId" clId="{608F63CB-45A7-49F3-B5DC-2933E64F764D}" dt="2023-02-05T19:29:33.905" v="6251" actId="20577"/>
          <ac:spMkLst>
            <pc:docMk/>
            <pc:sldMk cId="2384149175" sldId="368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5T19:29:56.263" v="6254" actId="1076"/>
          <ac:picMkLst>
            <pc:docMk/>
            <pc:sldMk cId="2384149175" sldId="368"/>
            <ac:picMk id="3" creationId="{3FE978E9-A532-E436-E922-99313828727A}"/>
          </ac:picMkLst>
        </pc:picChg>
        <pc:picChg chg="del">
          <ac:chgData name="Richard Chalk" userId="287f8aa4f4de1d19" providerId="LiveId" clId="{608F63CB-45A7-49F3-B5DC-2933E64F764D}" dt="2023-02-05T19:29:52.152" v="6252" actId="478"/>
          <ac:picMkLst>
            <pc:docMk/>
            <pc:sldMk cId="2384149175" sldId="368"/>
            <ac:picMk id="5" creationId="{BBB0AB32-F7F5-594B-4BAF-116240C33CFF}"/>
          </ac:picMkLst>
        </pc:picChg>
        <pc:picChg chg="add del mod">
          <ac:chgData name="Richard Chalk" userId="287f8aa4f4de1d19" providerId="LiveId" clId="{608F63CB-45A7-49F3-B5DC-2933E64F764D}" dt="2023-02-05T19:30:06.204" v="6256"/>
          <ac:picMkLst>
            <pc:docMk/>
            <pc:sldMk cId="2384149175" sldId="368"/>
            <ac:picMk id="7" creationId="{A6594629-A748-EE34-7DD8-32645365F769}"/>
          </ac:picMkLst>
        </pc:picChg>
      </pc:sldChg>
      <pc:sldChg chg="addSp delSp modSp add mod modNotesTx">
        <pc:chgData name="Richard Chalk" userId="287f8aa4f4de1d19" providerId="LiveId" clId="{608F63CB-45A7-49F3-B5DC-2933E64F764D}" dt="2023-02-06T05:34:54.729" v="6584" actId="6549"/>
        <pc:sldMkLst>
          <pc:docMk/>
          <pc:sldMk cId="930951203" sldId="369"/>
        </pc:sldMkLst>
        <pc:spChg chg="mod">
          <ac:chgData name="Richard Chalk" userId="287f8aa4f4de1d19" providerId="LiveId" clId="{608F63CB-45A7-49F3-B5DC-2933E64F764D}" dt="2023-02-05T19:35:16.048" v="6405" actId="20577"/>
          <ac:spMkLst>
            <pc:docMk/>
            <pc:sldMk cId="930951203" sldId="369"/>
            <ac:spMk id="4" creationId="{39B30CE5-53A2-E885-D4A2-E6DBD4E473AC}"/>
          </ac:spMkLst>
        </pc:spChg>
        <pc:spChg chg="add mod">
          <ac:chgData name="Richard Chalk" userId="287f8aa4f4de1d19" providerId="LiveId" clId="{608F63CB-45A7-49F3-B5DC-2933E64F764D}" dt="2023-02-05T19:49:00.079" v="6417" actId="20577"/>
          <ac:spMkLst>
            <pc:docMk/>
            <pc:sldMk cId="930951203" sldId="369"/>
            <ac:spMk id="11" creationId="{52DE5371-6029-5AE3-9436-8AF46C5D495E}"/>
          </ac:spMkLst>
        </pc:spChg>
        <pc:spChg chg="add mod">
          <ac:chgData name="Richard Chalk" userId="287f8aa4f4de1d19" providerId="LiveId" clId="{608F63CB-45A7-49F3-B5DC-2933E64F764D}" dt="2023-02-05T19:35:13.289" v="6404" actId="1076"/>
          <ac:spMkLst>
            <pc:docMk/>
            <pc:sldMk cId="930951203" sldId="369"/>
            <ac:spMk id="12" creationId="{3645B9DF-9B06-7176-DD4F-02A2B9314FAC}"/>
          </ac:spMkLst>
        </pc:spChg>
        <pc:spChg chg="add mod">
          <ac:chgData name="Richard Chalk" userId="287f8aa4f4de1d19" providerId="LiveId" clId="{608F63CB-45A7-49F3-B5DC-2933E64F764D}" dt="2023-02-05T19:34:20.613" v="6390" actId="20577"/>
          <ac:spMkLst>
            <pc:docMk/>
            <pc:sldMk cId="930951203" sldId="369"/>
            <ac:spMk id="13" creationId="{C20DE823-E5A5-3AD0-E45C-03F7803D4785}"/>
          </ac:spMkLst>
        </pc:spChg>
        <pc:spChg chg="add mod">
          <ac:chgData name="Richard Chalk" userId="287f8aa4f4de1d19" providerId="LiveId" clId="{608F63CB-45A7-49F3-B5DC-2933E64F764D}" dt="2023-02-06T05:32:16.731" v="6441" actId="1035"/>
          <ac:spMkLst>
            <pc:docMk/>
            <pc:sldMk cId="930951203" sldId="369"/>
            <ac:spMk id="16" creationId="{B1E706D4-6F77-F7C8-6AFF-9E4EB09E91C0}"/>
          </ac:spMkLst>
        </pc:spChg>
        <pc:spChg chg="add del mod">
          <ac:chgData name="Richard Chalk" userId="287f8aa4f4de1d19" providerId="LiveId" clId="{608F63CB-45A7-49F3-B5DC-2933E64F764D}" dt="2023-02-06T05:34:17.322" v="6570"/>
          <ac:spMkLst>
            <pc:docMk/>
            <pc:sldMk cId="930951203" sldId="369"/>
            <ac:spMk id="17" creationId="{9832F221-A75B-E46F-3B19-0FE8B3489D9B}"/>
          </ac:spMkLst>
        </pc:spChg>
        <pc:spChg chg="mod">
          <ac:chgData name="Richard Chalk" userId="287f8aa4f4de1d19" providerId="LiveId" clId="{608F63CB-45A7-49F3-B5DC-2933E64F764D}" dt="2023-02-05T19:30:12.998" v="6263" actId="20577"/>
          <ac:spMkLst>
            <pc:docMk/>
            <pc:sldMk cId="930951203" sldId="369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5T19:30:26.340" v="6303" actId="478"/>
          <ac:picMkLst>
            <pc:docMk/>
            <pc:sldMk cId="930951203" sldId="369"/>
            <ac:picMk id="3" creationId="{3FE978E9-A532-E436-E922-99313828727A}"/>
          </ac:picMkLst>
        </pc:picChg>
        <pc:picChg chg="add mod">
          <ac:chgData name="Richard Chalk" userId="287f8aa4f4de1d19" providerId="LiveId" clId="{608F63CB-45A7-49F3-B5DC-2933E64F764D}" dt="2023-02-05T19:32:32.155" v="6318" actId="1076"/>
          <ac:picMkLst>
            <pc:docMk/>
            <pc:sldMk cId="930951203" sldId="369"/>
            <ac:picMk id="5" creationId="{E7FF12A1-78B2-1594-2CA5-6E0457DAC658}"/>
          </ac:picMkLst>
        </pc:picChg>
        <pc:picChg chg="add del mod">
          <ac:chgData name="Richard Chalk" userId="287f8aa4f4de1d19" providerId="LiveId" clId="{608F63CB-45A7-49F3-B5DC-2933E64F764D}" dt="2023-02-05T19:31:59.625" v="6310" actId="478"/>
          <ac:picMkLst>
            <pc:docMk/>
            <pc:sldMk cId="930951203" sldId="369"/>
            <ac:picMk id="8" creationId="{AC1BC489-6A56-25C2-57AE-B8049756C6F0}"/>
          </ac:picMkLst>
        </pc:picChg>
        <pc:picChg chg="add mod">
          <ac:chgData name="Richard Chalk" userId="287f8aa4f4de1d19" providerId="LiveId" clId="{608F63CB-45A7-49F3-B5DC-2933E64F764D}" dt="2023-02-05T19:34:49.564" v="6392" actId="1076"/>
          <ac:picMkLst>
            <pc:docMk/>
            <pc:sldMk cId="930951203" sldId="369"/>
            <ac:picMk id="10" creationId="{C936320E-F400-4C01-86BB-86043DAEB76A}"/>
          </ac:picMkLst>
        </pc:picChg>
        <pc:picChg chg="add mod">
          <ac:chgData name="Richard Chalk" userId="287f8aa4f4de1d19" providerId="LiveId" clId="{608F63CB-45A7-49F3-B5DC-2933E64F764D}" dt="2023-02-05T19:35:38.511" v="6407" actId="1076"/>
          <ac:picMkLst>
            <pc:docMk/>
            <pc:sldMk cId="930951203" sldId="369"/>
            <ac:picMk id="15" creationId="{36D641BE-A621-3391-7483-8ACBC02D4AE8}"/>
          </ac:picMkLst>
        </pc:picChg>
      </pc:sldChg>
      <pc:sldChg chg="add del">
        <pc:chgData name="Richard Chalk" userId="287f8aa4f4de1d19" providerId="LiveId" clId="{608F63CB-45A7-49F3-B5DC-2933E64F764D}" dt="2023-02-06T05:30:25.505" v="6419"/>
        <pc:sldMkLst>
          <pc:docMk/>
          <pc:sldMk cId="3569986925" sldId="370"/>
        </pc:sldMkLst>
      </pc:sldChg>
      <pc:sldChg chg="modSp add mod">
        <pc:chgData name="Richard Chalk" userId="287f8aa4f4de1d19" providerId="LiveId" clId="{608F63CB-45A7-49F3-B5DC-2933E64F764D}" dt="2023-02-06T05:36:57.006" v="6725" actId="20577"/>
        <pc:sldMkLst>
          <pc:docMk/>
          <pc:sldMk cId="3961027923" sldId="370"/>
        </pc:sldMkLst>
        <pc:spChg chg="mod">
          <ac:chgData name="Richard Chalk" userId="287f8aa4f4de1d19" providerId="LiveId" clId="{608F63CB-45A7-49F3-B5DC-2933E64F764D}" dt="2023-02-06T05:36:57.006" v="6725" actId="20577"/>
          <ac:spMkLst>
            <pc:docMk/>
            <pc:sldMk cId="3961027923" sldId="370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608F63CB-45A7-49F3-B5DC-2933E64F764D}" dt="2023-02-06T05:36:26.940" v="6703" actId="478"/>
        <pc:sldMkLst>
          <pc:docMk/>
          <pc:sldMk cId="3276602793" sldId="371"/>
        </pc:sldMkLst>
        <pc:spChg chg="mod">
          <ac:chgData name="Richard Chalk" userId="287f8aa4f4de1d19" providerId="LiveId" clId="{608F63CB-45A7-49F3-B5DC-2933E64F764D}" dt="2023-02-06T05:36:04.864" v="6701" actId="14100"/>
          <ac:spMkLst>
            <pc:docMk/>
            <pc:sldMk cId="3276602793" sldId="371"/>
            <ac:spMk id="4" creationId="{39B30CE5-53A2-E885-D4A2-E6DBD4E473AC}"/>
          </ac:spMkLst>
        </pc:spChg>
        <pc:spChg chg="del">
          <ac:chgData name="Richard Chalk" userId="287f8aa4f4de1d19" providerId="LiveId" clId="{608F63CB-45A7-49F3-B5DC-2933E64F764D}" dt="2023-02-06T05:35:48.943" v="6695" actId="478"/>
          <ac:spMkLst>
            <pc:docMk/>
            <pc:sldMk cId="3276602793" sldId="371"/>
            <ac:spMk id="11" creationId="{52DE5371-6029-5AE3-9436-8AF46C5D495E}"/>
          </ac:spMkLst>
        </pc:spChg>
        <pc:spChg chg="del">
          <ac:chgData name="Richard Chalk" userId="287f8aa4f4de1d19" providerId="LiveId" clId="{608F63CB-45A7-49F3-B5DC-2933E64F764D}" dt="2023-02-06T05:35:47.856" v="6694" actId="478"/>
          <ac:spMkLst>
            <pc:docMk/>
            <pc:sldMk cId="3276602793" sldId="371"/>
            <ac:spMk id="12" creationId="{3645B9DF-9B06-7176-DD4F-02A2B9314FAC}"/>
          </ac:spMkLst>
        </pc:spChg>
        <pc:spChg chg="del">
          <ac:chgData name="Richard Chalk" userId="287f8aa4f4de1d19" providerId="LiveId" clId="{608F63CB-45A7-49F3-B5DC-2933E64F764D}" dt="2023-02-06T05:36:26.940" v="6703" actId="478"/>
          <ac:spMkLst>
            <pc:docMk/>
            <pc:sldMk cId="3276602793" sldId="371"/>
            <ac:spMk id="13" creationId="{C20DE823-E5A5-3AD0-E45C-03F7803D4785}"/>
          </ac:spMkLst>
        </pc:spChg>
        <pc:spChg chg="del">
          <ac:chgData name="Richard Chalk" userId="287f8aa4f4de1d19" providerId="LiveId" clId="{608F63CB-45A7-49F3-B5DC-2933E64F764D}" dt="2023-02-06T05:36:26.940" v="6703" actId="478"/>
          <ac:spMkLst>
            <pc:docMk/>
            <pc:sldMk cId="3276602793" sldId="371"/>
            <ac:spMk id="16" creationId="{B1E706D4-6F77-F7C8-6AFF-9E4EB09E91C0}"/>
          </ac:spMkLst>
        </pc:spChg>
        <pc:spChg chg="mod">
          <ac:chgData name="Richard Chalk" userId="287f8aa4f4de1d19" providerId="LiveId" clId="{608F63CB-45A7-49F3-B5DC-2933E64F764D}" dt="2023-02-06T05:34:23.845" v="6579" actId="20577"/>
          <ac:spMkLst>
            <pc:docMk/>
            <pc:sldMk cId="3276602793" sldId="371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6T05:34:40.890" v="6583" actId="1076"/>
          <ac:picMkLst>
            <pc:docMk/>
            <pc:sldMk cId="3276602793" sldId="371"/>
            <ac:picMk id="3" creationId="{57675E04-2B9E-250A-DA06-95181A7EA0C6}"/>
          </ac:picMkLst>
        </pc:picChg>
        <pc:picChg chg="del">
          <ac:chgData name="Richard Chalk" userId="287f8aa4f4de1d19" providerId="LiveId" clId="{608F63CB-45A7-49F3-B5DC-2933E64F764D}" dt="2023-02-06T05:34:25.511" v="6580" actId="478"/>
          <ac:picMkLst>
            <pc:docMk/>
            <pc:sldMk cId="3276602793" sldId="371"/>
            <ac:picMk id="5" creationId="{E7FF12A1-78B2-1594-2CA5-6E0457DAC658}"/>
          </ac:picMkLst>
        </pc:picChg>
        <pc:picChg chg="del">
          <ac:chgData name="Richard Chalk" userId="287f8aa4f4de1d19" providerId="LiveId" clId="{608F63CB-45A7-49F3-B5DC-2933E64F764D}" dt="2023-02-06T05:35:44.472" v="6693" actId="478"/>
          <ac:picMkLst>
            <pc:docMk/>
            <pc:sldMk cId="3276602793" sldId="371"/>
            <ac:picMk id="10" creationId="{C936320E-F400-4C01-86BB-86043DAEB76A}"/>
          </ac:picMkLst>
        </pc:picChg>
        <pc:picChg chg="del">
          <ac:chgData name="Richard Chalk" userId="287f8aa4f4de1d19" providerId="LiveId" clId="{608F63CB-45A7-49F3-B5DC-2933E64F764D}" dt="2023-02-06T05:36:20.977" v="6702" actId="478"/>
          <ac:picMkLst>
            <pc:docMk/>
            <pc:sldMk cId="3276602793" sldId="371"/>
            <ac:picMk id="15" creationId="{36D641BE-A621-3391-7483-8ACBC02D4AE8}"/>
          </ac:picMkLst>
        </pc:picChg>
      </pc:sldChg>
      <pc:sldChg chg="addSp delSp modSp add mod">
        <pc:chgData name="Richard Chalk" userId="287f8aa4f4de1d19" providerId="LiveId" clId="{608F63CB-45A7-49F3-B5DC-2933E64F764D}" dt="2023-02-06T05:48:35.022" v="7113"/>
        <pc:sldMkLst>
          <pc:docMk/>
          <pc:sldMk cId="816224172" sldId="372"/>
        </pc:sldMkLst>
        <pc:spChg chg="mod">
          <ac:chgData name="Richard Chalk" userId="287f8aa4f4de1d19" providerId="LiveId" clId="{608F63CB-45A7-49F3-B5DC-2933E64F764D}" dt="2023-02-06T05:48:24.792" v="7111" actId="20577"/>
          <ac:spMkLst>
            <pc:docMk/>
            <pc:sldMk cId="816224172" sldId="372"/>
            <ac:spMk id="4" creationId="{39B30CE5-53A2-E885-D4A2-E6DBD4E473AC}"/>
          </ac:spMkLst>
        </pc:spChg>
        <pc:spChg chg="add mod">
          <ac:chgData name="Richard Chalk" userId="287f8aa4f4de1d19" providerId="LiveId" clId="{608F63CB-45A7-49F3-B5DC-2933E64F764D}" dt="2023-02-06T05:47:25.490" v="7027" actId="1076"/>
          <ac:spMkLst>
            <pc:docMk/>
            <pc:sldMk cId="816224172" sldId="372"/>
            <ac:spMk id="9" creationId="{271163DC-2140-DBD6-136C-9F05CFC98868}"/>
          </ac:spMkLst>
        </pc:spChg>
        <pc:spChg chg="add del mod">
          <ac:chgData name="Richard Chalk" userId="287f8aa4f4de1d19" providerId="LiveId" clId="{608F63CB-45A7-49F3-B5DC-2933E64F764D}" dt="2023-02-06T05:48:35.022" v="7113"/>
          <ac:spMkLst>
            <pc:docMk/>
            <pc:sldMk cId="816224172" sldId="372"/>
            <ac:spMk id="12" creationId="{09AADB5C-98A8-A8C8-A1DE-FEB785E656BA}"/>
          </ac:spMkLst>
        </pc:spChg>
        <pc:spChg chg="mod">
          <ac:chgData name="Richard Chalk" userId="287f8aa4f4de1d19" providerId="LiveId" clId="{608F63CB-45A7-49F3-B5DC-2933E64F764D}" dt="2023-02-06T05:41:09.090" v="6768" actId="20577"/>
          <ac:spMkLst>
            <pc:docMk/>
            <pc:sldMk cId="816224172" sldId="372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6T05:41:36.041" v="6815" actId="478"/>
          <ac:picMkLst>
            <pc:docMk/>
            <pc:sldMk cId="816224172" sldId="372"/>
            <ac:picMk id="3" creationId="{57675E04-2B9E-250A-DA06-95181A7EA0C6}"/>
          </ac:picMkLst>
        </pc:picChg>
        <pc:picChg chg="add mod">
          <ac:chgData name="Richard Chalk" userId="287f8aa4f4de1d19" providerId="LiveId" clId="{608F63CB-45A7-49F3-B5DC-2933E64F764D}" dt="2023-02-06T05:43:17.170" v="7013" actId="1076"/>
          <ac:picMkLst>
            <pc:docMk/>
            <pc:sldMk cId="816224172" sldId="372"/>
            <ac:picMk id="5" creationId="{9E4EAE35-9447-B6E8-3B36-9AAE8E89D73D}"/>
          </ac:picMkLst>
        </pc:picChg>
        <pc:picChg chg="add mod">
          <ac:chgData name="Richard Chalk" userId="287f8aa4f4de1d19" providerId="LiveId" clId="{608F63CB-45A7-49F3-B5DC-2933E64F764D}" dt="2023-02-06T05:47:20.229" v="7024" actId="1076"/>
          <ac:picMkLst>
            <pc:docMk/>
            <pc:sldMk cId="816224172" sldId="372"/>
            <ac:picMk id="7" creationId="{E135CF86-FB0F-FE60-544B-9BA1675AEC63}"/>
          </ac:picMkLst>
        </pc:picChg>
        <pc:picChg chg="add mod">
          <ac:chgData name="Richard Chalk" userId="287f8aa4f4de1d19" providerId="LiveId" clId="{608F63CB-45A7-49F3-B5DC-2933E64F764D}" dt="2023-02-06T05:47:43.165" v="7095" actId="1037"/>
          <ac:picMkLst>
            <pc:docMk/>
            <pc:sldMk cId="816224172" sldId="372"/>
            <ac:picMk id="8" creationId="{1879FA03-674E-51C1-F833-0C23773F4ECD}"/>
          </ac:picMkLst>
        </pc:picChg>
        <pc:picChg chg="add del mod">
          <ac:chgData name="Richard Chalk" userId="287f8aa4f4de1d19" providerId="LiveId" clId="{608F63CB-45A7-49F3-B5DC-2933E64F764D}" dt="2023-02-06T05:48:35.022" v="7113"/>
          <ac:picMkLst>
            <pc:docMk/>
            <pc:sldMk cId="816224172" sldId="372"/>
            <ac:picMk id="10" creationId="{11D46ACF-4A75-5CD2-88C4-180260DAEE3B}"/>
          </ac:picMkLst>
        </pc:picChg>
        <pc:picChg chg="add del mod">
          <ac:chgData name="Richard Chalk" userId="287f8aa4f4de1d19" providerId="LiveId" clId="{608F63CB-45A7-49F3-B5DC-2933E64F764D}" dt="2023-02-06T05:48:35.022" v="7113"/>
          <ac:picMkLst>
            <pc:docMk/>
            <pc:sldMk cId="816224172" sldId="372"/>
            <ac:picMk id="11" creationId="{2483CFFE-4E84-8D0E-945A-2853CC574DC3}"/>
          </ac:picMkLst>
        </pc:picChg>
      </pc:sldChg>
      <pc:sldChg chg="addSp delSp modSp add mod modNotesTx">
        <pc:chgData name="Richard Chalk" userId="287f8aa4f4de1d19" providerId="LiveId" clId="{608F63CB-45A7-49F3-B5DC-2933E64F764D}" dt="2023-02-06T06:25:31.593" v="8338" actId="20577"/>
        <pc:sldMkLst>
          <pc:docMk/>
          <pc:sldMk cId="961383811" sldId="373"/>
        </pc:sldMkLst>
        <pc:spChg chg="mod">
          <ac:chgData name="Richard Chalk" userId="287f8aa4f4de1d19" providerId="LiveId" clId="{608F63CB-45A7-49F3-B5DC-2933E64F764D}" dt="2023-02-06T05:54:19.327" v="7264" actId="207"/>
          <ac:spMkLst>
            <pc:docMk/>
            <pc:sldMk cId="961383811" sldId="373"/>
            <ac:spMk id="4" creationId="{39B30CE5-53A2-E885-D4A2-E6DBD4E473AC}"/>
          </ac:spMkLst>
        </pc:spChg>
        <pc:spChg chg="del">
          <ac:chgData name="Richard Chalk" userId="287f8aa4f4de1d19" providerId="LiveId" clId="{608F63CB-45A7-49F3-B5DC-2933E64F764D}" dt="2023-02-06T05:49:01.681" v="7119" actId="478"/>
          <ac:spMkLst>
            <pc:docMk/>
            <pc:sldMk cId="961383811" sldId="373"/>
            <ac:spMk id="9" creationId="{271163DC-2140-DBD6-136C-9F05CFC98868}"/>
          </ac:spMkLst>
        </pc:spChg>
        <pc:spChg chg="add mod">
          <ac:chgData name="Richard Chalk" userId="287f8aa4f4de1d19" providerId="LiveId" clId="{608F63CB-45A7-49F3-B5DC-2933E64F764D}" dt="2023-02-06T05:50:05.818" v="7132" actId="1036"/>
          <ac:spMkLst>
            <pc:docMk/>
            <pc:sldMk cId="961383811" sldId="373"/>
            <ac:spMk id="12" creationId="{F18FB6AE-6CC1-6A75-E2B0-B221ADA00CDF}"/>
          </ac:spMkLst>
        </pc:spChg>
        <pc:spChg chg="add mod">
          <ac:chgData name="Richard Chalk" userId="287f8aa4f4de1d19" providerId="LiveId" clId="{608F63CB-45A7-49F3-B5DC-2933E64F764D}" dt="2023-02-06T05:52:08.652" v="7221" actId="14100"/>
          <ac:spMkLst>
            <pc:docMk/>
            <pc:sldMk cId="961383811" sldId="373"/>
            <ac:spMk id="13" creationId="{CBAF9D0F-ACC7-8B6E-4F4E-8AF8636B8631}"/>
          </ac:spMkLst>
        </pc:spChg>
        <pc:spChg chg="add mod">
          <ac:chgData name="Richard Chalk" userId="287f8aa4f4de1d19" providerId="LiveId" clId="{608F63CB-45A7-49F3-B5DC-2933E64F764D}" dt="2023-02-06T05:52:28.471" v="7230" actId="1036"/>
          <ac:spMkLst>
            <pc:docMk/>
            <pc:sldMk cId="961383811" sldId="373"/>
            <ac:spMk id="14" creationId="{B3E8597E-193A-CA63-B769-F05823855787}"/>
          </ac:spMkLst>
        </pc:spChg>
        <pc:spChg chg="add mod">
          <ac:chgData name="Richard Chalk" userId="287f8aa4f4de1d19" providerId="LiveId" clId="{608F63CB-45A7-49F3-B5DC-2933E64F764D}" dt="2023-02-06T05:52:34.554" v="7232" actId="1076"/>
          <ac:spMkLst>
            <pc:docMk/>
            <pc:sldMk cId="961383811" sldId="373"/>
            <ac:spMk id="15" creationId="{1B0B032F-8A87-89C2-CEAB-2867624D10D7}"/>
          </ac:spMkLst>
        </pc:spChg>
        <pc:spChg chg="add mod">
          <ac:chgData name="Richard Chalk" userId="287f8aa4f4de1d19" providerId="LiveId" clId="{608F63CB-45A7-49F3-B5DC-2933E64F764D}" dt="2023-02-06T05:54:34.373" v="7272" actId="20577"/>
          <ac:spMkLst>
            <pc:docMk/>
            <pc:sldMk cId="961383811" sldId="373"/>
            <ac:spMk id="20" creationId="{4274359C-17B2-4A11-8943-8E73FF08DDCC}"/>
          </ac:spMkLst>
        </pc:spChg>
        <pc:spChg chg="add mod">
          <ac:chgData name="Richard Chalk" userId="287f8aa4f4de1d19" providerId="LiveId" clId="{608F63CB-45A7-49F3-B5DC-2933E64F764D}" dt="2023-02-06T05:54:44.625" v="7276" actId="1076"/>
          <ac:spMkLst>
            <pc:docMk/>
            <pc:sldMk cId="961383811" sldId="373"/>
            <ac:spMk id="21" creationId="{51F7A29A-1A35-CDBC-6019-B71A2FC1421C}"/>
          </ac:spMkLst>
        </pc:spChg>
        <pc:spChg chg="add mod">
          <ac:chgData name="Richard Chalk" userId="287f8aa4f4de1d19" providerId="LiveId" clId="{608F63CB-45A7-49F3-B5DC-2933E64F764D}" dt="2023-02-06T05:54:56.638" v="7287" actId="14100"/>
          <ac:spMkLst>
            <pc:docMk/>
            <pc:sldMk cId="961383811" sldId="373"/>
            <ac:spMk id="22" creationId="{C81A7A14-10CE-2BFD-2650-7C3F6C369825}"/>
          </ac:spMkLst>
        </pc:spChg>
        <pc:spChg chg="add mod">
          <ac:chgData name="Richard Chalk" userId="287f8aa4f4de1d19" providerId="LiveId" clId="{608F63CB-45A7-49F3-B5DC-2933E64F764D}" dt="2023-02-06T05:55:11.242" v="7299" actId="14100"/>
          <ac:spMkLst>
            <pc:docMk/>
            <pc:sldMk cId="961383811" sldId="373"/>
            <ac:spMk id="23" creationId="{D83FD3CC-7098-F043-92DA-5B8303FD94A0}"/>
          </ac:spMkLst>
        </pc:spChg>
        <pc:spChg chg="mod">
          <ac:chgData name="Richard Chalk" userId="287f8aa4f4de1d19" providerId="LiveId" clId="{608F63CB-45A7-49F3-B5DC-2933E64F764D}" dt="2023-02-06T06:25:31.593" v="8338" actId="20577"/>
          <ac:spMkLst>
            <pc:docMk/>
            <pc:sldMk cId="961383811" sldId="373"/>
            <ac:spMk id="92" creationId="{00000000-0000-0000-0000-000000000000}"/>
          </ac:spMkLst>
        </pc:spChg>
        <pc:picChg chg="add del">
          <ac:chgData name="Richard Chalk" userId="287f8aa4f4de1d19" providerId="LiveId" clId="{608F63CB-45A7-49F3-B5DC-2933E64F764D}" dt="2023-02-06T05:49:30.163" v="7121" actId="478"/>
          <ac:picMkLst>
            <pc:docMk/>
            <pc:sldMk cId="961383811" sldId="373"/>
            <ac:picMk id="3" creationId="{4C46C125-D102-EBE1-F255-44CE4CEC616D}"/>
          </ac:picMkLst>
        </pc:picChg>
        <pc:picChg chg="del">
          <ac:chgData name="Richard Chalk" userId="287f8aa4f4de1d19" providerId="LiveId" clId="{608F63CB-45A7-49F3-B5DC-2933E64F764D}" dt="2023-02-06T05:49:00.027" v="7118" actId="478"/>
          <ac:picMkLst>
            <pc:docMk/>
            <pc:sldMk cId="961383811" sldId="373"/>
            <ac:picMk id="5" creationId="{9E4EAE35-9447-B6E8-3B36-9AAE8E89D73D}"/>
          </ac:picMkLst>
        </pc:picChg>
        <pc:picChg chg="del">
          <ac:chgData name="Richard Chalk" userId="287f8aa4f4de1d19" providerId="LiveId" clId="{608F63CB-45A7-49F3-B5DC-2933E64F764D}" dt="2023-02-06T05:49:01.681" v="7119" actId="478"/>
          <ac:picMkLst>
            <pc:docMk/>
            <pc:sldMk cId="961383811" sldId="373"/>
            <ac:picMk id="7" creationId="{E135CF86-FB0F-FE60-544B-9BA1675AEC63}"/>
          </ac:picMkLst>
        </pc:picChg>
        <pc:picChg chg="del">
          <ac:chgData name="Richard Chalk" userId="287f8aa4f4de1d19" providerId="LiveId" clId="{608F63CB-45A7-49F3-B5DC-2933E64F764D}" dt="2023-02-06T05:49:01.681" v="7119" actId="478"/>
          <ac:picMkLst>
            <pc:docMk/>
            <pc:sldMk cId="961383811" sldId="373"/>
            <ac:picMk id="8" creationId="{1879FA03-674E-51C1-F833-0C23773F4ECD}"/>
          </ac:picMkLst>
        </pc:picChg>
        <pc:picChg chg="add mod">
          <ac:chgData name="Richard Chalk" userId="287f8aa4f4de1d19" providerId="LiveId" clId="{608F63CB-45A7-49F3-B5DC-2933E64F764D}" dt="2023-02-06T05:49:38.270" v="7124" actId="1076"/>
          <ac:picMkLst>
            <pc:docMk/>
            <pc:sldMk cId="961383811" sldId="373"/>
            <ac:picMk id="11" creationId="{AA7B9E41-97F2-ADA2-4254-4E3D9FB82CE5}"/>
          </ac:picMkLst>
        </pc:picChg>
        <pc:picChg chg="add del">
          <ac:chgData name="Richard Chalk" userId="287f8aa4f4de1d19" providerId="LiveId" clId="{608F63CB-45A7-49F3-B5DC-2933E64F764D}" dt="2023-02-06T05:53:27.507" v="7234" actId="478"/>
          <ac:picMkLst>
            <pc:docMk/>
            <pc:sldMk cId="961383811" sldId="373"/>
            <ac:picMk id="17" creationId="{68529D2D-80EA-EB2A-97F0-8B07D7C5552C}"/>
          </ac:picMkLst>
        </pc:picChg>
        <pc:picChg chg="add mod">
          <ac:chgData name="Richard Chalk" userId="287f8aa4f4de1d19" providerId="LiveId" clId="{608F63CB-45A7-49F3-B5DC-2933E64F764D}" dt="2023-02-06T05:54:40.114" v="7275" actId="1076"/>
          <ac:picMkLst>
            <pc:docMk/>
            <pc:sldMk cId="961383811" sldId="373"/>
            <ac:picMk id="19" creationId="{FDF5D407-6852-3A14-5173-6F2DC8FCF0F1}"/>
          </ac:picMkLst>
        </pc:picChg>
      </pc:sldChg>
      <pc:sldChg chg="addSp delSp modSp add mod">
        <pc:chgData name="Richard Chalk" userId="287f8aa4f4de1d19" providerId="LiveId" clId="{608F63CB-45A7-49F3-B5DC-2933E64F764D}" dt="2023-02-20T17:21:19.299" v="9046" actId="1076"/>
        <pc:sldMkLst>
          <pc:docMk/>
          <pc:sldMk cId="329402907" sldId="374"/>
        </pc:sldMkLst>
        <pc:spChg chg="mod">
          <ac:chgData name="Richard Chalk" userId="287f8aa4f4de1d19" providerId="LiveId" clId="{608F63CB-45A7-49F3-B5DC-2933E64F764D}" dt="2023-02-20T17:21:09.812" v="9032" actId="20577"/>
          <ac:spMkLst>
            <pc:docMk/>
            <pc:sldMk cId="329402907" sldId="374"/>
            <ac:spMk id="4" creationId="{39B30CE5-53A2-E885-D4A2-E6DBD4E473AC}"/>
          </ac:spMkLst>
        </pc:spChg>
        <pc:spChg chg="add mod">
          <ac:chgData name="Richard Chalk" userId="287f8aa4f4de1d19" providerId="LiveId" clId="{608F63CB-45A7-49F3-B5DC-2933E64F764D}" dt="2023-02-06T06:05:11.283" v="7561" actId="14100"/>
          <ac:spMkLst>
            <pc:docMk/>
            <pc:sldMk cId="329402907" sldId="374"/>
            <ac:spMk id="5" creationId="{87B8BA42-7BA3-E561-E31F-4CA8B4455FF4}"/>
          </ac:spMkLst>
        </pc:spChg>
        <pc:spChg chg="add mod">
          <ac:chgData name="Richard Chalk" userId="287f8aa4f4de1d19" providerId="LiveId" clId="{608F63CB-45A7-49F3-B5DC-2933E64F764D}" dt="2023-02-06T06:05:23.404" v="7579" actId="1035"/>
          <ac:spMkLst>
            <pc:docMk/>
            <pc:sldMk cId="329402907" sldId="374"/>
            <ac:spMk id="7" creationId="{4FA3B676-62FB-BEBA-D4C0-5B156CD39BC7}"/>
          </ac:spMkLst>
        </pc:spChg>
        <pc:spChg chg="add mod">
          <ac:chgData name="Richard Chalk" userId="287f8aa4f4de1d19" providerId="LiveId" clId="{608F63CB-45A7-49F3-B5DC-2933E64F764D}" dt="2023-02-06T06:06:03.394" v="7621" actId="1076"/>
          <ac:spMkLst>
            <pc:docMk/>
            <pc:sldMk cId="329402907" sldId="374"/>
            <ac:spMk id="8" creationId="{B60C994D-DCB6-2E24-5724-D47149EE61C9}"/>
          </ac:spMkLst>
        </pc:spChg>
        <pc:spChg chg="add mod">
          <ac:chgData name="Richard Chalk" userId="287f8aa4f4de1d19" providerId="LiveId" clId="{608F63CB-45A7-49F3-B5DC-2933E64F764D}" dt="2023-02-06T06:06:09.158" v="7626" actId="1036"/>
          <ac:spMkLst>
            <pc:docMk/>
            <pc:sldMk cId="329402907" sldId="374"/>
            <ac:spMk id="9" creationId="{E1CF2294-4CF7-9473-E454-8DBEB6D839BA}"/>
          </ac:spMkLst>
        </pc:spChg>
        <pc:spChg chg="del">
          <ac:chgData name="Richard Chalk" userId="287f8aa4f4de1d19" providerId="LiveId" clId="{608F63CB-45A7-49F3-B5DC-2933E64F764D}" dt="2023-02-06T05:59:47.696" v="7422" actId="478"/>
          <ac:spMkLst>
            <pc:docMk/>
            <pc:sldMk cId="329402907" sldId="374"/>
            <ac:spMk id="12" creationId="{F18FB6AE-6CC1-6A75-E2B0-B221ADA00CDF}"/>
          </ac:spMkLst>
        </pc:spChg>
        <pc:spChg chg="mod">
          <ac:chgData name="Richard Chalk" userId="287f8aa4f4de1d19" providerId="LiveId" clId="{608F63CB-45A7-49F3-B5DC-2933E64F764D}" dt="2023-02-06T06:25:46.795" v="8363" actId="20577"/>
          <ac:spMkLst>
            <pc:docMk/>
            <pc:sldMk cId="329402907" sldId="374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6T06:04:48.729" v="7556" actId="1036"/>
          <ac:picMkLst>
            <pc:docMk/>
            <pc:sldMk cId="329402907" sldId="374"/>
            <ac:picMk id="2" creationId="{0D55C2E5-4F96-AD85-8000-45C43DF577BC}"/>
          </ac:picMkLst>
        </pc:picChg>
        <pc:picChg chg="add mod">
          <ac:chgData name="Richard Chalk" userId="287f8aa4f4de1d19" providerId="LiveId" clId="{608F63CB-45A7-49F3-B5DC-2933E64F764D}" dt="2023-02-06T06:05:03.480" v="7559" actId="1076"/>
          <ac:picMkLst>
            <pc:docMk/>
            <pc:sldMk cId="329402907" sldId="374"/>
            <ac:picMk id="3" creationId="{3E932929-391F-F0A3-33B9-826606FD91B5}"/>
          </ac:picMkLst>
        </pc:picChg>
        <pc:picChg chg="add mod">
          <ac:chgData name="Richard Chalk" userId="287f8aa4f4de1d19" providerId="LiveId" clId="{608F63CB-45A7-49F3-B5DC-2933E64F764D}" dt="2023-02-20T17:21:14.647" v="9044" actId="1036"/>
          <ac:picMkLst>
            <pc:docMk/>
            <pc:sldMk cId="329402907" sldId="374"/>
            <ac:picMk id="10" creationId="{FE363DEC-DA9C-CC21-99F7-660944C3EF47}"/>
          </ac:picMkLst>
        </pc:picChg>
        <pc:picChg chg="del">
          <ac:chgData name="Richard Chalk" userId="287f8aa4f4de1d19" providerId="LiveId" clId="{608F63CB-45A7-49F3-B5DC-2933E64F764D}" dt="2023-02-06T05:51:20.763" v="7213" actId="478"/>
          <ac:picMkLst>
            <pc:docMk/>
            <pc:sldMk cId="329402907" sldId="374"/>
            <ac:picMk id="11" creationId="{AA7B9E41-97F2-ADA2-4254-4E3D9FB82CE5}"/>
          </ac:picMkLst>
        </pc:picChg>
        <pc:picChg chg="add mod">
          <ac:chgData name="Richard Chalk" userId="287f8aa4f4de1d19" providerId="LiveId" clId="{608F63CB-45A7-49F3-B5DC-2933E64F764D}" dt="2023-02-20T17:21:19.299" v="9046" actId="1076"/>
          <ac:picMkLst>
            <pc:docMk/>
            <pc:sldMk cId="329402907" sldId="374"/>
            <ac:picMk id="11" creationId="{C2B43470-B69E-88F2-DE28-4D60D9D62DAF}"/>
          </ac:picMkLst>
        </pc:picChg>
      </pc:sldChg>
      <pc:sldChg chg="addSp delSp modSp add mod">
        <pc:chgData name="Richard Chalk" userId="287f8aa4f4de1d19" providerId="LiveId" clId="{608F63CB-45A7-49F3-B5DC-2933E64F764D}" dt="2023-02-06T06:25:39.231" v="8353" actId="20577"/>
        <pc:sldMkLst>
          <pc:docMk/>
          <pc:sldMk cId="1707956489" sldId="375"/>
        </pc:sldMkLst>
        <pc:spChg chg="mod">
          <ac:chgData name="Richard Chalk" userId="287f8aa4f4de1d19" providerId="LiveId" clId="{608F63CB-45A7-49F3-B5DC-2933E64F764D}" dt="2023-02-06T05:58:17.101" v="7421" actId="207"/>
          <ac:spMkLst>
            <pc:docMk/>
            <pc:sldMk cId="1707956489" sldId="375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6T05:57:41.901" v="7379" actId="1036"/>
          <ac:spMkLst>
            <pc:docMk/>
            <pc:sldMk cId="1707956489" sldId="375"/>
            <ac:spMk id="12" creationId="{F18FB6AE-6CC1-6A75-E2B0-B221ADA00CDF}"/>
          </ac:spMkLst>
        </pc:spChg>
        <pc:spChg chg="del">
          <ac:chgData name="Richard Chalk" userId="287f8aa4f4de1d19" providerId="LiveId" clId="{608F63CB-45A7-49F3-B5DC-2933E64F764D}" dt="2023-02-06T05:56:43.094" v="7319" actId="478"/>
          <ac:spMkLst>
            <pc:docMk/>
            <pc:sldMk cId="1707956489" sldId="375"/>
            <ac:spMk id="13" creationId="{CBAF9D0F-ACC7-8B6E-4F4E-8AF8636B8631}"/>
          </ac:spMkLst>
        </pc:spChg>
        <pc:spChg chg="mod">
          <ac:chgData name="Richard Chalk" userId="287f8aa4f4de1d19" providerId="LiveId" clId="{608F63CB-45A7-49F3-B5DC-2933E64F764D}" dt="2023-02-06T05:57:41.901" v="7379" actId="1036"/>
          <ac:spMkLst>
            <pc:docMk/>
            <pc:sldMk cId="1707956489" sldId="375"/>
            <ac:spMk id="14" creationId="{B3E8597E-193A-CA63-B769-F05823855787}"/>
          </ac:spMkLst>
        </pc:spChg>
        <pc:spChg chg="del mod">
          <ac:chgData name="Richard Chalk" userId="287f8aa4f4de1d19" providerId="LiveId" clId="{608F63CB-45A7-49F3-B5DC-2933E64F764D}" dt="2023-02-06T05:57:34.822" v="7358" actId="478"/>
          <ac:spMkLst>
            <pc:docMk/>
            <pc:sldMk cId="1707956489" sldId="375"/>
            <ac:spMk id="15" creationId="{1B0B032F-8A87-89C2-CEAB-2867624D10D7}"/>
          </ac:spMkLst>
        </pc:spChg>
        <pc:spChg chg="del">
          <ac:chgData name="Richard Chalk" userId="287f8aa4f4de1d19" providerId="LiveId" clId="{608F63CB-45A7-49F3-B5DC-2933E64F764D}" dt="2023-02-06T05:57:16.710" v="7328" actId="478"/>
          <ac:spMkLst>
            <pc:docMk/>
            <pc:sldMk cId="1707956489" sldId="375"/>
            <ac:spMk id="20" creationId="{4274359C-17B2-4A11-8943-8E73FF08DDCC}"/>
          </ac:spMkLst>
        </pc:spChg>
        <pc:spChg chg="mod">
          <ac:chgData name="Richard Chalk" userId="287f8aa4f4de1d19" providerId="LiveId" clId="{608F63CB-45A7-49F3-B5DC-2933E64F764D}" dt="2023-02-06T05:57:41.901" v="7379" actId="1036"/>
          <ac:spMkLst>
            <pc:docMk/>
            <pc:sldMk cId="1707956489" sldId="375"/>
            <ac:spMk id="21" creationId="{51F7A29A-1A35-CDBC-6019-B71A2FC1421C}"/>
          </ac:spMkLst>
        </pc:spChg>
        <pc:spChg chg="del">
          <ac:chgData name="Richard Chalk" userId="287f8aa4f4de1d19" providerId="LiveId" clId="{608F63CB-45A7-49F3-B5DC-2933E64F764D}" dt="2023-02-06T05:57:19.591" v="7329" actId="478"/>
          <ac:spMkLst>
            <pc:docMk/>
            <pc:sldMk cId="1707956489" sldId="375"/>
            <ac:spMk id="22" creationId="{C81A7A14-10CE-2BFD-2650-7C3F6C369825}"/>
          </ac:spMkLst>
        </pc:spChg>
        <pc:spChg chg="mod">
          <ac:chgData name="Richard Chalk" userId="287f8aa4f4de1d19" providerId="LiveId" clId="{608F63CB-45A7-49F3-B5DC-2933E64F764D}" dt="2023-02-06T05:57:41.901" v="7379" actId="1036"/>
          <ac:spMkLst>
            <pc:docMk/>
            <pc:sldMk cId="1707956489" sldId="375"/>
            <ac:spMk id="23" creationId="{D83FD3CC-7098-F043-92DA-5B8303FD94A0}"/>
          </ac:spMkLst>
        </pc:spChg>
        <pc:spChg chg="mod">
          <ac:chgData name="Richard Chalk" userId="287f8aa4f4de1d19" providerId="LiveId" clId="{608F63CB-45A7-49F3-B5DC-2933E64F764D}" dt="2023-02-06T06:25:39.231" v="8353" actId="20577"/>
          <ac:spMkLst>
            <pc:docMk/>
            <pc:sldMk cId="1707956489" sldId="375"/>
            <ac:spMk id="92" creationId="{00000000-0000-0000-0000-000000000000}"/>
          </ac:spMkLst>
        </pc:spChg>
        <pc:picChg chg="add mod ord">
          <ac:chgData name="Richard Chalk" userId="287f8aa4f4de1d19" providerId="LiveId" clId="{608F63CB-45A7-49F3-B5DC-2933E64F764D}" dt="2023-02-06T05:57:41.901" v="7379" actId="1036"/>
          <ac:picMkLst>
            <pc:docMk/>
            <pc:sldMk cId="1707956489" sldId="375"/>
            <ac:picMk id="3" creationId="{F7E49C06-0FB3-E9D8-4121-301DBAC2670A}"/>
          </ac:picMkLst>
        </pc:picChg>
        <pc:picChg chg="del">
          <ac:chgData name="Richard Chalk" userId="287f8aa4f4de1d19" providerId="LiveId" clId="{608F63CB-45A7-49F3-B5DC-2933E64F764D}" dt="2023-02-06T05:56:06.103" v="7301" actId="478"/>
          <ac:picMkLst>
            <pc:docMk/>
            <pc:sldMk cId="1707956489" sldId="375"/>
            <ac:picMk id="11" creationId="{AA7B9E41-97F2-ADA2-4254-4E3D9FB82CE5}"/>
          </ac:picMkLst>
        </pc:picChg>
        <pc:picChg chg="del">
          <ac:chgData name="Richard Chalk" userId="287f8aa4f4de1d19" providerId="LiveId" clId="{608F63CB-45A7-49F3-B5DC-2933E64F764D}" dt="2023-02-06T05:56:07.073" v="7302" actId="478"/>
          <ac:picMkLst>
            <pc:docMk/>
            <pc:sldMk cId="1707956489" sldId="375"/>
            <ac:picMk id="19" creationId="{FDF5D407-6852-3A14-5173-6F2DC8FCF0F1}"/>
          </ac:picMkLst>
        </pc:picChg>
      </pc:sldChg>
      <pc:sldChg chg="addSp delSp modSp add mod">
        <pc:chgData name="Richard Chalk" userId="287f8aa4f4de1d19" providerId="LiveId" clId="{608F63CB-45A7-49F3-B5DC-2933E64F764D}" dt="2023-02-06T06:25:55.094" v="8376" actId="20577"/>
        <pc:sldMkLst>
          <pc:docMk/>
          <pc:sldMk cId="2468625449" sldId="376"/>
        </pc:sldMkLst>
        <pc:spChg chg="mod">
          <ac:chgData name="Richard Chalk" userId="287f8aa4f4de1d19" providerId="LiveId" clId="{608F63CB-45A7-49F3-B5DC-2933E64F764D}" dt="2023-02-06T06:11:21.551" v="7877" actId="20577"/>
          <ac:spMkLst>
            <pc:docMk/>
            <pc:sldMk cId="2468625449" sldId="376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6T06:10:23.166" v="7790" actId="14100"/>
          <ac:spMkLst>
            <pc:docMk/>
            <pc:sldMk cId="2468625449" sldId="376"/>
            <ac:spMk id="5" creationId="{87B8BA42-7BA3-E561-E31F-4CA8B4455FF4}"/>
          </ac:spMkLst>
        </pc:spChg>
        <pc:spChg chg="del">
          <ac:chgData name="Richard Chalk" userId="287f8aa4f4de1d19" providerId="LiveId" clId="{608F63CB-45A7-49F3-B5DC-2933E64F764D}" dt="2023-02-06T06:10:28.525" v="7792" actId="478"/>
          <ac:spMkLst>
            <pc:docMk/>
            <pc:sldMk cId="2468625449" sldId="376"/>
            <ac:spMk id="7" creationId="{4FA3B676-62FB-BEBA-D4C0-5B156CD39BC7}"/>
          </ac:spMkLst>
        </pc:spChg>
        <pc:spChg chg="del">
          <ac:chgData name="Richard Chalk" userId="287f8aa4f4de1d19" providerId="LiveId" clId="{608F63CB-45A7-49F3-B5DC-2933E64F764D}" dt="2023-02-06T06:10:30.765" v="7793" actId="478"/>
          <ac:spMkLst>
            <pc:docMk/>
            <pc:sldMk cId="2468625449" sldId="376"/>
            <ac:spMk id="8" creationId="{B60C994D-DCB6-2E24-5724-D47149EE61C9}"/>
          </ac:spMkLst>
        </pc:spChg>
        <pc:spChg chg="mod">
          <ac:chgData name="Richard Chalk" userId="287f8aa4f4de1d19" providerId="LiveId" clId="{608F63CB-45A7-49F3-B5DC-2933E64F764D}" dt="2023-02-06T06:10:26.566" v="7791" actId="1076"/>
          <ac:spMkLst>
            <pc:docMk/>
            <pc:sldMk cId="2468625449" sldId="376"/>
            <ac:spMk id="9" creationId="{E1CF2294-4CF7-9473-E454-8DBEB6D839BA}"/>
          </ac:spMkLst>
        </pc:spChg>
        <pc:spChg chg="mod">
          <ac:chgData name="Richard Chalk" userId="287f8aa4f4de1d19" providerId="LiveId" clId="{608F63CB-45A7-49F3-B5DC-2933E64F764D}" dt="2023-02-06T06:25:55.094" v="8376" actId="20577"/>
          <ac:spMkLst>
            <pc:docMk/>
            <pc:sldMk cId="2468625449" sldId="376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6T06:07:51.585" v="7628" actId="478"/>
          <ac:picMkLst>
            <pc:docMk/>
            <pc:sldMk cId="2468625449" sldId="376"/>
            <ac:picMk id="2" creationId="{0D55C2E5-4F96-AD85-8000-45C43DF577BC}"/>
          </ac:picMkLst>
        </pc:picChg>
        <pc:picChg chg="del">
          <ac:chgData name="Richard Chalk" userId="287f8aa4f4de1d19" providerId="LiveId" clId="{608F63CB-45A7-49F3-B5DC-2933E64F764D}" dt="2023-02-06T06:07:53.119" v="7629" actId="478"/>
          <ac:picMkLst>
            <pc:docMk/>
            <pc:sldMk cId="2468625449" sldId="376"/>
            <ac:picMk id="3" creationId="{3E932929-391F-F0A3-33B9-826606FD91B5}"/>
          </ac:picMkLst>
        </pc:picChg>
        <pc:picChg chg="add del">
          <ac:chgData name="Richard Chalk" userId="287f8aa4f4de1d19" providerId="LiveId" clId="{608F63CB-45A7-49F3-B5DC-2933E64F764D}" dt="2023-02-06T06:09:29.338" v="7718" actId="478"/>
          <ac:picMkLst>
            <pc:docMk/>
            <pc:sldMk cId="2468625449" sldId="376"/>
            <ac:picMk id="11" creationId="{7ABCF8D6-3852-1243-C7A7-2ED43CF015F8}"/>
          </ac:picMkLst>
        </pc:picChg>
        <pc:picChg chg="add mod ord">
          <ac:chgData name="Richard Chalk" userId="287f8aa4f4de1d19" providerId="LiveId" clId="{608F63CB-45A7-49F3-B5DC-2933E64F764D}" dt="2023-02-06T06:09:41.864" v="7722" actId="167"/>
          <ac:picMkLst>
            <pc:docMk/>
            <pc:sldMk cId="2468625449" sldId="376"/>
            <ac:picMk id="13" creationId="{3DCAC885-5EC8-13D6-ED01-3E96A959F3D2}"/>
          </ac:picMkLst>
        </pc:picChg>
      </pc:sldChg>
      <pc:sldChg chg="addSp delSp modSp add mod">
        <pc:chgData name="Richard Chalk" userId="287f8aa4f4de1d19" providerId="LiveId" clId="{608F63CB-45A7-49F3-B5DC-2933E64F764D}" dt="2023-02-20T17:21:46.668" v="9065" actId="1036"/>
        <pc:sldMkLst>
          <pc:docMk/>
          <pc:sldMk cId="2984162768" sldId="377"/>
        </pc:sldMkLst>
        <pc:spChg chg="mod">
          <ac:chgData name="Richard Chalk" userId="287f8aa4f4de1d19" providerId="LiveId" clId="{608F63CB-45A7-49F3-B5DC-2933E64F764D}" dt="2023-02-20T17:21:39.129" v="9051" actId="20577"/>
          <ac:spMkLst>
            <pc:docMk/>
            <pc:sldMk cId="2984162768" sldId="377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6T06:15:10.436" v="7884" actId="14100"/>
          <ac:spMkLst>
            <pc:docMk/>
            <pc:sldMk cId="2984162768" sldId="377"/>
            <ac:spMk id="5" creationId="{87B8BA42-7BA3-E561-E31F-4CA8B4455FF4}"/>
          </ac:spMkLst>
        </pc:spChg>
        <pc:spChg chg="add mod">
          <ac:chgData name="Richard Chalk" userId="287f8aa4f4de1d19" providerId="LiveId" clId="{608F63CB-45A7-49F3-B5DC-2933E64F764D}" dt="2023-02-06T06:15:23.436" v="7908" actId="1038"/>
          <ac:spMkLst>
            <pc:docMk/>
            <pc:sldMk cId="2984162768" sldId="377"/>
            <ac:spMk id="7" creationId="{FEAD40B3-CB37-2361-4AD1-F1F87EF24036}"/>
          </ac:spMkLst>
        </pc:spChg>
        <pc:spChg chg="add mod">
          <ac:chgData name="Richard Chalk" userId="287f8aa4f4de1d19" providerId="LiveId" clId="{608F63CB-45A7-49F3-B5DC-2933E64F764D}" dt="2023-02-06T06:15:35.252" v="7912" actId="20577"/>
          <ac:spMkLst>
            <pc:docMk/>
            <pc:sldMk cId="2984162768" sldId="377"/>
            <ac:spMk id="8" creationId="{86E0E9A4-62CB-878C-C872-107440344A9C}"/>
          </ac:spMkLst>
        </pc:spChg>
        <pc:spChg chg="mod">
          <ac:chgData name="Richard Chalk" userId="287f8aa4f4de1d19" providerId="LiveId" clId="{608F63CB-45A7-49F3-B5DC-2933E64F764D}" dt="2023-02-06T06:15:38.943" v="7913" actId="1076"/>
          <ac:spMkLst>
            <pc:docMk/>
            <pc:sldMk cId="2984162768" sldId="377"/>
            <ac:spMk id="9" creationId="{E1CF2294-4CF7-9473-E454-8DBEB6D839BA}"/>
          </ac:spMkLst>
        </pc:spChg>
        <pc:spChg chg="mod">
          <ac:chgData name="Richard Chalk" userId="287f8aa4f4de1d19" providerId="LiveId" clId="{608F63CB-45A7-49F3-B5DC-2933E64F764D}" dt="2023-02-06T06:26:01.868" v="8389" actId="20577"/>
          <ac:spMkLst>
            <pc:docMk/>
            <pc:sldMk cId="2984162768" sldId="377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20T17:21:46.668" v="9065" actId="1036"/>
          <ac:picMkLst>
            <pc:docMk/>
            <pc:sldMk cId="2984162768" sldId="377"/>
            <ac:picMk id="2" creationId="{D2C6EEFE-54F9-DDA8-FBBF-5F46E01595A7}"/>
          </ac:picMkLst>
        </pc:picChg>
        <pc:picChg chg="add mod ord">
          <ac:chgData name="Richard Chalk" userId="287f8aa4f4de1d19" providerId="LiveId" clId="{608F63CB-45A7-49F3-B5DC-2933E64F764D}" dt="2023-02-06T06:15:01.743" v="7882" actId="167"/>
          <ac:picMkLst>
            <pc:docMk/>
            <pc:sldMk cId="2984162768" sldId="377"/>
            <ac:picMk id="3" creationId="{EE33AFE8-CCC5-83F2-F78E-E9BC680EC5FC}"/>
          </ac:picMkLst>
        </pc:picChg>
        <pc:picChg chg="del">
          <ac:chgData name="Richard Chalk" userId="287f8aa4f4de1d19" providerId="LiveId" clId="{608F63CB-45A7-49F3-B5DC-2933E64F764D}" dt="2023-02-06T06:14:40.984" v="7879" actId="478"/>
          <ac:picMkLst>
            <pc:docMk/>
            <pc:sldMk cId="2984162768" sldId="377"/>
            <ac:picMk id="13" creationId="{3DCAC885-5EC8-13D6-ED01-3E96A959F3D2}"/>
          </ac:picMkLst>
        </pc:picChg>
      </pc:sldChg>
      <pc:sldChg chg="addSp delSp modSp add mod">
        <pc:chgData name="Richard Chalk" userId="287f8aa4f4de1d19" providerId="LiveId" clId="{608F63CB-45A7-49F3-B5DC-2933E64F764D}" dt="2023-02-06T06:26:09.495" v="8402" actId="20577"/>
        <pc:sldMkLst>
          <pc:docMk/>
          <pc:sldMk cId="2881193822" sldId="378"/>
        </pc:sldMkLst>
        <pc:spChg chg="mod">
          <ac:chgData name="Richard Chalk" userId="287f8aa4f4de1d19" providerId="LiveId" clId="{608F63CB-45A7-49F3-B5DC-2933E64F764D}" dt="2023-02-06T06:17:31.519" v="7983" actId="20577"/>
          <ac:spMkLst>
            <pc:docMk/>
            <pc:sldMk cId="2881193822" sldId="378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6T06:17:48.505" v="8021" actId="1036"/>
          <ac:spMkLst>
            <pc:docMk/>
            <pc:sldMk cId="2881193822" sldId="378"/>
            <ac:spMk id="5" creationId="{87B8BA42-7BA3-E561-E31F-4CA8B4455FF4}"/>
          </ac:spMkLst>
        </pc:spChg>
        <pc:spChg chg="mod">
          <ac:chgData name="Richard Chalk" userId="287f8aa4f4de1d19" providerId="LiveId" clId="{608F63CB-45A7-49F3-B5DC-2933E64F764D}" dt="2023-02-06T06:18:01.163" v="8057" actId="1037"/>
          <ac:spMkLst>
            <pc:docMk/>
            <pc:sldMk cId="2881193822" sldId="378"/>
            <ac:spMk id="7" creationId="{FEAD40B3-CB37-2361-4AD1-F1F87EF24036}"/>
          </ac:spMkLst>
        </pc:spChg>
        <pc:spChg chg="mod">
          <ac:chgData name="Richard Chalk" userId="287f8aa4f4de1d19" providerId="LiveId" clId="{608F63CB-45A7-49F3-B5DC-2933E64F764D}" dt="2023-02-06T06:18:01.163" v="8057" actId="1037"/>
          <ac:spMkLst>
            <pc:docMk/>
            <pc:sldMk cId="2881193822" sldId="378"/>
            <ac:spMk id="8" creationId="{86E0E9A4-62CB-878C-C872-107440344A9C}"/>
          </ac:spMkLst>
        </pc:spChg>
        <pc:spChg chg="mod">
          <ac:chgData name="Richard Chalk" userId="287f8aa4f4de1d19" providerId="LiveId" clId="{608F63CB-45A7-49F3-B5DC-2933E64F764D}" dt="2023-02-06T06:17:53.587" v="8022" actId="1076"/>
          <ac:spMkLst>
            <pc:docMk/>
            <pc:sldMk cId="2881193822" sldId="378"/>
            <ac:spMk id="9" creationId="{E1CF2294-4CF7-9473-E454-8DBEB6D839BA}"/>
          </ac:spMkLst>
        </pc:spChg>
        <pc:spChg chg="mod">
          <ac:chgData name="Richard Chalk" userId="287f8aa4f4de1d19" providerId="LiveId" clId="{608F63CB-45A7-49F3-B5DC-2933E64F764D}" dt="2023-02-06T06:26:09.495" v="8402" actId="20577"/>
          <ac:spMkLst>
            <pc:docMk/>
            <pc:sldMk cId="2881193822" sldId="378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6T06:17:00.221" v="7971" actId="478"/>
          <ac:picMkLst>
            <pc:docMk/>
            <pc:sldMk cId="2881193822" sldId="378"/>
            <ac:picMk id="3" creationId="{EE33AFE8-CCC5-83F2-F78E-E9BC680EC5FC}"/>
          </ac:picMkLst>
        </pc:picChg>
        <pc:picChg chg="add mod ord">
          <ac:chgData name="Richard Chalk" userId="287f8aa4f4de1d19" providerId="LiveId" clId="{608F63CB-45A7-49F3-B5DC-2933E64F764D}" dt="2023-02-06T06:17:22.577" v="7975" actId="167"/>
          <ac:picMkLst>
            <pc:docMk/>
            <pc:sldMk cId="2881193822" sldId="378"/>
            <ac:picMk id="10" creationId="{9460CDD6-918D-AA13-94FE-27F79A152248}"/>
          </ac:picMkLst>
        </pc:picChg>
      </pc:sldChg>
      <pc:sldChg chg="addSp delSp modSp add mod">
        <pc:chgData name="Richard Chalk" userId="287f8aa4f4de1d19" providerId="LiveId" clId="{608F63CB-45A7-49F3-B5DC-2933E64F764D}" dt="2023-02-06T06:22:38.813" v="8194" actId="20577"/>
        <pc:sldMkLst>
          <pc:docMk/>
          <pc:sldMk cId="2432960983" sldId="379"/>
        </pc:sldMkLst>
        <pc:spChg chg="add mod ord">
          <ac:chgData name="Richard Chalk" userId="287f8aa4f4de1d19" providerId="LiveId" clId="{608F63CB-45A7-49F3-B5DC-2933E64F764D}" dt="2023-02-06T06:22:05.734" v="8135" actId="167"/>
          <ac:spMkLst>
            <pc:docMk/>
            <pc:sldMk cId="2432960983" sldId="379"/>
            <ac:spMk id="2" creationId="{382A7D03-0A42-E96B-8838-DAD4EC162104}"/>
          </ac:spMkLst>
        </pc:spChg>
        <pc:spChg chg="del">
          <ac:chgData name="Richard Chalk" userId="287f8aa4f4de1d19" providerId="LiveId" clId="{608F63CB-45A7-49F3-B5DC-2933E64F764D}" dt="2023-02-06T06:20:29.422" v="8081" actId="478"/>
          <ac:spMkLst>
            <pc:docMk/>
            <pc:sldMk cId="2432960983" sldId="379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06T06:22:01.321" v="8134" actId="14100"/>
          <ac:spMkLst>
            <pc:docMk/>
            <pc:sldMk cId="2432960983" sldId="379"/>
            <ac:spMk id="5" creationId="{87B8BA42-7BA3-E561-E31F-4CA8B4455FF4}"/>
          </ac:spMkLst>
        </pc:spChg>
        <pc:spChg chg="mod">
          <ac:chgData name="Richard Chalk" userId="287f8aa4f4de1d19" providerId="LiveId" clId="{608F63CB-45A7-49F3-B5DC-2933E64F764D}" dt="2023-02-06T06:22:33.031" v="8190" actId="1038"/>
          <ac:spMkLst>
            <pc:docMk/>
            <pc:sldMk cId="2432960983" sldId="379"/>
            <ac:spMk id="7" creationId="{FEAD40B3-CB37-2361-4AD1-F1F87EF24036}"/>
          </ac:spMkLst>
        </pc:spChg>
        <pc:spChg chg="mod">
          <ac:chgData name="Richard Chalk" userId="287f8aa4f4de1d19" providerId="LiveId" clId="{608F63CB-45A7-49F3-B5DC-2933E64F764D}" dt="2023-02-06T06:22:36.324" v="8192" actId="20577"/>
          <ac:spMkLst>
            <pc:docMk/>
            <pc:sldMk cId="2432960983" sldId="379"/>
            <ac:spMk id="8" creationId="{86E0E9A4-62CB-878C-C872-107440344A9C}"/>
          </ac:spMkLst>
        </pc:spChg>
        <pc:spChg chg="mod">
          <ac:chgData name="Richard Chalk" userId="287f8aa4f4de1d19" providerId="LiveId" clId="{608F63CB-45A7-49F3-B5DC-2933E64F764D}" dt="2023-02-06T06:22:10.294" v="8136" actId="1076"/>
          <ac:spMkLst>
            <pc:docMk/>
            <pc:sldMk cId="2432960983" sldId="379"/>
            <ac:spMk id="9" creationId="{E1CF2294-4CF7-9473-E454-8DBEB6D839BA}"/>
          </ac:spMkLst>
        </pc:spChg>
        <pc:spChg chg="add mod">
          <ac:chgData name="Richard Chalk" userId="287f8aa4f4de1d19" providerId="LiveId" clId="{608F63CB-45A7-49F3-B5DC-2933E64F764D}" dt="2023-02-06T06:22:23.480" v="8170" actId="1035"/>
          <ac:spMkLst>
            <pc:docMk/>
            <pc:sldMk cId="2432960983" sldId="379"/>
            <ac:spMk id="12" creationId="{7BB885F7-C426-AC02-4D6D-31EAA5FC3051}"/>
          </ac:spMkLst>
        </pc:spChg>
        <pc:spChg chg="add mod">
          <ac:chgData name="Richard Chalk" userId="287f8aa4f4de1d19" providerId="LiveId" clId="{608F63CB-45A7-49F3-B5DC-2933E64F764D}" dt="2023-02-06T06:22:38.813" v="8194" actId="20577"/>
          <ac:spMkLst>
            <pc:docMk/>
            <pc:sldMk cId="2432960983" sldId="379"/>
            <ac:spMk id="13" creationId="{E6452477-46F3-C4BE-B2E1-800BBCD0041E}"/>
          </ac:spMkLst>
        </pc:spChg>
        <pc:spChg chg="mod">
          <ac:chgData name="Richard Chalk" userId="287f8aa4f4de1d19" providerId="LiveId" clId="{608F63CB-45A7-49F3-B5DC-2933E64F764D}" dt="2023-02-06T06:19:58.723" v="8079" actId="20577"/>
          <ac:spMkLst>
            <pc:docMk/>
            <pc:sldMk cId="2432960983" sldId="379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6T06:20:02.987" v="8080" actId="478"/>
          <ac:picMkLst>
            <pc:docMk/>
            <pc:sldMk cId="2432960983" sldId="379"/>
            <ac:picMk id="10" creationId="{9460CDD6-918D-AA13-94FE-27F79A152248}"/>
          </ac:picMkLst>
        </pc:picChg>
        <pc:picChg chg="add mod ord">
          <ac:chgData name="Richard Chalk" userId="287f8aa4f4de1d19" providerId="LiveId" clId="{608F63CB-45A7-49F3-B5DC-2933E64F764D}" dt="2023-02-06T06:21:01.240" v="8085" actId="167"/>
          <ac:picMkLst>
            <pc:docMk/>
            <pc:sldMk cId="2432960983" sldId="379"/>
            <ac:picMk id="11" creationId="{D8E7534D-F47F-4E50-6A29-B8DB28FFF519}"/>
          </ac:picMkLst>
        </pc:picChg>
      </pc:sldChg>
      <pc:sldChg chg="addSp delSp modSp add mod">
        <pc:chgData name="Richard Chalk" userId="287f8aa4f4de1d19" providerId="LiveId" clId="{608F63CB-45A7-49F3-B5DC-2933E64F764D}" dt="2023-02-06T06:25:18.960" v="8330" actId="11529"/>
        <pc:sldMkLst>
          <pc:docMk/>
          <pc:sldMk cId="1950768767" sldId="380"/>
        </pc:sldMkLst>
        <pc:spChg chg="mod">
          <ac:chgData name="Richard Chalk" userId="287f8aa4f4de1d19" providerId="LiveId" clId="{608F63CB-45A7-49F3-B5DC-2933E64F764D}" dt="2023-02-06T06:25:06.053" v="8328" actId="207"/>
          <ac:spMkLst>
            <pc:docMk/>
            <pc:sldMk cId="1950768767" sldId="380"/>
            <ac:spMk id="2" creationId="{382A7D03-0A42-E96B-8838-DAD4EC162104}"/>
          </ac:spMkLst>
        </pc:spChg>
        <pc:spChg chg="del">
          <ac:chgData name="Richard Chalk" userId="287f8aa4f4de1d19" providerId="LiveId" clId="{608F63CB-45A7-49F3-B5DC-2933E64F764D}" dt="2023-02-06T06:24:00.462" v="8239" actId="478"/>
          <ac:spMkLst>
            <pc:docMk/>
            <pc:sldMk cId="1950768767" sldId="380"/>
            <ac:spMk id="5" creationId="{87B8BA42-7BA3-E561-E31F-4CA8B4455FF4}"/>
          </ac:spMkLst>
        </pc:spChg>
        <pc:spChg chg="mod">
          <ac:chgData name="Richard Chalk" userId="287f8aa4f4de1d19" providerId="LiveId" clId="{608F63CB-45A7-49F3-B5DC-2933E64F764D}" dt="2023-02-06T06:23:50.339" v="8233" actId="14100"/>
          <ac:spMkLst>
            <pc:docMk/>
            <pc:sldMk cId="1950768767" sldId="380"/>
            <ac:spMk id="7" creationId="{FEAD40B3-CB37-2361-4AD1-F1F87EF24036}"/>
          </ac:spMkLst>
        </pc:spChg>
        <pc:spChg chg="mod">
          <ac:chgData name="Richard Chalk" userId="287f8aa4f4de1d19" providerId="LiveId" clId="{608F63CB-45A7-49F3-B5DC-2933E64F764D}" dt="2023-02-06T06:24:12.109" v="8249" actId="20577"/>
          <ac:spMkLst>
            <pc:docMk/>
            <pc:sldMk cId="1950768767" sldId="380"/>
            <ac:spMk id="8" creationId="{86E0E9A4-62CB-878C-C872-107440344A9C}"/>
          </ac:spMkLst>
        </pc:spChg>
        <pc:spChg chg="del">
          <ac:chgData name="Richard Chalk" userId="287f8aa4f4de1d19" providerId="LiveId" clId="{608F63CB-45A7-49F3-B5DC-2933E64F764D}" dt="2023-02-06T06:24:00.462" v="8239" actId="478"/>
          <ac:spMkLst>
            <pc:docMk/>
            <pc:sldMk cId="1950768767" sldId="380"/>
            <ac:spMk id="9" creationId="{E1CF2294-4CF7-9473-E454-8DBEB6D839BA}"/>
          </ac:spMkLst>
        </pc:spChg>
        <pc:spChg chg="del">
          <ac:chgData name="Richard Chalk" userId="287f8aa4f4de1d19" providerId="LiveId" clId="{608F63CB-45A7-49F3-B5DC-2933E64F764D}" dt="2023-02-06T06:24:00.462" v="8239" actId="478"/>
          <ac:spMkLst>
            <pc:docMk/>
            <pc:sldMk cId="1950768767" sldId="380"/>
            <ac:spMk id="12" creationId="{7BB885F7-C426-AC02-4D6D-31EAA5FC3051}"/>
          </ac:spMkLst>
        </pc:spChg>
        <pc:spChg chg="del">
          <ac:chgData name="Richard Chalk" userId="287f8aa4f4de1d19" providerId="LiveId" clId="{608F63CB-45A7-49F3-B5DC-2933E64F764D}" dt="2023-02-06T06:24:00.462" v="8239" actId="478"/>
          <ac:spMkLst>
            <pc:docMk/>
            <pc:sldMk cId="1950768767" sldId="380"/>
            <ac:spMk id="13" creationId="{E6452477-46F3-C4BE-B2E1-800BBCD0041E}"/>
          </ac:spMkLst>
        </pc:spChg>
        <pc:spChg chg="add">
          <ac:chgData name="Richard Chalk" userId="287f8aa4f4de1d19" providerId="LiveId" clId="{608F63CB-45A7-49F3-B5DC-2933E64F764D}" dt="2023-02-06T06:25:18.960" v="8330" actId="11529"/>
          <ac:spMkLst>
            <pc:docMk/>
            <pc:sldMk cId="1950768767" sldId="380"/>
            <ac:spMk id="15" creationId="{DBC3DD37-0DD6-8B22-5025-F6692577173A}"/>
          </ac:spMkLst>
        </pc:spChg>
        <pc:spChg chg="mod">
          <ac:chgData name="Richard Chalk" userId="287f8aa4f4de1d19" providerId="LiveId" clId="{608F63CB-45A7-49F3-B5DC-2933E64F764D}" dt="2023-02-06T06:23:18.324" v="8202" actId="20577"/>
          <ac:spMkLst>
            <pc:docMk/>
            <pc:sldMk cId="1950768767" sldId="380"/>
            <ac:spMk id="92" creationId="{00000000-0000-0000-0000-000000000000}"/>
          </ac:spMkLst>
        </pc:spChg>
        <pc:picChg chg="add mod ord">
          <ac:chgData name="Richard Chalk" userId="287f8aa4f4de1d19" providerId="LiveId" clId="{608F63CB-45A7-49F3-B5DC-2933E64F764D}" dt="2023-02-06T06:23:38.665" v="8206" actId="167"/>
          <ac:picMkLst>
            <pc:docMk/>
            <pc:sldMk cId="1950768767" sldId="380"/>
            <ac:picMk id="4" creationId="{BA1E647C-899E-40C7-7C6C-C18B24FDE120}"/>
          </ac:picMkLst>
        </pc:picChg>
        <pc:picChg chg="del">
          <ac:chgData name="Richard Chalk" userId="287f8aa4f4de1d19" providerId="LiveId" clId="{608F63CB-45A7-49F3-B5DC-2933E64F764D}" dt="2023-02-06T06:23:21.914" v="8203" actId="478"/>
          <ac:picMkLst>
            <pc:docMk/>
            <pc:sldMk cId="1950768767" sldId="380"/>
            <ac:picMk id="11" creationId="{D8E7534D-F47F-4E50-6A29-B8DB28FFF519}"/>
          </ac:picMkLst>
        </pc:picChg>
        <pc:picChg chg="add mod">
          <ac:chgData name="Richard Chalk" userId="287f8aa4f4de1d19" providerId="LiveId" clId="{608F63CB-45A7-49F3-B5DC-2933E64F764D}" dt="2023-02-06T06:25:12.323" v="8329" actId="1076"/>
          <ac:picMkLst>
            <pc:docMk/>
            <pc:sldMk cId="1950768767" sldId="380"/>
            <ac:picMk id="14" creationId="{168A4105-F6DA-DA0E-0200-C67D4CB83EEA}"/>
          </ac:picMkLst>
        </pc:picChg>
      </pc:sldChg>
      <pc:sldChg chg="addSp delSp modSp add mod modNotesTx">
        <pc:chgData name="Richard Chalk" userId="287f8aa4f4de1d19" providerId="LiveId" clId="{608F63CB-45A7-49F3-B5DC-2933E64F764D}" dt="2023-02-20T17:22:40.935" v="9130" actId="20577"/>
        <pc:sldMkLst>
          <pc:docMk/>
          <pc:sldMk cId="3347360620" sldId="381"/>
        </pc:sldMkLst>
        <pc:spChg chg="mod">
          <ac:chgData name="Richard Chalk" userId="287f8aa4f4de1d19" providerId="LiveId" clId="{608F63CB-45A7-49F3-B5DC-2933E64F764D}" dt="2023-02-06T06:31:31.702" v="8591" actId="20577"/>
          <ac:spMkLst>
            <pc:docMk/>
            <pc:sldMk cId="3347360620" sldId="381"/>
            <ac:spMk id="2" creationId="{382A7D03-0A42-E96B-8838-DAD4EC162104}"/>
          </ac:spMkLst>
        </pc:spChg>
        <pc:spChg chg="mod">
          <ac:chgData name="Richard Chalk" userId="287f8aa4f4de1d19" providerId="LiveId" clId="{608F63CB-45A7-49F3-B5DC-2933E64F764D}" dt="2023-02-06T06:28:00.283" v="8448" actId="14100"/>
          <ac:spMkLst>
            <pc:docMk/>
            <pc:sldMk cId="3347360620" sldId="381"/>
            <ac:spMk id="7" creationId="{FEAD40B3-CB37-2361-4AD1-F1F87EF24036}"/>
          </ac:spMkLst>
        </pc:spChg>
        <pc:spChg chg="mod">
          <ac:chgData name="Richard Chalk" userId="287f8aa4f4de1d19" providerId="LiveId" clId="{608F63CB-45A7-49F3-B5DC-2933E64F764D}" dt="2023-02-06T06:28:04.170" v="8450" actId="1076"/>
          <ac:spMkLst>
            <pc:docMk/>
            <pc:sldMk cId="3347360620" sldId="381"/>
            <ac:spMk id="8" creationId="{86E0E9A4-62CB-878C-C872-107440344A9C}"/>
          </ac:spMkLst>
        </pc:spChg>
        <pc:spChg chg="del">
          <ac:chgData name="Richard Chalk" userId="287f8aa4f4de1d19" providerId="LiveId" clId="{608F63CB-45A7-49F3-B5DC-2933E64F764D}" dt="2023-02-06T06:27:09.873" v="8426" actId="478"/>
          <ac:spMkLst>
            <pc:docMk/>
            <pc:sldMk cId="3347360620" sldId="381"/>
            <ac:spMk id="15" creationId="{DBC3DD37-0DD6-8B22-5025-F6692577173A}"/>
          </ac:spMkLst>
        </pc:spChg>
        <pc:spChg chg="mod">
          <ac:chgData name="Richard Chalk" userId="287f8aa4f4de1d19" providerId="LiveId" clId="{608F63CB-45A7-49F3-B5DC-2933E64F764D}" dt="2023-02-06T06:27:04.608" v="8423" actId="20577"/>
          <ac:spMkLst>
            <pc:docMk/>
            <pc:sldMk cId="3347360620" sldId="381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06T06:27:06.599" v="8424" actId="478"/>
          <ac:picMkLst>
            <pc:docMk/>
            <pc:sldMk cId="3347360620" sldId="381"/>
            <ac:picMk id="4" creationId="{BA1E647C-899E-40C7-7C6C-C18B24FDE120}"/>
          </ac:picMkLst>
        </pc:picChg>
        <pc:picChg chg="add mod ord">
          <ac:chgData name="Richard Chalk" userId="287f8aa4f4de1d19" providerId="LiveId" clId="{608F63CB-45A7-49F3-B5DC-2933E64F764D}" dt="2023-02-06T06:27:49.577" v="8446" actId="1076"/>
          <ac:picMkLst>
            <pc:docMk/>
            <pc:sldMk cId="3347360620" sldId="381"/>
            <ac:picMk id="5" creationId="{7A4F5882-7514-E623-1955-48584865D22A}"/>
          </ac:picMkLst>
        </pc:picChg>
        <pc:picChg chg="add mod">
          <ac:chgData name="Richard Chalk" userId="287f8aa4f4de1d19" providerId="LiveId" clId="{608F63CB-45A7-49F3-B5DC-2933E64F764D}" dt="2023-02-06T06:30:54.564" v="8589" actId="1076"/>
          <ac:picMkLst>
            <pc:docMk/>
            <pc:sldMk cId="3347360620" sldId="381"/>
            <ac:picMk id="10" creationId="{6577A93A-67FF-7C4C-64D9-AEBE2A4143A8}"/>
          </ac:picMkLst>
        </pc:picChg>
        <pc:picChg chg="add mod">
          <ac:chgData name="Richard Chalk" userId="287f8aa4f4de1d19" providerId="LiveId" clId="{608F63CB-45A7-49F3-B5DC-2933E64F764D}" dt="2023-02-06T06:31:40.200" v="8595" actId="1076"/>
          <ac:picMkLst>
            <pc:docMk/>
            <pc:sldMk cId="3347360620" sldId="381"/>
            <ac:picMk id="11" creationId="{2CF43E7E-AB02-FCBB-BDB1-97F101350478}"/>
          </ac:picMkLst>
        </pc:picChg>
        <pc:picChg chg="del">
          <ac:chgData name="Richard Chalk" userId="287f8aa4f4de1d19" providerId="LiveId" clId="{608F63CB-45A7-49F3-B5DC-2933E64F764D}" dt="2023-02-06T06:27:08.219" v="8425" actId="478"/>
          <ac:picMkLst>
            <pc:docMk/>
            <pc:sldMk cId="3347360620" sldId="381"/>
            <ac:picMk id="14" creationId="{168A4105-F6DA-DA0E-0200-C67D4CB83EEA}"/>
          </ac:picMkLst>
        </pc:picChg>
      </pc:sldChg>
      <pc:sldChg chg="addSp delSp modSp add mod modNotesTx">
        <pc:chgData name="Richard Chalk" userId="287f8aa4f4de1d19" providerId="LiveId" clId="{608F63CB-45A7-49F3-B5DC-2933E64F764D}" dt="2023-02-20T17:16:15.303" v="8978" actId="1076"/>
        <pc:sldMkLst>
          <pc:docMk/>
          <pc:sldMk cId="88291833" sldId="382"/>
        </pc:sldMkLst>
        <pc:spChg chg="add mod">
          <ac:chgData name="Richard Chalk" userId="287f8aa4f4de1d19" providerId="LiveId" clId="{608F63CB-45A7-49F3-B5DC-2933E64F764D}" dt="2023-02-20T17:16:12.090" v="8977" actId="20577"/>
          <ac:spMkLst>
            <pc:docMk/>
            <pc:sldMk cId="88291833" sldId="382"/>
            <ac:spMk id="3" creationId="{94ACD981-D087-1C54-28B7-26F33F3C31E7}"/>
          </ac:spMkLst>
        </pc:spChg>
        <pc:spChg chg="mod">
          <ac:chgData name="Richard Chalk" userId="287f8aa4f4de1d19" providerId="LiveId" clId="{608F63CB-45A7-49F3-B5DC-2933E64F764D}" dt="2023-02-06T06:38:06.764" v="8971" actId="20577"/>
          <ac:spMkLst>
            <pc:docMk/>
            <pc:sldMk cId="88291833" sldId="382"/>
            <ac:spMk id="4" creationId="{39B30CE5-53A2-E885-D4A2-E6DBD4E473AC}"/>
          </ac:spMkLst>
        </pc:spChg>
        <pc:spChg chg="del">
          <ac:chgData name="Richard Chalk" userId="287f8aa4f4de1d19" providerId="LiveId" clId="{608F63CB-45A7-49F3-B5DC-2933E64F764D}" dt="2023-02-06T06:32:31.378" v="8613" actId="478"/>
          <ac:spMkLst>
            <pc:docMk/>
            <pc:sldMk cId="88291833" sldId="382"/>
            <ac:spMk id="7" creationId="{E832EC83-0B43-DA1A-A7DA-EFB9571244AE}"/>
          </ac:spMkLst>
        </pc:spChg>
        <pc:spChg chg="mod">
          <ac:chgData name="Richard Chalk" userId="287f8aa4f4de1d19" providerId="LiveId" clId="{608F63CB-45A7-49F3-B5DC-2933E64F764D}" dt="2023-02-06T06:32:26.781" v="8612" actId="20577"/>
          <ac:spMkLst>
            <pc:docMk/>
            <pc:sldMk cId="88291833" sldId="382"/>
            <ac:spMk id="92" creationId="{00000000-0000-0000-0000-000000000000}"/>
          </ac:spMkLst>
        </pc:spChg>
        <pc:picChg chg="add mod">
          <ac:chgData name="Richard Chalk" userId="287f8aa4f4de1d19" providerId="LiveId" clId="{608F63CB-45A7-49F3-B5DC-2933E64F764D}" dt="2023-02-06T06:37:39.312" v="8964" actId="1036"/>
          <ac:picMkLst>
            <pc:docMk/>
            <pc:sldMk cId="88291833" sldId="382"/>
            <ac:picMk id="5" creationId="{646682C5-1E5E-9700-8AA4-9DC4FAC0C111}"/>
          </ac:picMkLst>
        </pc:picChg>
        <pc:picChg chg="del">
          <ac:chgData name="Richard Chalk" userId="287f8aa4f4de1d19" providerId="LiveId" clId="{608F63CB-45A7-49F3-B5DC-2933E64F764D}" dt="2023-02-06T06:32:33.959" v="8615" actId="478"/>
          <ac:picMkLst>
            <pc:docMk/>
            <pc:sldMk cId="88291833" sldId="382"/>
            <ac:picMk id="6" creationId="{C26D6A90-11FB-AF53-27B1-9FFFF9F26030}"/>
          </ac:picMkLst>
        </pc:picChg>
        <pc:picChg chg="add mod">
          <ac:chgData name="Richard Chalk" userId="287f8aa4f4de1d19" providerId="LiveId" clId="{608F63CB-45A7-49F3-B5DC-2933E64F764D}" dt="2023-02-20T17:16:15.303" v="8978" actId="1076"/>
          <ac:picMkLst>
            <pc:docMk/>
            <pc:sldMk cId="88291833" sldId="382"/>
            <ac:picMk id="6" creationId="{F88DEB7E-657D-2925-A772-86C04831E0CA}"/>
          </ac:picMkLst>
        </pc:picChg>
        <pc:picChg chg="add mod">
          <ac:chgData name="Richard Chalk" userId="287f8aa4f4de1d19" providerId="LiveId" clId="{608F63CB-45A7-49F3-B5DC-2933E64F764D}" dt="2023-02-06T06:37:33.814" v="8930" actId="1076"/>
          <ac:picMkLst>
            <pc:docMk/>
            <pc:sldMk cId="88291833" sldId="382"/>
            <ac:picMk id="1026" creationId="{C708432B-741D-5D0B-06AD-48934B5DE120}"/>
          </ac:picMkLst>
        </pc:picChg>
        <pc:picChg chg="del">
          <ac:chgData name="Richard Chalk" userId="287f8aa4f4de1d19" providerId="LiveId" clId="{608F63CB-45A7-49F3-B5DC-2933E64F764D}" dt="2023-02-06T06:32:31.378" v="8613" actId="478"/>
          <ac:picMkLst>
            <pc:docMk/>
            <pc:sldMk cId="88291833" sldId="382"/>
            <ac:picMk id="2050" creationId="{26CDF5F9-7F56-C279-2306-DB5C6E97F421}"/>
          </ac:picMkLst>
        </pc:picChg>
        <pc:picChg chg="del">
          <ac:chgData name="Richard Chalk" userId="287f8aa4f4de1d19" providerId="LiveId" clId="{608F63CB-45A7-49F3-B5DC-2933E64F764D}" dt="2023-02-06T06:32:32.946" v="8614" actId="478"/>
          <ac:picMkLst>
            <pc:docMk/>
            <pc:sldMk cId="88291833" sldId="382"/>
            <ac:picMk id="2052" creationId="{041AA925-97F7-D82B-74B6-8DD9A61556DC}"/>
          </ac:picMkLst>
        </pc:picChg>
      </pc:sldChg>
      <pc:sldChg chg="delSp modSp add mod">
        <pc:chgData name="Richard Chalk" userId="287f8aa4f4de1d19" providerId="LiveId" clId="{608F63CB-45A7-49F3-B5DC-2933E64F764D}" dt="2023-02-23T15:45:08.024" v="9303" actId="207"/>
        <pc:sldMkLst>
          <pc:docMk/>
          <pc:sldMk cId="1879853349" sldId="383"/>
        </pc:sldMkLst>
        <pc:spChg chg="del">
          <ac:chgData name="Richard Chalk" userId="287f8aa4f4de1d19" providerId="LiveId" clId="{608F63CB-45A7-49F3-B5DC-2933E64F764D}" dt="2023-02-23T15:43:58.456" v="9256" actId="478"/>
          <ac:spMkLst>
            <pc:docMk/>
            <pc:sldMk cId="1879853349" sldId="383"/>
            <ac:spMk id="3" creationId="{94ACD981-D087-1C54-28B7-26F33F3C31E7}"/>
          </ac:spMkLst>
        </pc:spChg>
        <pc:spChg chg="mod">
          <ac:chgData name="Richard Chalk" userId="287f8aa4f4de1d19" providerId="LiveId" clId="{608F63CB-45A7-49F3-B5DC-2933E64F764D}" dt="2023-02-23T15:45:08.024" v="9303" actId="207"/>
          <ac:spMkLst>
            <pc:docMk/>
            <pc:sldMk cId="1879853349" sldId="383"/>
            <ac:spMk id="4" creationId="{39B30CE5-53A2-E885-D4A2-E6DBD4E473AC}"/>
          </ac:spMkLst>
        </pc:spChg>
        <pc:spChg chg="mod">
          <ac:chgData name="Richard Chalk" userId="287f8aa4f4de1d19" providerId="LiveId" clId="{608F63CB-45A7-49F3-B5DC-2933E64F764D}" dt="2023-02-23T15:43:17.710" v="9136" actId="20577"/>
          <ac:spMkLst>
            <pc:docMk/>
            <pc:sldMk cId="1879853349" sldId="383"/>
            <ac:spMk id="92" creationId="{00000000-0000-0000-0000-000000000000}"/>
          </ac:spMkLst>
        </pc:spChg>
        <pc:picChg chg="del">
          <ac:chgData name="Richard Chalk" userId="287f8aa4f4de1d19" providerId="LiveId" clId="{608F63CB-45A7-49F3-B5DC-2933E64F764D}" dt="2023-02-23T15:43:58.456" v="9256" actId="478"/>
          <ac:picMkLst>
            <pc:docMk/>
            <pc:sldMk cId="1879853349" sldId="383"/>
            <ac:picMk id="5" creationId="{646682C5-1E5E-9700-8AA4-9DC4FAC0C111}"/>
          </ac:picMkLst>
        </pc:picChg>
        <pc:picChg chg="mod">
          <ac:chgData name="Richard Chalk" userId="287f8aa4f4de1d19" providerId="LiveId" clId="{608F63CB-45A7-49F3-B5DC-2933E64F764D}" dt="2023-02-23T15:44:16.670" v="9276" actId="1035"/>
          <ac:picMkLst>
            <pc:docMk/>
            <pc:sldMk cId="1879853349" sldId="383"/>
            <ac:picMk id="6" creationId="{F88DEB7E-657D-2925-A772-86C04831E0CA}"/>
          </ac:picMkLst>
        </pc:picChg>
      </pc:sldChg>
    </pc:docChg>
  </pc:docChgLst>
  <pc:docChgLst>
    <pc:chgData name="Richard Chalk" userId="287f8aa4f4de1d19" providerId="LiveId" clId="{C2E0BC07-F47B-421C-B0C3-3ECA28D1D364}"/>
    <pc:docChg chg="undo redo custSel addSld delSld modSld sldOrd">
      <pc:chgData name="Richard Chalk" userId="287f8aa4f4de1d19" providerId="LiveId" clId="{C2E0BC07-F47B-421C-B0C3-3ECA28D1D364}" dt="2022-12-11T10:15:58.495" v="6412" actId="20577"/>
      <pc:docMkLst>
        <pc:docMk/>
      </pc:docMkLst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1547202385" sldId="267"/>
        </pc:sldMkLst>
      </pc:sldChg>
      <pc:sldChg chg="addSp delSp modSp mod modNotesTx">
        <pc:chgData name="Richard Chalk" userId="287f8aa4f4de1d19" providerId="LiveId" clId="{C2E0BC07-F47B-421C-B0C3-3ECA28D1D364}" dt="2022-12-09T15:26:05.789" v="4626" actId="1037"/>
        <pc:sldMkLst>
          <pc:docMk/>
          <pc:sldMk cId="1272330293" sldId="272"/>
        </pc:sldMkLst>
        <pc:spChg chg="add del mod">
          <ac:chgData name="Richard Chalk" userId="287f8aa4f4de1d19" providerId="LiveId" clId="{C2E0BC07-F47B-421C-B0C3-3ECA28D1D364}" dt="2022-12-09T13:11:12.716" v="2641" actId="478"/>
          <ac:spMkLst>
            <pc:docMk/>
            <pc:sldMk cId="1272330293" sldId="272"/>
            <ac:spMk id="2" creationId="{7B45EDFC-E35B-4EF7-10EF-181E3F8F69D1}"/>
          </ac:spMkLst>
        </pc:spChg>
        <pc:spChg chg="add del mod">
          <ac:chgData name="Richard Chalk" userId="287f8aa4f4de1d19" providerId="LiveId" clId="{C2E0BC07-F47B-421C-B0C3-3ECA28D1D364}" dt="2022-12-09T13:11:12.716" v="2641" actId="478"/>
          <ac:spMkLst>
            <pc:docMk/>
            <pc:sldMk cId="1272330293" sldId="272"/>
            <ac:spMk id="4" creationId="{1E7FF9AB-8FC6-FA59-63C3-7DB6FA372FC3}"/>
          </ac:spMkLst>
        </pc:spChg>
        <pc:spChg chg="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4" creationId="{752A7E4C-1BF0-9508-DBE9-8B287553264D}"/>
          </ac:spMkLst>
        </pc:spChg>
        <pc:spChg chg="add mod">
          <ac:chgData name="Richard Chalk" userId="287f8aa4f4de1d19" providerId="LiveId" clId="{C2E0BC07-F47B-421C-B0C3-3ECA28D1D364}" dt="2022-12-09T15:25:35.467" v="4613" actId="1076"/>
          <ac:spMkLst>
            <pc:docMk/>
            <pc:sldMk cId="1272330293" sldId="272"/>
            <ac:spMk id="6" creationId="{C376FC69-5539-E991-96FA-6D03FE660A9C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6" creationId="{E63032AC-3426-2051-594E-1E9DF8128A89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7" creationId="{D762000B-BB68-4E7F-7E04-65471D4EB0E3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8" creationId="{F8127964-8976-7DE6-DFCC-36F7E5C87B8E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1" creationId="{140A5FD1-373D-A242-CE07-B7AE2E3AC86E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4" creationId="{AE0AFA63-BF56-8FA7-F546-A6F9D9655ADA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5" creationId="{69F54B51-CA34-16EC-1821-FC62F325622B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6" creationId="{FCCFE914-A37A-F489-07C0-F09CBE9EEB2F}"/>
          </ac:spMkLst>
        </pc:spChg>
        <pc:spChg chg="add del mod">
          <ac:chgData name="Richard Chalk" userId="287f8aa4f4de1d19" providerId="LiveId" clId="{C2E0BC07-F47B-421C-B0C3-3ECA28D1D364}" dt="2022-12-09T08:21:58.581" v="1188"/>
          <ac:spMkLst>
            <pc:docMk/>
            <pc:sldMk cId="1272330293" sldId="272"/>
            <ac:spMk id="20" creationId="{1CCD9D44-DA1F-2A01-063F-4AAF081AB2D5}"/>
          </ac:spMkLst>
        </pc:spChg>
        <pc:spChg chg="del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91" creationId="{00000000-0000-0000-0000-000000000000}"/>
          </ac:spMkLst>
        </pc:spChg>
        <pc:spChg chg="mod">
          <ac:chgData name="Richard Chalk" userId="287f8aa4f4de1d19" providerId="LiveId" clId="{C2E0BC07-F47B-421C-B0C3-3ECA28D1D364}" dt="2022-12-09T13:11:47.526" v="2715" actId="1076"/>
          <ac:spMkLst>
            <pc:docMk/>
            <pc:sldMk cId="1272330293" sldId="272"/>
            <ac:spMk id="92" creationId="{00000000-0000-0000-0000-000000000000}"/>
          </ac:spMkLst>
        </pc:spChg>
        <pc:picChg chg="add del mod">
          <ac:chgData name="Richard Chalk" userId="287f8aa4f4de1d19" providerId="LiveId" clId="{C2E0BC07-F47B-421C-B0C3-3ECA28D1D364}" dt="2022-12-09T13:11:12.716" v="2641" actId="478"/>
          <ac:picMkLst>
            <pc:docMk/>
            <pc:sldMk cId="1272330293" sldId="272"/>
            <ac:picMk id="3" creationId="{4E7E6A36-2AB3-BC69-5E1E-23F9D5540824}"/>
          </ac:picMkLst>
        </pc:picChg>
        <pc:picChg chg="del">
          <ac:chgData name="Richard Chalk" userId="287f8aa4f4de1d19" providerId="LiveId" clId="{C2E0BC07-F47B-421C-B0C3-3ECA28D1D364}" dt="2022-12-09T07:21:28.459" v="1" actId="478"/>
          <ac:picMkLst>
            <pc:docMk/>
            <pc:sldMk cId="1272330293" sldId="272"/>
            <ac:picMk id="3" creationId="{99E0025E-B357-AD3E-E945-8318046F23A3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5" creationId="{CFFFB5F3-4261-1B2C-B575-2A20D413C350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10" creationId="{1EC49700-8FFF-47EB-B0C0-3CBE737BB791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13" creationId="{D5CDE555-B03E-40DB-F09C-57532C4FA342}"/>
          </ac:picMkLst>
        </pc:picChg>
        <pc:picChg chg="add del">
          <ac:chgData name="Richard Chalk" userId="287f8aa4f4de1d19" providerId="LiveId" clId="{C2E0BC07-F47B-421C-B0C3-3ECA28D1D364}" dt="2022-12-09T07:31:55.568" v="148" actId="478"/>
          <ac:picMkLst>
            <pc:docMk/>
            <pc:sldMk cId="1272330293" sldId="272"/>
            <ac:picMk id="17" creationId="{4B993CC8-6449-842F-B3D3-7F6B1C0353AB}"/>
          </ac:picMkLst>
        </pc:picChg>
        <pc:picChg chg="add del mod">
          <ac:chgData name="Richard Chalk" userId="287f8aa4f4de1d19" providerId="LiveId" clId="{C2E0BC07-F47B-421C-B0C3-3ECA28D1D364}" dt="2022-12-09T13:11:12.716" v="2641" actId="478"/>
          <ac:picMkLst>
            <pc:docMk/>
            <pc:sldMk cId="1272330293" sldId="272"/>
            <ac:picMk id="19" creationId="{8C618D15-08F2-D620-4B5A-DE5ECF8099F3}"/>
          </ac:picMkLst>
        </pc:picChg>
        <pc:picChg chg="add mod">
          <ac:chgData name="Richard Chalk" userId="287f8aa4f4de1d19" providerId="LiveId" clId="{C2E0BC07-F47B-421C-B0C3-3ECA28D1D364}" dt="2022-12-09T15:26:05.789" v="4626" actId="1037"/>
          <ac:picMkLst>
            <pc:docMk/>
            <pc:sldMk cId="1272330293" sldId="272"/>
            <ac:picMk id="7170" creationId="{199B426F-9777-F48A-6913-C7D20EFEA45F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26:56.393" v="4636" actId="20577"/>
        <pc:sldMkLst>
          <pc:docMk/>
          <pc:sldMk cId="3401538869" sldId="273"/>
        </pc:sldMkLst>
        <pc:spChg chg="mod">
          <ac:chgData name="Richard Chalk" userId="287f8aa4f4de1d19" providerId="LiveId" clId="{C2E0BC07-F47B-421C-B0C3-3ECA28D1D364}" dt="2022-12-09T07:45:35.105" v="345" actId="1035"/>
          <ac:spMkLst>
            <pc:docMk/>
            <pc:sldMk cId="3401538869" sldId="273"/>
            <ac:spMk id="11" creationId="{140A5FD1-373D-A242-CE07-B7AE2E3AC86E}"/>
          </ac:spMkLst>
        </pc:spChg>
        <pc:spChg chg="del">
          <ac:chgData name="Richard Chalk" userId="287f8aa4f4de1d19" providerId="LiveId" clId="{C2E0BC07-F47B-421C-B0C3-3ECA28D1D364}" dt="2022-12-09T07:38:58.966" v="285" actId="478"/>
          <ac:spMkLst>
            <pc:docMk/>
            <pc:sldMk cId="3401538869" sldId="273"/>
            <ac:spMk id="16" creationId="{FCCFE914-A37A-F489-07C0-F09CBE9EEB2F}"/>
          </ac:spMkLst>
        </pc:spChg>
        <pc:spChg chg="mod">
          <ac:chgData name="Richard Chalk" userId="287f8aa4f4de1d19" providerId="LiveId" clId="{C2E0BC07-F47B-421C-B0C3-3ECA28D1D364}" dt="2022-12-09T07:34:01.516" v="281" actId="790"/>
          <ac:spMkLst>
            <pc:docMk/>
            <pc:sldMk cId="3401538869" sldId="273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07:42:33.467" v="289" actId="1076"/>
          <ac:picMkLst>
            <pc:docMk/>
            <pc:sldMk cId="3401538869" sldId="273"/>
            <ac:picMk id="3" creationId="{48D4C490-B43C-4B72-54A7-B2374F4185D7}"/>
          </ac:picMkLst>
        </pc:picChg>
        <pc:picChg chg="mod">
          <ac:chgData name="Richard Chalk" userId="287f8aa4f4de1d19" providerId="LiveId" clId="{C2E0BC07-F47B-421C-B0C3-3ECA28D1D364}" dt="2022-12-09T07:45:35.105" v="345" actId="1035"/>
          <ac:picMkLst>
            <pc:docMk/>
            <pc:sldMk cId="3401538869" sldId="273"/>
            <ac:picMk id="10" creationId="{1EC49700-8FFF-47EB-B0C0-3CBE737BB791}"/>
          </ac:picMkLst>
        </pc:picChg>
        <pc:picChg chg="del">
          <ac:chgData name="Richard Chalk" userId="287f8aa4f4de1d19" providerId="LiveId" clId="{C2E0BC07-F47B-421C-B0C3-3ECA28D1D364}" dt="2022-12-09T07:42:28.493" v="286" actId="478"/>
          <ac:picMkLst>
            <pc:docMk/>
            <pc:sldMk cId="3401538869" sldId="273"/>
            <ac:picMk id="13" creationId="{D5CDE555-B03E-40DB-F09C-57532C4FA342}"/>
          </ac:picMkLst>
        </pc:picChg>
      </pc:sldChg>
      <pc:sldChg chg="addSp delSp modSp add mod ord">
        <pc:chgData name="Richard Chalk" userId="287f8aa4f4de1d19" providerId="LiveId" clId="{C2E0BC07-F47B-421C-B0C3-3ECA28D1D364}" dt="2022-12-09T13:08:07.333" v="2589" actId="2711"/>
        <pc:sldMkLst>
          <pc:docMk/>
          <pc:sldMk cId="3498417207" sldId="274"/>
        </pc:sldMkLst>
        <pc:spChg chg="add del">
          <ac:chgData name="Richard Chalk" userId="287f8aa4f4de1d19" providerId="LiveId" clId="{C2E0BC07-F47B-421C-B0C3-3ECA28D1D364}" dt="2022-12-09T08:22:14.174" v="1190" actId="22"/>
          <ac:spMkLst>
            <pc:docMk/>
            <pc:sldMk cId="3498417207" sldId="274"/>
            <ac:spMk id="4" creationId="{28057FB7-3782-EEB5-DA59-5DAE73C3BFC7}"/>
          </ac:spMkLst>
        </pc:spChg>
        <pc:spChg chg="add mod">
          <ac:chgData name="Richard Chalk" userId="287f8aa4f4de1d19" providerId="LiveId" clId="{C2E0BC07-F47B-421C-B0C3-3ECA28D1D364}" dt="2022-12-09T13:08:07.333" v="2589" actId="2711"/>
          <ac:spMkLst>
            <pc:docMk/>
            <pc:sldMk cId="3498417207" sldId="274"/>
            <ac:spMk id="5" creationId="{D9719D44-0F11-5346-6059-7171D863A794}"/>
          </ac:spMkLst>
        </pc:spChg>
        <pc:spChg chg="del mod">
          <ac:chgData name="Richard Chalk" userId="287f8aa4f4de1d19" providerId="LiveId" clId="{C2E0BC07-F47B-421C-B0C3-3ECA28D1D364}" dt="2022-12-09T08:22:32.074" v="1196"/>
          <ac:spMkLst>
            <pc:docMk/>
            <pc:sldMk cId="3498417207" sldId="274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7:54:43.221" v="537" actId="20577"/>
          <ac:spMkLst>
            <pc:docMk/>
            <pc:sldMk cId="3498417207" sldId="274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07:56:37.667" v="574" actId="1076"/>
          <ac:picMkLst>
            <pc:docMk/>
            <pc:sldMk cId="3498417207" sldId="274"/>
            <ac:picMk id="3" creationId="{4DC7CC9A-1B6E-6C0A-CC8F-B43ED595A44C}"/>
          </ac:picMkLst>
        </pc:picChg>
        <pc:picChg chg="add mod">
          <ac:chgData name="Richard Chalk" userId="287f8aa4f4de1d19" providerId="LiveId" clId="{C2E0BC07-F47B-421C-B0C3-3ECA28D1D364}" dt="2022-12-09T08:22:31.393" v="1194" actId="1076"/>
          <ac:picMkLst>
            <pc:docMk/>
            <pc:sldMk cId="3498417207" sldId="274"/>
            <ac:picMk id="6" creationId="{319E0ED3-CD8C-0D6A-43C7-A9C25AC2C2EB}"/>
          </ac:picMkLst>
        </pc:picChg>
        <pc:picChg chg="del">
          <ac:chgData name="Richard Chalk" userId="287f8aa4f4de1d19" providerId="LiveId" clId="{C2E0BC07-F47B-421C-B0C3-3ECA28D1D364}" dt="2022-12-09T07:54:45.404" v="538" actId="478"/>
          <ac:picMkLst>
            <pc:docMk/>
            <pc:sldMk cId="3498417207" sldId="274"/>
            <ac:picMk id="19" creationId="{8C618D15-08F2-D620-4B5A-DE5ECF8099F3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4188923376" sldId="274"/>
        </pc:sldMkLst>
      </pc:sldChg>
      <pc:sldChg chg="addSp delSp modSp add mod modNotesTx">
        <pc:chgData name="Richard Chalk" userId="287f8aa4f4de1d19" providerId="LiveId" clId="{C2E0BC07-F47B-421C-B0C3-3ECA28D1D364}" dt="2022-12-09T15:28:05.136" v="4637" actId="6549"/>
        <pc:sldMkLst>
          <pc:docMk/>
          <pc:sldMk cId="3289755543" sldId="275"/>
        </pc:sldMkLst>
        <pc:spChg chg="add del">
          <ac:chgData name="Richard Chalk" userId="287f8aa4f4de1d19" providerId="LiveId" clId="{C2E0BC07-F47B-421C-B0C3-3ECA28D1D364}" dt="2022-12-09T08:22:38.148" v="1198" actId="22"/>
          <ac:spMkLst>
            <pc:docMk/>
            <pc:sldMk cId="3289755543" sldId="275"/>
            <ac:spMk id="3" creationId="{8CAA1A01-C66E-A5D2-007F-01E5208C700A}"/>
          </ac:spMkLst>
        </pc:spChg>
        <pc:spChg chg="add del">
          <ac:chgData name="Richard Chalk" userId="287f8aa4f4de1d19" providerId="LiveId" clId="{C2E0BC07-F47B-421C-B0C3-3ECA28D1D364}" dt="2022-12-09T08:04:55.098" v="900" actId="22"/>
          <ac:spMkLst>
            <pc:docMk/>
            <pc:sldMk cId="3289755543" sldId="275"/>
            <ac:spMk id="4" creationId="{254616F7-7834-369C-C3E4-60A157F41DBE}"/>
          </ac:spMkLst>
        </pc:spChg>
        <pc:spChg chg="add mod">
          <ac:chgData name="Richard Chalk" userId="287f8aa4f4de1d19" providerId="LiveId" clId="{C2E0BC07-F47B-421C-B0C3-3ECA28D1D364}" dt="2022-12-09T13:08:13.466" v="2590" actId="2711"/>
          <ac:spMkLst>
            <pc:docMk/>
            <pc:sldMk cId="3289755543" sldId="275"/>
            <ac:spMk id="4" creationId="{A0315F1B-2DD8-CB57-FC7A-5A7337834577}"/>
          </ac:spMkLst>
        </pc:spChg>
        <pc:spChg chg="add mod">
          <ac:chgData name="Richard Chalk" userId="287f8aa4f4de1d19" providerId="LiveId" clId="{C2E0BC07-F47B-421C-B0C3-3ECA28D1D364}" dt="2022-12-09T08:05:09.517" v="904" actId="1076"/>
          <ac:spMkLst>
            <pc:docMk/>
            <pc:sldMk cId="3289755543" sldId="275"/>
            <ac:spMk id="6" creationId="{3740B787-613F-0F64-8D7A-D9476912C083}"/>
          </ac:spMkLst>
        </pc:spChg>
        <pc:spChg chg="del mod">
          <ac:chgData name="Richard Chalk" userId="287f8aa4f4de1d19" providerId="LiveId" clId="{C2E0BC07-F47B-421C-B0C3-3ECA28D1D364}" dt="2022-12-09T08:22:55.238" v="1205"/>
          <ac:spMkLst>
            <pc:docMk/>
            <pc:sldMk cId="3289755543" sldId="275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8:02:42.202" v="890" actId="20577"/>
          <ac:spMkLst>
            <pc:docMk/>
            <pc:sldMk cId="3289755543" sldId="275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07:57:43.335" v="591" actId="478"/>
          <ac:picMkLst>
            <pc:docMk/>
            <pc:sldMk cId="3289755543" sldId="275"/>
            <ac:picMk id="3" creationId="{4DC7CC9A-1B6E-6C0A-CC8F-B43ED595A44C}"/>
          </ac:picMkLst>
        </pc:picChg>
        <pc:picChg chg="add mod">
          <ac:chgData name="Richard Chalk" userId="287f8aa4f4de1d19" providerId="LiveId" clId="{C2E0BC07-F47B-421C-B0C3-3ECA28D1D364}" dt="2022-12-09T08:22:54.807" v="1203" actId="1076"/>
          <ac:picMkLst>
            <pc:docMk/>
            <pc:sldMk cId="3289755543" sldId="275"/>
            <ac:picMk id="5" creationId="{FC1A24A2-7A1C-F6B2-713D-DEDB2037BA63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4069131784" sldId="275"/>
        </pc:sldMkLst>
      </pc:sldChg>
      <pc:sldChg chg="addSp delSp modSp add mod">
        <pc:chgData name="Richard Chalk" userId="287f8aa4f4de1d19" providerId="LiveId" clId="{C2E0BC07-F47B-421C-B0C3-3ECA28D1D364}" dt="2022-12-09T15:28:22.503" v="4638" actId="20577"/>
        <pc:sldMkLst>
          <pc:docMk/>
          <pc:sldMk cId="407245168" sldId="276"/>
        </pc:sldMkLst>
        <pc:spChg chg="add mod">
          <ac:chgData name="Richard Chalk" userId="287f8aa4f4de1d19" providerId="LiveId" clId="{C2E0BC07-F47B-421C-B0C3-3ECA28D1D364}" dt="2022-12-09T15:28:22.503" v="4638" actId="20577"/>
          <ac:spMkLst>
            <pc:docMk/>
            <pc:sldMk cId="407245168" sldId="276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08:09:58.066" v="961" actId="20577"/>
          <ac:spMkLst>
            <pc:docMk/>
            <pc:sldMk cId="407245168" sldId="276"/>
            <ac:spMk id="3" creationId="{9DE7E1C9-3CC5-017C-E8AF-0469F363C0FF}"/>
          </ac:spMkLst>
        </pc:spChg>
        <pc:spChg chg="del mod">
          <ac:chgData name="Richard Chalk" userId="287f8aa4f4de1d19" providerId="LiveId" clId="{C2E0BC07-F47B-421C-B0C3-3ECA28D1D364}" dt="2022-12-09T08:23:11.485" v="1209" actId="478"/>
          <ac:spMkLst>
            <pc:docMk/>
            <pc:sldMk cId="407245168" sldId="276"/>
            <ac:spMk id="20" creationId="{1CCD9D44-DA1F-2A01-063F-4AAF081AB2D5}"/>
          </ac:spMkLst>
        </pc:spChg>
        <pc:picChg chg="add mod">
          <ac:chgData name="Richard Chalk" userId="287f8aa4f4de1d19" providerId="LiveId" clId="{C2E0BC07-F47B-421C-B0C3-3ECA28D1D364}" dt="2022-12-09T08:23:20.334" v="1212" actId="1076"/>
          <ac:picMkLst>
            <pc:docMk/>
            <pc:sldMk cId="407245168" sldId="276"/>
            <ac:picMk id="4" creationId="{24596C3B-C554-B34F-70B5-3CDB68C9FBD8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3050302735" sldId="276"/>
        </pc:sldMkLst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123195673" sldId="277"/>
        </pc:sldMkLst>
      </pc:sldChg>
      <pc:sldChg chg="addSp delSp modSp add mod modNotesTx">
        <pc:chgData name="Richard Chalk" userId="287f8aa4f4de1d19" providerId="LiveId" clId="{C2E0BC07-F47B-421C-B0C3-3ECA28D1D364}" dt="2022-12-09T15:28:52.981" v="4640" actId="6549"/>
        <pc:sldMkLst>
          <pc:docMk/>
          <pc:sldMk cId="1626361866" sldId="277"/>
        </pc:sldMkLst>
        <pc:spChg chg="add mod">
          <ac:chgData name="Richard Chalk" userId="287f8aa4f4de1d19" providerId="LiveId" clId="{C2E0BC07-F47B-421C-B0C3-3ECA28D1D364}" dt="2022-12-09T15:28:38.692" v="4639" actId="20577"/>
          <ac:spMkLst>
            <pc:docMk/>
            <pc:sldMk cId="1626361866" sldId="277"/>
            <ac:spMk id="2" creationId="{FAD0247A-28BD-7BFF-9BA5-2D9585C3E282}"/>
          </ac:spMkLst>
        </pc:spChg>
        <pc:spChg chg="del">
          <ac:chgData name="Richard Chalk" userId="287f8aa4f4de1d19" providerId="LiveId" clId="{C2E0BC07-F47B-421C-B0C3-3ECA28D1D364}" dt="2022-12-09T08:10:43.268" v="983" actId="478"/>
          <ac:spMkLst>
            <pc:docMk/>
            <pc:sldMk cId="1626361866" sldId="277"/>
            <ac:spMk id="3" creationId="{9DE7E1C9-3CC5-017C-E8AF-0469F363C0FF}"/>
          </ac:spMkLst>
        </pc:spChg>
        <pc:spChg chg="add mod ord">
          <ac:chgData name="Richard Chalk" userId="287f8aa4f4de1d19" providerId="LiveId" clId="{C2E0BC07-F47B-421C-B0C3-3ECA28D1D364}" dt="2022-12-09T08:35:07.225" v="1302"/>
          <ac:spMkLst>
            <pc:docMk/>
            <pc:sldMk cId="1626361866" sldId="277"/>
            <ac:spMk id="4" creationId="{BEB03E12-2B39-FB40-2D7D-A6D428907F66}"/>
          </ac:spMkLst>
        </pc:spChg>
        <pc:spChg chg="add del mod">
          <ac:chgData name="Richard Chalk" userId="287f8aa4f4de1d19" providerId="LiveId" clId="{C2E0BC07-F47B-421C-B0C3-3ECA28D1D364}" dt="2022-12-09T08:35:27.086" v="1315" actId="478"/>
          <ac:spMkLst>
            <pc:docMk/>
            <pc:sldMk cId="1626361866" sldId="277"/>
            <ac:spMk id="5" creationId="{4571BB15-2545-B477-5858-477BA47B0F60}"/>
          </ac:spMkLst>
        </pc:spChg>
        <pc:spChg chg="add mod">
          <ac:chgData name="Richard Chalk" userId="287f8aa4f4de1d19" providerId="LiveId" clId="{C2E0BC07-F47B-421C-B0C3-3ECA28D1D364}" dt="2022-12-09T13:01:10.763" v="2453" actId="688"/>
          <ac:spMkLst>
            <pc:docMk/>
            <pc:sldMk cId="1626361866" sldId="277"/>
            <ac:spMk id="6" creationId="{3278935E-C0E8-135F-9312-C1CE190743A0}"/>
          </ac:spMkLst>
        </pc:spChg>
        <pc:spChg chg="del mod">
          <ac:chgData name="Richard Chalk" userId="287f8aa4f4de1d19" providerId="LiveId" clId="{C2E0BC07-F47B-421C-B0C3-3ECA28D1D364}" dt="2022-12-09T08:21:25.455" v="1180"/>
          <ac:spMkLst>
            <pc:docMk/>
            <pc:sldMk cId="1626361866" sldId="277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8:13:26.259" v="1098" actId="20577"/>
          <ac:spMkLst>
            <pc:docMk/>
            <pc:sldMk cId="1626361866" sldId="277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3:01:15.711" v="2454" actId="1076"/>
          <ac:picMkLst>
            <pc:docMk/>
            <pc:sldMk cId="1626361866" sldId="277"/>
            <ac:picMk id="3" creationId="{86429801-56A2-71F5-9637-540EB92E32FC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29:46.965" v="4649" actId="1076"/>
        <pc:sldMkLst>
          <pc:docMk/>
          <pc:sldMk cId="1049675192" sldId="278"/>
        </pc:sldMkLst>
        <pc:spChg chg="add mod">
          <ac:chgData name="Richard Chalk" userId="287f8aa4f4de1d19" providerId="LiveId" clId="{C2E0BC07-F47B-421C-B0C3-3ECA28D1D364}" dt="2022-12-09T15:29:14.859" v="4646" actId="20577"/>
          <ac:spMkLst>
            <pc:docMk/>
            <pc:sldMk cId="1049675192" sldId="278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08:28:38.337" v="1222" actId="14100"/>
          <ac:spMkLst>
            <pc:docMk/>
            <pc:sldMk cId="1049675192" sldId="278"/>
            <ac:spMk id="5" creationId="{576F87C3-270D-3489-AA90-59ED34B88D4C}"/>
          </ac:spMkLst>
        </pc:spChg>
        <pc:spChg chg="add mod">
          <ac:chgData name="Richard Chalk" userId="287f8aa4f4de1d19" providerId="LiveId" clId="{C2E0BC07-F47B-421C-B0C3-3ECA28D1D364}" dt="2022-12-09T08:29:18.907" v="1272" actId="1036"/>
          <ac:spMkLst>
            <pc:docMk/>
            <pc:sldMk cId="1049675192" sldId="278"/>
            <ac:spMk id="6" creationId="{6BA6FEE2-1653-0A9A-C8D5-E2D9B01B43B0}"/>
          </ac:spMkLst>
        </pc:spChg>
        <pc:spChg chg="add mod">
          <ac:chgData name="Richard Chalk" userId="287f8aa4f4de1d19" providerId="LiveId" clId="{C2E0BC07-F47B-421C-B0C3-3ECA28D1D364}" dt="2022-12-09T13:02:48.554" v="2501" actId="1076"/>
          <ac:spMkLst>
            <pc:docMk/>
            <pc:sldMk cId="1049675192" sldId="278"/>
            <ac:spMk id="8" creationId="{CD4874DD-D9FD-EB55-2500-D7B7466C4D61}"/>
          </ac:spMkLst>
        </pc:spChg>
        <pc:spChg chg="add mod">
          <ac:chgData name="Richard Chalk" userId="287f8aa4f4de1d19" providerId="LiveId" clId="{C2E0BC07-F47B-421C-B0C3-3ECA28D1D364}" dt="2022-12-09T15:29:46.965" v="4649" actId="1076"/>
          <ac:spMkLst>
            <pc:docMk/>
            <pc:sldMk cId="1049675192" sldId="278"/>
            <ac:spMk id="9" creationId="{6BB9C8C8-933E-6960-D0EF-864C591E772C}"/>
          </ac:spMkLst>
        </pc:spChg>
        <pc:spChg chg="del">
          <ac:chgData name="Richard Chalk" userId="287f8aa4f4de1d19" providerId="LiveId" clId="{C2E0BC07-F47B-421C-B0C3-3ECA28D1D364}" dt="2022-12-09T08:24:13.229" v="1215" actId="478"/>
          <ac:spMkLst>
            <pc:docMk/>
            <pc:sldMk cId="1049675192" sldId="278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12:33:52.868" v="1841" actId="20577"/>
          <ac:spMkLst>
            <pc:docMk/>
            <pc:sldMk cId="1049675192" sldId="278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2:37:33.199" v="1876" actId="1076"/>
          <ac:picMkLst>
            <pc:docMk/>
            <pc:sldMk cId="1049675192" sldId="278"/>
            <ac:picMk id="3" creationId="{1198684A-2AE3-191A-78B3-78794DC678B5}"/>
          </ac:picMkLst>
        </pc:picChg>
        <pc:picChg chg="add mod">
          <ac:chgData name="Richard Chalk" userId="287f8aa4f4de1d19" providerId="LiveId" clId="{C2E0BC07-F47B-421C-B0C3-3ECA28D1D364}" dt="2022-12-09T13:48:24.321" v="3247" actId="1038"/>
          <ac:picMkLst>
            <pc:docMk/>
            <pc:sldMk cId="1049675192" sldId="278"/>
            <ac:picMk id="10" creationId="{20CFBE04-B280-E647-1A03-27D3A698933F}"/>
          </ac:picMkLst>
        </pc:picChg>
        <pc:picChg chg="add mod">
          <ac:chgData name="Richard Chalk" userId="287f8aa4f4de1d19" providerId="LiveId" clId="{C2E0BC07-F47B-421C-B0C3-3ECA28D1D364}" dt="2022-12-09T12:37:28.951" v="1875" actId="1076"/>
          <ac:picMkLst>
            <pc:docMk/>
            <pc:sldMk cId="1049675192" sldId="278"/>
            <ac:picMk id="1026" creationId="{9A9A3824-489D-0CFE-FA7E-9172116EC2C8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2987700958" sldId="278"/>
        </pc:sldMkLst>
      </pc:sldChg>
      <pc:sldChg chg="add del">
        <pc:chgData name="Richard Chalk" userId="287f8aa4f4de1d19" providerId="LiveId" clId="{C2E0BC07-F47B-421C-B0C3-3ECA28D1D364}" dt="2022-12-09T08:13:15.484" v="1074" actId="47"/>
        <pc:sldMkLst>
          <pc:docMk/>
          <pc:sldMk cId="3608382329" sldId="278"/>
        </pc:sldMkLst>
      </pc:sldChg>
      <pc:sldChg chg="addSp delSp modSp add mod modNotesTx">
        <pc:chgData name="Richard Chalk" userId="287f8aa4f4de1d19" providerId="LiveId" clId="{C2E0BC07-F47B-421C-B0C3-3ECA28D1D364}" dt="2022-12-09T15:29:54.864" v="4654" actId="20577"/>
        <pc:sldMkLst>
          <pc:docMk/>
          <pc:sldMk cId="477632773" sldId="279"/>
        </pc:sldMkLst>
        <pc:spChg chg="mod">
          <ac:chgData name="Richard Chalk" userId="287f8aa4f4de1d19" providerId="LiveId" clId="{C2E0BC07-F47B-421C-B0C3-3ECA28D1D364}" dt="2022-12-09T13:08:37.205" v="2594" actId="2711"/>
          <ac:spMkLst>
            <pc:docMk/>
            <pc:sldMk cId="477632773" sldId="279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08:54:51.973" v="1781" actId="113"/>
          <ac:spMkLst>
            <pc:docMk/>
            <pc:sldMk cId="477632773" sldId="279"/>
            <ac:spMk id="4" creationId="{39B30CE5-53A2-E885-D4A2-E6DBD4E473AC}"/>
          </ac:spMkLst>
        </pc:spChg>
        <pc:spChg chg="del">
          <ac:chgData name="Richard Chalk" userId="287f8aa4f4de1d19" providerId="LiveId" clId="{C2E0BC07-F47B-421C-B0C3-3ECA28D1D364}" dt="2022-12-09T08:30:14.426" v="1286" actId="478"/>
          <ac:spMkLst>
            <pc:docMk/>
            <pc:sldMk cId="477632773" sldId="279"/>
            <ac:spMk id="5" creationId="{576F87C3-270D-3489-AA90-59ED34B88D4C}"/>
          </ac:spMkLst>
        </pc:spChg>
        <pc:spChg chg="del">
          <ac:chgData name="Richard Chalk" userId="287f8aa4f4de1d19" providerId="LiveId" clId="{C2E0BC07-F47B-421C-B0C3-3ECA28D1D364}" dt="2022-12-09T08:30:13.020" v="1285" actId="478"/>
          <ac:spMkLst>
            <pc:docMk/>
            <pc:sldMk cId="477632773" sldId="279"/>
            <ac:spMk id="6" creationId="{6BA6FEE2-1653-0A9A-C8D5-E2D9B01B43B0}"/>
          </ac:spMkLst>
        </pc:spChg>
        <pc:spChg chg="mod">
          <ac:chgData name="Richard Chalk" userId="287f8aa4f4de1d19" providerId="LiveId" clId="{C2E0BC07-F47B-421C-B0C3-3ECA28D1D364}" dt="2022-12-09T08:30:09.252" v="1284" actId="20577"/>
          <ac:spMkLst>
            <pc:docMk/>
            <pc:sldMk cId="477632773" sldId="279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08:54:58.445" v="1782" actId="1076"/>
          <ac:picMkLst>
            <pc:docMk/>
            <pc:sldMk cId="477632773" sldId="279"/>
            <ac:picMk id="3" creationId="{1198684A-2AE3-191A-78B3-78794DC678B5}"/>
          </ac:picMkLst>
        </pc:picChg>
      </pc:sldChg>
      <pc:sldChg chg="modSp add del mod">
        <pc:chgData name="Richard Chalk" userId="287f8aa4f4de1d19" providerId="LiveId" clId="{C2E0BC07-F47B-421C-B0C3-3ECA28D1D364}" dt="2022-12-09T12:37:49.201" v="1881" actId="47"/>
        <pc:sldMkLst>
          <pc:docMk/>
          <pc:sldMk cId="33871397" sldId="280"/>
        </pc:sldMkLst>
        <pc:spChg chg="mod">
          <ac:chgData name="Richard Chalk" userId="287f8aa4f4de1d19" providerId="LiveId" clId="{C2E0BC07-F47B-421C-B0C3-3ECA28D1D364}" dt="2022-12-09T08:55:43.170" v="1801" actId="20577"/>
          <ac:spMkLst>
            <pc:docMk/>
            <pc:sldMk cId="33871397" sldId="280"/>
            <ac:spMk id="4" creationId="{39B30CE5-53A2-E885-D4A2-E6DBD4E473AC}"/>
          </ac:spMkLst>
        </pc:spChg>
        <pc:spChg chg="mod">
          <ac:chgData name="Richard Chalk" userId="287f8aa4f4de1d19" providerId="LiveId" clId="{C2E0BC07-F47B-421C-B0C3-3ECA28D1D364}" dt="2022-12-09T08:55:38.255" v="1798" actId="20577"/>
          <ac:spMkLst>
            <pc:docMk/>
            <pc:sldMk cId="33871397" sldId="280"/>
            <ac:spMk id="92" creationId="{00000000-0000-0000-0000-000000000000}"/>
          </ac:spMkLst>
        </pc:spChg>
      </pc:sldChg>
      <pc:sldChg chg="addSp modSp add mod ord modNotesTx">
        <pc:chgData name="Richard Chalk" userId="287f8aa4f4de1d19" providerId="LiveId" clId="{C2E0BC07-F47B-421C-B0C3-3ECA28D1D364}" dt="2022-12-09T13:48:12.762" v="3241" actId="1076"/>
        <pc:sldMkLst>
          <pc:docMk/>
          <pc:sldMk cId="448537136" sldId="281"/>
        </pc:sldMkLst>
        <pc:spChg chg="mod">
          <ac:chgData name="Richard Chalk" userId="287f8aa4f4de1d19" providerId="LiveId" clId="{C2E0BC07-F47B-421C-B0C3-3ECA28D1D364}" dt="2022-12-09T13:08:43.377" v="2595" actId="2711"/>
          <ac:spMkLst>
            <pc:docMk/>
            <pc:sldMk cId="448537136" sldId="281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4" creationId="{C2C84807-F671-04DA-CF08-8EE36B39F011}"/>
          </ac:spMkLst>
        </pc:spChg>
        <pc:spChg chg="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5" creationId="{576F87C3-270D-3489-AA90-59ED34B88D4C}"/>
          </ac:spMkLst>
        </pc:spChg>
        <pc:spChg chg="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6" creationId="{6BA6FEE2-1653-0A9A-C8D5-E2D9B01B43B0}"/>
          </ac:spMkLst>
        </pc:spChg>
        <pc:spChg chg="add mod">
          <ac:chgData name="Richard Chalk" userId="287f8aa4f4de1d19" providerId="LiveId" clId="{C2E0BC07-F47B-421C-B0C3-3ECA28D1D364}" dt="2022-12-09T13:04:51.197" v="2510" actId="1076"/>
          <ac:spMkLst>
            <pc:docMk/>
            <pc:sldMk cId="448537136" sldId="281"/>
            <ac:spMk id="8" creationId="{FAE9B679-43F6-DB21-BCE7-B2979A1ECE0A}"/>
          </ac:spMkLst>
        </pc:spChg>
        <pc:spChg chg="add mod">
          <ac:chgData name="Richard Chalk" userId="287f8aa4f4de1d19" providerId="LiveId" clId="{C2E0BC07-F47B-421C-B0C3-3ECA28D1D364}" dt="2022-12-09T13:05:07.797" v="2515" actId="1076"/>
          <ac:spMkLst>
            <pc:docMk/>
            <pc:sldMk cId="448537136" sldId="281"/>
            <ac:spMk id="9" creationId="{02113D90-E09A-7A07-6D8A-1C42A9A073A4}"/>
          </ac:spMkLst>
        </pc:spChg>
        <pc:spChg chg="mod">
          <ac:chgData name="Richard Chalk" userId="287f8aa4f4de1d19" providerId="LiveId" clId="{C2E0BC07-F47B-421C-B0C3-3ECA28D1D364}" dt="2022-12-09T12:37:58.162" v="1895" actId="20577"/>
          <ac:spMkLst>
            <pc:docMk/>
            <pc:sldMk cId="448537136" sldId="281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3:48:12.762" v="3241" actId="1076"/>
          <ac:picMkLst>
            <pc:docMk/>
            <pc:sldMk cId="448537136" sldId="281"/>
            <ac:picMk id="10" creationId="{4CD237EF-8D62-CAB1-7258-67D90CC5046B}"/>
          </ac:picMkLst>
        </pc:picChg>
      </pc:sldChg>
      <pc:sldChg chg="modSp add del mod">
        <pc:chgData name="Richard Chalk" userId="287f8aa4f4de1d19" providerId="LiveId" clId="{C2E0BC07-F47B-421C-B0C3-3ECA28D1D364}" dt="2022-12-09T12:37:39.473" v="1877" actId="47"/>
        <pc:sldMkLst>
          <pc:docMk/>
          <pc:sldMk cId="3040060592" sldId="281"/>
        </pc:sldMkLst>
        <pc:spChg chg="mod">
          <ac:chgData name="Richard Chalk" userId="287f8aa4f4de1d19" providerId="LiveId" clId="{C2E0BC07-F47B-421C-B0C3-3ECA28D1D364}" dt="2022-12-09T12:34:06.964" v="1864" actId="20577"/>
          <ac:spMkLst>
            <pc:docMk/>
            <pc:sldMk cId="3040060592" sldId="281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C2E0BC07-F47B-421C-B0C3-3ECA28D1D364}" dt="2022-12-09T15:32:30.912" v="4671" actId="20577"/>
        <pc:sldMkLst>
          <pc:docMk/>
          <pc:sldMk cId="2885043959" sldId="282"/>
        </pc:sldMkLst>
        <pc:spChg chg="mod">
          <ac:chgData name="Richard Chalk" userId="287f8aa4f4de1d19" providerId="LiveId" clId="{C2E0BC07-F47B-421C-B0C3-3ECA28D1D364}" dt="2022-12-09T15:30:53.804" v="4659" actId="6549"/>
          <ac:spMkLst>
            <pc:docMk/>
            <pc:sldMk cId="2885043959" sldId="282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2:43:34.065" v="2062" actId="478"/>
          <ac:spMkLst>
            <pc:docMk/>
            <pc:sldMk cId="2885043959" sldId="282"/>
            <ac:spMk id="3" creationId="{9DE7E1C9-3CC5-017C-E8AF-0469F363C0FF}"/>
          </ac:spMkLst>
        </pc:spChg>
        <pc:spChg chg="add mod ord">
          <ac:chgData name="Richard Chalk" userId="287f8aa4f4de1d19" providerId="LiveId" clId="{C2E0BC07-F47B-421C-B0C3-3ECA28D1D364}" dt="2022-12-09T12:44:09.386" v="2068" actId="167"/>
          <ac:spMkLst>
            <pc:docMk/>
            <pc:sldMk cId="2885043959" sldId="282"/>
            <ac:spMk id="6" creationId="{1114ABE1-FA6C-DE61-7A4C-65B8675CAA93}"/>
          </ac:spMkLst>
        </pc:spChg>
        <pc:spChg chg="mod">
          <ac:chgData name="Richard Chalk" userId="287f8aa4f4de1d19" providerId="LiveId" clId="{C2E0BC07-F47B-421C-B0C3-3ECA28D1D364}" dt="2022-12-09T12:43:19.743" v="2061" actId="20577"/>
          <ac:spMkLst>
            <pc:docMk/>
            <pc:sldMk cId="2885043959" sldId="282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2:44:14.604" v="2069" actId="1076"/>
          <ac:picMkLst>
            <pc:docMk/>
            <pc:sldMk cId="2885043959" sldId="282"/>
            <ac:picMk id="4" creationId="{24596C3B-C554-B34F-70B5-3CDB68C9FBD8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3:10:23.390" v="2639" actId="20577"/>
        <pc:sldMkLst>
          <pc:docMk/>
          <pc:sldMk cId="2682203936" sldId="283"/>
        </pc:sldMkLst>
        <pc:spChg chg="mod">
          <ac:chgData name="Richard Chalk" userId="287f8aa4f4de1d19" providerId="LiveId" clId="{C2E0BC07-F47B-421C-B0C3-3ECA28D1D364}" dt="2022-12-09T13:08:55.181" v="2597" actId="2711"/>
          <ac:spMkLst>
            <pc:docMk/>
            <pc:sldMk cId="2682203936" sldId="283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5" creationId="{EFE1CC95-9175-CFBA-A134-F17ED0C1463F}"/>
          </ac:spMkLst>
        </pc:spChg>
        <pc:spChg chg="del">
          <ac:chgData name="Richard Chalk" userId="287f8aa4f4de1d19" providerId="LiveId" clId="{C2E0BC07-F47B-421C-B0C3-3ECA28D1D364}" dt="2022-12-09T12:47:31.114" v="2232" actId="478"/>
          <ac:spMkLst>
            <pc:docMk/>
            <pc:sldMk cId="2682203936" sldId="283"/>
            <ac:spMk id="6" creationId="{1114ABE1-FA6C-DE61-7A4C-65B8675CAA93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7" creationId="{7CF66585-6586-78FA-4BD3-2C30DD57761D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8" creationId="{26CFDACD-4BE9-10A2-8FEF-0589E35AE2BA}"/>
          </ac:spMkLst>
        </pc:spChg>
        <pc:spChg chg="add mod">
          <ac:chgData name="Richard Chalk" userId="287f8aa4f4de1d19" providerId="LiveId" clId="{C2E0BC07-F47B-421C-B0C3-3ECA28D1D364}" dt="2022-12-09T13:05:54.481" v="2518" actId="1036"/>
          <ac:spMkLst>
            <pc:docMk/>
            <pc:sldMk cId="2682203936" sldId="283"/>
            <ac:spMk id="9" creationId="{2DCC7E16-25EE-ED03-31F5-5B2FBCB74838}"/>
          </ac:spMkLst>
        </pc:spChg>
        <pc:spChg chg="add mod">
          <ac:chgData name="Richard Chalk" userId="287f8aa4f4de1d19" providerId="LiveId" clId="{C2E0BC07-F47B-421C-B0C3-3ECA28D1D364}" dt="2022-12-09T13:07:42.727" v="2587" actId="1038"/>
          <ac:spMkLst>
            <pc:docMk/>
            <pc:sldMk cId="2682203936" sldId="283"/>
            <ac:spMk id="10" creationId="{44EECC50-B36E-8D9F-7A47-E07D37D1A3A1}"/>
          </ac:spMkLst>
        </pc:spChg>
        <pc:spChg chg="add mod">
          <ac:chgData name="Richard Chalk" userId="287f8aa4f4de1d19" providerId="LiveId" clId="{C2E0BC07-F47B-421C-B0C3-3ECA28D1D364}" dt="2022-12-09T13:07:35.930" v="2557" actId="1076"/>
          <ac:spMkLst>
            <pc:docMk/>
            <pc:sldMk cId="2682203936" sldId="283"/>
            <ac:spMk id="11" creationId="{3125A5F9-40DA-A5C6-23D1-9D4E90C8B8EC}"/>
          </ac:spMkLst>
        </pc:spChg>
        <pc:spChg chg="add mod">
          <ac:chgData name="Richard Chalk" userId="287f8aa4f4de1d19" providerId="LiveId" clId="{C2E0BC07-F47B-421C-B0C3-3ECA28D1D364}" dt="2022-12-09T13:10:00.244" v="2600" actId="14100"/>
          <ac:spMkLst>
            <pc:docMk/>
            <pc:sldMk cId="2682203936" sldId="283"/>
            <ac:spMk id="12" creationId="{F139D0B8-9509-0026-C7DF-CD227737C762}"/>
          </ac:spMkLst>
        </pc:spChg>
        <pc:spChg chg="mod">
          <ac:chgData name="Richard Chalk" userId="287f8aa4f4de1d19" providerId="LiveId" clId="{C2E0BC07-F47B-421C-B0C3-3ECA28D1D364}" dt="2022-12-09T12:46:33.030" v="2178" actId="20577"/>
          <ac:spMkLst>
            <pc:docMk/>
            <pc:sldMk cId="2682203936" sldId="283"/>
            <ac:spMk id="92" creationId="{00000000-0000-0000-0000-000000000000}"/>
          </ac:spMkLst>
        </pc:spChg>
      </pc:sldChg>
      <pc:sldChg chg="add">
        <pc:chgData name="Richard Chalk" userId="287f8aa4f4de1d19" providerId="LiveId" clId="{C2E0BC07-F47B-421C-B0C3-3ECA28D1D364}" dt="2022-12-09T13:11:07.306" v="2640"/>
        <pc:sldMkLst>
          <pc:docMk/>
          <pc:sldMk cId="2644337163" sldId="284"/>
        </pc:sldMkLst>
      </pc:sldChg>
      <pc:sldChg chg="modSp add mod">
        <pc:chgData name="Richard Chalk" userId="287f8aa4f4de1d19" providerId="LiveId" clId="{C2E0BC07-F47B-421C-B0C3-3ECA28D1D364}" dt="2022-12-09T13:12:37.907" v="2741" actId="6549"/>
        <pc:sldMkLst>
          <pc:docMk/>
          <pc:sldMk cId="2418700619" sldId="285"/>
        </pc:sldMkLst>
        <pc:spChg chg="mod">
          <ac:chgData name="Richard Chalk" userId="287f8aa4f4de1d19" providerId="LiveId" clId="{C2E0BC07-F47B-421C-B0C3-3ECA28D1D364}" dt="2022-12-09T13:12:37.907" v="2741" actId="6549"/>
          <ac:spMkLst>
            <pc:docMk/>
            <pc:sldMk cId="2418700619" sldId="285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C2E0BC07-F47B-421C-B0C3-3ECA28D1D364}" dt="2022-12-10T08:55:36.482" v="4919" actId="20577"/>
        <pc:sldMkLst>
          <pc:docMk/>
          <pc:sldMk cId="1738053457" sldId="286"/>
        </pc:sldMkLst>
        <pc:spChg chg="mod">
          <ac:chgData name="Richard Chalk" userId="287f8aa4f4de1d19" providerId="LiveId" clId="{C2E0BC07-F47B-421C-B0C3-3ECA28D1D364}" dt="2022-12-10T08:55:36.482" v="4919" actId="20577"/>
          <ac:spMkLst>
            <pc:docMk/>
            <pc:sldMk cId="1738053457" sldId="286"/>
            <ac:spMk id="2" creationId="{B7F3DB22-A0FF-E2BB-2633-E53AFB04A01F}"/>
          </ac:spMkLst>
        </pc:spChg>
        <pc:spChg chg="del mod">
          <ac:chgData name="Richard Chalk" userId="287f8aa4f4de1d19" providerId="LiveId" clId="{C2E0BC07-F47B-421C-B0C3-3ECA28D1D364}" dt="2022-12-09T13:13:51.207" v="2772" actId="478"/>
          <ac:spMkLst>
            <pc:docMk/>
            <pc:sldMk cId="1738053457" sldId="286"/>
            <ac:spMk id="6" creationId="{1114ABE1-FA6C-DE61-7A4C-65B8675CAA93}"/>
          </ac:spMkLst>
        </pc:spChg>
        <pc:spChg chg="add mod">
          <ac:chgData name="Richard Chalk" userId="287f8aa4f4de1d19" providerId="LiveId" clId="{C2E0BC07-F47B-421C-B0C3-3ECA28D1D364}" dt="2022-12-09T13:15:21.760" v="2781" actId="14100"/>
          <ac:spMkLst>
            <pc:docMk/>
            <pc:sldMk cId="1738053457" sldId="286"/>
            <ac:spMk id="7" creationId="{4FB93095-891E-0307-734F-E1B9DBB7EBE9}"/>
          </ac:spMkLst>
        </pc:spChg>
        <pc:spChg chg="add del mod">
          <ac:chgData name="Richard Chalk" userId="287f8aa4f4de1d19" providerId="LiveId" clId="{C2E0BC07-F47B-421C-B0C3-3ECA28D1D364}" dt="2022-12-09T13:17:00.038" v="2932"/>
          <ac:spMkLst>
            <pc:docMk/>
            <pc:sldMk cId="1738053457" sldId="286"/>
            <ac:spMk id="8" creationId="{589BAC00-325D-0DDC-F6CA-B88C344144AE}"/>
          </ac:spMkLst>
        </pc:spChg>
        <pc:spChg chg="mod">
          <ac:chgData name="Richard Chalk" userId="287f8aa4f4de1d19" providerId="LiveId" clId="{C2E0BC07-F47B-421C-B0C3-3ECA28D1D364}" dt="2022-12-09T13:13:48.489" v="2770" actId="20577"/>
          <ac:spMkLst>
            <pc:docMk/>
            <pc:sldMk cId="1738053457" sldId="286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3:15:35.132" v="2784" actId="1076"/>
          <ac:picMkLst>
            <pc:docMk/>
            <pc:sldMk cId="1738053457" sldId="286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3:15:13.926" v="2779" actId="1076"/>
          <ac:picMkLst>
            <pc:docMk/>
            <pc:sldMk cId="1738053457" sldId="286"/>
            <ac:picMk id="5" creationId="{2072BA84-70BE-D30A-8216-0395819594C7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3:38:57.810" v="3164" actId="20577"/>
        <pc:sldMkLst>
          <pc:docMk/>
          <pc:sldMk cId="3904367713" sldId="287"/>
        </pc:sldMkLst>
        <pc:spChg chg="mod">
          <ac:chgData name="Richard Chalk" userId="287f8aa4f4de1d19" providerId="LiveId" clId="{C2E0BC07-F47B-421C-B0C3-3ECA28D1D364}" dt="2022-12-09T13:34:06.557" v="3017" actId="20577"/>
          <ac:spMkLst>
            <pc:docMk/>
            <pc:sldMk cId="3904367713" sldId="287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3:33:39.899" v="2971" actId="14100"/>
          <ac:spMkLst>
            <pc:docMk/>
            <pc:sldMk cId="3904367713" sldId="287"/>
            <ac:spMk id="6" creationId="{F0615997-3299-5E2F-ABA3-9F25566DBA4C}"/>
          </ac:spMkLst>
        </pc:spChg>
        <pc:spChg chg="del">
          <ac:chgData name="Richard Chalk" userId="287f8aa4f4de1d19" providerId="LiveId" clId="{C2E0BC07-F47B-421C-B0C3-3ECA28D1D364}" dt="2022-12-09T13:17:11.420" v="2935" actId="478"/>
          <ac:spMkLst>
            <pc:docMk/>
            <pc:sldMk cId="3904367713" sldId="287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09T13:19:15.836" v="2963" actId="20577"/>
          <ac:spMkLst>
            <pc:docMk/>
            <pc:sldMk cId="3904367713" sldId="287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3:17:10.229" v="2934" actId="478"/>
          <ac:picMkLst>
            <pc:docMk/>
            <pc:sldMk cId="3904367713" sldId="287"/>
            <ac:picMk id="5" creationId="{2072BA84-70BE-D30A-8216-0395819594C7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33:40.843" v="4700" actId="20577"/>
        <pc:sldMkLst>
          <pc:docMk/>
          <pc:sldMk cId="1762677949" sldId="288"/>
        </pc:sldMkLst>
        <pc:spChg chg="del mod">
          <ac:chgData name="Richard Chalk" userId="287f8aa4f4de1d19" providerId="LiveId" clId="{C2E0BC07-F47B-421C-B0C3-3ECA28D1D364}" dt="2022-12-09T13:43:21.530" v="3188" actId="478"/>
          <ac:spMkLst>
            <pc:docMk/>
            <pc:sldMk cId="1762677949" sldId="288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3:39:26.397" v="3169" actId="478"/>
          <ac:spMkLst>
            <pc:docMk/>
            <pc:sldMk cId="1762677949" sldId="288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3:47:06.778" v="3228" actId="1076"/>
          <ac:spMkLst>
            <pc:docMk/>
            <pc:sldMk cId="1762677949" sldId="288"/>
            <ac:spMk id="7" creationId="{D246F46B-A3B6-7EC3-EBAA-017CA11361C4}"/>
          </ac:spMkLst>
        </pc:spChg>
        <pc:spChg chg="add mod">
          <ac:chgData name="Richard Chalk" userId="287f8aa4f4de1d19" providerId="LiveId" clId="{C2E0BC07-F47B-421C-B0C3-3ECA28D1D364}" dt="2022-12-09T15:33:40.843" v="4700" actId="20577"/>
          <ac:spMkLst>
            <pc:docMk/>
            <pc:sldMk cId="1762677949" sldId="288"/>
            <ac:spMk id="8" creationId="{8102E11D-836C-F335-8A9E-0934CB5E7B05}"/>
          </ac:spMkLst>
        </pc:spChg>
        <pc:spChg chg="add mod">
          <ac:chgData name="Richard Chalk" userId="287f8aa4f4de1d19" providerId="LiveId" clId="{C2E0BC07-F47B-421C-B0C3-3ECA28D1D364}" dt="2022-12-09T13:48:00.186" v="3238" actId="1076"/>
          <ac:spMkLst>
            <pc:docMk/>
            <pc:sldMk cId="1762677949" sldId="288"/>
            <ac:spMk id="11" creationId="{C6E43A91-CE97-38A5-94ED-6DAAC4423633}"/>
          </ac:spMkLst>
        </pc:spChg>
        <pc:spChg chg="mod">
          <ac:chgData name="Richard Chalk" userId="287f8aa4f4de1d19" providerId="LiveId" clId="{C2E0BC07-F47B-421C-B0C3-3ECA28D1D364}" dt="2022-12-09T13:39:44.240" v="3179" actId="20577"/>
          <ac:spMkLst>
            <pc:docMk/>
            <pc:sldMk cId="1762677949" sldId="288"/>
            <ac:spMk id="92" creationId="{00000000-0000-0000-0000-000000000000}"/>
          </ac:spMkLst>
        </pc:spChg>
        <pc:picChg chg="del mod">
          <ac:chgData name="Richard Chalk" userId="287f8aa4f4de1d19" providerId="LiveId" clId="{C2E0BC07-F47B-421C-B0C3-3ECA28D1D364}" dt="2022-12-09T13:43:22.222" v="3189" actId="478"/>
          <ac:picMkLst>
            <pc:docMk/>
            <pc:sldMk cId="1762677949" sldId="288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3:47:06.778" v="3228" actId="1076"/>
          <ac:picMkLst>
            <pc:docMk/>
            <pc:sldMk cId="1762677949" sldId="288"/>
            <ac:picMk id="5" creationId="{F92209DA-53D6-FA50-F7C0-479C1675EA42}"/>
          </ac:picMkLst>
        </pc:picChg>
        <pc:picChg chg="add mod">
          <ac:chgData name="Richard Chalk" userId="287f8aa4f4de1d19" providerId="LiveId" clId="{C2E0BC07-F47B-421C-B0C3-3ECA28D1D364}" dt="2022-12-09T13:47:10.914" v="3229" actId="1076"/>
          <ac:picMkLst>
            <pc:docMk/>
            <pc:sldMk cId="1762677949" sldId="288"/>
            <ac:picMk id="9" creationId="{D015E61D-A85C-21E4-4CA7-88C39F37A56C}"/>
          </ac:picMkLst>
        </pc:picChg>
        <pc:picChg chg="add mod">
          <ac:chgData name="Richard Chalk" userId="287f8aa4f4de1d19" providerId="LiveId" clId="{C2E0BC07-F47B-421C-B0C3-3ECA28D1D364}" dt="2022-12-09T13:47:56.544" v="3237" actId="1076"/>
          <ac:picMkLst>
            <pc:docMk/>
            <pc:sldMk cId="1762677949" sldId="288"/>
            <ac:picMk id="2050" creationId="{F4841E9A-E626-6227-4BC4-75C1F62A21D7}"/>
          </ac:picMkLst>
        </pc:picChg>
      </pc:sldChg>
      <pc:sldChg chg="addSp delSp modSp add mod ord modNotesTx">
        <pc:chgData name="Richard Chalk" userId="287f8aa4f4de1d19" providerId="LiveId" clId="{C2E0BC07-F47B-421C-B0C3-3ECA28D1D364}" dt="2022-12-09T14:52:47.718" v="3864" actId="113"/>
        <pc:sldMkLst>
          <pc:docMk/>
          <pc:sldMk cId="3005324689" sldId="289"/>
        </pc:sldMkLst>
        <pc:spChg chg="mod">
          <ac:chgData name="Richard Chalk" userId="287f8aa4f4de1d19" providerId="LiveId" clId="{C2E0BC07-F47B-421C-B0C3-3ECA28D1D364}" dt="2022-12-09T14:52:47.718" v="3864" actId="113"/>
          <ac:spMkLst>
            <pc:docMk/>
            <pc:sldMk cId="3005324689" sldId="289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09T14:35:36.072" v="3293" actId="20577"/>
          <ac:spMkLst>
            <pc:docMk/>
            <pc:sldMk cId="3005324689" sldId="289"/>
            <ac:spMk id="5" creationId="{56356483-8A82-9303-E507-E45E29477D42}"/>
          </ac:spMkLst>
        </pc:spChg>
        <pc:spChg chg="del">
          <ac:chgData name="Richard Chalk" userId="287f8aa4f4de1d19" providerId="LiveId" clId="{C2E0BC07-F47B-421C-B0C3-3ECA28D1D364}" dt="2022-12-09T14:34:50.580" v="3284" actId="478"/>
          <ac:spMkLst>
            <pc:docMk/>
            <pc:sldMk cId="3005324689" sldId="289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4:38:26.166" v="3298" actId="14100"/>
          <ac:spMkLst>
            <pc:docMk/>
            <pc:sldMk cId="3005324689" sldId="289"/>
            <ac:spMk id="8" creationId="{6214AA3C-7039-405E-03C1-3F85551DC321}"/>
          </ac:spMkLst>
        </pc:spChg>
        <pc:spChg chg="mod">
          <ac:chgData name="Richard Chalk" userId="287f8aa4f4de1d19" providerId="LiveId" clId="{C2E0BC07-F47B-421C-B0C3-3ECA28D1D364}" dt="2022-12-09T14:32:35.124" v="3283" actId="20577"/>
          <ac:spMkLst>
            <pc:docMk/>
            <pc:sldMk cId="3005324689" sldId="289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4:35:28.371" v="3292" actId="1076"/>
          <ac:picMkLst>
            <pc:docMk/>
            <pc:sldMk cId="3005324689" sldId="289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4:38:28.455" v="3299" actId="1076"/>
          <ac:picMkLst>
            <pc:docMk/>
            <pc:sldMk cId="3005324689" sldId="289"/>
            <ac:picMk id="7" creationId="{FF54F25B-F08F-B162-6F45-F44B431C44F4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34:05.323" v="4702" actId="6549"/>
        <pc:sldMkLst>
          <pc:docMk/>
          <pc:sldMk cId="2640994763" sldId="290"/>
        </pc:sldMkLst>
        <pc:spChg chg="mod">
          <ac:chgData name="Richard Chalk" userId="287f8aa4f4de1d19" providerId="LiveId" clId="{C2E0BC07-F47B-421C-B0C3-3ECA28D1D364}" dt="2022-12-09T15:33:57.640" v="4701" actId="20577"/>
          <ac:spMkLst>
            <pc:docMk/>
            <pc:sldMk cId="2640994763" sldId="290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4:43:23.139" v="3395" actId="1076"/>
          <ac:spMkLst>
            <pc:docMk/>
            <pc:sldMk cId="2640994763" sldId="290"/>
            <ac:spMk id="5" creationId="{48E5B117-DBF0-0BEC-4C97-75FC03AE96E6}"/>
          </ac:spMkLst>
        </pc:spChg>
        <pc:spChg chg="del">
          <ac:chgData name="Richard Chalk" userId="287f8aa4f4de1d19" providerId="LiveId" clId="{C2E0BC07-F47B-421C-B0C3-3ECA28D1D364}" dt="2022-12-09T14:42:53.650" v="3386" actId="478"/>
          <ac:spMkLst>
            <pc:docMk/>
            <pc:sldMk cId="2640994763" sldId="290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4:45:30.843" v="3481" actId="14100"/>
          <ac:spMkLst>
            <pc:docMk/>
            <pc:sldMk cId="2640994763" sldId="290"/>
            <ac:spMk id="7" creationId="{4646142C-5079-13D8-5CAB-50DB2AC5AA60}"/>
          </ac:spMkLst>
        </pc:spChg>
        <pc:spChg chg="add mod">
          <ac:chgData name="Richard Chalk" userId="287f8aa4f4de1d19" providerId="LiveId" clId="{C2E0BC07-F47B-421C-B0C3-3ECA28D1D364}" dt="2022-12-09T14:45:31.372" v="3482" actId="14100"/>
          <ac:spMkLst>
            <pc:docMk/>
            <pc:sldMk cId="2640994763" sldId="290"/>
            <ac:spMk id="8" creationId="{293D321E-D13E-EC6C-3854-2C7721E86FA3}"/>
          </ac:spMkLst>
        </pc:spChg>
        <pc:spChg chg="add mod">
          <ac:chgData name="Richard Chalk" userId="287f8aa4f4de1d19" providerId="LiveId" clId="{C2E0BC07-F47B-421C-B0C3-3ECA28D1D364}" dt="2022-12-09T14:45:31.811" v="3483" actId="14100"/>
          <ac:spMkLst>
            <pc:docMk/>
            <pc:sldMk cId="2640994763" sldId="290"/>
            <ac:spMk id="9" creationId="{73296646-0B30-08E7-C8F6-F9CFC310E8D8}"/>
          </ac:spMkLst>
        </pc:spChg>
        <pc:spChg chg="add mod">
          <ac:chgData name="Richard Chalk" userId="287f8aa4f4de1d19" providerId="LiveId" clId="{C2E0BC07-F47B-421C-B0C3-3ECA28D1D364}" dt="2022-12-09T14:45:35.957" v="3485" actId="14100"/>
          <ac:spMkLst>
            <pc:docMk/>
            <pc:sldMk cId="2640994763" sldId="290"/>
            <ac:spMk id="10" creationId="{3DBF9AA9-72B2-B5DC-CC31-1B1FE88200A5}"/>
          </ac:spMkLst>
        </pc:spChg>
        <pc:spChg chg="add mod">
          <ac:chgData name="Richard Chalk" userId="287f8aa4f4de1d19" providerId="LiveId" clId="{C2E0BC07-F47B-421C-B0C3-3ECA28D1D364}" dt="2022-12-09T14:45:46.950" v="3499" actId="14100"/>
          <ac:spMkLst>
            <pc:docMk/>
            <pc:sldMk cId="2640994763" sldId="290"/>
            <ac:spMk id="11" creationId="{A41F5543-51AF-F0E9-6B4A-350FA099C7EB}"/>
          </ac:spMkLst>
        </pc:spChg>
        <pc:spChg chg="mod">
          <ac:chgData name="Richard Chalk" userId="287f8aa4f4de1d19" providerId="LiveId" clId="{C2E0BC07-F47B-421C-B0C3-3ECA28D1D364}" dt="2022-12-09T14:43:26.087" v="3401" actId="20577"/>
          <ac:spMkLst>
            <pc:docMk/>
            <pc:sldMk cId="2640994763" sldId="290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4:43:33.019" v="3402" actId="1076"/>
          <ac:picMkLst>
            <pc:docMk/>
            <pc:sldMk cId="2640994763" sldId="290"/>
            <ac:picMk id="4" creationId="{24596C3B-C554-B34F-70B5-3CDB68C9FBD8}"/>
          </ac:picMkLst>
        </pc:picChg>
      </pc:sldChg>
      <pc:sldChg chg="addSp delSp modSp add mod ord modNotesTx">
        <pc:chgData name="Richard Chalk" userId="287f8aa4f4de1d19" providerId="LiveId" clId="{C2E0BC07-F47B-421C-B0C3-3ECA28D1D364}" dt="2022-12-09T15:35:37.662" v="4792" actId="20577"/>
        <pc:sldMkLst>
          <pc:docMk/>
          <pc:sldMk cId="456691453" sldId="291"/>
        </pc:sldMkLst>
        <pc:spChg chg="mod">
          <ac:chgData name="Richard Chalk" userId="287f8aa4f4de1d19" providerId="LiveId" clId="{C2E0BC07-F47B-421C-B0C3-3ECA28D1D364}" dt="2022-12-09T14:56:53.980" v="3948" actId="20577"/>
          <ac:spMkLst>
            <pc:docMk/>
            <pc:sldMk cId="456691453" sldId="291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4:55:27.579" v="3884" actId="478"/>
          <ac:spMkLst>
            <pc:docMk/>
            <pc:sldMk cId="456691453" sldId="291"/>
            <ac:spMk id="5" creationId="{56356483-8A82-9303-E507-E45E29477D42}"/>
          </ac:spMkLst>
        </pc:spChg>
        <pc:spChg chg="add del">
          <ac:chgData name="Richard Chalk" userId="287f8aa4f4de1d19" providerId="LiveId" clId="{C2E0BC07-F47B-421C-B0C3-3ECA28D1D364}" dt="2022-12-09T14:55:31.356" v="3886" actId="478"/>
          <ac:spMkLst>
            <pc:docMk/>
            <pc:sldMk cId="456691453" sldId="291"/>
            <ac:spMk id="6" creationId="{D90EE69B-4D5C-7970-D894-2812A5CB7D01}"/>
          </ac:spMkLst>
        </pc:spChg>
        <pc:spChg chg="del">
          <ac:chgData name="Richard Chalk" userId="287f8aa4f4de1d19" providerId="LiveId" clId="{C2E0BC07-F47B-421C-B0C3-3ECA28D1D364}" dt="2022-12-09T14:55:50.056" v="3888" actId="478"/>
          <ac:spMkLst>
            <pc:docMk/>
            <pc:sldMk cId="456691453" sldId="291"/>
            <ac:spMk id="8" creationId="{6214AA3C-7039-405E-03C1-3F85551DC321}"/>
          </ac:spMkLst>
        </pc:spChg>
        <pc:spChg chg="add mod">
          <ac:chgData name="Richard Chalk" userId="287f8aa4f4de1d19" providerId="LiveId" clId="{C2E0BC07-F47B-421C-B0C3-3ECA28D1D364}" dt="2022-12-09T14:56:15.430" v="3900" actId="20577"/>
          <ac:spMkLst>
            <pc:docMk/>
            <pc:sldMk cId="456691453" sldId="291"/>
            <ac:spMk id="10" creationId="{FDA047FD-C193-07EB-B1E7-AD498F44DD6C}"/>
          </ac:spMkLst>
        </pc:spChg>
        <pc:spChg chg="add mod">
          <ac:chgData name="Richard Chalk" userId="287f8aa4f4de1d19" providerId="LiveId" clId="{C2E0BC07-F47B-421C-B0C3-3ECA28D1D364}" dt="2022-12-09T14:57:11.270" v="3957" actId="1035"/>
          <ac:spMkLst>
            <pc:docMk/>
            <pc:sldMk cId="456691453" sldId="291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09T14:53:19.676" v="3883" actId="20577"/>
          <ac:spMkLst>
            <pc:docMk/>
            <pc:sldMk cId="456691453" sldId="291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4:55:48.553" v="3887" actId="478"/>
          <ac:picMkLst>
            <pc:docMk/>
            <pc:sldMk cId="456691453" sldId="291"/>
            <ac:picMk id="7" creationId="{FF54F25B-F08F-B162-6F45-F44B431C44F4}"/>
          </ac:picMkLst>
        </pc:picChg>
        <pc:picChg chg="add mod">
          <ac:chgData name="Richard Chalk" userId="287f8aa4f4de1d19" providerId="LiveId" clId="{C2E0BC07-F47B-421C-B0C3-3ECA28D1D364}" dt="2022-12-09T14:59:57.069" v="4095" actId="1076"/>
          <ac:picMkLst>
            <pc:docMk/>
            <pc:sldMk cId="456691453" sldId="291"/>
            <ac:picMk id="12" creationId="{47761B6E-C7F2-3318-DBAA-F0A4399AC95E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14:04.137" v="4302" actId="20577"/>
        <pc:sldMkLst>
          <pc:docMk/>
          <pc:sldMk cId="2305093217" sldId="292"/>
        </pc:sldMkLst>
        <pc:spChg chg="mod">
          <ac:chgData name="Richard Chalk" userId="287f8aa4f4de1d19" providerId="LiveId" clId="{C2E0BC07-F47B-421C-B0C3-3ECA28D1D364}" dt="2022-12-09T15:14:04.137" v="4302" actId="20577"/>
          <ac:spMkLst>
            <pc:docMk/>
            <pc:sldMk cId="2305093217" sldId="292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5:12:28.521" v="4223" actId="1036"/>
          <ac:spMkLst>
            <pc:docMk/>
            <pc:sldMk cId="2305093217" sldId="292"/>
            <ac:spMk id="5" creationId="{857B63C4-0565-895C-DF35-3B684FF83B3C}"/>
          </ac:spMkLst>
        </pc:spChg>
        <pc:spChg chg="add">
          <ac:chgData name="Richard Chalk" userId="287f8aa4f4de1d19" providerId="LiveId" clId="{C2E0BC07-F47B-421C-B0C3-3ECA28D1D364}" dt="2022-12-09T15:12:41.900" v="4224" actId="11529"/>
          <ac:spMkLst>
            <pc:docMk/>
            <pc:sldMk cId="2305093217" sldId="292"/>
            <ac:spMk id="6" creationId="{40B03366-447F-1FFE-1703-8C2BF571792F}"/>
          </ac:spMkLst>
        </pc:spChg>
        <pc:spChg chg="add mod">
          <ac:chgData name="Richard Chalk" userId="287f8aa4f4de1d19" providerId="LiveId" clId="{C2E0BC07-F47B-421C-B0C3-3ECA28D1D364}" dt="2022-12-09T15:13:29.632" v="4252" actId="1038"/>
          <ac:spMkLst>
            <pc:docMk/>
            <pc:sldMk cId="2305093217" sldId="292"/>
            <ac:spMk id="7" creationId="{FCDD5184-B482-8650-36FD-33011621840C}"/>
          </ac:spMkLst>
        </pc:spChg>
        <pc:spChg chg="add mod">
          <ac:chgData name="Richard Chalk" userId="287f8aa4f4de1d19" providerId="LiveId" clId="{C2E0BC07-F47B-421C-B0C3-3ECA28D1D364}" dt="2022-12-09T15:13:33.863" v="4255" actId="1036"/>
          <ac:spMkLst>
            <pc:docMk/>
            <pc:sldMk cId="2305093217" sldId="292"/>
            <ac:spMk id="8" creationId="{817DB3AF-9A5E-BB2F-3429-1A6944EE1BCF}"/>
          </ac:spMkLst>
        </pc:spChg>
        <pc:spChg chg="del">
          <ac:chgData name="Richard Chalk" userId="287f8aa4f4de1d19" providerId="LiveId" clId="{C2E0BC07-F47B-421C-B0C3-3ECA28D1D364}" dt="2022-12-09T15:02:53.802" v="4201" actId="478"/>
          <ac:spMkLst>
            <pc:docMk/>
            <pc:sldMk cId="2305093217" sldId="292"/>
            <ac:spMk id="10" creationId="{FDA047FD-C193-07EB-B1E7-AD498F44DD6C}"/>
          </ac:spMkLst>
        </pc:spChg>
        <pc:spChg chg="del">
          <ac:chgData name="Richard Chalk" userId="287f8aa4f4de1d19" providerId="LiveId" clId="{C2E0BC07-F47B-421C-B0C3-3ECA28D1D364}" dt="2022-12-09T15:02:55.454" v="4203" actId="478"/>
          <ac:spMkLst>
            <pc:docMk/>
            <pc:sldMk cId="2305093217" sldId="292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09T15:02:46.467" v="4200" actId="20577"/>
          <ac:spMkLst>
            <pc:docMk/>
            <pc:sldMk cId="2305093217" sldId="292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5:02:54.600" v="4202" actId="478"/>
          <ac:picMkLst>
            <pc:docMk/>
            <pc:sldMk cId="2305093217" sldId="292"/>
            <ac:picMk id="12" creationId="{47761B6E-C7F2-3318-DBAA-F0A4399AC95E}"/>
          </ac:picMkLst>
        </pc:picChg>
      </pc:sldChg>
      <pc:sldChg chg="addSp delSp modSp add mod">
        <pc:chgData name="Richard Chalk" userId="287f8aa4f4de1d19" providerId="LiveId" clId="{C2E0BC07-F47B-421C-B0C3-3ECA28D1D364}" dt="2022-12-09T15:22:29.178" v="4559" actId="1035"/>
        <pc:sldMkLst>
          <pc:docMk/>
          <pc:sldMk cId="2648703432" sldId="293"/>
        </pc:sldMkLst>
        <pc:spChg chg="mod">
          <ac:chgData name="Richard Chalk" userId="287f8aa4f4de1d19" providerId="LiveId" clId="{C2E0BC07-F47B-421C-B0C3-3ECA28D1D364}" dt="2022-12-09T15:22:29.178" v="4559" actId="1035"/>
          <ac:spMkLst>
            <pc:docMk/>
            <pc:sldMk cId="2648703432" sldId="293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5:15:06.445" v="4409" actId="478"/>
          <ac:spMkLst>
            <pc:docMk/>
            <pc:sldMk cId="2648703432" sldId="293"/>
            <ac:spMk id="5" creationId="{857B63C4-0565-895C-DF35-3B684FF83B3C}"/>
          </ac:spMkLst>
        </pc:spChg>
        <pc:spChg chg="del">
          <ac:chgData name="Richard Chalk" userId="287f8aa4f4de1d19" providerId="LiveId" clId="{C2E0BC07-F47B-421C-B0C3-3ECA28D1D364}" dt="2022-12-09T15:15:07.792" v="4410" actId="478"/>
          <ac:spMkLst>
            <pc:docMk/>
            <pc:sldMk cId="2648703432" sldId="293"/>
            <ac:spMk id="6" creationId="{40B03366-447F-1FFE-1703-8C2BF571792F}"/>
          </ac:spMkLst>
        </pc:spChg>
        <pc:spChg chg="del">
          <ac:chgData name="Richard Chalk" userId="287f8aa4f4de1d19" providerId="LiveId" clId="{C2E0BC07-F47B-421C-B0C3-3ECA28D1D364}" dt="2022-12-09T15:15:10.085" v="4412" actId="478"/>
          <ac:spMkLst>
            <pc:docMk/>
            <pc:sldMk cId="2648703432" sldId="293"/>
            <ac:spMk id="7" creationId="{FCDD5184-B482-8650-36FD-33011621840C}"/>
          </ac:spMkLst>
        </pc:spChg>
        <pc:spChg chg="del">
          <ac:chgData name="Richard Chalk" userId="287f8aa4f4de1d19" providerId="LiveId" clId="{C2E0BC07-F47B-421C-B0C3-3ECA28D1D364}" dt="2022-12-09T15:15:08.499" v="4411" actId="478"/>
          <ac:spMkLst>
            <pc:docMk/>
            <pc:sldMk cId="2648703432" sldId="293"/>
            <ac:spMk id="8" creationId="{817DB3AF-9A5E-BB2F-3429-1A6944EE1BCF}"/>
          </ac:spMkLst>
        </pc:spChg>
        <pc:spChg chg="add mod">
          <ac:chgData name="Richard Chalk" userId="287f8aa4f4de1d19" providerId="LiveId" clId="{C2E0BC07-F47B-421C-B0C3-3ECA28D1D364}" dt="2022-12-09T15:17:00.658" v="4441" actId="14100"/>
          <ac:spMkLst>
            <pc:docMk/>
            <pc:sldMk cId="2648703432" sldId="293"/>
            <ac:spMk id="9" creationId="{6DB48252-8479-9484-85AF-F1259F3CE6F0}"/>
          </ac:spMkLst>
        </pc:spChg>
        <pc:spChg chg="add mod">
          <ac:chgData name="Richard Chalk" userId="287f8aa4f4de1d19" providerId="LiveId" clId="{C2E0BC07-F47B-421C-B0C3-3ECA28D1D364}" dt="2022-12-09T15:17:50.181" v="4498" actId="14100"/>
          <ac:spMkLst>
            <pc:docMk/>
            <pc:sldMk cId="2648703432" sldId="293"/>
            <ac:spMk id="10" creationId="{CE3A0E48-44D7-3505-3ABA-61E7105C4C47}"/>
          </ac:spMkLst>
        </pc:spChg>
        <pc:spChg chg="mod">
          <ac:chgData name="Richard Chalk" userId="287f8aa4f4de1d19" providerId="LiveId" clId="{C2E0BC07-F47B-421C-B0C3-3ECA28D1D364}" dt="2022-12-09T15:17:03.849" v="4442" actId="20577"/>
          <ac:spMkLst>
            <pc:docMk/>
            <pc:sldMk cId="2648703432" sldId="293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5:22:29.178" v="4559" actId="1035"/>
          <ac:picMkLst>
            <pc:docMk/>
            <pc:sldMk cId="2648703432" sldId="293"/>
            <ac:picMk id="4" creationId="{24596C3B-C554-B34F-70B5-3CDB68C9FBD8}"/>
          </ac:picMkLst>
        </pc:picChg>
      </pc:sldChg>
      <pc:sldChg chg="addSp delSp modSp add mod">
        <pc:chgData name="Richard Chalk" userId="287f8aa4f4de1d19" providerId="LiveId" clId="{C2E0BC07-F47B-421C-B0C3-3ECA28D1D364}" dt="2022-12-09T15:24:28.272" v="4598" actId="14100"/>
        <pc:sldMkLst>
          <pc:docMk/>
          <pc:sldMk cId="717065102" sldId="294"/>
        </pc:sldMkLst>
        <pc:spChg chg="mod">
          <ac:chgData name="Richard Chalk" userId="287f8aa4f4de1d19" providerId="LiveId" clId="{C2E0BC07-F47B-421C-B0C3-3ECA28D1D364}" dt="2022-12-09T15:22:56.495" v="4582" actId="5793"/>
          <ac:spMkLst>
            <pc:docMk/>
            <pc:sldMk cId="717065102" sldId="294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09T15:24:08.990" v="4592" actId="167"/>
          <ac:spMkLst>
            <pc:docMk/>
            <pc:sldMk cId="717065102" sldId="294"/>
            <ac:spMk id="5" creationId="{55268A80-9889-C4D1-C862-EC1F99EF97E8}"/>
          </ac:spMkLst>
        </pc:spChg>
        <pc:spChg chg="add mod">
          <ac:chgData name="Richard Chalk" userId="287f8aa4f4de1d19" providerId="LiveId" clId="{C2E0BC07-F47B-421C-B0C3-3ECA28D1D364}" dt="2022-12-09T15:24:28.272" v="4598" actId="14100"/>
          <ac:spMkLst>
            <pc:docMk/>
            <pc:sldMk cId="717065102" sldId="294"/>
            <ac:spMk id="6" creationId="{777CC2A0-DA6D-897E-7B10-EE28AF93AFB9}"/>
          </ac:spMkLst>
        </pc:spChg>
        <pc:spChg chg="del">
          <ac:chgData name="Richard Chalk" userId="287f8aa4f4de1d19" providerId="LiveId" clId="{C2E0BC07-F47B-421C-B0C3-3ECA28D1D364}" dt="2022-12-09T15:22:36.149" v="4561" actId="478"/>
          <ac:spMkLst>
            <pc:docMk/>
            <pc:sldMk cId="717065102" sldId="294"/>
            <ac:spMk id="9" creationId="{6DB48252-8479-9484-85AF-F1259F3CE6F0}"/>
          </ac:spMkLst>
        </pc:spChg>
        <pc:spChg chg="mod">
          <ac:chgData name="Richard Chalk" userId="287f8aa4f4de1d19" providerId="LiveId" clId="{C2E0BC07-F47B-421C-B0C3-3ECA28D1D364}" dt="2022-12-09T15:24:19.241" v="4595" actId="14100"/>
          <ac:spMkLst>
            <pc:docMk/>
            <pc:sldMk cId="717065102" sldId="294"/>
            <ac:spMk id="10" creationId="{CE3A0E48-44D7-3505-3ABA-61E7105C4C47}"/>
          </ac:spMkLst>
        </pc:spChg>
      </pc:sldChg>
      <pc:sldChg chg="modSp add mod">
        <pc:chgData name="Richard Chalk" userId="287f8aa4f4de1d19" providerId="LiveId" clId="{C2E0BC07-F47B-421C-B0C3-3ECA28D1D364}" dt="2022-12-10T08:52:42.250" v="4799" actId="6549"/>
        <pc:sldMkLst>
          <pc:docMk/>
          <pc:sldMk cId="3757390476" sldId="295"/>
        </pc:sldMkLst>
        <pc:spChg chg="mod">
          <ac:chgData name="Richard Chalk" userId="287f8aa4f4de1d19" providerId="LiveId" clId="{C2E0BC07-F47B-421C-B0C3-3ECA28D1D364}" dt="2022-12-10T08:52:42.250" v="4799" actId="6549"/>
          <ac:spMkLst>
            <pc:docMk/>
            <pc:sldMk cId="3757390476" sldId="295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2E0BC07-F47B-421C-B0C3-3ECA28D1D364}" dt="2022-12-10T08:55:18.425" v="4891" actId="20577"/>
        <pc:sldMkLst>
          <pc:docMk/>
          <pc:sldMk cId="2691926836" sldId="296"/>
        </pc:sldMkLst>
        <pc:spChg chg="mod">
          <ac:chgData name="Richard Chalk" userId="287f8aa4f4de1d19" providerId="LiveId" clId="{C2E0BC07-F47B-421C-B0C3-3ECA28D1D364}" dt="2022-12-10T08:55:18.425" v="4891" actId="20577"/>
          <ac:spMkLst>
            <pc:docMk/>
            <pc:sldMk cId="2691926836" sldId="296"/>
            <ac:spMk id="2" creationId="{B7F3DB22-A0FF-E2BB-2633-E53AFB04A01F}"/>
          </ac:spMkLst>
        </pc:spChg>
        <pc:spChg chg="mod">
          <ac:chgData name="Richard Chalk" userId="287f8aa4f4de1d19" providerId="LiveId" clId="{C2E0BC07-F47B-421C-B0C3-3ECA28D1D364}" dt="2022-12-10T08:54:49.671" v="4864" actId="14100"/>
          <ac:spMkLst>
            <pc:docMk/>
            <pc:sldMk cId="2691926836" sldId="296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10T08:52:59.004" v="4804" actId="20577"/>
          <ac:spMkLst>
            <pc:docMk/>
            <pc:sldMk cId="2691926836" sldId="296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10T08:54:27.018" v="4819" actId="478"/>
          <ac:picMkLst>
            <pc:docMk/>
            <pc:sldMk cId="2691926836" sldId="296"/>
            <ac:picMk id="5" creationId="{2072BA84-70BE-D30A-8216-0395819594C7}"/>
          </ac:picMkLst>
        </pc:picChg>
        <pc:picChg chg="add mod ord">
          <ac:chgData name="Richard Chalk" userId="287f8aa4f4de1d19" providerId="LiveId" clId="{C2E0BC07-F47B-421C-B0C3-3ECA28D1D364}" dt="2022-12-10T08:54:39.691" v="4831" actId="1038"/>
          <ac:picMkLst>
            <pc:docMk/>
            <pc:sldMk cId="2691926836" sldId="296"/>
            <ac:picMk id="6" creationId="{53B7FEDC-5D6F-140D-A133-578C99EDCBE9}"/>
          </ac:picMkLst>
        </pc:picChg>
      </pc:sldChg>
      <pc:sldChg chg="addSp delSp modSp add mod modNotesTx">
        <pc:chgData name="Richard Chalk" userId="287f8aa4f4de1d19" providerId="LiveId" clId="{C2E0BC07-F47B-421C-B0C3-3ECA28D1D364}" dt="2022-12-10T09:15:36.467" v="5390" actId="20577"/>
        <pc:sldMkLst>
          <pc:docMk/>
          <pc:sldMk cId="2649796531" sldId="297"/>
        </pc:sldMkLst>
        <pc:spChg chg="mod">
          <ac:chgData name="Richard Chalk" userId="287f8aa4f4de1d19" providerId="LiveId" clId="{C2E0BC07-F47B-421C-B0C3-3ECA28D1D364}" dt="2022-12-10T08:55:45.414" v="4923" actId="20577"/>
          <ac:spMkLst>
            <pc:docMk/>
            <pc:sldMk cId="2649796531" sldId="297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10T09:13:49.747" v="5366" actId="13926"/>
          <ac:spMkLst>
            <pc:docMk/>
            <pc:sldMk cId="2649796531" sldId="297"/>
            <ac:spMk id="5" creationId="{E8211F7B-7FCF-1ECA-FCD9-0C8282108336}"/>
          </ac:spMkLst>
        </pc:spChg>
        <pc:spChg chg="del">
          <ac:chgData name="Richard Chalk" userId="287f8aa4f4de1d19" providerId="LiveId" clId="{C2E0BC07-F47B-421C-B0C3-3ECA28D1D364}" dt="2022-12-10T09:13:20.323" v="5360" actId="478"/>
          <ac:spMkLst>
            <pc:docMk/>
            <pc:sldMk cId="2649796531" sldId="297"/>
            <ac:spMk id="6" creationId="{F0615997-3299-5E2F-ABA3-9F25566DBA4C}"/>
          </ac:spMkLst>
        </pc:spChg>
        <pc:spChg chg="mod">
          <ac:chgData name="Richard Chalk" userId="287f8aa4f4de1d19" providerId="LiveId" clId="{C2E0BC07-F47B-421C-B0C3-3ECA28D1D364}" dt="2022-12-10T09:03:31.458" v="5076" actId="20577"/>
          <ac:spMkLst>
            <pc:docMk/>
            <pc:sldMk cId="2649796531" sldId="297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0T09:14:39.621" v="5379" actId="1037"/>
        <pc:sldMkLst>
          <pc:docMk/>
          <pc:sldMk cId="3251329781" sldId="298"/>
        </pc:sldMkLst>
        <pc:spChg chg="mod">
          <ac:chgData name="Richard Chalk" userId="287f8aa4f4de1d19" providerId="LiveId" clId="{C2E0BC07-F47B-421C-B0C3-3ECA28D1D364}" dt="2022-12-10T08:57:42.314" v="4932" actId="20577"/>
          <ac:spMkLst>
            <pc:docMk/>
            <pc:sldMk cId="3251329781" sldId="298"/>
            <ac:spMk id="2" creationId="{B7F3DB22-A0FF-E2BB-2633-E53AFB04A01F}"/>
          </ac:spMkLst>
        </pc:spChg>
        <pc:spChg chg="add del">
          <ac:chgData name="Richard Chalk" userId="287f8aa4f4de1d19" providerId="LiveId" clId="{C2E0BC07-F47B-421C-B0C3-3ECA28D1D364}" dt="2022-12-10T08:59:04.626" v="4936" actId="22"/>
          <ac:spMkLst>
            <pc:docMk/>
            <pc:sldMk cId="3251329781" sldId="298"/>
            <ac:spMk id="5" creationId="{97E14C50-0882-07AE-7C28-6A4C694B8412}"/>
          </ac:spMkLst>
        </pc:spChg>
        <pc:spChg chg="add del mod ord">
          <ac:chgData name="Richard Chalk" userId="287f8aa4f4de1d19" providerId="LiveId" clId="{C2E0BC07-F47B-421C-B0C3-3ECA28D1D364}" dt="2022-12-10T09:14:39.621" v="5379" actId="1037"/>
          <ac:spMkLst>
            <pc:docMk/>
            <pc:sldMk cId="3251329781" sldId="298"/>
            <ac:spMk id="7" creationId="{73459FD5-4871-946F-F8A8-297907252D1E}"/>
          </ac:spMkLst>
        </pc:spChg>
        <pc:spChg chg="add del mod">
          <ac:chgData name="Richard Chalk" userId="287f8aa4f4de1d19" providerId="LiveId" clId="{C2E0BC07-F47B-421C-B0C3-3ECA28D1D364}" dt="2022-12-10T08:59:34.199" v="4952" actId="478"/>
          <ac:spMkLst>
            <pc:docMk/>
            <pc:sldMk cId="3251329781" sldId="298"/>
            <ac:spMk id="10" creationId="{FDA047FD-C193-07EB-B1E7-AD498F44DD6C}"/>
          </ac:spMkLst>
        </pc:spChg>
        <pc:spChg chg="mod">
          <ac:chgData name="Richard Chalk" userId="287f8aa4f4de1d19" providerId="LiveId" clId="{C2E0BC07-F47B-421C-B0C3-3ECA28D1D364}" dt="2022-12-10T09:14:39.621" v="5379" actId="1037"/>
          <ac:spMkLst>
            <pc:docMk/>
            <pc:sldMk cId="3251329781" sldId="298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10T08:57:39.074" v="4928" actId="20577"/>
          <ac:spMkLst>
            <pc:docMk/>
            <pc:sldMk cId="3251329781" sldId="298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0T09:05:32.080" v="5271" actId="20577"/>
        <pc:sldMkLst>
          <pc:docMk/>
          <pc:sldMk cId="254058849" sldId="299"/>
        </pc:sldMkLst>
        <pc:spChg chg="mod">
          <ac:chgData name="Richard Chalk" userId="287f8aa4f4de1d19" providerId="LiveId" clId="{C2E0BC07-F47B-421C-B0C3-3ECA28D1D364}" dt="2022-12-10T09:03:56.478" v="5104" actId="20577"/>
          <ac:spMkLst>
            <pc:docMk/>
            <pc:sldMk cId="254058849" sldId="299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10T09:04:22.929" v="5110" actId="167"/>
          <ac:spMkLst>
            <pc:docMk/>
            <pc:sldMk cId="254058849" sldId="299"/>
            <ac:spMk id="5" creationId="{93D1DD98-A3E7-79E9-3D0D-144118878A2D}"/>
          </ac:spMkLst>
        </pc:spChg>
        <pc:spChg chg="add mod">
          <ac:chgData name="Richard Chalk" userId="287f8aa4f4de1d19" providerId="LiveId" clId="{C2E0BC07-F47B-421C-B0C3-3ECA28D1D364}" dt="2022-12-10T09:04:45.984" v="5130" actId="14100"/>
          <ac:spMkLst>
            <pc:docMk/>
            <pc:sldMk cId="254058849" sldId="299"/>
            <ac:spMk id="6" creationId="{6C1279F5-10C2-3E11-A422-2E3FB050FA23}"/>
          </ac:spMkLst>
        </pc:spChg>
        <pc:spChg chg="del">
          <ac:chgData name="Richard Chalk" userId="287f8aa4f4de1d19" providerId="LiveId" clId="{C2E0BC07-F47B-421C-B0C3-3ECA28D1D364}" dt="2022-12-10T09:04:12.404" v="5106" actId="478"/>
          <ac:spMkLst>
            <pc:docMk/>
            <pc:sldMk cId="254058849" sldId="299"/>
            <ac:spMk id="7" creationId="{73459FD5-4871-946F-F8A8-297907252D1E}"/>
          </ac:spMkLst>
        </pc:spChg>
        <pc:spChg chg="mod">
          <ac:chgData name="Richard Chalk" userId="287f8aa4f4de1d19" providerId="LiveId" clId="{C2E0BC07-F47B-421C-B0C3-3ECA28D1D364}" dt="2022-12-10T09:04:32.005" v="5117" actId="1035"/>
          <ac:spMkLst>
            <pc:docMk/>
            <pc:sldMk cId="254058849" sldId="299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10T09:03:45.791" v="5084" actId="20577"/>
          <ac:spMkLst>
            <pc:docMk/>
            <pc:sldMk cId="254058849" sldId="299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10T09:04:24.321" v="5111" actId="478"/>
          <ac:picMkLst>
            <pc:docMk/>
            <pc:sldMk cId="254058849" sldId="299"/>
            <ac:picMk id="12" creationId="{47761B6E-C7F2-3318-DBAA-F0A4399AC95E}"/>
          </ac:picMkLst>
        </pc:picChg>
      </pc:sldChg>
      <pc:sldChg chg="modSp add mod">
        <pc:chgData name="Richard Chalk" userId="287f8aa4f4de1d19" providerId="LiveId" clId="{C2E0BC07-F47B-421C-B0C3-3ECA28D1D364}" dt="2022-12-11T09:28:29.338" v="5407" actId="6549"/>
        <pc:sldMkLst>
          <pc:docMk/>
          <pc:sldMk cId="2564560260" sldId="300"/>
        </pc:sldMkLst>
        <pc:spChg chg="mod">
          <ac:chgData name="Richard Chalk" userId="287f8aa4f4de1d19" providerId="LiveId" clId="{C2E0BC07-F47B-421C-B0C3-3ECA28D1D364}" dt="2022-12-11T09:28:29.338" v="5407" actId="6549"/>
          <ac:spMkLst>
            <pc:docMk/>
            <pc:sldMk cId="2564560260" sldId="30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2E0BC07-F47B-421C-B0C3-3ECA28D1D364}" dt="2022-12-11T09:30:06.834" v="5453" actId="14100"/>
        <pc:sldMkLst>
          <pc:docMk/>
          <pc:sldMk cId="2236268973" sldId="301"/>
        </pc:sldMkLst>
        <pc:spChg chg="mod">
          <ac:chgData name="Richard Chalk" userId="287f8aa4f4de1d19" providerId="LiveId" clId="{C2E0BC07-F47B-421C-B0C3-3ECA28D1D364}" dt="2022-12-11T09:29:09.925" v="5432" actId="20577"/>
          <ac:spMkLst>
            <pc:docMk/>
            <pc:sldMk cId="2236268973" sldId="301"/>
            <ac:spMk id="2" creationId="{B7F3DB22-A0FF-E2BB-2633-E53AFB04A01F}"/>
          </ac:spMkLst>
        </pc:spChg>
        <pc:spChg chg="mod">
          <ac:chgData name="Richard Chalk" userId="287f8aa4f4de1d19" providerId="LiveId" clId="{C2E0BC07-F47B-421C-B0C3-3ECA28D1D364}" dt="2022-12-11T09:30:06.834" v="5453" actId="14100"/>
          <ac:spMkLst>
            <pc:docMk/>
            <pc:sldMk cId="2236268973" sldId="301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11T09:28:58.270" v="5414" actId="20577"/>
          <ac:spMkLst>
            <pc:docMk/>
            <pc:sldMk cId="2236268973" sldId="301"/>
            <ac:spMk id="92" creationId="{00000000-0000-0000-0000-000000000000}"/>
          </ac:spMkLst>
        </pc:spChg>
        <pc:picChg chg="add mod ord">
          <ac:chgData name="Richard Chalk" userId="287f8aa4f4de1d19" providerId="LiveId" clId="{C2E0BC07-F47B-421C-B0C3-3ECA28D1D364}" dt="2022-12-11T09:29:58.655" v="5437" actId="167"/>
          <ac:picMkLst>
            <pc:docMk/>
            <pc:sldMk cId="2236268973" sldId="301"/>
            <ac:picMk id="5" creationId="{0CC602A9-DA55-8DE1-F98A-BF3A78535BD7}"/>
          </ac:picMkLst>
        </pc:picChg>
        <pc:picChg chg="del">
          <ac:chgData name="Richard Chalk" userId="287f8aa4f4de1d19" providerId="LiveId" clId="{C2E0BC07-F47B-421C-B0C3-3ECA28D1D364}" dt="2022-12-11T09:29:51.253" v="5433" actId="478"/>
          <ac:picMkLst>
            <pc:docMk/>
            <pc:sldMk cId="2236268973" sldId="301"/>
            <ac:picMk id="6" creationId="{53B7FEDC-5D6F-140D-A133-578C99EDCBE9}"/>
          </ac:picMkLst>
        </pc:picChg>
      </pc:sldChg>
      <pc:sldChg chg="addSp delSp modSp add mod modNotesTx">
        <pc:chgData name="Richard Chalk" userId="287f8aa4f4de1d19" providerId="LiveId" clId="{C2E0BC07-F47B-421C-B0C3-3ECA28D1D364}" dt="2022-12-11T10:06:27.022" v="5855" actId="14100"/>
        <pc:sldMkLst>
          <pc:docMk/>
          <pc:sldMk cId="3162294725" sldId="302"/>
        </pc:sldMkLst>
        <pc:spChg chg="mod">
          <ac:chgData name="Richard Chalk" userId="287f8aa4f4de1d19" providerId="LiveId" clId="{C2E0BC07-F47B-421C-B0C3-3ECA28D1D364}" dt="2022-12-11T10:06:27.022" v="5855" actId="14100"/>
          <ac:spMkLst>
            <pc:docMk/>
            <pc:sldMk cId="3162294725" sldId="302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11T09:51:52.185" v="5467" actId="478"/>
          <ac:spMkLst>
            <pc:docMk/>
            <pc:sldMk cId="3162294725" sldId="302"/>
            <ac:spMk id="5" creationId="{E8211F7B-7FCF-1ECA-FCD9-0C8282108336}"/>
          </ac:spMkLst>
        </pc:spChg>
        <pc:spChg chg="add del mod">
          <ac:chgData name="Richard Chalk" userId="287f8aa4f4de1d19" providerId="LiveId" clId="{C2E0BC07-F47B-421C-B0C3-3ECA28D1D364}" dt="2022-12-11T10:01:30.507" v="5472" actId="478"/>
          <ac:spMkLst>
            <pc:docMk/>
            <pc:sldMk cId="3162294725" sldId="302"/>
            <ac:spMk id="6" creationId="{AEEC96DC-5C02-4E10-F38A-2AD1A2BEC79D}"/>
          </ac:spMkLst>
        </pc:spChg>
        <pc:spChg chg="add del mod">
          <ac:chgData name="Richard Chalk" userId="287f8aa4f4de1d19" providerId="LiveId" clId="{C2E0BC07-F47B-421C-B0C3-3ECA28D1D364}" dt="2022-12-11T10:04:22.959" v="5552" actId="478"/>
          <ac:spMkLst>
            <pc:docMk/>
            <pc:sldMk cId="3162294725" sldId="302"/>
            <ac:spMk id="8" creationId="{11088FE8-32FB-53F2-918C-E45ED248B00A}"/>
          </ac:spMkLst>
        </pc:spChg>
        <pc:spChg chg="add mod">
          <ac:chgData name="Richard Chalk" userId="287f8aa4f4de1d19" providerId="LiveId" clId="{C2E0BC07-F47B-421C-B0C3-3ECA28D1D364}" dt="2022-12-11T10:04:57.875" v="5582" actId="1037"/>
          <ac:spMkLst>
            <pc:docMk/>
            <pc:sldMk cId="3162294725" sldId="302"/>
            <ac:spMk id="9" creationId="{DFCF926F-A768-9D53-3A8C-84CE5C979EA3}"/>
          </ac:spMkLst>
        </pc:spChg>
        <pc:spChg chg="add mod">
          <ac:chgData name="Richard Chalk" userId="287f8aa4f4de1d19" providerId="LiveId" clId="{C2E0BC07-F47B-421C-B0C3-3ECA28D1D364}" dt="2022-12-11T10:05:15.750" v="5691" actId="14100"/>
          <ac:spMkLst>
            <pc:docMk/>
            <pc:sldMk cId="3162294725" sldId="302"/>
            <ac:spMk id="10" creationId="{27CFF0EE-D582-182F-B304-885FFD6C996F}"/>
          </ac:spMkLst>
        </pc:spChg>
        <pc:spChg chg="add mod ord">
          <ac:chgData name="Richard Chalk" userId="287f8aa4f4de1d19" providerId="LiveId" clId="{C2E0BC07-F47B-421C-B0C3-3ECA28D1D364}" dt="2022-12-11T10:04:48.917" v="5558" actId="167"/>
          <ac:spMkLst>
            <pc:docMk/>
            <pc:sldMk cId="3162294725" sldId="302"/>
            <ac:spMk id="12" creationId="{2D508E31-E487-8C2F-5319-D8350AE647D9}"/>
          </ac:spMkLst>
        </pc:spChg>
        <pc:spChg chg="mod">
          <ac:chgData name="Richard Chalk" userId="287f8aa4f4de1d19" providerId="LiveId" clId="{C2E0BC07-F47B-421C-B0C3-3ECA28D1D364}" dt="2022-12-11T10:03:06.736" v="5543" actId="6549"/>
          <ac:spMkLst>
            <pc:docMk/>
            <pc:sldMk cId="3162294725" sldId="302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1T10:15:58.495" v="6412" actId="20577"/>
        <pc:sldMkLst>
          <pc:docMk/>
          <pc:sldMk cId="1502208641" sldId="303"/>
        </pc:sldMkLst>
        <pc:spChg chg="mod">
          <ac:chgData name="Richard Chalk" userId="287f8aa4f4de1d19" providerId="LiveId" clId="{C2E0BC07-F47B-421C-B0C3-3ECA28D1D364}" dt="2022-12-11T10:09:38.703" v="6213" actId="1036"/>
          <ac:spMkLst>
            <pc:docMk/>
            <pc:sldMk cId="1502208641" sldId="303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11T10:14:17.474" v="6372" actId="167"/>
          <ac:spMkLst>
            <pc:docMk/>
            <pc:sldMk cId="1502208641" sldId="303"/>
            <ac:spMk id="6" creationId="{F20815E0-60A0-84CD-9D2C-A6E367E5875B}"/>
          </ac:spMkLst>
        </pc:spChg>
        <pc:spChg chg="mod">
          <ac:chgData name="Richard Chalk" userId="287f8aa4f4de1d19" providerId="LiveId" clId="{C2E0BC07-F47B-421C-B0C3-3ECA28D1D364}" dt="2022-12-11T10:14:24.938" v="6402" actId="1036"/>
          <ac:spMkLst>
            <pc:docMk/>
            <pc:sldMk cId="1502208641" sldId="303"/>
            <ac:spMk id="7" creationId="{4FB93095-891E-0307-734F-E1B9DBB7EBE9}"/>
          </ac:spMkLst>
        </pc:spChg>
        <pc:spChg chg="add mod">
          <ac:chgData name="Richard Chalk" userId="287f8aa4f4de1d19" providerId="LiveId" clId="{C2E0BC07-F47B-421C-B0C3-3ECA28D1D364}" dt="2022-12-11T10:14:08.149" v="6370" actId="1076"/>
          <ac:spMkLst>
            <pc:docMk/>
            <pc:sldMk cId="1502208641" sldId="303"/>
            <ac:spMk id="9" creationId="{EBB2ABD2-D112-F081-9A66-94F7B10B2610}"/>
          </ac:spMkLst>
        </pc:spChg>
        <pc:spChg chg="add mod">
          <ac:chgData name="Richard Chalk" userId="287f8aa4f4de1d19" providerId="LiveId" clId="{C2E0BC07-F47B-421C-B0C3-3ECA28D1D364}" dt="2022-12-11T10:15:58.495" v="6412" actId="20577"/>
          <ac:spMkLst>
            <pc:docMk/>
            <pc:sldMk cId="1502208641" sldId="303"/>
            <ac:spMk id="10" creationId="{71F92F16-61F2-25E1-4230-62C27B3D9A2B}"/>
          </ac:spMkLst>
        </pc:spChg>
        <pc:spChg chg="mod">
          <ac:chgData name="Richard Chalk" userId="287f8aa4f4de1d19" providerId="LiveId" clId="{C2E0BC07-F47B-421C-B0C3-3ECA28D1D364}" dt="2022-12-11T10:07:20.573" v="5868" actId="20577"/>
          <ac:spMkLst>
            <pc:docMk/>
            <pc:sldMk cId="1502208641" sldId="303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11T10:09:38.703" v="6213" actId="1036"/>
          <ac:picMkLst>
            <pc:docMk/>
            <pc:sldMk cId="1502208641" sldId="303"/>
            <ac:picMk id="4" creationId="{24596C3B-C554-B34F-70B5-3CDB68C9FBD8}"/>
          </ac:picMkLst>
        </pc:picChg>
        <pc:picChg chg="del">
          <ac:chgData name="Richard Chalk" userId="287f8aa4f4de1d19" providerId="LiveId" clId="{C2E0BC07-F47B-421C-B0C3-3ECA28D1D364}" dt="2022-12-11T10:07:06.968" v="5857" actId="478"/>
          <ac:picMkLst>
            <pc:docMk/>
            <pc:sldMk cId="1502208641" sldId="303"/>
            <ac:picMk id="5" creationId="{0CC602A9-DA55-8DE1-F98A-BF3A78535BD7}"/>
          </ac:picMkLst>
        </pc:picChg>
        <pc:picChg chg="add mod">
          <ac:chgData name="Richard Chalk" userId="287f8aa4f4de1d19" providerId="LiveId" clId="{C2E0BC07-F47B-421C-B0C3-3ECA28D1D364}" dt="2022-12-11T10:15:02.891" v="6404" actId="1076"/>
          <ac:picMkLst>
            <pc:docMk/>
            <pc:sldMk cId="1502208641" sldId="303"/>
            <ac:picMk id="8" creationId="{96F35162-B96B-AD98-6B09-CE5D7E34D31E}"/>
          </ac:picMkLst>
        </pc:picChg>
      </pc:sldChg>
      <pc:sldChg chg="add del">
        <pc:chgData name="Richard Chalk" userId="287f8aa4f4de1d19" providerId="LiveId" clId="{C2E0BC07-F47B-421C-B0C3-3ECA28D1D364}" dt="2022-12-11T09:51:54.591" v="5469"/>
        <pc:sldMkLst>
          <pc:docMk/>
          <pc:sldMk cId="2894769645" sldId="303"/>
        </pc:sldMkLst>
      </pc:sldChg>
    </pc:docChg>
  </pc:docChgLst>
  <pc:docChgLst>
    <pc:chgData name="Richard Chalk" userId="287f8aa4f4de1d19" providerId="LiveId" clId="{97BF5941-0679-4757-AC78-5740819A760A}"/>
    <pc:docChg chg="undo custSel modSld">
      <pc:chgData name="Richard Chalk" userId="287f8aa4f4de1d19" providerId="LiveId" clId="{97BF5941-0679-4757-AC78-5740819A760A}" dt="2023-01-31T12:50:18.847" v="316" actId="14100"/>
      <pc:docMkLst>
        <pc:docMk/>
      </pc:docMkLst>
      <pc:sldChg chg="modSp mod">
        <pc:chgData name="Richard Chalk" userId="287f8aa4f4de1d19" providerId="LiveId" clId="{97BF5941-0679-4757-AC78-5740819A760A}" dt="2023-01-31T12:41:23.362" v="25" actId="20577"/>
        <pc:sldMkLst>
          <pc:docMk/>
          <pc:sldMk cId="477632773" sldId="279"/>
        </pc:sldMkLst>
        <pc:spChg chg="mod">
          <ac:chgData name="Richard Chalk" userId="287f8aa4f4de1d19" providerId="LiveId" clId="{97BF5941-0679-4757-AC78-5740819A760A}" dt="2023-01-31T12:41:23.362" v="25" actId="20577"/>
          <ac:spMkLst>
            <pc:docMk/>
            <pc:sldMk cId="477632773" sldId="279"/>
            <ac:spMk id="2" creationId="{F91DCB63-0ACA-A059-4069-43BCC65ACFCF}"/>
          </ac:spMkLst>
        </pc:spChg>
      </pc:sldChg>
      <pc:sldChg chg="modSp mod">
        <pc:chgData name="Richard Chalk" userId="287f8aa4f4de1d19" providerId="LiveId" clId="{97BF5941-0679-4757-AC78-5740819A760A}" dt="2023-01-31T12:41:01.656" v="1" actId="20577"/>
        <pc:sldMkLst>
          <pc:docMk/>
          <pc:sldMk cId="2885043959" sldId="282"/>
        </pc:sldMkLst>
        <pc:spChg chg="mod">
          <ac:chgData name="Richard Chalk" userId="287f8aa4f4de1d19" providerId="LiveId" clId="{97BF5941-0679-4757-AC78-5740819A760A}" dt="2023-01-31T12:41:01.656" v="1" actId="20577"/>
          <ac:spMkLst>
            <pc:docMk/>
            <pc:sldMk cId="2885043959" sldId="282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1:10.463" v="24" actId="1035"/>
        <pc:sldMkLst>
          <pc:docMk/>
          <pc:sldMk cId="2682203936" sldId="283"/>
        </pc:sldMkLst>
        <pc:spChg chg="mod">
          <ac:chgData name="Richard Chalk" userId="287f8aa4f4de1d19" providerId="LiveId" clId="{97BF5941-0679-4757-AC78-5740819A760A}" dt="2023-01-31T12:41:10.463" v="24" actId="1035"/>
          <ac:spMkLst>
            <pc:docMk/>
            <pc:sldMk cId="2682203936" sldId="283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1:10.463" v="24" actId="1035"/>
          <ac:picMkLst>
            <pc:docMk/>
            <pc:sldMk cId="2682203936" sldId="283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0:04.801" v="0" actId="20577"/>
        <pc:sldMkLst>
          <pc:docMk/>
          <pc:sldMk cId="2644337163" sldId="284"/>
        </pc:sldMkLst>
        <pc:spChg chg="mod">
          <ac:chgData name="Richard Chalk" userId="287f8aa4f4de1d19" providerId="LiveId" clId="{97BF5941-0679-4757-AC78-5740819A760A}" dt="2023-01-31T12:40:04.801" v="0" actId="20577"/>
          <ac:spMkLst>
            <pc:docMk/>
            <pc:sldMk cId="2644337163" sldId="284"/>
            <ac:spMk id="2" creationId="{7B45EDFC-E35B-4EF7-10EF-181E3F8F69D1}"/>
          </ac:spMkLst>
        </pc:spChg>
      </pc:sldChg>
      <pc:sldChg chg="modSp mod">
        <pc:chgData name="Richard Chalk" userId="287f8aa4f4de1d19" providerId="LiveId" clId="{97BF5941-0679-4757-AC78-5740819A760A}" dt="2023-01-31T12:42:02.549" v="28" actId="113"/>
        <pc:sldMkLst>
          <pc:docMk/>
          <pc:sldMk cId="1738053457" sldId="286"/>
        </pc:sldMkLst>
        <pc:spChg chg="mod">
          <ac:chgData name="Richard Chalk" userId="287f8aa4f4de1d19" providerId="LiveId" clId="{97BF5941-0679-4757-AC78-5740819A760A}" dt="2023-01-31T12:42:02.549" v="28" actId="113"/>
          <ac:spMkLst>
            <pc:docMk/>
            <pc:sldMk cId="1738053457" sldId="286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2:23.791" v="30" actId="113"/>
        <pc:sldMkLst>
          <pc:docMk/>
          <pc:sldMk cId="3904367713" sldId="287"/>
        </pc:sldMkLst>
        <pc:spChg chg="mod">
          <ac:chgData name="Richard Chalk" userId="287f8aa4f4de1d19" providerId="LiveId" clId="{97BF5941-0679-4757-AC78-5740819A760A}" dt="2023-01-31T12:42:23.791" v="30" actId="113"/>
          <ac:spMkLst>
            <pc:docMk/>
            <pc:sldMk cId="3904367713" sldId="287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2:41.876" v="46" actId="113"/>
        <pc:sldMkLst>
          <pc:docMk/>
          <pc:sldMk cId="1762677949" sldId="288"/>
        </pc:sldMkLst>
        <pc:spChg chg="mod">
          <ac:chgData name="Richard Chalk" userId="287f8aa4f4de1d19" providerId="LiveId" clId="{97BF5941-0679-4757-AC78-5740819A760A}" dt="2023-01-31T12:42:41.876" v="46" actId="113"/>
          <ac:spMkLst>
            <pc:docMk/>
            <pc:sldMk cId="1762677949" sldId="288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2:30.558" v="44" actId="1035"/>
          <ac:picMkLst>
            <pc:docMk/>
            <pc:sldMk cId="1762677949" sldId="288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2:56.963" v="48" actId="20577"/>
        <pc:sldMkLst>
          <pc:docMk/>
          <pc:sldMk cId="3005324689" sldId="289"/>
        </pc:sldMkLst>
        <pc:spChg chg="mod">
          <ac:chgData name="Richard Chalk" userId="287f8aa4f4de1d19" providerId="LiveId" clId="{97BF5941-0679-4757-AC78-5740819A760A}" dt="2023-01-31T12:42:56.963" v="48" actId="20577"/>
          <ac:spMkLst>
            <pc:docMk/>
            <pc:sldMk cId="3005324689" sldId="289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04.813" v="49" actId="20577"/>
        <pc:sldMkLst>
          <pc:docMk/>
          <pc:sldMk cId="2640994763" sldId="290"/>
        </pc:sldMkLst>
        <pc:spChg chg="mod">
          <ac:chgData name="Richard Chalk" userId="287f8aa4f4de1d19" providerId="LiveId" clId="{97BF5941-0679-4757-AC78-5740819A760A}" dt="2023-01-31T12:43:04.813" v="49" actId="20577"/>
          <ac:spMkLst>
            <pc:docMk/>
            <pc:sldMk cId="2640994763" sldId="290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16.168" v="50" actId="20577"/>
        <pc:sldMkLst>
          <pc:docMk/>
          <pc:sldMk cId="456691453" sldId="291"/>
        </pc:sldMkLst>
        <pc:spChg chg="mod">
          <ac:chgData name="Richard Chalk" userId="287f8aa4f4de1d19" providerId="LiveId" clId="{97BF5941-0679-4757-AC78-5740819A760A}" dt="2023-01-31T12:43:16.168" v="50" actId="20577"/>
          <ac:spMkLst>
            <pc:docMk/>
            <pc:sldMk cId="456691453" sldId="291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23.592" v="51" actId="20577"/>
        <pc:sldMkLst>
          <pc:docMk/>
          <pc:sldMk cId="2305093217" sldId="292"/>
        </pc:sldMkLst>
        <pc:spChg chg="mod">
          <ac:chgData name="Richard Chalk" userId="287f8aa4f4de1d19" providerId="LiveId" clId="{97BF5941-0679-4757-AC78-5740819A760A}" dt="2023-01-31T12:43:23.592" v="51" actId="20577"/>
          <ac:spMkLst>
            <pc:docMk/>
            <pc:sldMk cId="2305093217" sldId="292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31.332" v="52" actId="20577"/>
        <pc:sldMkLst>
          <pc:docMk/>
          <pc:sldMk cId="2648703432" sldId="293"/>
        </pc:sldMkLst>
        <pc:spChg chg="mod">
          <ac:chgData name="Richard Chalk" userId="287f8aa4f4de1d19" providerId="LiveId" clId="{97BF5941-0679-4757-AC78-5740819A760A}" dt="2023-01-31T12:43:31.332" v="52" actId="20577"/>
          <ac:spMkLst>
            <pc:docMk/>
            <pc:sldMk cId="2648703432" sldId="293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48.508" v="54" actId="113"/>
        <pc:sldMkLst>
          <pc:docMk/>
          <pc:sldMk cId="717065102" sldId="294"/>
        </pc:sldMkLst>
        <pc:spChg chg="mod">
          <ac:chgData name="Richard Chalk" userId="287f8aa4f4de1d19" providerId="LiveId" clId="{97BF5941-0679-4757-AC78-5740819A760A}" dt="2023-01-31T12:43:48.508" v="54" actId="113"/>
          <ac:spMkLst>
            <pc:docMk/>
            <pc:sldMk cId="717065102" sldId="294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4:02.152" v="75" actId="1036"/>
        <pc:sldMkLst>
          <pc:docMk/>
          <pc:sldMk cId="2691926836" sldId="296"/>
        </pc:sldMkLst>
        <pc:spChg chg="mod">
          <ac:chgData name="Richard Chalk" userId="287f8aa4f4de1d19" providerId="LiveId" clId="{97BF5941-0679-4757-AC78-5740819A760A}" dt="2023-01-31T12:44:02.152" v="75" actId="1036"/>
          <ac:spMkLst>
            <pc:docMk/>
            <pc:sldMk cId="2691926836" sldId="296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02.152" v="75" actId="1036"/>
          <ac:picMkLst>
            <pc:docMk/>
            <pc:sldMk cId="2691926836" sldId="296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36.273" v="127" actId="1035"/>
        <pc:sldMkLst>
          <pc:docMk/>
          <pc:sldMk cId="2649796531" sldId="297"/>
        </pc:sldMkLst>
        <pc:spChg chg="mod">
          <ac:chgData name="Richard Chalk" userId="287f8aa4f4de1d19" providerId="LiveId" clId="{97BF5941-0679-4757-AC78-5740819A760A}" dt="2023-01-31T12:44:23.257" v="96" actId="20577"/>
          <ac:spMkLst>
            <pc:docMk/>
            <pc:sldMk cId="2649796531" sldId="297"/>
            <ac:spMk id="2" creationId="{B7F3DB22-A0FF-E2BB-2633-E53AFB04A01F}"/>
          </ac:spMkLst>
        </pc:spChg>
        <pc:spChg chg="mod">
          <ac:chgData name="Richard Chalk" userId="287f8aa4f4de1d19" providerId="LiveId" clId="{97BF5941-0679-4757-AC78-5740819A760A}" dt="2023-01-31T12:44:36.273" v="127" actId="1035"/>
          <ac:spMkLst>
            <pc:docMk/>
            <pc:sldMk cId="2649796531" sldId="297"/>
            <ac:spMk id="5" creationId="{E8211F7B-7FCF-1ECA-FCD9-0C8282108336}"/>
          </ac:spMkLst>
        </pc:spChg>
      </pc:sldChg>
      <pc:sldChg chg="modSp mod">
        <pc:chgData name="Richard Chalk" userId="287f8aa4f4de1d19" providerId="LiveId" clId="{97BF5941-0679-4757-AC78-5740819A760A}" dt="2023-01-31T12:44:11.844" v="94" actId="1035"/>
        <pc:sldMkLst>
          <pc:docMk/>
          <pc:sldMk cId="3251329781" sldId="298"/>
        </pc:sldMkLst>
        <pc:spChg chg="mod">
          <ac:chgData name="Richard Chalk" userId="287f8aa4f4de1d19" providerId="LiveId" clId="{97BF5941-0679-4757-AC78-5740819A760A}" dt="2023-01-31T12:44:11.844" v="94" actId="1035"/>
          <ac:spMkLst>
            <pc:docMk/>
            <pc:sldMk cId="3251329781" sldId="298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11.844" v="94" actId="1035"/>
          <ac:picMkLst>
            <pc:docMk/>
            <pc:sldMk cId="3251329781" sldId="298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16.648" v="95" actId="20577"/>
        <pc:sldMkLst>
          <pc:docMk/>
          <pc:sldMk cId="254058849" sldId="299"/>
        </pc:sldMkLst>
        <pc:spChg chg="mod">
          <ac:chgData name="Richard Chalk" userId="287f8aa4f4de1d19" providerId="LiveId" clId="{97BF5941-0679-4757-AC78-5740819A760A}" dt="2023-01-31T12:44:16.648" v="95" actId="20577"/>
          <ac:spMkLst>
            <pc:docMk/>
            <pc:sldMk cId="254058849" sldId="299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4:53.242" v="146" actId="1035"/>
        <pc:sldMkLst>
          <pc:docMk/>
          <pc:sldMk cId="2236268973" sldId="301"/>
        </pc:sldMkLst>
        <pc:spChg chg="mod">
          <ac:chgData name="Richard Chalk" userId="287f8aa4f4de1d19" providerId="LiveId" clId="{97BF5941-0679-4757-AC78-5740819A760A}" dt="2023-01-31T12:44:53.242" v="146" actId="1035"/>
          <ac:spMkLst>
            <pc:docMk/>
            <pc:sldMk cId="2236268973" sldId="301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53.242" v="146" actId="1035"/>
          <ac:picMkLst>
            <pc:docMk/>
            <pc:sldMk cId="2236268973" sldId="301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56.238" v="147" actId="20577"/>
        <pc:sldMkLst>
          <pc:docMk/>
          <pc:sldMk cId="3162294725" sldId="302"/>
        </pc:sldMkLst>
        <pc:spChg chg="mod">
          <ac:chgData name="Richard Chalk" userId="287f8aa4f4de1d19" providerId="LiveId" clId="{97BF5941-0679-4757-AC78-5740819A760A}" dt="2023-01-31T12:44:56.238" v="147" actId="20577"/>
          <ac:spMkLst>
            <pc:docMk/>
            <pc:sldMk cId="3162294725" sldId="302"/>
            <ac:spMk id="2" creationId="{B7F3DB22-A0FF-E2BB-2633-E53AFB04A01F}"/>
          </ac:spMkLst>
        </pc:spChg>
      </pc:sldChg>
      <pc:sldChg chg="addSp delSp modSp mod">
        <pc:chgData name="Richard Chalk" userId="287f8aa4f4de1d19" providerId="LiveId" clId="{97BF5941-0679-4757-AC78-5740819A760A}" dt="2023-01-31T12:45:50.991" v="200" actId="1036"/>
        <pc:sldMkLst>
          <pc:docMk/>
          <pc:sldMk cId="1502208641" sldId="303"/>
        </pc:sldMkLst>
        <pc:spChg chg="del mod">
          <ac:chgData name="Richard Chalk" userId="287f8aa4f4de1d19" providerId="LiveId" clId="{97BF5941-0679-4757-AC78-5740819A760A}" dt="2023-01-31T12:45:24.497" v="153" actId="478"/>
          <ac:spMkLst>
            <pc:docMk/>
            <pc:sldMk cId="1502208641" sldId="303"/>
            <ac:spMk id="2" creationId="{B7F3DB22-A0FF-E2BB-2633-E53AFB04A01F}"/>
          </ac:spMkLst>
        </pc:spChg>
        <pc:spChg chg="add mod">
          <ac:chgData name="Richard Chalk" userId="287f8aa4f4de1d19" providerId="LiveId" clId="{97BF5941-0679-4757-AC78-5740819A760A}" dt="2023-01-31T12:45:50.991" v="200" actId="1036"/>
          <ac:spMkLst>
            <pc:docMk/>
            <pc:sldMk cId="1502208641" sldId="303"/>
            <ac:spMk id="3" creationId="{F0D05A26-609E-057B-8A13-36E21B48B6FF}"/>
          </ac:spMkLst>
        </pc:spChg>
        <pc:picChg chg="mod ord">
          <ac:chgData name="Richard Chalk" userId="287f8aa4f4de1d19" providerId="LiveId" clId="{97BF5941-0679-4757-AC78-5740819A760A}" dt="2023-01-31T12:45:50.991" v="200" actId="1036"/>
          <ac:picMkLst>
            <pc:docMk/>
            <pc:sldMk cId="1502208641" sldId="303"/>
            <ac:picMk id="4" creationId="{24596C3B-C554-B34F-70B5-3CDB68C9FBD8}"/>
          </ac:picMkLst>
        </pc:picChg>
        <pc:picChg chg="add del mod">
          <ac:chgData name="Richard Chalk" userId="287f8aa4f4de1d19" providerId="LiveId" clId="{97BF5941-0679-4757-AC78-5740819A760A}" dt="2023-01-31T12:45:26.658" v="154" actId="478"/>
          <ac:picMkLst>
            <pc:docMk/>
            <pc:sldMk cId="1502208641" sldId="303"/>
            <ac:picMk id="6" creationId="{100B65D9-CDD1-E790-E3D2-367BEBE5D305}"/>
          </ac:picMkLst>
        </pc:picChg>
      </pc:sldChg>
      <pc:sldChg chg="modSp mod">
        <pc:chgData name="Richard Chalk" userId="287f8aa4f4de1d19" providerId="LiveId" clId="{97BF5941-0679-4757-AC78-5740819A760A}" dt="2023-01-31T12:46:25.557" v="220" actId="1038"/>
        <pc:sldMkLst>
          <pc:docMk/>
          <pc:sldMk cId="3153798611" sldId="304"/>
        </pc:sldMkLst>
        <pc:spChg chg="mod">
          <ac:chgData name="Richard Chalk" userId="287f8aa4f4de1d19" providerId="LiveId" clId="{97BF5941-0679-4757-AC78-5740819A760A}" dt="2023-01-31T12:46:17.803" v="202" actId="113"/>
          <ac:spMkLst>
            <pc:docMk/>
            <pc:sldMk cId="3153798611" sldId="304"/>
            <ac:spMk id="8" creationId="{8102E11D-836C-F335-8A9E-0934CB5E7B05}"/>
          </ac:spMkLst>
        </pc:spChg>
        <pc:spChg chg="mod">
          <ac:chgData name="Richard Chalk" userId="287f8aa4f4de1d19" providerId="LiveId" clId="{97BF5941-0679-4757-AC78-5740819A760A}" dt="2023-01-31T12:46:25.557" v="220" actId="1038"/>
          <ac:spMkLst>
            <pc:docMk/>
            <pc:sldMk cId="3153798611" sldId="304"/>
            <ac:spMk id="11" creationId="{C6E43A91-CE97-38A5-94ED-6DAAC4423633}"/>
          </ac:spMkLst>
        </pc:spChg>
        <pc:picChg chg="mod">
          <ac:chgData name="Richard Chalk" userId="287f8aa4f4de1d19" providerId="LiveId" clId="{97BF5941-0679-4757-AC78-5740819A760A}" dt="2023-01-31T12:46:25.557" v="220" actId="1038"/>
          <ac:picMkLst>
            <pc:docMk/>
            <pc:sldMk cId="3153798611" sldId="304"/>
            <ac:picMk id="2050" creationId="{F4841E9A-E626-6227-4BC4-75C1F62A21D7}"/>
          </ac:picMkLst>
        </pc:picChg>
      </pc:sldChg>
      <pc:sldChg chg="modSp mod">
        <pc:chgData name="Richard Chalk" userId="287f8aa4f4de1d19" providerId="LiveId" clId="{97BF5941-0679-4757-AC78-5740819A760A}" dt="2023-01-31T12:46:56.365" v="238" actId="1076"/>
        <pc:sldMkLst>
          <pc:docMk/>
          <pc:sldMk cId="333036657" sldId="305"/>
        </pc:sldMkLst>
        <pc:spChg chg="mod">
          <ac:chgData name="Richard Chalk" userId="287f8aa4f4de1d19" providerId="LiveId" clId="{97BF5941-0679-4757-AC78-5740819A760A}" dt="2023-01-31T12:46:56.365" v="238" actId="1076"/>
          <ac:spMkLst>
            <pc:docMk/>
            <pc:sldMk cId="333036657" sldId="305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6:56.365" v="238" actId="1076"/>
          <ac:picMkLst>
            <pc:docMk/>
            <pc:sldMk cId="333036657" sldId="305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2:48.314" v="47" actId="20577"/>
        <pc:sldMkLst>
          <pc:docMk/>
          <pc:sldMk cId="3304806467" sldId="306"/>
        </pc:sldMkLst>
        <pc:spChg chg="mod">
          <ac:chgData name="Richard Chalk" userId="287f8aa4f4de1d19" providerId="LiveId" clId="{97BF5941-0679-4757-AC78-5740819A760A}" dt="2023-01-31T12:42:48.314" v="47" actId="20577"/>
          <ac:spMkLst>
            <pc:docMk/>
            <pc:sldMk cId="3304806467" sldId="306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46:35.568" v="236" actId="1035"/>
        <pc:sldMkLst>
          <pc:docMk/>
          <pc:sldMk cId="2998130805" sldId="307"/>
        </pc:sldMkLst>
        <pc:spChg chg="mod">
          <ac:chgData name="Richard Chalk" userId="287f8aa4f4de1d19" providerId="LiveId" clId="{97BF5941-0679-4757-AC78-5740819A760A}" dt="2023-01-31T12:46:35.568" v="236" actId="1035"/>
          <ac:spMkLst>
            <pc:docMk/>
            <pc:sldMk cId="2998130805" sldId="307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6:35.568" v="236" actId="1035"/>
          <ac:picMkLst>
            <pc:docMk/>
            <pc:sldMk cId="2998130805" sldId="307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7:07.220" v="239" actId="20577"/>
        <pc:sldMkLst>
          <pc:docMk/>
          <pc:sldMk cId="3198661123" sldId="308"/>
        </pc:sldMkLst>
        <pc:spChg chg="mod">
          <ac:chgData name="Richard Chalk" userId="287f8aa4f4de1d19" providerId="LiveId" clId="{97BF5941-0679-4757-AC78-5740819A760A}" dt="2023-01-31T12:47:07.220" v="239" actId="20577"/>
          <ac:spMkLst>
            <pc:docMk/>
            <pc:sldMk cId="3198661123" sldId="308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7:17.298" v="240" actId="20577"/>
        <pc:sldMkLst>
          <pc:docMk/>
          <pc:sldMk cId="886358760" sldId="309"/>
        </pc:sldMkLst>
        <pc:spChg chg="mod">
          <ac:chgData name="Richard Chalk" userId="287f8aa4f4de1d19" providerId="LiveId" clId="{97BF5941-0679-4757-AC78-5740819A760A}" dt="2023-01-31T12:47:17.298" v="240" actId="20577"/>
          <ac:spMkLst>
            <pc:docMk/>
            <pc:sldMk cId="886358760" sldId="309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47:33.488" v="270" actId="14100"/>
        <pc:sldMkLst>
          <pc:docMk/>
          <pc:sldMk cId="188002387" sldId="310"/>
        </pc:sldMkLst>
        <pc:spChg chg="mod">
          <ac:chgData name="Richard Chalk" userId="287f8aa4f4de1d19" providerId="LiveId" clId="{97BF5941-0679-4757-AC78-5740819A760A}" dt="2023-01-31T12:47:33.488" v="270" actId="14100"/>
          <ac:spMkLst>
            <pc:docMk/>
            <pc:sldMk cId="188002387" sldId="310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7:30.671" v="269" actId="1038"/>
          <ac:picMkLst>
            <pc:docMk/>
            <pc:sldMk cId="188002387" sldId="310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7:41.904" v="271" actId="20577"/>
        <pc:sldMkLst>
          <pc:docMk/>
          <pc:sldMk cId="2475827395" sldId="311"/>
        </pc:sldMkLst>
        <pc:spChg chg="mod">
          <ac:chgData name="Richard Chalk" userId="287f8aa4f4de1d19" providerId="LiveId" clId="{97BF5941-0679-4757-AC78-5740819A760A}" dt="2023-01-31T12:47:41.904" v="271" actId="20577"/>
          <ac:spMkLst>
            <pc:docMk/>
            <pc:sldMk cId="2475827395" sldId="311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7:51.244" v="272" actId="20577"/>
        <pc:sldMkLst>
          <pc:docMk/>
          <pc:sldMk cId="2102417157" sldId="313"/>
        </pc:sldMkLst>
        <pc:spChg chg="mod">
          <ac:chgData name="Richard Chalk" userId="287f8aa4f4de1d19" providerId="LiveId" clId="{97BF5941-0679-4757-AC78-5740819A760A}" dt="2023-01-31T12:47:51.244" v="272" actId="20577"/>
          <ac:spMkLst>
            <pc:docMk/>
            <pc:sldMk cId="2102417157" sldId="313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8:13.337" v="276" actId="1076"/>
        <pc:sldMkLst>
          <pc:docMk/>
          <pc:sldMk cId="4103282874" sldId="314"/>
        </pc:sldMkLst>
        <pc:spChg chg="ord">
          <ac:chgData name="Richard Chalk" userId="287f8aa4f4de1d19" providerId="LiveId" clId="{97BF5941-0679-4757-AC78-5740819A760A}" dt="2023-01-31T12:48:09.893" v="275" actId="167"/>
          <ac:spMkLst>
            <pc:docMk/>
            <pc:sldMk cId="4103282874" sldId="314"/>
            <ac:spMk id="3" creationId="{0A5B9F24-D5F7-DE0A-46C5-CFFF6334F9AD}"/>
          </ac:spMkLst>
        </pc:spChg>
        <pc:spChg chg="mod">
          <ac:chgData name="Richard Chalk" userId="287f8aa4f4de1d19" providerId="LiveId" clId="{97BF5941-0679-4757-AC78-5740819A760A}" dt="2023-01-31T12:48:13.337" v="276" actId="1076"/>
          <ac:spMkLst>
            <pc:docMk/>
            <pc:sldMk cId="4103282874" sldId="314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8:13.337" v="276" actId="1076"/>
          <ac:picMkLst>
            <pc:docMk/>
            <pc:sldMk cId="4103282874" sldId="314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8:53.687" v="296" actId="113"/>
        <pc:sldMkLst>
          <pc:docMk/>
          <pc:sldMk cId="1812280812" sldId="316"/>
        </pc:sldMkLst>
        <pc:spChg chg="mod">
          <ac:chgData name="Richard Chalk" userId="287f8aa4f4de1d19" providerId="LiveId" clId="{97BF5941-0679-4757-AC78-5740819A760A}" dt="2023-01-31T12:48:53.687" v="296" actId="113"/>
          <ac:spMkLst>
            <pc:docMk/>
            <pc:sldMk cId="1812280812" sldId="316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8:38.331" v="293" actId="1035"/>
          <ac:picMkLst>
            <pc:docMk/>
            <pc:sldMk cId="1812280812" sldId="316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9:14.720" v="313" actId="113"/>
        <pc:sldMkLst>
          <pc:docMk/>
          <pc:sldMk cId="778712343" sldId="317"/>
        </pc:sldMkLst>
        <pc:spChg chg="mod">
          <ac:chgData name="Richard Chalk" userId="287f8aa4f4de1d19" providerId="LiveId" clId="{97BF5941-0679-4757-AC78-5740819A760A}" dt="2023-01-31T12:49:14.720" v="313" actId="113"/>
          <ac:spMkLst>
            <pc:docMk/>
            <pc:sldMk cId="778712343" sldId="317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9:02.508" v="312" actId="1035"/>
          <ac:picMkLst>
            <pc:docMk/>
            <pc:sldMk cId="778712343" sldId="317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9:26.364" v="315" actId="113"/>
        <pc:sldMkLst>
          <pc:docMk/>
          <pc:sldMk cId="2164659504" sldId="318"/>
        </pc:sldMkLst>
        <pc:spChg chg="mod">
          <ac:chgData name="Richard Chalk" userId="287f8aa4f4de1d19" providerId="LiveId" clId="{97BF5941-0679-4757-AC78-5740819A760A}" dt="2023-01-31T12:49:26.364" v="315" actId="113"/>
          <ac:spMkLst>
            <pc:docMk/>
            <pc:sldMk cId="2164659504" sldId="318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50:18.847" v="316" actId="14100"/>
        <pc:sldMkLst>
          <pc:docMk/>
          <pc:sldMk cId="309833550" sldId="328"/>
        </pc:sldMkLst>
        <pc:spChg chg="mod">
          <ac:chgData name="Richard Chalk" userId="287f8aa4f4de1d19" providerId="LiveId" clId="{97BF5941-0679-4757-AC78-5740819A760A}" dt="2023-01-31T12:50:18.847" v="316" actId="14100"/>
          <ac:spMkLst>
            <pc:docMk/>
            <pc:sldMk cId="309833550" sldId="328"/>
            <ac:spMk id="5" creationId="{0F7F9260-ED5A-C1E5-F551-C7DB93FE75BD}"/>
          </ac:spMkLst>
        </pc:spChg>
      </pc:sldChg>
    </pc:docChg>
  </pc:docChgLst>
  <pc:docChgLst>
    <pc:chgData name="Richard Chalk" userId="287f8aa4f4de1d19" providerId="LiveId" clId="{3200F0A8-35EF-4E56-BE0E-00FE9FCAB578}"/>
    <pc:docChg chg="undo custSel addSld modSld sldOrd">
      <pc:chgData name="Richard Chalk" userId="287f8aa4f4de1d19" providerId="LiveId" clId="{3200F0A8-35EF-4E56-BE0E-00FE9FCAB578}" dt="2022-12-15T18:13:00.016" v="1172" actId="20577"/>
      <pc:docMkLst>
        <pc:docMk/>
      </pc:docMkLst>
      <pc:sldChg chg="modSp mod">
        <pc:chgData name="Richard Chalk" userId="287f8aa4f4de1d19" providerId="LiveId" clId="{3200F0A8-35EF-4E56-BE0E-00FE9FCAB578}" dt="2022-12-12T20:33:59.071" v="39" actId="14100"/>
        <pc:sldMkLst>
          <pc:docMk/>
          <pc:sldMk cId="0" sldId="256"/>
        </pc:sldMkLst>
        <pc:spChg chg="mod">
          <ac:chgData name="Richard Chalk" userId="287f8aa4f4de1d19" providerId="LiveId" clId="{3200F0A8-35EF-4E56-BE0E-00FE9FCAB578}" dt="2022-12-12T20:33:59.071" v="39" actId="14100"/>
          <ac:spMkLst>
            <pc:docMk/>
            <pc:sldMk cId="0" sldId="256"/>
            <ac:spMk id="81" creationId="{00000000-0000-0000-0000-000000000000}"/>
          </ac:spMkLst>
        </pc:spChg>
      </pc:sldChg>
      <pc:sldChg chg="addSp modSp mod">
        <pc:chgData name="Richard Chalk" userId="287f8aa4f4de1d19" providerId="LiveId" clId="{3200F0A8-35EF-4E56-BE0E-00FE9FCAB578}" dt="2022-12-12T20:34:17.719" v="50" actId="20577"/>
        <pc:sldMkLst>
          <pc:docMk/>
          <pc:sldMk cId="1272330293" sldId="272"/>
        </pc:sldMkLst>
        <pc:spChg chg="add mod">
          <ac:chgData name="Richard Chalk" userId="287f8aa4f4de1d19" providerId="LiveId" clId="{3200F0A8-35EF-4E56-BE0E-00FE9FCAB578}" dt="2022-12-12T20:33:09.200" v="6" actId="113"/>
          <ac:spMkLst>
            <pc:docMk/>
            <pc:sldMk cId="1272330293" sldId="272"/>
            <ac:spMk id="3" creationId="{89D5C281-5FD4-AEB6-4AAD-C8ABB1A398D0}"/>
          </ac:spMkLst>
        </pc:spChg>
        <pc:spChg chg="mod">
          <ac:chgData name="Richard Chalk" userId="287f8aa4f4de1d19" providerId="LiveId" clId="{3200F0A8-35EF-4E56-BE0E-00FE9FCAB578}" dt="2022-12-12T20:34:17.719" v="50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3200F0A8-35EF-4E56-BE0E-00FE9FCAB578}" dt="2022-12-12T20:33:43.594" v="13" actId="1076"/>
          <ac:picMkLst>
            <pc:docMk/>
            <pc:sldMk cId="1272330293" sldId="272"/>
            <ac:picMk id="1026" creationId="{D8723820-1BE4-0E6D-7919-C082685DBA50}"/>
          </ac:picMkLst>
        </pc:picChg>
      </pc:sldChg>
      <pc:sldChg chg="modNotesTx">
        <pc:chgData name="Richard Chalk" userId="287f8aa4f4de1d19" providerId="LiveId" clId="{3200F0A8-35EF-4E56-BE0E-00FE9FCAB578}" dt="2022-12-12T20:35:30.373" v="145" actId="20577"/>
        <pc:sldMkLst>
          <pc:docMk/>
          <pc:sldMk cId="3401538869" sldId="273"/>
        </pc:sldMkLst>
      </pc:sldChg>
      <pc:sldChg chg="addSp modSp mod">
        <pc:chgData name="Richard Chalk" userId="287f8aa4f4de1d19" providerId="LiveId" clId="{3200F0A8-35EF-4E56-BE0E-00FE9FCAB578}" dt="2022-12-12T20:38:26.884" v="206" actId="1036"/>
        <pc:sldMkLst>
          <pc:docMk/>
          <pc:sldMk cId="3498417207" sldId="274"/>
        </pc:sldMkLst>
        <pc:spChg chg="add mod ord">
          <ac:chgData name="Richard Chalk" userId="287f8aa4f4de1d19" providerId="LiveId" clId="{3200F0A8-35EF-4E56-BE0E-00FE9FCAB578}" dt="2022-12-12T20:38:16.897" v="199" actId="20577"/>
          <ac:spMkLst>
            <pc:docMk/>
            <pc:sldMk cId="3498417207" sldId="274"/>
            <ac:spMk id="2" creationId="{A7112209-A425-9F02-6D14-26FC853D80A8}"/>
          </ac:spMkLst>
        </pc:spChg>
        <pc:spChg chg="mod">
          <ac:chgData name="Richard Chalk" userId="287f8aa4f4de1d19" providerId="LiveId" clId="{3200F0A8-35EF-4E56-BE0E-00FE9FCAB578}" dt="2022-12-12T20:37:34.405" v="151" actId="1076"/>
          <ac:spMkLst>
            <pc:docMk/>
            <pc:sldMk cId="3498417207" sldId="274"/>
            <ac:spMk id="5" creationId="{D9719D44-0F11-5346-6059-7171D863A794}"/>
          </ac:spMkLst>
        </pc:spChg>
        <pc:picChg chg="mod">
          <ac:chgData name="Richard Chalk" userId="287f8aa4f4de1d19" providerId="LiveId" clId="{3200F0A8-35EF-4E56-BE0E-00FE9FCAB578}" dt="2022-12-12T20:37:22.876" v="148" actId="1076"/>
          <ac:picMkLst>
            <pc:docMk/>
            <pc:sldMk cId="3498417207" sldId="274"/>
            <ac:picMk id="3" creationId="{4DC7CC9A-1B6E-6C0A-CC8F-B43ED595A44C}"/>
          </ac:picMkLst>
        </pc:picChg>
        <pc:picChg chg="mod">
          <ac:chgData name="Richard Chalk" userId="287f8aa4f4de1d19" providerId="LiveId" clId="{3200F0A8-35EF-4E56-BE0E-00FE9FCAB578}" dt="2022-12-12T20:37:34.405" v="151" actId="1076"/>
          <ac:picMkLst>
            <pc:docMk/>
            <pc:sldMk cId="3498417207" sldId="274"/>
            <ac:picMk id="6" creationId="{319E0ED3-CD8C-0D6A-43C7-A9C25AC2C2EB}"/>
          </ac:picMkLst>
        </pc:picChg>
        <pc:picChg chg="add mod">
          <ac:chgData name="Richard Chalk" userId="287f8aa4f4de1d19" providerId="LiveId" clId="{3200F0A8-35EF-4E56-BE0E-00FE9FCAB578}" dt="2022-12-12T20:38:26.884" v="206" actId="1036"/>
          <ac:picMkLst>
            <pc:docMk/>
            <pc:sldMk cId="3498417207" sldId="274"/>
            <ac:picMk id="2050" creationId="{A5BE8051-08AB-DEF4-0963-9843731FBDF3}"/>
          </ac:picMkLst>
        </pc:picChg>
      </pc:sldChg>
      <pc:sldChg chg="modSp mod">
        <pc:chgData name="Richard Chalk" userId="287f8aa4f4de1d19" providerId="LiveId" clId="{3200F0A8-35EF-4E56-BE0E-00FE9FCAB578}" dt="2022-12-12T20:43:23.975" v="245" actId="113"/>
        <pc:sldMkLst>
          <pc:docMk/>
          <pc:sldMk cId="3289755543" sldId="275"/>
        </pc:sldMkLst>
        <pc:spChg chg="mod">
          <ac:chgData name="Richard Chalk" userId="287f8aa4f4de1d19" providerId="LiveId" clId="{3200F0A8-35EF-4E56-BE0E-00FE9FCAB578}" dt="2022-12-12T20:43:23.975" v="245" actId="113"/>
          <ac:spMkLst>
            <pc:docMk/>
            <pc:sldMk cId="3289755543" sldId="275"/>
            <ac:spMk id="4" creationId="{A0315F1B-2DD8-CB57-FC7A-5A7337834577}"/>
          </ac:spMkLst>
        </pc:spChg>
        <pc:spChg chg="mod">
          <ac:chgData name="Richard Chalk" userId="287f8aa4f4de1d19" providerId="LiveId" clId="{3200F0A8-35EF-4E56-BE0E-00FE9FCAB578}" dt="2022-12-12T20:41:36.221" v="216" actId="20577"/>
          <ac:spMkLst>
            <pc:docMk/>
            <pc:sldMk cId="3289755543" sldId="275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3200F0A8-35EF-4E56-BE0E-00FE9FCAB578}" dt="2022-12-12T20:43:32.166" v="247" actId="113"/>
        <pc:sldMkLst>
          <pc:docMk/>
          <pc:sldMk cId="407245168" sldId="276"/>
        </pc:sldMkLst>
        <pc:spChg chg="mod">
          <ac:chgData name="Richard Chalk" userId="287f8aa4f4de1d19" providerId="LiveId" clId="{3200F0A8-35EF-4E56-BE0E-00FE9FCAB578}" dt="2022-12-12T20:43:32.166" v="247" actId="113"/>
          <ac:spMkLst>
            <pc:docMk/>
            <pc:sldMk cId="407245168" sldId="276"/>
            <ac:spMk id="2" creationId="{B7F3DB22-A0FF-E2BB-2633-E53AFB04A01F}"/>
          </ac:spMkLst>
        </pc:spChg>
        <pc:spChg chg="mod">
          <ac:chgData name="Richard Chalk" userId="287f8aa4f4de1d19" providerId="LiveId" clId="{3200F0A8-35EF-4E56-BE0E-00FE9FCAB578}" dt="2022-12-12T20:41:40.507" v="222" actId="20577"/>
          <ac:spMkLst>
            <pc:docMk/>
            <pc:sldMk cId="407245168" sldId="276"/>
            <ac:spMk id="92" creationId="{00000000-0000-0000-0000-000000000000}"/>
          </ac:spMkLst>
        </pc:spChg>
      </pc:sldChg>
      <pc:sldChg chg="modSp mod">
        <pc:chgData name="Richard Chalk" userId="287f8aa4f4de1d19" providerId="LiveId" clId="{3200F0A8-35EF-4E56-BE0E-00FE9FCAB578}" dt="2022-12-12T20:43:50.433" v="250" actId="20577"/>
        <pc:sldMkLst>
          <pc:docMk/>
          <pc:sldMk cId="1626361866" sldId="277"/>
        </pc:sldMkLst>
        <pc:spChg chg="mod">
          <ac:chgData name="Richard Chalk" userId="287f8aa4f4de1d19" providerId="LiveId" clId="{3200F0A8-35EF-4E56-BE0E-00FE9FCAB578}" dt="2022-12-12T20:43:44.825" v="248" actId="13926"/>
          <ac:spMkLst>
            <pc:docMk/>
            <pc:sldMk cId="1626361866" sldId="277"/>
            <ac:spMk id="4" creationId="{BEB03E12-2B39-FB40-2D7D-A6D428907F66}"/>
          </ac:spMkLst>
        </pc:spChg>
        <pc:spChg chg="mod">
          <ac:chgData name="Richard Chalk" userId="287f8aa4f4de1d19" providerId="LiveId" clId="{3200F0A8-35EF-4E56-BE0E-00FE9FCAB578}" dt="2022-12-12T20:43:50.433" v="250" actId="20577"/>
          <ac:spMkLst>
            <pc:docMk/>
            <pc:sldMk cId="1626361866" sldId="277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3200F0A8-35EF-4E56-BE0E-00FE9FCAB578}" dt="2022-12-12T20:49:33.647" v="279" actId="6549"/>
        <pc:sldMkLst>
          <pc:docMk/>
          <pc:sldMk cId="1049675192" sldId="278"/>
        </pc:sldMkLst>
        <pc:spChg chg="mod">
          <ac:chgData name="Richard Chalk" userId="287f8aa4f4de1d19" providerId="LiveId" clId="{3200F0A8-35EF-4E56-BE0E-00FE9FCAB578}" dt="2022-12-12T20:43:13.130" v="242" actId="113"/>
          <ac:spMkLst>
            <pc:docMk/>
            <pc:sldMk cId="1049675192" sldId="278"/>
            <ac:spMk id="2" creationId="{F91DCB63-0ACA-A059-4069-43BCC65ACFCF}"/>
          </ac:spMkLst>
        </pc:spChg>
        <pc:spChg chg="mod">
          <ac:chgData name="Richard Chalk" userId="287f8aa4f4de1d19" providerId="LiveId" clId="{3200F0A8-35EF-4E56-BE0E-00FE9FCAB578}" dt="2022-12-12T20:42:41.656" v="239" actId="1076"/>
          <ac:spMkLst>
            <pc:docMk/>
            <pc:sldMk cId="1049675192" sldId="278"/>
            <ac:spMk id="9" creationId="{6BB9C8C8-933E-6960-D0EF-864C591E772C}"/>
          </ac:spMkLst>
        </pc:spChg>
      </pc:sldChg>
      <pc:sldChg chg="ord">
        <pc:chgData name="Richard Chalk" userId="287f8aa4f4de1d19" providerId="LiveId" clId="{3200F0A8-35EF-4E56-BE0E-00FE9FCAB578}" dt="2022-12-12T21:03:42.641" v="481"/>
        <pc:sldMkLst>
          <pc:docMk/>
          <pc:sldMk cId="477632773" sldId="279"/>
        </pc:sldMkLst>
      </pc:sldChg>
      <pc:sldChg chg="modSp mod modNotesTx">
        <pc:chgData name="Richard Chalk" userId="287f8aa4f4de1d19" providerId="LiveId" clId="{3200F0A8-35EF-4E56-BE0E-00FE9FCAB578}" dt="2022-12-12T20:59:37.170" v="479" actId="14100"/>
        <pc:sldMkLst>
          <pc:docMk/>
          <pc:sldMk cId="448537136" sldId="281"/>
        </pc:sldMkLst>
        <pc:spChg chg="mod">
          <ac:chgData name="Richard Chalk" userId="287f8aa4f4de1d19" providerId="LiveId" clId="{3200F0A8-35EF-4E56-BE0E-00FE9FCAB578}" dt="2022-12-12T20:59:37.170" v="479" actId="14100"/>
          <ac:spMkLst>
            <pc:docMk/>
            <pc:sldMk cId="448537136" sldId="281"/>
            <ac:spMk id="4" creationId="{C2C84807-F671-04DA-CF08-8EE36B39F011}"/>
          </ac:spMkLst>
        </pc:spChg>
        <pc:spChg chg="mod">
          <ac:chgData name="Richard Chalk" userId="287f8aa4f4de1d19" providerId="LiveId" clId="{3200F0A8-35EF-4E56-BE0E-00FE9FCAB578}" dt="2022-12-12T20:59:31.266" v="478" actId="20577"/>
          <ac:spMkLst>
            <pc:docMk/>
            <pc:sldMk cId="448537136" sldId="281"/>
            <ac:spMk id="5" creationId="{576F87C3-270D-3489-AA90-59ED34B88D4C}"/>
          </ac:spMkLst>
        </pc:spChg>
      </pc:sldChg>
      <pc:sldChg chg="modSp mod modNotesTx">
        <pc:chgData name="Richard Chalk" userId="287f8aa4f4de1d19" providerId="LiveId" clId="{3200F0A8-35EF-4E56-BE0E-00FE9FCAB578}" dt="2022-12-12T20:58:09.389" v="471" actId="20577"/>
        <pc:sldMkLst>
          <pc:docMk/>
          <pc:sldMk cId="2885043959" sldId="282"/>
        </pc:sldMkLst>
        <pc:spChg chg="mod">
          <ac:chgData name="Richard Chalk" userId="287f8aa4f4de1d19" providerId="LiveId" clId="{3200F0A8-35EF-4E56-BE0E-00FE9FCAB578}" dt="2022-12-12T20:56:16.791" v="409" actId="113"/>
          <ac:spMkLst>
            <pc:docMk/>
            <pc:sldMk cId="2885043959" sldId="282"/>
            <ac:spMk id="2" creationId="{B7F3DB22-A0FF-E2BB-2633-E53AFB04A01F}"/>
          </ac:spMkLst>
        </pc:spChg>
      </pc:sldChg>
      <pc:sldChg chg="addSp delSp mod">
        <pc:chgData name="Richard Chalk" userId="287f8aa4f4de1d19" providerId="LiveId" clId="{3200F0A8-35EF-4E56-BE0E-00FE9FCAB578}" dt="2022-12-12T20:55:42.725" v="407" actId="478"/>
        <pc:sldMkLst>
          <pc:docMk/>
          <pc:sldMk cId="2682203936" sldId="283"/>
        </pc:sldMkLst>
        <pc:spChg chg="add del">
          <ac:chgData name="Richard Chalk" userId="287f8aa4f4de1d19" providerId="LiveId" clId="{3200F0A8-35EF-4E56-BE0E-00FE9FCAB578}" dt="2022-12-12T20:55:39.248" v="405" actId="478"/>
          <ac:spMkLst>
            <pc:docMk/>
            <pc:sldMk cId="2682203936" sldId="283"/>
            <ac:spMk id="9" creationId="{2DCC7E16-25EE-ED03-31F5-5B2FBCB74838}"/>
          </ac:spMkLst>
        </pc:spChg>
        <pc:spChg chg="add del">
          <ac:chgData name="Richard Chalk" userId="287f8aa4f4de1d19" providerId="LiveId" clId="{3200F0A8-35EF-4E56-BE0E-00FE9FCAB578}" dt="2022-12-12T20:55:42.725" v="407" actId="478"/>
          <ac:spMkLst>
            <pc:docMk/>
            <pc:sldMk cId="2682203936" sldId="283"/>
            <ac:spMk id="12" creationId="{F139D0B8-9509-0026-C7DF-CD227737C762}"/>
          </ac:spMkLst>
        </pc:spChg>
      </pc:sldChg>
      <pc:sldChg chg="modSp mod">
        <pc:chgData name="Richard Chalk" userId="287f8aa4f4de1d19" providerId="LiveId" clId="{3200F0A8-35EF-4E56-BE0E-00FE9FCAB578}" dt="2022-12-12T20:35:02.260" v="112" actId="20577"/>
        <pc:sldMkLst>
          <pc:docMk/>
          <pc:sldMk cId="2644337163" sldId="284"/>
        </pc:sldMkLst>
        <pc:spChg chg="mod">
          <ac:chgData name="Richard Chalk" userId="287f8aa4f4de1d19" providerId="LiveId" clId="{3200F0A8-35EF-4E56-BE0E-00FE9FCAB578}" dt="2022-12-12T20:35:02.260" v="112" actId="20577"/>
          <ac:spMkLst>
            <pc:docMk/>
            <pc:sldMk cId="2644337163" sldId="284"/>
            <ac:spMk id="2" creationId="{7B45EDFC-E35B-4EF7-10EF-181E3F8F69D1}"/>
          </ac:spMkLst>
        </pc:spChg>
      </pc:sldChg>
      <pc:sldChg chg="addSp mod">
        <pc:chgData name="Richard Chalk" userId="287f8aa4f4de1d19" providerId="LiveId" clId="{3200F0A8-35EF-4E56-BE0E-00FE9FCAB578}" dt="2022-12-12T21:56:20.309" v="482" actId="11529"/>
        <pc:sldMkLst>
          <pc:docMk/>
          <pc:sldMk cId="2418700619" sldId="285"/>
        </pc:sldMkLst>
        <pc:spChg chg="add">
          <ac:chgData name="Richard Chalk" userId="287f8aa4f4de1d19" providerId="LiveId" clId="{3200F0A8-35EF-4E56-BE0E-00FE9FCAB578}" dt="2022-12-12T21:56:20.309" v="482" actId="11529"/>
          <ac:spMkLst>
            <pc:docMk/>
            <pc:sldMk cId="2418700619" sldId="285"/>
            <ac:spMk id="2" creationId="{E68D7723-BCAE-5D4E-B3F2-8CD492C7A8D4}"/>
          </ac:spMkLst>
        </pc:spChg>
      </pc:sldChg>
      <pc:sldChg chg="addSp modSp mod">
        <pc:chgData name="Richard Chalk" userId="287f8aa4f4de1d19" providerId="LiveId" clId="{3200F0A8-35EF-4E56-BE0E-00FE9FCAB578}" dt="2022-12-14T20:12:55.041" v="695" actId="14100"/>
        <pc:sldMkLst>
          <pc:docMk/>
          <pc:sldMk cId="3867419583" sldId="319"/>
        </pc:sldMkLst>
        <pc:spChg chg="add mod">
          <ac:chgData name="Richard Chalk" userId="287f8aa4f4de1d19" providerId="LiveId" clId="{3200F0A8-35EF-4E56-BE0E-00FE9FCAB578}" dt="2022-12-14T20:08:47.739" v="497" actId="1036"/>
          <ac:spMkLst>
            <pc:docMk/>
            <pc:sldMk cId="3867419583" sldId="319"/>
            <ac:spMk id="4" creationId="{B8BA90C0-7A4B-DD62-CBC0-86F1F7C2D3FF}"/>
          </ac:spMkLst>
        </pc:spChg>
        <pc:spChg chg="add mod">
          <ac:chgData name="Richard Chalk" userId="287f8aa4f4de1d19" providerId="LiveId" clId="{3200F0A8-35EF-4E56-BE0E-00FE9FCAB578}" dt="2022-12-14T20:12:55.041" v="695" actId="14100"/>
          <ac:spMkLst>
            <pc:docMk/>
            <pc:sldMk cId="3867419583" sldId="319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09:03.420" v="501" actId="20577"/>
          <ac:spMkLst>
            <pc:docMk/>
            <pc:sldMk cId="3867419583" sldId="319"/>
            <ac:spMk id="92" creationId="{00000000-0000-0000-0000-000000000000}"/>
          </ac:spMkLst>
        </pc:spChg>
        <pc:picChg chg="add mod">
          <ac:chgData name="Richard Chalk" userId="287f8aa4f4de1d19" providerId="LiveId" clId="{3200F0A8-35EF-4E56-BE0E-00FE9FCAB578}" dt="2022-12-14T20:08:41.778" v="489" actId="1076"/>
          <ac:picMkLst>
            <pc:docMk/>
            <pc:sldMk cId="3867419583" sldId="319"/>
            <ac:picMk id="3" creationId="{5ECD7EA4-F96A-096A-69F1-4C299D3A49D0}"/>
          </ac:picMkLst>
        </pc:picChg>
      </pc:sldChg>
      <pc:sldChg chg="modSp add mod">
        <pc:chgData name="Richard Chalk" userId="287f8aa4f4de1d19" providerId="LiveId" clId="{3200F0A8-35EF-4E56-BE0E-00FE9FCAB578}" dt="2022-12-14T20:10:55.752" v="611" actId="20577"/>
        <pc:sldMkLst>
          <pc:docMk/>
          <pc:sldMk cId="1670479092" sldId="320"/>
        </pc:sldMkLst>
        <pc:spChg chg="mod">
          <ac:chgData name="Richard Chalk" userId="287f8aa4f4de1d19" providerId="LiveId" clId="{3200F0A8-35EF-4E56-BE0E-00FE9FCAB578}" dt="2022-12-14T20:10:55.752" v="611" actId="20577"/>
          <ac:spMkLst>
            <pc:docMk/>
            <pc:sldMk cId="1670479092" sldId="32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3200F0A8-35EF-4E56-BE0E-00FE9FCAB578}" dt="2022-12-14T20:11:42.541" v="664" actId="20577"/>
        <pc:sldMkLst>
          <pc:docMk/>
          <pc:sldMk cId="2618584135" sldId="321"/>
        </pc:sldMkLst>
        <pc:spChg chg="add del mod">
          <ac:chgData name="Richard Chalk" userId="287f8aa4f4de1d19" providerId="LiveId" clId="{3200F0A8-35EF-4E56-BE0E-00FE9FCAB578}" dt="2022-12-14T20:11:30.582" v="622" actId="1036"/>
          <ac:spMkLst>
            <pc:docMk/>
            <pc:sldMk cId="2618584135" sldId="321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11:42.541" v="664" actId="20577"/>
          <ac:spMkLst>
            <pc:docMk/>
            <pc:sldMk cId="2618584135" sldId="321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11:16.161" v="614" actId="20577"/>
          <ac:spMkLst>
            <pc:docMk/>
            <pc:sldMk cId="2618584135" sldId="321"/>
            <ac:spMk id="92" creationId="{00000000-0000-0000-0000-000000000000}"/>
          </ac:spMkLst>
        </pc:spChg>
      </pc:sldChg>
      <pc:sldChg chg="addSp modSp add mod">
        <pc:chgData name="Richard Chalk" userId="287f8aa4f4de1d19" providerId="LiveId" clId="{3200F0A8-35EF-4E56-BE0E-00FE9FCAB578}" dt="2022-12-14T20:20:44.439" v="810" actId="20577"/>
        <pc:sldMkLst>
          <pc:docMk/>
          <pc:sldMk cId="1312791683" sldId="322"/>
        </pc:sldMkLst>
        <pc:spChg chg="mod">
          <ac:chgData name="Richard Chalk" userId="287f8aa4f4de1d19" providerId="LiveId" clId="{3200F0A8-35EF-4E56-BE0E-00FE9FCAB578}" dt="2022-12-14T20:20:09.845" v="802" actId="1038"/>
          <ac:spMkLst>
            <pc:docMk/>
            <pc:sldMk cId="1312791683" sldId="322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16:04.518" v="739" actId="313"/>
          <ac:spMkLst>
            <pc:docMk/>
            <pc:sldMk cId="1312791683" sldId="322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0:44.439" v="810" actId="20577"/>
          <ac:spMkLst>
            <pc:docMk/>
            <pc:sldMk cId="1312791683" sldId="322"/>
            <ac:spMk id="92" creationId="{00000000-0000-0000-0000-000000000000}"/>
          </ac:spMkLst>
        </pc:spChg>
        <pc:cxnChg chg="add mod">
          <ac:chgData name="Richard Chalk" userId="287f8aa4f4de1d19" providerId="LiveId" clId="{3200F0A8-35EF-4E56-BE0E-00FE9FCAB578}" dt="2022-12-14T20:20:29.275" v="806" actId="208"/>
          <ac:cxnSpMkLst>
            <pc:docMk/>
            <pc:sldMk cId="1312791683" sldId="322"/>
            <ac:cxnSpMk id="6" creationId="{852532DD-CD65-1D25-F00F-E65D3A7B212F}"/>
          </ac:cxnSpMkLst>
        </pc:cxnChg>
        <pc:cxnChg chg="add mod">
          <ac:chgData name="Richard Chalk" userId="287f8aa4f4de1d19" providerId="LiveId" clId="{3200F0A8-35EF-4E56-BE0E-00FE9FCAB578}" dt="2022-12-14T20:20:36.963" v="809" actId="14100"/>
          <ac:cxnSpMkLst>
            <pc:docMk/>
            <pc:sldMk cId="1312791683" sldId="322"/>
            <ac:cxnSpMk id="8" creationId="{FC7DF79F-4394-E6D6-1167-776D592AB938}"/>
          </ac:cxnSpMkLst>
        </pc:cxnChg>
      </pc:sldChg>
      <pc:sldChg chg="modSp add mod">
        <pc:chgData name="Richard Chalk" userId="287f8aa4f4de1d19" providerId="LiveId" clId="{3200F0A8-35EF-4E56-BE0E-00FE9FCAB578}" dt="2022-12-14T20:21:53.083" v="891" actId="1076"/>
        <pc:sldMkLst>
          <pc:docMk/>
          <pc:sldMk cId="2444046455" sldId="323"/>
        </pc:sldMkLst>
        <pc:spChg chg="mod">
          <ac:chgData name="Richard Chalk" userId="287f8aa4f4de1d19" providerId="LiveId" clId="{3200F0A8-35EF-4E56-BE0E-00FE9FCAB578}" dt="2022-12-14T20:21:53.083" v="891" actId="1076"/>
          <ac:spMkLst>
            <pc:docMk/>
            <pc:sldMk cId="2444046455" sldId="323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21:34.108" v="890" actId="20577"/>
          <ac:spMkLst>
            <pc:docMk/>
            <pc:sldMk cId="2444046455" sldId="323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1:12.261" v="813" actId="20577"/>
          <ac:spMkLst>
            <pc:docMk/>
            <pc:sldMk cId="2444046455" sldId="323"/>
            <ac:spMk id="92" creationId="{00000000-0000-0000-0000-000000000000}"/>
          </ac:spMkLst>
        </pc:spChg>
        <pc:cxnChg chg="mod">
          <ac:chgData name="Richard Chalk" userId="287f8aa4f4de1d19" providerId="LiveId" clId="{3200F0A8-35EF-4E56-BE0E-00FE9FCAB578}" dt="2022-12-14T20:21:53.083" v="891" actId="1076"/>
          <ac:cxnSpMkLst>
            <pc:docMk/>
            <pc:sldMk cId="2444046455" sldId="323"/>
            <ac:cxnSpMk id="6" creationId="{852532DD-CD65-1D25-F00F-E65D3A7B212F}"/>
          </ac:cxnSpMkLst>
        </pc:cxnChg>
        <pc:cxnChg chg="mod">
          <ac:chgData name="Richard Chalk" userId="287f8aa4f4de1d19" providerId="LiveId" clId="{3200F0A8-35EF-4E56-BE0E-00FE9FCAB578}" dt="2022-12-14T20:21:53.083" v="891" actId="1076"/>
          <ac:cxnSpMkLst>
            <pc:docMk/>
            <pc:sldMk cId="2444046455" sldId="323"/>
            <ac:cxnSpMk id="8" creationId="{FC7DF79F-4394-E6D6-1167-776D592AB938}"/>
          </ac:cxnSpMkLst>
        </pc:cxnChg>
      </pc:sldChg>
      <pc:sldChg chg="modSp add mod">
        <pc:chgData name="Richard Chalk" userId="287f8aa4f4de1d19" providerId="LiveId" clId="{3200F0A8-35EF-4E56-BE0E-00FE9FCAB578}" dt="2022-12-14T20:24:00.402" v="984" actId="20577"/>
        <pc:sldMkLst>
          <pc:docMk/>
          <pc:sldMk cId="4076009060" sldId="324"/>
        </pc:sldMkLst>
        <pc:spChg chg="mod">
          <ac:chgData name="Richard Chalk" userId="287f8aa4f4de1d19" providerId="LiveId" clId="{3200F0A8-35EF-4E56-BE0E-00FE9FCAB578}" dt="2022-12-14T20:24:00.402" v="984" actId="20577"/>
          <ac:spMkLst>
            <pc:docMk/>
            <pc:sldMk cId="4076009060" sldId="324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3:25.550" v="894" actId="20577"/>
          <ac:spMkLst>
            <pc:docMk/>
            <pc:sldMk cId="4076009060" sldId="324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3200F0A8-35EF-4E56-BE0E-00FE9FCAB578}" dt="2022-12-15T18:11:53.155" v="1135" actId="20577"/>
        <pc:sldMkLst>
          <pc:docMk/>
          <pc:sldMk cId="3054600817" sldId="327"/>
        </pc:sldMkLst>
        <pc:spChg chg="add mod">
          <ac:chgData name="Richard Chalk" userId="287f8aa4f4de1d19" providerId="LiveId" clId="{3200F0A8-35EF-4E56-BE0E-00FE9FCAB578}" dt="2022-12-15T18:08:46.460" v="1085" actId="1076"/>
          <ac:spMkLst>
            <pc:docMk/>
            <pc:sldMk cId="3054600817" sldId="327"/>
            <ac:spMk id="3" creationId="{5FF2D44B-5C94-1B5A-538B-E7A5987DDAAD}"/>
          </ac:spMkLst>
        </pc:spChg>
        <pc:spChg chg="del">
          <ac:chgData name="Richard Chalk" userId="287f8aa4f4de1d19" providerId="LiveId" clId="{3200F0A8-35EF-4E56-BE0E-00FE9FCAB578}" dt="2022-12-15T18:03:03.690" v="989" actId="478"/>
          <ac:spMkLst>
            <pc:docMk/>
            <pc:sldMk cId="3054600817" sldId="327"/>
            <ac:spMk id="4" creationId="{98A377DA-9D08-9840-7635-4BE6499F94EE}"/>
          </ac:spMkLst>
        </pc:spChg>
        <pc:spChg chg="add mod">
          <ac:chgData name="Richard Chalk" userId="287f8aa4f4de1d19" providerId="LiveId" clId="{3200F0A8-35EF-4E56-BE0E-00FE9FCAB578}" dt="2022-12-15T18:08:52.813" v="1086" actId="1076"/>
          <ac:spMkLst>
            <pc:docMk/>
            <pc:sldMk cId="3054600817" sldId="327"/>
            <ac:spMk id="4" creationId="{AA51957D-E9CC-A608-3BD8-4362C6256282}"/>
          </ac:spMkLst>
        </pc:spChg>
        <pc:spChg chg="mod">
          <ac:chgData name="Richard Chalk" userId="287f8aa4f4de1d19" providerId="LiveId" clId="{3200F0A8-35EF-4E56-BE0E-00FE9FCAB578}" dt="2022-12-15T18:11:53.155" v="1135" actId="20577"/>
          <ac:spMkLst>
            <pc:docMk/>
            <pc:sldMk cId="3054600817" sldId="327"/>
            <ac:spMk id="5" creationId="{0F7F9260-ED5A-C1E5-F551-C7DB93FE75BD}"/>
          </ac:spMkLst>
        </pc:spChg>
        <pc:spChg chg="add mod">
          <ac:chgData name="Richard Chalk" userId="287f8aa4f4de1d19" providerId="LiveId" clId="{3200F0A8-35EF-4E56-BE0E-00FE9FCAB578}" dt="2022-12-15T18:09:03.954" v="1096" actId="20577"/>
          <ac:spMkLst>
            <pc:docMk/>
            <pc:sldMk cId="3054600817" sldId="327"/>
            <ac:spMk id="7" creationId="{6DC9E50A-F619-007F-F84B-478542197381}"/>
          </ac:spMkLst>
        </pc:spChg>
        <pc:spChg chg="mod">
          <ac:chgData name="Richard Chalk" userId="287f8aa4f4de1d19" providerId="LiveId" clId="{3200F0A8-35EF-4E56-BE0E-00FE9FCAB578}" dt="2022-12-15T18:02:59.940" v="987" actId="20577"/>
          <ac:spMkLst>
            <pc:docMk/>
            <pc:sldMk cId="3054600817" sldId="327"/>
            <ac:spMk id="92" creationId="{00000000-0000-0000-0000-000000000000}"/>
          </ac:spMkLst>
        </pc:spChg>
        <pc:picChg chg="del">
          <ac:chgData name="Richard Chalk" userId="287f8aa4f4de1d19" providerId="LiveId" clId="{3200F0A8-35EF-4E56-BE0E-00FE9FCAB578}" dt="2022-12-15T18:03:02.307" v="988" actId="478"/>
          <ac:picMkLst>
            <pc:docMk/>
            <pc:sldMk cId="3054600817" sldId="327"/>
            <ac:picMk id="3" creationId="{B06790CA-2931-24D6-64BB-503B0AD4AA84}"/>
          </ac:picMkLst>
        </pc:picChg>
        <pc:picChg chg="add mod">
          <ac:chgData name="Richard Chalk" userId="287f8aa4f4de1d19" providerId="LiveId" clId="{3200F0A8-35EF-4E56-BE0E-00FE9FCAB578}" dt="2022-12-15T18:05:32.733" v="1059" actId="1582"/>
          <ac:picMkLst>
            <pc:docMk/>
            <pc:sldMk cId="3054600817" sldId="327"/>
            <ac:picMk id="6" creationId="{C3FC74D8-8B11-1946-8DD3-3DDF4E8A83FC}"/>
          </ac:picMkLst>
        </pc:picChg>
        <pc:cxnChg chg="add">
          <ac:chgData name="Richard Chalk" userId="287f8aa4f4de1d19" providerId="LiveId" clId="{3200F0A8-35EF-4E56-BE0E-00FE9FCAB578}" dt="2022-12-15T18:04:32.169" v="1045" actId="11529"/>
          <ac:cxnSpMkLst>
            <pc:docMk/>
            <pc:sldMk cId="3054600817" sldId="327"/>
            <ac:cxnSpMk id="8" creationId="{C6809D0E-0706-4E56-79AD-9F749A1A51D6}"/>
          </ac:cxnSpMkLst>
        </pc:cxnChg>
        <pc:cxnChg chg="add mod">
          <ac:chgData name="Richard Chalk" userId="287f8aa4f4de1d19" providerId="LiveId" clId="{3200F0A8-35EF-4E56-BE0E-00FE9FCAB578}" dt="2022-12-15T18:04:53.168" v="1050" actId="1582"/>
          <ac:cxnSpMkLst>
            <pc:docMk/>
            <pc:sldMk cId="3054600817" sldId="327"/>
            <ac:cxnSpMk id="10" creationId="{A267B491-5827-11AC-3E7F-2A530EFB697D}"/>
          </ac:cxnSpMkLst>
        </pc:cxnChg>
        <pc:cxnChg chg="add mod">
          <ac:chgData name="Richard Chalk" userId="287f8aa4f4de1d19" providerId="LiveId" clId="{3200F0A8-35EF-4E56-BE0E-00FE9FCAB578}" dt="2022-12-15T18:05:49.239" v="1061" actId="1582"/>
          <ac:cxnSpMkLst>
            <pc:docMk/>
            <pc:sldMk cId="3054600817" sldId="327"/>
            <ac:cxnSpMk id="11" creationId="{09734370-94DC-9C11-5C37-E744D943758C}"/>
          </ac:cxnSpMkLst>
        </pc:cxnChg>
        <pc:cxnChg chg="add mod">
          <ac:chgData name="Richard Chalk" userId="287f8aa4f4de1d19" providerId="LiveId" clId="{3200F0A8-35EF-4E56-BE0E-00FE9FCAB578}" dt="2022-12-15T18:08:13.723" v="1063" actId="14100"/>
          <ac:cxnSpMkLst>
            <pc:docMk/>
            <pc:sldMk cId="3054600817" sldId="327"/>
            <ac:cxnSpMk id="13" creationId="{499BC107-3FC1-A609-F526-FAE2F5A1A4BC}"/>
          </ac:cxnSpMkLst>
        </pc:cxnChg>
      </pc:sldChg>
      <pc:sldChg chg="delSp modSp add mod">
        <pc:chgData name="Richard Chalk" userId="287f8aa4f4de1d19" providerId="LiveId" clId="{3200F0A8-35EF-4E56-BE0E-00FE9FCAB578}" dt="2022-12-15T18:13:00.016" v="1172" actId="20577"/>
        <pc:sldMkLst>
          <pc:docMk/>
          <pc:sldMk cId="309833550" sldId="328"/>
        </pc:sldMkLst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3" creationId="{5FF2D44B-5C94-1B5A-538B-E7A5987DDAAD}"/>
          </ac:spMkLst>
        </pc:spChg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4" creationId="{AA51957D-E9CC-A608-3BD8-4362C6256282}"/>
          </ac:spMkLst>
        </pc:spChg>
        <pc:spChg chg="mod">
          <ac:chgData name="Richard Chalk" userId="287f8aa4f4de1d19" providerId="LiveId" clId="{3200F0A8-35EF-4E56-BE0E-00FE9FCAB578}" dt="2022-12-15T18:13:00.016" v="1172" actId="20577"/>
          <ac:spMkLst>
            <pc:docMk/>
            <pc:sldMk cId="309833550" sldId="328"/>
            <ac:spMk id="5" creationId="{0F7F9260-ED5A-C1E5-F551-C7DB93FE75BD}"/>
          </ac:spMkLst>
        </pc:spChg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7" creationId="{6DC9E50A-F619-007F-F84B-478542197381}"/>
          </ac:spMkLst>
        </pc:spChg>
        <pc:spChg chg="mod">
          <ac:chgData name="Richard Chalk" userId="287f8aa4f4de1d19" providerId="LiveId" clId="{3200F0A8-35EF-4E56-BE0E-00FE9FCAB578}" dt="2022-12-15T18:12:15.846" v="1138" actId="20577"/>
          <ac:spMkLst>
            <pc:docMk/>
            <pc:sldMk cId="309833550" sldId="328"/>
            <ac:spMk id="92" creationId="{00000000-0000-0000-0000-000000000000}"/>
          </ac:spMkLst>
        </pc:spChg>
        <pc:picChg chg="del">
          <ac:chgData name="Richard Chalk" userId="287f8aa4f4de1d19" providerId="LiveId" clId="{3200F0A8-35EF-4E56-BE0E-00FE9FCAB578}" dt="2022-12-15T18:12:18.047" v="1139" actId="478"/>
          <ac:picMkLst>
            <pc:docMk/>
            <pc:sldMk cId="309833550" sldId="328"/>
            <ac:picMk id="6" creationId="{C3FC74D8-8B11-1946-8DD3-3DDF4E8A83FC}"/>
          </ac:picMkLst>
        </pc:pic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0" creationId="{A267B491-5827-11AC-3E7F-2A530EFB697D}"/>
          </ac:cxnSpMkLst>
        </pc:cxn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1" creationId="{09734370-94DC-9C11-5C37-E744D943758C}"/>
          </ac:cxnSpMkLst>
        </pc:cxn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3" creationId="{499BC107-3FC1-A609-F526-FAE2F5A1A4BC}"/>
          </ac:cxnSpMkLst>
        </pc:cxnChg>
      </pc:sldChg>
    </pc:docChg>
  </pc:docChgLst>
  <pc:docChgLst>
    <pc:chgData name="Richard Chalk" userId="287f8aa4f4de1d19" providerId="LiveId" clId="{F5E112B0-B30A-450B-9DF4-E1F53F39028C}"/>
    <pc:docChg chg="undo custSel modSld sldOrd">
      <pc:chgData name="Richard Chalk" userId="287f8aa4f4de1d19" providerId="LiveId" clId="{F5E112B0-B30A-450B-9DF4-E1F53F39028C}" dt="2023-02-06T10:32:46.115" v="1206" actId="1076"/>
      <pc:docMkLst>
        <pc:docMk/>
      </pc:docMkLst>
      <pc:sldChg chg="addSp modSp mod modNotesTx">
        <pc:chgData name="Richard Chalk" userId="287f8aa4f4de1d19" providerId="LiveId" clId="{F5E112B0-B30A-450B-9DF4-E1F53F39028C}" dt="2023-02-06T09:41:01.561" v="168" actId="20577"/>
        <pc:sldMkLst>
          <pc:docMk/>
          <pc:sldMk cId="1272330293" sldId="272"/>
        </pc:sldMkLst>
        <pc:spChg chg="mod">
          <ac:chgData name="Richard Chalk" userId="287f8aa4f4de1d19" providerId="LiveId" clId="{F5E112B0-B30A-450B-9DF4-E1F53F39028C}" dt="2023-02-06T09:39:59.602" v="62" actId="122"/>
          <ac:spMkLst>
            <pc:docMk/>
            <pc:sldMk cId="1272330293" sldId="272"/>
            <ac:spMk id="3" creationId="{89D5C281-5FD4-AEB6-4AAD-C8ABB1A398D0}"/>
          </ac:spMkLst>
        </pc:spChg>
        <pc:picChg chg="add mod ord">
          <ac:chgData name="Richard Chalk" userId="287f8aa4f4de1d19" providerId="LiveId" clId="{F5E112B0-B30A-450B-9DF4-E1F53F39028C}" dt="2023-02-06T09:40:33.936" v="86" actId="1038"/>
          <ac:picMkLst>
            <pc:docMk/>
            <pc:sldMk cId="1272330293" sldId="272"/>
            <ac:picMk id="2" creationId="{DF64F5C1-4C5F-F76E-6EAF-778F694C1558}"/>
          </ac:picMkLst>
        </pc:picChg>
      </pc:sldChg>
      <pc:sldChg chg="addSp modSp mod">
        <pc:chgData name="Richard Chalk" userId="287f8aa4f4de1d19" providerId="LiveId" clId="{F5E112B0-B30A-450B-9DF4-E1F53F39028C}" dt="2023-02-06T09:30:32.927" v="26" actId="20577"/>
        <pc:sldMkLst>
          <pc:docMk/>
          <pc:sldMk cId="1318681761" sldId="329"/>
        </pc:sldMkLst>
        <pc:spChg chg="mod">
          <ac:chgData name="Richard Chalk" userId="287f8aa4f4de1d19" providerId="LiveId" clId="{F5E112B0-B30A-450B-9DF4-E1F53F39028C}" dt="2023-02-06T09:30:32.927" v="26" actId="20577"/>
          <ac:spMkLst>
            <pc:docMk/>
            <pc:sldMk cId="1318681761" sldId="329"/>
            <ac:spMk id="4" creationId="{39B30CE5-53A2-E885-D4A2-E6DBD4E473AC}"/>
          </ac:spMkLst>
        </pc:spChg>
        <pc:picChg chg="add mod">
          <ac:chgData name="Richard Chalk" userId="287f8aa4f4de1d19" providerId="LiveId" clId="{F5E112B0-B30A-450B-9DF4-E1F53F39028C}" dt="2023-02-06T09:30:08.008" v="11" actId="1036"/>
          <ac:picMkLst>
            <pc:docMk/>
            <pc:sldMk cId="1318681761" sldId="329"/>
            <ac:picMk id="3" creationId="{EE589565-046F-3E21-4579-76C5E2D50AEE}"/>
          </ac:picMkLst>
        </pc:picChg>
      </pc:sldChg>
      <pc:sldChg chg="modSp mod">
        <pc:chgData name="Richard Chalk" userId="287f8aa4f4de1d19" providerId="LiveId" clId="{F5E112B0-B30A-450B-9DF4-E1F53F39028C}" dt="2023-02-06T09:33:33.096" v="32" actId="20577"/>
        <pc:sldMkLst>
          <pc:docMk/>
          <pc:sldMk cId="1979174129" sldId="331"/>
        </pc:sldMkLst>
        <pc:spChg chg="mod">
          <ac:chgData name="Richard Chalk" userId="287f8aa4f4de1d19" providerId="LiveId" clId="{F5E112B0-B30A-450B-9DF4-E1F53F39028C}" dt="2023-02-06T09:33:33.096" v="32" actId="20577"/>
          <ac:spMkLst>
            <pc:docMk/>
            <pc:sldMk cId="1979174129" sldId="331"/>
            <ac:spMk id="5" creationId="{B86AE82C-119B-20D9-7AA0-823EA95BF1AC}"/>
          </ac:spMkLst>
        </pc:spChg>
      </pc:sldChg>
      <pc:sldChg chg="modSp mod">
        <pc:chgData name="Richard Chalk" userId="287f8aa4f4de1d19" providerId="LiveId" clId="{F5E112B0-B30A-450B-9DF4-E1F53F39028C}" dt="2023-02-06T09:33:49.082" v="33" actId="113"/>
        <pc:sldMkLst>
          <pc:docMk/>
          <pc:sldMk cId="2072298403" sldId="332"/>
        </pc:sldMkLst>
        <pc:spChg chg="mod">
          <ac:chgData name="Richard Chalk" userId="287f8aa4f4de1d19" providerId="LiveId" clId="{F5E112B0-B30A-450B-9DF4-E1F53F39028C}" dt="2023-02-06T09:33:49.082" v="33" actId="113"/>
          <ac:spMkLst>
            <pc:docMk/>
            <pc:sldMk cId="2072298403" sldId="332"/>
            <ac:spMk id="4" creationId="{39B30CE5-53A2-E885-D4A2-E6DBD4E473AC}"/>
          </ac:spMkLst>
        </pc:spChg>
      </pc:sldChg>
      <pc:sldChg chg="modSp mod">
        <pc:chgData name="Richard Chalk" userId="287f8aa4f4de1d19" providerId="LiveId" clId="{F5E112B0-B30A-450B-9DF4-E1F53F39028C}" dt="2023-02-06T09:35:18.553" v="36" actId="113"/>
        <pc:sldMkLst>
          <pc:docMk/>
          <pc:sldMk cId="2313776068" sldId="333"/>
        </pc:sldMkLst>
        <pc:spChg chg="mod">
          <ac:chgData name="Richard Chalk" userId="287f8aa4f4de1d19" providerId="LiveId" clId="{F5E112B0-B30A-450B-9DF4-E1F53F39028C}" dt="2023-02-06T09:35:18.553" v="36" actId="113"/>
          <ac:spMkLst>
            <pc:docMk/>
            <pc:sldMk cId="2313776068" sldId="333"/>
            <ac:spMk id="5" creationId="{B86AE82C-119B-20D9-7AA0-823EA95BF1AC}"/>
          </ac:spMkLst>
        </pc:spChg>
      </pc:sldChg>
      <pc:sldChg chg="addSp modSp mod">
        <pc:chgData name="Richard Chalk" userId="287f8aa4f4de1d19" providerId="LiveId" clId="{F5E112B0-B30A-450B-9DF4-E1F53F39028C}" dt="2023-02-06T09:35:44.642" v="38" actId="20577"/>
        <pc:sldMkLst>
          <pc:docMk/>
          <pc:sldMk cId="343084323" sldId="334"/>
        </pc:sldMkLst>
        <pc:spChg chg="mod">
          <ac:chgData name="Richard Chalk" userId="287f8aa4f4de1d19" providerId="LiveId" clId="{F5E112B0-B30A-450B-9DF4-E1F53F39028C}" dt="2023-02-06T09:35:44.642" v="38" actId="20577"/>
          <ac:spMkLst>
            <pc:docMk/>
            <pc:sldMk cId="343084323" sldId="334"/>
            <ac:spMk id="92" creationId="{00000000-0000-0000-0000-000000000000}"/>
          </ac:spMkLst>
        </pc:spChg>
        <pc:picChg chg="add mod">
          <ac:chgData name="Richard Chalk" userId="287f8aa4f4de1d19" providerId="LiveId" clId="{F5E112B0-B30A-450B-9DF4-E1F53F39028C}" dt="2023-02-06T09:35:40.057" v="37"/>
          <ac:picMkLst>
            <pc:docMk/>
            <pc:sldMk cId="343084323" sldId="334"/>
            <ac:picMk id="2" creationId="{BF5C9A44-C18D-E033-48AB-542F5783ED39}"/>
          </ac:picMkLst>
        </pc:picChg>
      </pc:sldChg>
      <pc:sldChg chg="addSp modSp">
        <pc:chgData name="Richard Chalk" userId="287f8aa4f4de1d19" providerId="LiveId" clId="{F5E112B0-B30A-450B-9DF4-E1F53F39028C}" dt="2023-02-06T09:35:51.285" v="40"/>
        <pc:sldMkLst>
          <pc:docMk/>
          <pc:sldMk cId="491710780" sldId="335"/>
        </pc:sldMkLst>
        <pc:picChg chg="add mod">
          <ac:chgData name="Richard Chalk" userId="287f8aa4f4de1d19" providerId="LiveId" clId="{F5E112B0-B30A-450B-9DF4-E1F53F39028C}" dt="2023-02-06T09:35:51.285" v="40"/>
          <ac:picMkLst>
            <pc:docMk/>
            <pc:sldMk cId="491710780" sldId="335"/>
            <ac:picMk id="2" creationId="{37AE429C-E9B5-D135-675B-6F3E44A358C5}"/>
          </ac:picMkLst>
        </pc:picChg>
      </pc:sldChg>
      <pc:sldChg chg="addSp modSp mod">
        <pc:chgData name="Richard Chalk" userId="287f8aa4f4de1d19" providerId="LiveId" clId="{F5E112B0-B30A-450B-9DF4-E1F53F39028C}" dt="2023-02-06T09:37:25.050" v="61" actId="113"/>
        <pc:sldMkLst>
          <pc:docMk/>
          <pc:sldMk cId="4265389558" sldId="336"/>
        </pc:sldMkLst>
        <pc:spChg chg="mod">
          <ac:chgData name="Richard Chalk" userId="287f8aa4f4de1d19" providerId="LiveId" clId="{F5E112B0-B30A-450B-9DF4-E1F53F39028C}" dt="2023-02-06T09:37:25.050" v="61" actId="113"/>
          <ac:spMkLst>
            <pc:docMk/>
            <pc:sldMk cId="4265389558" sldId="336"/>
            <ac:spMk id="4" creationId="{39B30CE5-53A2-E885-D4A2-E6DBD4E473AC}"/>
          </ac:spMkLst>
        </pc:spChg>
        <pc:spChg chg="mod">
          <ac:chgData name="Richard Chalk" userId="287f8aa4f4de1d19" providerId="LiveId" clId="{F5E112B0-B30A-450B-9DF4-E1F53F39028C}" dt="2023-02-06T09:36:14.478" v="55" actId="20577"/>
          <ac:spMkLst>
            <pc:docMk/>
            <pc:sldMk cId="4265389558" sldId="336"/>
            <ac:spMk id="92" creationId="{00000000-0000-0000-0000-000000000000}"/>
          </ac:spMkLst>
        </pc:spChg>
        <pc:picChg chg="add mod">
          <ac:chgData name="Richard Chalk" userId="287f8aa4f4de1d19" providerId="LiveId" clId="{F5E112B0-B30A-450B-9DF4-E1F53F39028C}" dt="2023-02-06T09:35:54.670" v="41"/>
          <ac:picMkLst>
            <pc:docMk/>
            <pc:sldMk cId="4265389558" sldId="336"/>
            <ac:picMk id="3" creationId="{02186224-BE14-588F-4777-69A8CCC22A39}"/>
          </ac:picMkLst>
        </pc:picChg>
      </pc:sldChg>
      <pc:sldChg chg="addSp modSp mod">
        <pc:chgData name="Richard Chalk" userId="287f8aa4f4de1d19" providerId="LiveId" clId="{F5E112B0-B30A-450B-9DF4-E1F53F39028C}" dt="2023-02-06T09:36:37.168" v="59" actId="113"/>
        <pc:sldMkLst>
          <pc:docMk/>
          <pc:sldMk cId="1693323216" sldId="337"/>
        </pc:sldMkLst>
        <pc:spChg chg="mod">
          <ac:chgData name="Richard Chalk" userId="287f8aa4f4de1d19" providerId="LiveId" clId="{F5E112B0-B30A-450B-9DF4-E1F53F39028C}" dt="2023-02-06T09:36:37.168" v="59" actId="113"/>
          <ac:spMkLst>
            <pc:docMk/>
            <pc:sldMk cId="1693323216" sldId="337"/>
            <ac:spMk id="4" creationId="{39B30CE5-53A2-E885-D4A2-E6DBD4E473AC}"/>
          </ac:spMkLst>
        </pc:spChg>
        <pc:picChg chg="add mod">
          <ac:chgData name="Richard Chalk" userId="287f8aa4f4de1d19" providerId="LiveId" clId="{F5E112B0-B30A-450B-9DF4-E1F53F39028C}" dt="2023-02-06T09:35:48.496" v="39"/>
          <ac:picMkLst>
            <pc:docMk/>
            <pc:sldMk cId="1693323216" sldId="337"/>
            <ac:picMk id="2" creationId="{886AB0FB-2C86-F66C-3A99-62AD1C7F4A87}"/>
          </ac:picMkLst>
        </pc:picChg>
      </pc:sldChg>
      <pc:sldChg chg="addSp delSp modSp mod">
        <pc:chgData name="Richard Chalk" userId="287f8aa4f4de1d19" providerId="LiveId" clId="{F5E112B0-B30A-450B-9DF4-E1F53F39028C}" dt="2023-02-06T09:45:48.565" v="228" actId="1035"/>
        <pc:sldMkLst>
          <pc:docMk/>
          <pc:sldMk cId="2773884909" sldId="338"/>
        </pc:sldMkLst>
        <pc:spChg chg="mod">
          <ac:chgData name="Richard Chalk" userId="287f8aa4f4de1d19" providerId="LiveId" clId="{F5E112B0-B30A-450B-9DF4-E1F53F39028C}" dt="2023-02-06T09:45:41.562" v="210" actId="14100"/>
          <ac:spMkLst>
            <pc:docMk/>
            <pc:sldMk cId="2773884909" sldId="338"/>
            <ac:spMk id="4" creationId="{39B30CE5-53A2-E885-D4A2-E6DBD4E473AC}"/>
          </ac:spMkLst>
        </pc:spChg>
        <pc:picChg chg="add del mod">
          <ac:chgData name="Richard Chalk" userId="287f8aa4f4de1d19" providerId="LiveId" clId="{F5E112B0-B30A-450B-9DF4-E1F53F39028C}" dt="2023-02-06T09:36:26.246" v="57" actId="478"/>
          <ac:picMkLst>
            <pc:docMk/>
            <pc:sldMk cId="2773884909" sldId="338"/>
            <ac:picMk id="7" creationId="{FBEB8ECF-C4C2-078E-CA7F-B02508575529}"/>
          </ac:picMkLst>
        </pc:picChg>
        <pc:picChg chg="add mod">
          <ac:chgData name="Richard Chalk" userId="287f8aa4f4de1d19" providerId="LiveId" clId="{F5E112B0-B30A-450B-9DF4-E1F53F39028C}" dt="2023-02-06T09:45:48.565" v="228" actId="1035"/>
          <ac:picMkLst>
            <pc:docMk/>
            <pc:sldMk cId="2773884909" sldId="338"/>
            <ac:picMk id="8" creationId="{17FFC008-B71B-6C4B-A7B8-A315E62DD233}"/>
          </ac:picMkLst>
        </pc:picChg>
      </pc:sldChg>
      <pc:sldChg chg="addSp modSp mod">
        <pc:chgData name="Richard Chalk" userId="287f8aa4f4de1d19" providerId="LiveId" clId="{F5E112B0-B30A-450B-9DF4-E1F53F39028C}" dt="2023-02-06T09:48:36.881" v="445" actId="113"/>
        <pc:sldMkLst>
          <pc:docMk/>
          <pc:sldMk cId="4058140985" sldId="340"/>
        </pc:sldMkLst>
        <pc:spChg chg="add mod">
          <ac:chgData name="Richard Chalk" userId="287f8aa4f4de1d19" providerId="LiveId" clId="{F5E112B0-B30A-450B-9DF4-E1F53F39028C}" dt="2023-02-06T09:48:36.881" v="445" actId="113"/>
          <ac:spMkLst>
            <pc:docMk/>
            <pc:sldMk cId="4058140985" sldId="340"/>
            <ac:spMk id="2" creationId="{84C486AF-6BC7-A9C3-C780-5C1F2D2A45B1}"/>
          </ac:spMkLst>
        </pc:spChg>
        <pc:spChg chg="mod">
          <ac:chgData name="Richard Chalk" userId="287f8aa4f4de1d19" providerId="LiveId" clId="{F5E112B0-B30A-450B-9DF4-E1F53F39028C}" dt="2023-02-06T09:46:23.868" v="243" actId="20577"/>
          <ac:spMkLst>
            <pc:docMk/>
            <pc:sldMk cId="4058140985" sldId="340"/>
            <ac:spMk id="4" creationId="{39B30CE5-53A2-E885-D4A2-E6DBD4E473AC}"/>
          </ac:spMkLst>
        </pc:spChg>
        <pc:spChg chg="mod">
          <ac:chgData name="Richard Chalk" userId="287f8aa4f4de1d19" providerId="LiveId" clId="{F5E112B0-B30A-450B-9DF4-E1F53F39028C}" dt="2023-02-06T09:48:16.085" v="428" actId="1036"/>
          <ac:spMkLst>
            <pc:docMk/>
            <pc:sldMk cId="4058140985" sldId="340"/>
            <ac:spMk id="7" creationId="{170E02A5-F53E-F180-0A65-937DD95959E5}"/>
          </ac:spMkLst>
        </pc:spChg>
        <pc:picChg chg="add mod">
          <ac:chgData name="Richard Chalk" userId="287f8aa4f4de1d19" providerId="LiveId" clId="{F5E112B0-B30A-450B-9DF4-E1F53F39028C}" dt="2023-02-06T09:48:08.435" v="406" actId="1038"/>
          <ac:picMkLst>
            <pc:docMk/>
            <pc:sldMk cId="4058140985" sldId="340"/>
            <ac:picMk id="3" creationId="{97D3CFEF-3F0C-EF7A-992F-2C21637C5F48}"/>
          </ac:picMkLst>
        </pc:picChg>
        <pc:picChg chg="mod">
          <ac:chgData name="Richard Chalk" userId="287f8aa4f4de1d19" providerId="LiveId" clId="{F5E112B0-B30A-450B-9DF4-E1F53F39028C}" dt="2023-02-06T09:48:21.542" v="441" actId="1038"/>
          <ac:picMkLst>
            <pc:docMk/>
            <pc:sldMk cId="4058140985" sldId="340"/>
            <ac:picMk id="5" creationId="{E6E3ECFF-33AA-5E1C-C6B4-04303BC80332}"/>
          </ac:picMkLst>
        </pc:picChg>
        <pc:picChg chg="mod">
          <ac:chgData name="Richard Chalk" userId="287f8aa4f4de1d19" providerId="LiveId" clId="{F5E112B0-B30A-450B-9DF4-E1F53F39028C}" dt="2023-02-06T09:48:16.085" v="428" actId="1036"/>
          <ac:picMkLst>
            <pc:docMk/>
            <pc:sldMk cId="4058140985" sldId="340"/>
            <ac:picMk id="1026" creationId="{E9699DC9-31BA-4DF1-DDF5-3CB61374C7C0}"/>
          </ac:picMkLst>
        </pc:picChg>
      </pc:sldChg>
      <pc:sldChg chg="modSp mod">
        <pc:chgData name="Richard Chalk" userId="287f8aa4f4de1d19" providerId="LiveId" clId="{F5E112B0-B30A-450B-9DF4-E1F53F39028C}" dt="2023-02-06T09:55:52.221" v="446" actId="113"/>
        <pc:sldMkLst>
          <pc:docMk/>
          <pc:sldMk cId="3298669044" sldId="345"/>
        </pc:sldMkLst>
        <pc:spChg chg="mod">
          <ac:chgData name="Richard Chalk" userId="287f8aa4f4de1d19" providerId="LiveId" clId="{F5E112B0-B30A-450B-9DF4-E1F53F39028C}" dt="2023-02-06T09:55:52.221" v="446" actId="113"/>
          <ac:spMkLst>
            <pc:docMk/>
            <pc:sldMk cId="3298669044" sldId="345"/>
            <ac:spMk id="4" creationId="{39B30CE5-53A2-E885-D4A2-E6DBD4E473AC}"/>
          </ac:spMkLst>
        </pc:spChg>
      </pc:sldChg>
      <pc:sldChg chg="addSp modSp mod">
        <pc:chgData name="Richard Chalk" userId="287f8aa4f4de1d19" providerId="LiveId" clId="{F5E112B0-B30A-450B-9DF4-E1F53F39028C}" dt="2023-02-06T09:58:53.332" v="502" actId="207"/>
        <pc:sldMkLst>
          <pc:docMk/>
          <pc:sldMk cId="3883207364" sldId="348"/>
        </pc:sldMkLst>
        <pc:spChg chg="mod">
          <ac:chgData name="Richard Chalk" userId="287f8aa4f4de1d19" providerId="LiveId" clId="{F5E112B0-B30A-450B-9DF4-E1F53F39028C}" dt="2023-02-06T09:58:53.332" v="502" actId="207"/>
          <ac:spMkLst>
            <pc:docMk/>
            <pc:sldMk cId="3883207364" sldId="348"/>
            <ac:spMk id="4" creationId="{39B30CE5-53A2-E885-D4A2-E6DBD4E473AC}"/>
          </ac:spMkLst>
        </pc:spChg>
        <pc:spChg chg="add mod">
          <ac:chgData name="Richard Chalk" userId="287f8aa4f4de1d19" providerId="LiveId" clId="{F5E112B0-B30A-450B-9DF4-E1F53F39028C}" dt="2023-02-06T09:58:35.118" v="488" actId="20577"/>
          <ac:spMkLst>
            <pc:docMk/>
            <pc:sldMk cId="3883207364" sldId="348"/>
            <ac:spMk id="10" creationId="{9F08B0DB-61BC-255F-05DA-49DC3C5D5900}"/>
          </ac:spMkLst>
        </pc:spChg>
        <pc:picChg chg="add mod">
          <ac:chgData name="Richard Chalk" userId="287f8aa4f4de1d19" providerId="LiveId" clId="{F5E112B0-B30A-450B-9DF4-E1F53F39028C}" dt="2023-02-06T09:58:18.778" v="450" actId="1076"/>
          <ac:picMkLst>
            <pc:docMk/>
            <pc:sldMk cId="3883207364" sldId="348"/>
            <ac:picMk id="9" creationId="{7E9FE70E-5FA3-48DD-E124-E8C3008D76FA}"/>
          </ac:picMkLst>
        </pc:picChg>
      </pc:sldChg>
      <pc:sldChg chg="addSp modSp mod">
        <pc:chgData name="Richard Chalk" userId="287f8aa4f4de1d19" providerId="LiveId" clId="{F5E112B0-B30A-450B-9DF4-E1F53F39028C}" dt="2023-02-06T10:00:25.177" v="514" actId="1035"/>
        <pc:sldMkLst>
          <pc:docMk/>
          <pc:sldMk cId="2198235054" sldId="349"/>
        </pc:sldMkLst>
        <pc:spChg chg="mod">
          <ac:chgData name="Richard Chalk" userId="287f8aa4f4de1d19" providerId="LiveId" clId="{F5E112B0-B30A-450B-9DF4-E1F53F39028C}" dt="2023-02-06T10:00:20.925" v="511" actId="207"/>
          <ac:spMkLst>
            <pc:docMk/>
            <pc:sldMk cId="2198235054" sldId="349"/>
            <ac:spMk id="4" creationId="{39B30CE5-53A2-E885-D4A2-E6DBD4E473AC}"/>
          </ac:spMkLst>
        </pc:spChg>
        <pc:picChg chg="add mod">
          <ac:chgData name="Richard Chalk" userId="287f8aa4f4de1d19" providerId="LiveId" clId="{F5E112B0-B30A-450B-9DF4-E1F53F39028C}" dt="2023-02-06T10:00:25.177" v="514" actId="1035"/>
          <ac:picMkLst>
            <pc:docMk/>
            <pc:sldMk cId="2198235054" sldId="349"/>
            <ac:picMk id="3" creationId="{D202AAF1-6ED9-9B31-7677-A006F37606B0}"/>
          </ac:picMkLst>
        </pc:picChg>
      </pc:sldChg>
      <pc:sldChg chg="modSp mod">
        <pc:chgData name="Richard Chalk" userId="287f8aa4f4de1d19" providerId="LiveId" clId="{F5E112B0-B30A-450B-9DF4-E1F53F39028C}" dt="2023-02-06T10:01:51.456" v="519" actId="6549"/>
        <pc:sldMkLst>
          <pc:docMk/>
          <pc:sldMk cId="1486985174" sldId="355"/>
        </pc:sldMkLst>
        <pc:spChg chg="mod">
          <ac:chgData name="Richard Chalk" userId="287f8aa4f4de1d19" providerId="LiveId" clId="{F5E112B0-B30A-450B-9DF4-E1F53F39028C}" dt="2023-02-06T10:01:51.456" v="519" actId="6549"/>
          <ac:spMkLst>
            <pc:docMk/>
            <pc:sldMk cId="1486985174" sldId="355"/>
            <ac:spMk id="92" creationId="{00000000-0000-0000-0000-000000000000}"/>
          </ac:spMkLst>
        </pc:spChg>
      </pc:sldChg>
      <pc:sldChg chg="modSp mod">
        <pc:chgData name="Richard Chalk" userId="287f8aa4f4de1d19" providerId="LiveId" clId="{F5E112B0-B30A-450B-9DF4-E1F53F39028C}" dt="2023-02-06T10:03:12.083" v="560" actId="20577"/>
        <pc:sldMkLst>
          <pc:docMk/>
          <pc:sldMk cId="75306995" sldId="356"/>
        </pc:sldMkLst>
        <pc:spChg chg="mod">
          <ac:chgData name="Richard Chalk" userId="287f8aa4f4de1d19" providerId="LiveId" clId="{F5E112B0-B30A-450B-9DF4-E1F53F39028C}" dt="2023-02-06T10:03:12.083" v="560" actId="20577"/>
          <ac:spMkLst>
            <pc:docMk/>
            <pc:sldMk cId="75306995" sldId="356"/>
            <ac:spMk id="4" creationId="{39B30CE5-53A2-E885-D4A2-E6DBD4E473AC}"/>
          </ac:spMkLst>
        </pc:spChg>
      </pc:sldChg>
      <pc:sldChg chg="modSp mod modNotesTx">
        <pc:chgData name="Richard Chalk" userId="287f8aa4f4de1d19" providerId="LiveId" clId="{F5E112B0-B30A-450B-9DF4-E1F53F39028C}" dt="2023-02-06T10:08:18.321" v="586" actId="113"/>
        <pc:sldMkLst>
          <pc:docMk/>
          <pc:sldMk cId="319766070" sldId="357"/>
        </pc:sldMkLst>
        <pc:spChg chg="mod">
          <ac:chgData name="Richard Chalk" userId="287f8aa4f4de1d19" providerId="LiveId" clId="{F5E112B0-B30A-450B-9DF4-E1F53F39028C}" dt="2023-02-06T10:06:35.370" v="563" actId="20577"/>
          <ac:spMkLst>
            <pc:docMk/>
            <pc:sldMk cId="319766070" sldId="357"/>
            <ac:spMk id="13" creationId="{81C53483-6280-9FD9-419B-385362BEE863}"/>
          </ac:spMkLst>
        </pc:spChg>
      </pc:sldChg>
      <pc:sldChg chg="modSp mod modNotesTx">
        <pc:chgData name="Richard Chalk" userId="287f8aa4f4de1d19" providerId="LiveId" clId="{F5E112B0-B30A-450B-9DF4-E1F53F39028C}" dt="2023-02-06T10:10:59.882" v="609" actId="207"/>
        <pc:sldMkLst>
          <pc:docMk/>
          <pc:sldMk cId="492243388" sldId="360"/>
        </pc:sldMkLst>
        <pc:spChg chg="mod">
          <ac:chgData name="Richard Chalk" userId="287f8aa4f4de1d19" providerId="LiveId" clId="{F5E112B0-B30A-450B-9DF4-E1F53F39028C}" dt="2023-02-06T10:10:59.882" v="609" actId="207"/>
          <ac:spMkLst>
            <pc:docMk/>
            <pc:sldMk cId="492243388" sldId="360"/>
            <ac:spMk id="2" creationId="{E0920984-763D-8321-8D25-3001C738E72F}"/>
          </ac:spMkLst>
        </pc:spChg>
      </pc:sldChg>
      <pc:sldChg chg="modSp mod">
        <pc:chgData name="Richard Chalk" userId="287f8aa4f4de1d19" providerId="LiveId" clId="{F5E112B0-B30A-450B-9DF4-E1F53F39028C}" dt="2023-02-06T10:12:24.331" v="643" actId="207"/>
        <pc:sldMkLst>
          <pc:docMk/>
          <pc:sldMk cId="1596014964" sldId="362"/>
        </pc:sldMkLst>
        <pc:spChg chg="mod">
          <ac:chgData name="Richard Chalk" userId="287f8aa4f4de1d19" providerId="LiveId" clId="{F5E112B0-B30A-450B-9DF4-E1F53F39028C}" dt="2023-02-06T10:12:24.331" v="643" actId="207"/>
          <ac:spMkLst>
            <pc:docMk/>
            <pc:sldMk cId="1596014964" sldId="362"/>
            <ac:spMk id="4" creationId="{39B30CE5-53A2-E885-D4A2-E6DBD4E473AC}"/>
          </ac:spMkLst>
        </pc:spChg>
      </pc:sldChg>
      <pc:sldChg chg="addSp delSp modSp mod">
        <pc:chgData name="Richard Chalk" userId="287f8aa4f4de1d19" providerId="LiveId" clId="{F5E112B0-B30A-450B-9DF4-E1F53F39028C}" dt="2023-02-06T10:17:22.911" v="746" actId="1036"/>
        <pc:sldMkLst>
          <pc:docMk/>
          <pc:sldMk cId="4020549239" sldId="364"/>
        </pc:sldMkLst>
        <pc:spChg chg="mod">
          <ac:chgData name="Richard Chalk" userId="287f8aa4f4de1d19" providerId="LiveId" clId="{F5E112B0-B30A-450B-9DF4-E1F53F39028C}" dt="2023-02-06T10:14:44.804" v="702" actId="113"/>
          <ac:spMkLst>
            <pc:docMk/>
            <pc:sldMk cId="4020549239" sldId="364"/>
            <ac:spMk id="4" creationId="{39B30CE5-53A2-E885-D4A2-E6DBD4E473AC}"/>
          </ac:spMkLst>
        </pc:spChg>
        <pc:spChg chg="mod">
          <ac:chgData name="Richard Chalk" userId="287f8aa4f4de1d19" providerId="LiveId" clId="{F5E112B0-B30A-450B-9DF4-E1F53F39028C}" dt="2023-02-06T10:17:11.254" v="740" actId="1035"/>
          <ac:spMkLst>
            <pc:docMk/>
            <pc:sldMk cId="4020549239" sldId="364"/>
            <ac:spMk id="7" creationId="{1BF7D137-B2CF-9401-1E8A-39CC32D0E83E}"/>
          </ac:spMkLst>
        </pc:spChg>
        <pc:spChg chg="mod">
          <ac:chgData name="Richard Chalk" userId="287f8aa4f4de1d19" providerId="LiveId" clId="{F5E112B0-B30A-450B-9DF4-E1F53F39028C}" dt="2023-02-06T10:16:38.642" v="734" actId="1038"/>
          <ac:spMkLst>
            <pc:docMk/>
            <pc:sldMk cId="4020549239" sldId="364"/>
            <ac:spMk id="8" creationId="{2ACCAA5D-EA04-3458-7CC3-DA55DB5A783E}"/>
          </ac:spMkLst>
        </pc:spChg>
        <pc:spChg chg="mod">
          <ac:chgData name="Richard Chalk" userId="287f8aa4f4de1d19" providerId="LiveId" clId="{F5E112B0-B30A-450B-9DF4-E1F53F39028C}" dt="2023-02-06T10:17:11.254" v="740" actId="1035"/>
          <ac:spMkLst>
            <pc:docMk/>
            <pc:sldMk cId="4020549239" sldId="364"/>
            <ac:spMk id="10" creationId="{DEC45156-F6EB-97CF-C29B-5C08050FE2A8}"/>
          </ac:spMkLst>
        </pc:spChg>
        <pc:spChg chg="mod">
          <ac:chgData name="Richard Chalk" userId="287f8aa4f4de1d19" providerId="LiveId" clId="{F5E112B0-B30A-450B-9DF4-E1F53F39028C}" dt="2023-02-06T10:16:50.869" v="737" actId="1037"/>
          <ac:spMkLst>
            <pc:docMk/>
            <pc:sldMk cId="4020549239" sldId="364"/>
            <ac:spMk id="13" creationId="{8753BFD6-036F-658C-ED7F-4C023975A0D0}"/>
          </ac:spMkLst>
        </pc:spChg>
        <pc:spChg chg="mod">
          <ac:chgData name="Richard Chalk" userId="287f8aa4f4de1d19" providerId="LiveId" clId="{F5E112B0-B30A-450B-9DF4-E1F53F39028C}" dt="2023-02-06T10:17:22.911" v="746" actId="1036"/>
          <ac:spMkLst>
            <pc:docMk/>
            <pc:sldMk cId="4020549239" sldId="364"/>
            <ac:spMk id="15" creationId="{910AF7B0-77F5-2C81-6E78-685BBDE2A2F0}"/>
          </ac:spMkLst>
        </pc:spChg>
        <pc:spChg chg="mod">
          <ac:chgData name="Richard Chalk" userId="287f8aa4f4de1d19" providerId="LiveId" clId="{F5E112B0-B30A-450B-9DF4-E1F53F39028C}" dt="2023-02-06T10:17:22.911" v="746" actId="1036"/>
          <ac:spMkLst>
            <pc:docMk/>
            <pc:sldMk cId="4020549239" sldId="364"/>
            <ac:spMk id="16" creationId="{D54630E2-33C0-094A-8463-2D9EF5159146}"/>
          </ac:spMkLst>
        </pc:spChg>
        <pc:picChg chg="add mod ord">
          <ac:chgData name="Richard Chalk" userId="287f8aa4f4de1d19" providerId="LiveId" clId="{F5E112B0-B30A-450B-9DF4-E1F53F39028C}" dt="2023-02-06T10:16:32.432" v="733" actId="1038"/>
          <ac:picMkLst>
            <pc:docMk/>
            <pc:sldMk cId="4020549239" sldId="364"/>
            <ac:picMk id="3" creationId="{17FB77A5-69E7-40B8-2F05-22DA52F49C3C}"/>
          </ac:picMkLst>
        </pc:picChg>
        <pc:picChg chg="del mod">
          <ac:chgData name="Richard Chalk" userId="287f8aa4f4de1d19" providerId="LiveId" clId="{F5E112B0-B30A-450B-9DF4-E1F53F39028C}" dt="2023-02-06T10:16:04.239" v="704" actId="478"/>
          <ac:picMkLst>
            <pc:docMk/>
            <pc:sldMk cId="4020549239" sldId="364"/>
            <ac:picMk id="9" creationId="{F13ECA4B-CA78-97D2-377B-C85B0497575A}"/>
          </ac:picMkLst>
        </pc:picChg>
      </pc:sldChg>
      <pc:sldChg chg="addSp modSp mod modNotesTx">
        <pc:chgData name="Richard Chalk" userId="287f8aa4f4de1d19" providerId="LiveId" clId="{F5E112B0-B30A-450B-9DF4-E1F53F39028C}" dt="2023-02-06T10:27:44.147" v="1117" actId="1037"/>
        <pc:sldMkLst>
          <pc:docMk/>
          <pc:sldMk cId="3276602793" sldId="371"/>
        </pc:sldMkLst>
        <pc:spChg chg="mod">
          <ac:chgData name="Richard Chalk" userId="287f8aa4f4de1d19" providerId="LiveId" clId="{F5E112B0-B30A-450B-9DF4-E1F53F39028C}" dt="2023-02-06T10:27:31.053" v="1110" actId="207"/>
          <ac:spMkLst>
            <pc:docMk/>
            <pc:sldMk cId="3276602793" sldId="371"/>
            <ac:spMk id="4" creationId="{39B30CE5-53A2-E885-D4A2-E6DBD4E473AC}"/>
          </ac:spMkLst>
        </pc:spChg>
        <pc:spChg chg="add mod">
          <ac:chgData name="Richard Chalk" userId="287f8aa4f4de1d19" providerId="LiveId" clId="{F5E112B0-B30A-450B-9DF4-E1F53F39028C}" dt="2023-02-06T10:27:44.147" v="1117" actId="1037"/>
          <ac:spMkLst>
            <pc:docMk/>
            <pc:sldMk cId="3276602793" sldId="371"/>
            <ac:spMk id="7" creationId="{3DED4358-9C36-4CA7-506A-CD5BF02F1CFA}"/>
          </ac:spMkLst>
        </pc:spChg>
        <pc:picChg chg="add mod">
          <ac:chgData name="Richard Chalk" userId="287f8aa4f4de1d19" providerId="LiveId" clId="{F5E112B0-B30A-450B-9DF4-E1F53F39028C}" dt="2023-02-06T10:27:20.713" v="1105" actId="1036"/>
          <ac:picMkLst>
            <pc:docMk/>
            <pc:sldMk cId="3276602793" sldId="371"/>
            <ac:picMk id="5" creationId="{702D561E-6544-EFFA-C844-5668AFB83121}"/>
          </ac:picMkLst>
        </pc:picChg>
      </pc:sldChg>
      <pc:sldChg chg="addSp modSp mod ord modNotesTx">
        <pc:chgData name="Richard Chalk" userId="287f8aa4f4de1d19" providerId="LiveId" clId="{F5E112B0-B30A-450B-9DF4-E1F53F39028C}" dt="2023-02-06T10:28:48.875" v="1123" actId="207"/>
        <pc:sldMkLst>
          <pc:docMk/>
          <pc:sldMk cId="816224172" sldId="372"/>
        </pc:sldMkLst>
        <pc:spChg chg="mod">
          <ac:chgData name="Richard Chalk" userId="287f8aa4f4de1d19" providerId="LiveId" clId="{F5E112B0-B30A-450B-9DF4-E1F53F39028C}" dt="2023-02-06T10:28:48.875" v="1123" actId="207"/>
          <ac:spMkLst>
            <pc:docMk/>
            <pc:sldMk cId="816224172" sldId="372"/>
            <ac:spMk id="4" creationId="{39B30CE5-53A2-E885-D4A2-E6DBD4E473AC}"/>
          </ac:spMkLst>
        </pc:spChg>
        <pc:spChg chg="add mod">
          <ac:chgData name="Richard Chalk" userId="287f8aa4f4de1d19" providerId="LiveId" clId="{F5E112B0-B30A-450B-9DF4-E1F53F39028C}" dt="2023-02-06T10:25:46.202" v="1085" actId="1036"/>
          <ac:spMkLst>
            <pc:docMk/>
            <pc:sldMk cId="816224172" sldId="372"/>
            <ac:spMk id="10" creationId="{8E1A4ECB-ED20-C5F1-E928-F1BD9271F6F3}"/>
          </ac:spMkLst>
        </pc:spChg>
        <pc:picChg chg="add mod">
          <ac:chgData name="Richard Chalk" userId="287f8aa4f4de1d19" providerId="LiveId" clId="{F5E112B0-B30A-450B-9DF4-E1F53F39028C}" dt="2023-02-06T10:23:58.121" v="972" actId="1036"/>
          <ac:picMkLst>
            <pc:docMk/>
            <pc:sldMk cId="816224172" sldId="372"/>
            <ac:picMk id="2" creationId="{44CA18A1-73FE-D688-7380-F4C4475BBD3F}"/>
          </ac:picMkLst>
        </pc:picChg>
        <pc:picChg chg="add mod">
          <ac:chgData name="Richard Chalk" userId="287f8aa4f4de1d19" providerId="LiveId" clId="{F5E112B0-B30A-450B-9DF4-E1F53F39028C}" dt="2023-02-06T10:24:18.429" v="987" actId="1037"/>
          <ac:picMkLst>
            <pc:docMk/>
            <pc:sldMk cId="816224172" sldId="372"/>
            <ac:picMk id="3" creationId="{14C81E96-C7E1-403C-EE93-B2DD38282843}"/>
          </ac:picMkLst>
        </pc:picChg>
        <pc:picChg chg="mod">
          <ac:chgData name="Richard Chalk" userId="287f8aa4f4de1d19" providerId="LiveId" clId="{F5E112B0-B30A-450B-9DF4-E1F53F39028C}" dt="2023-02-06T10:23:08.172" v="871" actId="1036"/>
          <ac:picMkLst>
            <pc:docMk/>
            <pc:sldMk cId="816224172" sldId="372"/>
            <ac:picMk id="5" creationId="{9E4EAE35-9447-B6E8-3B36-9AAE8E89D73D}"/>
          </ac:picMkLst>
        </pc:picChg>
        <pc:picChg chg="mod">
          <ac:chgData name="Richard Chalk" userId="287f8aa4f4de1d19" providerId="LiveId" clId="{F5E112B0-B30A-450B-9DF4-E1F53F39028C}" dt="2023-02-06T10:22:08.692" v="843" actId="167"/>
          <ac:picMkLst>
            <pc:docMk/>
            <pc:sldMk cId="816224172" sldId="372"/>
            <ac:picMk id="8" creationId="{1879FA03-674E-51C1-F833-0C23773F4ECD}"/>
          </ac:picMkLst>
        </pc:picChg>
        <pc:picChg chg="add mod">
          <ac:chgData name="Richard Chalk" userId="287f8aa4f4de1d19" providerId="LiveId" clId="{F5E112B0-B30A-450B-9DF4-E1F53F39028C}" dt="2023-02-06T10:25:46.202" v="1085" actId="1036"/>
          <ac:picMkLst>
            <pc:docMk/>
            <pc:sldMk cId="816224172" sldId="372"/>
            <ac:picMk id="11" creationId="{C672FB7E-B0B4-BB6C-AB89-C7D9DFE2F093}"/>
          </ac:picMkLst>
        </pc:picChg>
      </pc:sldChg>
      <pc:sldChg chg="modSp mod">
        <pc:chgData name="Richard Chalk" userId="287f8aa4f4de1d19" providerId="LiveId" clId="{F5E112B0-B30A-450B-9DF4-E1F53F39028C}" dt="2023-02-06T10:29:35.040" v="1125" actId="207"/>
        <pc:sldMkLst>
          <pc:docMk/>
          <pc:sldMk cId="329402907" sldId="374"/>
        </pc:sldMkLst>
        <pc:spChg chg="mod">
          <ac:chgData name="Richard Chalk" userId="287f8aa4f4de1d19" providerId="LiveId" clId="{F5E112B0-B30A-450B-9DF4-E1F53F39028C}" dt="2023-02-06T10:29:35.040" v="1125" actId="207"/>
          <ac:spMkLst>
            <pc:docMk/>
            <pc:sldMk cId="329402907" sldId="374"/>
            <ac:spMk id="4" creationId="{39B30CE5-53A2-E885-D4A2-E6DBD4E473AC}"/>
          </ac:spMkLst>
        </pc:spChg>
      </pc:sldChg>
      <pc:sldChg chg="addSp modSp mod">
        <pc:chgData name="Richard Chalk" userId="287f8aa4f4de1d19" providerId="LiveId" clId="{F5E112B0-B30A-450B-9DF4-E1F53F39028C}" dt="2023-02-06T10:30:51.720" v="1152" actId="313"/>
        <pc:sldMkLst>
          <pc:docMk/>
          <pc:sldMk cId="2468625449" sldId="376"/>
        </pc:sldMkLst>
        <pc:spChg chg="mod">
          <ac:chgData name="Richard Chalk" userId="287f8aa4f4de1d19" providerId="LiveId" clId="{F5E112B0-B30A-450B-9DF4-E1F53F39028C}" dt="2023-02-06T10:30:51.720" v="1152" actId="313"/>
          <ac:spMkLst>
            <pc:docMk/>
            <pc:sldMk cId="2468625449" sldId="376"/>
            <ac:spMk id="4" creationId="{39B30CE5-53A2-E885-D4A2-E6DBD4E473AC}"/>
          </ac:spMkLst>
        </pc:spChg>
        <pc:picChg chg="add mod">
          <ac:chgData name="Richard Chalk" userId="287f8aa4f4de1d19" providerId="LiveId" clId="{F5E112B0-B30A-450B-9DF4-E1F53F39028C}" dt="2023-02-06T10:30:31.930" v="1150" actId="1038"/>
          <ac:picMkLst>
            <pc:docMk/>
            <pc:sldMk cId="2468625449" sldId="376"/>
            <ac:picMk id="2" creationId="{951CA5E5-621A-6E62-7F8C-9BC0A43053A6}"/>
          </ac:picMkLst>
        </pc:picChg>
      </pc:sldChg>
      <pc:sldChg chg="modSp mod">
        <pc:chgData name="Richard Chalk" userId="287f8aa4f4de1d19" providerId="LiveId" clId="{F5E112B0-B30A-450B-9DF4-E1F53F39028C}" dt="2023-02-06T10:31:53.224" v="1154" actId="20577"/>
        <pc:sldMkLst>
          <pc:docMk/>
          <pc:sldMk cId="1950768767" sldId="380"/>
        </pc:sldMkLst>
        <pc:spChg chg="mod">
          <ac:chgData name="Richard Chalk" userId="287f8aa4f4de1d19" providerId="LiveId" clId="{F5E112B0-B30A-450B-9DF4-E1F53F39028C}" dt="2023-02-06T10:31:53.224" v="1154" actId="20577"/>
          <ac:spMkLst>
            <pc:docMk/>
            <pc:sldMk cId="1950768767" sldId="380"/>
            <ac:spMk id="2" creationId="{382A7D03-0A42-E96B-8838-DAD4EC162104}"/>
          </ac:spMkLst>
        </pc:spChg>
      </pc:sldChg>
      <pc:sldChg chg="modSp mod">
        <pc:chgData name="Richard Chalk" userId="287f8aa4f4de1d19" providerId="LiveId" clId="{F5E112B0-B30A-450B-9DF4-E1F53F39028C}" dt="2023-02-06T10:32:46.115" v="1206" actId="1076"/>
        <pc:sldMkLst>
          <pc:docMk/>
          <pc:sldMk cId="3347360620" sldId="381"/>
        </pc:sldMkLst>
        <pc:spChg chg="mod">
          <ac:chgData name="Richard Chalk" userId="287f8aa4f4de1d19" providerId="LiveId" clId="{F5E112B0-B30A-450B-9DF4-E1F53F39028C}" dt="2023-02-06T10:32:36.632" v="1176" actId="12"/>
          <ac:spMkLst>
            <pc:docMk/>
            <pc:sldMk cId="3347360620" sldId="381"/>
            <ac:spMk id="2" creationId="{382A7D03-0A42-E96B-8838-DAD4EC162104}"/>
          </ac:spMkLst>
        </pc:spChg>
        <pc:picChg chg="mod">
          <ac:chgData name="Richard Chalk" userId="287f8aa4f4de1d19" providerId="LiveId" clId="{F5E112B0-B30A-450B-9DF4-E1F53F39028C}" dt="2023-02-06T10:32:42.440" v="1205" actId="1036"/>
          <ac:picMkLst>
            <pc:docMk/>
            <pc:sldMk cId="3347360620" sldId="381"/>
            <ac:picMk id="10" creationId="{6577A93A-67FF-7C4C-64D9-AEBE2A4143A8}"/>
          </ac:picMkLst>
        </pc:picChg>
        <pc:picChg chg="mod">
          <ac:chgData name="Richard Chalk" userId="287f8aa4f4de1d19" providerId="LiveId" clId="{F5E112B0-B30A-450B-9DF4-E1F53F39028C}" dt="2023-02-06T10:32:46.115" v="1206" actId="1076"/>
          <ac:picMkLst>
            <pc:docMk/>
            <pc:sldMk cId="3347360620" sldId="381"/>
            <ac:picMk id="11" creationId="{2CF43E7E-AB02-FCBB-BDB1-97F101350478}"/>
          </ac:picMkLst>
        </pc:picChg>
      </pc:sldChg>
    </pc:docChg>
  </pc:docChgLst>
  <pc:docChgLst>
    <pc:chgData name="Richard Chalk" userId="287f8aa4f4de1d19" providerId="LiveId" clId="{D95D2AB3-7744-41EE-8A02-FFC124174B7F}"/>
    <pc:docChg chg="undo custSel addSld delSld modSld sldOrd">
      <pc:chgData name="Richard Chalk" userId="287f8aa4f4de1d19" providerId="LiveId" clId="{D95D2AB3-7744-41EE-8A02-FFC124174B7F}" dt="2024-05-02T09:56:47.027" v="2297" actId="207"/>
      <pc:docMkLst>
        <pc:docMk/>
      </pc:docMkLst>
      <pc:sldChg chg="delSp mod">
        <pc:chgData name="Richard Chalk" userId="287f8aa4f4de1d19" providerId="LiveId" clId="{D95D2AB3-7744-41EE-8A02-FFC124174B7F}" dt="2024-05-01T16:11:42.872" v="0" actId="478"/>
        <pc:sldMkLst>
          <pc:docMk/>
          <pc:sldMk cId="0" sldId="256"/>
        </pc:sldMkLst>
        <pc:spChg chg="del">
          <ac:chgData name="Richard Chalk" userId="287f8aa4f4de1d19" providerId="LiveId" clId="{D95D2AB3-7744-41EE-8A02-FFC124174B7F}" dt="2024-05-01T16:11:42.872" v="0" actId="478"/>
          <ac:spMkLst>
            <pc:docMk/>
            <pc:sldMk cId="0" sldId="256"/>
            <ac:spMk id="85" creationId="{00000000-0000-0000-0000-000000000000}"/>
          </ac:spMkLst>
        </pc:spChg>
      </pc:sldChg>
      <pc:sldChg chg="addSp modSp mod modNotesTx">
        <pc:chgData name="Richard Chalk" userId="287f8aa4f4de1d19" providerId="LiveId" clId="{D95D2AB3-7744-41EE-8A02-FFC124174B7F}" dt="2024-05-01T16:19:03.880" v="79" actId="1036"/>
        <pc:sldMkLst>
          <pc:docMk/>
          <pc:sldMk cId="1272330293" sldId="272"/>
        </pc:sldMkLst>
        <pc:spChg chg="add mod">
          <ac:chgData name="Richard Chalk" userId="287f8aa4f4de1d19" providerId="LiveId" clId="{D95D2AB3-7744-41EE-8A02-FFC124174B7F}" dt="2024-05-01T16:19:03.880" v="79" actId="1036"/>
          <ac:spMkLst>
            <pc:docMk/>
            <pc:sldMk cId="1272330293" sldId="272"/>
            <ac:spMk id="8" creationId="{8F0405A5-D065-913A-31E9-A5E9C9E381D0}"/>
          </ac:spMkLst>
        </pc:spChg>
        <pc:picChg chg="add mod">
          <ac:chgData name="Richard Chalk" userId="287f8aa4f4de1d19" providerId="LiveId" clId="{D95D2AB3-7744-41EE-8A02-FFC124174B7F}" dt="2024-05-01T16:19:03.880" v="79" actId="1036"/>
          <ac:picMkLst>
            <pc:docMk/>
            <pc:sldMk cId="1272330293" sldId="272"/>
            <ac:picMk id="9" creationId="{DD3D0E56-2716-922D-D9AC-1E25B15069EC}"/>
          </ac:picMkLst>
        </pc:picChg>
      </pc:sldChg>
      <pc:sldChg chg="modSp mod">
        <pc:chgData name="Richard Chalk" userId="287f8aa4f4de1d19" providerId="LiveId" clId="{D95D2AB3-7744-41EE-8A02-FFC124174B7F}" dt="2024-05-01T16:12:14.098" v="18" actId="1035"/>
        <pc:sldMkLst>
          <pc:docMk/>
          <pc:sldMk cId="1318681761" sldId="329"/>
        </pc:sldMkLst>
        <pc:spChg chg="mod">
          <ac:chgData name="Richard Chalk" userId="287f8aa4f4de1d19" providerId="LiveId" clId="{D95D2AB3-7744-41EE-8A02-FFC124174B7F}" dt="2024-05-01T16:11:50.704" v="3" actId="20577"/>
          <ac:spMkLst>
            <pc:docMk/>
            <pc:sldMk cId="1318681761" sldId="329"/>
            <ac:spMk id="4" creationId="{39B30CE5-53A2-E885-D4A2-E6DBD4E473AC}"/>
          </ac:spMkLst>
        </pc:spChg>
        <pc:picChg chg="mod">
          <ac:chgData name="Richard Chalk" userId="287f8aa4f4de1d19" providerId="LiveId" clId="{D95D2AB3-7744-41EE-8A02-FFC124174B7F}" dt="2024-05-01T16:12:14.098" v="18" actId="1035"/>
          <ac:picMkLst>
            <pc:docMk/>
            <pc:sldMk cId="1318681761" sldId="329"/>
            <ac:picMk id="2" creationId="{4C2638D0-894E-D197-AAE6-8F1E7C760BAB}"/>
          </ac:picMkLst>
        </pc:picChg>
      </pc:sldChg>
      <pc:sldChg chg="addSp modSp mod">
        <pc:chgData name="Richard Chalk" userId="287f8aa4f4de1d19" providerId="LiveId" clId="{D95D2AB3-7744-41EE-8A02-FFC124174B7F}" dt="2024-05-01T16:19:40.756" v="104" actId="20577"/>
        <pc:sldMkLst>
          <pc:docMk/>
          <pc:sldMk cId="2773884909" sldId="338"/>
        </pc:sldMkLst>
        <pc:spChg chg="mod">
          <ac:chgData name="Richard Chalk" userId="287f8aa4f4de1d19" providerId="LiveId" clId="{D95D2AB3-7744-41EE-8A02-FFC124174B7F}" dt="2024-05-01T16:19:40.756" v="104" actId="20577"/>
          <ac:spMkLst>
            <pc:docMk/>
            <pc:sldMk cId="2773884909" sldId="338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19:09.748" v="80"/>
          <ac:picMkLst>
            <pc:docMk/>
            <pc:sldMk cId="2773884909" sldId="338"/>
            <ac:picMk id="7" creationId="{FE9D8C57-C833-C0B2-01B2-8354FE6CCD01}"/>
          </ac:picMkLst>
        </pc:picChg>
        <pc:picChg chg="add mod">
          <ac:chgData name="Richard Chalk" userId="287f8aa4f4de1d19" providerId="LiveId" clId="{D95D2AB3-7744-41EE-8A02-FFC124174B7F}" dt="2024-05-01T16:19:23.759" v="91" actId="1036"/>
          <ac:picMkLst>
            <pc:docMk/>
            <pc:sldMk cId="2773884909" sldId="338"/>
            <ac:picMk id="9" creationId="{B0EB4F83-DABB-2199-D62B-6806397983F8}"/>
          </ac:picMkLst>
        </pc:picChg>
      </pc:sldChg>
      <pc:sldChg chg="addSp modSp mod">
        <pc:chgData name="Richard Chalk" userId="287f8aa4f4de1d19" providerId="LiveId" clId="{D95D2AB3-7744-41EE-8A02-FFC124174B7F}" dt="2024-05-01T16:21:01.906" v="172" actId="6549"/>
        <pc:sldMkLst>
          <pc:docMk/>
          <pc:sldMk cId="4058140985" sldId="340"/>
        </pc:sldMkLst>
        <pc:spChg chg="mod">
          <ac:chgData name="Richard Chalk" userId="287f8aa4f4de1d19" providerId="LiveId" clId="{D95D2AB3-7744-41EE-8A02-FFC124174B7F}" dt="2024-05-01T16:20:08.885" v="116" actId="1036"/>
          <ac:spMkLst>
            <pc:docMk/>
            <pc:sldMk cId="4058140985" sldId="340"/>
            <ac:spMk id="2" creationId="{84C486AF-6BC7-A9C3-C780-5C1F2D2A45B1}"/>
          </ac:spMkLst>
        </pc:spChg>
        <pc:spChg chg="mod">
          <ac:chgData name="Richard Chalk" userId="287f8aa4f4de1d19" providerId="LiveId" clId="{D95D2AB3-7744-41EE-8A02-FFC124174B7F}" dt="2024-05-01T16:21:01.906" v="172" actId="6549"/>
          <ac:spMkLst>
            <pc:docMk/>
            <pc:sldMk cId="4058140985" sldId="340"/>
            <ac:spMk id="4" creationId="{39B30CE5-53A2-E885-D4A2-E6DBD4E473AC}"/>
          </ac:spMkLst>
        </pc:spChg>
        <pc:picChg chg="mod">
          <ac:chgData name="Richard Chalk" userId="287f8aa4f4de1d19" providerId="LiveId" clId="{D95D2AB3-7744-41EE-8A02-FFC124174B7F}" dt="2024-05-01T16:20:08.885" v="116" actId="1036"/>
          <ac:picMkLst>
            <pc:docMk/>
            <pc:sldMk cId="4058140985" sldId="340"/>
            <ac:picMk id="3" creationId="{97D3CFEF-3F0C-EF7A-992F-2C21637C5F48}"/>
          </ac:picMkLst>
        </pc:picChg>
        <pc:picChg chg="add mod">
          <ac:chgData name="Richard Chalk" userId="287f8aa4f4de1d19" providerId="LiveId" clId="{D95D2AB3-7744-41EE-8A02-FFC124174B7F}" dt="2024-05-01T16:20:05.943" v="106"/>
          <ac:picMkLst>
            <pc:docMk/>
            <pc:sldMk cId="4058140985" sldId="340"/>
            <ac:picMk id="6" creationId="{59B2FB70-500F-3FBC-1E2C-44B09C807CD3}"/>
          </ac:picMkLst>
        </pc:picChg>
        <pc:picChg chg="add mod">
          <ac:chgData name="Richard Chalk" userId="287f8aa4f4de1d19" providerId="LiveId" clId="{D95D2AB3-7744-41EE-8A02-FFC124174B7F}" dt="2024-05-01T16:20:46.431" v="125" actId="1036"/>
          <ac:picMkLst>
            <pc:docMk/>
            <pc:sldMk cId="4058140985" sldId="340"/>
            <ac:picMk id="8" creationId="{3F76AECF-FD07-D8FD-75E2-8E6ADEF646DD}"/>
          </ac:picMkLst>
        </pc:picChg>
      </pc:sldChg>
      <pc:sldChg chg="addSp modSp del">
        <pc:chgData name="Richard Chalk" userId="287f8aa4f4de1d19" providerId="LiveId" clId="{D95D2AB3-7744-41EE-8A02-FFC124174B7F}" dt="2024-05-01T16:21:46.114" v="180" actId="47"/>
        <pc:sldMkLst>
          <pc:docMk/>
          <pc:sldMk cId="2839847878" sldId="341"/>
        </pc:sldMkLst>
        <pc:picChg chg="add mod">
          <ac:chgData name="Richard Chalk" userId="287f8aa4f4de1d19" providerId="LiveId" clId="{D95D2AB3-7744-41EE-8A02-FFC124174B7F}" dt="2024-05-01T16:21:07.789" v="173"/>
          <ac:picMkLst>
            <pc:docMk/>
            <pc:sldMk cId="2839847878" sldId="341"/>
            <ac:picMk id="2" creationId="{01CE56DA-0EE2-C959-7BBF-68BFD452B10B}"/>
          </ac:picMkLst>
        </pc:picChg>
        <pc:picChg chg="mod">
          <ac:chgData name="Richard Chalk" userId="287f8aa4f4de1d19" providerId="LiveId" clId="{D95D2AB3-7744-41EE-8A02-FFC124174B7F}" dt="2024-05-01T16:21:11.047" v="174" actId="1076"/>
          <ac:picMkLst>
            <pc:docMk/>
            <pc:sldMk cId="2839847878" sldId="341"/>
            <ac:picMk id="1028" creationId="{AEAD412C-1205-A9E5-F913-706014E54D7D}"/>
          </ac:picMkLst>
        </pc:picChg>
      </pc:sldChg>
      <pc:sldChg chg="addSp delSp modSp mod">
        <pc:chgData name="Richard Chalk" userId="287f8aa4f4de1d19" providerId="LiveId" clId="{D95D2AB3-7744-41EE-8A02-FFC124174B7F}" dt="2024-05-01T16:24:01.413" v="197"/>
        <pc:sldMkLst>
          <pc:docMk/>
          <pc:sldMk cId="924281260" sldId="343"/>
        </pc:sldMkLst>
        <pc:picChg chg="add mod">
          <ac:chgData name="Richard Chalk" userId="287f8aa4f4de1d19" providerId="LiveId" clId="{D95D2AB3-7744-41EE-8A02-FFC124174B7F}" dt="2024-05-01T16:24:01.413" v="197"/>
          <ac:picMkLst>
            <pc:docMk/>
            <pc:sldMk cId="924281260" sldId="343"/>
            <ac:picMk id="3" creationId="{4F340624-70AE-F954-C14F-E68C6D751CFE}"/>
          </ac:picMkLst>
        </pc:picChg>
        <pc:picChg chg="del">
          <ac:chgData name="Richard Chalk" userId="287f8aa4f4de1d19" providerId="LiveId" clId="{D95D2AB3-7744-41EE-8A02-FFC124174B7F}" dt="2024-05-01T16:24:01.119" v="196" actId="478"/>
          <ac:picMkLst>
            <pc:docMk/>
            <pc:sldMk cId="924281260" sldId="343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24:49.690" v="251" actId="1037"/>
        <pc:sldMkLst>
          <pc:docMk/>
          <pc:sldMk cId="2938714955" sldId="344"/>
        </pc:sldMkLst>
        <pc:spChg chg="mod">
          <ac:chgData name="Richard Chalk" userId="287f8aa4f4de1d19" providerId="LiveId" clId="{D95D2AB3-7744-41EE-8A02-FFC124174B7F}" dt="2024-05-01T16:24:25.403" v="214" actId="207"/>
          <ac:spMkLst>
            <pc:docMk/>
            <pc:sldMk cId="2938714955" sldId="344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24:15.452" v="199"/>
          <ac:picMkLst>
            <pc:docMk/>
            <pc:sldMk cId="2938714955" sldId="344"/>
            <ac:picMk id="3" creationId="{B14FAA50-C14A-2FBF-294F-43F7EF84C56A}"/>
          </ac:picMkLst>
        </pc:picChg>
        <pc:picChg chg="add mod">
          <ac:chgData name="Richard Chalk" userId="287f8aa4f4de1d19" providerId="LiveId" clId="{D95D2AB3-7744-41EE-8A02-FFC124174B7F}" dt="2024-05-01T16:24:49.690" v="251" actId="1037"/>
          <ac:picMkLst>
            <pc:docMk/>
            <pc:sldMk cId="2938714955" sldId="344"/>
            <ac:picMk id="5" creationId="{A38E9EFD-C89D-8430-166E-BA1D5608BA64}"/>
          </ac:picMkLst>
        </pc:picChg>
        <pc:picChg chg="del">
          <ac:chgData name="Richard Chalk" userId="287f8aa4f4de1d19" providerId="LiveId" clId="{D95D2AB3-7744-41EE-8A02-FFC124174B7F}" dt="2024-05-01T16:24:15.133" v="198" actId="478"/>
          <ac:picMkLst>
            <pc:docMk/>
            <pc:sldMk cId="2938714955" sldId="344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25:34.338" v="267" actId="207"/>
        <pc:sldMkLst>
          <pc:docMk/>
          <pc:sldMk cId="3298669044" sldId="345"/>
        </pc:sldMkLst>
        <pc:spChg chg="mod">
          <ac:chgData name="Richard Chalk" userId="287f8aa4f4de1d19" providerId="LiveId" clId="{D95D2AB3-7744-41EE-8A02-FFC124174B7F}" dt="2024-05-01T16:25:34.338" v="267" actId="207"/>
          <ac:spMkLst>
            <pc:docMk/>
            <pc:sldMk cId="3298669044" sldId="345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25:20.281" v="253"/>
          <ac:picMkLst>
            <pc:docMk/>
            <pc:sldMk cId="3298669044" sldId="345"/>
            <ac:picMk id="2" creationId="{BF065099-69A9-A4B8-B501-943EF68AB886}"/>
          </ac:picMkLst>
        </pc:picChg>
        <pc:picChg chg="del">
          <ac:chgData name="Richard Chalk" userId="287f8aa4f4de1d19" providerId="LiveId" clId="{D95D2AB3-7744-41EE-8A02-FFC124174B7F}" dt="2024-05-01T16:25:19.984" v="252" actId="478"/>
          <ac:picMkLst>
            <pc:docMk/>
            <pc:sldMk cId="3298669044" sldId="345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27:07.566" v="296" actId="207"/>
        <pc:sldMkLst>
          <pc:docMk/>
          <pc:sldMk cId="3476566087" sldId="346"/>
        </pc:sldMkLst>
        <pc:spChg chg="mod">
          <ac:chgData name="Richard Chalk" userId="287f8aa4f4de1d19" providerId="LiveId" clId="{D95D2AB3-7744-41EE-8A02-FFC124174B7F}" dt="2024-05-01T16:27:07.566" v="296" actId="207"/>
          <ac:spMkLst>
            <pc:docMk/>
            <pc:sldMk cId="3476566087" sldId="346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25:53.985" v="269"/>
          <ac:picMkLst>
            <pc:docMk/>
            <pc:sldMk cId="3476566087" sldId="346"/>
            <ac:picMk id="2" creationId="{44A59C15-8F72-B5A5-4E88-75ABE6E3E299}"/>
          </ac:picMkLst>
        </pc:picChg>
        <pc:picChg chg="del">
          <ac:chgData name="Richard Chalk" userId="287f8aa4f4de1d19" providerId="LiveId" clId="{D95D2AB3-7744-41EE-8A02-FFC124174B7F}" dt="2024-05-01T16:25:53.680" v="268" actId="478"/>
          <ac:picMkLst>
            <pc:docMk/>
            <pc:sldMk cId="3476566087" sldId="346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27:35.589" v="307" actId="207"/>
        <pc:sldMkLst>
          <pc:docMk/>
          <pc:sldMk cId="1308596889" sldId="347"/>
        </pc:sldMkLst>
        <pc:spChg chg="mod">
          <ac:chgData name="Richard Chalk" userId="287f8aa4f4de1d19" providerId="LiveId" clId="{D95D2AB3-7744-41EE-8A02-FFC124174B7F}" dt="2024-05-01T16:27:35.589" v="307" actId="207"/>
          <ac:spMkLst>
            <pc:docMk/>
            <pc:sldMk cId="1308596889" sldId="347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26:50.656" v="289"/>
          <ac:picMkLst>
            <pc:docMk/>
            <pc:sldMk cId="1308596889" sldId="347"/>
            <ac:picMk id="2" creationId="{5CBC6D27-4F8F-B22F-8F86-1D29AC6EFD06}"/>
          </ac:picMkLst>
        </pc:picChg>
        <pc:picChg chg="del">
          <ac:chgData name="Richard Chalk" userId="287f8aa4f4de1d19" providerId="LiveId" clId="{D95D2AB3-7744-41EE-8A02-FFC124174B7F}" dt="2024-05-01T16:26:49.702" v="288" actId="478"/>
          <ac:picMkLst>
            <pc:docMk/>
            <pc:sldMk cId="1308596889" sldId="347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29:07.004" v="337" actId="207"/>
        <pc:sldMkLst>
          <pc:docMk/>
          <pc:sldMk cId="3883207364" sldId="348"/>
        </pc:sldMkLst>
        <pc:spChg chg="mod">
          <ac:chgData name="Richard Chalk" userId="287f8aa4f4de1d19" providerId="LiveId" clId="{D95D2AB3-7744-41EE-8A02-FFC124174B7F}" dt="2024-05-01T16:29:07.004" v="337" actId="207"/>
          <ac:spMkLst>
            <pc:docMk/>
            <pc:sldMk cId="3883207364" sldId="348"/>
            <ac:spMk id="4" creationId="{39B30CE5-53A2-E885-D4A2-E6DBD4E473AC}"/>
          </ac:spMkLst>
        </pc:spChg>
        <pc:picChg chg="del">
          <ac:chgData name="Richard Chalk" userId="287f8aa4f4de1d19" providerId="LiveId" clId="{D95D2AB3-7744-41EE-8A02-FFC124174B7F}" dt="2024-05-01T16:28:16.976" v="308" actId="478"/>
          <ac:picMkLst>
            <pc:docMk/>
            <pc:sldMk cId="3883207364" sldId="348"/>
            <ac:picMk id="6" creationId="{30A5C54B-4B4B-EBDA-6030-C909AA112457}"/>
          </ac:picMkLst>
        </pc:picChg>
        <pc:picChg chg="add mod">
          <ac:chgData name="Richard Chalk" userId="287f8aa4f4de1d19" providerId="LiveId" clId="{D95D2AB3-7744-41EE-8A02-FFC124174B7F}" dt="2024-05-01T16:28:17.286" v="309"/>
          <ac:picMkLst>
            <pc:docMk/>
            <pc:sldMk cId="3883207364" sldId="348"/>
            <ac:picMk id="14" creationId="{B2B99613-6C00-4E89-F4CA-710B915C382C}"/>
          </ac:picMkLst>
        </pc:picChg>
        <pc:picChg chg="add mod">
          <ac:chgData name="Richard Chalk" userId="287f8aa4f4de1d19" providerId="LiveId" clId="{D95D2AB3-7744-41EE-8A02-FFC124174B7F}" dt="2024-05-01T16:28:32.044" v="319" actId="1036"/>
          <ac:picMkLst>
            <pc:docMk/>
            <pc:sldMk cId="3883207364" sldId="348"/>
            <ac:picMk id="15" creationId="{AEBF6C68-2CA8-EADA-D079-B33DE413FE38}"/>
          </ac:picMkLst>
        </pc:picChg>
      </pc:sldChg>
      <pc:sldChg chg="addSp delSp modSp mod">
        <pc:chgData name="Richard Chalk" userId="287f8aa4f4de1d19" providerId="LiveId" clId="{D95D2AB3-7744-41EE-8A02-FFC124174B7F}" dt="2024-05-01T16:30:12.813" v="372" actId="1036"/>
        <pc:sldMkLst>
          <pc:docMk/>
          <pc:sldMk cId="2198235054" sldId="349"/>
        </pc:sldMkLst>
        <pc:spChg chg="mod">
          <ac:chgData name="Richard Chalk" userId="287f8aa4f4de1d19" providerId="LiveId" clId="{D95D2AB3-7744-41EE-8A02-FFC124174B7F}" dt="2024-05-01T16:30:09.927" v="354" actId="20577"/>
          <ac:spMkLst>
            <pc:docMk/>
            <pc:sldMk cId="2198235054" sldId="349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29:30.475" v="339"/>
          <ac:picMkLst>
            <pc:docMk/>
            <pc:sldMk cId="2198235054" sldId="349"/>
            <ac:picMk id="2" creationId="{79CF9865-9893-12BC-BBA1-44234719B267}"/>
          </ac:picMkLst>
        </pc:picChg>
        <pc:picChg chg="mod">
          <ac:chgData name="Richard Chalk" userId="287f8aa4f4de1d19" providerId="LiveId" clId="{D95D2AB3-7744-41EE-8A02-FFC124174B7F}" dt="2024-05-01T16:30:12.813" v="372" actId="1036"/>
          <ac:picMkLst>
            <pc:docMk/>
            <pc:sldMk cId="2198235054" sldId="349"/>
            <ac:picMk id="3" creationId="{D202AAF1-6ED9-9B31-7677-A006F37606B0}"/>
          </ac:picMkLst>
        </pc:picChg>
        <pc:picChg chg="del">
          <ac:chgData name="Richard Chalk" userId="287f8aa4f4de1d19" providerId="LiveId" clId="{D95D2AB3-7744-41EE-8A02-FFC124174B7F}" dt="2024-05-01T16:29:30.114" v="338" actId="478"/>
          <ac:picMkLst>
            <pc:docMk/>
            <pc:sldMk cId="2198235054" sldId="349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30:23.536" v="375" actId="207"/>
        <pc:sldMkLst>
          <pc:docMk/>
          <pc:sldMk cId="1511897945" sldId="350"/>
        </pc:sldMkLst>
        <pc:spChg chg="mod">
          <ac:chgData name="Richard Chalk" userId="287f8aa4f4de1d19" providerId="LiveId" clId="{D95D2AB3-7744-41EE-8A02-FFC124174B7F}" dt="2024-05-01T16:30:23.536" v="375" actId="207"/>
          <ac:spMkLst>
            <pc:docMk/>
            <pc:sldMk cId="1511897945" sldId="350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30:20.053" v="374"/>
          <ac:picMkLst>
            <pc:docMk/>
            <pc:sldMk cId="1511897945" sldId="350"/>
            <ac:picMk id="2" creationId="{15F1DBDA-0CD7-805D-1BC6-66BFFC8DDD86}"/>
          </ac:picMkLst>
        </pc:picChg>
        <pc:picChg chg="del">
          <ac:chgData name="Richard Chalk" userId="287f8aa4f4de1d19" providerId="LiveId" clId="{D95D2AB3-7744-41EE-8A02-FFC124174B7F}" dt="2024-05-01T16:30:19.672" v="373" actId="478"/>
          <ac:picMkLst>
            <pc:docMk/>
            <pc:sldMk cId="1511897945" sldId="350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30:32.204" v="378" actId="207"/>
        <pc:sldMkLst>
          <pc:docMk/>
          <pc:sldMk cId="1822801059" sldId="351"/>
        </pc:sldMkLst>
        <pc:spChg chg="mod">
          <ac:chgData name="Richard Chalk" userId="287f8aa4f4de1d19" providerId="LiveId" clId="{D95D2AB3-7744-41EE-8A02-FFC124174B7F}" dt="2024-05-01T16:30:32.204" v="378" actId="207"/>
          <ac:spMkLst>
            <pc:docMk/>
            <pc:sldMk cId="1822801059" sldId="351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30:30.153" v="377"/>
          <ac:picMkLst>
            <pc:docMk/>
            <pc:sldMk cId="1822801059" sldId="351"/>
            <ac:picMk id="2" creationId="{0C53FC9A-1FA9-155B-7ECE-A7B5DA528FA0}"/>
          </ac:picMkLst>
        </pc:picChg>
        <pc:picChg chg="del">
          <ac:chgData name="Richard Chalk" userId="287f8aa4f4de1d19" providerId="LiveId" clId="{D95D2AB3-7744-41EE-8A02-FFC124174B7F}" dt="2024-05-01T16:30:29.708" v="376" actId="478"/>
          <ac:picMkLst>
            <pc:docMk/>
            <pc:sldMk cId="1822801059" sldId="351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30:40.916" v="381" actId="207"/>
        <pc:sldMkLst>
          <pc:docMk/>
          <pc:sldMk cId="2658943920" sldId="352"/>
        </pc:sldMkLst>
        <pc:spChg chg="mod">
          <ac:chgData name="Richard Chalk" userId="287f8aa4f4de1d19" providerId="LiveId" clId="{D95D2AB3-7744-41EE-8A02-FFC124174B7F}" dt="2024-05-01T16:30:40.916" v="381" actId="207"/>
          <ac:spMkLst>
            <pc:docMk/>
            <pc:sldMk cId="2658943920" sldId="352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30:38.494" v="380"/>
          <ac:picMkLst>
            <pc:docMk/>
            <pc:sldMk cId="2658943920" sldId="352"/>
            <ac:picMk id="2" creationId="{16AAD8F8-86B9-77A8-A315-A9AB92101104}"/>
          </ac:picMkLst>
        </pc:picChg>
        <pc:picChg chg="del">
          <ac:chgData name="Richard Chalk" userId="287f8aa4f4de1d19" providerId="LiveId" clId="{D95D2AB3-7744-41EE-8A02-FFC124174B7F}" dt="2024-05-01T16:30:38.117" v="379" actId="478"/>
          <ac:picMkLst>
            <pc:docMk/>
            <pc:sldMk cId="2658943920" sldId="352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30:58.123" v="403" actId="20577"/>
        <pc:sldMkLst>
          <pc:docMk/>
          <pc:sldMk cId="3781018921" sldId="353"/>
        </pc:sldMkLst>
        <pc:spChg chg="mod">
          <ac:chgData name="Richard Chalk" userId="287f8aa4f4de1d19" providerId="LiveId" clId="{D95D2AB3-7744-41EE-8A02-FFC124174B7F}" dt="2024-05-01T16:30:58.123" v="403" actId="20577"/>
          <ac:spMkLst>
            <pc:docMk/>
            <pc:sldMk cId="3781018921" sldId="353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30:47.124" v="383"/>
          <ac:picMkLst>
            <pc:docMk/>
            <pc:sldMk cId="3781018921" sldId="353"/>
            <ac:picMk id="2" creationId="{E83ADA89-7322-6438-97D1-70EE2F111CDE}"/>
          </ac:picMkLst>
        </pc:picChg>
        <pc:picChg chg="del">
          <ac:chgData name="Richard Chalk" userId="287f8aa4f4de1d19" providerId="LiveId" clId="{D95D2AB3-7744-41EE-8A02-FFC124174B7F}" dt="2024-05-01T16:30:46.832" v="382" actId="478"/>
          <ac:picMkLst>
            <pc:docMk/>
            <pc:sldMk cId="3781018921" sldId="353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23:51.481" v="195" actId="207"/>
        <pc:sldMkLst>
          <pc:docMk/>
          <pc:sldMk cId="1775535746" sldId="354"/>
        </pc:sldMkLst>
        <pc:spChg chg="mod">
          <ac:chgData name="Richard Chalk" userId="287f8aa4f4de1d19" providerId="LiveId" clId="{D95D2AB3-7744-41EE-8A02-FFC124174B7F}" dt="2024-05-01T16:23:51.481" v="195" actId="207"/>
          <ac:spMkLst>
            <pc:docMk/>
            <pc:sldMk cId="1775535746" sldId="354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21:48.305" v="182"/>
          <ac:picMkLst>
            <pc:docMk/>
            <pc:sldMk cId="1775535746" sldId="354"/>
            <ac:picMk id="5" creationId="{DD592C0E-6C0A-4210-B6A9-F7D67653D088}"/>
          </ac:picMkLst>
        </pc:picChg>
        <pc:picChg chg="del">
          <ac:chgData name="Richard Chalk" userId="287f8aa4f4de1d19" providerId="LiveId" clId="{D95D2AB3-7744-41EE-8A02-FFC124174B7F}" dt="2024-05-01T16:21:48.011" v="181" actId="478"/>
          <ac:picMkLst>
            <pc:docMk/>
            <pc:sldMk cId="1775535746" sldId="354"/>
            <ac:picMk id="6" creationId="{30A5C54B-4B4B-EBDA-6030-C909AA112457}"/>
          </ac:picMkLst>
        </pc:picChg>
      </pc:sldChg>
      <pc:sldChg chg="del">
        <pc:chgData name="Richard Chalk" userId="287f8aa4f4de1d19" providerId="LiveId" clId="{D95D2AB3-7744-41EE-8A02-FFC124174B7F}" dt="2024-05-01T16:37:56.749" v="698" actId="47"/>
        <pc:sldMkLst>
          <pc:docMk/>
          <pc:sldMk cId="1486985174" sldId="355"/>
        </pc:sldMkLst>
      </pc:sldChg>
      <pc:sldChg chg="addSp delSp modSp mod">
        <pc:chgData name="Richard Chalk" userId="287f8aa4f4de1d19" providerId="LiveId" clId="{D95D2AB3-7744-41EE-8A02-FFC124174B7F}" dt="2024-05-01T16:38:01.828" v="700"/>
        <pc:sldMkLst>
          <pc:docMk/>
          <pc:sldMk cId="75306995" sldId="356"/>
        </pc:sldMkLst>
        <pc:picChg chg="add mod">
          <ac:chgData name="Richard Chalk" userId="287f8aa4f4de1d19" providerId="LiveId" clId="{D95D2AB3-7744-41EE-8A02-FFC124174B7F}" dt="2024-05-01T16:38:01.828" v="700"/>
          <ac:picMkLst>
            <pc:docMk/>
            <pc:sldMk cId="75306995" sldId="356"/>
            <ac:picMk id="3" creationId="{21E85BB2-0ACC-B1DD-B6B5-48B7A5119723}"/>
          </ac:picMkLst>
        </pc:picChg>
        <pc:picChg chg="del">
          <ac:chgData name="Richard Chalk" userId="287f8aa4f4de1d19" providerId="LiveId" clId="{D95D2AB3-7744-41EE-8A02-FFC124174B7F}" dt="2024-05-01T16:38:01.485" v="699" actId="478"/>
          <ac:picMkLst>
            <pc:docMk/>
            <pc:sldMk cId="75306995" sldId="356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39:38.080" v="722" actId="20577"/>
        <pc:sldMkLst>
          <pc:docMk/>
          <pc:sldMk cId="319766070" sldId="357"/>
        </pc:sldMkLst>
        <pc:spChg chg="mod">
          <ac:chgData name="Richard Chalk" userId="287f8aa4f4de1d19" providerId="LiveId" clId="{D95D2AB3-7744-41EE-8A02-FFC124174B7F}" dt="2024-05-01T16:38:27.996" v="708" actId="207"/>
          <ac:spMkLst>
            <pc:docMk/>
            <pc:sldMk cId="319766070" sldId="357"/>
            <ac:spMk id="4" creationId="{39B30CE5-53A2-E885-D4A2-E6DBD4E473AC}"/>
          </ac:spMkLst>
        </pc:spChg>
        <pc:spChg chg="add mod">
          <ac:chgData name="Richard Chalk" userId="287f8aa4f4de1d19" providerId="LiveId" clId="{D95D2AB3-7744-41EE-8A02-FFC124174B7F}" dt="2024-05-01T16:39:38.080" v="722" actId="20577"/>
          <ac:spMkLst>
            <pc:docMk/>
            <pc:sldMk cId="319766070" sldId="357"/>
            <ac:spMk id="7" creationId="{596C842A-498D-CB65-DF50-307999258BEC}"/>
          </ac:spMkLst>
        </pc:spChg>
        <pc:spChg chg="mod">
          <ac:chgData name="Richard Chalk" userId="287f8aa4f4de1d19" providerId="LiveId" clId="{D95D2AB3-7744-41EE-8A02-FFC124174B7F}" dt="2024-05-01T16:39:26.203" v="715" actId="20577"/>
          <ac:spMkLst>
            <pc:docMk/>
            <pc:sldMk cId="319766070" sldId="357"/>
            <ac:spMk id="13" creationId="{81C53483-6280-9FD9-419B-385362BEE863}"/>
          </ac:spMkLst>
        </pc:spChg>
        <pc:picChg chg="add mod">
          <ac:chgData name="Richard Chalk" userId="287f8aa4f4de1d19" providerId="LiveId" clId="{D95D2AB3-7744-41EE-8A02-FFC124174B7F}" dt="2024-05-01T16:39:16.765" v="710"/>
          <ac:picMkLst>
            <pc:docMk/>
            <pc:sldMk cId="319766070" sldId="357"/>
            <ac:picMk id="2" creationId="{F3A42762-E04A-32FF-965D-5E8A698CC16A}"/>
          </ac:picMkLst>
        </pc:picChg>
        <pc:picChg chg="del">
          <ac:chgData name="Richard Chalk" userId="287f8aa4f4de1d19" providerId="LiveId" clId="{D95D2AB3-7744-41EE-8A02-FFC124174B7F}" dt="2024-05-01T16:39:14.495" v="709" actId="478"/>
          <ac:picMkLst>
            <pc:docMk/>
            <pc:sldMk cId="319766070" sldId="357"/>
            <ac:picMk id="6" creationId="{30A5C54B-4B4B-EBDA-6030-C909AA112457}"/>
          </ac:picMkLst>
        </pc:picChg>
      </pc:sldChg>
      <pc:sldChg chg="del">
        <pc:chgData name="Richard Chalk" userId="287f8aa4f4de1d19" providerId="LiveId" clId="{D95D2AB3-7744-41EE-8A02-FFC124174B7F}" dt="2024-05-01T16:40:14.959" v="738" actId="47"/>
        <pc:sldMkLst>
          <pc:docMk/>
          <pc:sldMk cId="3553714272" sldId="358"/>
        </pc:sldMkLst>
      </pc:sldChg>
      <pc:sldChg chg="addSp delSp modSp mod">
        <pc:chgData name="Richard Chalk" userId="287f8aa4f4de1d19" providerId="LiveId" clId="{D95D2AB3-7744-41EE-8A02-FFC124174B7F}" dt="2024-05-01T16:46:18.784" v="748" actId="113"/>
        <pc:sldMkLst>
          <pc:docMk/>
          <pc:sldMk cId="995407167" sldId="359"/>
        </pc:sldMkLst>
        <pc:spChg chg="mod">
          <ac:chgData name="Richard Chalk" userId="287f8aa4f4de1d19" providerId="LiveId" clId="{D95D2AB3-7744-41EE-8A02-FFC124174B7F}" dt="2024-05-01T16:46:18.784" v="748" actId="113"/>
          <ac:spMkLst>
            <pc:docMk/>
            <pc:sldMk cId="995407167" sldId="359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40:20.821" v="740"/>
          <ac:picMkLst>
            <pc:docMk/>
            <pc:sldMk cId="995407167" sldId="359"/>
            <ac:picMk id="2" creationId="{F47D74FD-09D6-039C-C3E4-108E7144ABB8}"/>
          </ac:picMkLst>
        </pc:picChg>
        <pc:picChg chg="del">
          <ac:chgData name="Richard Chalk" userId="287f8aa4f4de1d19" providerId="LiveId" clId="{D95D2AB3-7744-41EE-8A02-FFC124174B7F}" dt="2024-05-01T16:40:20.512" v="739" actId="478"/>
          <ac:picMkLst>
            <pc:docMk/>
            <pc:sldMk cId="995407167" sldId="359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48:54.493" v="757" actId="14100"/>
        <pc:sldMkLst>
          <pc:docMk/>
          <pc:sldMk cId="492243388" sldId="360"/>
        </pc:sldMkLst>
        <pc:spChg chg="mod">
          <ac:chgData name="Richard Chalk" userId="287f8aa4f4de1d19" providerId="LiveId" clId="{D95D2AB3-7744-41EE-8A02-FFC124174B7F}" dt="2024-05-01T16:48:54.493" v="757" actId="14100"/>
          <ac:spMkLst>
            <pc:docMk/>
            <pc:sldMk cId="492243388" sldId="360"/>
            <ac:spMk id="2" creationId="{E0920984-763D-8321-8D25-3001C738E72F}"/>
          </ac:spMkLst>
        </pc:spChg>
        <pc:picChg chg="add mod">
          <ac:chgData name="Richard Chalk" userId="287f8aa4f4de1d19" providerId="LiveId" clId="{D95D2AB3-7744-41EE-8A02-FFC124174B7F}" dt="2024-05-01T16:48:46.179" v="750"/>
          <ac:picMkLst>
            <pc:docMk/>
            <pc:sldMk cId="492243388" sldId="360"/>
            <ac:picMk id="3" creationId="{AFC4EFE5-9996-33E1-F29F-A814EC463641}"/>
          </ac:picMkLst>
        </pc:picChg>
        <pc:picChg chg="del">
          <ac:chgData name="Richard Chalk" userId="287f8aa4f4de1d19" providerId="LiveId" clId="{D95D2AB3-7744-41EE-8A02-FFC124174B7F}" dt="2024-05-01T16:48:45.827" v="749" actId="478"/>
          <ac:picMkLst>
            <pc:docMk/>
            <pc:sldMk cId="492243388" sldId="360"/>
            <ac:picMk id="6" creationId="{30A5C54B-4B4B-EBDA-6030-C909AA112457}"/>
          </ac:picMkLst>
        </pc:picChg>
      </pc:sldChg>
      <pc:sldChg chg="del">
        <pc:chgData name="Richard Chalk" userId="287f8aa4f4de1d19" providerId="LiveId" clId="{D95D2AB3-7744-41EE-8A02-FFC124174B7F}" dt="2024-05-01T16:49:38.787" v="767" actId="47"/>
        <pc:sldMkLst>
          <pc:docMk/>
          <pc:sldMk cId="1902219244" sldId="361"/>
        </pc:sldMkLst>
      </pc:sldChg>
      <pc:sldChg chg="addSp delSp modSp mod modNotesTx">
        <pc:chgData name="Richard Chalk" userId="287f8aa4f4de1d19" providerId="LiveId" clId="{D95D2AB3-7744-41EE-8A02-FFC124174B7F}" dt="2024-05-01T16:51:09.871" v="888" actId="20577"/>
        <pc:sldMkLst>
          <pc:docMk/>
          <pc:sldMk cId="1596014964" sldId="362"/>
        </pc:sldMkLst>
        <pc:spChg chg="mod">
          <ac:chgData name="Richard Chalk" userId="287f8aa4f4de1d19" providerId="LiveId" clId="{D95D2AB3-7744-41EE-8A02-FFC124174B7F}" dt="2024-05-01T16:50:42.668" v="796" actId="207"/>
          <ac:spMkLst>
            <pc:docMk/>
            <pc:sldMk cId="1596014964" sldId="362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6:49:44.434" v="769"/>
          <ac:picMkLst>
            <pc:docMk/>
            <pc:sldMk cId="1596014964" sldId="362"/>
            <ac:picMk id="5" creationId="{331FF70C-1810-AC3B-A821-AC5012E68F3B}"/>
          </ac:picMkLst>
        </pc:picChg>
        <pc:picChg chg="del">
          <ac:chgData name="Richard Chalk" userId="287f8aa4f4de1d19" providerId="LiveId" clId="{D95D2AB3-7744-41EE-8A02-FFC124174B7F}" dt="2024-05-01T16:49:44.004" v="768" actId="478"/>
          <ac:picMkLst>
            <pc:docMk/>
            <pc:sldMk cId="1596014964" sldId="362"/>
            <ac:picMk id="6" creationId="{30A5C54B-4B4B-EBDA-6030-C909AA112457}"/>
          </ac:picMkLst>
        </pc:picChg>
        <pc:picChg chg="add mod">
          <ac:chgData name="Richard Chalk" userId="287f8aa4f4de1d19" providerId="LiveId" clId="{D95D2AB3-7744-41EE-8A02-FFC124174B7F}" dt="2024-05-01T16:50:26.894" v="781" actId="552"/>
          <ac:picMkLst>
            <pc:docMk/>
            <pc:sldMk cId="1596014964" sldId="362"/>
            <ac:picMk id="7" creationId="{F0DEC0E7-BB6F-AE42-599E-330E9F108534}"/>
          </ac:picMkLst>
        </pc:picChg>
        <pc:picChg chg="add mod">
          <ac:chgData name="Richard Chalk" userId="287f8aa4f4de1d19" providerId="LiveId" clId="{D95D2AB3-7744-41EE-8A02-FFC124174B7F}" dt="2024-05-01T16:50:26.894" v="781" actId="552"/>
          <ac:picMkLst>
            <pc:docMk/>
            <pc:sldMk cId="1596014964" sldId="362"/>
            <ac:picMk id="10" creationId="{FC156F05-773E-9A36-C4C5-82417463F21F}"/>
          </ac:picMkLst>
        </pc:picChg>
      </pc:sldChg>
      <pc:sldChg chg="addSp delSp modSp mod">
        <pc:chgData name="Richard Chalk" userId="287f8aa4f4de1d19" providerId="LiveId" clId="{D95D2AB3-7744-41EE-8A02-FFC124174B7F}" dt="2024-05-01T18:42:03.493" v="1272" actId="6549"/>
        <pc:sldMkLst>
          <pc:docMk/>
          <pc:sldMk cId="1577827772" sldId="363"/>
        </pc:sldMkLst>
        <pc:spChg chg="mod">
          <ac:chgData name="Richard Chalk" userId="287f8aa4f4de1d19" providerId="LiveId" clId="{D95D2AB3-7744-41EE-8A02-FFC124174B7F}" dt="2024-05-01T18:42:03.493" v="1272" actId="6549"/>
          <ac:spMkLst>
            <pc:docMk/>
            <pc:sldMk cId="1577827772" sldId="363"/>
            <ac:spMk id="4" creationId="{39B30CE5-53A2-E885-D4A2-E6DBD4E473AC}"/>
          </ac:spMkLst>
        </pc:spChg>
        <pc:spChg chg="mod">
          <ac:chgData name="Richard Chalk" userId="287f8aa4f4de1d19" providerId="LiveId" clId="{D95D2AB3-7744-41EE-8A02-FFC124174B7F}" dt="2024-05-01T18:28:14.293" v="938" actId="1035"/>
          <ac:spMkLst>
            <pc:docMk/>
            <pc:sldMk cId="1577827772" sldId="363"/>
            <ac:spMk id="8" creationId="{2ACCAA5D-EA04-3458-7CC3-DA55DB5A783E}"/>
          </ac:spMkLst>
        </pc:spChg>
        <pc:spChg chg="add mod">
          <ac:chgData name="Richard Chalk" userId="287f8aa4f4de1d19" providerId="LiveId" clId="{D95D2AB3-7744-41EE-8A02-FFC124174B7F}" dt="2024-05-01T18:28:07.910" v="937" actId="164"/>
          <ac:spMkLst>
            <pc:docMk/>
            <pc:sldMk cId="1577827772" sldId="363"/>
            <ac:spMk id="10" creationId="{E5F6A092-7243-E94A-EE7C-2A0C81FCC060}"/>
          </ac:spMkLst>
        </pc:spChg>
        <pc:spChg chg="add mod">
          <ac:chgData name="Richard Chalk" userId="287f8aa4f4de1d19" providerId="LiveId" clId="{D95D2AB3-7744-41EE-8A02-FFC124174B7F}" dt="2024-05-01T18:41:54.926" v="1241" actId="1035"/>
          <ac:spMkLst>
            <pc:docMk/>
            <pc:sldMk cId="1577827772" sldId="363"/>
            <ac:spMk id="12" creationId="{167785B0-5EA7-D34A-CC38-057F2CE5B930}"/>
          </ac:spMkLst>
        </pc:spChg>
        <pc:spChg chg="add mod">
          <ac:chgData name="Richard Chalk" userId="287f8aa4f4de1d19" providerId="LiveId" clId="{D95D2AB3-7744-41EE-8A02-FFC124174B7F}" dt="2024-05-01T18:41:59.267" v="1267" actId="1036"/>
          <ac:spMkLst>
            <pc:docMk/>
            <pc:sldMk cId="1577827772" sldId="363"/>
            <ac:spMk id="13" creationId="{18B87D9A-6E1C-30BA-6695-4B7A8B1655E9}"/>
          </ac:spMkLst>
        </pc:spChg>
        <pc:spChg chg="add del mod">
          <ac:chgData name="Richard Chalk" userId="287f8aa4f4de1d19" providerId="LiveId" clId="{D95D2AB3-7744-41EE-8A02-FFC124174B7F}" dt="2024-05-01T18:41:49.187" v="1213" actId="478"/>
          <ac:spMkLst>
            <pc:docMk/>
            <pc:sldMk cId="1577827772" sldId="363"/>
            <ac:spMk id="14" creationId="{B0ABA73C-C818-F790-A298-39193D62EF9B}"/>
          </ac:spMkLst>
        </pc:spChg>
        <pc:grpChg chg="add mod">
          <ac:chgData name="Richard Chalk" userId="287f8aa4f4de1d19" providerId="LiveId" clId="{D95D2AB3-7744-41EE-8A02-FFC124174B7F}" dt="2024-05-01T18:28:07.910" v="937" actId="164"/>
          <ac:grpSpMkLst>
            <pc:docMk/>
            <pc:sldMk cId="1577827772" sldId="363"/>
            <ac:grpSpMk id="11" creationId="{83642BA7-228C-0825-558E-C34AC8ACF090}"/>
          </ac:grpSpMkLst>
        </pc:grpChg>
        <pc:picChg chg="add mod">
          <ac:chgData name="Richard Chalk" userId="287f8aa4f4de1d19" providerId="LiveId" clId="{D95D2AB3-7744-41EE-8A02-FFC124174B7F}" dt="2024-05-01T18:26:36.954" v="890"/>
          <ac:picMkLst>
            <pc:docMk/>
            <pc:sldMk cId="1577827772" sldId="363"/>
            <ac:picMk id="3" creationId="{431A9671-9EC1-AEEB-6A96-02690510F7C9}"/>
          </ac:picMkLst>
        </pc:picChg>
        <pc:picChg chg="del">
          <ac:chgData name="Richard Chalk" userId="287f8aa4f4de1d19" providerId="LiveId" clId="{D95D2AB3-7744-41EE-8A02-FFC124174B7F}" dt="2024-05-01T18:26:36.599" v="889" actId="478"/>
          <ac:picMkLst>
            <pc:docMk/>
            <pc:sldMk cId="1577827772" sldId="363"/>
            <ac:picMk id="6" creationId="{30A5C54B-4B4B-EBDA-6030-C909AA112457}"/>
          </ac:picMkLst>
        </pc:picChg>
        <pc:picChg chg="add mod">
          <ac:chgData name="Richard Chalk" userId="287f8aa4f4de1d19" providerId="LiveId" clId="{D95D2AB3-7744-41EE-8A02-FFC124174B7F}" dt="2024-05-01T18:28:07.910" v="937" actId="164"/>
          <ac:picMkLst>
            <pc:docMk/>
            <pc:sldMk cId="1577827772" sldId="363"/>
            <ac:picMk id="9" creationId="{B6C1D14E-D69C-AD86-9161-20419B6C1C53}"/>
          </ac:picMkLst>
        </pc:picChg>
      </pc:sldChg>
      <pc:sldChg chg="addSp delSp modSp mod modNotesTx">
        <pc:chgData name="Richard Chalk" userId="287f8aa4f4de1d19" providerId="LiveId" clId="{D95D2AB3-7744-41EE-8A02-FFC124174B7F}" dt="2024-05-01T18:30:31.103" v="1089" actId="207"/>
        <pc:sldMkLst>
          <pc:docMk/>
          <pc:sldMk cId="4020549239" sldId="364"/>
        </pc:sldMkLst>
        <pc:spChg chg="mod">
          <ac:chgData name="Richard Chalk" userId="287f8aa4f4de1d19" providerId="LiveId" clId="{D95D2AB3-7744-41EE-8A02-FFC124174B7F}" dt="2024-05-01T18:30:31.103" v="1089" actId="207"/>
          <ac:spMkLst>
            <pc:docMk/>
            <pc:sldMk cId="4020549239" sldId="364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8:28:42.454" v="951"/>
          <ac:picMkLst>
            <pc:docMk/>
            <pc:sldMk cId="4020549239" sldId="364"/>
            <ac:picMk id="2" creationId="{E06BE85F-657A-C087-8F3A-F5584DD44A3B}"/>
          </ac:picMkLst>
        </pc:picChg>
        <pc:picChg chg="del">
          <ac:chgData name="Richard Chalk" userId="287f8aa4f4de1d19" providerId="LiveId" clId="{D95D2AB3-7744-41EE-8A02-FFC124174B7F}" dt="2024-05-01T18:28:42.131" v="950" actId="478"/>
          <ac:picMkLst>
            <pc:docMk/>
            <pc:sldMk cId="4020549239" sldId="364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8:35:35.160" v="1108"/>
        <pc:sldMkLst>
          <pc:docMk/>
          <pc:sldMk cId="3756294968" sldId="365"/>
        </pc:sldMkLst>
        <pc:spChg chg="mod">
          <ac:chgData name="Richard Chalk" userId="287f8aa4f4de1d19" providerId="LiveId" clId="{D95D2AB3-7744-41EE-8A02-FFC124174B7F}" dt="2024-05-01T18:35:30.643" v="1106" actId="207"/>
          <ac:spMkLst>
            <pc:docMk/>
            <pc:sldMk cId="3756294968" sldId="365"/>
            <ac:spMk id="4" creationId="{39B30CE5-53A2-E885-D4A2-E6DBD4E473AC}"/>
          </ac:spMkLst>
        </pc:spChg>
        <pc:spChg chg="mod">
          <ac:chgData name="Richard Chalk" userId="287f8aa4f4de1d19" providerId="LiveId" clId="{D95D2AB3-7744-41EE-8A02-FFC124174B7F}" dt="2024-05-01T18:35:25.518" v="1105" actId="20577"/>
          <ac:spMkLst>
            <pc:docMk/>
            <pc:sldMk cId="3756294968" sldId="365"/>
            <ac:spMk id="92" creationId="{00000000-0000-0000-0000-000000000000}"/>
          </ac:spMkLst>
        </pc:spChg>
        <pc:picChg chg="add mod">
          <ac:chgData name="Richard Chalk" userId="287f8aa4f4de1d19" providerId="LiveId" clId="{D95D2AB3-7744-41EE-8A02-FFC124174B7F}" dt="2024-05-01T18:35:22.786" v="1097" actId="1076"/>
          <ac:picMkLst>
            <pc:docMk/>
            <pc:sldMk cId="3756294968" sldId="365"/>
            <ac:picMk id="3" creationId="{7D055A4B-92BD-F7D6-203F-283DF547F940}"/>
          </ac:picMkLst>
        </pc:picChg>
        <pc:picChg chg="add mod">
          <ac:chgData name="Richard Chalk" userId="287f8aa4f4de1d19" providerId="LiveId" clId="{D95D2AB3-7744-41EE-8A02-FFC124174B7F}" dt="2024-05-01T18:35:35.160" v="1108"/>
          <ac:picMkLst>
            <pc:docMk/>
            <pc:sldMk cId="3756294968" sldId="365"/>
            <ac:picMk id="5" creationId="{25DDD7EC-4B71-B2FA-929F-1A50326F03AE}"/>
          </ac:picMkLst>
        </pc:picChg>
        <pc:picChg chg="del">
          <ac:chgData name="Richard Chalk" userId="287f8aa4f4de1d19" providerId="LiveId" clId="{D95D2AB3-7744-41EE-8A02-FFC124174B7F}" dt="2024-05-01T18:35:32.786" v="1107" actId="478"/>
          <ac:picMkLst>
            <pc:docMk/>
            <pc:sldMk cId="3756294968" sldId="365"/>
            <ac:picMk id="6" creationId="{30A5C54B-4B4B-EBDA-6030-C909AA112457}"/>
          </ac:picMkLst>
        </pc:picChg>
        <pc:picChg chg="del">
          <ac:chgData name="Richard Chalk" userId="287f8aa4f4de1d19" providerId="LiveId" clId="{D95D2AB3-7744-41EE-8A02-FFC124174B7F}" dt="2024-05-01T18:35:15.640" v="1093" actId="478"/>
          <ac:picMkLst>
            <pc:docMk/>
            <pc:sldMk cId="3756294968" sldId="365"/>
            <ac:picMk id="8" creationId="{8468D300-8885-14A5-4AC9-B28F9D08CA66}"/>
          </ac:picMkLst>
        </pc:picChg>
      </pc:sldChg>
      <pc:sldChg chg="addSp delSp modSp mod">
        <pc:chgData name="Richard Chalk" userId="287f8aa4f4de1d19" providerId="LiveId" clId="{D95D2AB3-7744-41EE-8A02-FFC124174B7F}" dt="2024-05-01T18:36:12.924" v="1115"/>
        <pc:sldMkLst>
          <pc:docMk/>
          <pc:sldMk cId="907182917" sldId="366"/>
        </pc:sldMkLst>
        <pc:spChg chg="mod">
          <ac:chgData name="Richard Chalk" userId="287f8aa4f4de1d19" providerId="LiveId" clId="{D95D2AB3-7744-41EE-8A02-FFC124174B7F}" dt="2024-05-01T18:35:49.703" v="1110" actId="207"/>
          <ac:spMkLst>
            <pc:docMk/>
            <pc:sldMk cId="907182917" sldId="366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8:36:12.924" v="1115"/>
          <ac:picMkLst>
            <pc:docMk/>
            <pc:sldMk cId="907182917" sldId="366"/>
            <ac:picMk id="2" creationId="{32AF4C9E-87BF-5347-D05B-395BED25EE7C}"/>
          </ac:picMkLst>
        </pc:picChg>
        <pc:picChg chg="del">
          <ac:chgData name="Richard Chalk" userId="287f8aa4f4de1d19" providerId="LiveId" clId="{D95D2AB3-7744-41EE-8A02-FFC124174B7F}" dt="2024-05-01T18:36:12.412" v="1114" actId="478"/>
          <ac:picMkLst>
            <pc:docMk/>
            <pc:sldMk cId="907182917" sldId="366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8:36:14.774" v="1117"/>
        <pc:sldMkLst>
          <pc:docMk/>
          <pc:sldMk cId="2219594067" sldId="367"/>
        </pc:sldMkLst>
        <pc:spChg chg="mod">
          <ac:chgData name="Richard Chalk" userId="287f8aa4f4de1d19" providerId="LiveId" clId="{D95D2AB3-7744-41EE-8A02-FFC124174B7F}" dt="2024-05-01T18:36:02.612" v="1111" actId="207"/>
          <ac:spMkLst>
            <pc:docMk/>
            <pc:sldMk cId="2219594067" sldId="367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8:36:14.774" v="1117"/>
          <ac:picMkLst>
            <pc:docMk/>
            <pc:sldMk cId="2219594067" sldId="367"/>
            <ac:picMk id="2" creationId="{201E418D-EECB-2797-139C-4B3AAD5CD430}"/>
          </ac:picMkLst>
        </pc:picChg>
        <pc:picChg chg="del">
          <ac:chgData name="Richard Chalk" userId="287f8aa4f4de1d19" providerId="LiveId" clId="{D95D2AB3-7744-41EE-8A02-FFC124174B7F}" dt="2024-05-01T18:36:14.432" v="1116" actId="478"/>
          <ac:picMkLst>
            <pc:docMk/>
            <pc:sldMk cId="2219594067" sldId="367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8:36:22.049" v="1120" actId="207"/>
        <pc:sldMkLst>
          <pc:docMk/>
          <pc:sldMk cId="2384149175" sldId="368"/>
        </pc:sldMkLst>
        <pc:spChg chg="mod">
          <ac:chgData name="Richard Chalk" userId="287f8aa4f4de1d19" providerId="LiveId" clId="{D95D2AB3-7744-41EE-8A02-FFC124174B7F}" dt="2024-05-01T18:36:22.049" v="1120" actId="207"/>
          <ac:spMkLst>
            <pc:docMk/>
            <pc:sldMk cId="2384149175" sldId="368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8:36:20.143" v="1119"/>
          <ac:picMkLst>
            <pc:docMk/>
            <pc:sldMk cId="2384149175" sldId="368"/>
            <ac:picMk id="2" creationId="{5A2E0ED2-974B-688F-DCBB-54479616E4D3}"/>
          </ac:picMkLst>
        </pc:picChg>
        <pc:picChg chg="del">
          <ac:chgData name="Richard Chalk" userId="287f8aa4f4de1d19" providerId="LiveId" clId="{D95D2AB3-7744-41EE-8A02-FFC124174B7F}" dt="2024-05-01T18:36:19.759" v="1118" actId="478"/>
          <ac:picMkLst>
            <pc:docMk/>
            <pc:sldMk cId="2384149175" sldId="368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8:38:48.578" v="1193" actId="14100"/>
        <pc:sldMkLst>
          <pc:docMk/>
          <pc:sldMk cId="930951203" sldId="369"/>
        </pc:sldMkLst>
        <pc:spChg chg="add mod">
          <ac:chgData name="Richard Chalk" userId="287f8aa4f4de1d19" providerId="LiveId" clId="{D95D2AB3-7744-41EE-8A02-FFC124174B7F}" dt="2024-05-01T18:38:48.578" v="1193" actId="14100"/>
          <ac:spMkLst>
            <pc:docMk/>
            <pc:sldMk cId="930951203" sldId="369"/>
            <ac:spMk id="3" creationId="{800402EB-25D5-5038-B82D-54DDD953F802}"/>
          </ac:spMkLst>
        </pc:spChg>
        <pc:spChg chg="mod">
          <ac:chgData name="Richard Chalk" userId="287f8aa4f4de1d19" providerId="LiveId" clId="{D95D2AB3-7744-41EE-8A02-FFC124174B7F}" dt="2024-05-01T18:36:35.976" v="1128" actId="20577"/>
          <ac:spMkLst>
            <pc:docMk/>
            <pc:sldMk cId="930951203" sldId="369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8:36:31.299" v="1122"/>
          <ac:picMkLst>
            <pc:docMk/>
            <pc:sldMk cId="930951203" sldId="369"/>
            <ac:picMk id="2" creationId="{7BBDA220-ED91-2723-5C00-BAA9E866FE3F}"/>
          </ac:picMkLst>
        </pc:picChg>
        <pc:picChg chg="mod">
          <ac:chgData name="Richard Chalk" userId="287f8aa4f4de1d19" providerId="LiveId" clId="{D95D2AB3-7744-41EE-8A02-FFC124174B7F}" dt="2024-05-01T18:38:23.761" v="1175" actId="1582"/>
          <ac:picMkLst>
            <pc:docMk/>
            <pc:sldMk cId="930951203" sldId="369"/>
            <ac:picMk id="5" creationId="{E7FF12A1-78B2-1594-2CA5-6E0457DAC658}"/>
          </ac:picMkLst>
        </pc:picChg>
        <pc:picChg chg="del">
          <ac:chgData name="Richard Chalk" userId="287f8aa4f4de1d19" providerId="LiveId" clId="{D95D2AB3-7744-41EE-8A02-FFC124174B7F}" dt="2024-05-01T18:36:30.506" v="1121" actId="478"/>
          <ac:picMkLst>
            <pc:docMk/>
            <pc:sldMk cId="930951203" sldId="369"/>
            <ac:picMk id="6" creationId="{30A5C54B-4B4B-EBDA-6030-C909AA112457}"/>
          </ac:picMkLst>
        </pc:picChg>
      </pc:sldChg>
      <pc:sldChg chg="del ord">
        <pc:chgData name="Richard Chalk" userId="287f8aa4f4de1d19" providerId="LiveId" clId="{D95D2AB3-7744-41EE-8A02-FFC124174B7F}" dt="2024-05-01T18:41:28.866" v="1212" actId="47"/>
        <pc:sldMkLst>
          <pc:docMk/>
          <pc:sldMk cId="3961027923" sldId="370"/>
        </pc:sldMkLst>
      </pc:sldChg>
      <pc:sldChg chg="addSp delSp modSp mod">
        <pc:chgData name="Richard Chalk" userId="287f8aa4f4de1d19" providerId="LiveId" clId="{D95D2AB3-7744-41EE-8A02-FFC124174B7F}" dt="2024-05-01T18:40:36.966" v="1198" actId="1076"/>
        <pc:sldMkLst>
          <pc:docMk/>
          <pc:sldMk cId="3276602793" sldId="371"/>
        </pc:sldMkLst>
        <pc:picChg chg="add mod">
          <ac:chgData name="Richard Chalk" userId="287f8aa4f4de1d19" providerId="LiveId" clId="{D95D2AB3-7744-41EE-8A02-FFC124174B7F}" dt="2024-05-01T18:36:51.846" v="1130"/>
          <ac:picMkLst>
            <pc:docMk/>
            <pc:sldMk cId="3276602793" sldId="371"/>
            <ac:picMk id="2" creationId="{B65FB451-5B91-D637-4D11-F25CCB48DDC0}"/>
          </ac:picMkLst>
        </pc:picChg>
        <pc:picChg chg="mod">
          <ac:chgData name="Richard Chalk" userId="287f8aa4f4de1d19" providerId="LiveId" clId="{D95D2AB3-7744-41EE-8A02-FFC124174B7F}" dt="2024-05-01T18:39:50.988" v="1195" actId="1582"/>
          <ac:picMkLst>
            <pc:docMk/>
            <pc:sldMk cId="3276602793" sldId="371"/>
            <ac:picMk id="3" creationId="{57675E04-2B9E-250A-DA06-95181A7EA0C6}"/>
          </ac:picMkLst>
        </pc:picChg>
        <pc:picChg chg="del">
          <ac:chgData name="Richard Chalk" userId="287f8aa4f4de1d19" providerId="LiveId" clId="{D95D2AB3-7744-41EE-8A02-FFC124174B7F}" dt="2024-05-01T18:36:51.052" v="1129" actId="478"/>
          <ac:picMkLst>
            <pc:docMk/>
            <pc:sldMk cId="3276602793" sldId="371"/>
            <ac:picMk id="6" creationId="{30A5C54B-4B4B-EBDA-6030-C909AA112457}"/>
          </ac:picMkLst>
        </pc:picChg>
        <pc:picChg chg="add mod">
          <ac:chgData name="Richard Chalk" userId="287f8aa4f4de1d19" providerId="LiveId" clId="{D95D2AB3-7744-41EE-8A02-FFC124174B7F}" dt="2024-05-01T18:40:36.966" v="1198" actId="1076"/>
          <ac:picMkLst>
            <pc:docMk/>
            <pc:sldMk cId="3276602793" sldId="371"/>
            <ac:picMk id="2050" creationId="{7841EEAE-BE2B-099D-E651-9F80A2334237}"/>
          </ac:picMkLst>
        </pc:picChg>
      </pc:sldChg>
      <pc:sldChg chg="addSp delSp modSp mod">
        <pc:chgData name="Richard Chalk" userId="287f8aa4f4de1d19" providerId="LiveId" clId="{D95D2AB3-7744-41EE-8A02-FFC124174B7F}" dt="2024-05-01T18:43:00.298" v="1301" actId="1035"/>
        <pc:sldMkLst>
          <pc:docMk/>
          <pc:sldMk cId="816224172" sldId="372"/>
        </pc:sldMkLst>
        <pc:spChg chg="mod">
          <ac:chgData name="Richard Chalk" userId="287f8aa4f4de1d19" providerId="LiveId" clId="{D95D2AB3-7744-41EE-8A02-FFC124174B7F}" dt="2024-05-01T18:43:00.298" v="1301" actId="1035"/>
          <ac:spMkLst>
            <pc:docMk/>
            <pc:sldMk cId="816224172" sldId="372"/>
            <ac:spMk id="10" creationId="{8E1A4ECB-ED20-C5F1-E928-F1BD9271F6F3}"/>
          </ac:spMkLst>
        </pc:spChg>
        <pc:picChg chg="del">
          <ac:chgData name="Richard Chalk" userId="287f8aa4f4de1d19" providerId="LiveId" clId="{D95D2AB3-7744-41EE-8A02-FFC124174B7F}" dt="2024-05-01T18:40:43.911" v="1199" actId="478"/>
          <ac:picMkLst>
            <pc:docMk/>
            <pc:sldMk cId="816224172" sldId="372"/>
            <ac:picMk id="6" creationId="{30A5C54B-4B4B-EBDA-6030-C909AA112457}"/>
          </ac:picMkLst>
        </pc:picChg>
        <pc:picChg chg="mod">
          <ac:chgData name="Richard Chalk" userId="287f8aa4f4de1d19" providerId="LiveId" clId="{D95D2AB3-7744-41EE-8A02-FFC124174B7F}" dt="2024-05-01T18:43:00.298" v="1301" actId="1035"/>
          <ac:picMkLst>
            <pc:docMk/>
            <pc:sldMk cId="816224172" sldId="372"/>
            <ac:picMk id="11" creationId="{C672FB7E-B0B4-BB6C-AB89-C7D9DFE2F093}"/>
          </ac:picMkLst>
        </pc:picChg>
        <pc:picChg chg="add mod">
          <ac:chgData name="Richard Chalk" userId="287f8aa4f4de1d19" providerId="LiveId" clId="{D95D2AB3-7744-41EE-8A02-FFC124174B7F}" dt="2024-05-01T18:40:44.227" v="1200"/>
          <ac:picMkLst>
            <pc:docMk/>
            <pc:sldMk cId="816224172" sldId="372"/>
            <ac:picMk id="12" creationId="{859DB66A-0F33-88F6-D8FF-4A39B2BEAB9B}"/>
          </ac:picMkLst>
        </pc:picChg>
      </pc:sldChg>
      <pc:sldChg chg="addSp delSp modSp mod">
        <pc:chgData name="Richard Chalk" userId="287f8aa4f4de1d19" providerId="LiveId" clId="{D95D2AB3-7744-41EE-8A02-FFC124174B7F}" dt="2024-05-01T18:43:03.851" v="1303"/>
        <pc:sldMkLst>
          <pc:docMk/>
          <pc:sldMk cId="961383811" sldId="373"/>
        </pc:sldMkLst>
        <pc:picChg chg="add mod">
          <ac:chgData name="Richard Chalk" userId="287f8aa4f4de1d19" providerId="LiveId" clId="{D95D2AB3-7744-41EE-8A02-FFC124174B7F}" dt="2024-05-01T18:43:03.851" v="1303"/>
          <ac:picMkLst>
            <pc:docMk/>
            <pc:sldMk cId="961383811" sldId="373"/>
            <ac:picMk id="2" creationId="{65C22E0C-73CE-D263-7333-546C2E8C7627}"/>
          </ac:picMkLst>
        </pc:picChg>
        <pc:picChg chg="del">
          <ac:chgData name="Richard Chalk" userId="287f8aa4f4de1d19" providerId="LiveId" clId="{D95D2AB3-7744-41EE-8A02-FFC124174B7F}" dt="2024-05-01T18:43:03.515" v="1302" actId="478"/>
          <ac:picMkLst>
            <pc:docMk/>
            <pc:sldMk cId="961383811" sldId="373"/>
            <ac:picMk id="6" creationId="{30A5C54B-4B4B-EBDA-6030-C909AA112457}"/>
          </ac:picMkLst>
        </pc:picChg>
      </pc:sldChg>
      <pc:sldChg chg="addSp delSp modSp mod modNotesTx">
        <pc:chgData name="Richard Chalk" userId="287f8aa4f4de1d19" providerId="LiveId" clId="{D95D2AB3-7744-41EE-8A02-FFC124174B7F}" dt="2024-05-01T19:10:34.675" v="1823" actId="1035"/>
        <pc:sldMkLst>
          <pc:docMk/>
          <pc:sldMk cId="329402907" sldId="374"/>
        </pc:sldMkLst>
        <pc:spChg chg="mod">
          <ac:chgData name="Richard Chalk" userId="287f8aa4f4de1d19" providerId="LiveId" clId="{D95D2AB3-7744-41EE-8A02-FFC124174B7F}" dt="2024-05-01T19:10:28.916" v="1815" actId="14100"/>
          <ac:spMkLst>
            <pc:docMk/>
            <pc:sldMk cId="329402907" sldId="374"/>
            <ac:spMk id="5" creationId="{87B8BA42-7BA3-E561-E31F-4CA8B4455FF4}"/>
          </ac:spMkLst>
        </pc:spChg>
        <pc:spChg chg="mod">
          <ac:chgData name="Richard Chalk" userId="287f8aa4f4de1d19" providerId="LiveId" clId="{D95D2AB3-7744-41EE-8A02-FFC124174B7F}" dt="2024-05-01T19:10:34.675" v="1823" actId="1035"/>
          <ac:spMkLst>
            <pc:docMk/>
            <pc:sldMk cId="329402907" sldId="374"/>
            <ac:spMk id="8" creationId="{B60C994D-DCB6-2E24-5724-D47149EE61C9}"/>
          </ac:spMkLst>
        </pc:spChg>
        <pc:picChg chg="del">
          <ac:chgData name="Richard Chalk" userId="287f8aa4f4de1d19" providerId="LiveId" clId="{D95D2AB3-7744-41EE-8A02-FFC124174B7F}" dt="2024-05-01T19:10:03.162" v="1758" actId="478"/>
          <ac:picMkLst>
            <pc:docMk/>
            <pc:sldMk cId="329402907" sldId="374"/>
            <ac:picMk id="3" creationId="{3E932929-391F-F0A3-33B9-826606FD91B5}"/>
          </ac:picMkLst>
        </pc:picChg>
        <pc:picChg chg="del">
          <ac:chgData name="Richard Chalk" userId="287f8aa4f4de1d19" providerId="LiveId" clId="{D95D2AB3-7744-41EE-8A02-FFC124174B7F}" dt="2024-05-01T18:44:04.691" v="1306" actId="478"/>
          <ac:picMkLst>
            <pc:docMk/>
            <pc:sldMk cId="329402907" sldId="374"/>
            <ac:picMk id="6" creationId="{30A5C54B-4B4B-EBDA-6030-C909AA112457}"/>
          </ac:picMkLst>
        </pc:picChg>
        <pc:picChg chg="add mod">
          <ac:chgData name="Richard Chalk" userId="287f8aa4f4de1d19" providerId="LiveId" clId="{D95D2AB3-7744-41EE-8A02-FFC124174B7F}" dt="2024-05-01T18:44:05.363" v="1307"/>
          <ac:picMkLst>
            <pc:docMk/>
            <pc:sldMk cId="329402907" sldId="374"/>
            <ac:picMk id="12" creationId="{B261E058-F431-600D-F0E7-821BE4BB342A}"/>
          </ac:picMkLst>
        </pc:picChg>
        <pc:picChg chg="add mod ord">
          <ac:chgData name="Richard Chalk" userId="287f8aa4f4de1d19" providerId="LiveId" clId="{D95D2AB3-7744-41EE-8A02-FFC124174B7F}" dt="2024-05-01T19:10:13.817" v="1773" actId="1036"/>
          <ac:picMkLst>
            <pc:docMk/>
            <pc:sldMk cId="329402907" sldId="374"/>
            <ac:picMk id="14" creationId="{B7E1FD31-EADA-8605-0FE5-8AA6F25486F2}"/>
          </ac:picMkLst>
        </pc:picChg>
      </pc:sldChg>
      <pc:sldChg chg="addSp delSp modSp mod">
        <pc:chgData name="Richard Chalk" userId="287f8aa4f4de1d19" providerId="LiveId" clId="{D95D2AB3-7744-41EE-8A02-FFC124174B7F}" dt="2024-05-01T18:43:45.807" v="1305"/>
        <pc:sldMkLst>
          <pc:docMk/>
          <pc:sldMk cId="1707956489" sldId="375"/>
        </pc:sldMkLst>
        <pc:picChg chg="add mod">
          <ac:chgData name="Richard Chalk" userId="287f8aa4f4de1d19" providerId="LiveId" clId="{D95D2AB3-7744-41EE-8A02-FFC124174B7F}" dt="2024-05-01T18:43:45.807" v="1305"/>
          <ac:picMkLst>
            <pc:docMk/>
            <pc:sldMk cId="1707956489" sldId="375"/>
            <ac:picMk id="2" creationId="{C8F05731-CA8B-8E06-FB2C-B4E371A82A7B}"/>
          </ac:picMkLst>
        </pc:picChg>
        <pc:picChg chg="del">
          <ac:chgData name="Richard Chalk" userId="287f8aa4f4de1d19" providerId="LiveId" clId="{D95D2AB3-7744-41EE-8A02-FFC124174B7F}" dt="2024-05-01T18:43:45.432" v="1304" actId="478"/>
          <ac:picMkLst>
            <pc:docMk/>
            <pc:sldMk cId="1707956489" sldId="375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8:47:59.512" v="1392" actId="207"/>
        <pc:sldMkLst>
          <pc:docMk/>
          <pc:sldMk cId="2468625449" sldId="376"/>
        </pc:sldMkLst>
        <pc:spChg chg="mod">
          <ac:chgData name="Richard Chalk" userId="287f8aa4f4de1d19" providerId="LiveId" clId="{D95D2AB3-7744-41EE-8A02-FFC124174B7F}" dt="2024-05-01T18:47:59.512" v="1392" actId="207"/>
          <ac:spMkLst>
            <pc:docMk/>
            <pc:sldMk cId="2468625449" sldId="376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8:47:36.130" v="1381" actId="1037"/>
          <ac:picMkLst>
            <pc:docMk/>
            <pc:sldMk cId="2468625449" sldId="376"/>
            <ac:picMk id="3" creationId="{A7BD4926-A687-BA25-D5E6-DF79FD37E613}"/>
          </ac:picMkLst>
        </pc:picChg>
        <pc:picChg chg="del">
          <ac:chgData name="Richard Chalk" userId="287f8aa4f4de1d19" providerId="LiveId" clId="{D95D2AB3-7744-41EE-8A02-FFC124174B7F}" dt="2024-05-01T18:46:33.614" v="1379" actId="478"/>
          <ac:picMkLst>
            <pc:docMk/>
            <pc:sldMk cId="2468625449" sldId="376"/>
            <ac:picMk id="6" creationId="{30A5C54B-4B4B-EBDA-6030-C909AA112457}"/>
          </ac:picMkLst>
        </pc:picChg>
        <pc:picChg chg="add mod">
          <ac:chgData name="Richard Chalk" userId="287f8aa4f4de1d19" providerId="LiveId" clId="{D95D2AB3-7744-41EE-8A02-FFC124174B7F}" dt="2024-05-01T18:47:36.920" v="1382"/>
          <ac:picMkLst>
            <pc:docMk/>
            <pc:sldMk cId="2468625449" sldId="376"/>
            <ac:picMk id="7" creationId="{58A4F688-2828-CAEC-1BE1-0EA709720B93}"/>
          </ac:picMkLst>
        </pc:picChg>
        <pc:picChg chg="add mod">
          <ac:chgData name="Richard Chalk" userId="287f8aa4f4de1d19" providerId="LiveId" clId="{D95D2AB3-7744-41EE-8A02-FFC124174B7F}" dt="2024-05-01T18:47:48.211" v="1391" actId="1037"/>
          <ac:picMkLst>
            <pc:docMk/>
            <pc:sldMk cId="2468625449" sldId="376"/>
            <ac:picMk id="8" creationId="{CDEB7F84-D88C-1E52-C754-9B9341E97DC1}"/>
          </ac:picMkLst>
        </pc:picChg>
      </pc:sldChg>
      <pc:sldChg chg="addSp delSp modSp mod">
        <pc:chgData name="Richard Chalk" userId="287f8aa4f4de1d19" providerId="LiveId" clId="{D95D2AB3-7744-41EE-8A02-FFC124174B7F}" dt="2024-05-01T18:48:08.595" v="1394"/>
        <pc:sldMkLst>
          <pc:docMk/>
          <pc:sldMk cId="2984162768" sldId="377"/>
        </pc:sldMkLst>
        <pc:picChg chg="del">
          <ac:chgData name="Richard Chalk" userId="287f8aa4f4de1d19" providerId="LiveId" clId="{D95D2AB3-7744-41EE-8A02-FFC124174B7F}" dt="2024-05-01T18:48:08.168" v="1393" actId="478"/>
          <ac:picMkLst>
            <pc:docMk/>
            <pc:sldMk cId="2984162768" sldId="377"/>
            <ac:picMk id="6" creationId="{30A5C54B-4B4B-EBDA-6030-C909AA112457}"/>
          </ac:picMkLst>
        </pc:picChg>
        <pc:picChg chg="add mod">
          <ac:chgData name="Richard Chalk" userId="287f8aa4f4de1d19" providerId="LiveId" clId="{D95D2AB3-7744-41EE-8A02-FFC124174B7F}" dt="2024-05-01T18:48:08.595" v="1394"/>
          <ac:picMkLst>
            <pc:docMk/>
            <pc:sldMk cId="2984162768" sldId="377"/>
            <ac:picMk id="10" creationId="{C0AD82C2-C9D0-46FB-B5FD-406C636A0985}"/>
          </ac:picMkLst>
        </pc:picChg>
      </pc:sldChg>
      <pc:sldChg chg="addSp delSp modSp mod">
        <pc:chgData name="Richard Chalk" userId="287f8aa4f4de1d19" providerId="LiveId" clId="{D95D2AB3-7744-41EE-8A02-FFC124174B7F}" dt="2024-05-01T18:48:19.352" v="1396"/>
        <pc:sldMkLst>
          <pc:docMk/>
          <pc:sldMk cId="2881193822" sldId="378"/>
        </pc:sldMkLst>
        <pc:picChg chg="add mod">
          <ac:chgData name="Richard Chalk" userId="287f8aa4f4de1d19" providerId="LiveId" clId="{D95D2AB3-7744-41EE-8A02-FFC124174B7F}" dt="2024-05-01T18:48:19.352" v="1396"/>
          <ac:picMkLst>
            <pc:docMk/>
            <pc:sldMk cId="2881193822" sldId="378"/>
            <ac:picMk id="2" creationId="{666108C3-DD8E-4952-07AF-365C8C63949D}"/>
          </ac:picMkLst>
        </pc:picChg>
        <pc:picChg chg="del">
          <ac:chgData name="Richard Chalk" userId="287f8aa4f4de1d19" providerId="LiveId" clId="{D95D2AB3-7744-41EE-8A02-FFC124174B7F}" dt="2024-05-01T18:48:18.799" v="1395" actId="478"/>
          <ac:picMkLst>
            <pc:docMk/>
            <pc:sldMk cId="2881193822" sldId="378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8:48:29.855" v="1398"/>
        <pc:sldMkLst>
          <pc:docMk/>
          <pc:sldMk cId="2432960983" sldId="379"/>
        </pc:sldMkLst>
        <pc:picChg chg="add mod">
          <ac:chgData name="Richard Chalk" userId="287f8aa4f4de1d19" providerId="LiveId" clId="{D95D2AB3-7744-41EE-8A02-FFC124174B7F}" dt="2024-05-01T18:48:29.855" v="1398"/>
          <ac:picMkLst>
            <pc:docMk/>
            <pc:sldMk cId="2432960983" sldId="379"/>
            <ac:picMk id="3" creationId="{8CC5E524-746A-347D-0C1E-8FC676D7E245}"/>
          </ac:picMkLst>
        </pc:picChg>
        <pc:picChg chg="del">
          <ac:chgData name="Richard Chalk" userId="287f8aa4f4de1d19" providerId="LiveId" clId="{D95D2AB3-7744-41EE-8A02-FFC124174B7F}" dt="2024-05-01T18:48:29.274" v="1397" actId="478"/>
          <ac:picMkLst>
            <pc:docMk/>
            <pc:sldMk cId="2432960983" sldId="379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8:49:56.530" v="1400"/>
        <pc:sldMkLst>
          <pc:docMk/>
          <pc:sldMk cId="1950768767" sldId="380"/>
        </pc:sldMkLst>
        <pc:picChg chg="add mod">
          <ac:chgData name="Richard Chalk" userId="287f8aa4f4de1d19" providerId="LiveId" clId="{D95D2AB3-7744-41EE-8A02-FFC124174B7F}" dt="2024-05-01T18:49:56.530" v="1400"/>
          <ac:picMkLst>
            <pc:docMk/>
            <pc:sldMk cId="1950768767" sldId="380"/>
            <ac:picMk id="3" creationId="{4801C1BD-AD33-D87B-724F-904381AC9036}"/>
          </ac:picMkLst>
        </pc:picChg>
        <pc:picChg chg="del">
          <ac:chgData name="Richard Chalk" userId="287f8aa4f4de1d19" providerId="LiveId" clId="{D95D2AB3-7744-41EE-8A02-FFC124174B7F}" dt="2024-05-01T18:49:56.194" v="1399" actId="478"/>
          <ac:picMkLst>
            <pc:docMk/>
            <pc:sldMk cId="1950768767" sldId="380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8:50:06.846" v="1402"/>
        <pc:sldMkLst>
          <pc:docMk/>
          <pc:sldMk cId="3347360620" sldId="381"/>
        </pc:sldMkLst>
        <pc:picChg chg="add mod">
          <ac:chgData name="Richard Chalk" userId="287f8aa4f4de1d19" providerId="LiveId" clId="{D95D2AB3-7744-41EE-8A02-FFC124174B7F}" dt="2024-05-01T18:50:06.846" v="1402"/>
          <ac:picMkLst>
            <pc:docMk/>
            <pc:sldMk cId="3347360620" sldId="381"/>
            <ac:picMk id="3" creationId="{56C64D6D-22C3-2615-94DA-2DC1B18FD022}"/>
          </ac:picMkLst>
        </pc:picChg>
        <pc:picChg chg="del">
          <ac:chgData name="Richard Chalk" userId="287f8aa4f4de1d19" providerId="LiveId" clId="{D95D2AB3-7744-41EE-8A02-FFC124174B7F}" dt="2024-05-01T18:50:06.496" v="1401" actId="478"/>
          <ac:picMkLst>
            <pc:docMk/>
            <pc:sldMk cId="3347360620" sldId="381"/>
            <ac:picMk id="6" creationId="{30A5C54B-4B4B-EBDA-6030-C909AA112457}"/>
          </ac:picMkLst>
        </pc:picChg>
      </pc:sldChg>
      <pc:sldChg chg="addSp delSp modSp mod">
        <pc:chgData name="Richard Chalk" userId="287f8aa4f4de1d19" providerId="LiveId" clId="{D95D2AB3-7744-41EE-8A02-FFC124174B7F}" dt="2024-05-01T16:13:32.990" v="45" actId="207"/>
        <pc:sldMkLst>
          <pc:docMk/>
          <pc:sldMk cId="88291833" sldId="382"/>
        </pc:sldMkLst>
        <pc:spChg chg="mod">
          <ac:chgData name="Richard Chalk" userId="287f8aa4f4de1d19" providerId="LiveId" clId="{D95D2AB3-7744-41EE-8A02-FFC124174B7F}" dt="2024-05-01T16:13:32.990" v="45" actId="207"/>
          <ac:spMkLst>
            <pc:docMk/>
            <pc:sldMk cId="88291833" sldId="382"/>
            <ac:spMk id="4" creationId="{39B30CE5-53A2-E885-D4A2-E6DBD4E473AC}"/>
          </ac:spMkLst>
        </pc:spChg>
        <pc:picChg chg="del">
          <ac:chgData name="Richard Chalk" userId="287f8aa4f4de1d19" providerId="LiveId" clId="{D95D2AB3-7744-41EE-8A02-FFC124174B7F}" dt="2024-05-01T16:12:16.504" v="19" actId="478"/>
          <ac:picMkLst>
            <pc:docMk/>
            <pc:sldMk cId="88291833" sldId="382"/>
            <ac:picMk id="2" creationId="{4C2638D0-894E-D197-AAE6-8F1E7C760BAB}"/>
          </ac:picMkLst>
        </pc:picChg>
        <pc:picChg chg="add mod">
          <ac:chgData name="Richard Chalk" userId="287f8aa4f4de1d19" providerId="LiveId" clId="{D95D2AB3-7744-41EE-8A02-FFC124174B7F}" dt="2024-05-01T16:12:16.806" v="20"/>
          <ac:picMkLst>
            <pc:docMk/>
            <pc:sldMk cId="88291833" sldId="382"/>
            <ac:picMk id="7" creationId="{F915FEF6-2C27-5AD2-2905-DCDA35129AFC}"/>
          </ac:picMkLst>
        </pc:picChg>
        <pc:picChg chg="add mod">
          <ac:chgData name="Richard Chalk" userId="287f8aa4f4de1d19" providerId="LiveId" clId="{D95D2AB3-7744-41EE-8A02-FFC124174B7F}" dt="2024-05-01T16:13:14.425" v="24" actId="1076"/>
          <ac:picMkLst>
            <pc:docMk/>
            <pc:sldMk cId="88291833" sldId="382"/>
            <ac:picMk id="8" creationId="{4D3814D7-38FD-7A88-CF02-CCB52042F7EC}"/>
          </ac:picMkLst>
        </pc:picChg>
      </pc:sldChg>
      <pc:sldChg chg="addSp delSp modSp mod">
        <pc:chgData name="Richard Chalk" userId="287f8aa4f4de1d19" providerId="LiveId" clId="{D95D2AB3-7744-41EE-8A02-FFC124174B7F}" dt="2024-05-01T16:17:12.496" v="47"/>
        <pc:sldMkLst>
          <pc:docMk/>
          <pc:sldMk cId="1879853349" sldId="383"/>
        </pc:sldMkLst>
        <pc:picChg chg="del">
          <ac:chgData name="Richard Chalk" userId="287f8aa4f4de1d19" providerId="LiveId" clId="{D95D2AB3-7744-41EE-8A02-FFC124174B7F}" dt="2024-05-01T16:17:12.144" v="46" actId="478"/>
          <ac:picMkLst>
            <pc:docMk/>
            <pc:sldMk cId="1879853349" sldId="383"/>
            <ac:picMk id="2" creationId="{4C2638D0-894E-D197-AAE6-8F1E7C760BAB}"/>
          </ac:picMkLst>
        </pc:picChg>
        <pc:picChg chg="add mod">
          <ac:chgData name="Richard Chalk" userId="287f8aa4f4de1d19" providerId="LiveId" clId="{D95D2AB3-7744-41EE-8A02-FFC124174B7F}" dt="2024-05-01T16:17:12.496" v="47"/>
          <ac:picMkLst>
            <pc:docMk/>
            <pc:sldMk cId="1879853349" sldId="383"/>
            <ac:picMk id="3" creationId="{C5A78BFC-F076-1FDF-BCEA-3951C866030F}"/>
          </ac:picMkLst>
        </pc:picChg>
      </pc:sldChg>
      <pc:sldChg chg="del">
        <pc:chgData name="Richard Chalk" userId="287f8aa4f4de1d19" providerId="LiveId" clId="{D95D2AB3-7744-41EE-8A02-FFC124174B7F}" dt="2024-05-01T18:51:17.761" v="1540" actId="47"/>
        <pc:sldMkLst>
          <pc:docMk/>
          <pc:sldMk cId="1990975555" sldId="384"/>
        </pc:sldMkLst>
      </pc:sldChg>
      <pc:sldChg chg="addSp delSp modSp del mod">
        <pc:chgData name="Richard Chalk" userId="287f8aa4f4de1d19" providerId="LiveId" clId="{D95D2AB3-7744-41EE-8A02-FFC124174B7F}" dt="2024-05-02T06:31:58.949" v="1981" actId="2696"/>
        <pc:sldMkLst>
          <pc:docMk/>
          <pc:sldMk cId="389342423" sldId="385"/>
        </pc:sldMkLst>
        <pc:spChg chg="mod">
          <ac:chgData name="Richard Chalk" userId="287f8aa4f4de1d19" providerId="LiveId" clId="{D95D2AB3-7744-41EE-8A02-FFC124174B7F}" dt="2024-05-01T19:12:17.977" v="1826" actId="207"/>
          <ac:spMkLst>
            <pc:docMk/>
            <pc:sldMk cId="389342423" sldId="385"/>
            <ac:spMk id="2" creationId="{382A7D03-0A42-E96B-8838-DAD4EC162104}"/>
          </ac:spMkLst>
        </pc:spChg>
        <pc:spChg chg="mod">
          <ac:chgData name="Richard Chalk" userId="287f8aa4f4de1d19" providerId="LiveId" clId="{D95D2AB3-7744-41EE-8A02-FFC124174B7F}" dt="2024-05-01T19:13:41.174" v="1835" actId="6549"/>
          <ac:spMkLst>
            <pc:docMk/>
            <pc:sldMk cId="389342423" sldId="385"/>
            <ac:spMk id="3" creationId="{C9AB0F1D-EAE9-0E5D-F84D-E7C6F0D46D7D}"/>
          </ac:spMkLst>
        </pc:spChg>
        <pc:spChg chg="add del">
          <ac:chgData name="Richard Chalk" userId="287f8aa4f4de1d19" providerId="LiveId" clId="{D95D2AB3-7744-41EE-8A02-FFC124174B7F}" dt="2024-05-01T19:12:12.230" v="1824" actId="478"/>
          <ac:spMkLst>
            <pc:docMk/>
            <pc:sldMk cId="389342423" sldId="385"/>
            <ac:spMk id="4" creationId="{62B1B833-1F56-DD35-924C-00E420D0039C}"/>
          </ac:spMkLst>
        </pc:spChg>
        <pc:spChg chg="add mod">
          <ac:chgData name="Richard Chalk" userId="287f8aa4f4de1d19" providerId="LiveId" clId="{D95D2AB3-7744-41EE-8A02-FFC124174B7F}" dt="2024-05-01T19:14:25.636" v="1858" actId="1035"/>
          <ac:spMkLst>
            <pc:docMk/>
            <pc:sldMk cId="389342423" sldId="385"/>
            <ac:spMk id="8" creationId="{1458B609-F85F-E5D1-5E06-43648069449E}"/>
          </ac:spMkLst>
        </pc:spChg>
        <pc:picChg chg="add mod">
          <ac:chgData name="Richard Chalk" userId="287f8aa4f4de1d19" providerId="LiveId" clId="{D95D2AB3-7744-41EE-8A02-FFC124174B7F}" dt="2024-05-01T19:12:31.358" v="1832" actId="1036"/>
          <ac:picMkLst>
            <pc:docMk/>
            <pc:sldMk cId="389342423" sldId="385"/>
            <ac:picMk id="5" creationId="{7DBF7ADE-A1CA-52BD-CC9D-7262DAD143D9}"/>
          </ac:picMkLst>
        </pc:picChg>
        <pc:picChg chg="del">
          <ac:chgData name="Richard Chalk" userId="287f8aa4f4de1d19" providerId="LiveId" clId="{D95D2AB3-7744-41EE-8A02-FFC124174B7F}" dt="2024-05-01T19:13:05.487" v="1833" actId="478"/>
          <ac:picMkLst>
            <pc:docMk/>
            <pc:sldMk cId="389342423" sldId="385"/>
            <ac:picMk id="6" creationId="{30A5C54B-4B4B-EBDA-6030-C909AA112457}"/>
          </ac:picMkLst>
        </pc:picChg>
        <pc:picChg chg="add mod">
          <ac:chgData name="Richard Chalk" userId="287f8aa4f4de1d19" providerId="LiveId" clId="{D95D2AB3-7744-41EE-8A02-FFC124174B7F}" dt="2024-05-01T19:13:05.844" v="1834"/>
          <ac:picMkLst>
            <pc:docMk/>
            <pc:sldMk cId="389342423" sldId="385"/>
            <ac:picMk id="7" creationId="{34015099-5B81-850F-1F2A-2ED5F1550A76}"/>
          </ac:picMkLst>
        </pc:picChg>
        <pc:picChg chg="add mod">
          <ac:chgData name="Richard Chalk" userId="287f8aa4f4de1d19" providerId="LiveId" clId="{D95D2AB3-7744-41EE-8A02-FFC124174B7F}" dt="2024-05-01T19:14:25.636" v="1858" actId="1035"/>
          <ac:picMkLst>
            <pc:docMk/>
            <pc:sldMk cId="389342423" sldId="385"/>
            <ac:picMk id="9" creationId="{A93CA3B7-E1F5-14BC-5DA3-DA481B2AE204}"/>
          </ac:picMkLst>
        </pc:picChg>
      </pc:sldChg>
      <pc:sldChg chg="add">
        <pc:chgData name="Richard Chalk" userId="287f8aa4f4de1d19" providerId="LiveId" clId="{D95D2AB3-7744-41EE-8A02-FFC124174B7F}" dt="2024-05-02T06:32:21.865" v="1982"/>
        <pc:sldMkLst>
          <pc:docMk/>
          <pc:sldMk cId="2316516825" sldId="385"/>
        </pc:sldMkLst>
      </pc:sldChg>
      <pc:sldChg chg="add">
        <pc:chgData name="Richard Chalk" userId="287f8aa4f4de1d19" providerId="LiveId" clId="{D95D2AB3-7744-41EE-8A02-FFC124174B7F}" dt="2024-05-02T06:32:21.865" v="1982"/>
        <pc:sldMkLst>
          <pc:docMk/>
          <pc:sldMk cId="2130266746" sldId="386"/>
        </pc:sldMkLst>
      </pc:sldChg>
      <pc:sldChg chg="del">
        <pc:chgData name="Richard Chalk" userId="287f8aa4f4de1d19" providerId="LiveId" clId="{D95D2AB3-7744-41EE-8A02-FFC124174B7F}" dt="2024-05-02T06:31:58.949" v="1981" actId="2696"/>
        <pc:sldMkLst>
          <pc:docMk/>
          <pc:sldMk cId="2330202830" sldId="386"/>
        </pc:sldMkLst>
      </pc:sldChg>
      <pc:sldChg chg="add">
        <pc:chgData name="Richard Chalk" userId="287f8aa4f4de1d19" providerId="LiveId" clId="{D95D2AB3-7744-41EE-8A02-FFC124174B7F}" dt="2024-05-02T06:32:21.865" v="1982"/>
        <pc:sldMkLst>
          <pc:docMk/>
          <pc:sldMk cId="1206948995" sldId="387"/>
        </pc:sldMkLst>
      </pc:sldChg>
      <pc:sldChg chg="del">
        <pc:chgData name="Richard Chalk" userId="287f8aa4f4de1d19" providerId="LiveId" clId="{D95D2AB3-7744-41EE-8A02-FFC124174B7F}" dt="2024-05-02T06:31:58.949" v="1981" actId="2696"/>
        <pc:sldMkLst>
          <pc:docMk/>
          <pc:sldMk cId="2322576981" sldId="387"/>
        </pc:sldMkLst>
      </pc:sldChg>
      <pc:sldChg chg="del">
        <pc:chgData name="Richard Chalk" userId="287f8aa4f4de1d19" providerId="LiveId" clId="{D95D2AB3-7744-41EE-8A02-FFC124174B7F}" dt="2024-05-01T19:15:19.485" v="1878" actId="47"/>
        <pc:sldMkLst>
          <pc:docMk/>
          <pc:sldMk cId="1761813475" sldId="388"/>
        </pc:sldMkLst>
      </pc:sldChg>
      <pc:sldChg chg="addSp modSp mod">
        <pc:chgData name="Richard Chalk" userId="287f8aa4f4de1d19" providerId="LiveId" clId="{D95D2AB3-7744-41EE-8A02-FFC124174B7F}" dt="2024-05-01T19:17:55.731" v="1943" actId="207"/>
        <pc:sldMkLst>
          <pc:docMk/>
          <pc:sldMk cId="716912059" sldId="389"/>
        </pc:sldMkLst>
        <pc:spChg chg="mod">
          <ac:chgData name="Richard Chalk" userId="287f8aa4f4de1d19" providerId="LiveId" clId="{D95D2AB3-7744-41EE-8A02-FFC124174B7F}" dt="2024-05-01T19:17:55.731" v="1943" actId="207"/>
          <ac:spMkLst>
            <pc:docMk/>
            <pc:sldMk cId="716912059" sldId="389"/>
            <ac:spMk id="3" creationId="{C9AB0F1D-EAE9-0E5D-F84D-E7C6F0D46D7D}"/>
          </ac:spMkLst>
        </pc:spChg>
        <pc:picChg chg="add mod">
          <ac:chgData name="Richard Chalk" userId="287f8aa4f4de1d19" providerId="LiveId" clId="{D95D2AB3-7744-41EE-8A02-FFC124174B7F}" dt="2024-05-01T19:17:14.375" v="1880" actId="1076"/>
          <ac:picMkLst>
            <pc:docMk/>
            <pc:sldMk cId="716912059" sldId="389"/>
            <ac:picMk id="5" creationId="{81235D0D-C8BB-370E-309D-D2E7D936D19D}"/>
          </ac:picMkLst>
        </pc:picChg>
        <pc:picChg chg="add mod">
          <ac:chgData name="Richard Chalk" userId="287f8aa4f4de1d19" providerId="LiveId" clId="{D95D2AB3-7744-41EE-8A02-FFC124174B7F}" dt="2024-05-01T19:17:41.052" v="1914" actId="1037"/>
          <ac:picMkLst>
            <pc:docMk/>
            <pc:sldMk cId="716912059" sldId="389"/>
            <ac:picMk id="7" creationId="{694AA21B-9D3D-AB01-D66D-6A9F88B4F929}"/>
          </ac:picMkLst>
        </pc:picChg>
      </pc:sldChg>
      <pc:sldChg chg="addSp delSp modSp mod">
        <pc:chgData name="Richard Chalk" userId="287f8aa4f4de1d19" providerId="LiveId" clId="{D95D2AB3-7744-41EE-8A02-FFC124174B7F}" dt="2024-05-01T19:19:09.288" v="1947" actId="14100"/>
        <pc:sldMkLst>
          <pc:docMk/>
          <pc:sldMk cId="3172542401" sldId="638"/>
        </pc:sldMkLst>
        <pc:spChg chg="mod">
          <ac:chgData name="Richard Chalk" userId="287f8aa4f4de1d19" providerId="LiveId" clId="{D95D2AB3-7744-41EE-8A02-FFC124174B7F}" dt="2024-05-01T19:19:09.288" v="1947" actId="14100"/>
          <ac:spMkLst>
            <pc:docMk/>
            <pc:sldMk cId="3172542401" sldId="638"/>
            <ac:spMk id="2" creationId="{2CED0939-2445-F1A3-21AE-0A535344DD5D}"/>
          </ac:spMkLst>
        </pc:spChg>
        <pc:picChg chg="del">
          <ac:chgData name="Richard Chalk" userId="287f8aa4f4de1d19" providerId="LiveId" clId="{D95D2AB3-7744-41EE-8A02-FFC124174B7F}" dt="2024-05-01T19:18:47.512" v="1944" actId="478"/>
          <ac:picMkLst>
            <pc:docMk/>
            <pc:sldMk cId="3172542401" sldId="638"/>
            <ac:picMk id="3" creationId="{6956F2B3-216D-8F16-3BEA-8B7AC1A5E731}"/>
          </ac:picMkLst>
        </pc:picChg>
        <pc:picChg chg="add mod">
          <ac:chgData name="Richard Chalk" userId="287f8aa4f4de1d19" providerId="LiveId" clId="{D95D2AB3-7744-41EE-8A02-FFC124174B7F}" dt="2024-05-01T19:18:54.047" v="1945"/>
          <ac:picMkLst>
            <pc:docMk/>
            <pc:sldMk cId="3172542401" sldId="638"/>
            <ac:picMk id="8" creationId="{073C6150-95FF-B5B3-4805-52DB1F1B9FFD}"/>
          </ac:picMkLst>
        </pc:picChg>
      </pc:sldChg>
      <pc:sldChg chg="addSp modSp add mod setBg">
        <pc:chgData name="Richard Chalk" userId="287f8aa4f4de1d19" providerId="LiveId" clId="{D95D2AB3-7744-41EE-8A02-FFC124174B7F}" dt="2024-05-02T06:31:28.275" v="1967" actId="404"/>
        <pc:sldMkLst>
          <pc:docMk/>
          <pc:sldMk cId="1169668038" sldId="639"/>
        </pc:sldMkLst>
        <pc:spChg chg="mod">
          <ac:chgData name="Richard Chalk" userId="287f8aa4f4de1d19" providerId="LiveId" clId="{D95D2AB3-7744-41EE-8A02-FFC124174B7F}" dt="2024-05-02T06:31:28.275" v="1967" actId="404"/>
          <ac:spMkLst>
            <pc:docMk/>
            <pc:sldMk cId="1169668038" sldId="639"/>
            <ac:spMk id="81" creationId="{00000000-0000-0000-0000-000000000000}"/>
          </ac:spMkLst>
        </pc:spChg>
        <pc:picChg chg="add mod">
          <ac:chgData name="Richard Chalk" userId="287f8aa4f4de1d19" providerId="LiveId" clId="{D95D2AB3-7744-41EE-8A02-FFC124174B7F}" dt="2024-05-01T16:21:37.253" v="179" actId="1076"/>
          <ac:picMkLst>
            <pc:docMk/>
            <pc:sldMk cId="1169668038" sldId="639"/>
            <ac:picMk id="2" creationId="{11F2AAF8-E55C-EF40-897C-C788237A069B}"/>
          </ac:picMkLst>
        </pc:picChg>
      </pc:sldChg>
      <pc:sldChg chg="addSp delSp modSp new mod">
        <pc:chgData name="Richard Chalk" userId="287f8aa4f4de1d19" providerId="LiveId" clId="{D95D2AB3-7744-41EE-8A02-FFC124174B7F}" dt="2024-05-01T16:36:50.891" v="667" actId="1036"/>
        <pc:sldMkLst>
          <pc:docMk/>
          <pc:sldMk cId="1019525681" sldId="640"/>
        </pc:sldMkLst>
        <pc:spChg chg="del">
          <ac:chgData name="Richard Chalk" userId="287f8aa4f4de1d19" providerId="LiveId" clId="{D95D2AB3-7744-41EE-8A02-FFC124174B7F}" dt="2024-05-01T16:32:20.183" v="408" actId="478"/>
          <ac:spMkLst>
            <pc:docMk/>
            <pc:sldMk cId="1019525681" sldId="640"/>
            <ac:spMk id="2" creationId="{98536E08-C7FE-1146-39F7-AE6EBFD1A265}"/>
          </ac:spMkLst>
        </pc:spChg>
        <pc:spChg chg="del">
          <ac:chgData name="Richard Chalk" userId="287f8aa4f4de1d19" providerId="LiveId" clId="{D95D2AB3-7744-41EE-8A02-FFC124174B7F}" dt="2024-05-01T16:32:21.877" v="409" actId="478"/>
          <ac:spMkLst>
            <pc:docMk/>
            <pc:sldMk cId="1019525681" sldId="640"/>
            <ac:spMk id="3" creationId="{BCBF6F18-7B55-C249-52A9-851D00F8D2EB}"/>
          </ac:spMkLst>
        </pc:spChg>
        <pc:spChg chg="add mod">
          <ac:chgData name="Richard Chalk" userId="287f8aa4f4de1d19" providerId="LiveId" clId="{D95D2AB3-7744-41EE-8A02-FFC124174B7F}" dt="2024-05-01T16:32:28.722" v="417" actId="20577"/>
          <ac:spMkLst>
            <pc:docMk/>
            <pc:sldMk cId="1019525681" sldId="640"/>
            <ac:spMk id="6" creationId="{273CC005-1958-3CD6-4474-3B5DF0038FE1}"/>
          </ac:spMkLst>
        </pc:spChg>
        <pc:spChg chg="add mod">
          <ac:chgData name="Richard Chalk" userId="287f8aa4f4de1d19" providerId="LiveId" clId="{D95D2AB3-7744-41EE-8A02-FFC124174B7F}" dt="2024-05-01T16:36:47.072" v="642" actId="1035"/>
          <ac:spMkLst>
            <pc:docMk/>
            <pc:sldMk cId="1019525681" sldId="640"/>
            <ac:spMk id="8" creationId="{CF8DED48-13DE-AA59-ABE2-45CB790DF9CA}"/>
          </ac:spMkLst>
        </pc:spChg>
        <pc:spChg chg="add mod">
          <ac:chgData name="Richard Chalk" userId="287f8aa4f4de1d19" providerId="LiveId" clId="{D95D2AB3-7744-41EE-8A02-FFC124174B7F}" dt="2024-05-01T16:36:38.220" v="608" actId="6549"/>
          <ac:spMkLst>
            <pc:docMk/>
            <pc:sldMk cId="1019525681" sldId="640"/>
            <ac:spMk id="9" creationId="{332C9E3A-AEF2-A2F2-E33E-70552BA21E04}"/>
          </ac:spMkLst>
        </pc:spChg>
        <pc:spChg chg="add mod">
          <ac:chgData name="Richard Chalk" userId="287f8aa4f4de1d19" providerId="LiveId" clId="{D95D2AB3-7744-41EE-8A02-FFC124174B7F}" dt="2024-05-01T16:36:42.575" v="629" actId="1035"/>
          <ac:spMkLst>
            <pc:docMk/>
            <pc:sldMk cId="1019525681" sldId="640"/>
            <ac:spMk id="14" creationId="{53A0DF37-F720-38F5-71CC-40327D81708B}"/>
          </ac:spMkLst>
        </pc:spChg>
        <pc:picChg chg="add mod">
          <ac:chgData name="Richard Chalk" userId="287f8aa4f4de1d19" providerId="LiveId" clId="{D95D2AB3-7744-41EE-8A02-FFC124174B7F}" dt="2024-05-01T16:36:47.072" v="642" actId="1035"/>
          <ac:picMkLst>
            <pc:docMk/>
            <pc:sldMk cId="1019525681" sldId="640"/>
            <ac:picMk id="5" creationId="{30A007B6-7A3B-4567-625B-33D2FA3D20A9}"/>
          </ac:picMkLst>
        </pc:picChg>
        <pc:picChg chg="add mod">
          <ac:chgData name="Richard Chalk" userId="287f8aa4f4de1d19" providerId="LiveId" clId="{D95D2AB3-7744-41EE-8A02-FFC124174B7F}" dt="2024-05-01T16:32:22.451" v="410"/>
          <ac:picMkLst>
            <pc:docMk/>
            <pc:sldMk cId="1019525681" sldId="640"/>
            <ac:picMk id="7" creationId="{687AEFAC-F175-76DF-5089-09C174E1D0BF}"/>
          </ac:picMkLst>
        </pc:picChg>
        <pc:picChg chg="add mod">
          <ac:chgData name="Richard Chalk" userId="287f8aa4f4de1d19" providerId="LiveId" clId="{D95D2AB3-7744-41EE-8A02-FFC124174B7F}" dt="2024-05-01T16:33:14.244" v="426" actId="1076"/>
          <ac:picMkLst>
            <pc:docMk/>
            <pc:sldMk cId="1019525681" sldId="640"/>
            <ac:picMk id="10" creationId="{00E19B1A-3524-D494-D38B-36970845C30E}"/>
          </ac:picMkLst>
        </pc:picChg>
        <pc:picChg chg="add mod">
          <ac:chgData name="Richard Chalk" userId="287f8aa4f4de1d19" providerId="LiveId" clId="{D95D2AB3-7744-41EE-8A02-FFC124174B7F}" dt="2024-05-01T16:36:50.891" v="667" actId="1036"/>
          <ac:picMkLst>
            <pc:docMk/>
            <pc:sldMk cId="1019525681" sldId="640"/>
            <ac:picMk id="11" creationId="{09E3FD1D-E8FD-D1F2-C2E5-EB8853D0FEAD}"/>
          </ac:picMkLst>
        </pc:picChg>
        <pc:picChg chg="add mod">
          <ac:chgData name="Richard Chalk" userId="287f8aa4f4de1d19" providerId="LiveId" clId="{D95D2AB3-7744-41EE-8A02-FFC124174B7F}" dt="2024-05-01T16:36:19.959" v="600" actId="1076"/>
          <ac:picMkLst>
            <pc:docMk/>
            <pc:sldMk cId="1019525681" sldId="640"/>
            <ac:picMk id="12" creationId="{906953C4-7445-AB8A-855A-04914D851C02}"/>
          </ac:picMkLst>
        </pc:picChg>
        <pc:picChg chg="add del mod">
          <ac:chgData name="Richard Chalk" userId="287f8aa4f4de1d19" providerId="LiveId" clId="{D95D2AB3-7744-41EE-8A02-FFC124174B7F}" dt="2024-05-01T16:35:59.399" v="583" actId="478"/>
          <ac:picMkLst>
            <pc:docMk/>
            <pc:sldMk cId="1019525681" sldId="640"/>
            <ac:picMk id="13" creationId="{D439BE35-7116-C58B-72C6-F63B535BEB47}"/>
          </ac:picMkLst>
        </pc:picChg>
      </pc:sldChg>
      <pc:sldChg chg="addSp delSp modSp add mod">
        <pc:chgData name="Richard Chalk" userId="287f8aa4f4de1d19" providerId="LiveId" clId="{D95D2AB3-7744-41EE-8A02-FFC124174B7F}" dt="2024-05-01T16:37:47.416" v="697" actId="1038"/>
        <pc:sldMkLst>
          <pc:docMk/>
          <pc:sldMk cId="1350342909" sldId="641"/>
        </pc:sldMkLst>
        <pc:spChg chg="add mod">
          <ac:chgData name="Richard Chalk" userId="287f8aa4f4de1d19" providerId="LiveId" clId="{D95D2AB3-7744-41EE-8A02-FFC124174B7F}" dt="2024-05-01T16:37:45.682" v="683" actId="1076"/>
          <ac:spMkLst>
            <pc:docMk/>
            <pc:sldMk cId="1350342909" sldId="641"/>
            <ac:spMk id="3" creationId="{5DD18158-76E3-8F17-E4CF-BACACCC1C4AB}"/>
          </ac:spMkLst>
        </pc:spChg>
        <pc:spChg chg="mod">
          <ac:chgData name="Richard Chalk" userId="287f8aa4f4de1d19" providerId="LiveId" clId="{D95D2AB3-7744-41EE-8A02-FFC124174B7F}" dt="2024-05-01T16:37:07.861" v="671" actId="404"/>
          <ac:spMkLst>
            <pc:docMk/>
            <pc:sldMk cId="1350342909" sldId="641"/>
            <ac:spMk id="81" creationId="{00000000-0000-0000-0000-000000000000}"/>
          </ac:spMkLst>
        </pc:spChg>
        <pc:picChg chg="add del">
          <ac:chgData name="Richard Chalk" userId="287f8aa4f4de1d19" providerId="LiveId" clId="{D95D2AB3-7744-41EE-8A02-FFC124174B7F}" dt="2024-05-01T16:37:11.227" v="673" actId="478"/>
          <ac:picMkLst>
            <pc:docMk/>
            <pc:sldMk cId="1350342909" sldId="641"/>
            <ac:picMk id="2" creationId="{11F2AAF8-E55C-EF40-897C-C788237A069B}"/>
          </ac:picMkLst>
        </pc:picChg>
        <pc:picChg chg="add mod">
          <ac:chgData name="Richard Chalk" userId="287f8aa4f4de1d19" providerId="LiveId" clId="{D95D2AB3-7744-41EE-8A02-FFC124174B7F}" dt="2024-05-01T16:37:47.416" v="697" actId="1038"/>
          <ac:picMkLst>
            <pc:docMk/>
            <pc:sldMk cId="1350342909" sldId="641"/>
            <ac:picMk id="1026" creationId="{31278034-363D-25F6-AC99-E9702DA7D632}"/>
          </ac:picMkLst>
        </pc:picChg>
      </pc:sldChg>
      <pc:sldChg chg="addSp delSp modSp add mod">
        <pc:chgData name="Richard Chalk" userId="287f8aa4f4de1d19" providerId="LiveId" clId="{D95D2AB3-7744-41EE-8A02-FFC124174B7F}" dt="2024-05-01T16:40:13.244" v="737" actId="1037"/>
        <pc:sldMkLst>
          <pc:docMk/>
          <pc:sldMk cId="3531989584" sldId="642"/>
        </pc:sldMkLst>
        <pc:spChg chg="del">
          <ac:chgData name="Richard Chalk" userId="287f8aa4f4de1d19" providerId="LiveId" clId="{D95D2AB3-7744-41EE-8A02-FFC124174B7F}" dt="2024-05-01T16:40:01.850" v="727" actId="478"/>
          <ac:spMkLst>
            <pc:docMk/>
            <pc:sldMk cId="3531989584" sldId="642"/>
            <ac:spMk id="3" creationId="{5DD18158-76E3-8F17-E4CF-BACACCC1C4AB}"/>
          </ac:spMkLst>
        </pc:spChg>
        <pc:spChg chg="mod">
          <ac:chgData name="Richard Chalk" userId="287f8aa4f4de1d19" providerId="LiveId" clId="{D95D2AB3-7744-41EE-8A02-FFC124174B7F}" dt="2024-05-01T16:39:58.377" v="726" actId="404"/>
          <ac:spMkLst>
            <pc:docMk/>
            <pc:sldMk cId="3531989584" sldId="642"/>
            <ac:spMk id="81" creationId="{00000000-0000-0000-0000-000000000000}"/>
          </ac:spMkLst>
        </pc:spChg>
        <pc:picChg chg="del">
          <ac:chgData name="Richard Chalk" userId="287f8aa4f4de1d19" providerId="LiveId" clId="{D95D2AB3-7744-41EE-8A02-FFC124174B7F}" dt="2024-05-01T16:40:01.850" v="727" actId="478"/>
          <ac:picMkLst>
            <pc:docMk/>
            <pc:sldMk cId="3531989584" sldId="642"/>
            <ac:picMk id="2" creationId="{11F2AAF8-E55C-EF40-897C-C788237A069B}"/>
          </ac:picMkLst>
        </pc:picChg>
        <pc:picChg chg="add mod">
          <ac:chgData name="Richard Chalk" userId="287f8aa4f4de1d19" providerId="LiveId" clId="{D95D2AB3-7744-41EE-8A02-FFC124174B7F}" dt="2024-05-01T16:40:13.244" v="737" actId="1037"/>
          <ac:picMkLst>
            <pc:docMk/>
            <pc:sldMk cId="3531989584" sldId="642"/>
            <ac:picMk id="4" creationId="{96DC6FD2-107D-F424-D5D9-E1E8AB5B6898}"/>
          </ac:picMkLst>
        </pc:picChg>
        <pc:picChg chg="del">
          <ac:chgData name="Richard Chalk" userId="287f8aa4f4de1d19" providerId="LiveId" clId="{D95D2AB3-7744-41EE-8A02-FFC124174B7F}" dt="2024-05-01T16:40:01.850" v="727" actId="478"/>
          <ac:picMkLst>
            <pc:docMk/>
            <pc:sldMk cId="3531989584" sldId="642"/>
            <ac:picMk id="1026" creationId="{31278034-363D-25F6-AC99-E9702DA7D632}"/>
          </ac:picMkLst>
        </pc:picChg>
      </pc:sldChg>
      <pc:sldChg chg="addSp delSp modSp add mod">
        <pc:chgData name="Richard Chalk" userId="287f8aa4f4de1d19" providerId="LiveId" clId="{D95D2AB3-7744-41EE-8A02-FFC124174B7F}" dt="2024-05-01T16:49:30.997" v="766" actId="1076"/>
        <pc:sldMkLst>
          <pc:docMk/>
          <pc:sldMk cId="3108017416" sldId="643"/>
        </pc:sldMkLst>
        <pc:spChg chg="mod">
          <ac:chgData name="Richard Chalk" userId="287f8aa4f4de1d19" providerId="LiveId" clId="{D95D2AB3-7744-41EE-8A02-FFC124174B7F}" dt="2024-05-01T16:49:20.002" v="762" actId="404"/>
          <ac:spMkLst>
            <pc:docMk/>
            <pc:sldMk cId="3108017416" sldId="643"/>
            <ac:spMk id="81" creationId="{00000000-0000-0000-0000-000000000000}"/>
          </ac:spMkLst>
        </pc:spChg>
        <pc:picChg chg="add mod">
          <ac:chgData name="Richard Chalk" userId="287f8aa4f4de1d19" providerId="LiveId" clId="{D95D2AB3-7744-41EE-8A02-FFC124174B7F}" dt="2024-05-01T16:49:30.997" v="766" actId="1076"/>
          <ac:picMkLst>
            <pc:docMk/>
            <pc:sldMk cId="3108017416" sldId="643"/>
            <ac:picMk id="2" creationId="{1F863FA0-9613-E9D4-38FA-757B4AEC3A00}"/>
          </ac:picMkLst>
        </pc:picChg>
        <pc:picChg chg="del">
          <ac:chgData name="Richard Chalk" userId="287f8aa4f4de1d19" providerId="LiveId" clId="{D95D2AB3-7744-41EE-8A02-FFC124174B7F}" dt="2024-05-01T16:49:21.103" v="763" actId="478"/>
          <ac:picMkLst>
            <pc:docMk/>
            <pc:sldMk cId="3108017416" sldId="643"/>
            <ac:picMk id="4" creationId="{96DC6FD2-107D-F424-D5D9-E1E8AB5B6898}"/>
          </ac:picMkLst>
        </pc:picChg>
      </pc:sldChg>
      <pc:sldChg chg="addSp delSp modSp add mod">
        <pc:chgData name="Richard Chalk" userId="287f8aa4f4de1d19" providerId="LiveId" clId="{D95D2AB3-7744-41EE-8A02-FFC124174B7F}" dt="2024-05-01T18:36:10.641" v="1113"/>
        <pc:sldMkLst>
          <pc:docMk/>
          <pc:sldMk cId="1197565108" sldId="644"/>
        </pc:sldMkLst>
        <pc:spChg chg="mod">
          <ac:chgData name="Richard Chalk" userId="287f8aa4f4de1d19" providerId="LiveId" clId="{D95D2AB3-7744-41EE-8A02-FFC124174B7F}" dt="2024-05-01T18:35:40.852" v="1109" actId="207"/>
          <ac:spMkLst>
            <pc:docMk/>
            <pc:sldMk cId="1197565108" sldId="644"/>
            <ac:spMk id="4" creationId="{39B30CE5-53A2-E885-D4A2-E6DBD4E473AC}"/>
          </ac:spMkLst>
        </pc:spChg>
        <pc:picChg chg="add mod">
          <ac:chgData name="Richard Chalk" userId="287f8aa4f4de1d19" providerId="LiveId" clId="{D95D2AB3-7744-41EE-8A02-FFC124174B7F}" dt="2024-05-01T18:36:10.641" v="1113"/>
          <ac:picMkLst>
            <pc:docMk/>
            <pc:sldMk cId="1197565108" sldId="644"/>
            <ac:picMk id="2" creationId="{A7DD8655-866F-666F-D64F-065BB1363036}"/>
          </ac:picMkLst>
        </pc:picChg>
        <pc:picChg chg="del">
          <ac:chgData name="Richard Chalk" userId="287f8aa4f4de1d19" providerId="LiveId" clId="{D95D2AB3-7744-41EE-8A02-FFC124174B7F}" dt="2024-05-01T18:36:10.298" v="1112" actId="478"/>
          <ac:picMkLst>
            <pc:docMk/>
            <pc:sldMk cId="1197565108" sldId="644"/>
            <ac:picMk id="6" creationId="{30A5C54B-4B4B-EBDA-6030-C909AA112457}"/>
          </ac:picMkLst>
        </pc:picChg>
      </pc:sldChg>
      <pc:sldChg chg="addSp delSp modSp add mod">
        <pc:chgData name="Richard Chalk" userId="287f8aa4f4de1d19" providerId="LiveId" clId="{D95D2AB3-7744-41EE-8A02-FFC124174B7F}" dt="2024-05-01T18:41:26.769" v="1211"/>
        <pc:sldMkLst>
          <pc:docMk/>
          <pc:sldMk cId="2114017415" sldId="645"/>
        </pc:sldMkLst>
        <pc:spChg chg="mod">
          <ac:chgData name="Richard Chalk" userId="287f8aa4f4de1d19" providerId="LiveId" clId="{D95D2AB3-7744-41EE-8A02-FFC124174B7F}" dt="2024-05-01T18:41:13.183" v="1209" actId="404"/>
          <ac:spMkLst>
            <pc:docMk/>
            <pc:sldMk cId="2114017415" sldId="645"/>
            <ac:spMk id="81" creationId="{00000000-0000-0000-0000-000000000000}"/>
          </ac:spMkLst>
        </pc:spChg>
        <pc:picChg chg="del">
          <ac:chgData name="Richard Chalk" userId="287f8aa4f4de1d19" providerId="LiveId" clId="{D95D2AB3-7744-41EE-8A02-FFC124174B7F}" dt="2024-05-01T18:41:15.032" v="1210" actId="478"/>
          <ac:picMkLst>
            <pc:docMk/>
            <pc:sldMk cId="2114017415" sldId="645"/>
            <ac:picMk id="2" creationId="{1F863FA0-9613-E9D4-38FA-757B4AEC3A00}"/>
          </ac:picMkLst>
        </pc:picChg>
        <pc:picChg chg="add mod">
          <ac:chgData name="Richard Chalk" userId="287f8aa4f4de1d19" providerId="LiveId" clId="{D95D2AB3-7744-41EE-8A02-FFC124174B7F}" dt="2024-05-01T18:41:26.769" v="1211"/>
          <ac:picMkLst>
            <pc:docMk/>
            <pc:sldMk cId="2114017415" sldId="645"/>
            <ac:picMk id="3" creationId="{40A9B2E3-7576-33A6-1559-E9EE4AA0FEF4}"/>
          </ac:picMkLst>
        </pc:picChg>
      </pc:sldChg>
      <pc:sldChg chg="add">
        <pc:chgData name="Richard Chalk" userId="287f8aa4f4de1d19" providerId="LiveId" clId="{D95D2AB3-7744-41EE-8A02-FFC124174B7F}" dt="2024-05-02T06:32:21.865" v="1982"/>
        <pc:sldMkLst>
          <pc:docMk/>
          <pc:sldMk cId="960147126" sldId="646"/>
        </pc:sldMkLst>
      </pc:sldChg>
      <pc:sldChg chg="addSp delSp modSp add del mod">
        <pc:chgData name="Richard Chalk" userId="287f8aa4f4de1d19" providerId="LiveId" clId="{D95D2AB3-7744-41EE-8A02-FFC124174B7F}" dt="2024-05-02T06:31:58.949" v="1981" actId="2696"/>
        <pc:sldMkLst>
          <pc:docMk/>
          <pc:sldMk cId="1583254701" sldId="646"/>
        </pc:sldMkLst>
        <pc:spChg chg="mod">
          <ac:chgData name="Richard Chalk" userId="287f8aa4f4de1d19" providerId="LiveId" clId="{D95D2AB3-7744-41EE-8A02-FFC124174B7F}" dt="2024-05-02T06:31:50.144" v="1980" actId="404"/>
          <ac:spMkLst>
            <pc:docMk/>
            <pc:sldMk cId="1583254701" sldId="646"/>
            <ac:spMk id="81" creationId="{00000000-0000-0000-0000-000000000000}"/>
          </ac:spMkLst>
        </pc:spChg>
        <pc:grpChg chg="add mod">
          <ac:chgData name="Richard Chalk" userId="287f8aa4f4de1d19" providerId="LiveId" clId="{D95D2AB3-7744-41EE-8A02-FFC124174B7F}" dt="2024-05-01T18:51:15.027" v="1539" actId="1037"/>
          <ac:grpSpMkLst>
            <pc:docMk/>
            <pc:sldMk cId="1583254701" sldId="646"/>
            <ac:grpSpMk id="2" creationId="{5844859C-32E2-8A47-70A8-11B96481FA76}"/>
          </ac:grpSpMkLst>
        </pc:grpChg>
        <pc:picChg chg="del">
          <ac:chgData name="Richard Chalk" userId="287f8aa4f4de1d19" providerId="LiveId" clId="{D95D2AB3-7744-41EE-8A02-FFC124174B7F}" dt="2024-05-01T18:51:04.741" v="1409" actId="478"/>
          <ac:picMkLst>
            <pc:docMk/>
            <pc:sldMk cId="1583254701" sldId="646"/>
            <ac:picMk id="3" creationId="{40A9B2E3-7576-33A6-1559-E9EE4AA0FEF4}"/>
          </ac:picMkLst>
        </pc:picChg>
        <pc:picChg chg="mod">
          <ac:chgData name="Richard Chalk" userId="287f8aa4f4de1d19" providerId="LiveId" clId="{D95D2AB3-7744-41EE-8A02-FFC124174B7F}" dt="2024-05-01T18:51:15.027" v="1539" actId="1037"/>
          <ac:picMkLst>
            <pc:docMk/>
            <pc:sldMk cId="1583254701" sldId="646"/>
            <ac:picMk id="4" creationId="{19F5C17D-9873-DEC0-6EF7-AE98A393BC66}"/>
          </ac:picMkLst>
        </pc:picChg>
        <pc:picChg chg="mod">
          <ac:chgData name="Richard Chalk" userId="287f8aa4f4de1d19" providerId="LiveId" clId="{D95D2AB3-7744-41EE-8A02-FFC124174B7F}" dt="2024-05-01T18:51:15.027" v="1539" actId="1037"/>
          <ac:picMkLst>
            <pc:docMk/>
            <pc:sldMk cId="1583254701" sldId="646"/>
            <ac:picMk id="5" creationId="{692060A8-4ACF-6149-2C17-97211292D1DC}"/>
          </ac:picMkLst>
        </pc:picChg>
      </pc:sldChg>
      <pc:sldChg chg="addSp delSp modSp add mod">
        <pc:chgData name="Richard Chalk" userId="287f8aa4f4de1d19" providerId="LiveId" clId="{D95D2AB3-7744-41EE-8A02-FFC124174B7F}" dt="2024-05-02T09:01:50.605" v="2007" actId="207"/>
        <pc:sldMkLst>
          <pc:docMk/>
          <pc:sldMk cId="2490929964" sldId="647"/>
        </pc:sldMkLst>
        <pc:spChg chg="mod">
          <ac:chgData name="Richard Chalk" userId="287f8aa4f4de1d19" providerId="LiveId" clId="{D95D2AB3-7744-41EE-8A02-FFC124174B7F}" dt="2024-05-01T19:06:51.736" v="1690" actId="207"/>
          <ac:spMkLst>
            <pc:docMk/>
            <pc:sldMk cId="2490929964" sldId="647"/>
            <ac:spMk id="4" creationId="{39B30CE5-53A2-E885-D4A2-E6DBD4E473AC}"/>
          </ac:spMkLst>
        </pc:spChg>
        <pc:spChg chg="mod">
          <ac:chgData name="Richard Chalk" userId="287f8aa4f4de1d19" providerId="LiveId" clId="{D95D2AB3-7744-41EE-8A02-FFC124174B7F}" dt="2024-05-01T19:07:22.345" v="1724" actId="1038"/>
          <ac:spMkLst>
            <pc:docMk/>
            <pc:sldMk cId="2490929964" sldId="647"/>
            <ac:spMk id="7" creationId="{3DED4358-9C36-4CA7-506A-CD5BF02F1CFA}"/>
          </ac:spMkLst>
        </pc:spChg>
        <pc:spChg chg="add mod">
          <ac:chgData name="Richard Chalk" userId="287f8aa4f4de1d19" providerId="LiveId" clId="{D95D2AB3-7744-41EE-8A02-FFC124174B7F}" dt="2024-05-02T09:01:50.605" v="2007" actId="207"/>
          <ac:spMkLst>
            <pc:docMk/>
            <pc:sldMk cId="2490929964" sldId="647"/>
            <ac:spMk id="11" creationId="{E664645B-725A-FDB1-FC73-EC28B0414445}"/>
          </ac:spMkLst>
        </pc:spChg>
        <pc:spChg chg="add mod">
          <ac:chgData name="Richard Chalk" userId="287f8aa4f4de1d19" providerId="LiveId" clId="{D95D2AB3-7744-41EE-8A02-FFC124174B7F}" dt="2024-05-01T19:07:53.792" v="1739" actId="1035"/>
          <ac:spMkLst>
            <pc:docMk/>
            <pc:sldMk cId="2490929964" sldId="647"/>
            <ac:spMk id="12" creationId="{8C712D45-C26A-4A9B-E613-258F9E899DB1}"/>
          </ac:spMkLst>
        </pc:spChg>
        <pc:spChg chg="add mod">
          <ac:chgData name="Richard Chalk" userId="287f8aa4f4de1d19" providerId="LiveId" clId="{D95D2AB3-7744-41EE-8A02-FFC124174B7F}" dt="2024-05-01T19:08:10.319" v="1743" actId="1582"/>
          <ac:spMkLst>
            <pc:docMk/>
            <pc:sldMk cId="2490929964" sldId="647"/>
            <ac:spMk id="13" creationId="{F1262B1C-563A-294C-2533-E117BC6B1524}"/>
          </ac:spMkLst>
        </pc:spChg>
        <pc:spChg chg="add mod">
          <ac:chgData name="Richard Chalk" userId="287f8aa4f4de1d19" providerId="LiveId" clId="{D95D2AB3-7744-41EE-8A02-FFC124174B7F}" dt="2024-05-01T19:08:26.176" v="1746" actId="14100"/>
          <ac:spMkLst>
            <pc:docMk/>
            <pc:sldMk cId="2490929964" sldId="647"/>
            <ac:spMk id="14" creationId="{6146FA5F-FE10-D1AB-B97E-D3BD99E66DF8}"/>
          </ac:spMkLst>
        </pc:spChg>
        <pc:spChg chg="mod">
          <ac:chgData name="Richard Chalk" userId="287f8aa4f4de1d19" providerId="LiveId" clId="{D95D2AB3-7744-41EE-8A02-FFC124174B7F}" dt="2024-05-01T19:08:34.776" v="1757" actId="20577"/>
          <ac:spMkLst>
            <pc:docMk/>
            <pc:sldMk cId="2490929964" sldId="647"/>
            <ac:spMk id="92" creationId="{00000000-0000-0000-0000-000000000000}"/>
          </ac:spMkLst>
        </pc:spChg>
        <pc:picChg chg="del">
          <ac:chgData name="Richard Chalk" userId="287f8aa4f4de1d19" providerId="LiveId" clId="{D95D2AB3-7744-41EE-8A02-FFC124174B7F}" dt="2024-05-01T19:07:11.563" v="1694" actId="478"/>
          <ac:picMkLst>
            <pc:docMk/>
            <pc:sldMk cId="2490929964" sldId="647"/>
            <ac:picMk id="3" creationId="{57675E04-2B9E-250A-DA06-95181A7EA0C6}"/>
          </ac:picMkLst>
        </pc:picChg>
        <pc:picChg chg="del">
          <ac:chgData name="Richard Chalk" userId="287f8aa4f4de1d19" providerId="LiveId" clId="{D95D2AB3-7744-41EE-8A02-FFC124174B7F}" dt="2024-05-01T19:05:47.059" v="1643" actId="478"/>
          <ac:picMkLst>
            <pc:docMk/>
            <pc:sldMk cId="2490929964" sldId="647"/>
            <ac:picMk id="5" creationId="{702D561E-6544-EFFA-C844-5668AFB83121}"/>
          </ac:picMkLst>
        </pc:picChg>
        <pc:picChg chg="add mod">
          <ac:chgData name="Richard Chalk" userId="287f8aa4f4de1d19" providerId="LiveId" clId="{D95D2AB3-7744-41EE-8A02-FFC124174B7F}" dt="2024-05-01T19:07:22.345" v="1724" actId="1038"/>
          <ac:picMkLst>
            <pc:docMk/>
            <pc:sldMk cId="2490929964" sldId="647"/>
            <ac:picMk id="8" creationId="{1BF88B12-5687-2DDB-B608-F92F65985A3D}"/>
          </ac:picMkLst>
        </pc:picChg>
        <pc:picChg chg="add mod">
          <ac:chgData name="Richard Chalk" userId="287f8aa4f4de1d19" providerId="LiveId" clId="{D95D2AB3-7744-41EE-8A02-FFC124174B7F}" dt="2024-05-01T19:07:18.587" v="1697" actId="1076"/>
          <ac:picMkLst>
            <pc:docMk/>
            <pc:sldMk cId="2490929964" sldId="647"/>
            <ac:picMk id="10" creationId="{905CA9CC-EE1A-7391-9385-1FBB48E4CD95}"/>
          </ac:picMkLst>
        </pc:picChg>
        <pc:picChg chg="del">
          <ac:chgData name="Richard Chalk" userId="287f8aa4f4de1d19" providerId="LiveId" clId="{D95D2AB3-7744-41EE-8A02-FFC124174B7F}" dt="2024-05-01T19:07:24.149" v="1725" actId="478"/>
          <ac:picMkLst>
            <pc:docMk/>
            <pc:sldMk cId="2490929964" sldId="647"/>
            <ac:picMk id="2050" creationId="{7841EEAE-BE2B-099D-E651-9F80A2334237}"/>
          </ac:picMkLst>
        </pc:picChg>
      </pc:sldChg>
      <pc:sldChg chg="addSp delSp modSp add mod">
        <pc:chgData name="Richard Chalk" userId="287f8aa4f4de1d19" providerId="LiveId" clId="{D95D2AB3-7744-41EE-8A02-FFC124174B7F}" dt="2024-05-01T19:15:15.876" v="1877" actId="1037"/>
        <pc:sldMkLst>
          <pc:docMk/>
          <pc:sldMk cId="3613810303" sldId="648"/>
        </pc:sldMkLst>
        <pc:spChg chg="mod">
          <ac:chgData name="Richard Chalk" userId="287f8aa4f4de1d19" providerId="LiveId" clId="{D95D2AB3-7744-41EE-8A02-FFC124174B7F}" dt="2024-05-01T19:15:04.824" v="1865" actId="20577"/>
          <ac:spMkLst>
            <pc:docMk/>
            <pc:sldMk cId="3613810303" sldId="648"/>
            <ac:spMk id="81" creationId="{00000000-0000-0000-0000-000000000000}"/>
          </ac:spMkLst>
        </pc:spChg>
        <pc:grpChg chg="del">
          <ac:chgData name="Richard Chalk" userId="287f8aa4f4de1d19" providerId="LiveId" clId="{D95D2AB3-7744-41EE-8A02-FFC124174B7F}" dt="2024-05-01T19:15:11.182" v="1866" actId="478"/>
          <ac:grpSpMkLst>
            <pc:docMk/>
            <pc:sldMk cId="3613810303" sldId="648"/>
            <ac:grpSpMk id="2" creationId="{5844859C-32E2-8A47-70A8-11B96481FA76}"/>
          </ac:grpSpMkLst>
        </pc:grpChg>
        <pc:picChg chg="add mod">
          <ac:chgData name="Richard Chalk" userId="287f8aa4f4de1d19" providerId="LiveId" clId="{D95D2AB3-7744-41EE-8A02-FFC124174B7F}" dt="2024-05-01T19:15:15.876" v="1877" actId="1037"/>
          <ac:picMkLst>
            <pc:docMk/>
            <pc:sldMk cId="3613810303" sldId="648"/>
            <ac:picMk id="3" creationId="{6786CFE8-E149-00F9-99BF-4CEF61AF0294}"/>
          </ac:picMkLst>
        </pc:picChg>
      </pc:sldChg>
      <pc:sldChg chg="addSp delSp modSp add mod modNotesTx">
        <pc:chgData name="Richard Chalk" userId="287f8aa4f4de1d19" providerId="LiveId" clId="{D95D2AB3-7744-41EE-8A02-FFC124174B7F}" dt="2024-05-02T09:56:47.027" v="2297" actId="207"/>
        <pc:sldMkLst>
          <pc:docMk/>
          <pc:sldMk cId="1863592440" sldId="649"/>
        </pc:sldMkLst>
        <pc:spChg chg="mod">
          <ac:chgData name="Richard Chalk" userId="287f8aa4f4de1d19" providerId="LiveId" clId="{D95D2AB3-7744-41EE-8A02-FFC124174B7F}" dt="2024-05-02T09:56:47.027" v="2297" actId="207"/>
          <ac:spMkLst>
            <pc:docMk/>
            <pc:sldMk cId="1863592440" sldId="649"/>
            <ac:spMk id="2" creationId="{382A7D03-0A42-E96B-8838-DAD4EC162104}"/>
          </ac:spMkLst>
        </pc:spChg>
        <pc:spChg chg="del">
          <ac:chgData name="Richard Chalk" userId="287f8aa4f4de1d19" providerId="LiveId" clId="{D95D2AB3-7744-41EE-8A02-FFC124174B7F}" dt="2024-05-02T09:47:14.557" v="2019" actId="478"/>
          <ac:spMkLst>
            <pc:docMk/>
            <pc:sldMk cId="1863592440" sldId="649"/>
            <ac:spMk id="3" creationId="{C9AB0F1D-EAE9-0E5D-F84D-E7C6F0D46D7D}"/>
          </ac:spMkLst>
        </pc:spChg>
        <pc:spChg chg="del">
          <ac:chgData name="Richard Chalk" userId="287f8aa4f4de1d19" providerId="LiveId" clId="{D95D2AB3-7744-41EE-8A02-FFC124174B7F}" dt="2024-05-02T09:37:23.179" v="2015" actId="478"/>
          <ac:spMkLst>
            <pc:docMk/>
            <pc:sldMk cId="1863592440" sldId="649"/>
            <ac:spMk id="6" creationId="{7FCC4388-B4D9-5F0D-0FFE-A413375CE373}"/>
          </ac:spMkLst>
        </pc:spChg>
        <pc:spChg chg="mod">
          <ac:chgData name="Richard Chalk" userId="287f8aa4f4de1d19" providerId="LiveId" clId="{D95D2AB3-7744-41EE-8A02-FFC124174B7F}" dt="2024-05-02T09:35:12.063" v="2013" actId="20577"/>
          <ac:spMkLst>
            <pc:docMk/>
            <pc:sldMk cId="1863592440" sldId="649"/>
            <ac:spMk id="92" creationId="{00000000-0000-0000-0000-000000000000}"/>
          </ac:spMkLst>
        </pc:spChg>
        <pc:picChg chg="del">
          <ac:chgData name="Richard Chalk" userId="287f8aa4f4de1d19" providerId="LiveId" clId="{D95D2AB3-7744-41EE-8A02-FFC124174B7F}" dt="2024-05-02T09:47:16.471" v="2020" actId="478"/>
          <ac:picMkLst>
            <pc:docMk/>
            <pc:sldMk cId="1863592440" sldId="649"/>
            <ac:picMk id="5" creationId="{81235D0D-C8BB-370E-309D-D2E7D936D19D}"/>
          </ac:picMkLst>
        </pc:picChg>
        <pc:picChg chg="add mod">
          <ac:chgData name="Richard Chalk" userId="287f8aa4f4de1d19" providerId="LiveId" clId="{D95D2AB3-7744-41EE-8A02-FFC124174B7F}" dt="2024-05-02T09:54:49.139" v="2232" actId="1036"/>
          <ac:picMkLst>
            <pc:docMk/>
            <pc:sldMk cId="1863592440" sldId="649"/>
            <ac:picMk id="9" creationId="{D6AC7141-FBDC-70B2-EA43-372C596EC787}"/>
          </ac:picMkLst>
        </pc:picChg>
        <pc:picChg chg="add mod">
          <ac:chgData name="Richard Chalk" userId="287f8aa4f4de1d19" providerId="LiveId" clId="{D95D2AB3-7744-41EE-8A02-FFC124174B7F}" dt="2024-05-02T09:56:17.458" v="2263" actId="1035"/>
          <ac:picMkLst>
            <pc:docMk/>
            <pc:sldMk cId="1863592440" sldId="649"/>
            <ac:picMk id="10" creationId="{92EDEE38-DE59-87F5-9D41-B2ED139259F5}"/>
          </ac:picMkLst>
        </pc:picChg>
        <pc:picChg chg="del">
          <ac:chgData name="Richard Chalk" userId="287f8aa4f4de1d19" providerId="LiveId" clId="{D95D2AB3-7744-41EE-8A02-FFC124174B7F}" dt="2024-05-02T09:47:47.731" v="2021" actId="478"/>
          <ac:picMkLst>
            <pc:docMk/>
            <pc:sldMk cId="1863592440" sldId="649"/>
            <ac:picMk id="11" creationId="{2CF43E7E-AB02-FCBB-BDB1-97F101350478}"/>
          </ac:picMkLst>
        </pc:picChg>
      </pc:sldChg>
    </pc:docChg>
  </pc:docChgLst>
  <pc:docChgLst>
    <pc:chgData name="Richard Chalk" userId="287f8aa4f4de1d19" providerId="LiveId" clId="{311B0E7B-A570-4BF1-9695-93119F670E80}"/>
    <pc:docChg chg="undo redo custSel addSld modSld">
      <pc:chgData name="Richard Chalk" userId="287f8aa4f4de1d19" providerId="LiveId" clId="{311B0E7B-A570-4BF1-9695-93119F670E80}" dt="2023-05-03T08:32:58.242" v="3288" actId="207"/>
      <pc:docMkLst>
        <pc:docMk/>
      </pc:docMkLst>
      <pc:sldChg chg="addSp modSp mod">
        <pc:chgData name="Richard Chalk" userId="287f8aa4f4de1d19" providerId="LiveId" clId="{311B0E7B-A570-4BF1-9695-93119F670E80}" dt="2023-05-03T04:59:38.900" v="386" actId="14100"/>
        <pc:sldMkLst>
          <pc:docMk/>
          <pc:sldMk cId="1272330293" sldId="272"/>
        </pc:sldMkLst>
        <pc:spChg chg="mod">
          <ac:chgData name="Richard Chalk" userId="287f8aa4f4de1d19" providerId="LiveId" clId="{311B0E7B-A570-4BF1-9695-93119F670E80}" dt="2023-05-03T04:59:38.900" v="386" actId="14100"/>
          <ac:spMkLst>
            <pc:docMk/>
            <pc:sldMk cId="1272330293" sldId="272"/>
            <ac:spMk id="92" creationId="{00000000-0000-0000-0000-000000000000}"/>
          </ac:spMkLst>
        </pc:spChg>
        <pc:grpChg chg="add mod">
          <ac:chgData name="Richard Chalk" userId="287f8aa4f4de1d19" providerId="LiveId" clId="{311B0E7B-A570-4BF1-9695-93119F670E80}" dt="2023-05-03T04:59:24.781" v="367" actId="1076"/>
          <ac:grpSpMkLst>
            <pc:docMk/>
            <pc:sldMk cId="1272330293" sldId="272"/>
            <ac:grpSpMk id="4" creationId="{425C42F8-11E3-D6A9-002E-161FDA6A8036}"/>
          </ac:grpSpMkLst>
        </pc:grpChg>
        <pc:picChg chg="mod">
          <ac:chgData name="Richard Chalk" userId="287f8aa4f4de1d19" providerId="LiveId" clId="{311B0E7B-A570-4BF1-9695-93119F670E80}" dt="2023-05-03T04:59:24.781" v="367" actId="1076"/>
          <ac:picMkLst>
            <pc:docMk/>
            <pc:sldMk cId="1272330293" sldId="272"/>
            <ac:picMk id="5" creationId="{AFD720FE-C233-144C-DAA2-3209293BFEE5}"/>
          </ac:picMkLst>
        </pc:picChg>
        <pc:picChg chg="mod">
          <ac:chgData name="Richard Chalk" userId="287f8aa4f4de1d19" providerId="LiveId" clId="{311B0E7B-A570-4BF1-9695-93119F670E80}" dt="2023-05-03T04:59:24.781" v="367" actId="1076"/>
          <ac:picMkLst>
            <pc:docMk/>
            <pc:sldMk cId="1272330293" sldId="272"/>
            <ac:picMk id="7" creationId="{8B3061A0-3643-C006-71BB-E0B03EB1DFEA}"/>
          </ac:picMkLst>
        </pc:picChg>
      </pc:sldChg>
      <pc:sldChg chg="add">
        <pc:chgData name="Richard Chalk" userId="287f8aa4f4de1d19" providerId="LiveId" clId="{311B0E7B-A570-4BF1-9695-93119F670E80}" dt="2023-05-02T06:12:09.541" v="0"/>
        <pc:sldMkLst>
          <pc:docMk/>
          <pc:sldMk cId="1318681761" sldId="329"/>
        </pc:sldMkLst>
      </pc:sldChg>
      <pc:sldChg chg="modSp mod">
        <pc:chgData name="Richard Chalk" userId="287f8aa4f4de1d19" providerId="LiveId" clId="{311B0E7B-A570-4BF1-9695-93119F670E80}" dt="2023-05-02T07:19:31.738" v="2" actId="20577"/>
        <pc:sldMkLst>
          <pc:docMk/>
          <pc:sldMk cId="3476566087" sldId="346"/>
        </pc:sldMkLst>
        <pc:spChg chg="mod">
          <ac:chgData name="Richard Chalk" userId="287f8aa4f4de1d19" providerId="LiveId" clId="{311B0E7B-A570-4BF1-9695-93119F670E80}" dt="2023-05-02T07:19:31.738" v="2" actId="20577"/>
          <ac:spMkLst>
            <pc:docMk/>
            <pc:sldMk cId="3476566087" sldId="346"/>
            <ac:spMk id="4" creationId="{39B30CE5-53A2-E885-D4A2-E6DBD4E473AC}"/>
          </ac:spMkLst>
        </pc:spChg>
      </pc:sldChg>
      <pc:sldChg chg="addSp modSp mod modNotesTx">
        <pc:chgData name="Richard Chalk" userId="287f8aa4f4de1d19" providerId="LiveId" clId="{311B0E7B-A570-4BF1-9695-93119F670E80}" dt="2023-05-02T07:31:18.275" v="180" actId="313"/>
        <pc:sldMkLst>
          <pc:docMk/>
          <pc:sldMk cId="3883207364" sldId="348"/>
        </pc:sldMkLst>
        <pc:spChg chg="add mod">
          <ac:chgData name="Richard Chalk" userId="287f8aa4f4de1d19" providerId="LiveId" clId="{311B0E7B-A570-4BF1-9695-93119F670E80}" dt="2023-05-02T07:29:08.109" v="45" actId="1036"/>
          <ac:spMkLst>
            <pc:docMk/>
            <pc:sldMk cId="3883207364" sldId="348"/>
            <ac:spMk id="2" creationId="{B1AACE17-5C55-8C67-63C8-E3B87039119B}"/>
          </ac:spMkLst>
        </pc:spChg>
        <pc:spChg chg="mod">
          <ac:chgData name="Richard Chalk" userId="287f8aa4f4de1d19" providerId="LiveId" clId="{311B0E7B-A570-4BF1-9695-93119F670E80}" dt="2023-05-02T07:30:01.211" v="120" actId="20577"/>
          <ac:spMkLst>
            <pc:docMk/>
            <pc:sldMk cId="3883207364" sldId="348"/>
            <ac:spMk id="4" creationId="{39B30CE5-53A2-E885-D4A2-E6DBD4E473AC}"/>
          </ac:spMkLst>
        </pc:spChg>
        <pc:spChg chg="mod">
          <ac:chgData name="Richard Chalk" userId="287f8aa4f4de1d19" providerId="LiveId" clId="{311B0E7B-A570-4BF1-9695-93119F670E80}" dt="2023-05-02T07:29:24.880" v="85" actId="20577"/>
          <ac:spMkLst>
            <pc:docMk/>
            <pc:sldMk cId="3883207364" sldId="348"/>
            <ac:spMk id="5" creationId="{38AB76F3-5321-9AF2-5A65-EFB426BCA27C}"/>
          </ac:spMkLst>
        </pc:spChg>
        <pc:spChg chg="mod">
          <ac:chgData name="Richard Chalk" userId="287f8aa4f4de1d19" providerId="LiveId" clId="{311B0E7B-A570-4BF1-9695-93119F670E80}" dt="2023-05-02T07:29:29.169" v="87" actId="20577"/>
          <ac:spMkLst>
            <pc:docMk/>
            <pc:sldMk cId="3883207364" sldId="348"/>
            <ac:spMk id="7" creationId="{1BF7D137-B2CF-9401-1E8A-39CC32D0E83E}"/>
          </ac:spMkLst>
        </pc:spChg>
        <pc:spChg chg="mod">
          <ac:chgData name="Richard Chalk" userId="287f8aa4f4de1d19" providerId="LiveId" clId="{311B0E7B-A570-4BF1-9695-93119F670E80}" dt="2023-05-02T07:29:31.117" v="89" actId="20577"/>
          <ac:spMkLst>
            <pc:docMk/>
            <pc:sldMk cId="3883207364" sldId="348"/>
            <ac:spMk id="10" creationId="{9F08B0DB-61BC-255F-05DA-49DC3C5D5900}"/>
          </ac:spMkLst>
        </pc:spChg>
        <pc:spChg chg="add mod">
          <ac:chgData name="Richard Chalk" userId="287f8aa4f4de1d19" providerId="LiveId" clId="{311B0E7B-A570-4BF1-9695-93119F670E80}" dt="2023-05-02T07:29:21.439" v="83" actId="1035"/>
          <ac:spMkLst>
            <pc:docMk/>
            <pc:sldMk cId="3883207364" sldId="348"/>
            <ac:spMk id="12" creationId="{867E2DFE-4B82-15C4-3DB4-C292822AB9AA}"/>
          </ac:spMkLst>
        </pc:spChg>
      </pc:sldChg>
      <pc:sldChg chg="addSp delSp modSp mod modNotesTx">
        <pc:chgData name="Richard Chalk" userId="287f8aa4f4de1d19" providerId="LiveId" clId="{311B0E7B-A570-4BF1-9695-93119F670E80}" dt="2023-05-02T12:39:12.114" v="365" actId="478"/>
        <pc:sldMkLst>
          <pc:docMk/>
          <pc:sldMk cId="492243388" sldId="360"/>
        </pc:sldMkLst>
        <pc:spChg chg="add del mod">
          <ac:chgData name="Richard Chalk" userId="287f8aa4f4de1d19" providerId="LiveId" clId="{311B0E7B-A570-4BF1-9695-93119F670E80}" dt="2023-05-02T12:39:12.114" v="365" actId="478"/>
          <ac:spMkLst>
            <pc:docMk/>
            <pc:sldMk cId="492243388" sldId="360"/>
            <ac:spMk id="3" creationId="{18E6C28C-5F36-1A4C-9BEF-7C95E7E117DF}"/>
          </ac:spMkLst>
        </pc:spChg>
      </pc:sldChg>
      <pc:sldChg chg="modSp mod">
        <pc:chgData name="Richard Chalk" userId="287f8aa4f4de1d19" providerId="LiveId" clId="{311B0E7B-A570-4BF1-9695-93119F670E80}" dt="2023-05-02T08:38:03.934" v="268" actId="1037"/>
        <pc:sldMkLst>
          <pc:docMk/>
          <pc:sldMk cId="2468625449" sldId="376"/>
        </pc:sldMkLst>
        <pc:spChg chg="mod">
          <ac:chgData name="Richard Chalk" userId="287f8aa4f4de1d19" providerId="LiveId" clId="{311B0E7B-A570-4BF1-9695-93119F670E80}" dt="2023-05-02T08:38:01.179" v="258" actId="20577"/>
          <ac:spMkLst>
            <pc:docMk/>
            <pc:sldMk cId="2468625449" sldId="376"/>
            <ac:spMk id="4" creationId="{39B30CE5-53A2-E885-D4A2-E6DBD4E473AC}"/>
          </ac:spMkLst>
        </pc:spChg>
        <pc:picChg chg="mod">
          <ac:chgData name="Richard Chalk" userId="287f8aa4f4de1d19" providerId="LiveId" clId="{311B0E7B-A570-4BF1-9695-93119F670E80}" dt="2023-05-02T08:38:03.934" v="268" actId="1037"/>
          <ac:picMkLst>
            <pc:docMk/>
            <pc:sldMk cId="2468625449" sldId="376"/>
            <ac:picMk id="2" creationId="{951CA5E5-621A-6E62-7F8C-9BC0A43053A6}"/>
          </ac:picMkLst>
        </pc:picChg>
      </pc:sldChg>
      <pc:sldChg chg="add">
        <pc:chgData name="Richard Chalk" userId="287f8aa4f4de1d19" providerId="LiveId" clId="{311B0E7B-A570-4BF1-9695-93119F670E80}" dt="2023-05-02T06:12:09.541" v="0"/>
        <pc:sldMkLst>
          <pc:docMk/>
          <pc:sldMk cId="88291833" sldId="382"/>
        </pc:sldMkLst>
      </pc:sldChg>
      <pc:sldChg chg="add">
        <pc:chgData name="Richard Chalk" userId="287f8aa4f4de1d19" providerId="LiveId" clId="{311B0E7B-A570-4BF1-9695-93119F670E80}" dt="2023-05-02T06:12:09.541" v="0"/>
        <pc:sldMkLst>
          <pc:docMk/>
          <pc:sldMk cId="1879853349" sldId="383"/>
        </pc:sldMkLst>
      </pc:sldChg>
      <pc:sldChg chg="addSp delSp modSp add mod">
        <pc:chgData name="Richard Chalk" userId="287f8aa4f4de1d19" providerId="LiveId" clId="{311B0E7B-A570-4BF1-9695-93119F670E80}" dt="2023-05-03T05:00:21.555" v="400" actId="20577"/>
        <pc:sldMkLst>
          <pc:docMk/>
          <pc:sldMk cId="1990975555" sldId="384"/>
        </pc:sldMkLst>
        <pc:spChg chg="del">
          <ac:chgData name="Richard Chalk" userId="287f8aa4f4de1d19" providerId="LiveId" clId="{311B0E7B-A570-4BF1-9695-93119F670E80}" dt="2023-05-03T05:00:12.285" v="391" actId="478"/>
          <ac:spMkLst>
            <pc:docMk/>
            <pc:sldMk cId="1990975555" sldId="384"/>
            <ac:spMk id="3" creationId="{89D5C281-5FD4-AEB6-4AAD-C8ABB1A398D0}"/>
          </ac:spMkLst>
        </pc:spChg>
        <pc:spChg chg="del">
          <ac:chgData name="Richard Chalk" userId="287f8aa4f4de1d19" providerId="LiveId" clId="{311B0E7B-A570-4BF1-9695-93119F670E80}" dt="2023-05-03T05:00:15.749" v="392" actId="478"/>
          <ac:spMkLst>
            <pc:docMk/>
            <pc:sldMk cId="1990975555" sldId="384"/>
            <ac:spMk id="6" creationId="{C376FC69-5539-E991-96FA-6D03FE660A9C}"/>
          </ac:spMkLst>
        </pc:spChg>
        <pc:spChg chg="mod">
          <ac:chgData name="Richard Chalk" userId="287f8aa4f4de1d19" providerId="LiveId" clId="{311B0E7B-A570-4BF1-9695-93119F670E80}" dt="2023-05-03T05:00:21.555" v="400" actId="20577"/>
          <ac:spMkLst>
            <pc:docMk/>
            <pc:sldMk cId="1990975555" sldId="384"/>
            <ac:spMk id="92" creationId="{00000000-0000-0000-0000-000000000000}"/>
          </ac:spMkLst>
        </pc:spChg>
        <pc:grpChg chg="del">
          <ac:chgData name="Richard Chalk" userId="287f8aa4f4de1d19" providerId="LiveId" clId="{311B0E7B-A570-4BF1-9695-93119F670E80}" dt="2023-05-03T05:00:03.712" v="388" actId="478"/>
          <ac:grpSpMkLst>
            <pc:docMk/>
            <pc:sldMk cId="1990975555" sldId="384"/>
            <ac:grpSpMk id="4" creationId="{425C42F8-11E3-D6A9-002E-161FDA6A8036}"/>
          </ac:grpSpMkLst>
        </pc:grpChg>
        <pc:grpChg chg="add mod">
          <ac:chgData name="Richard Chalk" userId="287f8aa4f4de1d19" providerId="LiveId" clId="{311B0E7B-A570-4BF1-9695-93119F670E80}" dt="2023-05-03T05:00:06.708" v="390" actId="1076"/>
          <ac:grpSpMkLst>
            <pc:docMk/>
            <pc:sldMk cId="1990975555" sldId="384"/>
            <ac:grpSpMk id="8" creationId="{ECA455D3-2CBC-C485-A8BE-12B2BC69975B}"/>
          </ac:grpSpMkLst>
        </pc:grpChg>
        <pc:picChg chg="del">
          <ac:chgData name="Richard Chalk" userId="287f8aa4f4de1d19" providerId="LiveId" clId="{311B0E7B-A570-4BF1-9695-93119F670E80}" dt="2023-05-03T05:00:12.285" v="391" actId="478"/>
          <ac:picMkLst>
            <pc:docMk/>
            <pc:sldMk cId="1990975555" sldId="384"/>
            <ac:picMk id="2" creationId="{DF64F5C1-4C5F-F76E-6EAF-778F694C1558}"/>
          </ac:picMkLst>
        </pc:picChg>
        <pc:picChg chg="mod">
          <ac:chgData name="Richard Chalk" userId="287f8aa4f4de1d19" providerId="LiveId" clId="{311B0E7B-A570-4BF1-9695-93119F670E80}" dt="2023-05-03T05:00:06.708" v="390" actId="1076"/>
          <ac:picMkLst>
            <pc:docMk/>
            <pc:sldMk cId="1990975555" sldId="384"/>
            <ac:picMk id="9" creationId="{6DCF7852-6ECA-D84E-B34A-83EDCDD06091}"/>
          </ac:picMkLst>
        </pc:picChg>
        <pc:picChg chg="mod">
          <ac:chgData name="Richard Chalk" userId="287f8aa4f4de1d19" providerId="LiveId" clId="{311B0E7B-A570-4BF1-9695-93119F670E80}" dt="2023-05-03T05:00:06.708" v="390" actId="1076"/>
          <ac:picMkLst>
            <pc:docMk/>
            <pc:sldMk cId="1990975555" sldId="384"/>
            <ac:picMk id="10" creationId="{77B533CD-1E1F-54E3-332D-A78D836119C0}"/>
          </ac:picMkLst>
        </pc:picChg>
        <pc:picChg chg="del">
          <ac:chgData name="Richard Chalk" userId="287f8aa4f4de1d19" providerId="LiveId" clId="{311B0E7B-A570-4BF1-9695-93119F670E80}" dt="2023-05-03T05:00:12.285" v="391" actId="478"/>
          <ac:picMkLst>
            <pc:docMk/>
            <pc:sldMk cId="1990975555" sldId="384"/>
            <ac:picMk id="1026" creationId="{D8723820-1BE4-0E6D-7919-C082685DBA50}"/>
          </ac:picMkLst>
        </pc:picChg>
        <pc:picChg chg="del">
          <ac:chgData name="Richard Chalk" userId="287f8aa4f4de1d19" providerId="LiveId" clId="{311B0E7B-A570-4BF1-9695-93119F670E80}" dt="2023-05-03T05:00:15.749" v="392" actId="478"/>
          <ac:picMkLst>
            <pc:docMk/>
            <pc:sldMk cId="1990975555" sldId="384"/>
            <ac:picMk id="7170" creationId="{199B426F-9777-F48A-6913-C7D20EFEA45F}"/>
          </ac:picMkLst>
        </pc:picChg>
      </pc:sldChg>
      <pc:sldChg chg="addSp delSp modSp add mod modNotesTx">
        <pc:chgData name="Richard Chalk" userId="287f8aa4f4de1d19" providerId="LiveId" clId="{311B0E7B-A570-4BF1-9695-93119F670E80}" dt="2023-05-03T05:06:18.833" v="1219" actId="20577"/>
        <pc:sldMkLst>
          <pc:docMk/>
          <pc:sldMk cId="389342423" sldId="385"/>
        </pc:sldMkLst>
        <pc:spChg chg="mod">
          <ac:chgData name="Richard Chalk" userId="287f8aa4f4de1d19" providerId="LiveId" clId="{311B0E7B-A570-4BF1-9695-93119F670E80}" dt="2023-05-03T05:05:06.597" v="1081" actId="207"/>
          <ac:spMkLst>
            <pc:docMk/>
            <pc:sldMk cId="389342423" sldId="385"/>
            <ac:spMk id="2" creationId="{382A7D03-0A42-E96B-8838-DAD4EC162104}"/>
          </ac:spMkLst>
        </pc:spChg>
        <pc:spChg chg="add mod">
          <ac:chgData name="Richard Chalk" userId="287f8aa4f4de1d19" providerId="LiveId" clId="{311B0E7B-A570-4BF1-9695-93119F670E80}" dt="2023-05-03T05:05:42.477" v="1097" actId="113"/>
          <ac:spMkLst>
            <pc:docMk/>
            <pc:sldMk cId="389342423" sldId="385"/>
            <ac:spMk id="3" creationId="{C9AB0F1D-EAE9-0E5D-F84D-E7C6F0D46D7D}"/>
          </ac:spMkLst>
        </pc:spChg>
        <pc:spChg chg="add del mod">
          <ac:chgData name="Richard Chalk" userId="287f8aa4f4de1d19" providerId="LiveId" clId="{311B0E7B-A570-4BF1-9695-93119F670E80}" dt="2023-05-03T05:05:04.022" v="1079"/>
          <ac:spMkLst>
            <pc:docMk/>
            <pc:sldMk cId="389342423" sldId="385"/>
            <ac:spMk id="4" creationId="{3326AACD-3AD6-2EEB-1FB8-91144E82FC38}"/>
          </ac:spMkLst>
        </pc:spChg>
        <pc:spChg chg="del">
          <ac:chgData name="Richard Chalk" userId="287f8aa4f4de1d19" providerId="LiveId" clId="{311B0E7B-A570-4BF1-9695-93119F670E80}" dt="2023-05-03T05:04:46.135" v="1077" actId="478"/>
          <ac:spMkLst>
            <pc:docMk/>
            <pc:sldMk cId="389342423" sldId="385"/>
            <ac:spMk id="7" creationId="{FEAD40B3-CB37-2361-4AD1-F1F87EF24036}"/>
          </ac:spMkLst>
        </pc:spChg>
        <pc:spChg chg="del">
          <ac:chgData name="Richard Chalk" userId="287f8aa4f4de1d19" providerId="LiveId" clId="{311B0E7B-A570-4BF1-9695-93119F670E80}" dt="2023-05-03T05:04:44.400" v="1076" actId="478"/>
          <ac:spMkLst>
            <pc:docMk/>
            <pc:sldMk cId="389342423" sldId="385"/>
            <ac:spMk id="8" creationId="{86E0E9A4-62CB-878C-C872-107440344A9C}"/>
          </ac:spMkLst>
        </pc:spChg>
        <pc:spChg chg="mod">
          <ac:chgData name="Richard Chalk" userId="287f8aa4f4de1d19" providerId="LiveId" clId="{311B0E7B-A570-4BF1-9695-93119F670E80}" dt="2023-05-03T05:00:39.983" v="415" actId="20577"/>
          <ac:spMkLst>
            <pc:docMk/>
            <pc:sldMk cId="389342423" sldId="385"/>
            <ac:spMk id="92" creationId="{00000000-0000-0000-0000-000000000000}"/>
          </ac:spMkLst>
        </pc:spChg>
        <pc:picChg chg="del">
          <ac:chgData name="Richard Chalk" userId="287f8aa4f4de1d19" providerId="LiveId" clId="{311B0E7B-A570-4BF1-9695-93119F670E80}" dt="2023-05-03T05:00:44.549" v="417" actId="478"/>
          <ac:picMkLst>
            <pc:docMk/>
            <pc:sldMk cId="389342423" sldId="385"/>
            <ac:picMk id="5" creationId="{7A4F5882-7514-E623-1955-48584865D22A}"/>
          </ac:picMkLst>
        </pc:picChg>
        <pc:picChg chg="del">
          <ac:chgData name="Richard Chalk" userId="287f8aa4f4de1d19" providerId="LiveId" clId="{311B0E7B-A570-4BF1-9695-93119F670E80}" dt="2023-05-03T05:00:42.998" v="416" actId="478"/>
          <ac:picMkLst>
            <pc:docMk/>
            <pc:sldMk cId="389342423" sldId="385"/>
            <ac:picMk id="10" creationId="{6577A93A-67FF-7C4C-64D9-AEBE2A4143A8}"/>
          </ac:picMkLst>
        </pc:picChg>
        <pc:picChg chg="mod">
          <ac:chgData name="Richard Chalk" userId="287f8aa4f4de1d19" providerId="LiveId" clId="{311B0E7B-A570-4BF1-9695-93119F670E80}" dt="2023-05-03T05:01:53.844" v="566" actId="1076"/>
          <ac:picMkLst>
            <pc:docMk/>
            <pc:sldMk cId="389342423" sldId="385"/>
            <ac:picMk id="11" creationId="{2CF43E7E-AB02-FCBB-BDB1-97F101350478}"/>
          </ac:picMkLst>
        </pc:picChg>
      </pc:sldChg>
      <pc:sldChg chg="addSp delSp modSp add mod">
        <pc:chgData name="Richard Chalk" userId="287f8aa4f4de1d19" providerId="LiveId" clId="{311B0E7B-A570-4BF1-9695-93119F670E80}" dt="2023-05-03T08:09:20.726" v="1563"/>
        <pc:sldMkLst>
          <pc:docMk/>
          <pc:sldMk cId="2330202830" sldId="386"/>
        </pc:sldMkLst>
        <pc:spChg chg="mod">
          <ac:chgData name="Richard Chalk" userId="287f8aa4f4de1d19" providerId="LiveId" clId="{311B0E7B-A570-4BF1-9695-93119F670E80}" dt="2023-05-03T08:09:07.851" v="1561" actId="1037"/>
          <ac:spMkLst>
            <pc:docMk/>
            <pc:sldMk cId="2330202830" sldId="386"/>
            <ac:spMk id="2" creationId="{382A7D03-0A42-E96B-8838-DAD4EC162104}"/>
          </ac:spMkLst>
        </pc:spChg>
        <pc:spChg chg="del">
          <ac:chgData name="Richard Chalk" userId="287f8aa4f4de1d19" providerId="LiveId" clId="{311B0E7B-A570-4BF1-9695-93119F670E80}" dt="2023-05-03T05:07:32.428" v="1265" actId="478"/>
          <ac:spMkLst>
            <pc:docMk/>
            <pc:sldMk cId="2330202830" sldId="386"/>
            <ac:spMk id="3" creationId="{C9AB0F1D-EAE9-0E5D-F84D-E7C6F0D46D7D}"/>
          </ac:spMkLst>
        </pc:spChg>
        <pc:spChg chg="add mod">
          <ac:chgData name="Richard Chalk" userId="287f8aa4f4de1d19" providerId="LiveId" clId="{311B0E7B-A570-4BF1-9695-93119F670E80}" dt="2023-05-03T08:07:51.111" v="1303" actId="1076"/>
          <ac:spMkLst>
            <pc:docMk/>
            <pc:sldMk cId="2330202830" sldId="386"/>
            <ac:spMk id="9" creationId="{AEF8C9F5-9279-30DC-2AB5-4C018936C9E5}"/>
          </ac:spMkLst>
        </pc:spChg>
        <pc:spChg chg="add mod">
          <ac:chgData name="Richard Chalk" userId="287f8aa4f4de1d19" providerId="LiveId" clId="{311B0E7B-A570-4BF1-9695-93119F670E80}" dt="2023-05-03T08:08:39.952" v="1418" actId="1038"/>
          <ac:spMkLst>
            <pc:docMk/>
            <pc:sldMk cId="2330202830" sldId="386"/>
            <ac:spMk id="12" creationId="{0BAB4513-9D50-C97C-764D-EB30CF4489E2}"/>
          </ac:spMkLst>
        </pc:spChg>
        <pc:spChg chg="add mod">
          <ac:chgData name="Richard Chalk" userId="287f8aa4f4de1d19" providerId="LiveId" clId="{311B0E7B-A570-4BF1-9695-93119F670E80}" dt="2023-05-03T08:09:00.821" v="1545" actId="1038"/>
          <ac:spMkLst>
            <pc:docMk/>
            <pc:sldMk cId="2330202830" sldId="386"/>
            <ac:spMk id="13" creationId="{DBC850F1-95CC-556E-AC45-3804F97A1512}"/>
          </ac:spMkLst>
        </pc:spChg>
        <pc:spChg chg="add del mod">
          <ac:chgData name="Richard Chalk" userId="287f8aa4f4de1d19" providerId="LiveId" clId="{311B0E7B-A570-4BF1-9695-93119F670E80}" dt="2023-05-03T08:09:20.726" v="1563"/>
          <ac:spMkLst>
            <pc:docMk/>
            <pc:sldMk cId="2330202830" sldId="386"/>
            <ac:spMk id="14" creationId="{B17F7490-CA3A-B987-F70A-D6835A09E78D}"/>
          </ac:spMkLst>
        </pc:spChg>
        <pc:spChg chg="mod">
          <ac:chgData name="Richard Chalk" userId="287f8aa4f4de1d19" providerId="LiveId" clId="{311B0E7B-A570-4BF1-9695-93119F670E80}" dt="2023-05-03T05:07:13.187" v="1264" actId="20577"/>
          <ac:spMkLst>
            <pc:docMk/>
            <pc:sldMk cId="2330202830" sldId="386"/>
            <ac:spMk id="92" creationId="{00000000-0000-0000-0000-000000000000}"/>
          </ac:spMkLst>
        </pc:spChg>
        <pc:picChg chg="add del">
          <ac:chgData name="Richard Chalk" userId="287f8aa4f4de1d19" providerId="LiveId" clId="{311B0E7B-A570-4BF1-9695-93119F670E80}" dt="2023-05-03T05:07:50.322" v="1267" actId="478"/>
          <ac:picMkLst>
            <pc:docMk/>
            <pc:sldMk cId="2330202830" sldId="386"/>
            <ac:picMk id="5" creationId="{1141D6CF-A44C-A093-0F71-84AE096011AE}"/>
          </ac:picMkLst>
        </pc:picChg>
        <pc:picChg chg="del">
          <ac:chgData name="Richard Chalk" userId="287f8aa4f4de1d19" providerId="LiveId" clId="{311B0E7B-A570-4BF1-9695-93119F670E80}" dt="2023-05-03T05:06:56.430" v="1223" actId="478"/>
          <ac:picMkLst>
            <pc:docMk/>
            <pc:sldMk cId="2330202830" sldId="386"/>
            <ac:picMk id="6" creationId="{30A5C54B-4B4B-EBDA-6030-C909AA112457}"/>
          </ac:picMkLst>
        </pc:picChg>
        <pc:picChg chg="add mod">
          <ac:chgData name="Richard Chalk" userId="287f8aa4f4de1d19" providerId="LiveId" clId="{311B0E7B-A570-4BF1-9695-93119F670E80}" dt="2023-05-03T08:07:51.111" v="1303" actId="1076"/>
          <ac:picMkLst>
            <pc:docMk/>
            <pc:sldMk cId="2330202830" sldId="386"/>
            <ac:picMk id="8" creationId="{BAD63BB0-3DC1-B093-8CB1-C87B99FA48AB}"/>
          </ac:picMkLst>
        </pc:picChg>
        <pc:picChg chg="add mod">
          <ac:chgData name="Richard Chalk" userId="287f8aa4f4de1d19" providerId="LiveId" clId="{311B0E7B-A570-4BF1-9695-93119F670E80}" dt="2023-05-03T08:08:28.130" v="1404" actId="1038"/>
          <ac:picMkLst>
            <pc:docMk/>
            <pc:sldMk cId="2330202830" sldId="386"/>
            <ac:picMk id="10" creationId="{13BEA5A8-862E-6008-2C22-EADB5C991955}"/>
          </ac:picMkLst>
        </pc:picChg>
        <pc:picChg chg="del">
          <ac:chgData name="Richard Chalk" userId="287f8aa4f4de1d19" providerId="LiveId" clId="{311B0E7B-A570-4BF1-9695-93119F670E80}" dt="2023-05-03T05:06:51.480" v="1221" actId="478"/>
          <ac:picMkLst>
            <pc:docMk/>
            <pc:sldMk cId="2330202830" sldId="386"/>
            <ac:picMk id="11" creationId="{2CF43E7E-AB02-FCBB-BDB1-97F101350478}"/>
          </ac:picMkLst>
        </pc:picChg>
        <pc:picChg chg="add mod">
          <ac:chgData name="Richard Chalk" userId="287f8aa4f4de1d19" providerId="LiveId" clId="{311B0E7B-A570-4BF1-9695-93119F670E80}" dt="2023-05-03T05:07:01.859" v="1236" actId="1038"/>
          <ac:picMkLst>
            <pc:docMk/>
            <pc:sldMk cId="2330202830" sldId="386"/>
            <ac:picMk id="1026" creationId="{70FB0A9A-8118-B1CC-0C02-7D589CE5CFB7}"/>
          </ac:picMkLst>
        </pc:picChg>
      </pc:sldChg>
      <pc:sldChg chg="addSp delSp modSp add mod modNotesTx">
        <pc:chgData name="Richard Chalk" userId="287f8aa4f4de1d19" providerId="LiveId" clId="{311B0E7B-A570-4BF1-9695-93119F670E80}" dt="2023-05-03T08:16:50.904" v="2560" actId="20577"/>
        <pc:sldMkLst>
          <pc:docMk/>
          <pc:sldMk cId="2322576981" sldId="387"/>
        </pc:sldMkLst>
        <pc:spChg chg="mod">
          <ac:chgData name="Richard Chalk" userId="287f8aa4f4de1d19" providerId="LiveId" clId="{311B0E7B-A570-4BF1-9695-93119F670E80}" dt="2023-05-03T08:09:34.059" v="1575" actId="20577"/>
          <ac:spMkLst>
            <pc:docMk/>
            <pc:sldMk cId="2322576981" sldId="387"/>
            <ac:spMk id="2" creationId="{382A7D03-0A42-E96B-8838-DAD4EC162104}"/>
          </ac:spMkLst>
        </pc:spChg>
        <pc:spChg chg="add mod">
          <ac:chgData name="Richard Chalk" userId="287f8aa4f4de1d19" providerId="LiveId" clId="{311B0E7B-A570-4BF1-9695-93119F670E80}" dt="2023-05-03T08:12:25.743" v="2003" actId="1037"/>
          <ac:spMkLst>
            <pc:docMk/>
            <pc:sldMk cId="2322576981" sldId="387"/>
            <ac:spMk id="4" creationId="{07F13801-7889-C66C-956D-C07AAEB2F770}"/>
          </ac:spMkLst>
        </pc:spChg>
        <pc:spChg chg="add mod">
          <ac:chgData name="Richard Chalk" userId="287f8aa4f4de1d19" providerId="LiveId" clId="{311B0E7B-A570-4BF1-9695-93119F670E80}" dt="2023-05-03T08:13:03.147" v="2215" actId="1037"/>
          <ac:spMkLst>
            <pc:docMk/>
            <pc:sldMk cId="2322576981" sldId="387"/>
            <ac:spMk id="6" creationId="{3B7FAD41-D88A-F0D6-0BAB-91B6A11887CB}"/>
          </ac:spMkLst>
        </pc:spChg>
        <pc:spChg chg="del">
          <ac:chgData name="Richard Chalk" userId="287f8aa4f4de1d19" providerId="LiveId" clId="{311B0E7B-A570-4BF1-9695-93119F670E80}" dt="2023-05-03T08:12:28.423" v="2004" actId="478"/>
          <ac:spMkLst>
            <pc:docMk/>
            <pc:sldMk cId="2322576981" sldId="387"/>
            <ac:spMk id="9" creationId="{AEF8C9F5-9279-30DC-2AB5-4C018936C9E5}"/>
          </ac:spMkLst>
        </pc:spChg>
        <pc:spChg chg="mod">
          <ac:chgData name="Richard Chalk" userId="287f8aa4f4de1d19" providerId="LiveId" clId="{311B0E7B-A570-4BF1-9695-93119F670E80}" dt="2023-05-03T08:12:25.743" v="2003" actId="1037"/>
          <ac:spMkLst>
            <pc:docMk/>
            <pc:sldMk cId="2322576981" sldId="387"/>
            <ac:spMk id="12" creationId="{0BAB4513-9D50-C97C-764D-EB30CF4489E2}"/>
          </ac:spMkLst>
        </pc:spChg>
        <pc:spChg chg="mod">
          <ac:chgData name="Richard Chalk" userId="287f8aa4f4de1d19" providerId="LiveId" clId="{311B0E7B-A570-4BF1-9695-93119F670E80}" dt="2023-05-03T08:09:40.217" v="1581" actId="20577"/>
          <ac:spMkLst>
            <pc:docMk/>
            <pc:sldMk cId="2322576981" sldId="387"/>
            <ac:spMk id="13" creationId="{DBC850F1-95CC-556E-AC45-3804F97A1512}"/>
          </ac:spMkLst>
        </pc:spChg>
        <pc:picChg chg="add mod ord">
          <ac:chgData name="Richard Chalk" userId="287f8aa4f4de1d19" providerId="LiveId" clId="{311B0E7B-A570-4BF1-9695-93119F670E80}" dt="2023-05-03T08:12:25.743" v="2003" actId="1037"/>
          <ac:picMkLst>
            <pc:docMk/>
            <pc:sldMk cId="2322576981" sldId="387"/>
            <ac:picMk id="3" creationId="{D18AE182-4488-F0F4-5153-BB0EEEB078D4}"/>
          </ac:picMkLst>
        </pc:picChg>
        <pc:picChg chg="add mod">
          <ac:chgData name="Richard Chalk" userId="287f8aa4f4de1d19" providerId="LiveId" clId="{311B0E7B-A570-4BF1-9695-93119F670E80}" dt="2023-05-03T08:12:52.687" v="2105" actId="1037"/>
          <ac:picMkLst>
            <pc:docMk/>
            <pc:sldMk cId="2322576981" sldId="387"/>
            <ac:picMk id="5" creationId="{D8496B71-FD93-4F29-3D71-65908FE5D427}"/>
          </ac:picMkLst>
        </pc:picChg>
        <pc:picChg chg="del">
          <ac:chgData name="Richard Chalk" userId="287f8aa4f4de1d19" providerId="LiveId" clId="{311B0E7B-A570-4BF1-9695-93119F670E80}" dt="2023-05-03T08:12:13.583" v="1902" actId="478"/>
          <ac:picMkLst>
            <pc:docMk/>
            <pc:sldMk cId="2322576981" sldId="387"/>
            <ac:picMk id="8" creationId="{BAD63BB0-3DC1-B093-8CB1-C87B99FA48AB}"/>
          </ac:picMkLst>
        </pc:picChg>
        <pc:picChg chg="del">
          <ac:chgData name="Richard Chalk" userId="287f8aa4f4de1d19" providerId="LiveId" clId="{311B0E7B-A570-4BF1-9695-93119F670E80}" dt="2023-05-03T08:09:53.056" v="1582" actId="478"/>
          <ac:picMkLst>
            <pc:docMk/>
            <pc:sldMk cId="2322576981" sldId="387"/>
            <ac:picMk id="10" creationId="{13BEA5A8-862E-6008-2C22-EADB5C991955}"/>
          </ac:picMkLst>
        </pc:picChg>
      </pc:sldChg>
      <pc:sldChg chg="addSp delSp modSp add mod">
        <pc:chgData name="Richard Chalk" userId="287f8aa4f4de1d19" providerId="LiveId" clId="{311B0E7B-A570-4BF1-9695-93119F670E80}" dt="2023-05-03T08:17:30.785" v="2592" actId="1038"/>
        <pc:sldMkLst>
          <pc:docMk/>
          <pc:sldMk cId="1761813475" sldId="388"/>
        </pc:sldMkLst>
        <pc:spChg chg="mod">
          <ac:chgData name="Richard Chalk" userId="287f8aa4f4de1d19" providerId="LiveId" clId="{311B0E7B-A570-4BF1-9695-93119F670E80}" dt="2023-05-03T08:17:10.576" v="2566" actId="20577"/>
          <ac:spMkLst>
            <pc:docMk/>
            <pc:sldMk cId="1761813475" sldId="388"/>
            <ac:spMk id="92" creationId="{00000000-0000-0000-0000-000000000000}"/>
          </ac:spMkLst>
        </pc:spChg>
        <pc:grpChg chg="del">
          <ac:chgData name="Richard Chalk" userId="287f8aa4f4de1d19" providerId="LiveId" clId="{311B0E7B-A570-4BF1-9695-93119F670E80}" dt="2023-05-03T08:17:01.649" v="2562" actId="478"/>
          <ac:grpSpMkLst>
            <pc:docMk/>
            <pc:sldMk cId="1761813475" sldId="388"/>
            <ac:grpSpMk id="8" creationId="{ECA455D3-2CBC-C485-A8BE-12B2BC69975B}"/>
          </ac:grpSpMkLst>
        </pc:grpChg>
        <pc:picChg chg="add mod">
          <ac:chgData name="Richard Chalk" userId="287f8aa4f4de1d19" providerId="LiveId" clId="{311B0E7B-A570-4BF1-9695-93119F670E80}" dt="2023-05-03T08:17:30.785" v="2592" actId="1038"/>
          <ac:picMkLst>
            <pc:docMk/>
            <pc:sldMk cId="1761813475" sldId="388"/>
            <ac:picMk id="2" creationId="{55516F9B-C328-2513-8FB4-35E55079EF35}"/>
          </ac:picMkLst>
        </pc:picChg>
      </pc:sldChg>
      <pc:sldChg chg="addSp delSp modSp add mod modNotesTx">
        <pc:chgData name="Richard Chalk" userId="287f8aa4f4de1d19" providerId="LiveId" clId="{311B0E7B-A570-4BF1-9695-93119F670E80}" dt="2023-05-03T08:32:58.242" v="3288" actId="207"/>
        <pc:sldMkLst>
          <pc:docMk/>
          <pc:sldMk cId="716912059" sldId="389"/>
        </pc:sldMkLst>
        <pc:spChg chg="mod">
          <ac:chgData name="Richard Chalk" userId="287f8aa4f4de1d19" providerId="LiveId" clId="{311B0E7B-A570-4BF1-9695-93119F670E80}" dt="2023-05-03T08:29:26.578" v="2818" actId="6549"/>
          <ac:spMkLst>
            <pc:docMk/>
            <pc:sldMk cId="716912059" sldId="389"/>
            <ac:spMk id="2" creationId="{382A7D03-0A42-E96B-8838-DAD4EC162104}"/>
          </ac:spMkLst>
        </pc:spChg>
        <pc:spChg chg="mod">
          <ac:chgData name="Richard Chalk" userId="287f8aa4f4de1d19" providerId="LiveId" clId="{311B0E7B-A570-4BF1-9695-93119F670E80}" dt="2023-05-03T08:32:58.242" v="3288" actId="207"/>
          <ac:spMkLst>
            <pc:docMk/>
            <pc:sldMk cId="716912059" sldId="389"/>
            <ac:spMk id="3" creationId="{C9AB0F1D-EAE9-0E5D-F84D-E7C6F0D46D7D}"/>
          </ac:spMkLst>
        </pc:spChg>
        <pc:spChg chg="add mod">
          <ac:chgData name="Richard Chalk" userId="287f8aa4f4de1d19" providerId="LiveId" clId="{311B0E7B-A570-4BF1-9695-93119F670E80}" dt="2023-05-03T08:27:13.062" v="2805" actId="13926"/>
          <ac:spMkLst>
            <pc:docMk/>
            <pc:sldMk cId="716912059" sldId="389"/>
            <ac:spMk id="6" creationId="{7FCC4388-B4D9-5F0D-0FFE-A413375CE373}"/>
          </ac:spMkLst>
        </pc:spChg>
        <pc:spChg chg="add del mod">
          <ac:chgData name="Richard Chalk" userId="287f8aa4f4de1d19" providerId="LiveId" clId="{311B0E7B-A570-4BF1-9695-93119F670E80}" dt="2023-05-03T08:19:23.042" v="2714" actId="478"/>
          <ac:spMkLst>
            <pc:docMk/>
            <pc:sldMk cId="716912059" sldId="389"/>
            <ac:spMk id="7" creationId="{AB2B05D0-C7CD-9E69-9973-4674C6AB9767}"/>
          </ac:spMkLst>
        </pc:spChg>
        <pc:spChg chg="mod">
          <ac:chgData name="Richard Chalk" userId="287f8aa4f4de1d19" providerId="LiveId" clId="{311B0E7B-A570-4BF1-9695-93119F670E80}" dt="2023-05-03T08:17:49.393" v="2607" actId="20577"/>
          <ac:spMkLst>
            <pc:docMk/>
            <pc:sldMk cId="716912059" sldId="389"/>
            <ac:spMk id="92" creationId="{00000000-0000-0000-0000-000000000000}"/>
          </ac:spMkLst>
        </pc:spChg>
        <pc:picChg chg="add mod">
          <ac:chgData name="Richard Chalk" userId="287f8aa4f4de1d19" providerId="LiveId" clId="{311B0E7B-A570-4BF1-9695-93119F670E80}" dt="2023-05-03T08:17:42.858" v="2595"/>
          <ac:picMkLst>
            <pc:docMk/>
            <pc:sldMk cId="716912059" sldId="389"/>
            <ac:picMk id="4" creationId="{13DF3D9B-D805-B644-B54D-232F17750903}"/>
          </ac:picMkLst>
        </pc:picChg>
        <pc:picChg chg="del">
          <ac:chgData name="Richard Chalk" userId="287f8aa4f4de1d19" providerId="LiveId" clId="{311B0E7B-A570-4BF1-9695-93119F670E80}" dt="2023-05-03T08:17:42.529" v="2594" actId="478"/>
          <ac:picMkLst>
            <pc:docMk/>
            <pc:sldMk cId="716912059" sldId="389"/>
            <ac:picMk id="6" creationId="{30A5C54B-4B4B-EBDA-6030-C909AA112457}"/>
          </ac:picMkLst>
        </pc:picChg>
        <pc:picChg chg="mod">
          <ac:chgData name="Richard Chalk" userId="287f8aa4f4de1d19" providerId="LiveId" clId="{311B0E7B-A570-4BF1-9695-93119F670E80}" dt="2023-05-03T08:25:27.363" v="2759" actId="1035"/>
          <ac:picMkLst>
            <pc:docMk/>
            <pc:sldMk cId="716912059" sldId="389"/>
            <ac:picMk id="11" creationId="{2CF43E7E-AB02-FCBB-BDB1-97F101350478}"/>
          </ac:picMkLst>
        </pc:picChg>
      </pc:sldChg>
    </pc:docChg>
  </pc:docChgLst>
  <pc:docChgLst>
    <pc:chgData name="Richard Chalk" userId="287f8aa4f4de1d19" providerId="LiveId" clId="{26407494-6EDD-4B18-A7FF-04A0650EA40C}"/>
    <pc:docChg chg="undo custSel delSld modSld">
      <pc:chgData name="Richard Chalk" userId="287f8aa4f4de1d19" providerId="LiveId" clId="{26407494-6EDD-4B18-A7FF-04A0650EA40C}" dt="2023-05-01T16:18:40.101" v="44" actId="20577"/>
      <pc:docMkLst>
        <pc:docMk/>
      </pc:docMkLst>
      <pc:sldChg chg="modSp mod">
        <pc:chgData name="Richard Chalk" userId="287f8aa4f4de1d19" providerId="LiveId" clId="{26407494-6EDD-4B18-A7FF-04A0650EA40C}" dt="2023-05-01T16:11:28.290" v="13" actId="20577"/>
        <pc:sldMkLst>
          <pc:docMk/>
          <pc:sldMk cId="0" sldId="256"/>
        </pc:sldMkLst>
        <pc:spChg chg="mod">
          <ac:chgData name="Richard Chalk" userId="287f8aa4f4de1d19" providerId="LiveId" clId="{26407494-6EDD-4B18-A7FF-04A0650EA40C}" dt="2023-05-01T16:11:28.290" v="13" actId="20577"/>
          <ac:spMkLst>
            <pc:docMk/>
            <pc:sldMk cId="0" sldId="256"/>
            <ac:spMk id="81" creationId="{00000000-0000-0000-0000-000000000000}"/>
          </ac:spMkLst>
        </pc:spChg>
      </pc:sldChg>
      <pc:sldChg chg="modNotesTx">
        <pc:chgData name="Richard Chalk" userId="287f8aa4f4de1d19" providerId="LiveId" clId="{26407494-6EDD-4B18-A7FF-04A0650EA40C}" dt="2023-05-01T16:12:21.280" v="21" actId="5793"/>
        <pc:sldMkLst>
          <pc:docMk/>
          <pc:sldMk cId="1272330293" sldId="272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1318681761" sldId="329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1979174129" sldId="331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2072298403" sldId="332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2313776068" sldId="333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343084323" sldId="334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491710780" sldId="335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4265389558" sldId="336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1693323216" sldId="337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292588161" sldId="342"/>
        </pc:sldMkLst>
      </pc:sldChg>
      <pc:sldChg chg="modSp mod">
        <pc:chgData name="Richard Chalk" userId="287f8aa4f4de1d19" providerId="LiveId" clId="{26407494-6EDD-4B18-A7FF-04A0650EA40C}" dt="2023-05-01T16:18:00.592" v="25" actId="20577"/>
        <pc:sldMkLst>
          <pc:docMk/>
          <pc:sldMk cId="1707956489" sldId="375"/>
        </pc:sldMkLst>
        <pc:spChg chg="mod">
          <ac:chgData name="Richard Chalk" userId="287f8aa4f4de1d19" providerId="LiveId" clId="{26407494-6EDD-4B18-A7FF-04A0650EA40C}" dt="2023-05-01T16:18:00.592" v="25" actId="20577"/>
          <ac:spMkLst>
            <pc:docMk/>
            <pc:sldMk cId="1707956489" sldId="375"/>
            <ac:spMk id="4" creationId="{39B30CE5-53A2-E885-D4A2-E6DBD4E473AC}"/>
          </ac:spMkLst>
        </pc:spChg>
      </pc:sldChg>
      <pc:sldChg chg="modSp mod">
        <pc:chgData name="Richard Chalk" userId="287f8aa4f4de1d19" providerId="LiveId" clId="{26407494-6EDD-4B18-A7FF-04A0650EA40C}" dt="2023-05-01T16:18:40.101" v="44" actId="20577"/>
        <pc:sldMkLst>
          <pc:docMk/>
          <pc:sldMk cId="2468625449" sldId="376"/>
        </pc:sldMkLst>
        <pc:spChg chg="mod">
          <ac:chgData name="Richard Chalk" userId="287f8aa4f4de1d19" providerId="LiveId" clId="{26407494-6EDD-4B18-A7FF-04A0650EA40C}" dt="2023-05-01T16:18:40.101" v="44" actId="20577"/>
          <ac:spMkLst>
            <pc:docMk/>
            <pc:sldMk cId="2468625449" sldId="376"/>
            <ac:spMk id="4" creationId="{39B30CE5-53A2-E885-D4A2-E6DBD4E473AC}"/>
          </ac:spMkLst>
        </pc:spChg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88291833" sldId="382"/>
        </pc:sldMkLst>
      </pc:sldChg>
      <pc:sldChg chg="del">
        <pc:chgData name="Richard Chalk" userId="287f8aa4f4de1d19" providerId="LiveId" clId="{26407494-6EDD-4B18-A7FF-04A0650EA40C}" dt="2023-05-01T16:11:34.074" v="14" actId="47"/>
        <pc:sldMkLst>
          <pc:docMk/>
          <pc:sldMk cId="1879853349" sldId="383"/>
        </pc:sldMkLst>
      </pc:sldChg>
    </pc:docChg>
  </pc:docChgLst>
  <pc:docChgLst>
    <pc:chgData name="Richard Chalk" userId="287f8aa4f4de1d19" providerId="LiveId" clId="{613C30A7-431D-49A1-9214-6B82BB127248}"/>
    <pc:docChg chg="undo custSel addSld delSld modSld">
      <pc:chgData name="Richard Chalk" userId="287f8aa4f4de1d19" providerId="LiveId" clId="{613C30A7-431D-49A1-9214-6B82BB127248}" dt="2022-11-16T08:39:07.697" v="1378" actId="47"/>
      <pc:docMkLst>
        <pc:docMk/>
      </pc:docMkLst>
      <pc:sldChg chg="addSp delSp modSp mod">
        <pc:chgData name="Richard Chalk" userId="287f8aa4f4de1d19" providerId="LiveId" clId="{613C30A7-431D-49A1-9214-6B82BB127248}" dt="2022-11-16T07:44:51.815" v="15" actId="478"/>
        <pc:sldMkLst>
          <pc:docMk/>
          <pc:sldMk cId="0" sldId="256"/>
        </pc:sldMkLst>
        <pc:spChg chg="add del mod">
          <ac:chgData name="Richard Chalk" userId="287f8aa4f4de1d19" providerId="LiveId" clId="{613C30A7-431D-49A1-9214-6B82BB127248}" dt="2022-11-16T07:44:51.815" v="15" actId="478"/>
          <ac:spMkLst>
            <pc:docMk/>
            <pc:sldMk cId="0" sldId="256"/>
            <ac:spMk id="2" creationId="{74E0E908-1590-C68A-3E66-43F01246B49F}"/>
          </ac:spMkLst>
        </pc:spChg>
        <pc:spChg chg="mod">
          <ac:chgData name="Richard Chalk" userId="287f8aa4f4de1d19" providerId="LiveId" clId="{613C30A7-431D-49A1-9214-6B82BB127248}" dt="2022-11-16T07:44:32.615" v="12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 modNotesTx">
        <pc:chgData name="Richard Chalk" userId="287f8aa4f4de1d19" providerId="LiveId" clId="{613C30A7-431D-49A1-9214-6B82BB127248}" dt="2022-11-16T08:21:13.382" v="971" actId="6549"/>
        <pc:sldMkLst>
          <pc:docMk/>
          <pc:sldMk cId="0" sldId="257"/>
        </pc:sldMkLst>
        <pc:spChg chg="add mod">
          <ac:chgData name="Richard Chalk" userId="287f8aa4f4de1d19" providerId="LiveId" clId="{613C30A7-431D-49A1-9214-6B82BB127248}" dt="2022-11-16T08:21:09.381" v="970" actId="6549"/>
          <ac:spMkLst>
            <pc:docMk/>
            <pc:sldMk cId="0" sldId="257"/>
            <ac:spMk id="2" creationId="{979B452A-4A7B-81BE-0AEE-58307E56FA1C}"/>
          </ac:spMkLst>
        </pc:spChg>
        <pc:spChg chg="add mod">
          <ac:chgData name="Richard Chalk" userId="287f8aa4f4de1d19" providerId="LiveId" clId="{613C30A7-431D-49A1-9214-6B82BB127248}" dt="2022-11-16T08:21:13.382" v="971" actId="6549"/>
          <ac:spMkLst>
            <pc:docMk/>
            <pc:sldMk cId="0" sldId="257"/>
            <ac:spMk id="3" creationId="{F86476DD-2EED-C7F0-D150-E9F3AB83437D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9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90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44:56.372" v="16" actId="20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8:18.554" v="226" actId="40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613C30A7-431D-49A1-9214-6B82BB127248}" dt="2022-11-16T07:57:21.563" v="179" actId="1076"/>
          <ac:picMkLst>
            <pc:docMk/>
            <pc:sldMk cId="0" sldId="257"/>
            <ac:picMk id="5" creationId="{B991F9C2-C54E-AEE8-28A1-49DF2B4DF3E5}"/>
          </ac:picMkLst>
        </pc:picChg>
        <pc:picChg chg="add mod">
          <ac:chgData name="Richard Chalk" userId="287f8aa4f4de1d19" providerId="LiveId" clId="{613C30A7-431D-49A1-9214-6B82BB127248}" dt="2022-11-16T07:57:41.945" v="214" actId="1035"/>
          <ac:picMkLst>
            <pc:docMk/>
            <pc:sldMk cId="0" sldId="257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27.752" v="637" actId="1035"/>
          <ac:picMkLst>
            <pc:docMk/>
            <pc:sldMk cId="0" sldId="257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7:56:58.818" v="174" actId="478"/>
          <ac:picMkLst>
            <pc:docMk/>
            <pc:sldMk cId="0" sldId="257"/>
            <ac:picMk id="1026" creationId="{9A31D2E5-5307-164A-E9C0-7A45E87174BC}"/>
          </ac:picMkLst>
        </pc:picChg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8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9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0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1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2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3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4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5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6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1547202385" sldId="267"/>
        </pc:sldMkLst>
      </pc:sldChg>
      <pc:sldChg chg="del">
        <pc:chgData name="Richard Chalk" userId="287f8aa4f4de1d19" providerId="LiveId" clId="{613C30A7-431D-49A1-9214-6B82BB127248}" dt="2022-11-16T08:24:36.368" v="973" actId="47"/>
        <pc:sldMkLst>
          <pc:docMk/>
          <pc:sldMk cId="0" sldId="268"/>
        </pc:sldMkLst>
      </pc:sldChg>
      <pc:sldChg chg="del">
        <pc:chgData name="Richard Chalk" userId="287f8aa4f4de1d19" providerId="LiveId" clId="{613C30A7-431D-49A1-9214-6B82BB127248}" dt="2022-11-16T08:33:06.290" v="1201" actId="47"/>
        <pc:sldMkLst>
          <pc:docMk/>
          <pc:sldMk cId="0" sldId="269"/>
        </pc:sldMkLst>
      </pc:sldChg>
      <pc:sldChg chg="del">
        <pc:chgData name="Richard Chalk" userId="287f8aa4f4de1d19" providerId="LiveId" clId="{613C30A7-431D-49A1-9214-6B82BB127248}" dt="2022-11-16T08:36:46.439" v="1317" actId="47"/>
        <pc:sldMkLst>
          <pc:docMk/>
          <pc:sldMk cId="0" sldId="270"/>
        </pc:sldMkLst>
      </pc:sldChg>
      <pc:sldChg chg="del">
        <pc:chgData name="Richard Chalk" userId="287f8aa4f4de1d19" providerId="LiveId" clId="{613C30A7-431D-49A1-9214-6B82BB127248}" dt="2022-11-16T08:39:07.697" v="1378" actId="47"/>
        <pc:sldMkLst>
          <pc:docMk/>
          <pc:sldMk cId="0" sldId="271"/>
        </pc:sldMkLst>
      </pc:sldChg>
      <pc:sldChg chg="addSp delSp modSp add mod">
        <pc:chgData name="Richard Chalk" userId="287f8aa4f4de1d19" providerId="LiveId" clId="{613C30A7-431D-49A1-9214-6B82BB127248}" dt="2022-11-16T08:08:50.504" v="746" actId="1035"/>
        <pc:sldMkLst>
          <pc:docMk/>
          <pc:sldMk cId="1272330293" sldId="272"/>
        </pc:sldMkLst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2" creationId="{979B452A-4A7B-81BE-0AEE-58307E56FA1C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3" creationId="{F86476DD-2EED-C7F0-D150-E9F3AB83437D}"/>
          </ac:spMkLst>
        </pc:spChg>
        <pc:spChg chg="add mod">
          <ac:chgData name="Richard Chalk" userId="287f8aa4f4de1d19" providerId="LiveId" clId="{613C30A7-431D-49A1-9214-6B82BB127248}" dt="2022-11-16T08:08:50.504" v="746" actId="1035"/>
          <ac:spMkLst>
            <pc:docMk/>
            <pc:sldMk cId="1272330293" sldId="272"/>
            <ac:spMk id="4" creationId="{752A7E4C-1BF0-9508-DBE9-8B287553264D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88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9:24.713" v="241" actId="20577"/>
          <ac:spMkLst>
            <pc:docMk/>
            <pc:sldMk cId="1272330293" sldId="272"/>
            <ac:spMk id="92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93" creationId="{00000000-0000-0000-0000-000000000000}"/>
          </ac:spMkLst>
        </pc:sp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5" creationId="{B991F9C2-C54E-AEE8-28A1-49DF2B4DF3E5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12.944" v="628" actId="1076"/>
          <ac:picMkLst>
            <pc:docMk/>
            <pc:sldMk cId="1272330293" sldId="272"/>
            <ac:picMk id="8" creationId="{B21F4528-4A46-F5EF-46E4-F880C3BA0433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8:06:08.303" v="626" actId="478"/>
          <ac:picMkLst>
            <pc:docMk/>
            <pc:sldMk cId="1272330293" sldId="272"/>
            <ac:picMk id="2050" creationId="{BCBB3463-9C9A-1245-BD37-A3D2E33AF7C7}"/>
          </ac:picMkLst>
        </pc:picChg>
      </pc:sldChg>
      <pc:sldChg chg="addSp delSp modSp add mod">
        <pc:chgData name="Richard Chalk" userId="287f8aa4f4de1d19" providerId="LiveId" clId="{613C30A7-431D-49A1-9214-6B82BB127248}" dt="2022-11-16T08:31:40.731" v="1200" actId="1035"/>
        <pc:sldMkLst>
          <pc:docMk/>
          <pc:sldMk cId="475388150" sldId="273"/>
        </pc:sldMkLst>
        <pc:spChg chg="add mod">
          <ac:chgData name="Richard Chalk" userId="287f8aa4f4de1d19" providerId="LiveId" clId="{613C30A7-431D-49A1-9214-6B82BB127248}" dt="2022-11-16T08:28:38.252" v="1171" actId="1076"/>
          <ac:spMkLst>
            <pc:docMk/>
            <pc:sldMk cId="475388150" sldId="273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28:33.610" v="1170" actId="207"/>
          <ac:spMkLst>
            <pc:docMk/>
            <pc:sldMk cId="475388150" sldId="273"/>
            <ac:spMk id="4" creationId="{752A7E4C-1BF0-9508-DBE9-8B287553264D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6" creationId="{44B8387A-0037-3F0E-6248-14569382FF41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7" creationId="{B956CC0B-DDEB-C5AC-E4AB-567528F7EE03}"/>
          </ac:spMkLst>
        </pc:spChg>
        <pc:spChg chg="mod">
          <ac:chgData name="Richard Chalk" userId="287f8aa4f4de1d19" providerId="LiveId" clId="{613C30A7-431D-49A1-9214-6B82BB127248}" dt="2022-11-16T08:31:00.339" v="1190" actId="20577"/>
          <ac:spMkLst>
            <pc:docMk/>
            <pc:sldMk cId="475388150" sldId="273"/>
            <ac:spMk id="92" creationId="{00000000-0000-0000-0000-000000000000}"/>
          </ac:spMkLst>
        </pc:spChg>
        <pc:grpChg chg="add mod">
          <ac:chgData name="Richard Chalk" userId="287f8aa4f4de1d19" providerId="LiveId" clId="{613C30A7-431D-49A1-9214-6B82BB127248}" dt="2022-11-16T08:31:40.731" v="1200" actId="1035"/>
          <ac:grpSpMkLst>
            <pc:docMk/>
            <pc:sldMk cId="475388150" sldId="273"/>
            <ac:grpSpMk id="9" creationId="{9504C55F-2FDB-332F-95A2-6D8D4DD8C0E5}"/>
          </ac:grpSpMkLst>
        </pc:grpChg>
        <pc:picChg chg="add mod">
          <ac:chgData name="Richard Chalk" userId="287f8aa4f4de1d19" providerId="LiveId" clId="{613C30A7-431D-49A1-9214-6B82BB127248}" dt="2022-11-16T08:30:32.477" v="1183" actId="164"/>
          <ac:picMkLst>
            <pc:docMk/>
            <pc:sldMk cId="475388150" sldId="273"/>
            <ac:picMk id="5" creationId="{24933AD0-BA42-4674-5A17-BD7477DE47FB}"/>
          </ac:picMkLst>
        </pc:picChg>
        <pc:picChg chg="del">
          <ac:chgData name="Richard Chalk" userId="287f8aa4f4de1d19" providerId="LiveId" clId="{613C30A7-431D-49A1-9214-6B82BB127248}" dt="2022-11-16T08:24:50.040" v="975" actId="478"/>
          <ac:picMkLst>
            <pc:docMk/>
            <pc:sldMk cId="475388150" sldId="273"/>
            <ac:picMk id="8" creationId="{B21F4528-4A46-F5EF-46E4-F880C3BA0433}"/>
          </ac:picMkLst>
        </pc:picChg>
        <pc:picChg chg="add del">
          <ac:chgData name="Richard Chalk" userId="287f8aa4f4de1d19" providerId="LiveId" clId="{613C30A7-431D-49A1-9214-6B82BB127248}" dt="2022-11-16T08:27:57.382" v="1153" actId="478"/>
          <ac:picMkLst>
            <pc:docMk/>
            <pc:sldMk cId="475388150" sldId="273"/>
            <ac:picMk id="3074" creationId="{12D274CC-B5B9-C343-B027-5CB6AB0510DB}"/>
          </ac:picMkLst>
        </pc:picChg>
      </pc:sldChg>
      <pc:sldChg chg="modSp add mod">
        <pc:chgData name="Richard Chalk" userId="287f8aa4f4de1d19" providerId="LiveId" clId="{613C30A7-431D-49A1-9214-6B82BB127248}" dt="2022-11-16T08:39:02.366" v="1376" actId="20577"/>
        <pc:sldMkLst>
          <pc:docMk/>
          <pc:sldMk cId="2569180543" sldId="274"/>
        </pc:sldMkLst>
        <pc:spChg chg="mod">
          <ac:chgData name="Richard Chalk" userId="287f8aa4f4de1d19" providerId="LiveId" clId="{613C30A7-431D-49A1-9214-6B82BB127248}" dt="2022-11-16T08:35:14.833" v="1255" actId="14100"/>
          <ac:spMkLst>
            <pc:docMk/>
            <pc:sldMk cId="2569180543" sldId="274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6:35.570" v="1316" actId="20577"/>
          <ac:spMkLst>
            <pc:docMk/>
            <pc:sldMk cId="2569180543" sldId="274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2.366" v="1376" actId="20577"/>
          <ac:spMkLst>
            <pc:docMk/>
            <pc:sldMk cId="2569180543" sldId="27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613C30A7-431D-49A1-9214-6B82BB127248}" dt="2022-11-16T08:39:05.653" v="1377" actId="20577"/>
        <pc:sldMkLst>
          <pc:docMk/>
          <pc:sldMk cId="189520763" sldId="275"/>
        </pc:sldMkLst>
        <pc:spChg chg="mod">
          <ac:chgData name="Richard Chalk" userId="287f8aa4f4de1d19" providerId="LiveId" clId="{613C30A7-431D-49A1-9214-6B82BB127248}" dt="2022-11-16T08:38:31.097" v="1358" actId="20577"/>
          <ac:spMkLst>
            <pc:docMk/>
            <pc:sldMk cId="189520763" sldId="275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8:56.858" v="1375" actId="14100"/>
          <ac:spMkLst>
            <pc:docMk/>
            <pc:sldMk cId="189520763" sldId="275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5.653" v="1377" actId="20577"/>
          <ac:spMkLst>
            <pc:docMk/>
            <pc:sldMk cId="189520763" sldId="275"/>
            <ac:spMk id="92" creationId="{00000000-0000-0000-0000-000000000000}"/>
          </ac:spMkLst>
        </pc:spChg>
      </pc:sldChg>
    </pc:docChg>
  </pc:docChgLst>
  <pc:docChgLst>
    <pc:chgData name="Richard Chalk" userId="287f8aa4f4de1d19" providerId="LiveId" clId="{5EF97911-479E-435F-A34D-B34C35DA04FF}"/>
    <pc:docChg chg="undo custSel delSld modSld">
      <pc:chgData name="Richard Chalk" userId="287f8aa4f4de1d19" providerId="LiveId" clId="{5EF97911-479E-435F-A34D-B34C35DA04FF}" dt="2024-05-08T08:57:51.123" v="26" actId="6549"/>
      <pc:docMkLst>
        <pc:docMk/>
      </pc:docMkLst>
      <pc:sldChg chg="modSp mod">
        <pc:chgData name="Richard Chalk" userId="287f8aa4f4de1d19" providerId="LiveId" clId="{5EF97911-479E-435F-A34D-B34C35DA04FF}" dt="2024-05-08T08:55:38.253" v="2" actId="1038"/>
        <pc:sldMkLst>
          <pc:docMk/>
          <pc:sldMk cId="0" sldId="256"/>
        </pc:sldMkLst>
        <pc:spChg chg="mod">
          <ac:chgData name="Richard Chalk" userId="287f8aa4f4de1d19" providerId="LiveId" clId="{5EF97911-479E-435F-A34D-B34C35DA04FF}" dt="2024-05-08T08:55:38.253" v="2" actId="1038"/>
          <ac:spMkLst>
            <pc:docMk/>
            <pc:sldMk cId="0" sldId="256"/>
            <ac:spMk id="80" creationId="{00000000-0000-0000-0000-000000000000}"/>
          </ac:spMkLst>
        </pc:spChg>
        <pc:spChg chg="mod">
          <ac:chgData name="Richard Chalk" userId="287f8aa4f4de1d19" providerId="LiveId" clId="{5EF97911-479E-435F-A34D-B34C35DA04FF}" dt="2024-05-08T08:55:07.494" v="1" actId="20577"/>
          <ac:spMkLst>
            <pc:docMk/>
            <pc:sldMk cId="0" sldId="256"/>
            <ac:spMk id="81" creationId="{00000000-0000-0000-0000-000000000000}"/>
          </ac:spMkLst>
        </pc:spChg>
      </pc:sldChg>
      <pc:sldChg chg="del">
        <pc:chgData name="Richard Chalk" userId="287f8aa4f4de1d19" providerId="LiveId" clId="{5EF97911-479E-435F-A34D-B34C35DA04FF}" dt="2024-05-08T08:55:56.273" v="3" actId="47"/>
        <pc:sldMkLst>
          <pc:docMk/>
          <pc:sldMk cId="1272330293" sldId="272"/>
        </pc:sldMkLst>
      </pc:sldChg>
      <pc:sldChg chg="del">
        <pc:chgData name="Richard Chalk" userId="287f8aa4f4de1d19" providerId="LiveId" clId="{5EF97911-479E-435F-A34D-B34C35DA04FF}" dt="2024-05-08T08:55:56.273" v="3" actId="47"/>
        <pc:sldMkLst>
          <pc:docMk/>
          <pc:sldMk cId="1318681761" sldId="329"/>
        </pc:sldMkLst>
      </pc:sldChg>
      <pc:sldChg chg="del">
        <pc:chgData name="Richard Chalk" userId="287f8aa4f4de1d19" providerId="LiveId" clId="{5EF97911-479E-435F-A34D-B34C35DA04FF}" dt="2024-05-08T08:55:56.273" v="3" actId="47"/>
        <pc:sldMkLst>
          <pc:docMk/>
          <pc:sldMk cId="2773884909" sldId="338"/>
        </pc:sldMkLst>
      </pc:sldChg>
      <pc:sldChg chg="delSp mod">
        <pc:chgData name="Richard Chalk" userId="287f8aa4f4de1d19" providerId="LiveId" clId="{5EF97911-479E-435F-A34D-B34C35DA04FF}" dt="2024-05-08T08:56:03.977" v="4" actId="478"/>
        <pc:sldMkLst>
          <pc:docMk/>
          <pc:sldMk cId="4058140985" sldId="340"/>
        </pc:sldMkLst>
        <pc:spChg chg="del">
          <ac:chgData name="Richard Chalk" userId="287f8aa4f4de1d19" providerId="LiveId" clId="{5EF97911-479E-435F-A34D-B34C35DA04FF}" dt="2024-05-08T08:56:03.977" v="4" actId="478"/>
          <ac:spMkLst>
            <pc:docMk/>
            <pc:sldMk cId="4058140985" sldId="340"/>
            <ac:spMk id="2" creationId="{84C486AF-6BC7-A9C3-C780-5C1F2D2A45B1}"/>
          </ac:spMkLst>
        </pc:spChg>
        <pc:picChg chg="del">
          <ac:chgData name="Richard Chalk" userId="287f8aa4f4de1d19" providerId="LiveId" clId="{5EF97911-479E-435F-A34D-B34C35DA04FF}" dt="2024-05-08T08:56:03.977" v="4" actId="478"/>
          <ac:picMkLst>
            <pc:docMk/>
            <pc:sldMk cId="4058140985" sldId="340"/>
            <ac:picMk id="3" creationId="{97D3CFEF-3F0C-EF7A-992F-2C21637C5F48}"/>
          </ac:picMkLst>
        </pc:picChg>
      </pc:sldChg>
      <pc:sldChg chg="modSp mod modNotesTx">
        <pc:chgData name="Richard Chalk" userId="287f8aa4f4de1d19" providerId="LiveId" clId="{5EF97911-479E-435F-A34D-B34C35DA04FF}" dt="2024-05-08T08:57:51.123" v="26" actId="6549"/>
        <pc:sldMkLst>
          <pc:docMk/>
          <pc:sldMk cId="2938714955" sldId="344"/>
        </pc:sldMkLst>
        <pc:spChg chg="mod">
          <ac:chgData name="Richard Chalk" userId="287f8aa4f4de1d19" providerId="LiveId" clId="{5EF97911-479E-435F-A34D-B34C35DA04FF}" dt="2024-05-08T08:57:45.976" v="25" actId="20577"/>
          <ac:spMkLst>
            <pc:docMk/>
            <pc:sldMk cId="2938714955" sldId="344"/>
            <ac:spMk id="4" creationId="{39B30CE5-53A2-E885-D4A2-E6DBD4E473AC}"/>
          </ac:spMkLst>
        </pc:spChg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995407167" sldId="359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492243388" sldId="360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1596014964" sldId="362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1577827772" sldId="363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4020549239" sldId="364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3756294968" sldId="365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907182917" sldId="366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2219594067" sldId="367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2384149175" sldId="368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930951203" sldId="369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3276602793" sldId="371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816224172" sldId="372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961383811" sldId="373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329402907" sldId="374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1707956489" sldId="375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2468625449" sldId="376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2984162768" sldId="377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2881193822" sldId="378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2432960983" sldId="379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1950768767" sldId="380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3347360620" sldId="381"/>
        </pc:sldMkLst>
      </pc:sldChg>
      <pc:sldChg chg="del">
        <pc:chgData name="Richard Chalk" userId="287f8aa4f4de1d19" providerId="LiveId" clId="{5EF97911-479E-435F-A34D-B34C35DA04FF}" dt="2024-05-08T08:55:56.273" v="3" actId="47"/>
        <pc:sldMkLst>
          <pc:docMk/>
          <pc:sldMk cId="88291833" sldId="382"/>
        </pc:sldMkLst>
      </pc:sldChg>
      <pc:sldChg chg="del">
        <pc:chgData name="Richard Chalk" userId="287f8aa4f4de1d19" providerId="LiveId" clId="{5EF97911-479E-435F-A34D-B34C35DA04FF}" dt="2024-05-08T08:55:56.273" v="3" actId="47"/>
        <pc:sldMkLst>
          <pc:docMk/>
          <pc:sldMk cId="1879853349" sldId="383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716912059" sldId="389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3172542401" sldId="638"/>
        </pc:sldMkLst>
      </pc:sldChg>
      <pc:sldChg chg="modSp mod">
        <pc:chgData name="Richard Chalk" userId="287f8aa4f4de1d19" providerId="LiveId" clId="{5EF97911-479E-435F-A34D-B34C35DA04FF}" dt="2024-05-08T08:56:12.001" v="5" actId="6549"/>
        <pc:sldMkLst>
          <pc:docMk/>
          <pc:sldMk cId="1169668038" sldId="639"/>
        </pc:sldMkLst>
        <pc:spChg chg="mod">
          <ac:chgData name="Richard Chalk" userId="287f8aa4f4de1d19" providerId="LiveId" clId="{5EF97911-479E-435F-A34D-B34C35DA04FF}" dt="2024-05-08T08:56:12.001" v="5" actId="6549"/>
          <ac:spMkLst>
            <pc:docMk/>
            <pc:sldMk cId="1169668038" sldId="639"/>
            <ac:spMk id="81" creationId="{00000000-0000-0000-0000-000000000000}"/>
          </ac:spMkLst>
        </pc:spChg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3531989584" sldId="642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3108017416" sldId="643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1197565108" sldId="644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2114017415" sldId="645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2490929964" sldId="647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3613810303" sldId="648"/>
        </pc:sldMkLst>
      </pc:sldChg>
      <pc:sldChg chg="del">
        <pc:chgData name="Richard Chalk" userId="287f8aa4f4de1d19" providerId="LiveId" clId="{5EF97911-479E-435F-A34D-B34C35DA04FF}" dt="2024-05-08T08:56:57.174" v="6" actId="47"/>
        <pc:sldMkLst>
          <pc:docMk/>
          <pc:sldMk cId="1863592440" sldId="649"/>
        </pc:sldMkLst>
      </pc:sldChg>
    </pc:docChg>
  </pc:docChgLst>
  <pc:docChgLst>
    <pc:chgData name="Richard Chalk" userId="287f8aa4f4de1d19" providerId="LiveId" clId="{5DCAF680-6311-48A5-B14B-CF5B8570B4C1}"/>
    <pc:docChg chg="undo custSel addSld delSld modSld">
      <pc:chgData name="Richard Chalk" userId="287f8aa4f4de1d19" providerId="LiveId" clId="{5DCAF680-6311-48A5-B14B-CF5B8570B4C1}" dt="2022-12-13T15:02:25.086" v="3064" actId="11529"/>
      <pc:docMkLst>
        <pc:docMk/>
      </pc:docMkLst>
      <pc:sldChg chg="delSp mod">
        <pc:chgData name="Richard Chalk" userId="287f8aa4f4de1d19" providerId="LiveId" clId="{5DCAF680-6311-48A5-B14B-CF5B8570B4C1}" dt="2022-12-13T13:21:36.364" v="2463" actId="478"/>
        <pc:sldMkLst>
          <pc:docMk/>
          <pc:sldMk cId="2418700619" sldId="285"/>
        </pc:sldMkLst>
        <pc:spChg chg="del">
          <ac:chgData name="Richard Chalk" userId="287f8aa4f4de1d19" providerId="LiveId" clId="{5DCAF680-6311-48A5-B14B-CF5B8570B4C1}" dt="2022-12-13T13:21:36.364" v="2463" actId="478"/>
          <ac:spMkLst>
            <pc:docMk/>
            <pc:sldMk cId="2418700619" sldId="285"/>
            <ac:spMk id="2" creationId="{E68D7723-BCAE-5D4E-B3F2-8CD492C7A8D4}"/>
          </ac:spMkLst>
        </pc:spChg>
      </pc:sldChg>
      <pc:sldChg chg="modSp mod">
        <pc:chgData name="Richard Chalk" userId="287f8aa4f4de1d19" providerId="LiveId" clId="{5DCAF680-6311-48A5-B14B-CF5B8570B4C1}" dt="2022-12-13T13:23:45.856" v="2488" actId="20577"/>
        <pc:sldMkLst>
          <pc:docMk/>
          <pc:sldMk cId="1738053457" sldId="286"/>
        </pc:sldMkLst>
        <pc:spChg chg="mod">
          <ac:chgData name="Richard Chalk" userId="287f8aa4f4de1d19" providerId="LiveId" clId="{5DCAF680-6311-48A5-B14B-CF5B8570B4C1}" dt="2022-12-13T13:23:45.856" v="2488" actId="20577"/>
          <ac:spMkLst>
            <pc:docMk/>
            <pc:sldMk cId="1738053457" sldId="286"/>
            <ac:spMk id="2" creationId="{B7F3DB22-A0FF-E2BB-2633-E53AFB04A01F}"/>
          </ac:spMkLst>
        </pc:spChg>
      </pc:sldChg>
      <pc:sldChg chg="modSp mod">
        <pc:chgData name="Richard Chalk" userId="287f8aa4f4de1d19" providerId="LiveId" clId="{5DCAF680-6311-48A5-B14B-CF5B8570B4C1}" dt="2022-12-13T13:25:32.353" v="2501" actId="20577"/>
        <pc:sldMkLst>
          <pc:docMk/>
          <pc:sldMk cId="3904367713" sldId="287"/>
        </pc:sldMkLst>
        <pc:spChg chg="mod">
          <ac:chgData name="Richard Chalk" userId="287f8aa4f4de1d19" providerId="LiveId" clId="{5DCAF680-6311-48A5-B14B-CF5B8570B4C1}" dt="2022-12-13T13:25:32.353" v="2501" actId="20577"/>
          <ac:spMkLst>
            <pc:docMk/>
            <pc:sldMk cId="3904367713" sldId="287"/>
            <ac:spMk id="2" creationId="{B7F3DB22-A0FF-E2BB-2633-E53AFB04A01F}"/>
          </ac:spMkLst>
        </pc:spChg>
      </pc:sldChg>
      <pc:sldChg chg="modSp mod modNotesTx">
        <pc:chgData name="Richard Chalk" userId="287f8aa4f4de1d19" providerId="LiveId" clId="{5DCAF680-6311-48A5-B14B-CF5B8570B4C1}" dt="2022-12-11T19:53:47.009" v="981" actId="20577"/>
        <pc:sldMkLst>
          <pc:docMk/>
          <pc:sldMk cId="1762677949" sldId="288"/>
        </pc:sldMkLst>
        <pc:spChg chg="mod">
          <ac:chgData name="Richard Chalk" userId="287f8aa4f4de1d19" providerId="LiveId" clId="{5DCAF680-6311-48A5-B14B-CF5B8570B4C1}" dt="2022-12-11T19:20:09.487" v="102" actId="108"/>
          <ac:spMkLst>
            <pc:docMk/>
            <pc:sldMk cId="1762677949" sldId="288"/>
            <ac:spMk id="92" creationId="{00000000-0000-0000-0000-000000000000}"/>
          </ac:spMkLst>
        </pc:spChg>
      </pc:sldChg>
      <pc:sldChg chg="modNotesTx">
        <pc:chgData name="Richard Chalk" userId="287f8aa4f4de1d19" providerId="LiveId" clId="{5DCAF680-6311-48A5-B14B-CF5B8570B4C1}" dt="2022-12-13T13:30:53.696" v="2520" actId="20577"/>
        <pc:sldMkLst>
          <pc:docMk/>
          <pc:sldMk cId="2640994763" sldId="290"/>
        </pc:sldMkLst>
      </pc:sldChg>
      <pc:sldChg chg="addSp delSp mod">
        <pc:chgData name="Richard Chalk" userId="287f8aa4f4de1d19" providerId="LiveId" clId="{5DCAF680-6311-48A5-B14B-CF5B8570B4C1}" dt="2022-12-13T13:34:34.801" v="2522" actId="478"/>
        <pc:sldMkLst>
          <pc:docMk/>
          <pc:sldMk cId="2305093217" sldId="292"/>
        </pc:sldMkLst>
        <pc:spChg chg="add del">
          <ac:chgData name="Richard Chalk" userId="287f8aa4f4de1d19" providerId="LiveId" clId="{5DCAF680-6311-48A5-B14B-CF5B8570B4C1}" dt="2022-12-13T13:34:34.801" v="2522" actId="478"/>
          <ac:spMkLst>
            <pc:docMk/>
            <pc:sldMk cId="2305093217" sldId="292"/>
            <ac:spMk id="6" creationId="{40B03366-447F-1FFE-1703-8C2BF571792F}"/>
          </ac:spMkLst>
        </pc:spChg>
      </pc:sldChg>
      <pc:sldChg chg="modSp mod">
        <pc:chgData name="Richard Chalk" userId="287f8aa4f4de1d19" providerId="LiveId" clId="{5DCAF680-6311-48A5-B14B-CF5B8570B4C1}" dt="2022-12-11T20:18:53.797" v="1148" actId="20577"/>
        <pc:sldMkLst>
          <pc:docMk/>
          <pc:sldMk cId="2648703432" sldId="293"/>
        </pc:sldMkLst>
        <pc:spChg chg="mod">
          <ac:chgData name="Richard Chalk" userId="287f8aa4f4de1d19" providerId="LiveId" clId="{5DCAF680-6311-48A5-B14B-CF5B8570B4C1}" dt="2022-12-11T20:18:53.797" v="1148" actId="20577"/>
          <ac:spMkLst>
            <pc:docMk/>
            <pc:sldMk cId="2648703432" sldId="293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5DCAF680-6311-48A5-B14B-CF5B8570B4C1}" dt="2022-12-13T13:40:03.429" v="2563" actId="20577"/>
        <pc:sldMkLst>
          <pc:docMk/>
          <pc:sldMk cId="717065102" sldId="294"/>
        </pc:sldMkLst>
        <pc:spChg chg="mod">
          <ac:chgData name="Richard Chalk" userId="287f8aa4f4de1d19" providerId="LiveId" clId="{5DCAF680-6311-48A5-B14B-CF5B8570B4C1}" dt="2022-12-12T12:11:11.121" v="1217" actId="20577"/>
          <ac:spMkLst>
            <pc:docMk/>
            <pc:sldMk cId="717065102" sldId="294"/>
            <ac:spMk id="92" creationId="{00000000-0000-0000-0000-000000000000}"/>
          </ac:spMkLst>
        </pc:spChg>
      </pc:sldChg>
      <pc:sldChg chg="modNotesTx">
        <pc:chgData name="Richard Chalk" userId="287f8aa4f4de1d19" providerId="LiveId" clId="{5DCAF680-6311-48A5-B14B-CF5B8570B4C1}" dt="2022-12-13T14:11:02.868" v="2608" actId="20577"/>
        <pc:sldMkLst>
          <pc:docMk/>
          <pc:sldMk cId="2649796531" sldId="297"/>
        </pc:sldMkLst>
      </pc:sldChg>
      <pc:sldChg chg="addSp delSp modSp mod">
        <pc:chgData name="Richard Chalk" userId="287f8aa4f4de1d19" providerId="LiveId" clId="{5DCAF680-6311-48A5-B14B-CF5B8570B4C1}" dt="2022-12-13T13:56:43.092" v="2587" actId="1038"/>
        <pc:sldMkLst>
          <pc:docMk/>
          <pc:sldMk cId="254058849" sldId="299"/>
        </pc:sldMkLst>
        <pc:spChg chg="del">
          <ac:chgData name="Richard Chalk" userId="287f8aa4f4de1d19" providerId="LiveId" clId="{5DCAF680-6311-48A5-B14B-CF5B8570B4C1}" dt="2022-12-13T13:56:27.041" v="2564" actId="478"/>
          <ac:spMkLst>
            <pc:docMk/>
            <pc:sldMk cId="254058849" sldId="299"/>
            <ac:spMk id="5" creationId="{93D1DD98-A3E7-79E9-3D0D-144118878A2D}"/>
          </ac:spMkLst>
        </pc:spChg>
        <pc:spChg chg="add mod">
          <ac:chgData name="Richard Chalk" userId="287f8aa4f4de1d19" providerId="LiveId" clId="{5DCAF680-6311-48A5-B14B-CF5B8570B4C1}" dt="2022-12-13T13:56:43.092" v="2587" actId="1038"/>
          <ac:spMkLst>
            <pc:docMk/>
            <pc:sldMk cId="254058849" sldId="299"/>
            <ac:spMk id="7" creationId="{F46F5C0E-3323-951B-8160-6F7CEE8F41E6}"/>
          </ac:spMkLst>
        </pc:spChg>
      </pc:sldChg>
      <pc:sldChg chg="modNotesTx">
        <pc:chgData name="Richard Chalk" userId="287f8aa4f4de1d19" providerId="LiveId" clId="{5DCAF680-6311-48A5-B14B-CF5B8570B4C1}" dt="2022-12-13T14:18:26.449" v="2671" actId="20577"/>
        <pc:sldMkLst>
          <pc:docMk/>
          <pc:sldMk cId="3162294725" sldId="302"/>
        </pc:sldMkLst>
      </pc:sldChg>
      <pc:sldChg chg="addSp delSp modSp mod modNotesTx">
        <pc:chgData name="Richard Chalk" userId="287f8aa4f4de1d19" providerId="LiveId" clId="{5DCAF680-6311-48A5-B14B-CF5B8570B4C1}" dt="2022-12-13T14:58:04.536" v="3008" actId="20577"/>
        <pc:sldMkLst>
          <pc:docMk/>
          <pc:sldMk cId="1502208641" sldId="303"/>
        </pc:sldMkLst>
        <pc:spChg chg="mod">
          <ac:chgData name="Richard Chalk" userId="287f8aa4f4de1d19" providerId="LiveId" clId="{5DCAF680-6311-48A5-B14B-CF5B8570B4C1}" dt="2022-12-13T14:32:01.558" v="2721" actId="20577"/>
          <ac:spMkLst>
            <pc:docMk/>
            <pc:sldMk cId="1502208641" sldId="303"/>
            <ac:spMk id="2" creationId="{B7F3DB22-A0FF-E2BB-2633-E53AFB04A01F}"/>
          </ac:spMkLst>
        </pc:spChg>
        <pc:spChg chg="add mod ord">
          <ac:chgData name="Richard Chalk" userId="287f8aa4f4de1d19" providerId="LiveId" clId="{5DCAF680-6311-48A5-B14B-CF5B8570B4C1}" dt="2022-12-13T14:58:04.536" v="3008" actId="20577"/>
          <ac:spMkLst>
            <pc:docMk/>
            <pc:sldMk cId="1502208641" sldId="303"/>
            <ac:spMk id="5" creationId="{7CC6114C-0E3C-E4F8-542E-52CCA68B116F}"/>
          </ac:spMkLst>
        </pc:spChg>
        <pc:spChg chg="del">
          <ac:chgData name="Richard Chalk" userId="287f8aa4f4de1d19" providerId="LiveId" clId="{5DCAF680-6311-48A5-B14B-CF5B8570B4C1}" dt="2022-12-11T19:14:07.591" v="4" actId="478"/>
          <ac:spMkLst>
            <pc:docMk/>
            <pc:sldMk cId="1502208641" sldId="303"/>
            <ac:spMk id="6" creationId="{F20815E0-60A0-84CD-9D2C-A6E367E5875B}"/>
          </ac:spMkLst>
        </pc:spChg>
        <pc:spChg chg="del">
          <ac:chgData name="Richard Chalk" userId="287f8aa4f4de1d19" providerId="LiveId" clId="{5DCAF680-6311-48A5-B14B-CF5B8570B4C1}" dt="2022-12-11T19:14:26.292" v="8" actId="478"/>
          <ac:spMkLst>
            <pc:docMk/>
            <pc:sldMk cId="1502208641" sldId="303"/>
            <ac:spMk id="7" creationId="{4FB93095-891E-0307-734F-E1B9DBB7EBE9}"/>
          </ac:spMkLst>
        </pc:spChg>
        <pc:spChg chg="del">
          <ac:chgData name="Richard Chalk" userId="287f8aa4f4de1d19" providerId="LiveId" clId="{5DCAF680-6311-48A5-B14B-CF5B8570B4C1}" dt="2022-12-11T19:10:44.577" v="0" actId="478"/>
          <ac:spMkLst>
            <pc:docMk/>
            <pc:sldMk cId="1502208641" sldId="303"/>
            <ac:spMk id="10" creationId="{71F92F16-61F2-25E1-4230-62C27B3D9A2B}"/>
          </ac:spMkLst>
        </pc:spChg>
        <pc:spChg chg="add mod">
          <ac:chgData name="Richard Chalk" userId="287f8aa4f4de1d19" providerId="LiveId" clId="{5DCAF680-6311-48A5-B14B-CF5B8570B4C1}" dt="2022-12-11T19:15:17.497" v="24" actId="14100"/>
          <ac:spMkLst>
            <pc:docMk/>
            <pc:sldMk cId="1502208641" sldId="303"/>
            <ac:spMk id="11" creationId="{82575C33-FE56-D7A0-8301-864D84A473E2}"/>
          </ac:spMkLst>
        </pc:spChg>
        <pc:spChg chg="add mod">
          <ac:chgData name="Richard Chalk" userId="287f8aa4f4de1d19" providerId="LiveId" clId="{5DCAF680-6311-48A5-B14B-CF5B8570B4C1}" dt="2022-12-11T19:18:57.439" v="96" actId="6549"/>
          <ac:spMkLst>
            <pc:docMk/>
            <pc:sldMk cId="1502208641" sldId="303"/>
            <ac:spMk id="13" creationId="{9C6D3DBD-BCB2-EAF4-2865-EA6D02775E6F}"/>
          </ac:spMkLst>
        </pc:spChg>
        <pc:spChg chg="add mod">
          <ac:chgData name="Richard Chalk" userId="287f8aa4f4de1d19" providerId="LiveId" clId="{5DCAF680-6311-48A5-B14B-CF5B8570B4C1}" dt="2022-12-11T19:18:23.172" v="35" actId="1076"/>
          <ac:spMkLst>
            <pc:docMk/>
            <pc:sldMk cId="1502208641" sldId="303"/>
            <ac:spMk id="14" creationId="{7B81643C-F32B-F11C-7130-702DA48C326E}"/>
          </ac:spMkLst>
        </pc:spChg>
        <pc:picChg chg="add mod">
          <ac:chgData name="Richard Chalk" userId="287f8aa4f4de1d19" providerId="LiveId" clId="{5DCAF680-6311-48A5-B14B-CF5B8570B4C1}" dt="2022-12-11T19:17:30.067" v="26" actId="1076"/>
          <ac:picMkLst>
            <pc:docMk/>
            <pc:sldMk cId="1502208641" sldId="303"/>
            <ac:picMk id="12" creationId="{B831121F-EA51-EBD9-C433-A25ACD130AF3}"/>
          </ac:picMkLst>
        </pc:picChg>
      </pc:sldChg>
      <pc:sldChg chg="addSp delSp modSp add mod">
        <pc:chgData name="Richard Chalk" userId="287f8aa4f4de1d19" providerId="LiveId" clId="{5DCAF680-6311-48A5-B14B-CF5B8570B4C1}" dt="2022-12-11T19:33:28.517" v="460" actId="20577"/>
        <pc:sldMkLst>
          <pc:docMk/>
          <pc:sldMk cId="3153798611" sldId="304"/>
        </pc:sldMkLst>
        <pc:spChg chg="mod">
          <ac:chgData name="Richard Chalk" userId="287f8aa4f4de1d19" providerId="LiveId" clId="{5DCAF680-6311-48A5-B14B-CF5B8570B4C1}" dt="2022-12-11T19:25:27.912" v="178" actId="1038"/>
          <ac:spMkLst>
            <pc:docMk/>
            <pc:sldMk cId="3153798611" sldId="304"/>
            <ac:spMk id="7" creationId="{D246F46B-A3B6-7EC3-EBAA-017CA11361C4}"/>
          </ac:spMkLst>
        </pc:spChg>
        <pc:spChg chg="mod">
          <ac:chgData name="Richard Chalk" userId="287f8aa4f4de1d19" providerId="LiveId" clId="{5DCAF680-6311-48A5-B14B-CF5B8570B4C1}" dt="2022-12-11T19:33:28.517" v="460" actId="20577"/>
          <ac:spMkLst>
            <pc:docMk/>
            <pc:sldMk cId="3153798611" sldId="304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19:32:51.367" v="433" actId="20577"/>
          <ac:spMkLst>
            <pc:docMk/>
            <pc:sldMk cId="3153798611" sldId="304"/>
            <ac:spMk id="92" creationId="{00000000-0000-0000-0000-000000000000}"/>
          </ac:spMkLst>
        </pc:spChg>
        <pc:picChg chg="add del mod ord">
          <ac:chgData name="Richard Chalk" userId="287f8aa4f4de1d19" providerId="LiveId" clId="{5DCAF680-6311-48A5-B14B-CF5B8570B4C1}" dt="2022-12-11T19:33:07.854" v="434" actId="478"/>
          <ac:picMkLst>
            <pc:docMk/>
            <pc:sldMk cId="3153798611" sldId="304"/>
            <ac:picMk id="3" creationId="{F778C875-D9B4-1C72-CE00-41288BDC3498}"/>
          </ac:picMkLst>
        </pc:picChg>
        <pc:picChg chg="del">
          <ac:chgData name="Richard Chalk" userId="287f8aa4f4de1d19" providerId="LiveId" clId="{5DCAF680-6311-48A5-B14B-CF5B8570B4C1}" dt="2022-12-11T19:25:02.873" v="116" actId="478"/>
          <ac:picMkLst>
            <pc:docMk/>
            <pc:sldMk cId="3153798611" sldId="304"/>
            <ac:picMk id="5" creationId="{F92209DA-53D6-FA50-F7C0-479C1675EA42}"/>
          </ac:picMkLst>
        </pc:picChg>
        <pc:picChg chg="add mod ord">
          <ac:chgData name="Richard Chalk" userId="287f8aa4f4de1d19" providerId="LiveId" clId="{5DCAF680-6311-48A5-B14B-CF5B8570B4C1}" dt="2022-12-11T19:33:22.599" v="454" actId="1036"/>
          <ac:picMkLst>
            <pc:docMk/>
            <pc:sldMk cId="3153798611" sldId="304"/>
            <ac:picMk id="6" creationId="{8C3C2249-DF2A-33AF-A8DF-DCCF10D898F0}"/>
          </ac:picMkLst>
        </pc:picChg>
      </pc:sldChg>
      <pc:sldChg chg="addSp delSp modSp add mod modNotesTx">
        <pc:chgData name="Richard Chalk" userId="287f8aa4f4de1d19" providerId="LiveId" clId="{5DCAF680-6311-48A5-B14B-CF5B8570B4C1}" dt="2022-12-13T14:59:15.624" v="3028" actId="20577"/>
        <pc:sldMkLst>
          <pc:docMk/>
          <pc:sldMk cId="333036657" sldId="305"/>
        </pc:sldMkLst>
        <pc:spChg chg="mod">
          <ac:chgData name="Richard Chalk" userId="287f8aa4f4de1d19" providerId="LiveId" clId="{5DCAF680-6311-48A5-B14B-CF5B8570B4C1}" dt="2022-12-11T19:36:47.424" v="612" actId="20577"/>
          <ac:spMkLst>
            <pc:docMk/>
            <pc:sldMk cId="333036657" sldId="305"/>
            <ac:spMk id="2" creationId="{B7F3DB22-A0FF-E2BB-2633-E53AFB04A01F}"/>
          </ac:spMkLst>
        </pc:spChg>
        <pc:spChg chg="del">
          <ac:chgData name="Richard Chalk" userId="287f8aa4f4de1d19" providerId="LiveId" clId="{5DCAF680-6311-48A5-B14B-CF5B8570B4C1}" dt="2022-12-11T19:40:46.751" v="613" actId="478"/>
          <ac:spMkLst>
            <pc:docMk/>
            <pc:sldMk cId="333036657" sldId="305"/>
            <ac:spMk id="5" creationId="{56356483-8A82-9303-E507-E45E29477D42}"/>
          </ac:spMkLst>
        </pc:spChg>
        <pc:spChg chg="add del mod">
          <ac:chgData name="Richard Chalk" userId="287f8aa4f4de1d19" providerId="LiveId" clId="{5DCAF680-6311-48A5-B14B-CF5B8570B4C1}" dt="2022-12-11T19:57:06.950" v="987" actId="478"/>
          <ac:spMkLst>
            <pc:docMk/>
            <pc:sldMk cId="333036657" sldId="305"/>
            <ac:spMk id="6" creationId="{FCAC4A95-9307-E770-FA80-47A3DFED3D1D}"/>
          </ac:spMkLst>
        </pc:spChg>
        <pc:spChg chg="del">
          <ac:chgData name="Richard Chalk" userId="287f8aa4f4de1d19" providerId="LiveId" clId="{5DCAF680-6311-48A5-B14B-CF5B8570B4C1}" dt="2022-12-11T19:40:51.904" v="615" actId="478"/>
          <ac:spMkLst>
            <pc:docMk/>
            <pc:sldMk cId="333036657" sldId="305"/>
            <ac:spMk id="8" creationId="{6214AA3C-7039-405E-03C1-3F85551DC321}"/>
          </ac:spMkLst>
        </pc:spChg>
        <pc:spChg chg="add mod">
          <ac:chgData name="Richard Chalk" userId="287f8aa4f4de1d19" providerId="LiveId" clId="{5DCAF680-6311-48A5-B14B-CF5B8570B4C1}" dt="2022-12-11T19:57:42.121" v="996" actId="14100"/>
          <ac:spMkLst>
            <pc:docMk/>
            <pc:sldMk cId="333036657" sldId="305"/>
            <ac:spMk id="9" creationId="{F8B68C94-CA88-7E09-85EB-B5F1A6529C8A}"/>
          </ac:spMkLst>
        </pc:spChg>
        <pc:spChg chg="add mod">
          <ac:chgData name="Richard Chalk" userId="287f8aa4f4de1d19" providerId="LiveId" clId="{5DCAF680-6311-48A5-B14B-CF5B8570B4C1}" dt="2022-12-11T19:57:49.897" v="1011" actId="1036"/>
          <ac:spMkLst>
            <pc:docMk/>
            <pc:sldMk cId="333036657" sldId="305"/>
            <ac:spMk id="10" creationId="{89EF9D07-17D1-4298-1527-0DE8CD1AD360}"/>
          </ac:spMkLst>
        </pc:spChg>
        <pc:spChg chg="add mod ord">
          <ac:chgData name="Richard Chalk" userId="287f8aa4f4de1d19" providerId="LiveId" clId="{5DCAF680-6311-48A5-B14B-CF5B8570B4C1}" dt="2022-12-13T14:59:15.624" v="3028" actId="20577"/>
          <ac:spMkLst>
            <pc:docMk/>
            <pc:sldMk cId="333036657" sldId="305"/>
            <ac:spMk id="12" creationId="{3D9171DC-9964-A9E9-EE6B-8CBAFC6D1D6B}"/>
          </ac:spMkLst>
        </pc:spChg>
        <pc:spChg chg="add del">
          <ac:chgData name="Richard Chalk" userId="287f8aa4f4de1d19" providerId="LiveId" clId="{5DCAF680-6311-48A5-B14B-CF5B8570B4C1}" dt="2022-12-11T20:03:22.366" v="1013" actId="22"/>
          <ac:spMkLst>
            <pc:docMk/>
            <pc:sldMk cId="333036657" sldId="305"/>
            <ac:spMk id="14" creationId="{2CC62599-0536-F920-5918-A85FEB55A143}"/>
          </ac:spMkLst>
        </pc:spChg>
        <pc:spChg chg="mod">
          <ac:chgData name="Richard Chalk" userId="287f8aa4f4de1d19" providerId="LiveId" clId="{5DCAF680-6311-48A5-B14B-CF5B8570B4C1}" dt="2022-12-11T19:36:30.985" v="606" actId="20577"/>
          <ac:spMkLst>
            <pc:docMk/>
            <pc:sldMk cId="333036657" sldId="305"/>
            <ac:spMk id="92" creationId="{00000000-0000-0000-0000-000000000000}"/>
          </ac:spMkLst>
        </pc:spChg>
        <pc:picChg chg="del">
          <ac:chgData name="Richard Chalk" userId="287f8aa4f4de1d19" providerId="LiveId" clId="{5DCAF680-6311-48A5-B14B-CF5B8570B4C1}" dt="2022-12-11T19:40:49.204" v="614" actId="478"/>
          <ac:picMkLst>
            <pc:docMk/>
            <pc:sldMk cId="333036657" sldId="305"/>
            <ac:picMk id="7" creationId="{FF54F25B-F08F-B162-6F45-F44B431C44F4}"/>
          </ac:picMkLst>
        </pc:picChg>
      </pc:sldChg>
      <pc:sldChg chg="addSp delSp modSp add mod">
        <pc:chgData name="Richard Chalk" userId="287f8aa4f4de1d19" providerId="LiveId" clId="{5DCAF680-6311-48A5-B14B-CF5B8570B4C1}" dt="2022-12-11T19:29:20.180" v="299" actId="20577"/>
        <pc:sldMkLst>
          <pc:docMk/>
          <pc:sldMk cId="3304806467" sldId="306"/>
        </pc:sldMkLst>
        <pc:spChg chg="add mod">
          <ac:chgData name="Richard Chalk" userId="287f8aa4f4de1d19" providerId="LiveId" clId="{5DCAF680-6311-48A5-B14B-CF5B8570B4C1}" dt="2022-12-11T19:28:11.544" v="194" actId="1076"/>
          <ac:spMkLst>
            <pc:docMk/>
            <pc:sldMk cId="3304806467" sldId="306"/>
            <ac:spMk id="3" creationId="{15050E55-07C6-F029-6BB4-B98355F8A776}"/>
          </ac:spMkLst>
        </pc:spChg>
        <pc:spChg chg="del">
          <ac:chgData name="Richard Chalk" userId="287f8aa4f4de1d19" providerId="LiveId" clId="{5DCAF680-6311-48A5-B14B-CF5B8570B4C1}" dt="2022-12-11T19:28:01.973" v="190" actId="478"/>
          <ac:spMkLst>
            <pc:docMk/>
            <pc:sldMk cId="3304806467" sldId="306"/>
            <ac:spMk id="7" creationId="{D246F46B-A3B6-7EC3-EBAA-017CA11361C4}"/>
          </ac:spMkLst>
        </pc:spChg>
        <pc:spChg chg="mod">
          <ac:chgData name="Richard Chalk" userId="287f8aa4f4de1d19" providerId="LiveId" clId="{5DCAF680-6311-48A5-B14B-CF5B8570B4C1}" dt="2022-12-11T19:29:13.473" v="295" actId="20577"/>
          <ac:spMkLst>
            <pc:docMk/>
            <pc:sldMk cId="3304806467" sldId="306"/>
            <ac:spMk id="8" creationId="{8102E11D-836C-F335-8A9E-0934CB5E7B05}"/>
          </ac:spMkLst>
        </pc:spChg>
        <pc:spChg chg="del">
          <ac:chgData name="Richard Chalk" userId="287f8aa4f4de1d19" providerId="LiveId" clId="{5DCAF680-6311-48A5-B14B-CF5B8570B4C1}" dt="2022-12-11T19:28:22.083" v="196" actId="478"/>
          <ac:spMkLst>
            <pc:docMk/>
            <pc:sldMk cId="3304806467" sldId="306"/>
            <ac:spMk id="11" creationId="{C6E43A91-CE97-38A5-94ED-6DAAC4423633}"/>
          </ac:spMkLst>
        </pc:spChg>
        <pc:spChg chg="mod">
          <ac:chgData name="Richard Chalk" userId="287f8aa4f4de1d19" providerId="LiveId" clId="{5DCAF680-6311-48A5-B14B-CF5B8570B4C1}" dt="2022-12-11T19:29:20.180" v="299" actId="20577"/>
          <ac:spMkLst>
            <pc:docMk/>
            <pc:sldMk cId="3304806467" sldId="306"/>
            <ac:spMk id="92" creationId="{00000000-0000-0000-0000-000000000000}"/>
          </ac:spMkLst>
        </pc:spChg>
        <pc:picChg chg="del">
          <ac:chgData name="Richard Chalk" userId="287f8aa4f4de1d19" providerId="LiveId" clId="{5DCAF680-6311-48A5-B14B-CF5B8570B4C1}" dt="2022-12-11T19:27:59.661" v="189" actId="478"/>
          <ac:picMkLst>
            <pc:docMk/>
            <pc:sldMk cId="3304806467" sldId="306"/>
            <ac:picMk id="5" creationId="{F92209DA-53D6-FA50-F7C0-479C1675EA42}"/>
          </ac:picMkLst>
        </pc:picChg>
        <pc:picChg chg="mod">
          <ac:chgData name="Richard Chalk" userId="287f8aa4f4de1d19" providerId="LiveId" clId="{5DCAF680-6311-48A5-B14B-CF5B8570B4C1}" dt="2022-12-11T19:29:00.805" v="291" actId="1076"/>
          <ac:picMkLst>
            <pc:docMk/>
            <pc:sldMk cId="3304806467" sldId="306"/>
            <ac:picMk id="9" creationId="{D015E61D-A85C-21E4-4CA7-88C39F37A56C}"/>
          </ac:picMkLst>
        </pc:picChg>
        <pc:picChg chg="del">
          <ac:chgData name="Richard Chalk" userId="287f8aa4f4de1d19" providerId="LiveId" clId="{5DCAF680-6311-48A5-B14B-CF5B8570B4C1}" dt="2022-12-11T19:28:20.400" v="195" actId="478"/>
          <ac:picMkLst>
            <pc:docMk/>
            <pc:sldMk cId="3304806467" sldId="306"/>
            <ac:picMk id="2050" creationId="{F4841E9A-E626-6227-4BC4-75C1F62A21D7}"/>
          </ac:picMkLst>
        </pc:picChg>
      </pc:sldChg>
      <pc:sldChg chg="addSp delSp modSp add mod">
        <pc:chgData name="Richard Chalk" userId="287f8aa4f4de1d19" providerId="LiveId" clId="{5DCAF680-6311-48A5-B14B-CF5B8570B4C1}" dt="2022-12-13T14:37:00.533" v="2900" actId="6549"/>
        <pc:sldMkLst>
          <pc:docMk/>
          <pc:sldMk cId="2998130805" sldId="307"/>
        </pc:sldMkLst>
        <pc:spChg chg="del">
          <ac:chgData name="Richard Chalk" userId="287f8aa4f4de1d19" providerId="LiveId" clId="{5DCAF680-6311-48A5-B14B-CF5B8570B4C1}" dt="2022-12-11T19:30:38.925" v="375" actId="478"/>
          <ac:spMkLst>
            <pc:docMk/>
            <pc:sldMk cId="2998130805" sldId="307"/>
            <ac:spMk id="3" creationId="{15050E55-07C6-F029-6BB4-B98355F8A776}"/>
          </ac:spMkLst>
        </pc:spChg>
        <pc:spChg chg="add del mod">
          <ac:chgData name="Richard Chalk" userId="287f8aa4f4de1d19" providerId="LiveId" clId="{5DCAF680-6311-48A5-B14B-CF5B8570B4C1}" dt="2022-12-11T19:32:29.223" v="409" actId="478"/>
          <ac:spMkLst>
            <pc:docMk/>
            <pc:sldMk cId="2998130805" sldId="307"/>
            <ac:spMk id="4" creationId="{C1828AF6-43B0-64CF-F01A-4714C5065977}"/>
          </ac:spMkLst>
        </pc:spChg>
        <pc:spChg chg="add mod">
          <ac:chgData name="Richard Chalk" userId="287f8aa4f4de1d19" providerId="LiveId" clId="{5DCAF680-6311-48A5-B14B-CF5B8570B4C1}" dt="2022-12-11T19:32:40.735" v="421" actId="1076"/>
          <ac:spMkLst>
            <pc:docMk/>
            <pc:sldMk cId="2998130805" sldId="307"/>
            <ac:spMk id="6" creationId="{28DA0657-0BF2-7F16-136F-06D61C6B6188}"/>
          </ac:spMkLst>
        </pc:spChg>
        <pc:spChg chg="mod">
          <ac:chgData name="Richard Chalk" userId="287f8aa4f4de1d19" providerId="LiveId" clId="{5DCAF680-6311-48A5-B14B-CF5B8570B4C1}" dt="2022-12-13T14:37:00.533" v="2900" actId="6549"/>
          <ac:spMkLst>
            <pc:docMk/>
            <pc:sldMk cId="2998130805" sldId="307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19:32:45.202" v="427" actId="20577"/>
          <ac:spMkLst>
            <pc:docMk/>
            <pc:sldMk cId="2998130805" sldId="307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1T19:36:24.988" v="600" actId="1035"/>
          <ac:picMkLst>
            <pc:docMk/>
            <pc:sldMk cId="2998130805" sldId="307"/>
            <ac:picMk id="9" creationId="{D015E61D-A85C-21E4-4CA7-88C39F37A56C}"/>
          </ac:picMkLst>
        </pc:picChg>
      </pc:sldChg>
      <pc:sldChg chg="addSp delSp modSp add mod modNotesTx">
        <pc:chgData name="Richard Chalk" userId="287f8aa4f4de1d19" providerId="LiveId" clId="{5DCAF680-6311-48A5-B14B-CF5B8570B4C1}" dt="2022-12-13T14:59:52.827" v="3041" actId="20577"/>
        <pc:sldMkLst>
          <pc:docMk/>
          <pc:sldMk cId="3198661123" sldId="308"/>
        </pc:sldMkLst>
        <pc:spChg chg="mod">
          <ac:chgData name="Richard Chalk" userId="287f8aa4f4de1d19" providerId="LiveId" clId="{5DCAF680-6311-48A5-B14B-CF5B8570B4C1}" dt="2022-12-11T20:03:44.625" v="1026" actId="20577"/>
          <ac:spMkLst>
            <pc:docMk/>
            <pc:sldMk cId="3198661123" sldId="308"/>
            <ac:spMk id="2" creationId="{B7F3DB22-A0FF-E2BB-2633-E53AFB04A01F}"/>
          </ac:spMkLst>
        </pc:spChg>
        <pc:spChg chg="add del mod">
          <ac:chgData name="Richard Chalk" userId="287f8aa4f4de1d19" providerId="LiveId" clId="{5DCAF680-6311-48A5-B14B-CF5B8570B4C1}" dt="2022-12-13T14:42:36.626" v="2901" actId="478"/>
          <ac:spMkLst>
            <pc:docMk/>
            <pc:sldMk cId="3198661123" sldId="308"/>
            <ac:spMk id="5" creationId="{6ACEE566-8EA7-D226-8029-8E1C3F55AC7D}"/>
          </ac:spMkLst>
        </pc:spChg>
        <pc:spChg chg="add mod">
          <ac:chgData name="Richard Chalk" userId="287f8aa4f4de1d19" providerId="LiveId" clId="{5DCAF680-6311-48A5-B14B-CF5B8570B4C1}" dt="2022-12-13T14:59:52.827" v="3041" actId="20577"/>
          <ac:spMkLst>
            <pc:docMk/>
            <pc:sldMk cId="3198661123" sldId="308"/>
            <ac:spMk id="6" creationId="{040C2719-59A9-76C1-CF04-8A07CF639234}"/>
          </ac:spMkLst>
        </pc:spChg>
        <pc:spChg chg="del">
          <ac:chgData name="Richard Chalk" userId="287f8aa4f4de1d19" providerId="LiveId" clId="{5DCAF680-6311-48A5-B14B-CF5B8570B4C1}" dt="2022-12-11T20:03:47.628" v="1027" actId="478"/>
          <ac:spMkLst>
            <pc:docMk/>
            <pc:sldMk cId="3198661123" sldId="308"/>
            <ac:spMk id="6" creationId="{F0615997-3299-5E2F-ABA3-9F25566DBA4C}"/>
          </ac:spMkLst>
        </pc:spChg>
        <pc:spChg chg="mod">
          <ac:chgData name="Richard Chalk" userId="287f8aa4f4de1d19" providerId="LiveId" clId="{5DCAF680-6311-48A5-B14B-CF5B8570B4C1}" dt="2022-12-11T20:03:41.273" v="1020" actId="20577"/>
          <ac:spMkLst>
            <pc:docMk/>
            <pc:sldMk cId="3198661123" sldId="308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5DCAF680-6311-48A5-B14B-CF5B8570B4C1}" dt="2022-12-13T15:00:55.244" v="3062" actId="1037"/>
        <pc:sldMkLst>
          <pc:docMk/>
          <pc:sldMk cId="886358760" sldId="309"/>
        </pc:sldMkLst>
        <pc:spChg chg="add del mod ord">
          <ac:chgData name="Richard Chalk" userId="287f8aa4f4de1d19" providerId="LiveId" clId="{5DCAF680-6311-48A5-B14B-CF5B8570B4C1}" dt="2022-12-13T15:00:15.443" v="3042" actId="478"/>
          <ac:spMkLst>
            <pc:docMk/>
            <pc:sldMk cId="886358760" sldId="309"/>
            <ac:spMk id="3" creationId="{CFB56181-7DAB-2525-39DD-4D3A6B7EA9FB}"/>
          </ac:spMkLst>
        </pc:spChg>
        <pc:spChg chg="add mod">
          <ac:chgData name="Richard Chalk" userId="287f8aa4f4de1d19" providerId="LiveId" clId="{5DCAF680-6311-48A5-B14B-CF5B8570B4C1}" dt="2022-12-13T15:00:55.244" v="3062" actId="1037"/>
          <ac:spMkLst>
            <pc:docMk/>
            <pc:sldMk cId="886358760" sldId="309"/>
            <ac:spMk id="4" creationId="{06CC24A7-001A-EE5B-0DA5-391DF05B3B58}"/>
          </ac:spMkLst>
        </pc:spChg>
        <pc:spChg chg="del">
          <ac:chgData name="Richard Chalk" userId="287f8aa4f4de1d19" providerId="LiveId" clId="{5DCAF680-6311-48A5-B14B-CF5B8570B4C1}" dt="2022-12-11T20:16:12.934" v="1091" actId="478"/>
          <ac:spMkLst>
            <pc:docMk/>
            <pc:sldMk cId="886358760" sldId="309"/>
            <ac:spMk id="6" creationId="{28DA0657-0BF2-7F16-136F-06D61C6B6188}"/>
          </ac:spMkLst>
        </pc:spChg>
        <pc:spChg chg="mod">
          <ac:chgData name="Richard Chalk" userId="287f8aa4f4de1d19" providerId="LiveId" clId="{5DCAF680-6311-48A5-B14B-CF5B8570B4C1}" dt="2022-12-13T14:46:38.428" v="3005" actId="20577"/>
          <ac:spMkLst>
            <pc:docMk/>
            <pc:sldMk cId="886358760" sldId="309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20:06:40.704" v="1060" actId="20577"/>
          <ac:spMkLst>
            <pc:docMk/>
            <pc:sldMk cId="886358760" sldId="309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1T20:17:20.931" v="1121" actId="1076"/>
          <ac:picMkLst>
            <pc:docMk/>
            <pc:sldMk cId="886358760" sldId="309"/>
            <ac:picMk id="9" creationId="{D015E61D-A85C-21E4-4CA7-88C39F37A56C}"/>
          </ac:picMkLst>
        </pc:picChg>
      </pc:sldChg>
      <pc:sldChg chg="add del">
        <pc:chgData name="Richard Chalk" userId="287f8aa4f4de1d19" providerId="LiveId" clId="{5DCAF680-6311-48A5-B14B-CF5B8570B4C1}" dt="2022-12-11T20:03:50.774" v="1029"/>
        <pc:sldMkLst>
          <pc:docMk/>
          <pc:sldMk cId="2676109456" sldId="309"/>
        </pc:sldMkLst>
      </pc:sldChg>
      <pc:sldChg chg="addSp delSp modSp add mod">
        <pc:chgData name="Richard Chalk" userId="287f8aa4f4de1d19" providerId="LiveId" clId="{5DCAF680-6311-48A5-B14B-CF5B8570B4C1}" dt="2022-12-13T15:01:08.525" v="3063" actId="478"/>
        <pc:sldMkLst>
          <pc:docMk/>
          <pc:sldMk cId="188002387" sldId="310"/>
        </pc:sldMkLst>
        <pc:spChg chg="mod">
          <ac:chgData name="Richard Chalk" userId="287f8aa4f4de1d19" providerId="LiveId" clId="{5DCAF680-6311-48A5-B14B-CF5B8570B4C1}" dt="2022-12-12T12:09:31.838" v="1178" actId="20577"/>
          <ac:spMkLst>
            <pc:docMk/>
            <pc:sldMk cId="188002387" sldId="310"/>
            <ac:spMk id="2" creationId="{B7F3DB22-A0FF-E2BB-2633-E53AFB04A01F}"/>
          </ac:spMkLst>
        </pc:spChg>
        <pc:spChg chg="add del">
          <ac:chgData name="Richard Chalk" userId="287f8aa4f4de1d19" providerId="LiveId" clId="{5DCAF680-6311-48A5-B14B-CF5B8570B4C1}" dt="2022-12-13T15:01:08.525" v="3063" actId="478"/>
          <ac:spMkLst>
            <pc:docMk/>
            <pc:sldMk cId="188002387" sldId="310"/>
            <ac:spMk id="3" creationId="{2C5E63DE-79D5-DEEA-39C9-8042FD7EC851}"/>
          </ac:spMkLst>
        </pc:spChg>
        <pc:spChg chg="add del mod">
          <ac:chgData name="Richard Chalk" userId="287f8aa4f4de1d19" providerId="LiveId" clId="{5DCAF680-6311-48A5-B14B-CF5B8570B4C1}" dt="2022-12-12T12:08:38.728" v="1157" actId="478"/>
          <ac:spMkLst>
            <pc:docMk/>
            <pc:sldMk cId="188002387" sldId="310"/>
            <ac:spMk id="3" creationId="{EA898CFC-4E27-3DD6-D720-0D15F2171A20}"/>
          </ac:spMkLst>
        </pc:spChg>
        <pc:spChg chg="add mod ord">
          <ac:chgData name="Richard Chalk" userId="287f8aa4f4de1d19" providerId="LiveId" clId="{5DCAF680-6311-48A5-B14B-CF5B8570B4C1}" dt="2022-12-12T12:10:18.460" v="1191" actId="1076"/>
          <ac:spMkLst>
            <pc:docMk/>
            <pc:sldMk cId="188002387" sldId="310"/>
            <ac:spMk id="6" creationId="{BFB7789E-895D-4115-0403-E09ACBF4C04B}"/>
          </ac:spMkLst>
        </pc:spChg>
        <pc:spChg chg="del">
          <ac:chgData name="Richard Chalk" userId="287f8aa4f4de1d19" providerId="LiveId" clId="{5DCAF680-6311-48A5-B14B-CF5B8570B4C1}" dt="2022-12-12T12:10:00.830" v="1185" actId="478"/>
          <ac:spMkLst>
            <pc:docMk/>
            <pc:sldMk cId="188002387" sldId="310"/>
            <ac:spMk id="9" creationId="{6DB48252-8479-9484-85AF-F1259F3CE6F0}"/>
          </ac:spMkLst>
        </pc:spChg>
        <pc:spChg chg="mod">
          <ac:chgData name="Richard Chalk" userId="287f8aa4f4de1d19" providerId="LiveId" clId="{5DCAF680-6311-48A5-B14B-CF5B8570B4C1}" dt="2022-12-12T12:10:28.226" v="1208" actId="14100"/>
          <ac:spMkLst>
            <pc:docMk/>
            <pc:sldMk cId="188002387" sldId="310"/>
            <ac:spMk id="10" creationId="{CE3A0E48-44D7-3505-3ABA-61E7105C4C47}"/>
          </ac:spMkLst>
        </pc:spChg>
        <pc:spChg chg="mod">
          <ac:chgData name="Richard Chalk" userId="287f8aa4f4de1d19" providerId="LiveId" clId="{5DCAF680-6311-48A5-B14B-CF5B8570B4C1}" dt="2022-12-12T12:09:35.696" v="1184" actId="20577"/>
          <ac:spMkLst>
            <pc:docMk/>
            <pc:sldMk cId="188002387" sldId="31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5DCAF680-6311-48A5-B14B-CF5B8570B4C1}" dt="2022-12-12T12:16:37.213" v="1241" actId="1035"/>
        <pc:sldMkLst>
          <pc:docMk/>
          <pc:sldMk cId="2475827395" sldId="311"/>
        </pc:sldMkLst>
        <pc:spChg chg="mod">
          <ac:chgData name="Richard Chalk" userId="287f8aa4f4de1d19" providerId="LiveId" clId="{5DCAF680-6311-48A5-B14B-CF5B8570B4C1}" dt="2022-12-12T12:11:26.195" v="1230" actId="20577"/>
          <ac:spMkLst>
            <pc:docMk/>
            <pc:sldMk cId="2475827395" sldId="311"/>
            <ac:spMk id="2" creationId="{B7F3DB22-A0FF-E2BB-2633-E53AFB04A01F}"/>
          </ac:spMkLst>
        </pc:spChg>
        <pc:spChg chg="del">
          <ac:chgData name="Richard Chalk" userId="287f8aa4f4de1d19" providerId="LiveId" clId="{5DCAF680-6311-48A5-B14B-CF5B8570B4C1}" dt="2022-12-12T12:16:17.875" v="1231" actId="478"/>
          <ac:spMkLst>
            <pc:docMk/>
            <pc:sldMk cId="2475827395" sldId="311"/>
            <ac:spMk id="5" creationId="{55268A80-9889-C4D1-C862-EC1F99EF97E8}"/>
          </ac:spMkLst>
        </pc:spChg>
        <pc:spChg chg="add mod">
          <ac:chgData name="Richard Chalk" userId="287f8aa4f4de1d19" providerId="LiveId" clId="{5DCAF680-6311-48A5-B14B-CF5B8570B4C1}" dt="2022-12-12T12:16:37.213" v="1241" actId="1035"/>
          <ac:spMkLst>
            <pc:docMk/>
            <pc:sldMk cId="2475827395" sldId="311"/>
            <ac:spMk id="7" creationId="{F0237146-53D2-BF56-7B37-77DFF7E2AF5F}"/>
          </ac:spMkLst>
        </pc:spChg>
        <pc:spChg chg="mod">
          <ac:chgData name="Richard Chalk" userId="287f8aa4f4de1d19" providerId="LiveId" clId="{5DCAF680-6311-48A5-B14B-CF5B8570B4C1}" dt="2022-12-12T12:11:23.146" v="1224" actId="20577"/>
          <ac:spMkLst>
            <pc:docMk/>
            <pc:sldMk cId="2475827395" sldId="311"/>
            <ac:spMk id="92" creationId="{00000000-0000-0000-0000-000000000000}"/>
          </ac:spMkLst>
        </pc:spChg>
      </pc:sldChg>
      <pc:sldChg chg="addSp modSp add mod">
        <pc:chgData name="Richard Chalk" userId="287f8aa4f4de1d19" providerId="LiveId" clId="{5DCAF680-6311-48A5-B14B-CF5B8570B4C1}" dt="2022-12-13T15:02:25.086" v="3064" actId="11529"/>
        <pc:sldMkLst>
          <pc:docMk/>
          <pc:sldMk cId="653060337" sldId="312"/>
        </pc:sldMkLst>
        <pc:spChg chg="add">
          <ac:chgData name="Richard Chalk" userId="287f8aa4f4de1d19" providerId="LiveId" clId="{5DCAF680-6311-48A5-B14B-CF5B8570B4C1}" dt="2022-12-13T15:02:25.086" v="3064" actId="11529"/>
          <ac:spMkLst>
            <pc:docMk/>
            <pc:sldMk cId="653060337" sldId="312"/>
            <ac:spMk id="2" creationId="{A5A743A9-CC6B-4236-237E-16778080291F}"/>
          </ac:spMkLst>
        </pc:spChg>
        <pc:spChg chg="mod">
          <ac:chgData name="Richard Chalk" userId="287f8aa4f4de1d19" providerId="LiveId" clId="{5DCAF680-6311-48A5-B14B-CF5B8570B4C1}" dt="2022-12-12T12:17:42.734" v="1249" actId="20577"/>
          <ac:spMkLst>
            <pc:docMk/>
            <pc:sldMk cId="653060337" sldId="312"/>
            <ac:spMk id="92" creationId="{00000000-0000-0000-0000-000000000000}"/>
          </ac:spMkLst>
        </pc:spChg>
      </pc:sldChg>
      <pc:sldChg chg="add del">
        <pc:chgData name="Richard Chalk" userId="287f8aa4f4de1d19" providerId="LiveId" clId="{5DCAF680-6311-48A5-B14B-CF5B8570B4C1}" dt="2022-12-12T12:17:29.660" v="1243" actId="47"/>
        <pc:sldMkLst>
          <pc:docMk/>
          <pc:sldMk cId="1407253724" sldId="312"/>
        </pc:sldMkLst>
      </pc:sldChg>
      <pc:sldChg chg="addSp delSp modSp add mod modNotesTx">
        <pc:chgData name="Richard Chalk" userId="287f8aa4f4de1d19" providerId="LiveId" clId="{5DCAF680-6311-48A5-B14B-CF5B8570B4C1}" dt="2022-12-12T12:54:21.208" v="1766" actId="207"/>
        <pc:sldMkLst>
          <pc:docMk/>
          <pc:sldMk cId="2102417157" sldId="313"/>
        </pc:sldMkLst>
        <pc:spChg chg="mod">
          <ac:chgData name="Richard Chalk" userId="287f8aa4f4de1d19" providerId="LiveId" clId="{5DCAF680-6311-48A5-B14B-CF5B8570B4C1}" dt="2022-12-12T12:54:21.208" v="1766" actId="207"/>
          <ac:spMkLst>
            <pc:docMk/>
            <pc:sldMk cId="2102417157" sldId="313"/>
            <ac:spMk id="2" creationId="{B7F3DB22-A0FF-E2BB-2633-E53AFB04A01F}"/>
          </ac:spMkLst>
        </pc:spChg>
        <pc:spChg chg="add del mod">
          <ac:chgData name="Richard Chalk" userId="287f8aa4f4de1d19" providerId="LiveId" clId="{5DCAF680-6311-48A5-B14B-CF5B8570B4C1}" dt="2022-12-12T12:37:01.879" v="1269" actId="478"/>
          <ac:spMkLst>
            <pc:docMk/>
            <pc:sldMk cId="2102417157" sldId="313"/>
            <ac:spMk id="5" creationId="{529DADFB-3EB0-6771-AAB5-6B4A97F4CF5A}"/>
          </ac:spMkLst>
        </pc:spChg>
        <pc:spChg chg="add del mod ord">
          <ac:chgData name="Richard Chalk" userId="287f8aa4f4de1d19" providerId="LiveId" clId="{5DCAF680-6311-48A5-B14B-CF5B8570B4C1}" dt="2022-12-12T12:50:54.964" v="1537" actId="478"/>
          <ac:spMkLst>
            <pc:docMk/>
            <pc:sldMk cId="2102417157" sldId="313"/>
            <ac:spMk id="7" creationId="{CD263BC0-362B-6E87-9C21-17DB53090D3E}"/>
          </ac:spMkLst>
        </pc:spChg>
        <pc:spChg chg="del mod">
          <ac:chgData name="Richard Chalk" userId="287f8aa4f4de1d19" providerId="LiveId" clId="{5DCAF680-6311-48A5-B14B-CF5B8570B4C1}" dt="2022-12-12T12:51:13.674" v="1544" actId="478"/>
          <ac:spMkLst>
            <pc:docMk/>
            <pc:sldMk cId="2102417157" sldId="313"/>
            <ac:spMk id="9" creationId="{DFCF926F-A768-9D53-3A8C-84CE5C979EA3}"/>
          </ac:spMkLst>
        </pc:spChg>
        <pc:spChg chg="del mod">
          <ac:chgData name="Richard Chalk" userId="287f8aa4f4de1d19" providerId="LiveId" clId="{5DCAF680-6311-48A5-B14B-CF5B8570B4C1}" dt="2022-12-12T12:51:15.664" v="1545" actId="478"/>
          <ac:spMkLst>
            <pc:docMk/>
            <pc:sldMk cId="2102417157" sldId="313"/>
            <ac:spMk id="10" creationId="{27CFF0EE-D582-182F-B304-885FFD6C996F}"/>
          </ac:spMkLst>
        </pc:spChg>
        <pc:spChg chg="add mod ord">
          <ac:chgData name="Richard Chalk" userId="287f8aa4f4de1d19" providerId="LiveId" clId="{5DCAF680-6311-48A5-B14B-CF5B8570B4C1}" dt="2022-12-12T12:51:27.443" v="1549" actId="20577"/>
          <ac:spMkLst>
            <pc:docMk/>
            <pc:sldMk cId="2102417157" sldId="313"/>
            <ac:spMk id="11" creationId="{50FE3C77-7E9C-C9EF-4FB8-DBD3298A7D5B}"/>
          </ac:spMkLst>
        </pc:spChg>
        <pc:spChg chg="del">
          <ac:chgData name="Richard Chalk" userId="287f8aa4f4de1d19" providerId="LiveId" clId="{5DCAF680-6311-48A5-B14B-CF5B8570B4C1}" dt="2022-12-12T12:36:19.365" v="1263" actId="478"/>
          <ac:spMkLst>
            <pc:docMk/>
            <pc:sldMk cId="2102417157" sldId="313"/>
            <ac:spMk id="12" creationId="{2D508E31-E487-8C2F-5319-D8350AE647D9}"/>
          </ac:spMkLst>
        </pc:spChg>
        <pc:spChg chg="mod">
          <ac:chgData name="Richard Chalk" userId="287f8aa4f4de1d19" providerId="LiveId" clId="{5DCAF680-6311-48A5-B14B-CF5B8570B4C1}" dt="2022-12-12T12:50:43.467" v="1536" actId="20577"/>
          <ac:spMkLst>
            <pc:docMk/>
            <pc:sldMk cId="2102417157" sldId="313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5DCAF680-6311-48A5-B14B-CF5B8570B4C1}" dt="2022-12-12T12:56:58.722" v="2035" actId="20577"/>
        <pc:sldMkLst>
          <pc:docMk/>
          <pc:sldMk cId="4103282874" sldId="314"/>
        </pc:sldMkLst>
        <pc:spChg chg="del">
          <ac:chgData name="Richard Chalk" userId="287f8aa4f4de1d19" providerId="LiveId" clId="{5DCAF680-6311-48A5-B14B-CF5B8570B4C1}" dt="2022-12-12T12:55:23.378" v="1791" actId="478"/>
          <ac:spMkLst>
            <pc:docMk/>
            <pc:sldMk cId="4103282874" sldId="314"/>
            <ac:spMk id="3" creationId="{CFB56181-7DAB-2525-39DD-4D3A6B7EA9FB}"/>
          </ac:spMkLst>
        </pc:spChg>
        <pc:spChg chg="add mod">
          <ac:chgData name="Richard Chalk" userId="287f8aa4f4de1d19" providerId="LiveId" clId="{5DCAF680-6311-48A5-B14B-CF5B8570B4C1}" dt="2022-12-12T12:55:34.983" v="1796" actId="1076"/>
          <ac:spMkLst>
            <pc:docMk/>
            <pc:sldMk cId="4103282874" sldId="314"/>
            <ac:spMk id="4" creationId="{588DC655-8A31-8020-7812-904EAD216182}"/>
          </ac:spMkLst>
        </pc:spChg>
        <pc:spChg chg="mod">
          <ac:chgData name="Richard Chalk" userId="287f8aa4f4de1d19" providerId="LiveId" clId="{5DCAF680-6311-48A5-B14B-CF5B8570B4C1}" dt="2022-12-12T12:55:13.726" v="1790" actId="20577"/>
          <ac:spMkLst>
            <pc:docMk/>
            <pc:sldMk cId="4103282874" sldId="314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2T12:55:06.122" v="1779" actId="20577"/>
          <ac:spMkLst>
            <pc:docMk/>
            <pc:sldMk cId="4103282874" sldId="31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5DCAF680-6311-48A5-B14B-CF5B8570B4C1}" dt="2022-12-12T13:01:17.900" v="2043" actId="20577"/>
        <pc:sldMkLst>
          <pc:docMk/>
          <pc:sldMk cId="187919177" sldId="315"/>
        </pc:sldMkLst>
        <pc:spChg chg="mod">
          <ac:chgData name="Richard Chalk" userId="287f8aa4f4de1d19" providerId="LiveId" clId="{5DCAF680-6311-48A5-B14B-CF5B8570B4C1}" dt="2022-12-12T13:01:17.900" v="2043" actId="20577"/>
          <ac:spMkLst>
            <pc:docMk/>
            <pc:sldMk cId="187919177" sldId="315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5DCAF680-6311-48A5-B14B-CF5B8570B4C1}" dt="2022-12-12T13:06:04.157" v="2462" actId="20577"/>
        <pc:sldMkLst>
          <pc:docMk/>
          <pc:sldMk cId="1812280812" sldId="316"/>
        </pc:sldMkLst>
        <pc:spChg chg="add del mod">
          <ac:chgData name="Richard Chalk" userId="287f8aa4f4de1d19" providerId="LiveId" clId="{5DCAF680-6311-48A5-B14B-CF5B8570B4C1}" dt="2022-12-12T13:03:40.079" v="2214" actId="478"/>
          <ac:spMkLst>
            <pc:docMk/>
            <pc:sldMk cId="1812280812" sldId="316"/>
            <ac:spMk id="3" creationId="{C99B40AF-B39E-F11B-3481-E813195B430F}"/>
          </ac:spMkLst>
        </pc:spChg>
        <pc:spChg chg="del">
          <ac:chgData name="Richard Chalk" userId="287f8aa4f4de1d19" providerId="LiveId" clId="{5DCAF680-6311-48A5-B14B-CF5B8570B4C1}" dt="2022-12-12T13:02:59.454" v="2209" actId="478"/>
          <ac:spMkLst>
            <pc:docMk/>
            <pc:sldMk cId="1812280812" sldId="316"/>
            <ac:spMk id="4" creationId="{588DC655-8A31-8020-7812-904EAD216182}"/>
          </ac:spMkLst>
        </pc:spChg>
        <pc:spChg chg="add mod">
          <ac:chgData name="Richard Chalk" userId="287f8aa4f4de1d19" providerId="LiveId" clId="{5DCAF680-6311-48A5-B14B-CF5B8570B4C1}" dt="2022-12-12T13:04:23.146" v="2351" actId="1076"/>
          <ac:spMkLst>
            <pc:docMk/>
            <pc:sldMk cId="1812280812" sldId="316"/>
            <ac:spMk id="6" creationId="{5218B87E-675D-A063-5096-52D1D6F65152}"/>
          </ac:spMkLst>
        </pc:spChg>
        <pc:spChg chg="mod">
          <ac:chgData name="Richard Chalk" userId="287f8aa4f4de1d19" providerId="LiveId" clId="{5DCAF680-6311-48A5-B14B-CF5B8570B4C1}" dt="2022-12-12T13:05:58.870" v="2448" actId="20577"/>
          <ac:spMkLst>
            <pc:docMk/>
            <pc:sldMk cId="1812280812" sldId="316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2T13:06:04.157" v="2462" actId="20577"/>
          <ac:spMkLst>
            <pc:docMk/>
            <pc:sldMk cId="1812280812" sldId="316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2T13:04:47.893" v="2398" actId="1035"/>
          <ac:picMkLst>
            <pc:docMk/>
            <pc:sldMk cId="1812280812" sldId="316"/>
            <ac:picMk id="9" creationId="{D015E61D-A85C-21E4-4CA7-88C39F37A56C}"/>
          </ac:picMkLst>
        </pc:picChg>
      </pc:sldChg>
    </pc:docChg>
  </pc:docChgLst>
  <pc:docChgLst>
    <pc:chgData name="Richard Chalk" userId="287f8aa4f4de1d19" providerId="LiveId" clId="{BA29024D-1121-43D5-8022-DA1F976F423C}"/>
    <pc:docChg chg="undo custSel addSld delSld modSld sldOrd">
      <pc:chgData name="Richard Chalk" userId="287f8aa4f4de1d19" providerId="LiveId" clId="{BA29024D-1121-43D5-8022-DA1F976F423C}" dt="2022-12-09T06:43:08.721" v="847" actId="20577"/>
      <pc:docMkLst>
        <pc:docMk/>
      </pc:docMkLst>
      <pc:sldChg chg="del">
        <pc:chgData name="Richard Chalk" userId="287f8aa4f4de1d19" providerId="LiveId" clId="{BA29024D-1121-43D5-8022-DA1F976F423C}" dt="2022-12-09T05:49:23.029" v="1" actId="47"/>
        <pc:sldMkLst>
          <pc:docMk/>
          <pc:sldMk cId="0" sldId="257"/>
        </pc:sldMkLst>
      </pc:sldChg>
      <pc:sldChg chg="addSp delSp modSp mod">
        <pc:chgData name="Richard Chalk" userId="287f8aa4f4de1d19" providerId="LiveId" clId="{BA29024D-1121-43D5-8022-DA1F976F423C}" dt="2022-12-09T06:43:08.721" v="847" actId="20577"/>
        <pc:sldMkLst>
          <pc:docMk/>
          <pc:sldMk cId="1547202385" sldId="267"/>
        </pc:sldMkLst>
        <pc:spChg chg="mod">
          <ac:chgData name="Richard Chalk" userId="287f8aa4f4de1d19" providerId="LiveId" clId="{BA29024D-1121-43D5-8022-DA1F976F423C}" dt="2022-12-09T06:34:01.836" v="654"/>
          <ac:spMkLst>
            <pc:docMk/>
            <pc:sldMk cId="1547202385" sldId="267"/>
            <ac:spMk id="2" creationId="{C694B8BD-65B0-1F40-884C-9118687559B8}"/>
          </ac:spMkLst>
        </pc:spChg>
        <pc:spChg chg="del">
          <ac:chgData name="Richard Chalk" userId="287f8aa4f4de1d19" providerId="LiveId" clId="{BA29024D-1121-43D5-8022-DA1F976F423C}" dt="2022-12-09T05:53:49.929" v="30" actId="478"/>
          <ac:spMkLst>
            <pc:docMk/>
            <pc:sldMk cId="1547202385" sldId="267"/>
            <ac:spMk id="4" creationId="{A58E3E9D-C9F7-512E-C7C3-AF08C381E767}"/>
          </ac:spMkLst>
        </pc:spChg>
        <pc:spChg chg="add del mod">
          <ac:chgData name="Richard Chalk" userId="287f8aa4f4de1d19" providerId="LiveId" clId="{BA29024D-1121-43D5-8022-DA1F976F423C}" dt="2022-12-09T06:32:40.852" v="642" actId="478"/>
          <ac:spMkLst>
            <pc:docMk/>
            <pc:sldMk cId="1547202385" sldId="267"/>
            <ac:spMk id="5" creationId="{2E2D80AC-7EE2-77A9-3BE8-CA0D448CEBAF}"/>
          </ac:spMkLst>
        </pc:spChg>
        <pc:spChg chg="del mod">
          <ac:chgData name="Richard Chalk" userId="287f8aa4f4de1d19" providerId="LiveId" clId="{BA29024D-1121-43D5-8022-DA1F976F423C}" dt="2022-12-09T05:53:44.872" v="28" actId="478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BA29024D-1121-43D5-8022-DA1F976F423C}" dt="2022-12-09T06:43:08.721" v="847" actId="20577"/>
          <ac:spMkLst>
            <pc:docMk/>
            <pc:sldMk cId="1547202385" sldId="267"/>
            <ac:spMk id="93" creationId="{00000000-0000-0000-0000-000000000000}"/>
          </ac:spMkLst>
        </pc:spChg>
        <pc:picChg chg="del">
          <ac:chgData name="Richard Chalk" userId="287f8aa4f4de1d19" providerId="LiveId" clId="{BA29024D-1121-43D5-8022-DA1F976F423C}" dt="2022-12-09T05:53:47.390" v="29" actId="478"/>
          <ac:picMkLst>
            <pc:docMk/>
            <pc:sldMk cId="1547202385" sldId="267"/>
            <ac:picMk id="1026" creationId="{39EA7AE7-CFD6-2CDB-4AB6-69C196BA61B4}"/>
          </ac:picMkLst>
        </pc:picChg>
      </pc:sldChg>
      <pc:sldChg chg="addSp modSp mod modNotesTx">
        <pc:chgData name="Richard Chalk" userId="287f8aa4f4de1d19" providerId="LiveId" clId="{BA29024D-1121-43D5-8022-DA1F976F423C}" dt="2022-12-09T06:11:31.562" v="236" actId="20577"/>
        <pc:sldMkLst>
          <pc:docMk/>
          <pc:sldMk cId="1272330293" sldId="272"/>
        </pc:sldMkLst>
        <pc:spChg chg="mod">
          <ac:chgData name="Richard Chalk" userId="287f8aa4f4de1d19" providerId="LiveId" clId="{BA29024D-1121-43D5-8022-DA1F976F423C}" dt="2022-12-09T06:11:05.265" v="206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5:49:32.957" v="22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09:33.380" v="170" actId="1582"/>
          <ac:picMkLst>
            <pc:docMk/>
            <pc:sldMk cId="1272330293" sldId="272"/>
            <ac:picMk id="3" creationId="{99E0025E-B357-AD3E-E945-8318046F23A3}"/>
          </ac:picMkLst>
        </pc:picChg>
      </pc:sldChg>
      <pc:sldChg chg="del">
        <pc:chgData name="Richard Chalk" userId="287f8aa4f4de1d19" providerId="LiveId" clId="{BA29024D-1121-43D5-8022-DA1F976F423C}" dt="2022-12-09T06:24:39.603" v="405" actId="47"/>
        <pc:sldMkLst>
          <pc:docMk/>
          <pc:sldMk cId="1447789322" sldId="273"/>
        </pc:sldMkLst>
      </pc:sldChg>
      <pc:sldChg chg="addSp modSp add mod modNotesTx">
        <pc:chgData name="Richard Chalk" userId="287f8aa4f4de1d19" providerId="LiveId" clId="{BA29024D-1121-43D5-8022-DA1F976F423C}" dt="2022-12-09T06:39:44.168" v="814" actId="1076"/>
        <pc:sldMkLst>
          <pc:docMk/>
          <pc:sldMk cId="4188923376" sldId="274"/>
        </pc:sldMkLst>
        <pc:spChg chg="mod">
          <ac:chgData name="Richard Chalk" userId="287f8aa4f4de1d19" providerId="LiveId" clId="{BA29024D-1121-43D5-8022-DA1F976F423C}" dt="2022-12-09T06:38:45.818" v="809" actId="113"/>
          <ac:spMkLst>
            <pc:docMk/>
            <pc:sldMk cId="4188923376" sldId="274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5:56:13.641" v="50" actId="20577"/>
          <ac:spMkLst>
            <pc:docMk/>
            <pc:sldMk cId="4188923376" sldId="274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39:44.168" v="814" actId="1076"/>
          <ac:picMkLst>
            <pc:docMk/>
            <pc:sldMk cId="4188923376" sldId="274"/>
            <ac:picMk id="1026" creationId="{382F4D9B-E92C-610E-14DD-3A1CE173035E}"/>
          </ac:picMkLst>
        </pc:picChg>
      </pc:sldChg>
      <pc:sldChg chg="addSp delSp modSp add mod modNotesTx">
        <pc:chgData name="Richard Chalk" userId="287f8aa4f4de1d19" providerId="LiveId" clId="{BA29024D-1121-43D5-8022-DA1F976F423C}" dt="2022-12-09T06:42:12.002" v="845" actId="1036"/>
        <pc:sldMkLst>
          <pc:docMk/>
          <pc:sldMk cId="4069131784" sldId="275"/>
        </pc:sldMkLst>
        <pc:spChg chg="add del">
          <ac:chgData name="Richard Chalk" userId="287f8aa4f4de1d19" providerId="LiveId" clId="{BA29024D-1121-43D5-8022-DA1F976F423C}" dt="2022-12-09T06:02:33.437" v="80" actId="22"/>
          <ac:spMkLst>
            <pc:docMk/>
            <pc:sldMk cId="4069131784" sldId="275"/>
            <ac:spMk id="3" creationId="{99E67784-1B8C-3AC7-466E-6EEAFBF0A2A9}"/>
          </ac:spMkLst>
        </pc:spChg>
        <pc:spChg chg="add del mod">
          <ac:chgData name="Richard Chalk" userId="287f8aa4f4de1d19" providerId="LiveId" clId="{BA29024D-1121-43D5-8022-DA1F976F423C}" dt="2022-12-09T06:42:03.513" v="827" actId="20577"/>
          <ac:spMkLst>
            <pc:docMk/>
            <pc:sldMk cId="4069131784" sldId="275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02:33.881" v="81" actId="1076"/>
          <ac:spMkLst>
            <pc:docMk/>
            <pc:sldMk cId="4069131784" sldId="275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42:12.002" v="845" actId="1036"/>
          <ac:picMkLst>
            <pc:docMk/>
            <pc:sldMk cId="4069131784" sldId="275"/>
            <ac:picMk id="2050" creationId="{0910B6FD-4A08-410F-C9FE-329E466668F0}"/>
          </ac:picMkLst>
        </pc:picChg>
      </pc:sldChg>
      <pc:sldChg chg="modSp add mod modNotesTx">
        <pc:chgData name="Richard Chalk" userId="287f8aa4f4de1d19" providerId="LiveId" clId="{BA29024D-1121-43D5-8022-DA1F976F423C}" dt="2022-12-09T06:18:41.477" v="386" actId="6549"/>
        <pc:sldMkLst>
          <pc:docMk/>
          <pc:sldMk cId="3050302735" sldId="276"/>
        </pc:sldMkLst>
        <pc:spChg chg="mod">
          <ac:chgData name="Richard Chalk" userId="287f8aa4f4de1d19" providerId="LiveId" clId="{BA29024D-1121-43D5-8022-DA1F976F423C}" dt="2022-12-09T06:18:17.147" v="385" actId="20577"/>
          <ac:spMkLst>
            <pc:docMk/>
            <pc:sldMk cId="3050302735" sldId="276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14:19.966" v="310"/>
          <ac:spMkLst>
            <pc:docMk/>
            <pc:sldMk cId="3050302735" sldId="276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BA29024D-1121-43D5-8022-DA1F976F423C}" dt="2022-12-09T06:24:30.777" v="404" actId="1076"/>
        <pc:sldMkLst>
          <pc:docMk/>
          <pc:sldMk cId="123195673" sldId="277"/>
        </pc:sldMkLst>
        <pc:spChg chg="del mod">
          <ac:chgData name="Richard Chalk" userId="287f8aa4f4de1d19" providerId="LiveId" clId="{BA29024D-1121-43D5-8022-DA1F976F423C}" dt="2022-12-09T06:24:19.465" v="401" actId="478"/>
          <ac:spMkLst>
            <pc:docMk/>
            <pc:sldMk cId="123195673" sldId="277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23:31.169" v="399" actId="20577"/>
          <ac:spMkLst>
            <pc:docMk/>
            <pc:sldMk cId="123195673" sldId="277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24:30.777" v="404" actId="1076"/>
          <ac:picMkLst>
            <pc:docMk/>
            <pc:sldMk cId="123195673" sldId="277"/>
            <ac:picMk id="3" creationId="{542D4417-3762-D70C-CE8C-B7BDEE8450D5}"/>
          </ac:picMkLst>
        </pc:picChg>
      </pc:sldChg>
      <pc:sldChg chg="add del">
        <pc:chgData name="Richard Chalk" userId="287f8aa4f4de1d19" providerId="LiveId" clId="{BA29024D-1121-43D5-8022-DA1F976F423C}" dt="2022-12-09T06:26:48.744" v="407"/>
        <pc:sldMkLst>
          <pc:docMk/>
          <pc:sldMk cId="928343416" sldId="278"/>
        </pc:sldMkLst>
      </pc:sldChg>
      <pc:sldChg chg="addSp delSp modSp add mod ord modNotesTx">
        <pc:chgData name="Richard Chalk" userId="287f8aa4f4de1d19" providerId="LiveId" clId="{BA29024D-1121-43D5-8022-DA1F976F423C}" dt="2022-12-09T06:29:38.852" v="636" actId="20577"/>
        <pc:sldMkLst>
          <pc:docMk/>
          <pc:sldMk cId="2987700958" sldId="278"/>
        </pc:sldMkLst>
        <pc:spChg chg="mod">
          <ac:chgData name="Richard Chalk" userId="287f8aa4f4de1d19" providerId="LiveId" clId="{BA29024D-1121-43D5-8022-DA1F976F423C}" dt="2022-12-09T06:27:58.490" v="421" actId="20577"/>
          <ac:spMkLst>
            <pc:docMk/>
            <pc:sldMk cId="2987700958" sldId="278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27:12.990" v="415"/>
          <ac:spMkLst>
            <pc:docMk/>
            <pc:sldMk cId="2987700958" sldId="278"/>
            <ac:spMk id="92" creationId="{00000000-0000-0000-0000-000000000000}"/>
          </ac:spMkLst>
        </pc:spChg>
        <pc:picChg chg="add del">
          <ac:chgData name="Richard Chalk" userId="287f8aa4f4de1d19" providerId="LiveId" clId="{BA29024D-1121-43D5-8022-DA1F976F423C}" dt="2022-12-09T06:27:04.484" v="413"/>
          <ac:picMkLst>
            <pc:docMk/>
            <pc:sldMk cId="2987700958" sldId="278"/>
            <ac:picMk id="2" creationId="{B5E60870-10CE-57E9-1F32-D95095B23C7F}"/>
          </ac:picMkLst>
        </pc:picChg>
      </pc:sldChg>
    </pc:docChg>
  </pc:docChgLst>
  <pc:docChgLst>
    <pc:chgData name="Richard Chalk" userId="287f8aa4f4de1d19" providerId="LiveId" clId="{B52F64DB-E7C2-4048-8767-B68EFC8F3329}"/>
    <pc:docChg chg="modSld">
      <pc:chgData name="Richard Chalk" userId="287f8aa4f4de1d19" providerId="LiveId" clId="{B52F64DB-E7C2-4048-8767-B68EFC8F3329}" dt="2023-03-13T10:02:16.970" v="249" actId="1037"/>
      <pc:docMkLst>
        <pc:docMk/>
      </pc:docMkLst>
      <pc:sldChg chg="modSp">
        <pc:chgData name="Richard Chalk" userId="287f8aa4f4de1d19" providerId="LiveId" clId="{B52F64DB-E7C2-4048-8767-B68EFC8F3329}" dt="2023-03-13T10:02:16.970" v="249" actId="1037"/>
        <pc:sldMkLst>
          <pc:docMk/>
          <pc:sldMk cId="1272330293" sldId="272"/>
        </pc:sldMkLst>
        <pc:spChg chg="mod">
          <ac:chgData name="Richard Chalk" userId="287f8aa4f4de1d19" providerId="LiveId" clId="{B52F64DB-E7C2-4048-8767-B68EFC8F3329}" dt="2023-03-13T10:02:16.970" v="249" actId="1037"/>
          <ac:spMkLst>
            <pc:docMk/>
            <pc:sldMk cId="1272330293" sldId="272"/>
            <ac:spMk id="6" creationId="{C376FC69-5539-E991-96FA-6D03FE660A9C}"/>
          </ac:spMkLst>
        </pc:spChg>
        <pc:picChg chg="mod">
          <ac:chgData name="Richard Chalk" userId="287f8aa4f4de1d19" providerId="LiveId" clId="{B52F64DB-E7C2-4048-8767-B68EFC8F3329}" dt="2023-03-13T10:02:16.970" v="249" actId="1037"/>
          <ac:picMkLst>
            <pc:docMk/>
            <pc:sldMk cId="1272330293" sldId="272"/>
            <ac:picMk id="7170" creationId="{199B426F-9777-F48A-6913-C7D20EFEA45F}"/>
          </ac:picMkLst>
        </pc:picChg>
      </pc:sldChg>
    </pc:docChg>
  </pc:docChgLst>
  <pc:docChgLst>
    <pc:chgData name="Richard Chalk" userId="287f8aa4f4de1d19" providerId="LiveId" clId="{9490F2AD-3E1C-4B3D-BE16-8E7EB0405C7A}"/>
    <pc:docChg chg="undo custSel addSld delSld modSld sldOrd">
      <pc:chgData name="Richard Chalk" userId="287f8aa4f4de1d19" providerId="LiveId" clId="{9490F2AD-3E1C-4B3D-BE16-8E7EB0405C7A}" dt="2022-11-23T14:08:13.762" v="733" actId="47"/>
      <pc:docMkLst>
        <pc:docMk/>
      </pc:docMkLst>
      <pc:sldChg chg="addSp delSp modSp mod modNotesTx">
        <pc:chgData name="Richard Chalk" userId="287f8aa4f4de1d19" providerId="LiveId" clId="{9490F2AD-3E1C-4B3D-BE16-8E7EB0405C7A}" dt="2022-11-21T09:37:30.228" v="491" actId="255"/>
        <pc:sldMkLst>
          <pc:docMk/>
          <pc:sldMk cId="0" sldId="257"/>
        </pc:sldMkLst>
        <pc:spChg chg="del">
          <ac:chgData name="Richard Chalk" userId="287f8aa4f4de1d19" providerId="LiveId" clId="{9490F2AD-3E1C-4B3D-BE16-8E7EB0405C7A}" dt="2022-11-21T09:25:51.797" v="11" actId="478"/>
          <ac:spMkLst>
            <pc:docMk/>
            <pc:sldMk cId="0" sldId="257"/>
            <ac:spMk id="2" creationId="{979B452A-4A7B-81BE-0AEE-58307E56FA1C}"/>
          </ac:spMkLst>
        </pc:spChg>
        <pc:spChg chg="del">
          <ac:chgData name="Richard Chalk" userId="287f8aa4f4de1d19" providerId="LiveId" clId="{9490F2AD-3E1C-4B3D-BE16-8E7EB0405C7A}" dt="2022-11-21T09:24:52.224" v="3" actId="478"/>
          <ac:spMkLst>
            <pc:docMk/>
            <pc:sldMk cId="0" sldId="257"/>
            <ac:spMk id="3" creationId="{F86476DD-2EED-C7F0-D150-E9F3AB83437D}"/>
          </ac:spMkLst>
        </pc:spChg>
        <pc:spChg chg="add del">
          <ac:chgData name="Richard Chalk" userId="287f8aa4f4de1d19" providerId="LiveId" clId="{9490F2AD-3E1C-4B3D-BE16-8E7EB0405C7A}" dt="2022-11-21T09:25:18.827" v="7" actId="22"/>
          <ac:spMkLst>
            <pc:docMk/>
            <pc:sldMk cId="0" sldId="257"/>
            <ac:spMk id="6" creationId="{8077DB30-54A8-6B65-F1DE-7A75EB2BF9CB}"/>
          </ac:spMkLst>
        </pc:spChg>
        <pc:spChg chg="add mod ord">
          <ac:chgData name="Richard Chalk" userId="287f8aa4f4de1d19" providerId="LiveId" clId="{9490F2AD-3E1C-4B3D-BE16-8E7EB0405C7A}" dt="2022-11-21T09:32:29.710" v="463" actId="207"/>
          <ac:spMkLst>
            <pc:docMk/>
            <pc:sldMk cId="0" sldId="257"/>
            <ac:spMk id="13" creationId="{BF4E5C95-F5AC-24EF-6447-72D2A405B025}"/>
          </ac:spMkLst>
        </pc:spChg>
        <pc:spChg chg="add mod or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17" creationId="{CC1EE80C-2469-530A-D364-82958D11B423}"/>
          </ac:spMkLst>
        </pc:spChg>
        <pc:spChg chg="mo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88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7:30.228" v="491" actId="255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2:48.542" v="465" actId="113"/>
          <ac:spMkLst>
            <pc:docMk/>
            <pc:sldMk cId="0" sldId="257"/>
            <ac:spMk id="93" creationId="{00000000-0000-0000-0000-000000000000}"/>
          </ac:spMkLst>
        </pc:s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8" creationId="{4AAED3AD-A615-BC63-1712-F117DA3EB2A8}"/>
          </ac:grpSpMkLst>
        </pc:grpChg>
        <pc:grpChg chg="add del mod">
          <ac:chgData name="Richard Chalk" userId="287f8aa4f4de1d19" providerId="LiveId" clId="{9490F2AD-3E1C-4B3D-BE16-8E7EB0405C7A}" dt="2022-11-21T09:28:21.828" v="91" actId="478"/>
          <ac:grpSpMkLst>
            <pc:docMk/>
            <pc:sldMk cId="0" sldId="257"/>
            <ac:grpSpMk id="14" creationId="{E5252CDE-C69E-E2F6-4D01-EB0088AF7B9E}"/>
          </ac:grpSpMkLst>
        </pc:gr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18" creationId="{9BCA0120-B86E-3C11-20C6-FEF28E3BC8BB}"/>
          </ac:grpSpMkLst>
        </pc:grpChg>
        <pc:picChg chg="del">
          <ac:chgData name="Richard Chalk" userId="287f8aa4f4de1d19" providerId="LiveId" clId="{9490F2AD-3E1C-4B3D-BE16-8E7EB0405C7A}" dt="2022-11-21T09:25:12.173" v="4" actId="478"/>
          <ac:picMkLst>
            <pc:docMk/>
            <pc:sldMk cId="0" sldId="257"/>
            <ac:picMk id="5" creationId="{B991F9C2-C54E-AEE8-28A1-49DF2B4DF3E5}"/>
          </ac:picMkLst>
        </pc:picChg>
        <pc:picChg chg="del">
          <ac:chgData name="Richard Chalk" userId="287f8aa4f4de1d19" providerId="LiveId" clId="{9490F2AD-3E1C-4B3D-BE16-8E7EB0405C7A}" dt="2022-11-21T09:25:12.944" v="5" actId="478"/>
          <ac:picMkLst>
            <pc:docMk/>
            <pc:sldMk cId="0" sldId="257"/>
            <ac:picMk id="7" creationId="{2B9A08EE-6BFB-D61E-93F0-823CA8797474}"/>
          </ac:picMkLst>
        </pc:picChg>
        <pc:picChg chg="del">
          <ac:chgData name="Richard Chalk" userId="287f8aa4f4de1d19" providerId="LiveId" clId="{9490F2AD-3E1C-4B3D-BE16-8E7EB0405C7A}" dt="2022-11-21T09:24:52.224" v="3" actId="478"/>
          <ac:picMkLst>
            <pc:docMk/>
            <pc:sldMk cId="0" sldId="257"/>
            <ac:picMk id="9" creationId="{E7A05D92-E42F-31A9-421A-FD73B75175B9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0" creationId="{7A0E9BBF-EF33-A1E2-1C61-0E1D8198C347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1" creationId="{18417F2C-DC0A-964D-A44B-C37E31CD5A42}"/>
          </ac:picMkLst>
        </pc:picChg>
        <pc:picChg chg="add del mod">
          <ac:chgData name="Richard Chalk" userId="287f8aa4f4de1d19" providerId="LiveId" clId="{9490F2AD-3E1C-4B3D-BE16-8E7EB0405C7A}" dt="2022-11-21T09:26:28.756" v="58" actId="478"/>
          <ac:picMkLst>
            <pc:docMk/>
            <pc:sldMk cId="0" sldId="257"/>
            <ac:picMk id="12" creationId="{DBFFE6DB-1597-1F17-16C5-317CCDF8C4EC}"/>
          </ac:picMkLst>
        </pc:picChg>
        <pc:picChg chg="del mod">
          <ac:chgData name="Richard Chalk" userId="287f8aa4f4de1d19" providerId="LiveId" clId="{9490F2AD-3E1C-4B3D-BE16-8E7EB0405C7A}" dt="2022-11-21T09:28:21.828" v="91" actId="478"/>
          <ac:picMkLst>
            <pc:docMk/>
            <pc:sldMk cId="0" sldId="257"/>
            <ac:picMk id="15" creationId="{D3CB83BC-EB92-E597-7EC0-E838B59A5A3B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6" creationId="{8C6EBB84-25DC-26A3-B3CB-5BE7312F5361}"/>
          </ac:picMkLst>
        </pc:picChg>
      </pc:sldChg>
      <pc:sldChg chg="addSp delSp modSp add mod">
        <pc:chgData name="Richard Chalk" userId="287f8aa4f4de1d19" providerId="LiveId" clId="{9490F2AD-3E1C-4B3D-BE16-8E7EB0405C7A}" dt="2022-11-23T11:05:46.109" v="732" actId="14100"/>
        <pc:sldMkLst>
          <pc:docMk/>
          <pc:sldMk cId="1547202385" sldId="267"/>
        </pc:sldMkLst>
        <pc:spChg chg="add mod">
          <ac:chgData name="Richard Chalk" userId="287f8aa4f4de1d19" providerId="LiveId" clId="{9490F2AD-3E1C-4B3D-BE16-8E7EB0405C7A}" dt="2022-11-23T10:13:03.908" v="706"/>
          <ac:spMkLst>
            <pc:docMk/>
            <pc:sldMk cId="1547202385" sldId="267"/>
            <ac:spMk id="2" creationId="{C694B8BD-65B0-1F40-884C-9118687559B8}"/>
          </ac:spMkLst>
        </pc:spChg>
        <pc:spChg chg="add mod">
          <ac:chgData name="Richard Chalk" userId="287f8aa4f4de1d19" providerId="LiveId" clId="{9490F2AD-3E1C-4B3D-BE16-8E7EB0405C7A}" dt="2022-11-23T10:13:51.736" v="711" actId="6549"/>
          <ac:spMkLst>
            <pc:docMk/>
            <pc:sldMk cId="1547202385" sldId="267"/>
            <ac:spMk id="4" creationId="{A58E3E9D-C9F7-512E-C7C3-AF08C381E767}"/>
          </ac:spMkLst>
        </pc:spChg>
        <pc:spChg chg="add mod">
          <ac:chgData name="Richard Chalk" userId="287f8aa4f4de1d19" providerId="LiveId" clId="{9490F2AD-3E1C-4B3D-BE16-8E7EB0405C7A}" dt="2022-11-23T11:05:46.109" v="732" actId="14100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9490F2AD-3E1C-4B3D-BE16-8E7EB0405C7A}" dt="2022-11-23T11:05:08.616" v="724" actId="1076"/>
          <ac:spMkLst>
            <pc:docMk/>
            <pc:sldMk cId="1547202385" sldId="267"/>
            <ac:spMk id="86" creationId="{00000000-0000-0000-0000-000000000000}"/>
          </ac:spMkLst>
        </pc:spChg>
        <pc:spChg chg="mod">
          <ac:chgData name="Richard Chalk" userId="287f8aa4f4de1d19" providerId="LiveId" clId="{9490F2AD-3E1C-4B3D-BE16-8E7EB0405C7A}" dt="2022-11-23T05:47:25.056" v="699" actId="20577"/>
          <ac:spMkLst>
            <pc:docMk/>
            <pc:sldMk cId="1547202385" sldId="267"/>
            <ac:spMk id="93" creationId="{00000000-0000-0000-0000-000000000000}"/>
          </ac:spMkLst>
        </pc:spChg>
        <pc:picChg chg="add del">
          <ac:chgData name="Richard Chalk" userId="287f8aa4f4de1d19" providerId="LiveId" clId="{9490F2AD-3E1C-4B3D-BE16-8E7EB0405C7A}" dt="2022-11-21T09:48:52.849" v="606" actId="478"/>
          <ac:picMkLst>
            <pc:docMk/>
            <pc:sldMk cId="1547202385" sldId="267"/>
            <ac:picMk id="2" creationId="{1B43353E-CEB8-27B2-9D75-11BFF27EA49B}"/>
          </ac:picMkLst>
        </pc:picChg>
        <pc:picChg chg="del">
          <ac:chgData name="Richard Chalk" userId="287f8aa4f4de1d19" providerId="LiveId" clId="{9490F2AD-3E1C-4B3D-BE16-8E7EB0405C7A}" dt="2022-11-21T09:16:57.230" v="1" actId="478"/>
          <ac:picMkLst>
            <pc:docMk/>
            <pc:sldMk cId="1547202385" sldId="267"/>
            <ac:picMk id="4" creationId="{B447DCB4-F722-3C2D-B639-090641C58102}"/>
          </ac:picMkLst>
        </pc:picChg>
        <pc:picChg chg="add mod">
          <ac:chgData name="Richard Chalk" userId="287f8aa4f4de1d19" providerId="LiveId" clId="{9490F2AD-3E1C-4B3D-BE16-8E7EB0405C7A}" dt="2022-11-23T10:12:54.087" v="704" actId="1076"/>
          <ac:picMkLst>
            <pc:docMk/>
            <pc:sldMk cId="1547202385" sldId="267"/>
            <ac:picMk id="1026" creationId="{39EA7AE7-CFD6-2CDB-4AB6-69C196BA61B4}"/>
          </ac:picMkLst>
        </pc:picChg>
        <pc:picChg chg="add del mod">
          <ac:chgData name="Richard Chalk" userId="287f8aa4f4de1d19" providerId="LiveId" clId="{9490F2AD-3E1C-4B3D-BE16-8E7EB0405C7A}" dt="2022-11-21T09:48:42.391" v="604" actId="478"/>
          <ac:picMkLst>
            <pc:docMk/>
            <pc:sldMk cId="1547202385" sldId="267"/>
            <ac:picMk id="1026" creationId="{E8EDDDC1-F67E-BD63-9971-BADC34E9ECB6}"/>
          </ac:picMkLst>
        </pc:picChg>
        <pc:picChg chg="add mod">
          <ac:chgData name="Richard Chalk" userId="287f8aa4f4de1d19" providerId="LiveId" clId="{9490F2AD-3E1C-4B3D-BE16-8E7EB0405C7A}" dt="2022-11-23T10:12:50.874" v="703" actId="1076"/>
          <ac:picMkLst>
            <pc:docMk/>
            <pc:sldMk cId="1547202385" sldId="267"/>
            <ac:picMk id="1030" creationId="{7E2DFEAA-6C6A-5FDC-00D8-49483814D927}"/>
          </ac:picMkLst>
        </pc:picChg>
      </pc:sldChg>
      <pc:sldChg chg="delSp modSp mod">
        <pc:chgData name="Richard Chalk" userId="287f8aa4f4de1d19" providerId="LiveId" clId="{9490F2AD-3E1C-4B3D-BE16-8E7EB0405C7A}" dt="2022-11-21T09:43:30.588" v="561" actId="20577"/>
        <pc:sldMkLst>
          <pc:docMk/>
          <pc:sldMk cId="1272330293" sldId="272"/>
        </pc:sldMkLst>
        <pc:spChg chg="mod">
          <ac:chgData name="Richard Chalk" userId="287f8aa4f4de1d19" providerId="LiveId" clId="{9490F2AD-3E1C-4B3D-BE16-8E7EB0405C7A}" dt="2022-11-21T09:43:30.588" v="561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39:30.829" v="492" actId="255"/>
          <ac:spMkLst>
            <pc:docMk/>
            <pc:sldMk cId="1272330293" sldId="272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1T09:41:51.430" v="540" actId="478"/>
          <ac:picMkLst>
            <pc:docMk/>
            <pc:sldMk cId="1272330293" sldId="272"/>
            <ac:picMk id="8" creationId="{B21F4528-4A46-F5EF-46E4-F880C3BA043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475388150" sldId="273"/>
        </pc:sldMkLst>
      </pc:sldChg>
      <pc:sldChg chg="addSp delSp modSp add mod modNotesTx">
        <pc:chgData name="Richard Chalk" userId="287f8aa4f4de1d19" providerId="LiveId" clId="{9490F2AD-3E1C-4B3D-BE16-8E7EB0405C7A}" dt="2022-11-21T09:52:18.129" v="631" actId="20577"/>
        <pc:sldMkLst>
          <pc:docMk/>
          <pc:sldMk cId="1447789322" sldId="273"/>
        </pc:sldMkLst>
        <pc:spChg chg="add del mod">
          <ac:chgData name="Richard Chalk" userId="287f8aa4f4de1d19" providerId="LiveId" clId="{9490F2AD-3E1C-4B3D-BE16-8E7EB0405C7A}" dt="2022-11-21T09:46:30.729" v="594" actId="478"/>
          <ac:spMkLst>
            <pc:docMk/>
            <pc:sldMk cId="1447789322" sldId="273"/>
            <ac:spMk id="2" creationId="{EA8A2251-CA17-0869-64F8-57BF36620C39}"/>
          </ac:spMkLst>
        </pc:spChg>
        <pc:spChg chg="add del mod">
          <ac:chgData name="Richard Chalk" userId="287f8aa4f4de1d19" providerId="LiveId" clId="{9490F2AD-3E1C-4B3D-BE16-8E7EB0405C7A}" dt="2022-11-21T09:46:24.823" v="593" actId="478"/>
          <ac:spMkLst>
            <pc:docMk/>
            <pc:sldMk cId="1447789322" sldId="273"/>
            <ac:spMk id="3" creationId="{8B847675-8268-0834-F6BC-AC268DD90E92}"/>
          </ac:spMkLst>
        </pc:spChg>
        <pc:spChg chg="mod">
          <ac:chgData name="Richard Chalk" userId="287f8aa4f4de1d19" providerId="LiveId" clId="{9490F2AD-3E1C-4B3D-BE16-8E7EB0405C7A}" dt="2022-11-21T09:47:32.622" v="600" actId="14100"/>
          <ac:spMkLst>
            <pc:docMk/>
            <pc:sldMk cId="1447789322" sldId="273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44:06.951" v="569" actId="20577"/>
          <ac:spMkLst>
            <pc:docMk/>
            <pc:sldMk cId="1447789322" sldId="273"/>
            <ac:spMk id="92" creationId="{00000000-0000-0000-0000-000000000000}"/>
          </ac:spMkLst>
        </pc:spChg>
        <pc:picChg chg="add mod">
          <ac:chgData name="Richard Chalk" userId="287f8aa4f4de1d19" providerId="LiveId" clId="{9490F2AD-3E1C-4B3D-BE16-8E7EB0405C7A}" dt="2022-11-21T09:47:25.196" v="596" actId="1076"/>
          <ac:picMkLst>
            <pc:docMk/>
            <pc:sldMk cId="1447789322" sldId="273"/>
            <ac:picMk id="6" creationId="{6C555047-317E-6CA0-EFBB-1B0031E821B3}"/>
          </ac:picMkLst>
        </pc:picChg>
      </pc:sldChg>
      <pc:sldChg chg="delSp modSp add del mod">
        <pc:chgData name="Richard Chalk" userId="287f8aa4f4de1d19" providerId="LiveId" clId="{9490F2AD-3E1C-4B3D-BE16-8E7EB0405C7A}" dt="2022-11-23T14:08:13.762" v="733" actId="47"/>
        <pc:sldMkLst>
          <pc:docMk/>
          <pc:sldMk cId="1594605484" sldId="274"/>
        </pc:sldMkLst>
        <pc:spChg chg="mod">
          <ac:chgData name="Richard Chalk" userId="287f8aa4f4de1d19" providerId="LiveId" clId="{9490F2AD-3E1C-4B3D-BE16-8E7EB0405C7A}" dt="2022-11-23T05:26:52.516" v="636" actId="20577"/>
          <ac:spMkLst>
            <pc:docMk/>
            <pc:sldMk cId="1594605484" sldId="274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3T10:14:32.748" v="723" actId="20577"/>
          <ac:spMkLst>
            <pc:docMk/>
            <pc:sldMk cId="1594605484" sldId="274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3T05:26:49.462" v="633" actId="478"/>
          <ac:picMkLst>
            <pc:docMk/>
            <pc:sldMk cId="1594605484" sldId="274"/>
            <ac:picMk id="6" creationId="{6C555047-317E-6CA0-EFBB-1B0031E821B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2569180543" sldId="274"/>
        </pc:sldMkLst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189520763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32A8-2C37-4CA3-B256-A7C25A68BD91}" type="datetimeFigureOut">
              <a:rPr lang="sv-SE" smtClean="0"/>
              <a:t>2024-05-08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3FF1B-91F1-49A9-A937-D87AE2016E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96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7422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029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708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098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02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929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använde SQL </a:t>
            </a:r>
            <a:r>
              <a:rPr lang="sv-S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sv-S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dessa uppgifter:</a:t>
            </a:r>
          </a:p>
          <a:p>
            <a:r>
              <a:rPr lang="sv-S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Servername</a:t>
            </a:r>
            <a:r>
              <a:rPr lang="sv-S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	</a:t>
            </a:r>
            <a:r>
              <a:rPr lang="sv-S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razorcrud-dbserver.database.windows.net</a:t>
            </a:r>
            <a:endParaRPr lang="sv-SE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sv-S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	</a:t>
            </a:r>
            <a:r>
              <a:rPr lang="sv-SE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RazorCrudAdmin</a:t>
            </a:r>
            <a:endParaRPr lang="sv-SE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</a:t>
            </a:r>
            <a:r>
              <a:rPr lang="sv-SE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	</a:t>
            </a:r>
            <a:r>
              <a:rPr lang="sv-SE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Abcd1234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3622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51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477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3. </a:t>
            </a:r>
          </a:p>
          <a:p>
            <a:pPr marL="228600" indent="-228600">
              <a:buAutoNum type="alphaLcPeriod"/>
            </a:pPr>
            <a:r>
              <a:rPr lang="sv-SE" dirty="0"/>
              <a:t>Här väljer man sin SQL server på Azure (min heter </a:t>
            </a:r>
            <a:r>
              <a:rPr lang="sv-SE" dirty="0" err="1"/>
              <a:t>sql-richard</a:t>
            </a:r>
            <a:r>
              <a:rPr lang="sv-SE" dirty="0"/>
              <a:t>)</a:t>
            </a:r>
          </a:p>
          <a:p>
            <a:pPr marL="228600" indent="-228600">
              <a:buAutoNum type="alphaLcPeriod"/>
            </a:pPr>
            <a:r>
              <a:rPr lang="sv-SE" dirty="0"/>
              <a:t>Välj ett lämpligt namn på din nya databas</a:t>
            </a:r>
          </a:p>
          <a:p>
            <a:pPr marL="228600" indent="-228600">
              <a:buAutoNum type="alphaLcPeriod"/>
            </a:pPr>
            <a:r>
              <a:rPr lang="sv-SE" dirty="0"/>
              <a:t>Välv Basic &amp; 1gb för att garantera att det blir så billigt som möjligt!</a:t>
            </a:r>
          </a:p>
          <a:p>
            <a:pPr marL="228600" indent="-228600">
              <a:buAutoNum type="alphaLcPeriod"/>
            </a:pPr>
            <a:endParaRPr lang="sv-SE" dirty="0"/>
          </a:p>
          <a:p>
            <a:pPr marL="0" indent="0">
              <a:buNone/>
            </a:pPr>
            <a:r>
              <a:rPr lang="sv-SE" dirty="0"/>
              <a:t>4. Efter att man har klickat på 4. kommer databasen att exporteras till Azure.</a:t>
            </a:r>
          </a:p>
          <a:p>
            <a:pPr marL="0" indent="0">
              <a:buNone/>
            </a:pPr>
            <a:r>
              <a:rPr lang="sv-SE" dirty="0"/>
              <a:t>Detta tar några minuter beroende på storleken av databasen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När man är klar med dessa steg kommer din databas att finnas på Azure.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Då kan man gå till sektionen i denna </a:t>
            </a:r>
            <a:r>
              <a:rPr lang="sv-SE" dirty="0" err="1"/>
              <a:t>ppt</a:t>
            </a:r>
            <a:r>
              <a:rPr lang="sv-SE" dirty="0"/>
              <a:t> som heter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	</a:t>
            </a:r>
            <a:r>
              <a:rPr lang="sv-SE" sz="12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Koppla upp till Databas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sv-SE" sz="12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(via vår lokala maskins SSMS)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borde du kunna se din databas i SSMS också!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741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788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OBS: Denna databas kosta lite pengar varje månad.</a:t>
            </a:r>
          </a:p>
          <a:p>
            <a:r>
              <a:rPr lang="sv-SE" dirty="0"/>
              <a:t>Vi pratar om några få kronor per månad.</a:t>
            </a:r>
          </a:p>
          <a:p>
            <a:endParaRPr lang="sv-SE" dirty="0"/>
          </a:p>
          <a:p>
            <a:r>
              <a:rPr lang="sv-SE" dirty="0"/>
              <a:t>Här ser man de databas som redan finns på kontot också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885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194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85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167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238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Om eleven har en gratis </a:t>
            </a:r>
            <a:r>
              <a:rPr lang="sv-SE" dirty="0" err="1"/>
              <a:t>account</a:t>
            </a:r>
            <a:r>
              <a:rPr lang="sv-SE" dirty="0"/>
              <a:t> måste man välja ”</a:t>
            </a:r>
            <a:r>
              <a:rPr lang="sv-SE" dirty="0" err="1"/>
              <a:t>basic</a:t>
            </a:r>
            <a:r>
              <a:rPr lang="sv-SE" dirty="0"/>
              <a:t>”.</a:t>
            </a:r>
          </a:p>
          <a:p>
            <a:endParaRPr lang="sv-SE" dirty="0"/>
          </a:p>
          <a:p>
            <a:r>
              <a:rPr lang="sv-SE" dirty="0"/>
              <a:t>Azure har valt som default ”</a:t>
            </a:r>
            <a:r>
              <a:rPr lang="sv-SE" dirty="0" err="1"/>
              <a:t>Provisioned</a:t>
            </a:r>
            <a:r>
              <a:rPr lang="sv-SE" dirty="0"/>
              <a:t>”.. .det blir en kostnad på ca. 4000kr / mån</a:t>
            </a:r>
          </a:p>
          <a:p>
            <a:endParaRPr lang="sv-SE" dirty="0"/>
          </a:p>
          <a:p>
            <a:r>
              <a:rPr lang="sv-SE" dirty="0"/>
              <a:t>Nu kostar vår databas istället några få kronor / månad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0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497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s://azure.microsoft.com/sv-se/free/search/?&amp;ef_id=Cj0KCQiAofieBhDXARIsAHTTldrMW9aNnvPS2NzqH-DnH2mxvoxdNKi7AFBZhbYl6fSwkOOWouq4aDsaAhDLEALw_wcB:G:s&amp;OCID=AIDcmmtops7fz5_SEM_Cj0KCQiAofieBhDXARIsAHTTldrMW9aNnvPS2NzqH-DnH2mxvoxdNKi7AFBZhbYl6fSwkOOWouq4aDsaAhDLEALw_wcB:G:s&amp;gclid=Cj0KCQiAofieBhDXARIsAHTTldrMW9aNnvPS2NzqH-DnH2mxvoxdNKi7AFBZhbYl6fSwkOOWouq4aDsaAhDLEALw_wcB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61367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Deploy</a:t>
            </a: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DB to Azure</a:t>
            </a:r>
            <a:endParaRPr lang="sv-SE" sz="54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8A4E06-6C0E-9DE5-2F83-747757A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26" y="3993127"/>
            <a:ext cx="6083613" cy="172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E6E9EA-3315-D88D-0178-5E40887D2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294" y="1811662"/>
            <a:ext cx="6191568" cy="189239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Konfigurera forts.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4840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två inställningar som vi ska ändra på denna sida. </a:t>
            </a:r>
          </a:p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Både dessa inställningar påverkar månadskostnaden!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Välj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Serverless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Minska max storleken på din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databas. Minska så mycket du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kan eftersom det påverkar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månadskostnaden också!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Jag har valt det minsta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1GB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sv-SE" sz="24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CAA5D-EA04-3458-7CC3-DA55DB5A783E}"/>
              </a:ext>
            </a:extLst>
          </p:cNvPr>
          <p:cNvSpPr/>
          <p:nvPr/>
        </p:nvSpPr>
        <p:spPr>
          <a:xfrm>
            <a:off x="5619752" y="5150070"/>
            <a:ext cx="6191568" cy="646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76F3-5321-9AF2-5A65-EFB426BCA27C}"/>
              </a:ext>
            </a:extLst>
          </p:cNvPr>
          <p:cNvSpPr txBox="1"/>
          <p:nvPr/>
        </p:nvSpPr>
        <p:spPr>
          <a:xfrm>
            <a:off x="7154010" y="3198280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D137-B2CF-9401-1E8A-39CC32D0E83E}"/>
              </a:ext>
            </a:extLst>
          </p:cNvPr>
          <p:cNvSpPr txBox="1"/>
          <p:nvPr/>
        </p:nvSpPr>
        <p:spPr>
          <a:xfrm>
            <a:off x="5206513" y="5203471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9F7025-8D1A-54C8-8F33-C72B87719BA2}"/>
              </a:ext>
            </a:extLst>
          </p:cNvPr>
          <p:cNvSpPr/>
          <p:nvPr/>
        </p:nvSpPr>
        <p:spPr>
          <a:xfrm>
            <a:off x="7572376" y="3344945"/>
            <a:ext cx="4156563" cy="3415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FE70E-5FA3-48DD-E124-E8C3008D7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166" y="6034603"/>
            <a:ext cx="1591844" cy="566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08B0DB-61BC-255F-05DA-49DC3C5D5900}"/>
              </a:ext>
            </a:extLst>
          </p:cNvPr>
          <p:cNvSpPr txBox="1"/>
          <p:nvPr/>
        </p:nvSpPr>
        <p:spPr>
          <a:xfrm>
            <a:off x="5210508" y="6012643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ACE17-5C55-8C67-63C8-E3B87039119B}"/>
              </a:ext>
            </a:extLst>
          </p:cNvPr>
          <p:cNvSpPr/>
          <p:nvPr/>
        </p:nvSpPr>
        <p:spPr>
          <a:xfrm>
            <a:off x="7579633" y="2524887"/>
            <a:ext cx="4156563" cy="3415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E2DFE-4B82-15C4-3DB4-C292822AB9AA}"/>
              </a:ext>
            </a:extLst>
          </p:cNvPr>
          <p:cNvSpPr txBox="1"/>
          <p:nvPr/>
        </p:nvSpPr>
        <p:spPr>
          <a:xfrm>
            <a:off x="7161267" y="2363711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B99613-6C00-4E89-F4CA-710B915C3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  <p:pic>
        <p:nvPicPr>
          <p:cNvPr id="15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AEBF6C68-2CA8-EADA-D079-B33DE413F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" y="1733714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0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F4D546-779E-9A93-23DE-348D9DE71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559" y="1408654"/>
            <a:ext cx="6257830" cy="500765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Networking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484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finns två inställningar som vi ska ändra på denna sida. </a:t>
            </a:r>
          </a:p>
          <a:p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Endpoint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Dessa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boxar gör det möjligt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för vår .Net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kommunicera med vår nya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databas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CAA5D-EA04-3458-7CC3-DA55DB5A783E}"/>
              </a:ext>
            </a:extLst>
          </p:cNvPr>
          <p:cNvSpPr/>
          <p:nvPr/>
        </p:nvSpPr>
        <p:spPr>
          <a:xfrm>
            <a:off x="5619752" y="5513035"/>
            <a:ext cx="3580089" cy="9032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76F3-5321-9AF2-5A65-EFB426BCA27C}"/>
              </a:ext>
            </a:extLst>
          </p:cNvPr>
          <p:cNvSpPr txBox="1"/>
          <p:nvPr/>
        </p:nvSpPr>
        <p:spPr>
          <a:xfrm>
            <a:off x="7370393" y="3697387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D137-B2CF-9401-1E8A-39CC32D0E83E}"/>
              </a:ext>
            </a:extLst>
          </p:cNvPr>
          <p:cNvSpPr txBox="1"/>
          <p:nvPr/>
        </p:nvSpPr>
        <p:spPr>
          <a:xfrm>
            <a:off x="5206513" y="5657177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9F7025-8D1A-54C8-8F33-C72B87719BA2}"/>
              </a:ext>
            </a:extLst>
          </p:cNvPr>
          <p:cNvSpPr/>
          <p:nvPr/>
        </p:nvSpPr>
        <p:spPr>
          <a:xfrm>
            <a:off x="7788760" y="3844052"/>
            <a:ext cx="1222618" cy="3415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2AAF1-6ED9-9B31-7677-A006F3760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78" y="5309764"/>
            <a:ext cx="2363910" cy="5941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CF9865-9893-12BC-BBA1-44234719B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3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E516D-DDB7-A392-5195-C9F267D3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132" y="1310722"/>
            <a:ext cx="5607338" cy="5162815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48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ändrar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ingenting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denna sida.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Låt allt vara default!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F1DBDA-0CD7-805D-1BC6-66BFFC8DD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9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settings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48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ändrar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ingenting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denna sida.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Låt allt vara default!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28126-3B5F-7F3A-4C14-1A6062DA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52" y="1541880"/>
            <a:ext cx="5664491" cy="46738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53FC9A-1FA9-155B-7ECE-A7B5DA528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0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484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ändrar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ingenting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denna sida.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Låt allt vara default!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3B4C4-E958-86DB-40A5-AB1F9E69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8598"/>
            <a:ext cx="5645440" cy="22543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AAD8F8-86B9-77A8-A315-A9AB92101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4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Review +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756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enda sak att göra här….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Klicka på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längst ner på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sidan.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 process tar några minuter…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Efter det får man titta på sin nya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Databas (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7006D-09EB-2235-4C4A-CB2D8EEA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81" y="1298656"/>
            <a:ext cx="5702593" cy="3264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25F3E9-C9FD-0D87-1FAA-F7409994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64" y="4668505"/>
            <a:ext cx="3854648" cy="1797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719226-2C48-F6E2-D342-2C2060762C7B}"/>
              </a:ext>
            </a:extLst>
          </p:cNvPr>
          <p:cNvSpPr txBox="1"/>
          <p:nvPr/>
        </p:nvSpPr>
        <p:spPr>
          <a:xfrm>
            <a:off x="5363308" y="5939424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A74DD-1EEF-4851-6884-C4374DBFA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148" y="4413515"/>
            <a:ext cx="3702240" cy="1873346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B658C971-0B76-F8F4-7252-4263E2E05D4E}"/>
              </a:ext>
            </a:extLst>
          </p:cNvPr>
          <p:cNvSpPr/>
          <p:nvPr/>
        </p:nvSpPr>
        <p:spPr>
          <a:xfrm>
            <a:off x="2884794" y="5890847"/>
            <a:ext cx="791307" cy="343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4F4DFF-040A-8B7E-404B-3F44A2AF531C}"/>
              </a:ext>
            </a:extLst>
          </p:cNvPr>
          <p:cNvSpPr txBox="1"/>
          <p:nvPr/>
        </p:nvSpPr>
        <p:spPr>
          <a:xfrm>
            <a:off x="1053820" y="5739311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3ADA89-7322-6438-97D1-70EE2F111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A007B6-7A3B-4567-625B-33D2FA3D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05" y="902919"/>
            <a:ext cx="3754305" cy="5626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CC005-1958-3CD6-4474-3B5DF0038FE1}"/>
              </a:ext>
            </a:extLst>
          </p:cNvPr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Kostnad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AEFAC-F175-76DF-5089-09C174E1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8DED48-13DE-AA59-ABE2-45CB790DF9CA}"/>
              </a:ext>
            </a:extLst>
          </p:cNvPr>
          <p:cNvSpPr/>
          <p:nvPr/>
        </p:nvSpPr>
        <p:spPr>
          <a:xfrm>
            <a:off x="5469147" y="4675519"/>
            <a:ext cx="3493698" cy="6728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C9E3A-AEF2-A2F2-E33E-70552BA21E04}"/>
              </a:ext>
            </a:extLst>
          </p:cNvPr>
          <p:cNvSpPr txBox="1"/>
          <p:nvPr/>
        </p:nvSpPr>
        <p:spPr>
          <a:xfrm>
            <a:off x="879229" y="1710035"/>
            <a:ext cx="4756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har vi skapat en… </a:t>
            </a: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Databasserver</a:t>
            </a: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</a:t>
            </a:r>
          </a:p>
          <a:p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Bekräfta månadskostnaden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Do You Do The Important Things First? - JudiMoreo.com">
            <a:extLst>
              <a:ext uri="{FF2B5EF4-FFF2-40B4-BE49-F238E27FC236}">
                <a16:creationId xmlns:a16="http://schemas.microsoft.com/office/drawing/2014/main" id="{00E19B1A-3524-D494-D38B-36970845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530" y="1260986"/>
            <a:ext cx="2279598" cy="191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E3FD1D-E8FD-D1F2-C2E5-EB8853D0F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72" y="4427965"/>
            <a:ext cx="853514" cy="87637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06953C4-7445-AB8A-855A-04914D85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4" y="2305108"/>
            <a:ext cx="704180" cy="70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A0DF37-F720-38F5-71CC-40327D81708B}"/>
              </a:ext>
            </a:extLst>
          </p:cNvPr>
          <p:cNvSpPr/>
          <p:nvPr/>
        </p:nvSpPr>
        <p:spPr>
          <a:xfrm>
            <a:off x="4753155" y="4777033"/>
            <a:ext cx="455385" cy="174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952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Koppla upp till Databas</a:t>
            </a: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40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(via vår lokala maskins SSMS)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4" descr="Database - Free technology icons">
            <a:extLst>
              <a:ext uri="{FF2B5EF4-FFF2-40B4-BE49-F238E27FC236}">
                <a16:creationId xmlns:a16="http://schemas.microsoft.com/office/drawing/2014/main" id="{11F2AAF8-E55C-EF40-897C-C788237A0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8" y="258792"/>
            <a:ext cx="1185708" cy="11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SQL Server Management ...">
            <a:extLst>
              <a:ext uri="{FF2B5EF4-FFF2-40B4-BE49-F238E27FC236}">
                <a16:creationId xmlns:a16="http://schemas.microsoft.com/office/drawing/2014/main" id="{31278034-363D-25F6-AC99-E9702DA7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02" y="258792"/>
            <a:ext cx="2271287" cy="13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DD18158-76E3-8F17-E4CF-BACACCC1C4AB}"/>
              </a:ext>
            </a:extLst>
          </p:cNvPr>
          <p:cNvSpPr/>
          <p:nvPr/>
        </p:nvSpPr>
        <p:spPr>
          <a:xfrm>
            <a:off x="1690778" y="764379"/>
            <a:ext cx="455385" cy="174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034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Koppla upp till Databasen i SSMS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484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Kopiera namnet på vår nya 	Azure  databasserver…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F17AF-0BDC-2792-FC0E-5E425027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04" y="3481754"/>
            <a:ext cx="9658360" cy="24128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34E269-7EE2-39F7-22B8-0A85FC9AC425}"/>
              </a:ext>
            </a:extLst>
          </p:cNvPr>
          <p:cNvSpPr/>
          <p:nvPr/>
        </p:nvSpPr>
        <p:spPr>
          <a:xfrm>
            <a:off x="5930684" y="4254108"/>
            <a:ext cx="3580089" cy="247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E2BB3-9059-8620-97EF-594490DF3859}"/>
              </a:ext>
            </a:extLst>
          </p:cNvPr>
          <p:cNvSpPr txBox="1"/>
          <p:nvPr/>
        </p:nvSpPr>
        <p:spPr>
          <a:xfrm>
            <a:off x="5499861" y="4054719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92AB0F-56B3-FB66-F249-D19C2B353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01" y="2104431"/>
            <a:ext cx="1191485" cy="3499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85BB2-0ACC-B1DD-B6B5-48B7A5119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Koppla till Databasen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484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SSMS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klistra in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servernamnet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användarnamn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lösenordet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E2BB3-9059-8620-97EF-594490DF3859}"/>
              </a:ext>
            </a:extLst>
          </p:cNvPr>
          <p:cNvSpPr txBox="1"/>
          <p:nvPr/>
        </p:nvSpPr>
        <p:spPr>
          <a:xfrm>
            <a:off x="5499861" y="4054719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3049F-CF89-5F91-8FCD-E5A8678B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46" y="2649222"/>
            <a:ext cx="5359675" cy="31815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34E269-7EE2-39F7-22B8-0A85FC9AC425}"/>
              </a:ext>
            </a:extLst>
          </p:cNvPr>
          <p:cNvSpPr/>
          <p:nvPr/>
        </p:nvSpPr>
        <p:spPr>
          <a:xfrm>
            <a:off x="2774245" y="3992425"/>
            <a:ext cx="3063847" cy="9400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0180D-EE8D-7F15-CA8D-5806EB86FBB4}"/>
              </a:ext>
            </a:extLst>
          </p:cNvPr>
          <p:cNvSpPr txBox="1"/>
          <p:nvPr/>
        </p:nvSpPr>
        <p:spPr>
          <a:xfrm>
            <a:off x="2222496" y="4054718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2D6DBC-3385-EB5A-2268-3F2CFB1E4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117" y="2649221"/>
            <a:ext cx="5224546" cy="28547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E5E396-2DBA-7FCE-038C-54F6EC0AE7F0}"/>
              </a:ext>
            </a:extLst>
          </p:cNvPr>
          <p:cNvSpPr/>
          <p:nvPr/>
        </p:nvSpPr>
        <p:spPr>
          <a:xfrm>
            <a:off x="7001287" y="4488444"/>
            <a:ext cx="2538368" cy="3121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53483-6280-9FD9-419B-385362BEE863}"/>
              </a:ext>
            </a:extLst>
          </p:cNvPr>
          <p:cNvSpPr txBox="1"/>
          <p:nvPr/>
        </p:nvSpPr>
        <p:spPr>
          <a:xfrm>
            <a:off x="6356117" y="1722478"/>
            <a:ext cx="4484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får vi tillgång till vår nya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databas från vår lokala maskin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A42762-E04A-32FF-965D-5E8A698C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6C842A-498D-CB65-DF50-307999258BEC}"/>
              </a:ext>
            </a:extLst>
          </p:cNvPr>
          <p:cNvSpPr txBox="1"/>
          <p:nvPr/>
        </p:nvSpPr>
        <p:spPr>
          <a:xfrm>
            <a:off x="9709090" y="4303071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76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E3ECFF-33AA-5E1C-C6B4-04303BC8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10" y="5183412"/>
            <a:ext cx="3435010" cy="100896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ett Azure konto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30" y="1710035"/>
            <a:ext cx="51083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kunna utnyttja tjänsterna på Azure måste man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ett personligt konto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Kontot kostar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ingenting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men man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måste registrera ett kreditkort när man skapar kontot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Att ”hosta” en DB kostar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några få kronor varje månad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699DC9-31BA-4DF1-DDF5-3CB61374C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846" y="2193611"/>
            <a:ext cx="1803129" cy="180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E02A5-F53E-F180-0A65-937DD95959E5}"/>
              </a:ext>
            </a:extLst>
          </p:cNvPr>
          <p:cNvSpPr txBox="1"/>
          <p:nvPr/>
        </p:nvSpPr>
        <p:spPr>
          <a:xfrm>
            <a:off x="7778995" y="4131899"/>
            <a:ext cx="27190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dirty="0">
                <a:solidFill>
                  <a:srgbClr val="0078D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Skapa Azure konto</a:t>
            </a:r>
            <a:endParaRPr lang="sv-SE" sz="2800" b="1" dirty="0">
              <a:solidFill>
                <a:srgbClr val="0078D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2FB70-500F-3FBC-1E2C-44B09C80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6AECF-FD07-D8FD-75E2-8E6ADEF64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128" y="5323773"/>
            <a:ext cx="606738" cy="6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40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Skapa Azure </a:t>
            </a:r>
            <a:r>
              <a:rPr lang="en-US" sz="5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Databas</a:t>
            </a:r>
            <a:endParaRPr lang="en-US" sz="5400" b="0" strike="noStrike" spc="-1" dirty="0">
              <a:solidFill>
                <a:srgbClr val="FFFFFF"/>
              </a:solidFill>
              <a:latin typeface="Calibri"/>
              <a:ea typeface="Calibri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(Database First)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844859C-32E2-8A47-70A8-11B96481FA76}"/>
              </a:ext>
            </a:extLst>
          </p:cNvPr>
          <p:cNvGrpSpPr/>
          <p:nvPr/>
        </p:nvGrpSpPr>
        <p:grpSpPr>
          <a:xfrm>
            <a:off x="225259" y="207485"/>
            <a:ext cx="1854802" cy="1759458"/>
            <a:chOff x="7336814" y="297942"/>
            <a:chExt cx="2573944" cy="2475903"/>
          </a:xfrm>
        </p:grpSpPr>
        <p:pic>
          <p:nvPicPr>
            <p:cNvPr id="4" name="Picture 2" descr="Green database 5 icon - Free green database icons">
              <a:extLst>
                <a:ext uri="{FF2B5EF4-FFF2-40B4-BE49-F238E27FC236}">
                  <a16:creationId xmlns:a16="http://schemas.microsoft.com/office/drawing/2014/main" id="{19F5C17D-9873-DEC0-6EF7-AE98A393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814" y="63072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1st Formations Career: Working at 1st Formations | Glassdoor">
              <a:extLst>
                <a:ext uri="{FF2B5EF4-FFF2-40B4-BE49-F238E27FC236}">
                  <a16:creationId xmlns:a16="http://schemas.microsoft.com/office/drawing/2014/main" id="{692060A8-4ACF-6149-2C17-97211292D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081" y="297942"/>
              <a:ext cx="1283677" cy="1283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014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A7D03-0A42-E96B-8838-DAD4EC162104}"/>
              </a:ext>
            </a:extLst>
          </p:cNvPr>
          <p:cNvSpPr txBox="1"/>
          <p:nvPr/>
        </p:nvSpPr>
        <p:spPr>
          <a:xfrm>
            <a:off x="879229" y="1710035"/>
            <a:ext cx="4492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Processen är lite annorlunda om man använder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tekniken.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Då måste man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exportera databasen från SSMS till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istället.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vi skapar en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får vi samtliga modeller som behövs via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scaffolding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43E7E-AB02-FCBB-BDB1-97F10135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35" y="3525868"/>
            <a:ext cx="1509788" cy="443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AB0F1D-EAE9-0E5D-F84D-E7C6F0D46D7D}"/>
              </a:ext>
            </a:extLst>
          </p:cNvPr>
          <p:cNvSpPr txBox="1"/>
          <p:nvPr/>
        </p:nvSpPr>
        <p:spPr>
          <a:xfrm>
            <a:off x="6725054" y="1715788"/>
            <a:ext cx="44928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…migration filen innehåller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dessa tabeller/kolumner dock!</a:t>
            </a:r>
          </a:p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kan endast skapa tabeller/kolumner om de finns definierade i en migrations fil!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Därför måste vi exportera schemat och datat från SSMS istället!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DBF7ADE-A1CA-52BD-CC9D-7262DAD14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9" y="3425576"/>
            <a:ext cx="713060" cy="713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15099-5B81-850F-1F2A-2ED5F155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974" y="86263"/>
            <a:ext cx="1577080" cy="463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8B609-F85F-E5D1-5E06-43648069449E}"/>
              </a:ext>
            </a:extLst>
          </p:cNvPr>
          <p:cNvSpPr txBox="1"/>
          <p:nvPr/>
        </p:nvSpPr>
        <p:spPr>
          <a:xfrm>
            <a:off x="6725054" y="5207508"/>
            <a:ext cx="4045750" cy="1200329"/>
          </a:xfrm>
          <a:custGeom>
            <a:avLst/>
            <a:gdLst>
              <a:gd name="connsiteX0" fmla="*/ 0 w 4045750"/>
              <a:gd name="connsiteY0" fmla="*/ 0 h 1200329"/>
              <a:gd name="connsiteX1" fmla="*/ 4045750 w 4045750"/>
              <a:gd name="connsiteY1" fmla="*/ 0 h 1200329"/>
              <a:gd name="connsiteX2" fmla="*/ 4045750 w 4045750"/>
              <a:gd name="connsiteY2" fmla="*/ 1200329 h 1200329"/>
              <a:gd name="connsiteX3" fmla="*/ 0 w 4045750"/>
              <a:gd name="connsiteY3" fmla="*/ 1200329 h 1200329"/>
              <a:gd name="connsiteX4" fmla="*/ 0 w 4045750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5750" h="1200329" fill="none" extrusionOk="0">
                <a:moveTo>
                  <a:pt x="0" y="0"/>
                </a:moveTo>
                <a:cubicBezTo>
                  <a:pt x="1304257" y="102978"/>
                  <a:pt x="3159386" y="101137"/>
                  <a:pt x="4045750" y="0"/>
                </a:cubicBezTo>
                <a:cubicBezTo>
                  <a:pt x="4118528" y="363681"/>
                  <a:pt x="4106267" y="858969"/>
                  <a:pt x="4045750" y="1200329"/>
                </a:cubicBezTo>
                <a:cubicBezTo>
                  <a:pt x="2925417" y="1264836"/>
                  <a:pt x="622282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4045750" h="1200329" stroke="0" extrusionOk="0">
                <a:moveTo>
                  <a:pt x="0" y="0"/>
                </a:moveTo>
                <a:cubicBezTo>
                  <a:pt x="1596879" y="-951"/>
                  <a:pt x="2811943" y="36535"/>
                  <a:pt x="4045750" y="0"/>
                </a:cubicBezTo>
                <a:cubicBezTo>
                  <a:pt x="4027330" y="191408"/>
                  <a:pt x="4047698" y="993247"/>
                  <a:pt x="4045750" y="1200329"/>
                </a:cubicBezTo>
                <a:cubicBezTo>
                  <a:pt x="2983987" y="1262650"/>
                  <a:pt x="1588079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Resten av processen är identiskt!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endast importerandet av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databasen till Azure som är annorlunda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CA3B7-E1F5-14BC-5DA3-DA481B2AE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416" y="4756855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1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A7D03-0A42-E96B-8838-DAD4EC162104}"/>
              </a:ext>
            </a:extLst>
          </p:cNvPr>
          <p:cNvSpPr txBox="1"/>
          <p:nvPr/>
        </p:nvSpPr>
        <p:spPr>
          <a:xfrm>
            <a:off x="358512" y="3676323"/>
            <a:ext cx="60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sv-SE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Exportera Database</a:t>
            </a:r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till Azure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Microsoft SQL Server Management Studio - Reviews, Pros &amp; Cons | Companies  using Microsoft SQL Server Management Studio">
            <a:extLst>
              <a:ext uri="{FF2B5EF4-FFF2-40B4-BE49-F238E27FC236}">
                <a16:creationId xmlns:a16="http://schemas.microsoft.com/office/drawing/2014/main" id="{70FB0A9A-8118-B1CC-0C02-7D589CE5C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39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D63BB0-3DC1-B093-8CB1-C87B99FA4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4" y="1905000"/>
            <a:ext cx="4372932" cy="42505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F8C9F5-9279-30DC-2AB5-4C018936C9E5}"/>
              </a:ext>
            </a:extLst>
          </p:cNvPr>
          <p:cNvSpPr/>
          <p:nvPr/>
        </p:nvSpPr>
        <p:spPr>
          <a:xfrm>
            <a:off x="3071665" y="5855026"/>
            <a:ext cx="2260121" cy="1639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BEA5A8-862E-6008-2C22-EADB5C991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376" y="1905000"/>
            <a:ext cx="4175456" cy="4282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AB4513-9D50-C97C-764D-EB30CF4489E2}"/>
              </a:ext>
            </a:extLst>
          </p:cNvPr>
          <p:cNvSpPr/>
          <p:nvPr/>
        </p:nvSpPr>
        <p:spPr>
          <a:xfrm>
            <a:off x="9986676" y="5825421"/>
            <a:ext cx="623813" cy="2956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850F1-95CC-556E-AC45-3804F97A1512}"/>
              </a:ext>
            </a:extLst>
          </p:cNvPr>
          <p:cNvSpPr txBox="1"/>
          <p:nvPr/>
        </p:nvSpPr>
        <p:spPr>
          <a:xfrm>
            <a:off x="6307847" y="3673451"/>
            <a:ext cx="60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sv-SE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6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AE182-4488-F0F4-5153-BB0EEEB0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61" y="1904999"/>
            <a:ext cx="4132252" cy="4259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2A7D03-0A42-E96B-8838-DAD4EC162104}"/>
              </a:ext>
            </a:extLst>
          </p:cNvPr>
          <p:cNvSpPr txBox="1"/>
          <p:nvPr/>
        </p:nvSpPr>
        <p:spPr>
          <a:xfrm>
            <a:off x="358512" y="3676323"/>
            <a:ext cx="60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sv-SE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Exportera Database</a:t>
            </a:r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till Azure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Microsoft SQL Server Management Studio - Reviews, Pros &amp; Cons | Companies  using Microsoft SQL Server Management Studio">
            <a:extLst>
              <a:ext uri="{FF2B5EF4-FFF2-40B4-BE49-F238E27FC236}">
                <a16:creationId xmlns:a16="http://schemas.microsoft.com/office/drawing/2014/main" id="{70FB0A9A-8118-B1CC-0C02-7D589CE5C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39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AB4513-9D50-C97C-764D-EB30CF4489E2}"/>
              </a:ext>
            </a:extLst>
          </p:cNvPr>
          <p:cNvSpPr/>
          <p:nvPr/>
        </p:nvSpPr>
        <p:spPr>
          <a:xfrm>
            <a:off x="4103478" y="5825421"/>
            <a:ext cx="623813" cy="2956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850F1-95CC-556E-AC45-3804F97A1512}"/>
              </a:ext>
            </a:extLst>
          </p:cNvPr>
          <p:cNvSpPr txBox="1"/>
          <p:nvPr/>
        </p:nvSpPr>
        <p:spPr>
          <a:xfrm>
            <a:off x="6307847" y="3673451"/>
            <a:ext cx="60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sv-SE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13801-7889-C66C-956D-C07AAEB2F770}"/>
              </a:ext>
            </a:extLst>
          </p:cNvPr>
          <p:cNvSpPr/>
          <p:nvPr/>
        </p:nvSpPr>
        <p:spPr>
          <a:xfrm>
            <a:off x="2245920" y="3193773"/>
            <a:ext cx="2869559" cy="11875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96B71-FD93-4F29-3D71-65908FE5D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803" y="1904999"/>
            <a:ext cx="4169643" cy="4259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FAD41-D88A-F0D6-0BAB-91B6A11887CB}"/>
              </a:ext>
            </a:extLst>
          </p:cNvPr>
          <p:cNvSpPr/>
          <p:nvPr/>
        </p:nvSpPr>
        <p:spPr>
          <a:xfrm>
            <a:off x="10061448" y="5822548"/>
            <a:ext cx="623813" cy="2956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694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Skapa </a:t>
            </a:r>
            <a:r>
              <a:rPr lang="sv-SE" sz="5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Azure</a:t>
            </a: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Databas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4" descr="Database - Free technology icons">
            <a:extLst>
              <a:ext uri="{FF2B5EF4-FFF2-40B4-BE49-F238E27FC236}">
                <a16:creationId xmlns:a16="http://schemas.microsoft.com/office/drawing/2014/main" id="{11F2AAF8-E55C-EF40-897C-C788237A0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8" y="258792"/>
            <a:ext cx="1185708" cy="11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6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30" y="1710035"/>
            <a:ext cx="35169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man har skapat ett konto kommer man till portalen.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Här skapar man nya resurser och ser sina befintliga resurser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börjar med att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lägga till en databas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72690-669C-96B6-DAAD-C168FAF6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55" y="1880528"/>
            <a:ext cx="7105382" cy="4060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CCAA5D-EA04-3458-7CC3-DA55DB5A783E}"/>
              </a:ext>
            </a:extLst>
          </p:cNvPr>
          <p:cNvSpPr/>
          <p:nvPr/>
        </p:nvSpPr>
        <p:spPr>
          <a:xfrm>
            <a:off x="5301762" y="2083777"/>
            <a:ext cx="677007" cy="7209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FA066-FF27-A00A-C6FD-91DB252B5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21" y="1845360"/>
            <a:ext cx="497295" cy="484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E83662-5B59-FFEB-D634-A5D9272A6406}"/>
              </a:ext>
            </a:extLst>
          </p:cNvPr>
          <p:cNvSpPr txBox="1"/>
          <p:nvPr/>
        </p:nvSpPr>
        <p:spPr>
          <a:xfrm>
            <a:off x="5433645" y="1370455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92C0E-6C0A-4210-B6A9-F7D67653D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3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D5F69-8FCE-9A7A-680A-9A5B8BE89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321" y="1591408"/>
            <a:ext cx="6959958" cy="2692538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30" y="1710035"/>
            <a:ext cx="3516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Klicka på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CAA5D-EA04-3458-7CC3-DA55DB5A783E}"/>
              </a:ext>
            </a:extLst>
          </p:cNvPr>
          <p:cNvSpPr/>
          <p:nvPr/>
        </p:nvSpPr>
        <p:spPr>
          <a:xfrm>
            <a:off x="5037993" y="2259624"/>
            <a:ext cx="677007" cy="361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269BF-F040-BD73-B1F0-675BD3CF8643}"/>
              </a:ext>
            </a:extLst>
          </p:cNvPr>
          <p:cNvSpPr txBox="1"/>
          <p:nvPr/>
        </p:nvSpPr>
        <p:spPr>
          <a:xfrm>
            <a:off x="4603082" y="2105742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40624-70AE-F954-C14F-E68C6D751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4ABF8F-7CC4-340B-B134-F25FB003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78" y="1811662"/>
            <a:ext cx="6283227" cy="4009231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246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första vi ska göra är skapa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en ny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heter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RazorCRUDDemoAzure</a:t>
            </a:r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resource group is a container that holds related resources for an Azure solution.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resource group can include all the resources for the solution, or only those resources that you want to manage as a group.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CAA5D-EA04-3458-7CC3-DA55DB5A783E}"/>
              </a:ext>
            </a:extLst>
          </p:cNvPr>
          <p:cNvSpPr/>
          <p:nvPr/>
        </p:nvSpPr>
        <p:spPr>
          <a:xfrm>
            <a:off x="7605347" y="5337317"/>
            <a:ext cx="4149968" cy="4835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52F86-B03A-0246-1138-B1DFFC95961A}"/>
              </a:ext>
            </a:extLst>
          </p:cNvPr>
          <p:cNvSpPr txBox="1"/>
          <p:nvPr/>
        </p:nvSpPr>
        <p:spPr>
          <a:xfrm>
            <a:off x="7133563" y="5247147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FAA50-C14A-2FBF-294F-43F7EF84C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38E9EFD-C89D-8430-166E-BA1D5608B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9" y="3241880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AA3BDD-5841-AAD1-6583-CA4464DD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44" y="1437474"/>
            <a:ext cx="5683542" cy="160663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Databasnamn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37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väljer ett namn för vår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databas –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RazorCRUDDemoDb</a:t>
            </a:r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ska också skapa en ny server.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Klicka på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CAA5D-EA04-3458-7CC3-DA55DB5A783E}"/>
              </a:ext>
            </a:extLst>
          </p:cNvPr>
          <p:cNvSpPr/>
          <p:nvPr/>
        </p:nvSpPr>
        <p:spPr>
          <a:xfrm>
            <a:off x="7866188" y="2136021"/>
            <a:ext cx="3797198" cy="770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76F3-5321-9AF2-5A65-EFB426BCA27C}"/>
              </a:ext>
            </a:extLst>
          </p:cNvPr>
          <p:cNvSpPr txBox="1"/>
          <p:nvPr/>
        </p:nvSpPr>
        <p:spPr>
          <a:xfrm>
            <a:off x="7452949" y="1938414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D137-B2CF-9401-1E8A-39CC32D0E83E}"/>
              </a:ext>
            </a:extLst>
          </p:cNvPr>
          <p:cNvSpPr txBox="1"/>
          <p:nvPr/>
        </p:nvSpPr>
        <p:spPr>
          <a:xfrm>
            <a:off x="7452949" y="2445177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065099-69A9-A4B8-B501-943EF68AB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6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D80132-CF58-E530-A509-B3E7EF50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860" y="1414303"/>
            <a:ext cx="5658141" cy="5073911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DatabasServer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492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väljer ett namn för vår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databasserver – </a:t>
            </a:r>
          </a:p>
          <a:p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razorcrud-dbserver</a:t>
            </a:r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Välj en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är nära din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målgrupp</a:t>
            </a: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använder SQL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med dessa uppgifter:</a:t>
            </a:r>
          </a:p>
          <a:p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	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RazorCrudAdmin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		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Abcd1234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CAA5D-EA04-3458-7CC3-DA55DB5A783E}"/>
              </a:ext>
            </a:extLst>
          </p:cNvPr>
          <p:cNvSpPr/>
          <p:nvPr/>
        </p:nvSpPr>
        <p:spPr>
          <a:xfrm>
            <a:off x="7936527" y="2803530"/>
            <a:ext cx="3797198" cy="3091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76F3-5321-9AF2-5A65-EFB426BCA27C}"/>
              </a:ext>
            </a:extLst>
          </p:cNvPr>
          <p:cNvSpPr txBox="1"/>
          <p:nvPr/>
        </p:nvSpPr>
        <p:spPr>
          <a:xfrm>
            <a:off x="7452949" y="2589043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D137-B2CF-9401-1E8A-39CC32D0E83E}"/>
              </a:ext>
            </a:extLst>
          </p:cNvPr>
          <p:cNvSpPr txBox="1"/>
          <p:nvPr/>
        </p:nvSpPr>
        <p:spPr>
          <a:xfrm>
            <a:off x="7452949" y="3095806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87F52-8D26-C586-F072-6773B2184461}"/>
              </a:ext>
            </a:extLst>
          </p:cNvPr>
          <p:cNvSpPr/>
          <p:nvPr/>
        </p:nvSpPr>
        <p:spPr>
          <a:xfrm>
            <a:off x="7936527" y="3272169"/>
            <a:ext cx="3797198" cy="3091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B83FE-E20A-947D-789C-09D2EA28B985}"/>
              </a:ext>
            </a:extLst>
          </p:cNvPr>
          <p:cNvSpPr txBox="1"/>
          <p:nvPr/>
        </p:nvSpPr>
        <p:spPr>
          <a:xfrm>
            <a:off x="7467607" y="4928682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59C15-8F72-B5A5-4E88-75ABE6E3E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6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543619-74F8-1308-BDEF-A94C49E0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569" y="1775983"/>
            <a:ext cx="6218747" cy="4311855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511931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Portal – Konfigurera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79229" y="1710035"/>
            <a:ext cx="44840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väljer vår nya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dbServer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VIKTIGT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Innan vi går vidare </a:t>
            </a:r>
          </a:p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måste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konfigurera vår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databas inställningar.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påverkar månadskostnaden! </a:t>
            </a:r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CAA5D-EA04-3458-7CC3-DA55DB5A783E}"/>
              </a:ext>
            </a:extLst>
          </p:cNvPr>
          <p:cNvSpPr/>
          <p:nvPr/>
        </p:nvSpPr>
        <p:spPr>
          <a:xfrm>
            <a:off x="7659568" y="5273157"/>
            <a:ext cx="2776901" cy="7707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B76F3-5321-9AF2-5A65-EFB426BCA27C}"/>
              </a:ext>
            </a:extLst>
          </p:cNvPr>
          <p:cNvSpPr txBox="1"/>
          <p:nvPr/>
        </p:nvSpPr>
        <p:spPr>
          <a:xfrm>
            <a:off x="7241933" y="2688325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D137-B2CF-9401-1E8A-39CC32D0E83E}"/>
              </a:ext>
            </a:extLst>
          </p:cNvPr>
          <p:cNvSpPr txBox="1"/>
          <p:nvPr/>
        </p:nvSpPr>
        <p:spPr>
          <a:xfrm>
            <a:off x="7246329" y="5335351"/>
            <a:ext cx="413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10" name="Picture 2" descr="United States dollar - Wikipedia">
            <a:extLst>
              <a:ext uri="{FF2B5EF4-FFF2-40B4-BE49-F238E27FC236}">
                <a16:creationId xmlns:a16="http://schemas.microsoft.com/office/drawing/2014/main" id="{3B561FC3-B6F9-436C-2CFC-57355E5E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84" y="3789483"/>
            <a:ext cx="1593445" cy="6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9F7025-8D1A-54C8-8F33-C72B87719BA2}"/>
              </a:ext>
            </a:extLst>
          </p:cNvPr>
          <p:cNvSpPr/>
          <p:nvPr/>
        </p:nvSpPr>
        <p:spPr>
          <a:xfrm>
            <a:off x="7660299" y="2834990"/>
            <a:ext cx="4156563" cy="3829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BC6D27-4F8F-B22F-8F86-1D29AC6EF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86263"/>
            <a:ext cx="1577080" cy="4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8168</TotalTime>
  <Words>944</Words>
  <Application>Microsoft Office PowerPoint</Application>
  <PresentationFormat>Widescreen</PresentationFormat>
  <Paragraphs>233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30</cp:revision>
  <dcterms:created xsi:type="dcterms:W3CDTF">2020-11-22T13:16:43Z</dcterms:created>
  <dcterms:modified xsi:type="dcterms:W3CDTF">2024-05-08T08:57:51Z</dcterms:modified>
  <dc:language>sv-SE</dc:language>
</cp:coreProperties>
</file>