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309" r:id="rId2"/>
    <p:sldId id="670" r:id="rId3"/>
    <p:sldId id="685" r:id="rId4"/>
    <p:sldId id="68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2A0E9-F1D3-4193-A9F4-E51758906607}" v="39" dt="2024-04-22T10:39:35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3972" autoAdjust="0"/>
  </p:normalViewPr>
  <p:slideViewPr>
    <p:cSldViewPr snapToGrid="0">
      <p:cViewPr varScale="1">
        <p:scale>
          <a:sx n="75" d="100"/>
          <a:sy n="75" d="100"/>
        </p:scale>
        <p:origin x="80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84" Type="http://schemas.openxmlformats.org/officeDocument/2006/relationships/viewProps" Target="viewProps.xml"/><Relationship Id="rId2" Type="http://schemas.openxmlformats.org/officeDocument/2006/relationships/slide" Target="slides/slide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87" Type="http://schemas.microsoft.com/office/2016/11/relationships/changesInfo" Target="changesInfos/changesInfo1.xml"/><Relationship Id="rId5" Type="http://schemas.openxmlformats.org/officeDocument/2006/relationships/slide" Target="slides/slide4.xml"/><Relationship Id="rId82" Type="http://customschemas.google.com/relationships/presentationmetadata" Target="metadata"/><Relationship Id="rId86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108E74F6-9EC8-4572-824B-899893F61317}"/>
    <pc:docChg chg="addSld modSld">
      <pc:chgData name="Richard Chalk" userId="287f8aa4f4de1d19" providerId="LiveId" clId="{108E74F6-9EC8-4572-824B-899893F61317}" dt="2024-01-02T21:10:22.219" v="1" actId="207"/>
      <pc:docMkLst>
        <pc:docMk/>
      </pc:docMkLst>
      <pc:sldChg chg="modSp add mod">
        <pc:chgData name="Richard Chalk" userId="287f8aa4f4de1d19" providerId="LiveId" clId="{108E74F6-9EC8-4572-824B-899893F61317}" dt="2024-01-02T21:10:22.219" v="1" actId="207"/>
        <pc:sldMkLst>
          <pc:docMk/>
          <pc:sldMk cId="430477262" sldId="630"/>
        </pc:sldMkLst>
        <pc:spChg chg="mod">
          <ac:chgData name="Richard Chalk" userId="287f8aa4f4de1d19" providerId="LiveId" clId="{108E74F6-9EC8-4572-824B-899893F61317}" dt="2024-01-02T21:10:22.219" v="1" actId="207"/>
          <ac:spMkLst>
            <pc:docMk/>
            <pc:sldMk cId="430477262" sldId="630"/>
            <ac:spMk id="13" creationId="{67EFFDF4-FCD4-68E7-8573-AC69B856D8CB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EF52A0E9-F1D3-4193-A9F4-E51758906607}"/>
    <pc:docChg chg="undo custSel addSld delSld modSld sldOrd">
      <pc:chgData name="Richard Chalk" userId="287f8aa4f4de1d19" providerId="LiveId" clId="{EF52A0E9-F1D3-4193-A9F4-E51758906607}" dt="2024-04-22T10:44:06.507" v="1040" actId="20577"/>
      <pc:docMkLst>
        <pc:docMk/>
      </pc:docMkLst>
      <pc:sldChg chg="modSp mod">
        <pc:chgData name="Richard Chalk" userId="287f8aa4f4de1d19" providerId="LiveId" clId="{EF52A0E9-F1D3-4193-A9F4-E51758906607}" dt="2024-04-22T10:44:06.507" v="1040" actId="20577"/>
        <pc:sldMkLst>
          <pc:docMk/>
          <pc:sldMk cId="3213385662" sldId="309"/>
        </pc:sldMkLst>
        <pc:spChg chg="mod">
          <ac:chgData name="Richard Chalk" userId="287f8aa4f4de1d19" providerId="LiveId" clId="{EF52A0E9-F1D3-4193-A9F4-E51758906607}" dt="2024-04-22T10:44:06.507" v="104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4229020536" sldId="632"/>
        </pc:sldMkLst>
      </pc:sldChg>
      <pc:sldChg chg="addSp delSp modSp mod ord modNotesTx">
        <pc:chgData name="Richard Chalk" userId="287f8aa4f4de1d19" providerId="LiveId" clId="{EF52A0E9-F1D3-4193-A9F4-E51758906607}" dt="2024-04-22T06:40:06.448" v="484" actId="207"/>
        <pc:sldMkLst>
          <pc:docMk/>
          <pc:sldMk cId="286628504" sldId="670"/>
        </pc:sldMkLst>
        <pc:spChg chg="mod">
          <ac:chgData name="Richard Chalk" userId="287f8aa4f4de1d19" providerId="LiveId" clId="{EF52A0E9-F1D3-4193-A9F4-E51758906607}" dt="2024-04-22T06:39:16.820" v="463" actId="207"/>
          <ac:spMkLst>
            <pc:docMk/>
            <pc:sldMk cId="286628504" sldId="670"/>
            <ac:spMk id="2" creationId="{F2406577-0546-7324-50C5-902991135DBB}"/>
          </ac:spMkLst>
        </pc:spChg>
        <pc:spChg chg="mod">
          <ac:chgData name="Richard Chalk" userId="287f8aa4f4de1d19" providerId="LiveId" clId="{EF52A0E9-F1D3-4193-A9F4-E51758906607}" dt="2024-04-22T06:32:35.536" v="31" actId="20577"/>
          <ac:spMkLst>
            <pc:docMk/>
            <pc:sldMk cId="286628504" sldId="670"/>
            <ac:spMk id="7" creationId="{B64789E0-C131-121C-46BC-2CC0DA7B89B8}"/>
          </ac:spMkLst>
        </pc:spChg>
        <pc:spChg chg="mod">
          <ac:chgData name="Richard Chalk" userId="287f8aa4f4de1d19" providerId="LiveId" clId="{EF52A0E9-F1D3-4193-A9F4-E51758906607}" dt="2024-04-22T06:40:06.448" v="484" actId="207"/>
          <ac:spMkLst>
            <pc:docMk/>
            <pc:sldMk cId="286628504" sldId="670"/>
            <ac:spMk id="11" creationId="{C2A20CD9-A3E0-ABDD-732A-EE1090D2063B}"/>
          </ac:spMkLst>
        </pc:spChg>
        <pc:picChg chg="del">
          <ac:chgData name="Richard Chalk" userId="287f8aa4f4de1d19" providerId="LiveId" clId="{EF52A0E9-F1D3-4193-A9F4-E51758906607}" dt="2024-04-22T06:39:35.320" v="464" actId="478"/>
          <ac:picMkLst>
            <pc:docMk/>
            <pc:sldMk cId="286628504" sldId="670"/>
            <ac:picMk id="3" creationId="{DF485CFA-C259-DF09-0880-6D4084571784}"/>
          </ac:picMkLst>
        </pc:picChg>
        <pc:picChg chg="add mod">
          <ac:chgData name="Richard Chalk" userId="287f8aa4f4de1d19" providerId="LiveId" clId="{EF52A0E9-F1D3-4193-A9F4-E51758906607}" dt="2024-04-22T06:34:33.961" v="122" actId="14100"/>
          <ac:picMkLst>
            <pc:docMk/>
            <pc:sldMk cId="286628504" sldId="670"/>
            <ac:picMk id="9" creationId="{F8B62090-7503-618D-C979-588ED10A6D81}"/>
          </ac:picMkLst>
        </pc:picChg>
        <pc:picChg chg="add mod">
          <ac:chgData name="Richard Chalk" userId="287f8aa4f4de1d19" providerId="LiveId" clId="{EF52A0E9-F1D3-4193-A9F4-E51758906607}" dt="2024-04-22T06:36:32.198" v="239" actId="1076"/>
          <ac:picMkLst>
            <pc:docMk/>
            <pc:sldMk cId="286628504" sldId="670"/>
            <ac:picMk id="1026" creationId="{71037335-2289-7739-9280-C66E3ADDFC2E}"/>
          </ac:picMkLst>
        </pc:picChg>
        <pc:picChg chg="add mod">
          <ac:chgData name="Richard Chalk" userId="287f8aa4f4de1d19" providerId="LiveId" clId="{EF52A0E9-F1D3-4193-A9F4-E51758906607}" dt="2024-04-22T06:39:44.029" v="481" actId="1038"/>
          <ac:picMkLst>
            <pc:docMk/>
            <pc:sldMk cId="286628504" sldId="670"/>
            <ac:picMk id="1028" creationId="{4585CCEB-F3D4-9FE5-5AAB-99616141989A}"/>
          </ac:picMkLst>
        </pc:picChg>
        <pc:picChg chg="del">
          <ac:chgData name="Richard Chalk" userId="287f8aa4f4de1d19" providerId="LiveId" clId="{EF52A0E9-F1D3-4193-A9F4-E51758906607}" dt="2024-04-22T06:32:41.327" v="32" actId="478"/>
          <ac:picMkLst>
            <pc:docMk/>
            <pc:sldMk cId="286628504" sldId="670"/>
            <ac:picMk id="2050" creationId="{A4235482-672D-6E30-CD9C-BCE9DAD3F972}"/>
          </ac:picMkLst>
        </pc:picChg>
        <pc:cxnChg chg="mod">
          <ac:chgData name="Richard Chalk" userId="287f8aa4f4de1d19" providerId="LiveId" clId="{EF52A0E9-F1D3-4193-A9F4-E51758906607}" dt="2024-04-22T06:34:38.200" v="152" actId="1037"/>
          <ac:cxnSpMkLst>
            <pc:docMk/>
            <pc:sldMk cId="286628504" sldId="670"/>
            <ac:cxnSpMk id="4" creationId="{32D0043D-CB19-DC03-4240-A0D9702A004A}"/>
          </ac:cxnSpMkLst>
        </pc:cxnChg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1083669401" sldId="671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3648669811" sldId="672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364092110" sldId="673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1182365899" sldId="674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3891452163" sldId="675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862530206" sldId="676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3635548035" sldId="677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3768130245" sldId="678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1724074777" sldId="679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3943125482" sldId="680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263408390" sldId="681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2821125806" sldId="682"/>
        </pc:sldMkLst>
      </pc:sldChg>
      <pc:sldChg chg="del">
        <pc:chgData name="Richard Chalk" userId="287f8aa4f4de1d19" providerId="LiveId" clId="{EF52A0E9-F1D3-4193-A9F4-E51758906607}" dt="2024-04-22T10:43:55.234" v="1029" actId="47"/>
        <pc:sldMkLst>
          <pc:docMk/>
          <pc:sldMk cId="521736188" sldId="683"/>
        </pc:sldMkLst>
      </pc:sldChg>
      <pc:sldChg chg="new del">
        <pc:chgData name="Richard Chalk" userId="287f8aa4f4de1d19" providerId="LiveId" clId="{EF52A0E9-F1D3-4193-A9F4-E51758906607}" dt="2024-04-22T10:43:55.234" v="1029" actId="47"/>
        <pc:sldMkLst>
          <pc:docMk/>
          <pc:sldMk cId="169233735" sldId="684"/>
        </pc:sldMkLst>
      </pc:sldChg>
      <pc:sldChg chg="addSp delSp modSp add mod">
        <pc:chgData name="Richard Chalk" userId="287f8aa4f4de1d19" providerId="LiveId" clId="{EF52A0E9-F1D3-4193-A9F4-E51758906607}" dt="2024-04-22T06:46:37.402" v="844" actId="207"/>
        <pc:sldMkLst>
          <pc:docMk/>
          <pc:sldMk cId="3326685483" sldId="685"/>
        </pc:sldMkLst>
        <pc:spChg chg="mod">
          <ac:chgData name="Richard Chalk" userId="287f8aa4f4de1d19" providerId="LiveId" clId="{EF52A0E9-F1D3-4193-A9F4-E51758906607}" dt="2024-04-22T06:46:37.402" v="844" actId="207"/>
          <ac:spMkLst>
            <pc:docMk/>
            <pc:sldMk cId="3326685483" sldId="685"/>
            <ac:spMk id="2" creationId="{F2406577-0546-7324-50C5-902991135DBB}"/>
          </ac:spMkLst>
        </pc:spChg>
        <pc:spChg chg="mod">
          <ac:chgData name="Richard Chalk" userId="287f8aa4f4de1d19" providerId="LiveId" clId="{EF52A0E9-F1D3-4193-A9F4-E51758906607}" dt="2024-04-22T06:41:40.291" v="506" actId="20577"/>
          <ac:spMkLst>
            <pc:docMk/>
            <pc:sldMk cId="3326685483" sldId="685"/>
            <ac:spMk id="7" creationId="{B64789E0-C131-121C-46BC-2CC0DA7B89B8}"/>
          </ac:spMkLst>
        </pc:spChg>
        <pc:spChg chg="mod">
          <ac:chgData name="Richard Chalk" userId="287f8aa4f4de1d19" providerId="LiveId" clId="{EF52A0E9-F1D3-4193-A9F4-E51758906607}" dt="2024-04-22T06:43:50.359" v="668" actId="14100"/>
          <ac:spMkLst>
            <pc:docMk/>
            <pc:sldMk cId="3326685483" sldId="685"/>
            <ac:spMk id="11" creationId="{C2A20CD9-A3E0-ABDD-732A-EE1090D2063B}"/>
          </ac:spMkLst>
        </pc:spChg>
        <pc:picChg chg="add mod">
          <ac:chgData name="Richard Chalk" userId="287f8aa4f4de1d19" providerId="LiveId" clId="{EF52A0E9-F1D3-4193-A9F4-E51758906607}" dt="2024-04-22T06:44:32.173" v="674" actId="1076"/>
          <ac:picMkLst>
            <pc:docMk/>
            <pc:sldMk cId="3326685483" sldId="685"/>
            <ac:picMk id="8" creationId="{1F935FEF-238C-7469-1D5E-B3A95EA487E6}"/>
          </ac:picMkLst>
        </pc:picChg>
        <pc:picChg chg="del">
          <ac:chgData name="Richard Chalk" userId="287f8aa4f4de1d19" providerId="LiveId" clId="{EF52A0E9-F1D3-4193-A9F4-E51758906607}" dt="2024-04-22T06:44:20.786" v="669" actId="478"/>
          <ac:picMkLst>
            <pc:docMk/>
            <pc:sldMk cId="3326685483" sldId="685"/>
            <ac:picMk id="9" creationId="{F8B62090-7503-618D-C979-588ED10A6D81}"/>
          </ac:picMkLst>
        </pc:picChg>
        <pc:picChg chg="add mod">
          <ac:chgData name="Richard Chalk" userId="287f8aa4f4de1d19" providerId="LiveId" clId="{EF52A0E9-F1D3-4193-A9F4-E51758906607}" dt="2024-04-22T06:45:40.078" v="758" actId="1037"/>
          <ac:picMkLst>
            <pc:docMk/>
            <pc:sldMk cId="3326685483" sldId="685"/>
            <ac:picMk id="10" creationId="{30EA0BDE-8A74-D21E-3C4B-C75903780737}"/>
          </ac:picMkLst>
        </pc:picChg>
        <pc:picChg chg="add mod">
          <ac:chgData name="Richard Chalk" userId="287f8aa4f4de1d19" providerId="LiveId" clId="{EF52A0E9-F1D3-4193-A9F4-E51758906607}" dt="2024-04-22T06:46:20.266" v="831" actId="1036"/>
          <ac:picMkLst>
            <pc:docMk/>
            <pc:sldMk cId="3326685483" sldId="685"/>
            <ac:picMk id="12" creationId="{CC3A660E-D854-E482-8D12-4A9ABECEC28C}"/>
          </ac:picMkLst>
        </pc:picChg>
      </pc:sldChg>
      <pc:sldChg chg="addSp delSp modSp add mod">
        <pc:chgData name="Richard Chalk" userId="287f8aa4f4de1d19" providerId="LiveId" clId="{EF52A0E9-F1D3-4193-A9F4-E51758906607}" dt="2024-04-22T10:43:48.070" v="1028" actId="207"/>
        <pc:sldMkLst>
          <pc:docMk/>
          <pc:sldMk cId="2634585624" sldId="686"/>
        </pc:sldMkLst>
        <pc:spChg chg="add del mod">
          <ac:chgData name="Richard Chalk" userId="287f8aa4f4de1d19" providerId="LiveId" clId="{EF52A0E9-F1D3-4193-A9F4-E51758906607}" dt="2024-04-22T10:43:48.070" v="1028" actId="207"/>
          <ac:spMkLst>
            <pc:docMk/>
            <pc:sldMk cId="2634585624" sldId="686"/>
            <ac:spMk id="2" creationId="{F2406577-0546-7324-50C5-902991135DBB}"/>
          </ac:spMkLst>
        </pc:spChg>
        <pc:spChg chg="add del mod">
          <ac:chgData name="Richard Chalk" userId="287f8aa4f4de1d19" providerId="LiveId" clId="{EF52A0E9-F1D3-4193-A9F4-E51758906607}" dt="2024-04-22T10:37:34.448" v="877" actId="478"/>
          <ac:spMkLst>
            <pc:docMk/>
            <pc:sldMk cId="2634585624" sldId="686"/>
            <ac:spMk id="3" creationId="{2886C2AE-F806-B6D5-708C-43815671B6D9}"/>
          </ac:spMkLst>
        </pc:spChg>
        <pc:spChg chg="mod">
          <ac:chgData name="Richard Chalk" userId="287f8aa4f4de1d19" providerId="LiveId" clId="{EF52A0E9-F1D3-4193-A9F4-E51758906607}" dt="2024-04-22T06:47:44.445" v="875" actId="20577"/>
          <ac:spMkLst>
            <pc:docMk/>
            <pc:sldMk cId="2634585624" sldId="686"/>
            <ac:spMk id="7" creationId="{B64789E0-C131-121C-46BC-2CC0DA7B89B8}"/>
          </ac:spMkLst>
        </pc:spChg>
        <pc:spChg chg="mod">
          <ac:chgData name="Richard Chalk" userId="287f8aa4f4de1d19" providerId="LiveId" clId="{EF52A0E9-F1D3-4193-A9F4-E51758906607}" dt="2024-04-22T10:42:13.851" v="1025" actId="20577"/>
          <ac:spMkLst>
            <pc:docMk/>
            <pc:sldMk cId="2634585624" sldId="686"/>
            <ac:spMk id="11" creationId="{C2A20CD9-A3E0-ABDD-732A-EE1090D2063B}"/>
          </ac:spMkLst>
        </pc:spChg>
        <pc:spChg chg="add mod">
          <ac:chgData name="Richard Chalk" userId="287f8aa4f4de1d19" providerId="LiveId" clId="{EF52A0E9-F1D3-4193-A9F4-E51758906607}" dt="2024-04-22T10:42:02.863" v="1017" actId="1076"/>
          <ac:spMkLst>
            <pc:docMk/>
            <pc:sldMk cId="2634585624" sldId="686"/>
            <ac:spMk id="18" creationId="{CA5DE0C1-E0C6-7F0B-4090-478816C192DF}"/>
          </ac:spMkLst>
        </pc:spChg>
        <pc:picChg chg="del">
          <ac:chgData name="Richard Chalk" userId="287f8aa4f4de1d19" providerId="LiveId" clId="{EF52A0E9-F1D3-4193-A9F4-E51758906607}" dt="2024-04-22T10:40:53.372" v="918" actId="478"/>
          <ac:picMkLst>
            <pc:docMk/>
            <pc:sldMk cId="2634585624" sldId="686"/>
            <ac:picMk id="8" creationId="{1F935FEF-238C-7469-1D5E-B3A95EA487E6}"/>
          </ac:picMkLst>
        </pc:picChg>
        <pc:picChg chg="del">
          <ac:chgData name="Richard Chalk" userId="287f8aa4f4de1d19" providerId="LiveId" clId="{EF52A0E9-F1D3-4193-A9F4-E51758906607}" dt="2024-04-22T10:39:35.624" v="904" actId="478"/>
          <ac:picMkLst>
            <pc:docMk/>
            <pc:sldMk cId="2634585624" sldId="686"/>
            <ac:picMk id="10" creationId="{30EA0BDE-8A74-D21E-3C4B-C75903780737}"/>
          </ac:picMkLst>
        </pc:picChg>
        <pc:picChg chg="del">
          <ac:chgData name="Richard Chalk" userId="287f8aa4f4de1d19" providerId="LiveId" clId="{EF52A0E9-F1D3-4193-A9F4-E51758906607}" dt="2024-04-22T10:39:35.624" v="904" actId="478"/>
          <ac:picMkLst>
            <pc:docMk/>
            <pc:sldMk cId="2634585624" sldId="686"/>
            <ac:picMk id="12" creationId="{CC3A660E-D854-E482-8D12-4A9ABECEC28C}"/>
          </ac:picMkLst>
        </pc:picChg>
        <pc:picChg chg="add del mod">
          <ac:chgData name="Richard Chalk" userId="287f8aa4f4de1d19" providerId="LiveId" clId="{EF52A0E9-F1D3-4193-A9F4-E51758906607}" dt="2024-04-22T10:39:27.449" v="900" actId="22"/>
          <ac:picMkLst>
            <pc:docMk/>
            <pc:sldMk cId="2634585624" sldId="686"/>
            <ac:picMk id="13" creationId="{B265F706-2544-F128-4D3D-6DEB1E0B842D}"/>
          </ac:picMkLst>
        </pc:picChg>
        <pc:picChg chg="add mod">
          <ac:chgData name="Richard Chalk" userId="287f8aa4f4de1d19" providerId="LiveId" clId="{EF52A0E9-F1D3-4193-A9F4-E51758906607}" dt="2024-04-22T10:40:27.892" v="917" actId="1037"/>
          <ac:picMkLst>
            <pc:docMk/>
            <pc:sldMk cId="2634585624" sldId="686"/>
            <ac:picMk id="15" creationId="{398F784F-D98A-D8BF-1972-8346C5D9D75A}"/>
          </ac:picMkLst>
        </pc:picChg>
        <pc:picChg chg="add mod">
          <ac:chgData name="Richard Chalk" userId="287f8aa4f4de1d19" providerId="LiveId" clId="{EF52A0E9-F1D3-4193-A9F4-E51758906607}" dt="2024-04-22T10:41:01.754" v="925" actId="1038"/>
          <ac:picMkLst>
            <pc:docMk/>
            <pc:sldMk cId="2634585624" sldId="686"/>
            <ac:picMk id="17" creationId="{D62D582B-3B62-184A-5CCF-A1FBAD34B6F8}"/>
          </ac:picMkLst>
        </pc:picChg>
        <pc:cxnChg chg="del">
          <ac:chgData name="Richard Chalk" userId="287f8aa4f4de1d19" providerId="LiveId" clId="{EF52A0E9-F1D3-4193-A9F4-E51758906607}" dt="2024-04-22T10:41:53.424" v="1015" actId="478"/>
          <ac:cxnSpMkLst>
            <pc:docMk/>
            <pc:sldMk cId="2634585624" sldId="686"/>
            <ac:cxnSpMk id="4" creationId="{32D0043D-CB19-DC03-4240-A0D9702A004A}"/>
          </ac:cxnSpMkLst>
        </pc:cxnChg>
      </pc:sldChg>
    </pc:docChg>
  </pc:docChgLst>
  <pc:docChgLst>
    <pc:chgData name="Richard Chalk" userId="287f8aa4f4de1d19" providerId="LiveId" clId="{22BE32AC-C376-45D7-9629-E1283FD94394}"/>
    <pc:docChg chg="undo custSel addSld delSld modSld">
      <pc:chgData name="Richard Chalk" userId="287f8aa4f4de1d19" providerId="LiveId" clId="{22BE32AC-C376-45D7-9629-E1283FD94394}" dt="2023-12-08T06:47:28.496" v="23" actId="47"/>
      <pc:docMkLst>
        <pc:docMk/>
      </pc:docMkLst>
      <pc:sldChg chg="modSp mod">
        <pc:chgData name="Richard Chalk" userId="287f8aa4f4de1d19" providerId="LiveId" clId="{22BE32AC-C376-45D7-9629-E1283FD94394}" dt="2023-11-02T15:33:47.865" v="19" actId="20577"/>
        <pc:sldMkLst>
          <pc:docMk/>
          <pc:sldMk cId="2774553520" sldId="523"/>
        </pc:sldMkLst>
        <pc:spChg chg="mod">
          <ac:chgData name="Richard Chalk" userId="287f8aa4f4de1d19" providerId="LiveId" clId="{22BE32AC-C376-45D7-9629-E1283FD94394}" dt="2023-11-02T15:33:47.865" v="19" actId="20577"/>
          <ac:spMkLst>
            <pc:docMk/>
            <pc:sldMk cId="2774553520" sldId="523"/>
            <ac:spMk id="118" creationId="{00000000-0000-0000-0000-000000000000}"/>
          </ac:spMkLst>
        </pc:spChg>
      </pc:sldChg>
      <pc:sldChg chg="addSp delSp mod">
        <pc:chgData name="Richard Chalk" userId="287f8aa4f4de1d19" providerId="LiveId" clId="{22BE32AC-C376-45D7-9629-E1283FD94394}" dt="2023-11-02T15:34:10.251" v="21" actId="22"/>
        <pc:sldMkLst>
          <pc:docMk/>
          <pc:sldMk cId="3641276947" sldId="555"/>
        </pc:sldMkLst>
        <pc:spChg chg="add del">
          <ac:chgData name="Richard Chalk" userId="287f8aa4f4de1d19" providerId="LiveId" clId="{22BE32AC-C376-45D7-9629-E1283FD94394}" dt="2023-11-02T15:34:10.251" v="21" actId="22"/>
          <ac:spMkLst>
            <pc:docMk/>
            <pc:sldMk cId="3641276947" sldId="555"/>
            <ac:spMk id="9" creationId="{1A5D0687-A11C-AC78-538B-9B035BA23BA6}"/>
          </ac:spMkLst>
        </pc:spChg>
      </pc:sldChg>
      <pc:sldChg chg="add del">
        <pc:chgData name="Richard Chalk" userId="287f8aa4f4de1d19" providerId="LiveId" clId="{22BE32AC-C376-45D7-9629-E1283FD94394}" dt="2023-12-08T06:47:28.496" v="23" actId="47"/>
        <pc:sldMkLst>
          <pc:docMk/>
          <pc:sldMk cId="3921698861" sldId="562"/>
        </pc:sldMkLst>
      </pc:sldChg>
      <pc:sldChg chg="add">
        <pc:chgData name="Richard Chalk" userId="287f8aa4f4de1d19" providerId="LiveId" clId="{22BE32AC-C376-45D7-9629-E1283FD94394}" dt="2023-10-28T05:05:14.769" v="1"/>
        <pc:sldMkLst>
          <pc:docMk/>
          <pc:sldMk cId="1641380131" sldId="563"/>
        </pc:sldMkLst>
      </pc:sldChg>
      <pc:sldChg chg="add">
        <pc:chgData name="Richard Chalk" userId="287f8aa4f4de1d19" providerId="LiveId" clId="{22BE32AC-C376-45D7-9629-E1283FD94394}" dt="2023-11-02T15:34:16.090" v="22"/>
        <pc:sldMkLst>
          <pc:docMk/>
          <pc:sldMk cId="2724860761" sldId="565"/>
        </pc:sldMkLst>
      </pc:sldChg>
    </pc:docChg>
  </pc:docChgLst>
  <pc:docChgLst>
    <pc:chgData name="Richard Chalk" userId="287f8aa4f4de1d19" providerId="LiveId" clId="{55E7E3B9-B10D-4359-B24D-A161F0BE15F2}"/>
    <pc:docChg chg="undo custSel addSld delSld modSld sldOrd">
      <pc:chgData name="Richard Chalk" userId="287f8aa4f4de1d19" providerId="LiveId" clId="{55E7E3B9-B10D-4359-B24D-A161F0BE15F2}" dt="2024-02-29T05:56:40.645" v="10102"/>
      <pc:docMkLst>
        <pc:docMk/>
      </pc:docMkLst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398895" sldId="2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77349605" sldId="2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56632380" sldId="26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071777541" sldId="26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99"/>
        </pc:sldMkLst>
      </pc:sldChg>
      <pc:sldChg chg="modSp mod">
        <pc:chgData name="Richard Chalk" userId="287f8aa4f4de1d19" providerId="LiveId" clId="{55E7E3B9-B10D-4359-B24D-A161F0BE15F2}" dt="2024-02-20T04:55:54.532" v="20" actId="20577"/>
        <pc:sldMkLst>
          <pc:docMk/>
          <pc:sldMk cId="3213385662" sldId="309"/>
        </pc:sldMkLst>
        <pc:spChg chg="mod">
          <ac:chgData name="Richard Chalk" userId="287f8aa4f4de1d19" providerId="LiveId" clId="{55E7E3B9-B10D-4359-B24D-A161F0BE15F2}" dt="2024-02-20T04:55:54.532" v="2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5E7E3B9-B10D-4359-B24D-A161F0BE15F2}" dt="2024-02-20T04:55:56.995" v="21" actId="47"/>
        <pc:sldMkLst>
          <pc:docMk/>
          <pc:sldMk cId="3673019826" sldId="51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383919" sldId="52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0650027" sldId="52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58803931" sldId="52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74553520" sldId="52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38680033" sldId="52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33208413" sldId="52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60914246" sldId="52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335650728" sldId="52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21538142" sldId="52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331944968" sldId="5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87256291" sldId="53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30755218" sldId="53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502136373" sldId="53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35889856" sldId="53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14032141" sldId="53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64049909" sldId="53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90169108" sldId="53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01188176" sldId="53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98859915" sldId="53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36339194" sldId="54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65289972" sldId="54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410027342" sldId="54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521131524" sldId="54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19555501" sldId="54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863898324" sldId="54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4902601" sldId="54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31557522" sldId="54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0264255" sldId="54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5777693" sldId="54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86993142" sldId="55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87867057" sldId="55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386524637" sldId="55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9899895" sldId="55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1833812" sldId="55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41276947" sldId="55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06989772" sldId="55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49149061" sldId="5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5349838" sldId="5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24119429" sldId="55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70896009" sldId="5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641380131" sldId="56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24860761" sldId="565"/>
        </pc:sldMkLst>
      </pc:sldChg>
      <pc:sldChg chg="addSp delSp modSp add mod modNotesTx">
        <pc:chgData name="Richard Chalk" userId="287f8aa4f4de1d19" providerId="LiveId" clId="{55E7E3B9-B10D-4359-B24D-A161F0BE15F2}" dt="2024-02-22T06:07:28.012" v="6913" actId="1037"/>
        <pc:sldMkLst>
          <pc:docMk/>
          <pc:sldMk cId="3601761925" sldId="625"/>
        </pc:sldMkLst>
        <pc:spChg chg="mod">
          <ac:chgData name="Richard Chalk" userId="287f8aa4f4de1d19" providerId="LiveId" clId="{55E7E3B9-B10D-4359-B24D-A161F0BE15F2}" dt="2024-02-21T19:44:44.267" v="5755" actId="207"/>
          <ac:spMkLst>
            <pc:docMk/>
            <pc:sldMk cId="3601761925" sldId="625"/>
            <ac:spMk id="2" creationId="{2CED0939-2445-F1A3-21AE-0A535344DD5D}"/>
          </ac:spMkLst>
        </pc:spChg>
        <pc:spChg chg="mod">
          <ac:chgData name="Richard Chalk" userId="287f8aa4f4de1d19" providerId="LiveId" clId="{55E7E3B9-B10D-4359-B24D-A161F0BE15F2}" dt="2024-02-21T19:41:33.601" v="5550" actId="6549"/>
          <ac:spMkLst>
            <pc:docMk/>
            <pc:sldMk cId="3601761925" sldId="625"/>
            <ac:spMk id="3" creationId="{173D56EC-57A4-FE19-1901-5242223ADD72}"/>
          </ac:spMkLst>
        </pc:spChg>
        <pc:spChg chg="add del mod">
          <ac:chgData name="Richard Chalk" userId="287f8aa4f4de1d19" providerId="LiveId" clId="{55E7E3B9-B10D-4359-B24D-A161F0BE15F2}" dt="2024-02-21T19:41:05.777" v="5506" actId="478"/>
          <ac:spMkLst>
            <pc:docMk/>
            <pc:sldMk cId="3601761925" sldId="625"/>
            <ac:spMk id="9" creationId="{78B3E1DE-6248-A7E2-B07C-3C2420EE39DB}"/>
          </ac:spMkLst>
        </pc:spChg>
        <pc:spChg chg="mod">
          <ac:chgData name="Richard Chalk" userId="287f8aa4f4de1d19" providerId="LiveId" clId="{55E7E3B9-B10D-4359-B24D-A161F0BE15F2}" dt="2024-02-21T19:42:11.455" v="5582" actId="207"/>
          <ac:spMkLst>
            <pc:docMk/>
            <pc:sldMk cId="3601761925" sldId="625"/>
            <ac:spMk id="12" creationId="{3DCD3819-43E3-5C2C-F839-A4AFD4691EC9}"/>
          </ac:spMkLst>
        </pc:spChg>
        <pc:picChg chg="mod">
          <ac:chgData name="Richard Chalk" userId="287f8aa4f4de1d19" providerId="LiveId" clId="{55E7E3B9-B10D-4359-B24D-A161F0BE15F2}" dt="2024-02-22T06:07:28.012" v="6913" actId="1037"/>
          <ac:picMkLst>
            <pc:docMk/>
            <pc:sldMk cId="3601761925" sldId="625"/>
            <ac:picMk id="10" creationId="{BF370856-D70E-ECC8-2D88-40BD6539B7DD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4" creationId="{CA6EC781-3EC5-7BF8-9129-CE128D2917E2}"/>
          </ac:picMkLst>
        </pc:picChg>
        <pc:picChg chg="del">
          <ac:chgData name="Richard Chalk" userId="287f8aa4f4de1d19" providerId="LiveId" clId="{55E7E3B9-B10D-4359-B24D-A161F0BE15F2}" dt="2024-02-21T19:41:57.671" v="5567" actId="478"/>
          <ac:picMkLst>
            <pc:docMk/>
            <pc:sldMk cId="3601761925" sldId="625"/>
            <ac:picMk id="15" creationId="{E5F7C46D-B839-B622-CF32-A8C07104E3C7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6" creationId="{9B5AE99B-2D49-B384-308A-07AC815A187A}"/>
          </ac:picMkLst>
        </pc:picChg>
        <pc:picChg chg="add mod">
          <ac:chgData name="Richard Chalk" userId="287f8aa4f4de1d19" providerId="LiveId" clId="{55E7E3B9-B10D-4359-B24D-A161F0BE15F2}" dt="2024-02-21T19:41:57.992" v="5568"/>
          <ac:picMkLst>
            <pc:docMk/>
            <pc:sldMk cId="3601761925" sldId="625"/>
            <ac:picMk id="17" creationId="{46FF2A81-3EE8-E0E7-102F-CBEEC7948212}"/>
          </ac:picMkLst>
        </pc:picChg>
        <pc:picChg chg="add mod">
          <ac:chgData name="Richard Chalk" userId="287f8aa4f4de1d19" providerId="LiveId" clId="{55E7E3B9-B10D-4359-B24D-A161F0BE15F2}" dt="2024-02-21T19:44:51.581" v="5772" actId="1035"/>
          <ac:picMkLst>
            <pc:docMk/>
            <pc:sldMk cId="3601761925" sldId="625"/>
            <ac:picMk id="18" creationId="{82B81B76-A813-DE6F-F596-214634F28A2B}"/>
          </ac:picMkLst>
        </pc:picChg>
        <pc:picChg chg="add mod">
          <ac:chgData name="Richard Chalk" userId="287f8aa4f4de1d19" providerId="LiveId" clId="{55E7E3B9-B10D-4359-B24D-A161F0BE15F2}" dt="2024-02-21T19:44:03.487" v="5747" actId="1037"/>
          <ac:picMkLst>
            <pc:docMk/>
            <pc:sldMk cId="3601761925" sldId="625"/>
            <ac:picMk id="1026" creationId="{60F925CD-D02A-2EC3-3E03-3279D9E9396F}"/>
          </ac:picMkLst>
        </pc:picChg>
        <pc:picChg chg="mod">
          <ac:chgData name="Richard Chalk" userId="287f8aa4f4de1d19" providerId="LiveId" clId="{55E7E3B9-B10D-4359-B24D-A161F0BE15F2}" dt="2024-02-21T19:43:27.648" v="5689" actId="1036"/>
          <ac:picMkLst>
            <pc:docMk/>
            <pc:sldMk cId="3601761925" sldId="625"/>
            <ac:picMk id="3074" creationId="{B73ECF33-CD70-86E7-8061-2A42D488DE8D}"/>
          </ac:picMkLst>
        </pc:picChg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477262" sldId="6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713115469" sldId="631"/>
        </pc:sldMkLst>
      </pc:sldChg>
      <pc:sldChg chg="addSp delSp modSp add mod">
        <pc:chgData name="Richard Chalk" userId="287f8aa4f4de1d19" providerId="LiveId" clId="{55E7E3B9-B10D-4359-B24D-A161F0BE15F2}" dt="2024-02-20T05:21:35.033" v="540" actId="1038"/>
        <pc:sldMkLst>
          <pc:docMk/>
          <pc:sldMk cId="4229020536" sldId="632"/>
        </pc:sldMkLst>
        <pc:spChg chg="mod">
          <ac:chgData name="Richard Chalk" userId="287f8aa4f4de1d19" providerId="LiveId" clId="{55E7E3B9-B10D-4359-B24D-A161F0BE15F2}" dt="2024-02-20T05:21:35.033" v="540" actId="1038"/>
          <ac:spMkLst>
            <pc:docMk/>
            <pc:sldMk cId="4229020536" sldId="632"/>
            <ac:spMk id="8" creationId="{9977F281-A947-A97F-F970-14C3D7FFAE2B}"/>
          </ac:spMkLst>
        </pc:spChg>
        <pc:spChg chg="mod">
          <ac:chgData name="Richard Chalk" userId="287f8aa4f4de1d19" providerId="LiveId" clId="{55E7E3B9-B10D-4359-B24D-A161F0BE15F2}" dt="2024-02-20T05:00:58.203" v="33" actId="207"/>
          <ac:spMkLst>
            <pc:docMk/>
            <pc:sldMk cId="4229020536" sldId="632"/>
            <ac:spMk id="18" creationId="{CBF4E8CD-055F-8FAC-58DB-DB42DE1E6C1D}"/>
          </ac:spMkLst>
        </pc:spChg>
        <pc:spChg chg="add mod">
          <ac:chgData name="Richard Chalk" userId="287f8aa4f4de1d19" providerId="LiveId" clId="{55E7E3B9-B10D-4359-B24D-A161F0BE15F2}" dt="2024-02-20T05:20:14.717" v="423" actId="1037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55E7E3B9-B10D-4359-B24D-A161F0BE15F2}" dt="2024-02-20T05:07:22.207" v="374" actId="6549"/>
          <ac:spMkLst>
            <pc:docMk/>
            <pc:sldMk cId="4229020536" sldId="632"/>
            <ac:spMk id="658" creationId="{00000000-0000-0000-0000-000000000000}"/>
          </ac:spMkLst>
        </pc:spChg>
        <pc:grpChg chg="mod">
          <ac:chgData name="Richard Chalk" userId="287f8aa4f4de1d19" providerId="LiveId" clId="{55E7E3B9-B10D-4359-B24D-A161F0BE15F2}" dt="2024-02-20T05:05:25.625" v="343" actId="1038"/>
          <ac:grpSpMkLst>
            <pc:docMk/>
            <pc:sldMk cId="4229020536" sldId="632"/>
            <ac:grpSpMk id="4" creationId="{94A8D931-E469-3687-71E2-898BAA394248}"/>
          </ac:grpSpMkLst>
        </pc:grpChg>
        <pc:picChg chg="mod">
          <ac:chgData name="Richard Chalk" userId="287f8aa4f4de1d19" providerId="LiveId" clId="{55E7E3B9-B10D-4359-B24D-A161F0BE15F2}" dt="2024-02-20T05:01:07.752" v="102" actId="1037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55E7E3B9-B10D-4359-B24D-A161F0BE15F2}" dt="2024-02-20T05:01:01.788" v="57" actId="1037"/>
          <ac:picMkLst>
            <pc:docMk/>
            <pc:sldMk cId="4229020536" sldId="632"/>
            <ac:picMk id="3" creationId="{00F42DEA-93D1-0D04-0FB8-52092F46A3C0}"/>
          </ac:picMkLst>
        </pc:picChg>
        <pc:picChg chg="del mod">
          <ac:chgData name="Richard Chalk" userId="287f8aa4f4de1d19" providerId="LiveId" clId="{55E7E3B9-B10D-4359-B24D-A161F0BE15F2}" dt="2024-02-20T05:07:48.224" v="377" actId="478"/>
          <ac:picMkLst>
            <pc:docMk/>
            <pc:sldMk cId="4229020536" sldId="632"/>
            <ac:picMk id="10" creationId="{22BE0701-C975-23EA-133B-3F413E5A2BD7}"/>
          </ac:picMkLst>
        </pc:picChg>
        <pc:picChg chg="del">
          <ac:chgData name="Richard Chalk" userId="287f8aa4f4de1d19" providerId="LiveId" clId="{55E7E3B9-B10D-4359-B24D-A161F0BE15F2}" dt="2024-02-20T05:02:19.279" v="121" actId="478"/>
          <ac:picMkLst>
            <pc:docMk/>
            <pc:sldMk cId="4229020536" sldId="632"/>
            <ac:picMk id="11" creationId="{A4E7E31E-82EE-8AFB-90E2-E8EE0B6160D9}"/>
          </ac:picMkLst>
        </pc:picChg>
        <pc:picChg chg="add mod">
          <ac:chgData name="Richard Chalk" userId="287f8aa4f4de1d19" providerId="LiveId" clId="{55E7E3B9-B10D-4359-B24D-A161F0BE15F2}" dt="2024-02-20T05:03:05.698" v="285" actId="1036"/>
          <ac:picMkLst>
            <pc:docMk/>
            <pc:sldMk cId="4229020536" sldId="632"/>
            <ac:picMk id="12" creationId="{F4130693-074F-F3C3-EF9D-EDF500226EE0}"/>
          </ac:picMkLst>
        </pc:picChg>
        <pc:picChg chg="add mod">
          <ac:chgData name="Richard Chalk" userId="287f8aa4f4de1d19" providerId="LiveId" clId="{55E7E3B9-B10D-4359-B24D-A161F0BE15F2}" dt="2024-02-20T05:07:14.263" v="353" actId="1035"/>
          <ac:picMkLst>
            <pc:docMk/>
            <pc:sldMk cId="4229020536" sldId="632"/>
            <ac:picMk id="21" creationId="{DB0827D5-44A4-EAD3-DAC5-55B7347888B2}"/>
          </ac:picMkLst>
        </pc:picChg>
        <pc:picChg chg="add mod">
          <ac:chgData name="Richard Chalk" userId="287f8aa4f4de1d19" providerId="LiveId" clId="{55E7E3B9-B10D-4359-B24D-A161F0BE15F2}" dt="2024-02-20T05:07:59.609" v="398" actId="1037"/>
          <ac:picMkLst>
            <pc:docMk/>
            <pc:sldMk cId="4229020536" sldId="632"/>
            <ac:picMk id="23" creationId="{4998B78B-7BCF-67EC-CB1F-2E89B429A996}"/>
          </ac:picMkLst>
        </pc:picChg>
        <pc:picChg chg="mod">
          <ac:chgData name="Richard Chalk" userId="287f8aa4f4de1d19" providerId="LiveId" clId="{55E7E3B9-B10D-4359-B24D-A161F0BE15F2}" dt="2024-02-20T05:21:35.033" v="540" actId="1038"/>
          <ac:picMkLst>
            <pc:docMk/>
            <pc:sldMk cId="4229020536" sldId="632"/>
            <ac:picMk id="1026" creationId="{4329E322-4836-B711-A004-CFF57ED07855}"/>
          </ac:picMkLst>
        </pc:picChg>
        <pc:picChg chg="add mod">
          <ac:chgData name="Richard Chalk" userId="287f8aa4f4de1d19" providerId="LiveId" clId="{55E7E3B9-B10D-4359-B24D-A161F0BE15F2}" dt="2024-02-20T05:20:14.717" v="423" actId="1037"/>
          <ac:picMkLst>
            <pc:docMk/>
            <pc:sldMk cId="4229020536" sldId="632"/>
            <ac:picMk id="1028" creationId="{F0AFA532-EEB1-43CB-1471-4A6ADC0E0CB8}"/>
          </ac:picMkLst>
        </pc:picChg>
        <pc:picChg chg="add mod">
          <ac:chgData name="Richard Chalk" userId="287f8aa4f4de1d19" providerId="LiveId" clId="{55E7E3B9-B10D-4359-B24D-A161F0BE15F2}" dt="2024-02-20T05:21:27.635" v="487" actId="1035"/>
          <ac:picMkLst>
            <pc:docMk/>
            <pc:sldMk cId="4229020536" sldId="632"/>
            <ac:picMk id="1030" creationId="{3718EF03-A9A5-29C2-0D78-48D2E6A8B410}"/>
          </ac:picMkLst>
        </pc:picChg>
      </pc:sldChg>
      <pc:sldChg chg="new del">
        <pc:chgData name="Richard Chalk" userId="287f8aa4f4de1d19" providerId="LiveId" clId="{55E7E3B9-B10D-4359-B24D-A161F0BE15F2}" dt="2024-02-22T12:35:25.001" v="7796" actId="47"/>
        <pc:sldMkLst>
          <pc:docMk/>
          <pc:sldMk cId="1145957312" sldId="633"/>
        </pc:sldMkLst>
      </pc:sldChg>
      <pc:sldChg chg="addSp delSp modSp add mod setBg">
        <pc:chgData name="Richard Chalk" userId="287f8aa4f4de1d19" providerId="LiveId" clId="{55E7E3B9-B10D-4359-B24D-A161F0BE15F2}" dt="2024-02-28T19:34:10.427" v="9608" actId="790"/>
        <pc:sldMkLst>
          <pc:docMk/>
          <pc:sldMk cId="2670341202" sldId="634"/>
        </pc:sldMkLst>
        <pc:spChg chg="del mod">
          <ac:chgData name="Richard Chalk" userId="287f8aa4f4de1d19" providerId="LiveId" clId="{55E7E3B9-B10D-4359-B24D-A161F0BE15F2}" dt="2024-02-28T19:25:44.727" v="9400" actId="478"/>
          <ac:spMkLst>
            <pc:docMk/>
            <pc:sldMk cId="2670341202" sldId="634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8T19:25:47.236" v="9401" actId="478"/>
          <ac:spMkLst>
            <pc:docMk/>
            <pc:sldMk cId="2670341202" sldId="634"/>
            <ac:spMk id="3" creationId="{173D56EC-57A4-FE19-1901-5242223ADD72}"/>
          </ac:spMkLst>
        </pc:spChg>
        <pc:spChg chg="del">
          <ac:chgData name="Richard Chalk" userId="287f8aa4f4de1d19" providerId="LiveId" clId="{55E7E3B9-B10D-4359-B24D-A161F0BE15F2}" dt="2024-02-28T19:28:06.821" v="9418" actId="478"/>
          <ac:spMkLst>
            <pc:docMk/>
            <pc:sldMk cId="2670341202" sldId="634"/>
            <ac:spMk id="6" creationId="{AA3DBEFE-0B36-E64D-9BC8-6CAB98AE791F}"/>
          </ac:spMkLst>
        </pc:spChg>
        <pc:spChg chg="del mod">
          <ac:chgData name="Richard Chalk" userId="287f8aa4f4de1d19" providerId="LiveId" clId="{55E7E3B9-B10D-4359-B24D-A161F0BE15F2}" dt="2024-02-28T19:25:42.588" v="9399" actId="478"/>
          <ac:spMkLst>
            <pc:docMk/>
            <pc:sldMk cId="2670341202" sldId="634"/>
            <ac:spMk id="7" creationId="{EBD62573-4B50-EAD6-8C7E-C3AE6A9F45B4}"/>
          </ac:spMkLst>
        </pc:spChg>
        <pc:spChg chg="add mod ord">
          <ac:chgData name="Richard Chalk" userId="287f8aa4f4de1d19" providerId="LiveId" clId="{55E7E3B9-B10D-4359-B24D-A161F0BE15F2}" dt="2024-02-28T19:34:10.427" v="9608" actId="790"/>
          <ac:spMkLst>
            <pc:docMk/>
            <pc:sldMk cId="2670341202" sldId="634"/>
            <ac:spMk id="9" creationId="{AB09D6E8-7317-7311-D08C-9024F4479E27}"/>
          </ac:spMkLst>
        </pc:spChg>
        <pc:spChg chg="del mod or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1" creationId="{289240D9-2B35-5205-24FE-A65573DEA281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3" creationId="{106A651B-6273-9B43-DFF3-11C002EEC16F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4" creationId="{9CD6ACDE-0127-112B-D9F2-4D7CEC03BADE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5" creationId="{6982F944-793D-5BF8-C6D8-367ACC300BBF}"/>
          </ac:spMkLst>
        </pc:spChg>
        <pc:spChg chg="add del">
          <ac:chgData name="Richard Chalk" userId="287f8aa4f4de1d19" providerId="LiveId" clId="{55E7E3B9-B10D-4359-B24D-A161F0BE15F2}" dt="2024-02-28T19:28:17.937" v="9420" actId="26606"/>
          <ac:spMkLst>
            <pc:docMk/>
            <pc:sldMk cId="2670341202" sldId="634"/>
            <ac:spMk id="1031" creationId="{5D9FC6AC-4A12-4825-8ABE-0732B8EF4D16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3" creationId="{E2384209-CB15-4CDF-9D31-C44FD9A3F20D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4" creationId="{AB8C311F-7253-4AED-9701-7FC0708C41C7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5" creationId="{2633B3B5-CC90-43F0-8714-D31D1F3F0209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7" creationId="{A8D57A06-A426-446D-B02C-A2DC6B62E45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39" creationId="{206E56BB-C8E6-4F70-B8BF-921C4912D6D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40" creationId="{99643316-AB20-4DD1-8578-B5D7F033C0A3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2" creationId="{8950AD4C-6AF3-49F8-94E1-DBCAFB39478B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3" creationId="{8DBEAE55-3EA1-41D7-A212-5F7D8986C1F2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4" creationId="{CFC5F0E7-644F-4101-BE72-12825CF537E7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5" creationId="{B1F9B6B4-B0C4-45C6-A086-901C960D03E7}"/>
          </ac:spMkLst>
        </pc:spChg>
        <pc:spChg chg="add del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47" creationId="{5D9FC6AC-4A12-4825-8ABE-0732B8EF4D16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2" creationId="{04812C46-200A-4DEB-A05E-3ED6C68C2387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4" creationId="{D1EA859B-E555-4109-94F3-6700E046E008}"/>
          </ac:spMkLst>
        </pc:spChg>
        <pc:picChg chg="del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5" creationId="{6325E9FD-CB31-18CC-9788-1DF96F31E1FE}"/>
          </ac:picMkLst>
        </pc:picChg>
        <pc:picChg chg="add del mod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8" creationId="{7EEC0A06-EF50-8999-8FDF-BA254C125B48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9" creationId="{3FD9DE2C-01D6-9D6D-26E4-DA2F4D182203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10" creationId="{432DAA5A-3895-79F7-7F4A-288A8280420A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0" creationId="{DE1F39D3-358B-7FA4-C23F-5E5E2514E5F8}"/>
          </ac:picMkLst>
        </pc:picChg>
        <pc:picChg chg="del mod ord">
          <ac:chgData name="Richard Chalk" userId="287f8aa4f4de1d19" providerId="LiveId" clId="{55E7E3B9-B10D-4359-B24D-A161F0BE15F2}" dt="2024-02-28T19:25:49.104" v="9403" actId="478"/>
          <ac:picMkLst>
            <pc:docMk/>
            <pc:sldMk cId="2670341202" sldId="634"/>
            <ac:picMk id="12" creationId="{50999DFC-D2F1-6677-CFF7-1B436CB93C24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6" creationId="{2179F2C0-2CB7-01DE-2FE7-05CEE45E2200}"/>
          </ac:picMkLst>
        </pc:picChg>
        <pc:picChg chg="add mod">
          <ac:chgData name="Richard Chalk" userId="287f8aa4f4de1d19" providerId="LiveId" clId="{55E7E3B9-B10D-4359-B24D-A161F0BE15F2}" dt="2024-02-28T19:33:16.243" v="9606" actId="1076"/>
          <ac:picMkLst>
            <pc:docMk/>
            <pc:sldMk cId="2670341202" sldId="634"/>
            <ac:picMk id="17" creationId="{9FCE1291-2CFF-0228-E235-441BD96CC563}"/>
          </ac:picMkLst>
        </pc:picChg>
        <pc:picChg chg="add del mod">
          <ac:chgData name="Richard Chalk" userId="287f8aa4f4de1d19" providerId="LiveId" clId="{55E7E3B9-B10D-4359-B24D-A161F0BE15F2}" dt="2024-02-28T19:31:19.987" v="9549" actId="478"/>
          <ac:picMkLst>
            <pc:docMk/>
            <pc:sldMk cId="2670341202" sldId="634"/>
            <ac:picMk id="1026" creationId="{99AB3E6E-6FC0-B441-F4B6-E3C073A87FD1}"/>
          </ac:picMkLst>
        </pc:picChg>
        <pc:picChg chg="add mod">
          <ac:chgData name="Richard Chalk" userId="287f8aa4f4de1d19" providerId="LiveId" clId="{55E7E3B9-B10D-4359-B24D-A161F0BE15F2}" dt="2024-02-28T19:31:28.561" v="9551" actId="26606"/>
          <ac:picMkLst>
            <pc:docMk/>
            <pc:sldMk cId="2670341202" sldId="634"/>
            <ac:picMk id="1028" creationId="{5BF90917-597A-01D6-6A3A-4894C4A6B925}"/>
          </ac:picMkLst>
        </pc:picChg>
        <pc:picChg chg="add del mod">
          <ac:chgData name="Richard Chalk" userId="287f8aa4f4de1d19" providerId="LiveId" clId="{55E7E3B9-B10D-4359-B24D-A161F0BE15F2}" dt="2024-02-28T19:25:48.078" v="9402" actId="478"/>
          <ac:picMkLst>
            <pc:docMk/>
            <pc:sldMk cId="2670341202" sldId="634"/>
            <ac:picMk id="2050" creationId="{4A0D8651-EDC7-2176-DC22-631C99139452}"/>
          </ac:picMkLst>
        </pc:picChg>
        <pc:cxnChg chg="del">
          <ac:chgData name="Richard Chalk" userId="287f8aa4f4de1d19" providerId="LiveId" clId="{55E7E3B9-B10D-4359-B24D-A161F0BE15F2}" dt="2024-02-28T19:25:52.513" v="9405" actId="478"/>
          <ac:cxnSpMkLst>
            <pc:docMk/>
            <pc:sldMk cId="2670341202" sldId="634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55E7E3B9-B10D-4359-B24D-A161F0BE15F2}" dt="2024-02-29T05:56:40.645" v="10102"/>
        <pc:sldMkLst>
          <pc:docMk/>
          <pc:sldMk cId="230308643" sldId="635"/>
        </pc:sldMkLst>
        <pc:spChg chg="mod">
          <ac:chgData name="Richard Chalk" userId="287f8aa4f4de1d19" providerId="LiveId" clId="{55E7E3B9-B10D-4359-B24D-A161F0BE15F2}" dt="2024-02-28T19:46:35.708" v="10023" actId="207"/>
          <ac:spMkLst>
            <pc:docMk/>
            <pc:sldMk cId="230308643" sldId="635"/>
            <ac:spMk id="2" creationId="{BB46170B-48CD-292A-F50B-D03B7E32A747}"/>
          </ac:spMkLst>
        </pc:spChg>
        <pc:spChg chg="add del mod">
          <ac:chgData name="Richard Chalk" userId="287f8aa4f4de1d19" providerId="LiveId" clId="{55E7E3B9-B10D-4359-B24D-A161F0BE15F2}" dt="2024-02-29T05:56:40.645" v="10102"/>
          <ac:spMkLst>
            <pc:docMk/>
            <pc:sldMk cId="230308643" sldId="635"/>
            <ac:spMk id="3" creationId="{696961BD-B7F4-C65F-08A3-B53B0D64A58E}"/>
          </ac:spMkLst>
        </pc:spChg>
        <pc:spChg chg="del">
          <ac:chgData name="Richard Chalk" userId="287f8aa4f4de1d19" providerId="LiveId" clId="{55E7E3B9-B10D-4359-B24D-A161F0BE15F2}" dt="2024-02-20T05:29:16.238" v="804" actId="478"/>
          <ac:spMkLst>
            <pc:docMk/>
            <pc:sldMk cId="230308643" sldId="635"/>
            <ac:spMk id="3" creationId="{CFF252C3-8D5C-EC84-D7C1-90AB877D5D6D}"/>
          </ac:spMkLst>
        </pc:spChg>
        <pc:spChg chg="add del mod">
          <ac:chgData name="Richard Chalk" userId="287f8aa4f4de1d19" providerId="LiveId" clId="{55E7E3B9-B10D-4359-B24D-A161F0BE15F2}" dt="2024-02-28T19:34:46.592" v="9634" actId="20577"/>
          <ac:spMkLst>
            <pc:docMk/>
            <pc:sldMk cId="230308643" sldId="635"/>
            <ac:spMk id="7" creationId="{1197E70E-E03D-FB45-8582-2E540DAAADCF}"/>
          </ac:spMkLst>
        </pc:spChg>
        <pc:spChg chg="add mod">
          <ac:chgData name="Richard Chalk" userId="287f8aa4f4de1d19" providerId="LiveId" clId="{55E7E3B9-B10D-4359-B24D-A161F0BE15F2}" dt="2024-02-29T05:56:33.817" v="10098" actId="207"/>
          <ac:spMkLst>
            <pc:docMk/>
            <pc:sldMk cId="230308643" sldId="635"/>
            <ac:spMk id="9" creationId="{A6B2503E-9359-FA8B-4573-68797F657036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0" creationId="{35347195-7304-E74A-FD6C-688963756222}"/>
          </ac:spMkLst>
        </pc:spChg>
        <pc:spChg chg="add mod">
          <ac:chgData name="Richard Chalk" userId="287f8aa4f4de1d19" providerId="LiveId" clId="{55E7E3B9-B10D-4359-B24D-A161F0BE15F2}" dt="2024-02-29T05:56:36.824" v="10099" actId="207"/>
          <ac:spMkLst>
            <pc:docMk/>
            <pc:sldMk cId="230308643" sldId="635"/>
            <ac:spMk id="10" creationId="{B7727292-CCD8-34CC-2ED4-96AF65C1CB71}"/>
          </ac:spMkLst>
        </pc:spChg>
        <pc:spChg chg="add mod">
          <ac:chgData name="Richard Chalk" userId="287f8aa4f4de1d19" providerId="LiveId" clId="{55E7E3B9-B10D-4359-B24D-A161F0BE15F2}" dt="2024-02-29T05:56:40.217" v="10100" actId="207"/>
          <ac:spMkLst>
            <pc:docMk/>
            <pc:sldMk cId="230308643" sldId="635"/>
            <ac:spMk id="11" creationId="{83A31A76-F652-6B6B-D519-A90D1040746F}"/>
          </ac:spMkLst>
        </pc:spChg>
        <pc:spChg chg="del">
          <ac:chgData name="Richard Chalk" userId="287f8aa4f4de1d19" providerId="LiveId" clId="{55E7E3B9-B10D-4359-B24D-A161F0BE15F2}" dt="2024-02-20T05:27:45.876" v="765" actId="478"/>
          <ac:spMkLst>
            <pc:docMk/>
            <pc:sldMk cId="230308643" sldId="635"/>
            <ac:spMk id="11" creationId="{C31E38DF-0E06-CC40-3019-E4A8DFC1C665}"/>
          </ac:spMkLst>
        </pc:spChg>
        <pc:spChg chg="del">
          <ac:chgData name="Richard Chalk" userId="287f8aa4f4de1d19" providerId="LiveId" clId="{55E7E3B9-B10D-4359-B24D-A161F0BE15F2}" dt="2024-02-20T05:28:46.054" v="803" actId="478"/>
          <ac:spMkLst>
            <pc:docMk/>
            <pc:sldMk cId="230308643" sldId="635"/>
            <ac:spMk id="13" creationId="{20EE840F-D58E-E0F7-FB94-A86D57981D9E}"/>
          </ac:spMkLst>
        </pc:spChg>
        <pc:spChg chg="del">
          <ac:chgData name="Richard Chalk" userId="287f8aa4f4de1d19" providerId="LiveId" clId="{55E7E3B9-B10D-4359-B24D-A161F0BE15F2}" dt="2024-02-20T05:28:44.398" v="802" actId="478"/>
          <ac:spMkLst>
            <pc:docMk/>
            <pc:sldMk cId="230308643" sldId="635"/>
            <ac:spMk id="14" creationId="{73924C72-A46C-1BF6-2AB7-31162053F6BA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5" creationId="{E491DA85-6901-1B88-14E0-47DF19FFCE37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6" creationId="{73672674-7532-716E-D9A8-824EA67D8C45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7" creationId="{C068285A-A9E4-D726-8741-B508DAAC93A0}"/>
          </ac:spMkLst>
        </pc:spChg>
        <pc:spChg chg="add del mod">
          <ac:chgData name="Richard Chalk" userId="287f8aa4f4de1d19" providerId="LiveId" clId="{55E7E3B9-B10D-4359-B24D-A161F0BE15F2}" dt="2024-02-28T19:34:37.665" v="9614" actId="478"/>
          <ac:spMkLst>
            <pc:docMk/>
            <pc:sldMk cId="230308643" sldId="635"/>
            <ac:spMk id="18" creationId="{41EF38E9-4C37-249A-D0AB-B4D1F2BC1044}"/>
          </ac:spMkLst>
        </pc:spChg>
        <pc:graphicFrameChg chg="add mod">
          <ac:chgData name="Richard Chalk" userId="287f8aa4f4de1d19" providerId="LiveId" clId="{55E7E3B9-B10D-4359-B24D-A161F0BE15F2}" dt="2024-02-29T05:56:26.117" v="10097"/>
          <ac:graphicFrameMkLst>
            <pc:docMk/>
            <pc:sldMk cId="230308643" sldId="635"/>
            <ac:graphicFrameMk id="12" creationId="{55965F30-52FB-EDF8-F0B3-46F2098622D1}"/>
          </ac:graphicFrameMkLst>
        </pc:graphicFrameChg>
        <pc:picChg chg="add del mod">
          <ac:chgData name="Richard Chalk" userId="287f8aa4f4de1d19" providerId="LiveId" clId="{55E7E3B9-B10D-4359-B24D-A161F0BE15F2}" dt="2024-02-28T19:44:26.487" v="9850" actId="478"/>
          <ac:picMkLst>
            <pc:docMk/>
            <pc:sldMk cId="230308643" sldId="635"/>
            <ac:picMk id="9" creationId="{60CF9C0A-2CF1-D179-7614-05A64BABA1DE}"/>
          </ac:picMkLst>
        </pc:picChg>
        <pc:picChg chg="del">
          <ac:chgData name="Richard Chalk" userId="287f8aa4f4de1d19" providerId="LiveId" clId="{55E7E3B9-B10D-4359-B24D-A161F0BE15F2}" dt="2024-02-20T05:27:45.876" v="765" actId="478"/>
          <ac:picMkLst>
            <pc:docMk/>
            <pc:sldMk cId="230308643" sldId="635"/>
            <ac:picMk id="12" creationId="{2EA2E64B-E17A-2D67-5151-6FC7480FB92B}"/>
          </ac:picMkLst>
        </pc:picChg>
        <pc:picChg chg="add mod">
          <ac:chgData name="Richard Chalk" userId="287f8aa4f4de1d19" providerId="LiveId" clId="{55E7E3B9-B10D-4359-B24D-A161F0BE15F2}" dt="2024-02-28T19:45:18.389" v="9928" actId="1076"/>
          <ac:picMkLst>
            <pc:docMk/>
            <pc:sldMk cId="230308643" sldId="635"/>
            <ac:picMk id="13" creationId="{7A88F2A0-DD20-7119-BF07-04A5246C9F3F}"/>
          </ac:picMkLst>
        </pc:picChg>
        <pc:picChg chg="add del mod">
          <ac:chgData name="Richard Chalk" userId="287f8aa4f4de1d19" providerId="LiveId" clId="{55E7E3B9-B10D-4359-B24D-A161F0BE15F2}" dt="2024-02-28T19:34:37.665" v="9614" actId="478"/>
          <ac:picMkLst>
            <pc:docMk/>
            <pc:sldMk cId="230308643" sldId="635"/>
            <ac:picMk id="19" creationId="{C0CAD312-6A93-113E-7238-9B4CFDC12BE1}"/>
          </ac:picMkLst>
        </pc:picChg>
        <pc:picChg chg="add mod">
          <ac:chgData name="Richard Chalk" userId="287f8aa4f4de1d19" providerId="LiveId" clId="{55E7E3B9-B10D-4359-B24D-A161F0BE15F2}" dt="2024-02-28T19:39:57.514" v="9671" actId="1076"/>
          <ac:picMkLst>
            <pc:docMk/>
            <pc:sldMk cId="230308643" sldId="635"/>
            <ac:picMk id="2050" creationId="{35CF0B5B-FAF2-E54C-1924-5CD7F4065FAC}"/>
          </ac:picMkLst>
        </pc:picChg>
        <pc:picChg chg="del">
          <ac:chgData name="Richard Chalk" userId="287f8aa4f4de1d19" providerId="LiveId" clId="{55E7E3B9-B10D-4359-B24D-A161F0BE15F2}" dt="2024-02-20T05:28:42.419" v="801" actId="478"/>
          <ac:picMkLst>
            <pc:docMk/>
            <pc:sldMk cId="230308643" sldId="635"/>
            <ac:picMk id="2050" creationId="{6D77791D-13E5-12EB-AE37-B1E9C8EFC7B9}"/>
          </ac:picMkLst>
        </pc:picChg>
        <pc:picChg chg="add mod">
          <ac:chgData name="Richard Chalk" userId="287f8aa4f4de1d19" providerId="LiveId" clId="{55E7E3B9-B10D-4359-B24D-A161F0BE15F2}" dt="2024-02-28T19:40:18.486" v="9684" actId="1038"/>
          <ac:picMkLst>
            <pc:docMk/>
            <pc:sldMk cId="230308643" sldId="635"/>
            <ac:picMk id="2052" creationId="{6AFF66BA-FBB9-4F1F-816B-A5B3ED3A7ED2}"/>
          </ac:picMkLst>
        </pc:picChg>
        <pc:picChg chg="add mod">
          <ac:chgData name="Richard Chalk" userId="287f8aa4f4de1d19" providerId="LiveId" clId="{55E7E3B9-B10D-4359-B24D-A161F0BE15F2}" dt="2024-02-28T19:40:53.213" v="9687" actId="1076"/>
          <ac:picMkLst>
            <pc:docMk/>
            <pc:sldMk cId="230308643" sldId="635"/>
            <ac:picMk id="2054" creationId="{E64CE7ED-2806-D5BF-F1F6-937DF6760F31}"/>
          </ac:picMkLst>
        </pc:picChg>
        <pc:picChg chg="add mod">
          <ac:chgData name="Richard Chalk" userId="287f8aa4f4de1d19" providerId="LiveId" clId="{55E7E3B9-B10D-4359-B24D-A161F0BE15F2}" dt="2024-02-28T19:47:04.958" v="10035" actId="1038"/>
          <ac:picMkLst>
            <pc:docMk/>
            <pc:sldMk cId="230308643" sldId="635"/>
            <ac:picMk id="2056" creationId="{43A50581-E237-AE29-8FF6-723E63FBCABF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4" creationId="{0DCC2079-B0E0-6D9F-76DC-B33AB91EE764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6" creationId="{B4577543-4852-5F9E-4920-7F72F7262105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8" creationId="{3E30A77F-3173-633F-58CF-016961FDCA93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80" creationId="{68F8BA00-F0BF-7BC9-580E-4FBBC678FB1E}"/>
          </ac:picMkLst>
        </pc:picChg>
        <pc:picChg chg="add del mod">
          <ac:chgData name="Richard Chalk" userId="287f8aa4f4de1d19" providerId="LiveId" clId="{55E7E3B9-B10D-4359-B24D-A161F0BE15F2}" dt="2024-02-28T19:34:32.770" v="9611" actId="478"/>
          <ac:picMkLst>
            <pc:docMk/>
            <pc:sldMk cId="230308643" sldId="635"/>
            <ac:picMk id="3082" creationId="{F30FE4E5-2C48-AD0A-E951-DC913D1E3D42}"/>
          </ac:picMkLst>
        </pc:picChg>
      </pc:sldChg>
      <pc:sldChg chg="addSp delSp modSp add mod">
        <pc:chgData name="Richard Chalk" userId="287f8aa4f4de1d19" providerId="LiveId" clId="{55E7E3B9-B10D-4359-B24D-A161F0BE15F2}" dt="2024-02-20T05:41:24.194" v="1391" actId="20577"/>
        <pc:sldMkLst>
          <pc:docMk/>
          <pc:sldMk cId="3619668104" sldId="636"/>
        </pc:sldMkLst>
        <pc:spChg chg="mod">
          <ac:chgData name="Richard Chalk" userId="287f8aa4f4de1d19" providerId="LiveId" clId="{55E7E3B9-B10D-4359-B24D-A161F0BE15F2}" dt="2024-02-20T05:39:26.222" v="1251" actId="554"/>
          <ac:spMkLst>
            <pc:docMk/>
            <pc:sldMk cId="3619668104" sldId="636"/>
            <ac:spMk id="2" creationId="{19521851-2001-76BA-67BC-A60BB68F2977}"/>
          </ac:spMkLst>
        </pc:spChg>
        <pc:spChg chg="del">
          <ac:chgData name="Richard Chalk" userId="287f8aa4f4de1d19" providerId="LiveId" clId="{55E7E3B9-B10D-4359-B24D-A161F0BE15F2}" dt="2024-02-20T05:39:03.177" v="1247" actId="478"/>
          <ac:spMkLst>
            <pc:docMk/>
            <pc:sldMk cId="3619668104" sldId="636"/>
            <ac:spMk id="10" creationId="{0B8CE211-FADF-84A4-DCDD-C7429EEAC288}"/>
          </ac:spMkLst>
        </pc:spChg>
        <pc:spChg chg="add mod">
          <ac:chgData name="Richard Chalk" userId="287f8aa4f4de1d19" providerId="LiveId" clId="{55E7E3B9-B10D-4359-B24D-A161F0BE15F2}" dt="2024-02-20T05:41:24.194" v="1391" actId="20577"/>
          <ac:spMkLst>
            <pc:docMk/>
            <pc:sldMk cId="3619668104" sldId="636"/>
            <ac:spMk id="11" creationId="{193DBE62-B972-739D-A49F-786426AEB0E9}"/>
          </ac:spMkLst>
        </pc:spChg>
        <pc:spChg chg="del">
          <ac:chgData name="Richard Chalk" userId="287f8aa4f4de1d19" providerId="LiveId" clId="{55E7E3B9-B10D-4359-B24D-A161F0BE15F2}" dt="2024-02-20T05:39:01.604" v="1246" actId="478"/>
          <ac:spMkLst>
            <pc:docMk/>
            <pc:sldMk cId="3619668104" sldId="636"/>
            <ac:spMk id="15" creationId="{395C98AA-11D2-7AE7-49F1-9121512E576F}"/>
          </ac:spMkLst>
        </pc:spChg>
        <pc:spChg chg="del">
          <ac:chgData name="Richard Chalk" userId="287f8aa4f4de1d19" providerId="LiveId" clId="{55E7E3B9-B10D-4359-B24D-A161F0BE15F2}" dt="2024-02-20T05:39:04.952" v="1248" actId="478"/>
          <ac:spMkLst>
            <pc:docMk/>
            <pc:sldMk cId="3619668104" sldId="636"/>
            <ac:spMk id="16" creationId="{ADE6963A-5C46-672A-AFFE-8D7458137463}"/>
          </ac:spMkLst>
        </pc:spChg>
        <pc:spChg chg="del">
          <ac:chgData name="Richard Chalk" userId="287f8aa4f4de1d19" providerId="LiveId" clId="{55E7E3B9-B10D-4359-B24D-A161F0BE15F2}" dt="2024-02-20T05:38:59.698" v="1245" actId="478"/>
          <ac:spMkLst>
            <pc:docMk/>
            <pc:sldMk cId="3619668104" sldId="636"/>
            <ac:spMk id="17" creationId="{8C2B94A9-DEFE-97C2-07D5-C9C205673CA2}"/>
          </ac:spMkLst>
        </pc:spChg>
        <pc:picChg chg="add mod">
          <ac:chgData name="Richard Chalk" userId="287f8aa4f4de1d19" providerId="LiveId" clId="{55E7E3B9-B10D-4359-B24D-A161F0BE15F2}" dt="2024-02-20T05:38:35.946" v="1217" actId="1035"/>
          <ac:picMkLst>
            <pc:docMk/>
            <pc:sldMk cId="3619668104" sldId="636"/>
            <ac:picMk id="3" creationId="{13FF04D5-F38D-A16A-D72E-F965EBCF47C9}"/>
          </ac:picMkLst>
        </pc:picChg>
        <pc:picChg chg="del">
          <ac:chgData name="Richard Chalk" userId="287f8aa4f4de1d19" providerId="LiveId" clId="{55E7E3B9-B10D-4359-B24D-A161F0BE15F2}" dt="2024-02-20T05:37:24.601" v="1130" actId="478"/>
          <ac:picMkLst>
            <pc:docMk/>
            <pc:sldMk cId="3619668104" sldId="636"/>
            <ac:picMk id="9" creationId="{1B80884E-F276-018D-E2EE-3F34D1E6C528}"/>
          </ac:picMkLst>
        </pc:picChg>
        <pc:picChg chg="add mod">
          <ac:chgData name="Richard Chalk" userId="287f8aa4f4de1d19" providerId="LiveId" clId="{55E7E3B9-B10D-4359-B24D-A161F0BE15F2}" dt="2024-02-20T05:41:19.643" v="1366" actId="1035"/>
          <ac:picMkLst>
            <pc:docMk/>
            <pc:sldMk cId="3619668104" sldId="636"/>
            <ac:picMk id="12" creationId="{6F21366C-A697-0288-8286-AE0973A51F21}"/>
          </ac:picMkLst>
        </pc:picChg>
        <pc:picChg chg="mod">
          <ac:chgData name="Richard Chalk" userId="287f8aa4f4de1d19" providerId="LiveId" clId="{55E7E3B9-B10D-4359-B24D-A161F0BE15F2}" dt="2024-02-20T05:39:47.460" v="1258" actId="167"/>
          <ac:picMkLst>
            <pc:docMk/>
            <pc:sldMk cId="3619668104" sldId="636"/>
            <ac:picMk id="3074" creationId="{2F81FA16-5124-C090-2C6F-541461E30459}"/>
          </ac:picMkLst>
        </pc:picChg>
        <pc:picChg chg="mod">
          <ac:chgData name="Richard Chalk" userId="287f8aa4f4de1d19" providerId="LiveId" clId="{55E7E3B9-B10D-4359-B24D-A161F0BE15F2}" dt="2024-02-20T05:39:52.590" v="1262" actId="1036"/>
          <ac:picMkLst>
            <pc:docMk/>
            <pc:sldMk cId="3619668104" sldId="636"/>
            <ac:picMk id="3076" creationId="{B5E312F7-65D0-7FD8-1CE2-524FC6FB70A4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78" creationId="{72161DA7-53C1-E567-FD84-6470C5FCF99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0" creationId="{405A09B2-618C-31B6-0A4F-AB150BFE684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2" creationId="{6E1233CA-574D-5033-8A13-890FDC3DAE62}"/>
          </ac:picMkLst>
        </pc:picChg>
      </pc:sldChg>
      <pc:sldChg chg="addSp delSp modSp add mod">
        <pc:chgData name="Richard Chalk" userId="287f8aa4f4de1d19" providerId="LiveId" clId="{55E7E3B9-B10D-4359-B24D-A161F0BE15F2}" dt="2024-02-20T05:46:31.006" v="1885" actId="14100"/>
        <pc:sldMkLst>
          <pc:docMk/>
          <pc:sldMk cId="2748712550" sldId="637"/>
        </pc:sldMkLst>
        <pc:spChg chg="mod ord">
          <ac:chgData name="Richard Chalk" userId="287f8aa4f4de1d19" providerId="LiveId" clId="{55E7E3B9-B10D-4359-B24D-A161F0BE15F2}" dt="2024-02-20T05:43:36.475" v="1626" actId="113"/>
          <ac:spMkLst>
            <pc:docMk/>
            <pc:sldMk cId="2748712550" sldId="637"/>
            <ac:spMk id="2" creationId="{2ED7E3C9-E610-C2AE-43E1-3011D82E46CB}"/>
          </ac:spMkLst>
        </pc:spChg>
        <pc:spChg chg="mod">
          <ac:chgData name="Richard Chalk" userId="287f8aa4f4de1d19" providerId="LiveId" clId="{55E7E3B9-B10D-4359-B24D-A161F0BE15F2}" dt="2024-02-20T05:46:31.006" v="1885" actId="14100"/>
          <ac:spMkLst>
            <pc:docMk/>
            <pc:sldMk cId="2748712550" sldId="637"/>
            <ac:spMk id="11" creationId="{BABD7D60-8EE9-F4C7-AB35-E6923CB85FED}"/>
          </ac:spMkLst>
        </pc:spChg>
        <pc:picChg chg="mod">
          <ac:chgData name="Richard Chalk" userId="287f8aa4f4de1d19" providerId="LiveId" clId="{55E7E3B9-B10D-4359-B24D-A161F0BE15F2}" dt="2024-02-20T05:42:35.066" v="1492" actId="1035"/>
          <ac:picMkLst>
            <pc:docMk/>
            <pc:sldMk cId="2748712550" sldId="637"/>
            <ac:picMk id="3" creationId="{B65B4706-E416-4EBB-412F-887D2F7AE5AD}"/>
          </ac:picMkLst>
        </pc:picChg>
        <pc:picChg chg="add mod">
          <ac:chgData name="Richard Chalk" userId="287f8aa4f4de1d19" providerId="LiveId" clId="{55E7E3B9-B10D-4359-B24D-A161F0BE15F2}" dt="2024-02-20T05:41:49.395" v="1399" actId="1038"/>
          <ac:picMkLst>
            <pc:docMk/>
            <pc:sldMk cId="2748712550" sldId="637"/>
            <ac:picMk id="9" creationId="{D3084B88-933D-F477-453C-41C1E5D3856A}"/>
          </ac:picMkLst>
        </pc:picChg>
        <pc:picChg chg="add mod">
          <ac:chgData name="Richard Chalk" userId="287f8aa4f4de1d19" providerId="LiveId" clId="{55E7E3B9-B10D-4359-B24D-A161F0BE15F2}" dt="2024-02-20T05:45:18.228" v="1758" actId="14100"/>
          <ac:picMkLst>
            <pc:docMk/>
            <pc:sldMk cId="2748712550" sldId="637"/>
            <ac:picMk id="10" creationId="{1E5378B8-DABD-693C-E51F-8F5B180DD7DB}"/>
          </ac:picMkLst>
        </pc:picChg>
        <pc:picChg chg="mod">
          <ac:chgData name="Richard Chalk" userId="287f8aa4f4de1d19" providerId="LiveId" clId="{55E7E3B9-B10D-4359-B24D-A161F0BE15F2}" dt="2024-02-20T05:44:58.360" v="1755" actId="1036"/>
          <ac:picMkLst>
            <pc:docMk/>
            <pc:sldMk cId="2748712550" sldId="637"/>
            <ac:picMk id="12" creationId="{83DA3002-9C1C-FF5A-5A1A-C39BB0AA83B2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4" creationId="{E7FD4AD1-1656-36FD-29F5-8D91417D1411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6" creationId="{3297378E-85ED-D40A-7943-F79C25CA1060}"/>
          </ac:picMkLst>
        </pc:picChg>
      </pc:sldChg>
      <pc:sldChg chg="addSp delSp modSp add mod">
        <pc:chgData name="Richard Chalk" userId="287f8aa4f4de1d19" providerId="LiveId" clId="{55E7E3B9-B10D-4359-B24D-A161F0BE15F2}" dt="2024-02-20T06:01:35.516" v="2227" actId="14100"/>
        <pc:sldMkLst>
          <pc:docMk/>
          <pc:sldMk cId="1488974394" sldId="638"/>
        </pc:sldMkLst>
        <pc:spChg chg="mod">
          <ac:chgData name="Richard Chalk" userId="287f8aa4f4de1d19" providerId="LiveId" clId="{55E7E3B9-B10D-4359-B24D-A161F0BE15F2}" dt="2024-02-20T05:52:01.277" v="1998" actId="113"/>
          <ac:spMkLst>
            <pc:docMk/>
            <pc:sldMk cId="1488974394" sldId="638"/>
            <ac:spMk id="2" creationId="{F9E6E77C-C2CC-8B32-331F-C7419ECBFB0C}"/>
          </ac:spMkLst>
        </pc:spChg>
        <pc:spChg chg="del">
          <ac:chgData name="Richard Chalk" userId="287f8aa4f4de1d19" providerId="LiveId" clId="{55E7E3B9-B10D-4359-B24D-A161F0BE15F2}" dt="2024-02-20T05:47:02.113" v="1888" actId="478"/>
          <ac:spMkLst>
            <pc:docMk/>
            <pc:sldMk cId="1488974394" sldId="638"/>
            <ac:spMk id="11" creationId="{18ED7244-B7A5-1633-48A1-D74C241ACB97}"/>
          </ac:spMkLst>
        </pc:spChg>
        <pc:spChg chg="add mod">
          <ac:chgData name="Richard Chalk" userId="287f8aa4f4de1d19" providerId="LiveId" clId="{55E7E3B9-B10D-4359-B24D-A161F0BE15F2}" dt="2024-02-20T06:01:00.989" v="2223" actId="207"/>
          <ac:spMkLst>
            <pc:docMk/>
            <pc:sldMk cId="1488974394" sldId="638"/>
            <ac:spMk id="15" creationId="{FBA2D00A-4A9C-5E1F-2CA8-AC3622673D55}"/>
          </ac:spMkLst>
        </pc:spChg>
        <pc:picChg chg="del">
          <ac:chgData name="Richard Chalk" userId="287f8aa4f4de1d19" providerId="LiveId" clId="{55E7E3B9-B10D-4359-B24D-A161F0BE15F2}" dt="2024-02-20T05:47:17.997" v="1892" actId="478"/>
          <ac:picMkLst>
            <pc:docMk/>
            <pc:sldMk cId="1488974394" sldId="638"/>
            <ac:picMk id="9" creationId="{D5C11584-F5A1-962F-F059-BAC316B12DD7}"/>
          </ac:picMkLst>
        </pc:picChg>
        <pc:picChg chg="del">
          <ac:chgData name="Richard Chalk" userId="287f8aa4f4de1d19" providerId="LiveId" clId="{55E7E3B9-B10D-4359-B24D-A161F0BE15F2}" dt="2024-02-20T05:46:59.542" v="1887" actId="478"/>
          <ac:picMkLst>
            <pc:docMk/>
            <pc:sldMk cId="1488974394" sldId="638"/>
            <ac:picMk id="10" creationId="{F05B4B04-1082-FD74-993F-E57F076DC424}"/>
          </ac:picMkLst>
        </pc:picChg>
        <pc:picChg chg="del">
          <ac:chgData name="Richard Chalk" userId="287f8aa4f4de1d19" providerId="LiveId" clId="{55E7E3B9-B10D-4359-B24D-A161F0BE15F2}" dt="2024-02-20T05:47:04.919" v="1889" actId="478"/>
          <ac:picMkLst>
            <pc:docMk/>
            <pc:sldMk cId="1488974394" sldId="638"/>
            <ac:picMk id="12" creationId="{F73B8571-53FE-C040-01B7-6A4DABC063CD}"/>
          </ac:picMkLst>
        </pc:picChg>
        <pc:picChg chg="add mod">
          <ac:chgData name="Richard Chalk" userId="287f8aa4f4de1d19" providerId="LiveId" clId="{55E7E3B9-B10D-4359-B24D-A161F0BE15F2}" dt="2024-02-20T05:47:10.341" v="1891" actId="1076"/>
          <ac:picMkLst>
            <pc:docMk/>
            <pc:sldMk cId="1488974394" sldId="638"/>
            <ac:picMk id="13" creationId="{9311B804-F217-B58C-B7E7-11C90EBBA301}"/>
          </ac:picMkLst>
        </pc:picChg>
        <pc:picChg chg="add mod">
          <ac:chgData name="Richard Chalk" userId="287f8aa4f4de1d19" providerId="LiveId" clId="{55E7E3B9-B10D-4359-B24D-A161F0BE15F2}" dt="2024-02-20T05:48:19.712" v="1995" actId="1038"/>
          <ac:picMkLst>
            <pc:docMk/>
            <pc:sldMk cId="1488974394" sldId="638"/>
            <ac:picMk id="14" creationId="{2FB58793-9E54-A29A-A3D9-5376F0905F29}"/>
          </ac:picMkLst>
        </pc:picChg>
        <pc:picChg chg="add mod">
          <ac:chgData name="Richard Chalk" userId="287f8aa4f4de1d19" providerId="LiveId" clId="{55E7E3B9-B10D-4359-B24D-A161F0BE15F2}" dt="2024-02-20T05:52:52.855" v="2106" actId="1036"/>
          <ac:picMkLst>
            <pc:docMk/>
            <pc:sldMk cId="1488974394" sldId="638"/>
            <ac:picMk id="16" creationId="{4B0B640A-964B-8A7C-33A9-F05B4D60EEA0}"/>
          </ac:picMkLst>
        </pc:picChg>
        <pc:picChg chg="add del mod">
          <ac:chgData name="Richard Chalk" userId="287f8aa4f4de1d19" providerId="LiveId" clId="{55E7E3B9-B10D-4359-B24D-A161F0BE15F2}" dt="2024-02-20T05:53:44.673" v="2112" actId="478"/>
          <ac:picMkLst>
            <pc:docMk/>
            <pc:sldMk cId="1488974394" sldId="638"/>
            <ac:picMk id="18" creationId="{DDEF0828-CB17-E83B-27E6-886ED064B436}"/>
          </ac:picMkLst>
        </pc:picChg>
        <pc:picChg chg="add mod">
          <ac:chgData name="Richard Chalk" userId="287f8aa4f4de1d19" providerId="LiveId" clId="{55E7E3B9-B10D-4359-B24D-A161F0BE15F2}" dt="2024-02-20T05:54:46.208" v="2122" actId="1076"/>
          <ac:picMkLst>
            <pc:docMk/>
            <pc:sldMk cId="1488974394" sldId="638"/>
            <ac:picMk id="19" creationId="{9D1B0FA7-1136-C44F-1014-9AE2D3B789BB}"/>
          </ac:picMkLst>
        </pc:picChg>
        <pc:picChg chg="add mod">
          <ac:chgData name="Richard Chalk" userId="287f8aa4f4de1d19" providerId="LiveId" clId="{55E7E3B9-B10D-4359-B24D-A161F0BE15F2}" dt="2024-02-20T05:54:57.486" v="2124" actId="1076"/>
          <ac:picMkLst>
            <pc:docMk/>
            <pc:sldMk cId="1488974394" sldId="638"/>
            <ac:picMk id="20" creationId="{125591E7-3128-078F-346C-6CBBD97FAAC9}"/>
          </ac:picMkLst>
        </pc:picChg>
        <pc:picChg chg="add mod">
          <ac:chgData name="Richard Chalk" userId="287f8aa4f4de1d19" providerId="LiveId" clId="{55E7E3B9-B10D-4359-B24D-A161F0BE15F2}" dt="2024-02-20T05:55:03.879" v="2128" actId="1076"/>
          <ac:picMkLst>
            <pc:docMk/>
            <pc:sldMk cId="1488974394" sldId="638"/>
            <ac:picMk id="21" creationId="{F7C541CB-6470-4806-9026-9530925C23E9}"/>
          </ac:picMkLst>
        </pc:picChg>
        <pc:picChg chg="add mod">
          <ac:chgData name="Richard Chalk" userId="287f8aa4f4de1d19" providerId="LiveId" clId="{55E7E3B9-B10D-4359-B24D-A161F0BE15F2}" dt="2024-02-20T05:55:07.747" v="2130" actId="1076"/>
          <ac:picMkLst>
            <pc:docMk/>
            <pc:sldMk cId="1488974394" sldId="638"/>
            <ac:picMk id="22" creationId="{7FBF598E-D450-73AA-7957-9148299B2FAC}"/>
          </ac:picMkLst>
        </pc:picChg>
        <pc:picChg chg="add mod">
          <ac:chgData name="Richard Chalk" userId="287f8aa4f4de1d19" providerId="LiveId" clId="{55E7E3B9-B10D-4359-B24D-A161F0BE15F2}" dt="2024-02-20T05:55:19.858" v="2135" actId="1035"/>
          <ac:picMkLst>
            <pc:docMk/>
            <pc:sldMk cId="1488974394" sldId="638"/>
            <ac:picMk id="23" creationId="{F979A8E8-05CF-08D0-948C-2E2EF1F0577C}"/>
          </ac:picMkLst>
        </pc:picChg>
        <pc:picChg chg="add mod">
          <ac:chgData name="Richard Chalk" userId="287f8aa4f4de1d19" providerId="LiveId" clId="{55E7E3B9-B10D-4359-B24D-A161F0BE15F2}" dt="2024-02-20T05:55:30.312" v="2137" actId="1076"/>
          <ac:picMkLst>
            <pc:docMk/>
            <pc:sldMk cId="1488974394" sldId="638"/>
            <ac:picMk id="24" creationId="{0CDEF3A9-9D81-2D3C-530E-88B901E2BD3A}"/>
          </ac:picMkLst>
        </pc:picChg>
        <pc:picChg chg="add del">
          <ac:chgData name="Richard Chalk" userId="287f8aa4f4de1d19" providerId="LiveId" clId="{55E7E3B9-B10D-4359-B24D-A161F0BE15F2}" dt="2024-02-20T05:53:33.908" v="2108" actId="478"/>
          <ac:picMkLst>
            <pc:docMk/>
            <pc:sldMk cId="1488974394" sldId="638"/>
            <ac:picMk id="4098" creationId="{3ED4A2F3-7598-C844-5429-6C747FC7EEF2}"/>
          </ac:picMkLst>
        </pc:picChg>
        <pc:picChg chg="add del mod">
          <ac:chgData name="Richard Chalk" userId="287f8aa4f4de1d19" providerId="LiveId" clId="{55E7E3B9-B10D-4359-B24D-A161F0BE15F2}" dt="2024-02-20T05:53:55.646" v="2115" actId="478"/>
          <ac:picMkLst>
            <pc:docMk/>
            <pc:sldMk cId="1488974394" sldId="638"/>
            <ac:picMk id="4100" creationId="{EA338276-6DC0-BB00-1552-D6B58A2565DB}"/>
          </ac:picMkLst>
        </pc:picChg>
        <pc:picChg chg="add mod">
          <ac:chgData name="Richard Chalk" userId="287f8aa4f4de1d19" providerId="LiveId" clId="{55E7E3B9-B10D-4359-B24D-A161F0BE15F2}" dt="2024-02-20T05:54:16.619" v="2118" actId="1076"/>
          <ac:picMkLst>
            <pc:docMk/>
            <pc:sldMk cId="1488974394" sldId="638"/>
            <ac:picMk id="4102" creationId="{021E83DC-641B-E72A-EA6D-67F77594D5DE}"/>
          </ac:picMkLst>
        </pc:picChg>
        <pc:picChg chg="add mod">
          <ac:chgData name="Richard Chalk" userId="287f8aa4f4de1d19" providerId="LiveId" clId="{55E7E3B9-B10D-4359-B24D-A161F0BE15F2}" dt="2024-02-20T06:01:35.516" v="2227" actId="14100"/>
          <ac:picMkLst>
            <pc:docMk/>
            <pc:sldMk cId="1488974394" sldId="638"/>
            <ac:picMk id="4104" creationId="{ADF499F4-282D-A0CE-41C3-EBED8869C04A}"/>
          </ac:picMkLst>
        </pc:picChg>
      </pc:sldChg>
      <pc:sldChg chg="addSp delSp modSp add del mod">
        <pc:chgData name="Richard Chalk" userId="287f8aa4f4de1d19" providerId="LiveId" clId="{55E7E3B9-B10D-4359-B24D-A161F0BE15F2}" dt="2024-02-20T06:35:30.166" v="2463" actId="47"/>
        <pc:sldMkLst>
          <pc:docMk/>
          <pc:sldMk cId="1505702217" sldId="639"/>
        </pc:sldMkLst>
        <pc:spChg chg="mod">
          <ac:chgData name="Richard Chalk" userId="287f8aa4f4de1d19" providerId="LiveId" clId="{55E7E3B9-B10D-4359-B24D-A161F0BE15F2}" dt="2024-02-20T05:56:56.030" v="2175" actId="20577"/>
          <ac:spMkLst>
            <pc:docMk/>
            <pc:sldMk cId="1505702217" sldId="639"/>
            <ac:spMk id="7" creationId="{27282D8E-06B2-DB6C-8F67-A78B7027D39D}"/>
          </ac:spMkLst>
        </pc:spChg>
        <pc:spChg chg="add del">
          <ac:chgData name="Richard Chalk" userId="287f8aa4f4de1d19" providerId="LiveId" clId="{55E7E3B9-B10D-4359-B24D-A161F0BE15F2}" dt="2024-02-20T06:29:40.603" v="2230" actId="478"/>
          <ac:spMkLst>
            <pc:docMk/>
            <pc:sldMk cId="1505702217" sldId="639"/>
            <ac:spMk id="9" creationId="{98EB35EC-F996-A3CD-A8A5-A478A584C36B}"/>
          </ac:spMkLst>
        </pc:spChg>
      </pc:sldChg>
      <pc:sldChg chg="modSp add mod">
        <pc:chgData name="Richard Chalk" userId="287f8aa4f4de1d19" providerId="LiveId" clId="{55E7E3B9-B10D-4359-B24D-A161F0BE15F2}" dt="2024-02-20T05:56:39.232" v="2166" actId="20577"/>
        <pc:sldMkLst>
          <pc:docMk/>
          <pc:sldMk cId="2429607484" sldId="640"/>
        </pc:sldMkLst>
        <pc:spChg chg="mod">
          <ac:chgData name="Richard Chalk" userId="287f8aa4f4de1d19" providerId="LiveId" clId="{55E7E3B9-B10D-4359-B24D-A161F0BE15F2}" dt="2024-02-20T05:56:39.232" v="2166" actId="20577"/>
          <ac:spMkLst>
            <pc:docMk/>
            <pc:sldMk cId="2429607484" sldId="640"/>
            <ac:spMk id="118" creationId="{FBE14242-6703-C08D-028E-ECB22D280C64}"/>
          </ac:spMkLst>
        </pc:spChg>
      </pc:sldChg>
      <pc:sldChg chg="addSp delSp modSp add mod modNotesTx">
        <pc:chgData name="Richard Chalk" userId="287f8aa4f4de1d19" providerId="LiveId" clId="{55E7E3B9-B10D-4359-B24D-A161F0BE15F2}" dt="2024-02-20T08:33:06.547" v="2753" actId="207"/>
        <pc:sldMkLst>
          <pc:docMk/>
          <pc:sldMk cId="3377948885" sldId="641"/>
        </pc:sldMkLst>
        <pc:spChg chg="mod ord">
          <ac:chgData name="Richard Chalk" userId="287f8aa4f4de1d19" providerId="LiveId" clId="{55E7E3B9-B10D-4359-B24D-A161F0BE15F2}" dt="2024-02-20T08:33:06.547" v="2753" actId="207"/>
          <ac:spMkLst>
            <pc:docMk/>
            <pc:sldMk cId="3377948885" sldId="641"/>
            <ac:spMk id="2" creationId="{30C43EDF-A468-E736-4E52-87CD82ABBFB6}"/>
          </ac:spMkLst>
        </pc:spChg>
        <pc:spChg chg="mod">
          <ac:chgData name="Richard Chalk" userId="287f8aa4f4de1d19" providerId="LiveId" clId="{55E7E3B9-B10D-4359-B24D-A161F0BE15F2}" dt="2024-02-20T08:32:53.864" v="2752" actId="6549"/>
          <ac:spMkLst>
            <pc:docMk/>
            <pc:sldMk cId="3377948885" sldId="641"/>
            <ac:spMk id="7" creationId="{3834A8CF-E37B-946D-8812-B639C4526269}"/>
          </ac:spMkLst>
        </pc:spChg>
        <pc:spChg chg="del">
          <ac:chgData name="Richard Chalk" userId="287f8aa4f4de1d19" providerId="LiveId" clId="{55E7E3B9-B10D-4359-B24D-A161F0BE15F2}" dt="2024-02-20T06:36:59.865" v="2464" actId="478"/>
          <ac:spMkLst>
            <pc:docMk/>
            <pc:sldMk cId="3377948885" sldId="641"/>
            <ac:spMk id="9" creationId="{330A842F-A71C-537B-58A2-965B5A4D6E4D}"/>
          </ac:spMkLst>
        </pc:spChg>
        <pc:spChg chg="mod">
          <ac:chgData name="Richard Chalk" userId="287f8aa4f4de1d19" providerId="LiveId" clId="{55E7E3B9-B10D-4359-B24D-A161F0BE15F2}" dt="2024-02-20T08:26:29.332" v="2751" actId="207"/>
          <ac:spMkLst>
            <pc:docMk/>
            <pc:sldMk cId="3377948885" sldId="641"/>
            <ac:spMk id="11" creationId="{ADF08E06-2413-1733-A25F-D94758AED07A}"/>
          </ac:spMkLst>
        </pc:spChg>
        <pc:picChg chg="del">
          <ac:chgData name="Richard Chalk" userId="287f8aa4f4de1d19" providerId="LiveId" clId="{55E7E3B9-B10D-4359-B24D-A161F0BE15F2}" dt="2024-02-20T06:37:06.515" v="2466" actId="478"/>
          <ac:picMkLst>
            <pc:docMk/>
            <pc:sldMk cId="3377948885" sldId="641"/>
            <ac:picMk id="3" creationId="{AD821733-99F9-B925-AFA2-B164A59EE5D8}"/>
          </ac:picMkLst>
        </pc:picChg>
        <pc:picChg chg="del">
          <ac:chgData name="Richard Chalk" userId="287f8aa4f4de1d19" providerId="LiveId" clId="{55E7E3B9-B10D-4359-B24D-A161F0BE15F2}" dt="2024-02-20T06:38:37.906" v="2490" actId="478"/>
          <ac:picMkLst>
            <pc:docMk/>
            <pc:sldMk cId="3377948885" sldId="641"/>
            <ac:picMk id="12" creationId="{7F6B3D42-8232-2D23-573B-AAA2FD6EDAD6}"/>
          </ac:picMkLst>
        </pc:picChg>
        <pc:picChg chg="del">
          <ac:chgData name="Richard Chalk" userId="287f8aa4f4de1d19" providerId="LiveId" clId="{55E7E3B9-B10D-4359-B24D-A161F0BE15F2}" dt="2024-02-20T06:37:15.574" v="2470" actId="478"/>
          <ac:picMkLst>
            <pc:docMk/>
            <pc:sldMk cId="3377948885" sldId="641"/>
            <ac:picMk id="3074" creationId="{AAC8F524-979E-7031-FF41-AF5F481C8A55}"/>
          </ac:picMkLst>
        </pc:picChg>
        <pc:picChg chg="del">
          <ac:chgData name="Richard Chalk" userId="287f8aa4f4de1d19" providerId="LiveId" clId="{55E7E3B9-B10D-4359-B24D-A161F0BE15F2}" dt="2024-02-20T06:38:32.786" v="2488" actId="478"/>
          <ac:picMkLst>
            <pc:docMk/>
            <pc:sldMk cId="3377948885" sldId="641"/>
            <ac:picMk id="3076" creationId="{E05E12FB-EDC6-72C9-3CA7-338022D2C0F3}"/>
          </ac:picMkLst>
        </pc:picChg>
        <pc:picChg chg="add del">
          <ac:chgData name="Richard Chalk" userId="287f8aa4f4de1d19" providerId="LiveId" clId="{55E7E3B9-B10D-4359-B24D-A161F0BE15F2}" dt="2024-02-20T06:39:32.318" v="2502" actId="478"/>
          <ac:picMkLst>
            <pc:docMk/>
            <pc:sldMk cId="3377948885" sldId="641"/>
            <ac:picMk id="11266" creationId="{5D157290-7335-A5C0-ECD5-8005FC869C9D}"/>
          </ac:picMkLst>
        </pc:picChg>
        <pc:picChg chg="add mod">
          <ac:chgData name="Richard Chalk" userId="287f8aa4f4de1d19" providerId="LiveId" clId="{55E7E3B9-B10D-4359-B24D-A161F0BE15F2}" dt="2024-02-20T06:39:47.505" v="2512" actId="1076"/>
          <ac:picMkLst>
            <pc:docMk/>
            <pc:sldMk cId="3377948885" sldId="641"/>
            <ac:picMk id="11268" creationId="{95809487-8745-E7EA-FA65-F71161B55110}"/>
          </ac:picMkLst>
        </pc:picChg>
      </pc:sldChg>
      <pc:sldChg chg="modSp add del mod">
        <pc:chgData name="Richard Chalk" userId="287f8aa4f4de1d19" providerId="LiveId" clId="{55E7E3B9-B10D-4359-B24D-A161F0BE15F2}" dt="2024-02-21T05:35:45.718" v="3381" actId="47"/>
        <pc:sldMkLst>
          <pc:docMk/>
          <pc:sldMk cId="74805548" sldId="642"/>
        </pc:sldMkLst>
        <pc:spChg chg="mod">
          <ac:chgData name="Richard Chalk" userId="287f8aa4f4de1d19" providerId="LiveId" clId="{55E7E3B9-B10D-4359-B24D-A161F0BE15F2}" dt="2024-02-20T05:57:58.149" v="2187" actId="20577"/>
          <ac:spMkLst>
            <pc:docMk/>
            <pc:sldMk cId="74805548" sldId="642"/>
            <ac:spMk id="7" creationId="{B595B058-515D-6DCD-BE6F-3E909B0DAB03}"/>
          </ac:spMkLst>
        </pc:spChg>
      </pc:sldChg>
      <pc:sldChg chg="addSp delSp modSp add mod">
        <pc:chgData name="Richard Chalk" userId="287f8aa4f4de1d19" providerId="LiveId" clId="{55E7E3B9-B10D-4359-B24D-A161F0BE15F2}" dt="2024-02-21T05:51:44.354" v="3998" actId="1036"/>
        <pc:sldMkLst>
          <pc:docMk/>
          <pc:sldMk cId="1456782335" sldId="643"/>
        </pc:sldMkLst>
        <pc:spChg chg="mod ord">
          <ac:chgData name="Richard Chalk" userId="287f8aa4f4de1d19" providerId="LiveId" clId="{55E7E3B9-B10D-4359-B24D-A161F0BE15F2}" dt="2024-02-21T05:45:12.348" v="3630" actId="207"/>
          <ac:spMkLst>
            <pc:docMk/>
            <pc:sldMk cId="1456782335" sldId="643"/>
            <ac:spMk id="2" creationId="{37C85A76-2B36-92E0-4CD2-01D3D3CD242F}"/>
          </ac:spMkLst>
        </pc:spChg>
        <pc:spChg chg="mod">
          <ac:chgData name="Richard Chalk" userId="287f8aa4f4de1d19" providerId="LiveId" clId="{55E7E3B9-B10D-4359-B24D-A161F0BE15F2}" dt="2024-02-21T05:36:54.082" v="3396" actId="20577"/>
          <ac:spMkLst>
            <pc:docMk/>
            <pc:sldMk cId="1456782335" sldId="643"/>
            <ac:spMk id="7" creationId="{B582EB6A-FE48-D4C8-4E34-35423E37D405}"/>
          </ac:spMkLst>
        </pc:spChg>
        <pc:spChg chg="del">
          <ac:chgData name="Richard Chalk" userId="287f8aa4f4de1d19" providerId="LiveId" clId="{55E7E3B9-B10D-4359-B24D-A161F0BE15F2}" dt="2024-02-21T05:36:07.203" v="3382" actId="478"/>
          <ac:spMkLst>
            <pc:docMk/>
            <pc:sldMk cId="1456782335" sldId="643"/>
            <ac:spMk id="9" creationId="{4039BC8E-C348-86AD-5E68-129166D5E7AB}"/>
          </ac:spMkLst>
        </pc:spChg>
        <pc:spChg chg="mod">
          <ac:chgData name="Richard Chalk" userId="287f8aa4f4de1d19" providerId="LiveId" clId="{55E7E3B9-B10D-4359-B24D-A161F0BE15F2}" dt="2024-02-21T05:45:19.756" v="3631" actId="207"/>
          <ac:spMkLst>
            <pc:docMk/>
            <pc:sldMk cId="1456782335" sldId="643"/>
            <ac:spMk id="11" creationId="{73B217D2-5DEC-8AEB-B2F5-B91277DAAC70}"/>
          </ac:spMkLst>
        </pc:spChg>
        <pc:spChg chg="add mod">
          <ac:chgData name="Richard Chalk" userId="287f8aa4f4de1d19" providerId="LiveId" clId="{55E7E3B9-B10D-4359-B24D-A161F0BE15F2}" dt="2024-02-21T05:41:54.866" v="3538" actId="207"/>
          <ac:spMkLst>
            <pc:docMk/>
            <pc:sldMk cId="1456782335" sldId="643"/>
            <ac:spMk id="15" creationId="{9CD46EEA-2A29-A79C-F5CC-785449073190}"/>
          </ac:spMkLst>
        </pc:spChg>
        <pc:picChg chg="del">
          <ac:chgData name="Richard Chalk" userId="287f8aa4f4de1d19" providerId="LiveId" clId="{55E7E3B9-B10D-4359-B24D-A161F0BE15F2}" dt="2024-02-21T05:37:08.105" v="3403" actId="478"/>
          <ac:picMkLst>
            <pc:docMk/>
            <pc:sldMk cId="1456782335" sldId="643"/>
            <ac:picMk id="3" creationId="{DA838DFE-DAAF-7500-5BB4-F9FFC4E5458C}"/>
          </ac:picMkLst>
        </pc:picChg>
        <pc:picChg chg="add mod">
          <ac:chgData name="Richard Chalk" userId="287f8aa4f4de1d19" providerId="LiveId" clId="{55E7E3B9-B10D-4359-B24D-A161F0BE15F2}" dt="2024-02-21T05:37:26.993" v="3433" actId="1035"/>
          <ac:picMkLst>
            <pc:docMk/>
            <pc:sldMk cId="1456782335" sldId="643"/>
            <ac:picMk id="10" creationId="{BC9C434B-A267-478C-8534-CA8CDB7903E3}"/>
          </ac:picMkLst>
        </pc:picChg>
        <pc:picChg chg="del">
          <ac:chgData name="Richard Chalk" userId="287f8aa4f4de1d19" providerId="LiveId" clId="{55E7E3B9-B10D-4359-B24D-A161F0BE15F2}" dt="2024-02-21T05:37:07.266" v="3402" actId="478"/>
          <ac:picMkLst>
            <pc:docMk/>
            <pc:sldMk cId="1456782335" sldId="643"/>
            <ac:picMk id="12" creationId="{60C1731E-67EA-C8F6-0482-DF157BD688A4}"/>
          </ac:picMkLst>
        </pc:picChg>
        <pc:picChg chg="add mod">
          <ac:chgData name="Richard Chalk" userId="287f8aa4f4de1d19" providerId="LiveId" clId="{55E7E3B9-B10D-4359-B24D-A161F0BE15F2}" dt="2024-02-21T05:36:57.002" v="3398" actId="1037"/>
          <ac:picMkLst>
            <pc:docMk/>
            <pc:sldMk cId="1456782335" sldId="643"/>
            <ac:picMk id="13" creationId="{7E345BA0-9101-2E9A-EEB9-C594D4EF155C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6" creationId="{B5D17A7D-0E09-46B8-1C69-740D0C65828F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7" creationId="{F4DDD0DD-CDE4-5C69-A3BA-91AF350A79BC}"/>
          </ac:picMkLst>
        </pc:picChg>
        <pc:picChg chg="del">
          <ac:chgData name="Richard Chalk" userId="287f8aa4f4de1d19" providerId="LiveId" clId="{55E7E3B9-B10D-4359-B24D-A161F0BE15F2}" dt="2024-02-21T05:37:04.027" v="3400" actId="478"/>
          <ac:picMkLst>
            <pc:docMk/>
            <pc:sldMk cId="1456782335" sldId="643"/>
            <ac:picMk id="3074" creationId="{447D82C3-5F9F-24B3-1A46-E76BD14589C2}"/>
          </ac:picMkLst>
        </pc:picChg>
        <pc:picChg chg="del">
          <ac:chgData name="Richard Chalk" userId="287f8aa4f4de1d19" providerId="LiveId" clId="{55E7E3B9-B10D-4359-B24D-A161F0BE15F2}" dt="2024-02-21T05:37:06.199" v="3401" actId="478"/>
          <ac:picMkLst>
            <pc:docMk/>
            <pc:sldMk cId="1456782335" sldId="643"/>
            <ac:picMk id="3076" creationId="{CFCB72C1-6DAE-7E32-009D-27F01617BE2F}"/>
          </ac:picMkLst>
        </pc:picChg>
        <pc:picChg chg="add del mod">
          <ac:chgData name="Richard Chalk" userId="287f8aa4f4de1d19" providerId="LiveId" clId="{55E7E3B9-B10D-4359-B24D-A161F0BE15F2}" dt="2024-02-21T05:49:40.777" v="3726" actId="478"/>
          <ac:picMkLst>
            <pc:docMk/>
            <pc:sldMk cId="1456782335" sldId="643"/>
            <ac:picMk id="3078" creationId="{1170F0D2-DCFC-7491-A822-C32F69153723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3080" creationId="{C98CC9C9-A285-1E81-F235-86E8D1F93B13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2" creationId="{80758F7E-18E1-C1D2-659A-D25D4840CAB4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4" creationId="{76FF1863-427A-0F50-D339-8522F3A9A686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6" creationId="{7BBBF6FC-92FF-4150-E77C-B56F6FACCB17}"/>
          </ac:picMkLst>
        </pc:picChg>
        <pc:cxnChg chg="mod">
          <ac:chgData name="Richard Chalk" userId="287f8aa4f4de1d19" providerId="LiveId" clId="{55E7E3B9-B10D-4359-B24D-A161F0BE15F2}" dt="2024-02-21T05:41:17.317" v="3514" actId="14100"/>
          <ac:cxnSpMkLst>
            <pc:docMk/>
            <pc:sldMk cId="1456782335" sldId="643"/>
            <ac:cxnSpMk id="4" creationId="{9547818F-5499-874C-7FB4-D2E4A79B3802}"/>
          </ac:cxnSpMkLst>
        </pc:cxnChg>
      </pc:sldChg>
      <pc:sldChg chg="addSp delSp modSp add del mod">
        <pc:chgData name="Richard Chalk" userId="287f8aa4f4de1d19" providerId="LiveId" clId="{55E7E3B9-B10D-4359-B24D-A161F0BE15F2}" dt="2024-02-21T05:54:59.089" v="4019" actId="47"/>
        <pc:sldMkLst>
          <pc:docMk/>
          <pc:sldMk cId="257715169" sldId="644"/>
        </pc:sldMkLst>
        <pc:spChg chg="ord">
          <ac:chgData name="Richard Chalk" userId="287f8aa4f4de1d19" providerId="LiveId" clId="{55E7E3B9-B10D-4359-B24D-A161F0BE15F2}" dt="2024-02-21T05:52:36.747" v="4005" actId="167"/>
          <ac:spMkLst>
            <pc:docMk/>
            <pc:sldMk cId="257715169" sldId="644"/>
            <ac:spMk id="2" creationId="{1604A4CF-5682-229E-8F07-52FA22EF4B25}"/>
          </ac:spMkLst>
        </pc:spChg>
        <pc:spChg chg="mod">
          <ac:chgData name="Richard Chalk" userId="287f8aa4f4de1d19" providerId="LiveId" clId="{55E7E3B9-B10D-4359-B24D-A161F0BE15F2}" dt="2024-02-20T05:59:03.425" v="2199" actId="20577"/>
          <ac:spMkLst>
            <pc:docMk/>
            <pc:sldMk cId="257715169" sldId="644"/>
            <ac:spMk id="7" creationId="{C14D0C5B-43E4-7E2E-98DD-BD6018A1BF00}"/>
          </ac:spMkLst>
        </pc:spChg>
        <pc:spChg chg="del">
          <ac:chgData name="Richard Chalk" userId="287f8aa4f4de1d19" providerId="LiveId" clId="{55E7E3B9-B10D-4359-B24D-A161F0BE15F2}" dt="2024-02-21T05:52:27.036" v="4004" actId="478"/>
          <ac:spMkLst>
            <pc:docMk/>
            <pc:sldMk cId="257715169" sldId="644"/>
            <ac:spMk id="9" creationId="{BC6AF828-C0B3-A32F-D7D8-79E972251573}"/>
          </ac:spMkLst>
        </pc:spChg>
        <pc:picChg chg="del">
          <ac:chgData name="Richard Chalk" userId="287f8aa4f4de1d19" providerId="LiveId" clId="{55E7E3B9-B10D-4359-B24D-A161F0BE15F2}" dt="2024-02-21T05:52:42.001" v="4009" actId="478"/>
          <ac:picMkLst>
            <pc:docMk/>
            <pc:sldMk cId="257715169" sldId="644"/>
            <ac:picMk id="3" creationId="{27799966-99CC-03CD-2C40-EAEB788BEC08}"/>
          </ac:picMkLst>
        </pc:picChg>
        <pc:picChg chg="add mod">
          <ac:chgData name="Richard Chalk" userId="287f8aa4f4de1d19" providerId="LiveId" clId="{55E7E3B9-B10D-4359-B24D-A161F0BE15F2}" dt="2024-02-21T05:52:49.590" v="4011" actId="1076"/>
          <ac:picMkLst>
            <pc:docMk/>
            <pc:sldMk cId="257715169" sldId="644"/>
            <ac:picMk id="10" creationId="{590927B4-4AD7-30BA-C61E-AB965789AA59}"/>
          </ac:picMkLst>
        </pc:picChg>
        <pc:picChg chg="del">
          <ac:chgData name="Richard Chalk" userId="287f8aa4f4de1d19" providerId="LiveId" clId="{55E7E3B9-B10D-4359-B24D-A161F0BE15F2}" dt="2024-02-21T05:52:40.805" v="4008" actId="478"/>
          <ac:picMkLst>
            <pc:docMk/>
            <pc:sldMk cId="257715169" sldId="644"/>
            <ac:picMk id="12" creationId="{8151E29A-A48F-D2D7-BA63-471507107CFD}"/>
          </ac:picMkLst>
        </pc:picChg>
        <pc:picChg chg="del">
          <ac:chgData name="Richard Chalk" userId="287f8aa4f4de1d19" providerId="LiveId" clId="{55E7E3B9-B10D-4359-B24D-A161F0BE15F2}" dt="2024-02-21T05:52:37.926" v="4006" actId="478"/>
          <ac:picMkLst>
            <pc:docMk/>
            <pc:sldMk cId="257715169" sldId="644"/>
            <ac:picMk id="3074" creationId="{8D59AACC-6E89-F44D-4581-7BD2A0B9A2C4}"/>
          </ac:picMkLst>
        </pc:picChg>
        <pc:picChg chg="del">
          <ac:chgData name="Richard Chalk" userId="287f8aa4f4de1d19" providerId="LiveId" clId="{55E7E3B9-B10D-4359-B24D-A161F0BE15F2}" dt="2024-02-21T05:52:39.858" v="4007" actId="478"/>
          <ac:picMkLst>
            <pc:docMk/>
            <pc:sldMk cId="257715169" sldId="644"/>
            <ac:picMk id="3076" creationId="{779FC8A4-2285-3A03-81C3-3149B30BE887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8:46:37.546" v="8147" actId="1037"/>
        <pc:sldMkLst>
          <pc:docMk/>
          <pc:sldMk cId="950277813" sldId="645"/>
        </pc:sldMkLst>
        <pc:spChg chg="mod">
          <ac:chgData name="Richard Chalk" userId="287f8aa4f4de1d19" providerId="LiveId" clId="{55E7E3B9-B10D-4359-B24D-A161F0BE15F2}" dt="2024-02-22T18:40:44.034" v="8012" actId="113"/>
          <ac:spMkLst>
            <pc:docMk/>
            <pc:sldMk cId="950277813" sldId="645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2T12:27:15.860" v="7089" actId="478"/>
          <ac:spMkLst>
            <pc:docMk/>
            <pc:sldMk cId="950277813" sldId="645"/>
            <ac:spMk id="7" creationId="{EBD62573-4B50-EAD6-8C7E-C3AE6A9F45B4}"/>
          </ac:spMkLst>
        </pc:spChg>
        <pc:spChg chg="add del mod">
          <ac:chgData name="Richard Chalk" userId="287f8aa4f4de1d19" providerId="LiveId" clId="{55E7E3B9-B10D-4359-B24D-A161F0BE15F2}" dt="2024-02-22T12:25:32.576" v="7065" actId="478"/>
          <ac:spMkLst>
            <pc:docMk/>
            <pc:sldMk cId="950277813" sldId="645"/>
            <ac:spMk id="8" creationId="{AA40C333-5B8D-46B2-5DB8-2053AA77B19A}"/>
          </ac:spMkLst>
        </pc:spChg>
        <pc:spChg chg="del">
          <ac:chgData name="Richard Chalk" userId="287f8aa4f4de1d19" providerId="LiveId" clId="{55E7E3B9-B10D-4359-B24D-A161F0BE15F2}" dt="2024-02-22T12:26:43.588" v="7087" actId="478"/>
          <ac:spMkLst>
            <pc:docMk/>
            <pc:sldMk cId="950277813" sldId="645"/>
            <ac:spMk id="12" creationId="{0F47BC57-5C51-0D45-F0AF-DF977E1D8B04}"/>
          </ac:spMkLst>
        </pc:spChg>
        <pc:spChg chg="add mod">
          <ac:chgData name="Richard Chalk" userId="287f8aa4f4de1d19" providerId="LiveId" clId="{55E7E3B9-B10D-4359-B24D-A161F0BE15F2}" dt="2024-02-22T18:46:37.546" v="8147" actId="1037"/>
          <ac:spMkLst>
            <pc:docMk/>
            <pc:sldMk cId="950277813" sldId="645"/>
            <ac:spMk id="16" creationId="{507376B2-5672-0D42-A50F-3B901BE0B058}"/>
          </ac:spMkLst>
        </pc:spChg>
        <pc:spChg chg="add mod">
          <ac:chgData name="Richard Chalk" userId="287f8aa4f4de1d19" providerId="LiveId" clId="{55E7E3B9-B10D-4359-B24D-A161F0BE15F2}" dt="2024-02-22T18:46:02.954" v="8081" actId="1038"/>
          <ac:spMkLst>
            <pc:docMk/>
            <pc:sldMk cId="950277813" sldId="645"/>
            <ac:spMk id="17" creationId="{112D5327-70BF-D5C3-9F34-25C7AEA12661}"/>
          </ac:spMkLst>
        </pc:spChg>
        <pc:spChg chg="add del mod">
          <ac:chgData name="Richard Chalk" userId="287f8aa4f4de1d19" providerId="LiveId" clId="{55E7E3B9-B10D-4359-B24D-A161F0BE15F2}" dt="2024-02-22T18:46:05.441" v="8082" actId="478"/>
          <ac:spMkLst>
            <pc:docMk/>
            <pc:sldMk cId="950277813" sldId="645"/>
            <ac:spMk id="20" creationId="{0105D28C-8D62-C9EB-8DFE-9753F1405E1C}"/>
          </ac:spMkLst>
        </pc:spChg>
        <pc:spChg chg="add mod">
          <ac:chgData name="Richard Chalk" userId="287f8aa4f4de1d19" providerId="LiveId" clId="{55E7E3B9-B10D-4359-B24D-A161F0BE15F2}" dt="2024-02-22T18:45:56.392" v="8068" actId="1038"/>
          <ac:spMkLst>
            <pc:docMk/>
            <pc:sldMk cId="950277813" sldId="645"/>
            <ac:spMk id="21" creationId="{66E41BB6-E4C7-0347-7875-4A68F538D1D7}"/>
          </ac:spMkLst>
        </pc:spChg>
        <pc:spChg chg="add mod">
          <ac:chgData name="Richard Chalk" userId="287f8aa4f4de1d19" providerId="LiveId" clId="{55E7E3B9-B10D-4359-B24D-A161F0BE15F2}" dt="2024-02-22T18:46:23.214" v="8101" actId="1037"/>
          <ac:spMkLst>
            <pc:docMk/>
            <pc:sldMk cId="950277813" sldId="645"/>
            <ac:spMk id="22" creationId="{3CFD561E-2EE8-D036-F018-6C43A158A76E}"/>
          </ac:spMkLst>
        </pc:spChg>
        <pc:picChg chg="del">
          <ac:chgData name="Richard Chalk" userId="287f8aa4f4de1d19" providerId="LiveId" clId="{55E7E3B9-B10D-4359-B24D-A161F0BE15F2}" dt="2024-02-22T12:26:46.411" v="7088" actId="478"/>
          <ac:picMkLst>
            <pc:docMk/>
            <pc:sldMk cId="950277813" sldId="645"/>
            <ac:picMk id="3" creationId="{A78A0620-E6F9-BC1A-F1E5-E0D0E7E2B772}"/>
          </ac:picMkLst>
        </pc:picChg>
        <pc:picChg chg="add mod">
          <ac:chgData name="Richard Chalk" userId="287f8aa4f4de1d19" providerId="LiveId" clId="{55E7E3B9-B10D-4359-B24D-A161F0BE15F2}" dt="2024-02-22T18:45:56.392" v="8068" actId="1038"/>
          <ac:picMkLst>
            <pc:docMk/>
            <pc:sldMk cId="950277813" sldId="645"/>
            <ac:picMk id="9" creationId="{B4942DED-FBFF-B291-23D2-CEE381903749}"/>
          </ac:picMkLst>
        </pc:picChg>
        <pc:picChg chg="mod">
          <ac:chgData name="Richard Chalk" userId="287f8aa4f4de1d19" providerId="LiveId" clId="{55E7E3B9-B10D-4359-B24D-A161F0BE15F2}" dt="2024-02-22T12:33:59.401" v="7731" actId="1076"/>
          <ac:picMkLst>
            <pc:docMk/>
            <pc:sldMk cId="950277813" sldId="645"/>
            <ac:picMk id="11" creationId="{21790CD6-316D-D2A2-3645-51BE3E024507}"/>
          </ac:picMkLst>
        </pc:picChg>
        <pc:picChg chg="add mod">
          <ac:chgData name="Richard Chalk" userId="287f8aa4f4de1d19" providerId="LiveId" clId="{55E7E3B9-B10D-4359-B24D-A161F0BE15F2}" dt="2024-02-22T12:27:20.523" v="7091" actId="1076"/>
          <ac:picMkLst>
            <pc:docMk/>
            <pc:sldMk cId="950277813" sldId="645"/>
            <ac:picMk id="13" creationId="{2E0DBDE3-BB4E-D163-4B00-37298F69907D}"/>
          </ac:picMkLst>
        </pc:picChg>
        <pc:picChg chg="add mod">
          <ac:chgData name="Richard Chalk" userId="287f8aa4f4de1d19" providerId="LiveId" clId="{55E7E3B9-B10D-4359-B24D-A161F0BE15F2}" dt="2024-02-22T12:29:47.701" v="7453"/>
          <ac:picMkLst>
            <pc:docMk/>
            <pc:sldMk cId="950277813" sldId="645"/>
            <ac:picMk id="14" creationId="{3913CFE0-9989-F361-A481-D52EEF0CF036}"/>
          </ac:picMkLst>
        </pc:picChg>
        <pc:picChg chg="add mod">
          <ac:chgData name="Richard Chalk" userId="287f8aa4f4de1d19" providerId="LiveId" clId="{55E7E3B9-B10D-4359-B24D-A161F0BE15F2}" dt="2024-02-22T18:46:37.546" v="8147" actId="1037"/>
          <ac:picMkLst>
            <pc:docMk/>
            <pc:sldMk cId="950277813" sldId="645"/>
            <ac:picMk id="18" creationId="{30E3170F-A6C0-650F-C719-063AAD5489EB}"/>
          </ac:picMkLst>
        </pc:picChg>
        <pc:picChg chg="add mod">
          <ac:chgData name="Richard Chalk" userId="287f8aa4f4de1d19" providerId="LiveId" clId="{55E7E3B9-B10D-4359-B24D-A161F0BE15F2}" dt="2024-02-22T12:34:33.582" v="7746" actId="1038"/>
          <ac:picMkLst>
            <pc:docMk/>
            <pc:sldMk cId="950277813" sldId="645"/>
            <ac:picMk id="19" creationId="{A71ED5A7-ACAD-3386-D641-0C280990ACBA}"/>
          </ac:picMkLst>
        </pc:picChg>
        <pc:picChg chg="add mod">
          <ac:chgData name="Richard Chalk" userId="287f8aa4f4de1d19" providerId="LiveId" clId="{55E7E3B9-B10D-4359-B24D-A161F0BE15F2}" dt="2024-02-22T12:26:40.284" v="7086" actId="1038"/>
          <ac:picMkLst>
            <pc:docMk/>
            <pc:sldMk cId="950277813" sldId="645"/>
            <ac:picMk id="2050" creationId="{DD000D22-E1ED-B111-6B85-82F8075CE953}"/>
          </ac:picMkLst>
        </pc:picChg>
        <pc:picChg chg="add del mod">
          <ac:chgData name="Richard Chalk" userId="287f8aa4f4de1d19" providerId="LiveId" clId="{55E7E3B9-B10D-4359-B24D-A161F0BE15F2}" dt="2024-02-22T12:32:33.616" v="7573" actId="478"/>
          <ac:picMkLst>
            <pc:docMk/>
            <pc:sldMk cId="950277813" sldId="645"/>
            <ac:picMk id="2052" creationId="{DAA73D62-B23B-DCFD-2E47-D64AA874F424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6" creationId="{E8467F65-5A75-AC94-9752-587D7A7F4816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8" creationId="{58864DC8-EDBB-83FB-5E13-28DFFCED493D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2" creationId="{6FD94AB1-8DA1-A380-8181-F7892E15942F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8" creationId="{D0D0F5D9-E089-6829-6E34-488DAB23E6A0}"/>
          </ac:picMkLst>
        </pc:picChg>
      </pc:sldChg>
      <pc:sldChg chg="modSp add mod ord">
        <pc:chgData name="Richard Chalk" userId="287f8aa4f4de1d19" providerId="LiveId" clId="{55E7E3B9-B10D-4359-B24D-A161F0BE15F2}" dt="2024-02-21T05:54:49.766" v="4017" actId="20577"/>
        <pc:sldMkLst>
          <pc:docMk/>
          <pc:sldMk cId="1658202632" sldId="646"/>
        </pc:sldMkLst>
        <pc:spChg chg="mod">
          <ac:chgData name="Richard Chalk" userId="287f8aa4f4de1d19" providerId="LiveId" clId="{55E7E3B9-B10D-4359-B24D-A161F0BE15F2}" dt="2024-02-21T05:54:49.766" v="4017" actId="20577"/>
          <ac:spMkLst>
            <pc:docMk/>
            <pc:sldMk cId="1658202632" sldId="646"/>
            <ac:spMk id="118" creationId="{F0D0A623-FC3A-3C61-0341-33A1C44B66EF}"/>
          </ac:spMkLst>
        </pc:spChg>
      </pc:sldChg>
      <pc:sldChg chg="addSp delSp modSp add mod modNotesTx">
        <pc:chgData name="Richard Chalk" userId="287f8aa4f4de1d19" providerId="LiveId" clId="{55E7E3B9-B10D-4359-B24D-A161F0BE15F2}" dt="2024-02-22T12:34:55.329" v="7795" actId="6549"/>
        <pc:sldMkLst>
          <pc:docMk/>
          <pc:sldMk cId="1136056112" sldId="647"/>
        </pc:sldMkLst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9" creationId="{4711E27A-9FED-009E-19F3-DA48C19A4FFF}"/>
          </ac:spMkLst>
        </pc:spChg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11" creationId="{9A182F15-CB8F-57C7-88FE-DB9C539B1001}"/>
          </ac:spMkLst>
        </pc:spChg>
        <pc:spChg chg="del">
          <ac:chgData name="Richard Chalk" userId="287f8aa4f4de1d19" providerId="LiveId" clId="{55E7E3B9-B10D-4359-B24D-A161F0BE15F2}" dt="2024-02-21T19:53:44.543" v="5909" actId="478"/>
          <ac:spMkLst>
            <pc:docMk/>
            <pc:sldMk cId="1136056112" sldId="647"/>
            <ac:spMk id="12" creationId="{9BD21671-9A14-85BB-4CC7-9FE96B661AE5}"/>
          </ac:spMkLst>
        </pc:spChg>
        <pc:spChg chg="add del mod">
          <ac:chgData name="Richard Chalk" userId="287f8aa4f4de1d19" providerId="LiveId" clId="{55E7E3B9-B10D-4359-B24D-A161F0BE15F2}" dt="2024-02-21T19:49:44.589" v="5773" actId="478"/>
          <ac:spMkLst>
            <pc:docMk/>
            <pc:sldMk cId="1136056112" sldId="647"/>
            <ac:spMk id="13" creationId="{980CEB1A-7C5B-002F-1050-2C80D421E360}"/>
          </ac:spMkLst>
        </pc:spChg>
        <pc:spChg chg="del">
          <ac:chgData name="Richard Chalk" userId="287f8aa4f4de1d19" providerId="LiveId" clId="{55E7E3B9-B10D-4359-B24D-A161F0BE15F2}" dt="2024-02-21T19:53:48.339" v="5911" actId="478"/>
          <ac:spMkLst>
            <pc:docMk/>
            <pc:sldMk cId="1136056112" sldId="647"/>
            <ac:spMk id="14" creationId="{49FB1A69-132E-04ED-9A7F-0C8518C18331}"/>
          </ac:spMkLst>
        </pc:spChg>
        <pc:spChg chg="mod">
          <ac:chgData name="Richard Chalk" userId="287f8aa4f4de1d19" providerId="LiveId" clId="{55E7E3B9-B10D-4359-B24D-A161F0BE15F2}" dt="2024-02-20T05:59:48.642" v="2209" actId="6549"/>
          <ac:spMkLst>
            <pc:docMk/>
            <pc:sldMk cId="1136056112" sldId="647"/>
            <ac:spMk id="152" creationId="{00000000-0000-0000-0000-000000000000}"/>
          </ac:spMkLst>
        </pc:spChg>
        <pc:spChg chg="mod">
          <ac:chgData name="Richard Chalk" userId="287f8aa4f4de1d19" providerId="LiveId" clId="{55E7E3B9-B10D-4359-B24D-A161F0BE15F2}" dt="2024-02-22T06:05:34.890" v="6870" actId="207"/>
          <ac:spMkLst>
            <pc:docMk/>
            <pc:sldMk cId="1136056112" sldId="647"/>
            <ac:spMk id="159" creationId="{00000000-0000-0000-0000-000000000000}"/>
          </ac:spMkLst>
        </pc:spChg>
        <pc:grpChg chg="del">
          <ac:chgData name="Richard Chalk" userId="287f8aa4f4de1d19" providerId="LiveId" clId="{55E7E3B9-B10D-4359-B24D-A161F0BE15F2}" dt="2024-02-21T19:53:46.723" v="5910" actId="478"/>
          <ac:grpSpMkLst>
            <pc:docMk/>
            <pc:sldMk cId="1136056112" sldId="647"/>
            <ac:grpSpMk id="6" creationId="{7308CB4A-F4E5-69D5-DEB8-062FCE06CE10}"/>
          </ac:grpSpMkLst>
        </pc:grp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2" creationId="{C91A7F54-BEB5-7C16-669C-4848CEA05DCF}"/>
          </ac:picMkLst>
        </pc:pic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5" creationId="{CDEC0F47-627B-CBCC-7804-83056BC102FD}"/>
          </ac:picMkLst>
        </pc:picChg>
        <pc:picChg chg="del">
          <ac:chgData name="Richard Chalk" userId="287f8aa4f4de1d19" providerId="LiveId" clId="{55E7E3B9-B10D-4359-B24D-A161F0BE15F2}" dt="2024-02-21T19:53:42.393" v="5908" actId="478"/>
          <ac:picMkLst>
            <pc:docMk/>
            <pc:sldMk cId="1136056112" sldId="647"/>
            <ac:picMk id="10" creationId="{C59F8F17-0478-EA1B-85F6-0876915872FD}"/>
          </ac:picMkLst>
        </pc:picChg>
        <pc:picChg chg="del">
          <ac:chgData name="Richard Chalk" userId="287f8aa4f4de1d19" providerId="LiveId" clId="{55E7E3B9-B10D-4359-B24D-A161F0BE15F2}" dt="2024-02-21T19:53:44.543" v="5909" actId="478"/>
          <ac:picMkLst>
            <pc:docMk/>
            <pc:sldMk cId="1136056112" sldId="647"/>
            <ac:picMk id="15" creationId="{47B0B4BC-9807-8284-C3E4-59206DC7E932}"/>
          </ac:picMkLst>
        </pc:picChg>
        <pc:picChg chg="add mod">
          <ac:chgData name="Richard Chalk" userId="287f8aa4f4de1d19" providerId="LiveId" clId="{55E7E3B9-B10D-4359-B24D-A161F0BE15F2}" dt="2024-02-21T19:53:52.651" v="5912"/>
          <ac:picMkLst>
            <pc:docMk/>
            <pc:sldMk cId="1136056112" sldId="647"/>
            <ac:picMk id="16" creationId="{245D57BB-A2B8-BB6C-275E-2F3D40B1C2C9}"/>
          </ac:picMkLst>
        </pc:picChg>
        <pc:picChg chg="add mod">
          <ac:chgData name="Richard Chalk" userId="287f8aa4f4de1d19" providerId="LiveId" clId="{55E7E3B9-B10D-4359-B24D-A161F0BE15F2}" dt="2024-02-21T19:54:03.563" v="5915" actId="1076"/>
          <ac:picMkLst>
            <pc:docMk/>
            <pc:sldMk cId="1136056112" sldId="647"/>
            <ac:picMk id="17" creationId="{DAC214C0-14A5-A66D-5A27-738CE3E0F64B}"/>
          </ac:picMkLst>
        </pc:picChg>
        <pc:picChg chg="add mod">
          <ac:chgData name="Richard Chalk" userId="287f8aa4f4de1d19" providerId="LiveId" clId="{55E7E3B9-B10D-4359-B24D-A161F0BE15F2}" dt="2024-02-22T05:36:48.630" v="6663" actId="1037"/>
          <ac:picMkLst>
            <pc:docMk/>
            <pc:sldMk cId="1136056112" sldId="647"/>
            <ac:picMk id="18" creationId="{CE197BBD-7001-16C7-1A0A-B88E8E2F69B7}"/>
          </ac:picMkLst>
        </pc:picChg>
        <pc:picChg chg="add mod">
          <ac:chgData name="Richard Chalk" userId="287f8aa4f4de1d19" providerId="LiveId" clId="{55E7E3B9-B10D-4359-B24D-A161F0BE15F2}" dt="2024-02-22T05:36:57.851" v="6686" actId="1038"/>
          <ac:picMkLst>
            <pc:docMk/>
            <pc:sldMk cId="1136056112" sldId="647"/>
            <ac:picMk id="19" creationId="{CA9DAC44-1608-BB3F-1A5B-70FADF3B99E5}"/>
          </ac:picMkLst>
        </pc:picChg>
        <pc:picChg chg="add mod">
          <ac:chgData name="Richard Chalk" userId="287f8aa4f4de1d19" providerId="LiveId" clId="{55E7E3B9-B10D-4359-B24D-A161F0BE15F2}" dt="2024-02-22T05:36:54.725" v="6671" actId="1035"/>
          <ac:picMkLst>
            <pc:docMk/>
            <pc:sldMk cId="1136056112" sldId="647"/>
            <ac:picMk id="20" creationId="{7B4CAA6B-6B82-16D9-1789-79644E96CA55}"/>
          </ac:picMkLst>
        </pc:picChg>
      </pc:sldChg>
      <pc:sldChg chg="addSp delSp modSp add mod">
        <pc:chgData name="Richard Chalk" userId="287f8aa4f4de1d19" providerId="LiveId" clId="{55E7E3B9-B10D-4359-B24D-A161F0BE15F2}" dt="2024-02-20T06:34:46.798" v="2462" actId="1036"/>
        <pc:sldMkLst>
          <pc:docMk/>
          <pc:sldMk cId="1052996071" sldId="648"/>
        </pc:sldMkLst>
        <pc:spChg chg="mod">
          <ac:chgData name="Richard Chalk" userId="287f8aa4f4de1d19" providerId="LiveId" clId="{55E7E3B9-B10D-4359-B24D-A161F0BE15F2}" dt="2024-02-20T06:30:43.382" v="2290" actId="207"/>
          <ac:spMkLst>
            <pc:docMk/>
            <pc:sldMk cId="1052996071" sldId="648"/>
            <ac:spMk id="18" creationId="{6DBEF3BB-A85C-4D25-1DB4-7ED532B29640}"/>
          </ac:spMkLst>
        </pc:spChg>
        <pc:spChg chg="mod">
          <ac:chgData name="Richard Chalk" userId="287f8aa4f4de1d19" providerId="LiveId" clId="{55E7E3B9-B10D-4359-B24D-A161F0BE15F2}" dt="2024-02-20T06:31:59.944" v="2354" actId="1038"/>
          <ac:spMkLst>
            <pc:docMk/>
            <pc:sldMk cId="1052996071" sldId="648"/>
            <ac:spMk id="20" creationId="{B76427E2-DFEC-A3B3-BF87-E748D0717DF8}"/>
          </ac:spMkLst>
        </pc:spChg>
        <pc:spChg chg="mod">
          <ac:chgData name="Richard Chalk" userId="287f8aa4f4de1d19" providerId="LiveId" clId="{55E7E3B9-B10D-4359-B24D-A161F0BE15F2}" dt="2024-02-20T06:32:46.268" v="2369" actId="207"/>
          <ac:spMkLst>
            <pc:docMk/>
            <pc:sldMk cId="1052996071" sldId="648"/>
            <ac:spMk id="658" creationId="{B91E8102-E629-43D9-9B47-F8BA69801370}"/>
          </ac:spMkLst>
        </pc:spChg>
        <pc:picChg chg="add mod">
          <ac:chgData name="Richard Chalk" userId="287f8aa4f4de1d19" providerId="LiveId" clId="{55E7E3B9-B10D-4359-B24D-A161F0BE15F2}" dt="2024-02-20T06:32:25.845" v="2367" actId="1035"/>
          <ac:picMkLst>
            <pc:docMk/>
            <pc:sldMk cId="1052996071" sldId="648"/>
            <ac:picMk id="10" creationId="{AAFBEFC7-E5DF-87B2-EB7F-85947D134D05}"/>
          </ac:picMkLst>
        </pc:picChg>
        <pc:picChg chg="del">
          <ac:chgData name="Richard Chalk" userId="287f8aa4f4de1d19" providerId="LiveId" clId="{55E7E3B9-B10D-4359-B24D-A161F0BE15F2}" dt="2024-02-20T06:31:14.194" v="2295" actId="478"/>
          <ac:picMkLst>
            <pc:docMk/>
            <pc:sldMk cId="1052996071" sldId="648"/>
            <ac:picMk id="12" creationId="{1B142F88-CC7E-F534-3F2A-50E2282F6CC2}"/>
          </ac:picMkLst>
        </pc:picChg>
        <pc:picChg chg="del">
          <ac:chgData name="Richard Chalk" userId="287f8aa4f4de1d19" providerId="LiveId" clId="{55E7E3B9-B10D-4359-B24D-A161F0BE15F2}" dt="2024-02-20T06:31:02.999" v="2292" actId="478"/>
          <ac:picMkLst>
            <pc:docMk/>
            <pc:sldMk cId="1052996071" sldId="648"/>
            <ac:picMk id="21" creationId="{4E59B3C4-F1C6-864F-5F71-A240F1D0A43E}"/>
          </ac:picMkLst>
        </pc:picChg>
        <pc:picChg chg="del">
          <ac:chgData name="Richard Chalk" userId="287f8aa4f4de1d19" providerId="LiveId" clId="{55E7E3B9-B10D-4359-B24D-A161F0BE15F2}" dt="2024-02-20T06:31:07.829" v="2293" actId="478"/>
          <ac:picMkLst>
            <pc:docMk/>
            <pc:sldMk cId="1052996071" sldId="648"/>
            <ac:picMk id="23" creationId="{8635B2B4-F02B-D148-1E6C-40213906DF08}"/>
          </ac:picMkLst>
        </pc:picChg>
        <pc:picChg chg="mod">
          <ac:chgData name="Richard Chalk" userId="287f8aa4f4de1d19" providerId="LiveId" clId="{55E7E3B9-B10D-4359-B24D-A161F0BE15F2}" dt="2024-02-20T06:31:59.944" v="2354" actId="1038"/>
          <ac:picMkLst>
            <pc:docMk/>
            <pc:sldMk cId="1052996071" sldId="648"/>
            <ac:picMk id="1028" creationId="{63E79A06-30D8-A852-59D5-F508D376D1C1}"/>
          </ac:picMkLst>
        </pc:picChg>
        <pc:cxnChg chg="mod">
          <ac:chgData name="Richard Chalk" userId="287f8aa4f4de1d19" providerId="LiveId" clId="{55E7E3B9-B10D-4359-B24D-A161F0BE15F2}" dt="2024-02-20T06:34:46.798" v="2462" actId="1036"/>
          <ac:cxnSpMkLst>
            <pc:docMk/>
            <pc:sldMk cId="1052996071" sldId="648"/>
            <ac:cxnSpMk id="9" creationId="{0C46BE9F-B693-E7A7-10BC-0DE9AC95C00B}"/>
          </ac:cxnSpMkLst>
        </pc:cxnChg>
      </pc:sldChg>
      <pc:sldChg chg="addSp delSp modSp add mod modNotesTx">
        <pc:chgData name="Richard Chalk" userId="287f8aa4f4de1d19" providerId="LiveId" clId="{55E7E3B9-B10D-4359-B24D-A161F0BE15F2}" dt="2024-02-21T05:31:36.864" v="3096" actId="20577"/>
        <pc:sldMkLst>
          <pc:docMk/>
          <pc:sldMk cId="3394070938" sldId="649"/>
        </pc:sldMkLst>
        <pc:spChg chg="mod">
          <ac:chgData name="Richard Chalk" userId="287f8aa4f4de1d19" providerId="LiveId" clId="{55E7E3B9-B10D-4359-B24D-A161F0BE15F2}" dt="2024-02-21T05:29:24.893" v="2820" actId="207"/>
          <ac:spMkLst>
            <pc:docMk/>
            <pc:sldMk cId="3394070938" sldId="649"/>
            <ac:spMk id="2" creationId="{357F618B-CE97-4DF7-79E3-F8DA99F3F074}"/>
          </ac:spMkLst>
        </pc:spChg>
        <pc:spChg chg="mod">
          <ac:chgData name="Richard Chalk" userId="287f8aa4f4de1d19" providerId="LiveId" clId="{55E7E3B9-B10D-4359-B24D-A161F0BE15F2}" dt="2024-02-21T05:29:30.563" v="2823" actId="20577"/>
          <ac:spMkLst>
            <pc:docMk/>
            <pc:sldMk cId="3394070938" sldId="649"/>
            <ac:spMk id="7" creationId="{3E2B06D7-2F0A-DB99-679D-E69136C71C2E}"/>
          </ac:spMkLst>
        </pc:spChg>
        <pc:spChg chg="mod">
          <ac:chgData name="Richard Chalk" userId="287f8aa4f4de1d19" providerId="LiveId" clId="{55E7E3B9-B10D-4359-B24D-A161F0BE15F2}" dt="2024-02-21T05:31:36.864" v="3096" actId="20577"/>
          <ac:spMkLst>
            <pc:docMk/>
            <pc:sldMk cId="3394070938" sldId="649"/>
            <ac:spMk id="11" creationId="{AE74F9C0-462C-BB00-E9B8-2CCCC3E4ADA2}"/>
          </ac:spMkLst>
        </pc:spChg>
        <pc:picChg chg="add mod">
          <ac:chgData name="Richard Chalk" userId="287f8aa4f4de1d19" providerId="LiveId" clId="{55E7E3B9-B10D-4359-B24D-A161F0BE15F2}" dt="2024-02-21T05:31:33.110" v="3075" actId="1076"/>
          <ac:picMkLst>
            <pc:docMk/>
            <pc:sldMk cId="3394070938" sldId="649"/>
            <ac:picMk id="3" creationId="{7D5C5D90-5A5B-2253-7B92-C4946C6281C6}"/>
          </ac:picMkLst>
        </pc:picChg>
        <pc:picChg chg="add mod">
          <ac:chgData name="Richard Chalk" userId="287f8aa4f4de1d19" providerId="LiveId" clId="{55E7E3B9-B10D-4359-B24D-A161F0BE15F2}" dt="2024-02-21T05:29:11.435" v="2817" actId="1035"/>
          <ac:picMkLst>
            <pc:docMk/>
            <pc:sldMk cId="3394070938" sldId="649"/>
            <ac:picMk id="1026" creationId="{43720FE2-60FD-F93F-CB56-252BA15FB2F2}"/>
          </ac:picMkLst>
        </pc:picChg>
        <pc:picChg chg="add del mod">
          <ac:chgData name="Richard Chalk" userId="287f8aa4f4de1d19" providerId="LiveId" clId="{55E7E3B9-B10D-4359-B24D-A161F0BE15F2}" dt="2024-02-21T05:30:00.554" v="2829" actId="478"/>
          <ac:picMkLst>
            <pc:docMk/>
            <pc:sldMk cId="3394070938" sldId="649"/>
            <ac:picMk id="1028" creationId="{993C3910-333F-4ACD-45D0-848EB3507AB9}"/>
          </ac:picMkLst>
        </pc:picChg>
        <pc:picChg chg="add mod">
          <ac:chgData name="Richard Chalk" userId="287f8aa4f4de1d19" providerId="LiveId" clId="{55E7E3B9-B10D-4359-B24D-A161F0BE15F2}" dt="2024-02-21T05:30:46.571" v="3053" actId="1035"/>
          <ac:picMkLst>
            <pc:docMk/>
            <pc:sldMk cId="3394070938" sldId="649"/>
            <ac:picMk id="1030" creationId="{E29E2ED6-6D33-5099-1933-B41F936C66DD}"/>
          </ac:picMkLst>
        </pc:picChg>
        <pc:picChg chg="del">
          <ac:chgData name="Richard Chalk" userId="287f8aa4f4de1d19" providerId="LiveId" clId="{55E7E3B9-B10D-4359-B24D-A161F0BE15F2}" dt="2024-02-21T05:27:12.295" v="2761" actId="478"/>
          <ac:picMkLst>
            <pc:docMk/>
            <pc:sldMk cId="3394070938" sldId="649"/>
            <ac:picMk id="11268" creationId="{0532B438-1EA7-8AA4-BD88-93B32D8F4160}"/>
          </ac:picMkLst>
        </pc:picChg>
      </pc:sldChg>
      <pc:sldChg chg="addSp delSp modSp add mod">
        <pc:chgData name="Richard Chalk" userId="287f8aa4f4de1d19" providerId="LiveId" clId="{55E7E3B9-B10D-4359-B24D-A161F0BE15F2}" dt="2024-02-21T05:35:21.976" v="3380" actId="14100"/>
        <pc:sldMkLst>
          <pc:docMk/>
          <pc:sldMk cId="1753493877" sldId="650"/>
        </pc:sldMkLst>
        <pc:spChg chg="mod">
          <ac:chgData name="Richard Chalk" userId="287f8aa4f4de1d19" providerId="LiveId" clId="{55E7E3B9-B10D-4359-B24D-A161F0BE15F2}" dt="2024-02-21T05:33:59.302" v="3343" actId="14100"/>
          <ac:spMkLst>
            <pc:docMk/>
            <pc:sldMk cId="1753493877" sldId="650"/>
            <ac:spMk id="2" creationId="{43B76FB2-20C0-2229-6222-AB53B8F1B55D}"/>
          </ac:spMkLst>
        </pc:spChg>
        <pc:spChg chg="mod">
          <ac:chgData name="Richard Chalk" userId="287f8aa4f4de1d19" providerId="LiveId" clId="{55E7E3B9-B10D-4359-B24D-A161F0BE15F2}" dt="2024-02-21T05:31:49.034" v="3106" actId="20577"/>
          <ac:spMkLst>
            <pc:docMk/>
            <pc:sldMk cId="1753493877" sldId="650"/>
            <ac:spMk id="7" creationId="{275E0F25-75F8-CB2B-2154-9ABD016F546D}"/>
          </ac:spMkLst>
        </pc:spChg>
        <pc:spChg chg="mod">
          <ac:chgData name="Richard Chalk" userId="287f8aa4f4de1d19" providerId="LiveId" clId="{55E7E3B9-B10D-4359-B24D-A161F0BE15F2}" dt="2024-02-21T05:35:21.976" v="3380" actId="14100"/>
          <ac:spMkLst>
            <pc:docMk/>
            <pc:sldMk cId="1753493877" sldId="650"/>
            <ac:spMk id="11" creationId="{099476DD-D0AE-663E-9086-765484C26072}"/>
          </ac:spMkLst>
        </pc:spChg>
        <pc:picChg chg="mod">
          <ac:chgData name="Richard Chalk" userId="287f8aa4f4de1d19" providerId="LiveId" clId="{55E7E3B9-B10D-4359-B24D-A161F0BE15F2}" dt="2024-02-21T05:34:05.762" v="3369" actId="1037"/>
          <ac:picMkLst>
            <pc:docMk/>
            <pc:sldMk cId="1753493877" sldId="650"/>
            <ac:picMk id="3" creationId="{8602C7FE-59E8-FDD0-1081-9703C1DA94AD}"/>
          </ac:picMkLst>
        </pc:picChg>
        <pc:picChg chg="del">
          <ac:chgData name="Richard Chalk" userId="287f8aa4f4de1d19" providerId="LiveId" clId="{55E7E3B9-B10D-4359-B24D-A161F0BE15F2}" dt="2024-02-21T05:32:18.114" v="3113" actId="478"/>
          <ac:picMkLst>
            <pc:docMk/>
            <pc:sldMk cId="1753493877" sldId="650"/>
            <ac:picMk id="1026" creationId="{2B62A496-2E2F-0D0A-32A5-A07112455620}"/>
          </ac:picMkLst>
        </pc:picChg>
        <pc:picChg chg="del">
          <ac:chgData name="Richard Chalk" userId="287f8aa4f4de1d19" providerId="LiveId" clId="{55E7E3B9-B10D-4359-B24D-A161F0BE15F2}" dt="2024-02-21T05:32:24.687" v="3114" actId="478"/>
          <ac:picMkLst>
            <pc:docMk/>
            <pc:sldMk cId="1753493877" sldId="650"/>
            <ac:picMk id="1030" creationId="{45543B3F-257F-8D3B-DE59-33C36EC1EB30}"/>
          </ac:picMkLst>
        </pc:picChg>
        <pc:picChg chg="add mod">
          <ac:chgData name="Richard Chalk" userId="287f8aa4f4de1d19" providerId="LiveId" clId="{55E7E3B9-B10D-4359-B24D-A161F0BE15F2}" dt="2024-02-21T05:33:22.439" v="3127" actId="1076"/>
          <ac:picMkLst>
            <pc:docMk/>
            <pc:sldMk cId="1753493877" sldId="650"/>
            <ac:picMk id="2050" creationId="{8BC39D78-28A6-332B-A117-3433E6C3B505}"/>
          </ac:picMkLst>
        </pc:picChg>
        <pc:picChg chg="add mod">
          <ac:chgData name="Richard Chalk" userId="287f8aa4f4de1d19" providerId="LiveId" clId="{55E7E3B9-B10D-4359-B24D-A161F0BE15F2}" dt="2024-02-21T05:35:14.825" v="3376" actId="1076"/>
          <ac:picMkLst>
            <pc:docMk/>
            <pc:sldMk cId="1753493877" sldId="650"/>
            <ac:picMk id="2052" creationId="{BF6283B7-3478-140B-2509-40BA40446BF9}"/>
          </ac:picMkLst>
        </pc:picChg>
      </pc:sldChg>
      <pc:sldChg chg="addSp modSp add mod">
        <pc:chgData name="Richard Chalk" userId="287f8aa4f4de1d19" providerId="LiveId" clId="{55E7E3B9-B10D-4359-B24D-A161F0BE15F2}" dt="2024-02-21T05:51:49.505" v="3999"/>
        <pc:sldMkLst>
          <pc:docMk/>
          <pc:sldMk cId="2073842381" sldId="651"/>
        </pc:sldMkLst>
        <pc:spChg chg="mod">
          <ac:chgData name="Richard Chalk" userId="287f8aa4f4de1d19" providerId="LiveId" clId="{55E7E3B9-B10D-4359-B24D-A161F0BE15F2}" dt="2024-02-21T05:44:59.732" v="3628" actId="207"/>
          <ac:spMkLst>
            <pc:docMk/>
            <pc:sldMk cId="2073842381" sldId="651"/>
            <ac:spMk id="2" creationId="{57ABF3E0-C816-D0F3-F962-3CF4956886D5}"/>
          </ac:spMkLst>
        </pc:spChg>
        <pc:spChg chg="mod">
          <ac:chgData name="Richard Chalk" userId="287f8aa4f4de1d19" providerId="LiveId" clId="{55E7E3B9-B10D-4359-B24D-A161F0BE15F2}" dt="2024-02-21T05:45:03.465" v="3629" actId="207"/>
          <ac:spMkLst>
            <pc:docMk/>
            <pc:sldMk cId="2073842381" sldId="651"/>
            <ac:spMk id="11" creationId="{74A31A57-2F09-7D5B-FEAF-286E6E167F85}"/>
          </ac:spMkLst>
        </pc:spChg>
        <pc:spChg chg="mod">
          <ac:chgData name="Richard Chalk" userId="287f8aa4f4de1d19" providerId="LiveId" clId="{55E7E3B9-B10D-4359-B24D-A161F0BE15F2}" dt="2024-02-21T05:42:28.055" v="3572" actId="1037"/>
          <ac:spMkLst>
            <pc:docMk/>
            <pc:sldMk cId="2073842381" sldId="651"/>
            <ac:spMk id="15" creationId="{4C651514-2F92-3877-8FBA-A39039F6006A}"/>
          </ac:spMkLst>
        </pc:sp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3" creationId="{4C99D120-01D9-109D-978D-293FBE131523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9" creationId="{E3A5A45A-B9FF-BA42-3652-AC2713EC7CE6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2" creationId="{EA3DF460-465E-EC6A-262F-6C912BAD122B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4" creationId="{BB6BA4DC-D2BE-11F0-9576-A8A6714E50B4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6" creationId="{10A70FCB-D8EA-8C3E-574E-22CA004594B1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7" creationId="{D51B164B-100A-BDC1-0195-3FE4C965344B}"/>
          </ac:picMkLst>
        </pc:picChg>
      </pc:sldChg>
      <pc:sldChg chg="addSp modSp add mod">
        <pc:chgData name="Richard Chalk" userId="287f8aa4f4de1d19" providerId="LiveId" clId="{55E7E3B9-B10D-4359-B24D-A161F0BE15F2}" dt="2024-02-21T05:52:03.765" v="4003" actId="6549"/>
        <pc:sldMkLst>
          <pc:docMk/>
          <pc:sldMk cId="3622417944" sldId="652"/>
        </pc:sldMkLst>
        <pc:spChg chg="mod">
          <ac:chgData name="Richard Chalk" userId="287f8aa4f4de1d19" providerId="LiveId" clId="{55E7E3B9-B10D-4359-B24D-A161F0BE15F2}" dt="2024-02-21T05:44:21.954" v="3623" actId="207"/>
          <ac:spMkLst>
            <pc:docMk/>
            <pc:sldMk cId="3622417944" sldId="652"/>
            <ac:spMk id="2" creationId="{A96B933C-3236-FD92-9DBB-544F2EB7B686}"/>
          </ac:spMkLst>
        </pc:spChg>
        <pc:spChg chg="mod">
          <ac:chgData name="Richard Chalk" userId="287f8aa4f4de1d19" providerId="LiveId" clId="{55E7E3B9-B10D-4359-B24D-A161F0BE15F2}" dt="2024-02-21T05:52:03.765" v="4003" actId="6549"/>
          <ac:spMkLst>
            <pc:docMk/>
            <pc:sldMk cId="3622417944" sldId="652"/>
            <ac:spMk id="11" creationId="{22B56D63-FD48-4AF4-AF11-35519F8C5D8D}"/>
          </ac:spMkLst>
        </pc:spChg>
        <pc:spChg chg="mod">
          <ac:chgData name="Richard Chalk" userId="287f8aa4f4de1d19" providerId="LiveId" clId="{55E7E3B9-B10D-4359-B24D-A161F0BE15F2}" dt="2024-02-21T05:43:42.855" v="3617" actId="1038"/>
          <ac:spMkLst>
            <pc:docMk/>
            <pc:sldMk cId="3622417944" sldId="652"/>
            <ac:spMk id="15" creationId="{41844616-6A04-150A-5654-AB8277A472A7}"/>
          </ac:spMkLst>
        </pc:sp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3" creationId="{12335055-2EC3-17FE-9429-BFA47502982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9" creationId="{17B77612-9E53-4D40-470A-C3F8BD3F8A5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2" creationId="{9612FE85-9BB7-97BB-E43C-D5E95DF5CC9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4" creationId="{7B3FEABB-F63C-7874-B50F-AED195705FFD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6" creationId="{70EDE733-A2AC-340C-E307-962E467DC17A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7" creationId="{F386B106-FD9B-614F-285F-505C1B36AF95}"/>
          </ac:picMkLst>
        </pc:picChg>
      </pc:sldChg>
      <pc:sldChg chg="addSp modSp add mod">
        <pc:chgData name="Richard Chalk" userId="287f8aa4f4de1d19" providerId="LiveId" clId="{55E7E3B9-B10D-4359-B24D-A161F0BE15F2}" dt="2024-02-21T05:51:52.935" v="4001"/>
        <pc:sldMkLst>
          <pc:docMk/>
          <pc:sldMk cId="2191763643" sldId="653"/>
        </pc:sldMkLst>
        <pc:spChg chg="mod">
          <ac:chgData name="Richard Chalk" userId="287f8aa4f4de1d19" providerId="LiveId" clId="{55E7E3B9-B10D-4359-B24D-A161F0BE15F2}" dt="2024-02-21T05:46:13.274" v="3663" actId="20577"/>
          <ac:spMkLst>
            <pc:docMk/>
            <pc:sldMk cId="2191763643" sldId="653"/>
            <ac:spMk id="2" creationId="{E2E61488-58C9-0276-C370-518B451A7F3C}"/>
          </ac:spMkLst>
        </pc:spChg>
        <pc:spChg chg="mod">
          <ac:chgData name="Richard Chalk" userId="287f8aa4f4de1d19" providerId="LiveId" clId="{55E7E3B9-B10D-4359-B24D-A161F0BE15F2}" dt="2024-02-21T05:46:34.609" v="3666" actId="207"/>
          <ac:spMkLst>
            <pc:docMk/>
            <pc:sldMk cId="2191763643" sldId="653"/>
            <ac:spMk id="11" creationId="{770D9B3D-C351-74E0-D85F-50698B8D0B21}"/>
          </ac:spMkLst>
        </pc:spChg>
        <pc:spChg chg="mod">
          <ac:chgData name="Richard Chalk" userId="287f8aa4f4de1d19" providerId="LiveId" clId="{55E7E3B9-B10D-4359-B24D-A161F0BE15F2}" dt="2024-02-21T05:45:38.141" v="3657" actId="1037"/>
          <ac:spMkLst>
            <pc:docMk/>
            <pc:sldMk cId="2191763643" sldId="653"/>
            <ac:spMk id="15" creationId="{728C052A-3D42-D06D-2583-91A135E313DB}"/>
          </ac:spMkLst>
        </pc:sp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3" creationId="{01CED5A2-60A7-90D7-C2B9-8F12E97A3B1F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9" creationId="{83729D0F-4AD7-2469-16EA-FEDC1214BE3D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2" creationId="{0B2BDEA3-5EBD-AF6E-3E27-82A2589D1F64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4" creationId="{0479F180-A914-A079-CE49-0A1B1914BB4E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6" creationId="{F1AA2688-EBCE-F69D-C332-04F57AC763B9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7" creationId="{2E4F481D-65F8-C0F9-49DE-315F60F02F22}"/>
          </ac:picMkLst>
        </pc:picChg>
      </pc:sldChg>
      <pc:sldChg chg="addSp modSp add mod">
        <pc:chgData name="Richard Chalk" userId="287f8aa4f4de1d19" providerId="LiveId" clId="{55E7E3B9-B10D-4359-B24D-A161F0BE15F2}" dt="2024-02-21T05:51:54.197" v="4002"/>
        <pc:sldMkLst>
          <pc:docMk/>
          <pc:sldMk cId="195816402" sldId="654"/>
        </pc:sldMkLst>
        <pc:spChg chg="mod">
          <ac:chgData name="Richard Chalk" userId="287f8aa4f4de1d19" providerId="LiveId" clId="{55E7E3B9-B10D-4359-B24D-A161F0BE15F2}" dt="2024-02-21T05:47:29.963" v="3712" actId="207"/>
          <ac:spMkLst>
            <pc:docMk/>
            <pc:sldMk cId="195816402" sldId="654"/>
            <ac:spMk id="2" creationId="{36FBC452-D2C5-F240-A098-A5FA85CABD1E}"/>
          </ac:spMkLst>
        </pc:spChg>
        <pc:spChg chg="mod">
          <ac:chgData name="Richard Chalk" userId="287f8aa4f4de1d19" providerId="LiveId" clId="{55E7E3B9-B10D-4359-B24D-A161F0BE15F2}" dt="2024-02-21T05:47:47.908" v="3715" actId="207"/>
          <ac:spMkLst>
            <pc:docMk/>
            <pc:sldMk cId="195816402" sldId="654"/>
            <ac:spMk id="11" creationId="{D2F113B5-4110-FFF0-DE9A-9D365FB430CF}"/>
          </ac:spMkLst>
        </pc:spChg>
        <pc:spChg chg="mod">
          <ac:chgData name="Richard Chalk" userId="287f8aa4f4de1d19" providerId="LiveId" clId="{55E7E3B9-B10D-4359-B24D-A161F0BE15F2}" dt="2024-02-21T05:46:59.242" v="3706" actId="1037"/>
          <ac:spMkLst>
            <pc:docMk/>
            <pc:sldMk cId="195816402" sldId="654"/>
            <ac:spMk id="15" creationId="{25D8BF71-9043-F285-A543-F706E016DF93}"/>
          </ac:spMkLst>
        </pc:sp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3" creationId="{FA43C9EB-AC5B-C732-F794-FA1E9527EE34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9" creationId="{40701FAC-47E1-4C0E-DFD8-F467D42D38EC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2" creationId="{DD2B26F0-8F7A-0D8A-CD28-D01409472CBA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4" creationId="{656A070A-6CB4-0A7A-63D1-5567750CFBEE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6" creationId="{67E67D9D-BD39-9F51-8844-D04B6A6DA686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7" creationId="{21015BE8-5003-F7A4-A6A9-AE0EE0A9846C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05:01.821" v="4337" actId="207"/>
        <pc:sldMkLst>
          <pc:docMk/>
          <pc:sldMk cId="1544661131" sldId="655"/>
        </pc:sldMkLst>
        <pc:spChg chg="mod">
          <ac:chgData name="Richard Chalk" userId="287f8aa4f4de1d19" providerId="LiveId" clId="{55E7E3B9-B10D-4359-B24D-A161F0BE15F2}" dt="2024-02-21T06:05:01.821" v="4337" actId="207"/>
          <ac:spMkLst>
            <pc:docMk/>
            <pc:sldMk cId="1544661131" sldId="655"/>
            <ac:spMk id="18" creationId="{7606C5F0-5736-7FC4-BC74-E909F64E15D1}"/>
          </ac:spMkLst>
        </pc:spChg>
        <pc:spChg chg="mod">
          <ac:chgData name="Richard Chalk" userId="287f8aa4f4de1d19" providerId="LiveId" clId="{55E7E3B9-B10D-4359-B24D-A161F0BE15F2}" dt="2024-02-21T05:58:39.847" v="4172" actId="1035"/>
          <ac:spMkLst>
            <pc:docMk/>
            <pc:sldMk cId="1544661131" sldId="655"/>
            <ac:spMk id="20" creationId="{4F85F287-DE19-FC02-910C-091160C6BEE2}"/>
          </ac:spMkLst>
        </pc:spChg>
        <pc:spChg chg="mod">
          <ac:chgData name="Richard Chalk" userId="287f8aa4f4de1d19" providerId="LiveId" clId="{55E7E3B9-B10D-4359-B24D-A161F0BE15F2}" dt="2024-02-21T06:04:59.885" v="4336" actId="207"/>
          <ac:spMkLst>
            <pc:docMk/>
            <pc:sldMk cId="1544661131" sldId="655"/>
            <ac:spMk id="658" creationId="{1E880E47-8839-CC05-1AF9-112BBB6CD394}"/>
          </ac:spMkLst>
        </pc:spChg>
        <pc:picChg chg="mod">
          <ac:chgData name="Richard Chalk" userId="287f8aa4f4de1d19" providerId="LiveId" clId="{55E7E3B9-B10D-4359-B24D-A161F0BE15F2}" dt="2024-02-21T05:55:48.365" v="4079" actId="1038"/>
          <ac:picMkLst>
            <pc:docMk/>
            <pc:sldMk cId="1544661131" sldId="655"/>
            <ac:picMk id="2" creationId="{CE31A636-5370-FCB0-25B6-32AF861FB6AC}"/>
          </ac:picMkLst>
        </pc:picChg>
        <pc:picChg chg="mod">
          <ac:chgData name="Richard Chalk" userId="287f8aa4f4de1d19" providerId="LiveId" clId="{55E7E3B9-B10D-4359-B24D-A161F0BE15F2}" dt="2024-02-21T05:55:44.568" v="4055" actId="1038"/>
          <ac:picMkLst>
            <pc:docMk/>
            <pc:sldMk cId="1544661131" sldId="655"/>
            <ac:picMk id="3" creationId="{E335C6AD-CEC4-FA6E-897E-625681D78A9E}"/>
          </ac:picMkLst>
        </pc:picChg>
        <pc:picChg chg="add mod">
          <ac:chgData name="Richard Chalk" userId="287f8aa4f4de1d19" providerId="LiveId" clId="{55E7E3B9-B10D-4359-B24D-A161F0BE15F2}" dt="2024-02-21T05:56:32.268" v="4100" actId="1038"/>
          <ac:picMkLst>
            <pc:docMk/>
            <pc:sldMk cId="1544661131" sldId="655"/>
            <ac:picMk id="10" creationId="{FD0B65B6-C73D-1EDC-B5C4-AEB32F6D8337}"/>
          </ac:picMkLst>
        </pc:picChg>
        <pc:picChg chg="del">
          <ac:chgData name="Richard Chalk" userId="287f8aa4f4de1d19" providerId="LiveId" clId="{55E7E3B9-B10D-4359-B24D-A161F0BE15F2}" dt="2024-02-21T05:56:53.109" v="4103" actId="478"/>
          <ac:picMkLst>
            <pc:docMk/>
            <pc:sldMk cId="1544661131" sldId="655"/>
            <ac:picMk id="12" creationId="{C4E73AD3-81D9-28F1-CCBF-FC34280943EF}"/>
          </ac:picMkLst>
        </pc:picChg>
        <pc:picChg chg="del">
          <ac:chgData name="Richard Chalk" userId="287f8aa4f4de1d19" providerId="LiveId" clId="{55E7E3B9-B10D-4359-B24D-A161F0BE15F2}" dt="2024-02-21T05:56:14.303" v="4081" actId="478"/>
          <ac:picMkLst>
            <pc:docMk/>
            <pc:sldMk cId="1544661131" sldId="655"/>
            <ac:picMk id="21" creationId="{8AB72F7C-95F3-73A9-A92F-1E0DDC79D631}"/>
          </ac:picMkLst>
        </pc:picChg>
        <pc:picChg chg="del">
          <ac:chgData name="Richard Chalk" userId="287f8aa4f4de1d19" providerId="LiveId" clId="{55E7E3B9-B10D-4359-B24D-A161F0BE15F2}" dt="2024-02-21T05:56:19.690" v="4082" actId="478"/>
          <ac:picMkLst>
            <pc:docMk/>
            <pc:sldMk cId="1544661131" sldId="655"/>
            <ac:picMk id="23" creationId="{5340031E-5F9E-A0C9-0E6B-C2F7CDB9216D}"/>
          </ac:picMkLst>
        </pc:picChg>
        <pc:picChg chg="mod">
          <ac:chgData name="Richard Chalk" userId="287f8aa4f4de1d19" providerId="LiveId" clId="{55E7E3B9-B10D-4359-B24D-A161F0BE15F2}" dt="2024-02-21T05:58:39.847" v="4172" actId="1035"/>
          <ac:picMkLst>
            <pc:docMk/>
            <pc:sldMk cId="1544661131" sldId="655"/>
            <ac:picMk id="1028" creationId="{10309CE3-40E4-CFC9-0528-7A8D9711A799}"/>
          </ac:picMkLst>
        </pc:picChg>
      </pc:sldChg>
      <pc:sldChg chg="modSp add mod">
        <pc:chgData name="Richard Chalk" userId="287f8aa4f4de1d19" providerId="LiveId" clId="{55E7E3B9-B10D-4359-B24D-A161F0BE15F2}" dt="2024-02-21T19:52:52.694" v="5885" actId="20577"/>
        <pc:sldMkLst>
          <pc:docMk/>
          <pc:sldMk cId="3600654777" sldId="656"/>
        </pc:sldMkLst>
        <pc:spChg chg="mod">
          <ac:chgData name="Richard Chalk" userId="287f8aa4f4de1d19" providerId="LiveId" clId="{55E7E3B9-B10D-4359-B24D-A161F0BE15F2}" dt="2024-02-21T19:52:52.694" v="5885" actId="20577"/>
          <ac:spMkLst>
            <pc:docMk/>
            <pc:sldMk cId="3600654777" sldId="656"/>
            <ac:spMk id="118" creationId="{10B2EBC7-D827-1C80-7A5B-E1749FBE1FCF}"/>
          </ac:spMkLst>
        </pc:spChg>
      </pc:sldChg>
      <pc:sldChg chg="addSp delSp modSp add mod modNotesTx">
        <pc:chgData name="Richard Chalk" userId="287f8aa4f4de1d19" providerId="LiveId" clId="{55E7E3B9-B10D-4359-B24D-A161F0BE15F2}" dt="2024-02-21T06:05:27.739" v="4339"/>
        <pc:sldMkLst>
          <pc:docMk/>
          <pc:sldMk cId="2804004710" sldId="657"/>
        </pc:sldMkLst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18" creationId="{5C83F76C-0F9F-CBA0-4E93-630F32D641A7}"/>
          </ac:spMkLst>
        </pc:spChg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658" creationId="{764B56A6-DF87-0AC9-009E-460AD5F4F306}"/>
          </ac:spMkLst>
        </pc:spChg>
        <pc:picChg chg="mod">
          <ac:chgData name="Richard Chalk" userId="287f8aa4f4de1d19" providerId="LiveId" clId="{55E7E3B9-B10D-4359-B24D-A161F0BE15F2}" dt="2024-02-21T06:01:58.853" v="4261" actId="1038"/>
          <ac:picMkLst>
            <pc:docMk/>
            <pc:sldMk cId="2804004710" sldId="657"/>
            <ac:picMk id="2" creationId="{8C149410-AD1E-8EAC-C4F5-5BDEF404E91C}"/>
          </ac:picMkLst>
        </pc:picChg>
        <pc:picChg chg="mod">
          <ac:chgData name="Richard Chalk" userId="287f8aa4f4de1d19" providerId="LiveId" clId="{55E7E3B9-B10D-4359-B24D-A161F0BE15F2}" dt="2024-02-21T06:02:41.216" v="4316" actId="1038"/>
          <ac:picMkLst>
            <pc:docMk/>
            <pc:sldMk cId="2804004710" sldId="657"/>
            <ac:picMk id="3" creationId="{14D587CA-2117-FF43-2928-41918DA6CCEB}"/>
          </ac:picMkLst>
        </pc:picChg>
        <pc:picChg chg="del">
          <ac:chgData name="Richard Chalk" userId="287f8aa4f4de1d19" providerId="LiveId" clId="{55E7E3B9-B10D-4359-B24D-A161F0BE15F2}" dt="2024-02-21T06:00:42.879" v="4180" actId="478"/>
          <ac:picMkLst>
            <pc:docMk/>
            <pc:sldMk cId="2804004710" sldId="657"/>
            <ac:picMk id="10" creationId="{D3D90039-8FAB-1E18-6070-D29C3489EC8E}"/>
          </ac:picMkLst>
        </pc:picChg>
        <pc:picChg chg="add mod">
          <ac:chgData name="Richard Chalk" userId="287f8aa4f4de1d19" providerId="LiveId" clId="{55E7E3B9-B10D-4359-B24D-A161F0BE15F2}" dt="2024-02-21T06:00:48.546" v="4182" actId="1076"/>
          <ac:picMkLst>
            <pc:docMk/>
            <pc:sldMk cId="2804004710" sldId="657"/>
            <ac:picMk id="11" creationId="{E6CF0BFC-C082-F48F-54F1-DFD5E3DF12A5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14:45.368" v="4399"/>
        <pc:sldMkLst>
          <pc:docMk/>
          <pc:sldMk cId="3607031777" sldId="658"/>
        </pc:sldMkLst>
        <pc:spChg chg="mod">
          <ac:chgData name="Richard Chalk" userId="287f8aa4f4de1d19" providerId="LiveId" clId="{55E7E3B9-B10D-4359-B24D-A161F0BE15F2}" dt="2024-02-21T06:12:25.401" v="4362" actId="207"/>
          <ac:spMkLst>
            <pc:docMk/>
            <pc:sldMk cId="3607031777" sldId="658"/>
            <ac:spMk id="18" creationId="{92BE2A6B-BCED-06BF-F454-BD4735597300}"/>
          </ac:spMkLst>
        </pc:spChg>
        <pc:spChg chg="mod">
          <ac:chgData name="Richard Chalk" userId="287f8aa4f4de1d19" providerId="LiveId" clId="{55E7E3B9-B10D-4359-B24D-A161F0BE15F2}" dt="2024-02-21T06:14:32.755" v="4398" actId="207"/>
          <ac:spMkLst>
            <pc:docMk/>
            <pc:sldMk cId="3607031777" sldId="658"/>
            <ac:spMk id="658" creationId="{7844807D-6FF4-9EB3-552A-DDA3D65EF21B}"/>
          </ac:spMkLst>
        </pc:spChg>
        <pc:picChg chg="add mod">
          <ac:chgData name="Richard Chalk" userId="287f8aa4f4de1d19" providerId="LiveId" clId="{55E7E3B9-B10D-4359-B24D-A161F0BE15F2}" dt="2024-02-21T06:08:50.069" v="4348" actId="1035"/>
          <ac:picMkLst>
            <pc:docMk/>
            <pc:sldMk cId="3607031777" sldId="658"/>
            <ac:picMk id="10" creationId="{801150B1-0D51-47C0-9C4C-60A542BC314A}"/>
          </ac:picMkLst>
        </pc:picChg>
        <pc:picChg chg="del">
          <ac:chgData name="Richard Chalk" userId="287f8aa4f4de1d19" providerId="LiveId" clId="{55E7E3B9-B10D-4359-B24D-A161F0BE15F2}" dt="2024-02-21T06:08:43.082" v="4341" actId="478"/>
          <ac:picMkLst>
            <pc:docMk/>
            <pc:sldMk cId="3607031777" sldId="658"/>
            <ac:picMk id="11" creationId="{E484C1D4-FC84-6ACD-C67F-FD7FF17D5511}"/>
          </ac:picMkLst>
        </pc:picChg>
      </pc:sldChg>
      <pc:sldChg chg="modSp add mod">
        <pc:chgData name="Richard Chalk" userId="287f8aa4f4de1d19" providerId="LiveId" clId="{55E7E3B9-B10D-4359-B24D-A161F0BE15F2}" dt="2024-02-21T07:27:25.214" v="4749" actId="20577"/>
        <pc:sldMkLst>
          <pc:docMk/>
          <pc:sldMk cId="3010539994" sldId="659"/>
        </pc:sldMkLst>
        <pc:spChg chg="mod">
          <ac:chgData name="Richard Chalk" userId="287f8aa4f4de1d19" providerId="LiveId" clId="{55E7E3B9-B10D-4359-B24D-A161F0BE15F2}" dt="2024-02-21T07:27:25.214" v="4749" actId="20577"/>
          <ac:spMkLst>
            <pc:docMk/>
            <pc:sldMk cId="3010539994" sldId="659"/>
            <ac:spMk id="118" creationId="{6C4A2BB7-799D-568F-A1AC-687A1372FD20}"/>
          </ac:spMkLst>
        </pc:spChg>
      </pc:sldChg>
      <pc:sldChg chg="addSp delSp modSp add mod">
        <pc:chgData name="Richard Chalk" userId="287f8aa4f4de1d19" providerId="LiveId" clId="{55E7E3B9-B10D-4359-B24D-A161F0BE15F2}" dt="2024-02-21T07:28:35.923" v="4773" actId="478"/>
        <pc:sldMkLst>
          <pc:docMk/>
          <pc:sldMk cId="2946301220" sldId="660"/>
        </pc:sldMkLst>
        <pc:spChg chg="mod">
          <ac:chgData name="Richard Chalk" userId="287f8aa4f4de1d19" providerId="LiveId" clId="{55E7E3B9-B10D-4359-B24D-A161F0BE15F2}" dt="2024-02-21T07:28:31.294" v="4771" actId="113"/>
          <ac:spMkLst>
            <pc:docMk/>
            <pc:sldMk cId="2946301220" sldId="660"/>
            <ac:spMk id="2" creationId="{9AE153B0-EF46-93DF-3107-1DC39ED5051A}"/>
          </ac:spMkLst>
        </pc:spChg>
        <pc:spChg chg="mod">
          <ac:chgData name="Richard Chalk" userId="287f8aa4f4de1d19" providerId="LiveId" clId="{55E7E3B9-B10D-4359-B24D-A161F0BE15F2}" dt="2024-02-21T07:22:55.266" v="4519" actId="20577"/>
          <ac:spMkLst>
            <pc:docMk/>
            <pc:sldMk cId="2946301220" sldId="660"/>
            <ac:spMk id="7" creationId="{17C41BDE-2792-FBD2-7F2B-A1D7B6E1E2AA}"/>
          </ac:spMkLst>
        </pc:spChg>
        <pc:spChg chg="mod">
          <ac:chgData name="Richard Chalk" userId="287f8aa4f4de1d19" providerId="LiveId" clId="{55E7E3B9-B10D-4359-B24D-A161F0BE15F2}" dt="2024-02-21T07:28:09.990" v="4764" actId="20577"/>
          <ac:spMkLst>
            <pc:docMk/>
            <pc:sldMk cId="2946301220" sldId="660"/>
            <ac:spMk id="11" creationId="{0C34331C-C470-0C4E-D2C7-0F7D7C461CB6}"/>
          </ac:spMkLst>
        </pc:spChg>
        <pc:spChg chg="add del mod">
          <ac:chgData name="Richard Chalk" userId="287f8aa4f4de1d19" providerId="LiveId" clId="{55E7E3B9-B10D-4359-B24D-A161F0BE15F2}" dt="2024-02-21T07:22:40.759" v="4514" actId="478"/>
          <ac:spMkLst>
            <pc:docMk/>
            <pc:sldMk cId="2946301220" sldId="660"/>
            <ac:spMk id="13" creationId="{A9896D8F-98A2-3052-3D85-11C1C299DD20}"/>
          </ac:spMkLst>
        </pc:spChg>
        <pc:picChg chg="del mod">
          <ac:chgData name="Richard Chalk" userId="287f8aa4f4de1d19" providerId="LiveId" clId="{55E7E3B9-B10D-4359-B24D-A161F0BE15F2}" dt="2024-02-21T07:27:06.515" v="4741" actId="478"/>
          <ac:picMkLst>
            <pc:docMk/>
            <pc:sldMk cId="2946301220" sldId="660"/>
            <ac:picMk id="3" creationId="{32A9131C-B422-C23C-A616-351D502A3C1D}"/>
          </ac:picMkLst>
        </pc:picChg>
        <pc:picChg chg="del">
          <ac:chgData name="Richard Chalk" userId="287f8aa4f4de1d19" providerId="LiveId" clId="{55E7E3B9-B10D-4359-B24D-A161F0BE15F2}" dt="2024-02-21T07:23:05.442" v="4523" actId="478"/>
          <ac:picMkLst>
            <pc:docMk/>
            <pc:sldMk cId="2946301220" sldId="660"/>
            <ac:picMk id="9" creationId="{61C900CE-45B5-B6AA-22FD-8547921A5FBA}"/>
          </ac:picMkLst>
        </pc:picChg>
        <pc:picChg chg="del">
          <ac:chgData name="Richard Chalk" userId="287f8aa4f4de1d19" providerId="LiveId" clId="{55E7E3B9-B10D-4359-B24D-A161F0BE15F2}" dt="2024-02-21T07:24:35.322" v="4701" actId="478"/>
          <ac:picMkLst>
            <pc:docMk/>
            <pc:sldMk cId="2946301220" sldId="660"/>
            <ac:picMk id="10" creationId="{8B3CF6D0-B816-713F-BF07-955A21AA12DE}"/>
          </ac:picMkLst>
        </pc:picChg>
        <pc:picChg chg="del">
          <ac:chgData name="Richard Chalk" userId="287f8aa4f4de1d19" providerId="LiveId" clId="{55E7E3B9-B10D-4359-B24D-A161F0BE15F2}" dt="2024-02-21T07:26:43.425" v="4734" actId="478"/>
          <ac:picMkLst>
            <pc:docMk/>
            <pc:sldMk cId="2946301220" sldId="660"/>
            <ac:picMk id="12" creationId="{F864BC5E-1083-7DB4-DBD1-E65EE0A70E9C}"/>
          </ac:picMkLst>
        </pc:picChg>
        <pc:picChg chg="add del mod">
          <ac:chgData name="Richard Chalk" userId="287f8aa4f4de1d19" providerId="LiveId" clId="{55E7E3B9-B10D-4359-B24D-A161F0BE15F2}" dt="2024-02-21T07:28:35.923" v="4773" actId="478"/>
          <ac:picMkLst>
            <pc:docMk/>
            <pc:sldMk cId="2946301220" sldId="660"/>
            <ac:picMk id="14" creationId="{B46309FC-FB5F-04B1-C37B-C5DD01A7592E}"/>
          </ac:picMkLst>
        </pc:picChg>
        <pc:picChg chg="add mod">
          <ac:chgData name="Richard Chalk" userId="287f8aa4f4de1d19" providerId="LiveId" clId="{55E7E3B9-B10D-4359-B24D-A161F0BE15F2}" dt="2024-02-21T07:23:03.732" v="4522" actId="1076"/>
          <ac:picMkLst>
            <pc:docMk/>
            <pc:sldMk cId="2946301220" sldId="660"/>
            <ac:picMk id="15" creationId="{4DC079EC-9FD9-E032-EC2E-8A35EBAFEE10}"/>
          </ac:picMkLst>
        </pc:picChg>
      </pc:sldChg>
      <pc:sldChg chg="add del">
        <pc:chgData name="Richard Chalk" userId="287f8aa4f4de1d19" providerId="LiveId" clId="{55E7E3B9-B10D-4359-B24D-A161F0BE15F2}" dt="2024-02-21T07:28:24.960" v="4768"/>
        <pc:sldMkLst>
          <pc:docMk/>
          <pc:sldMk cId="2616496332" sldId="661"/>
        </pc:sldMkLst>
      </pc:sldChg>
      <pc:sldChg chg="addSp delSp modSp add mod">
        <pc:chgData name="Richard Chalk" userId="287f8aa4f4de1d19" providerId="LiveId" clId="{55E7E3B9-B10D-4359-B24D-A161F0BE15F2}" dt="2024-02-21T19:39:03.259" v="5259" actId="207"/>
        <pc:sldMkLst>
          <pc:docMk/>
          <pc:sldMk cId="2727704966" sldId="661"/>
        </pc:sldMkLst>
        <pc:spChg chg="mod">
          <ac:chgData name="Richard Chalk" userId="287f8aa4f4de1d19" providerId="LiveId" clId="{55E7E3B9-B10D-4359-B24D-A161F0BE15F2}" dt="2024-02-21T19:39:03.259" v="5259" actId="207"/>
          <ac:spMkLst>
            <pc:docMk/>
            <pc:sldMk cId="2727704966" sldId="661"/>
            <ac:spMk id="2" creationId="{3293E8BB-40B5-0D76-3ED8-5499B72CCF42}"/>
          </ac:spMkLst>
        </pc:spChg>
        <pc:spChg chg="add del mod">
          <ac:chgData name="Richard Chalk" userId="287f8aa4f4de1d19" providerId="LiveId" clId="{55E7E3B9-B10D-4359-B24D-A161F0BE15F2}" dt="2024-02-21T19:30:30.636" v="4900" actId="478"/>
          <ac:spMkLst>
            <pc:docMk/>
            <pc:sldMk cId="2727704966" sldId="661"/>
            <ac:spMk id="3" creationId="{A5F35EF4-F13D-351C-791F-A580971C126F}"/>
          </ac:spMkLst>
        </pc:spChg>
        <pc:spChg chg="del">
          <ac:chgData name="Richard Chalk" userId="287f8aa4f4de1d19" providerId="LiveId" clId="{55E7E3B9-B10D-4359-B24D-A161F0BE15F2}" dt="2024-02-21T19:36:50.721" v="5148" actId="478"/>
          <ac:spMkLst>
            <pc:docMk/>
            <pc:sldMk cId="2727704966" sldId="661"/>
            <ac:spMk id="11" creationId="{E79E63FE-67DD-012A-7A64-F99483014BE0}"/>
          </ac:spMkLst>
        </pc:spChg>
        <pc:spChg chg="add mod">
          <ac:chgData name="Richard Chalk" userId="287f8aa4f4de1d19" providerId="LiveId" clId="{55E7E3B9-B10D-4359-B24D-A161F0BE15F2}" dt="2024-02-21T19:38:11.707" v="5185" actId="1037"/>
          <ac:spMkLst>
            <pc:docMk/>
            <pc:sldMk cId="2727704966" sldId="661"/>
            <ac:spMk id="16" creationId="{3CCF88C2-28CE-2BC5-0EB0-181EEA52994F}"/>
          </ac:spMkLst>
        </pc:spChg>
        <pc:picChg chg="add mod">
          <ac:chgData name="Richard Chalk" userId="287f8aa4f4de1d19" providerId="LiveId" clId="{55E7E3B9-B10D-4359-B24D-A161F0BE15F2}" dt="2024-02-21T19:37:41.435" v="5154" actId="14100"/>
          <ac:picMkLst>
            <pc:docMk/>
            <pc:sldMk cId="2727704966" sldId="661"/>
            <ac:picMk id="10" creationId="{0AB9BB69-59BE-201D-35AD-8C2619250ED2}"/>
          </ac:picMkLst>
        </pc:picChg>
        <pc:picChg chg="add mod">
          <ac:chgData name="Richard Chalk" userId="287f8aa4f4de1d19" providerId="LiveId" clId="{55E7E3B9-B10D-4359-B24D-A161F0BE15F2}" dt="2024-02-21T19:37:39.291" v="5153" actId="1076"/>
          <ac:picMkLst>
            <pc:docMk/>
            <pc:sldMk cId="2727704966" sldId="661"/>
            <ac:picMk id="13" creationId="{E3600C51-913B-3689-B81E-E3FADD420809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2:25:08.976" v="7064" actId="6549"/>
        <pc:sldMkLst>
          <pc:docMk/>
          <pc:sldMk cId="668745810" sldId="662"/>
        </pc:sldMkLst>
        <pc:spChg chg="del">
          <ac:chgData name="Richard Chalk" userId="287f8aa4f4de1d19" providerId="LiveId" clId="{55E7E3B9-B10D-4359-B24D-A161F0BE15F2}" dt="2024-02-22T05:27:54.023" v="6133" actId="478"/>
          <ac:spMkLst>
            <pc:docMk/>
            <pc:sldMk cId="668745810" sldId="662"/>
            <ac:spMk id="2" creationId="{6DF3869E-5759-4795-3A7D-0034813910E4}"/>
          </ac:spMkLst>
        </pc:spChg>
        <pc:spChg chg="add del mod">
          <ac:chgData name="Richard Chalk" userId="287f8aa4f4de1d19" providerId="LiveId" clId="{55E7E3B9-B10D-4359-B24D-A161F0BE15F2}" dt="2024-02-22T05:27:45.377" v="6129" actId="478"/>
          <ac:spMkLst>
            <pc:docMk/>
            <pc:sldMk cId="668745810" sldId="662"/>
            <ac:spMk id="3" creationId="{C55B0A49-926D-AA57-0467-22710ECE604D}"/>
          </ac:spMkLst>
        </pc:spChg>
        <pc:spChg chg="mod">
          <ac:chgData name="Richard Chalk" userId="287f8aa4f4de1d19" providerId="LiveId" clId="{55E7E3B9-B10D-4359-B24D-A161F0BE15F2}" dt="2024-02-22T05:28:04.925" v="6157" actId="20577"/>
          <ac:spMkLst>
            <pc:docMk/>
            <pc:sldMk cId="668745810" sldId="662"/>
            <ac:spMk id="7" creationId="{EC5475E7-4431-6C2A-78C7-EFA28A5C32A9}"/>
          </ac:spMkLst>
        </pc:spChg>
        <pc:spChg chg="del">
          <ac:chgData name="Richard Chalk" userId="287f8aa4f4de1d19" providerId="LiveId" clId="{55E7E3B9-B10D-4359-B24D-A161F0BE15F2}" dt="2024-02-22T05:27:49.345" v="6131" actId="478"/>
          <ac:spMkLst>
            <pc:docMk/>
            <pc:sldMk cId="668745810" sldId="662"/>
            <ac:spMk id="11" creationId="{7372C2F6-45A0-34C4-061F-7D6E7F48362C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2" creationId="{B2AD6D4B-E550-EBBC-F1E6-02C4469BD14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3" creationId="{BDAF3227-AEFE-CBCC-2D7D-63301034EAF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4" creationId="{01A8D0A7-BCE3-1524-75BB-F5546F69F763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5" creationId="{0428B6BE-9A24-B0E1-3922-D98F2B933E86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6" creationId="{E889DFE4-4FB7-32AD-6784-89F0479B1444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7" creationId="{D881DABF-FAC8-4D51-A706-08E02BC383E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8" creationId="{799D6E62-82B4-3BD6-E9F9-2C628562427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9" creationId="{1090B392-6218-ACFC-64FD-719B52154E4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0" creationId="{B440CD52-5319-29CF-18C1-F3784CB44E9A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1" creationId="{14172823-C330-1E50-BCC7-D56C47F1E3C9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2" creationId="{5BB68F6A-302A-6335-D462-B692CDE7FF9F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3" creationId="{C7B3E4A4-350F-BC83-349F-460EB7FC749B}"/>
          </ac:spMkLst>
        </pc:spChg>
        <pc:spChg chg="add mod">
          <ac:chgData name="Richard Chalk" userId="287f8aa4f4de1d19" providerId="LiveId" clId="{55E7E3B9-B10D-4359-B24D-A161F0BE15F2}" dt="2024-02-22T05:37:38.679" v="6717" actId="20577"/>
          <ac:spMkLst>
            <pc:docMk/>
            <pc:sldMk cId="668745810" sldId="662"/>
            <ac:spMk id="25" creationId="{0AF04C69-64A0-F7E1-2D2A-6C90BF015E94}"/>
          </ac:spMkLst>
        </pc:spChg>
        <pc:picChg chg="add mod">
          <ac:chgData name="Richard Chalk" userId="287f8aa4f4de1d19" providerId="LiveId" clId="{55E7E3B9-B10D-4359-B24D-A161F0BE15F2}" dt="2024-02-22T05:35:41.245" v="6591" actId="1036"/>
          <ac:picMkLst>
            <pc:docMk/>
            <pc:sldMk cId="668745810" sldId="662"/>
            <ac:picMk id="10" creationId="{FDD05B5E-EF89-2E5E-E0D0-42CDC46399C1}"/>
          </ac:picMkLst>
        </pc:picChg>
        <pc:picChg chg="add mod">
          <ac:chgData name="Richard Chalk" userId="287f8aa4f4de1d19" providerId="LiveId" clId="{55E7E3B9-B10D-4359-B24D-A161F0BE15F2}" dt="2024-02-22T05:33:44.543" v="6252" actId="1076"/>
          <ac:picMkLst>
            <pc:docMk/>
            <pc:sldMk cId="668745810" sldId="662"/>
            <ac:picMk id="24" creationId="{23740162-6859-BAC9-00D1-697C5A2D873F}"/>
          </ac:picMkLst>
        </pc:picChg>
        <pc:picChg chg="del">
          <ac:chgData name="Richard Chalk" userId="287f8aa4f4de1d19" providerId="LiveId" clId="{55E7E3B9-B10D-4359-B24D-A161F0BE15F2}" dt="2024-02-22T05:27:46.931" v="6130" actId="478"/>
          <ac:picMkLst>
            <pc:docMk/>
            <pc:sldMk cId="668745810" sldId="662"/>
            <ac:picMk id="11268" creationId="{9555B943-C4F1-637F-718B-F0B89B6BD5E7}"/>
          </ac:picMkLst>
        </pc:picChg>
        <pc:cxnChg chg="del">
          <ac:chgData name="Richard Chalk" userId="287f8aa4f4de1d19" providerId="LiveId" clId="{55E7E3B9-B10D-4359-B24D-A161F0BE15F2}" dt="2024-02-22T05:27:50.608" v="6132" actId="478"/>
          <ac:cxnSpMkLst>
            <pc:docMk/>
            <pc:sldMk cId="668745810" sldId="662"/>
            <ac:cxnSpMk id="4" creationId="{9B473368-FE8D-84E9-8817-D9AE348F36E1}"/>
          </ac:cxnSpMkLst>
        </pc:cxnChg>
      </pc:sldChg>
      <pc:sldChg chg="addSp delSp modSp add mod">
        <pc:chgData name="Richard Chalk" userId="287f8aa4f4de1d19" providerId="LiveId" clId="{55E7E3B9-B10D-4359-B24D-A161F0BE15F2}" dt="2024-02-22T12:43:24.702" v="8011" actId="1076"/>
        <pc:sldMkLst>
          <pc:docMk/>
          <pc:sldMk cId="2261841161" sldId="663"/>
        </pc:sldMkLst>
        <pc:spChg chg="mod">
          <ac:chgData name="Richard Chalk" userId="287f8aa4f4de1d19" providerId="LiveId" clId="{55E7E3B9-B10D-4359-B24D-A161F0BE15F2}" dt="2024-02-22T12:39:22.557" v="7988" actId="113"/>
          <ac:spMkLst>
            <pc:docMk/>
            <pc:sldMk cId="2261841161" sldId="663"/>
            <ac:spMk id="2" creationId="{5E934A7B-6005-7B2C-8D74-86BF80B484F9}"/>
          </ac:spMkLst>
        </pc:spChg>
        <pc:spChg chg="del mod">
          <ac:chgData name="Richard Chalk" userId="287f8aa4f4de1d19" providerId="LiveId" clId="{55E7E3B9-B10D-4359-B24D-A161F0BE15F2}" dt="2024-02-22T12:37:01.279" v="7935" actId="478"/>
          <ac:spMkLst>
            <pc:docMk/>
            <pc:sldMk cId="2261841161" sldId="663"/>
            <ac:spMk id="3" creationId="{84644830-FC5C-61C9-4029-B3BEEDD85A60}"/>
          </ac:spMkLst>
        </pc:spChg>
        <pc:spChg chg="mod">
          <ac:chgData name="Richard Chalk" userId="287f8aa4f4de1d19" providerId="LiveId" clId="{55E7E3B9-B10D-4359-B24D-A161F0BE15F2}" dt="2024-02-22T12:39:16.750" v="7987" actId="20577"/>
          <ac:spMkLst>
            <pc:docMk/>
            <pc:sldMk cId="2261841161" sldId="663"/>
            <ac:spMk id="7" creationId="{70FC4CDC-43EB-59E8-90BB-CB6D24824844}"/>
          </ac:spMkLst>
        </pc:spChg>
        <pc:spChg chg="add mod">
          <ac:chgData name="Richard Chalk" userId="287f8aa4f4de1d19" providerId="LiveId" clId="{55E7E3B9-B10D-4359-B24D-A161F0BE15F2}" dt="2024-02-22T12:43:24.702" v="8011" actId="1076"/>
          <ac:spMkLst>
            <pc:docMk/>
            <pc:sldMk cId="2261841161" sldId="663"/>
            <ac:spMk id="10" creationId="{3BE4E9D3-6263-0308-7BAE-5350BDF79ADB}"/>
          </ac:spMkLst>
        </pc:spChg>
        <pc:spChg chg="mod">
          <ac:chgData name="Richard Chalk" userId="287f8aa4f4de1d19" providerId="LiveId" clId="{55E7E3B9-B10D-4359-B24D-A161F0BE15F2}" dt="2024-02-22T12:43:10.112" v="8009" actId="14100"/>
          <ac:spMkLst>
            <pc:docMk/>
            <pc:sldMk cId="2261841161" sldId="663"/>
            <ac:spMk id="11" creationId="{73F070A5-4C77-0C88-3C84-3D0C6151FEDD}"/>
          </ac:spMkLst>
        </pc:spChg>
        <pc:picChg chg="add mod">
          <ac:chgData name="Richard Chalk" userId="287f8aa4f4de1d19" providerId="LiveId" clId="{55E7E3B9-B10D-4359-B24D-A161F0BE15F2}" dt="2024-02-22T12:35:40.494" v="7798" actId="1076"/>
          <ac:picMkLst>
            <pc:docMk/>
            <pc:sldMk cId="2261841161" sldId="663"/>
            <ac:picMk id="9" creationId="{4684C3F0-1BCC-8413-9E6D-D9AE6F003DC6}"/>
          </ac:picMkLst>
        </pc:picChg>
        <pc:picChg chg="add mod">
          <ac:chgData name="Richard Chalk" userId="287f8aa4f4de1d19" providerId="LiveId" clId="{55E7E3B9-B10D-4359-B24D-A161F0BE15F2}" dt="2024-02-22T12:42:46.936" v="7995" actId="14100"/>
          <ac:picMkLst>
            <pc:docMk/>
            <pc:sldMk cId="2261841161" sldId="663"/>
            <ac:picMk id="3074" creationId="{18554C37-7D56-9084-CDCC-AF7231A5E2F5}"/>
          </ac:picMkLst>
        </pc:picChg>
        <pc:picChg chg="del">
          <ac:chgData name="Richard Chalk" userId="287f8aa4f4de1d19" providerId="LiveId" clId="{55E7E3B9-B10D-4359-B24D-A161F0BE15F2}" dt="2024-02-22T12:37:02.591" v="7936" actId="478"/>
          <ac:picMkLst>
            <pc:docMk/>
            <pc:sldMk cId="2261841161" sldId="663"/>
            <ac:picMk id="11268" creationId="{EDB16476-806E-75BC-AF9E-ACAFAC6FD767}"/>
          </ac:picMkLst>
        </pc:picChg>
      </pc:sldChg>
      <pc:sldChg chg="add del">
        <pc:chgData name="Richard Chalk" userId="287f8aa4f4de1d19" providerId="LiveId" clId="{55E7E3B9-B10D-4359-B24D-A161F0BE15F2}" dt="2024-02-22T06:05:13.315" v="6861" actId="47"/>
        <pc:sldMkLst>
          <pc:docMk/>
          <pc:sldMk cId="742273101" sldId="664"/>
        </pc:sldMkLst>
      </pc:sldChg>
      <pc:sldChg chg="modSp add del mod">
        <pc:chgData name="Richard Chalk" userId="287f8aa4f4de1d19" providerId="LiveId" clId="{55E7E3B9-B10D-4359-B24D-A161F0BE15F2}" dt="2024-02-22T18:54:15.155" v="8765" actId="47"/>
        <pc:sldMkLst>
          <pc:docMk/>
          <pc:sldMk cId="1674285960" sldId="665"/>
        </pc:sldMkLst>
        <pc:spChg chg="mod">
          <ac:chgData name="Richard Chalk" userId="287f8aa4f4de1d19" providerId="LiveId" clId="{55E7E3B9-B10D-4359-B24D-A161F0BE15F2}" dt="2024-02-22T05:05:44.594" v="6128" actId="20577"/>
          <ac:spMkLst>
            <pc:docMk/>
            <pc:sldMk cId="1674285960" sldId="665"/>
            <ac:spMk id="3" creationId="{0F4F11FF-9C50-C2CE-876F-3653C6DC88A6}"/>
          </ac:spMkLst>
        </pc:spChg>
      </pc:sldChg>
      <pc:sldChg chg="addSp delSp modSp add mod modNotesTx">
        <pc:chgData name="Richard Chalk" userId="287f8aa4f4de1d19" providerId="LiveId" clId="{55E7E3B9-B10D-4359-B24D-A161F0BE15F2}" dt="2024-02-23T05:22:57.114" v="8816" actId="20577"/>
        <pc:sldMkLst>
          <pc:docMk/>
          <pc:sldMk cId="3702764831" sldId="666"/>
        </pc:sldMkLst>
        <pc:spChg chg="mod">
          <ac:chgData name="Richard Chalk" userId="287f8aa4f4de1d19" providerId="LiveId" clId="{55E7E3B9-B10D-4359-B24D-A161F0BE15F2}" dt="2024-02-22T18:54:05.544" v="8753" actId="13926"/>
          <ac:spMkLst>
            <pc:docMk/>
            <pc:sldMk cId="3702764831" sldId="666"/>
            <ac:spMk id="2" creationId="{FDFD076F-5390-8E5E-9090-CF1D9F15E6AE}"/>
          </ac:spMkLst>
        </pc:spChg>
        <pc:spChg chg="mod">
          <ac:chgData name="Richard Chalk" userId="287f8aa4f4de1d19" providerId="LiveId" clId="{55E7E3B9-B10D-4359-B24D-A161F0BE15F2}" dt="2024-02-22T18:47:03.514" v="8176" actId="20577"/>
          <ac:spMkLst>
            <pc:docMk/>
            <pc:sldMk cId="3702764831" sldId="666"/>
            <ac:spMk id="7" creationId="{EC88DD88-B639-B90D-64B4-7778A538B02E}"/>
          </ac:spMkLst>
        </pc:spChg>
        <pc:spChg chg="del">
          <ac:chgData name="Richard Chalk" userId="287f8aa4f4de1d19" providerId="LiveId" clId="{55E7E3B9-B10D-4359-B24D-A161F0BE15F2}" dt="2024-02-22T18:50:11.783" v="8524" actId="478"/>
          <ac:spMkLst>
            <pc:docMk/>
            <pc:sldMk cId="3702764831" sldId="666"/>
            <ac:spMk id="10" creationId="{6A1F75A1-6A6C-3637-2FE8-3EBAC0A5B13C}"/>
          </ac:spMkLst>
        </pc:spChg>
        <pc:spChg chg="mod">
          <ac:chgData name="Richard Chalk" userId="287f8aa4f4de1d19" providerId="LiveId" clId="{55E7E3B9-B10D-4359-B24D-A161F0BE15F2}" dt="2024-02-22T18:52:31.233" v="8578" actId="14100"/>
          <ac:spMkLst>
            <pc:docMk/>
            <pc:sldMk cId="3702764831" sldId="666"/>
            <ac:spMk id="11" creationId="{725B697E-75CE-62D9-C9DC-DB381D1EB77C}"/>
          </ac:spMkLst>
        </pc:spChg>
        <pc:picChg chg="del">
          <ac:chgData name="Richard Chalk" userId="287f8aa4f4de1d19" providerId="LiveId" clId="{55E7E3B9-B10D-4359-B24D-A161F0BE15F2}" dt="2024-02-22T18:50:09.231" v="8523" actId="478"/>
          <ac:picMkLst>
            <pc:docMk/>
            <pc:sldMk cId="3702764831" sldId="666"/>
            <ac:picMk id="3074" creationId="{36792BB6-6BB0-F57D-CDB5-C308BCCFBA66}"/>
          </ac:picMkLst>
        </pc:picChg>
        <pc:picChg chg="add mod">
          <ac:chgData name="Richard Chalk" userId="287f8aa4f4de1d19" providerId="LiveId" clId="{55E7E3B9-B10D-4359-B24D-A161F0BE15F2}" dt="2024-02-22T18:52:10.720" v="8568" actId="1036"/>
          <ac:picMkLst>
            <pc:docMk/>
            <pc:sldMk cId="3702764831" sldId="666"/>
            <ac:picMk id="4098" creationId="{569E0818-2A96-B887-F246-A56F22145391}"/>
          </ac:picMkLst>
        </pc:picChg>
        <pc:picChg chg="add mod">
          <ac:chgData name="Richard Chalk" userId="287f8aa4f4de1d19" providerId="LiveId" clId="{55E7E3B9-B10D-4359-B24D-A161F0BE15F2}" dt="2024-02-22T18:54:12.157" v="8764" actId="1035"/>
          <ac:picMkLst>
            <pc:docMk/>
            <pc:sldMk cId="3702764831" sldId="666"/>
            <ac:picMk id="4100" creationId="{D23874F4-9DE7-9AB7-B3D7-4EB6B27FBA35}"/>
          </ac:picMkLst>
        </pc:picChg>
      </pc:sldChg>
      <pc:sldChg chg="addSp delSp modSp add mod modNotesTx">
        <pc:chgData name="Richard Chalk" userId="287f8aa4f4de1d19" providerId="LiveId" clId="{55E7E3B9-B10D-4359-B24D-A161F0BE15F2}" dt="2024-02-23T05:41:23.273" v="9398" actId="20577"/>
        <pc:sldMkLst>
          <pc:docMk/>
          <pc:sldMk cId="1215978785" sldId="667"/>
        </pc:sldMkLst>
        <pc:spChg chg="mod">
          <ac:chgData name="Richard Chalk" userId="287f8aa4f4de1d19" providerId="LiveId" clId="{55E7E3B9-B10D-4359-B24D-A161F0BE15F2}" dt="2024-02-23T05:37:37.435" v="9163" actId="14100"/>
          <ac:spMkLst>
            <pc:docMk/>
            <pc:sldMk cId="1215978785" sldId="667"/>
            <ac:spMk id="2" creationId="{B947C6BC-6C7E-5C53-3C6D-246845A36525}"/>
          </ac:spMkLst>
        </pc:spChg>
        <pc:spChg chg="mod">
          <ac:chgData name="Richard Chalk" userId="287f8aa4f4de1d19" providerId="LiveId" clId="{55E7E3B9-B10D-4359-B24D-A161F0BE15F2}" dt="2024-02-23T05:21:01.551" v="8775" actId="20577"/>
          <ac:spMkLst>
            <pc:docMk/>
            <pc:sldMk cId="1215978785" sldId="667"/>
            <ac:spMk id="7" creationId="{F39CB156-5784-5563-2709-831B276C0D60}"/>
          </ac:spMkLst>
        </pc:spChg>
        <pc:spChg chg="add mod">
          <ac:chgData name="Richard Chalk" userId="287f8aa4f4de1d19" providerId="LiveId" clId="{55E7E3B9-B10D-4359-B24D-A161F0BE15F2}" dt="2024-02-23T05:28:05.841" v="8847" actId="208"/>
          <ac:spMkLst>
            <pc:docMk/>
            <pc:sldMk cId="1215978785" sldId="667"/>
            <ac:spMk id="10" creationId="{B799078A-9C84-B0C3-F45A-EA6469D4AF5E}"/>
          </ac:spMkLst>
        </pc:spChg>
        <pc:spChg chg="mod">
          <ac:chgData name="Richard Chalk" userId="287f8aa4f4de1d19" providerId="LiveId" clId="{55E7E3B9-B10D-4359-B24D-A161F0BE15F2}" dt="2024-02-23T05:36:01.207" v="9084" actId="554"/>
          <ac:spMkLst>
            <pc:docMk/>
            <pc:sldMk cId="1215978785" sldId="667"/>
            <ac:spMk id="11" creationId="{FCABBB77-CA0D-E77E-877D-9C0BE582B9A2}"/>
          </ac:spMkLst>
        </pc:spChg>
        <pc:spChg chg="add mod">
          <ac:chgData name="Richard Chalk" userId="287f8aa4f4de1d19" providerId="LiveId" clId="{55E7E3B9-B10D-4359-B24D-A161F0BE15F2}" dt="2024-02-23T05:30:51.728" v="8903" actId="207"/>
          <ac:spMkLst>
            <pc:docMk/>
            <pc:sldMk cId="1215978785" sldId="667"/>
            <ac:spMk id="12" creationId="{03108B65-6EFE-8B9F-B7E6-B8DFD86BA381}"/>
          </ac:spMkLst>
        </pc:spChg>
        <pc:spChg chg="add mod">
          <ac:chgData name="Richard Chalk" userId="287f8aa4f4de1d19" providerId="LiveId" clId="{55E7E3B9-B10D-4359-B24D-A161F0BE15F2}" dt="2024-02-23T05:30:48.091" v="8901" actId="14100"/>
          <ac:spMkLst>
            <pc:docMk/>
            <pc:sldMk cId="1215978785" sldId="667"/>
            <ac:spMk id="13" creationId="{A37B93EB-70A2-985A-0B47-CE454F856B55}"/>
          </ac:spMkLst>
        </pc:spChg>
        <pc:spChg chg="add mod">
          <ac:chgData name="Richard Chalk" userId="287f8aa4f4de1d19" providerId="LiveId" clId="{55E7E3B9-B10D-4359-B24D-A161F0BE15F2}" dt="2024-02-23T05:30:28.422" v="8896" actId="1036"/>
          <ac:spMkLst>
            <pc:docMk/>
            <pc:sldMk cId="1215978785" sldId="667"/>
            <ac:spMk id="14" creationId="{605E9222-BA70-D54F-9615-24696734C3AF}"/>
          </ac:spMkLst>
        </pc:spChg>
        <pc:spChg chg="add mod">
          <ac:chgData name="Richard Chalk" userId="287f8aa4f4de1d19" providerId="LiveId" clId="{55E7E3B9-B10D-4359-B24D-A161F0BE15F2}" dt="2024-02-23T05:35:05.412" v="9015" actId="1035"/>
          <ac:spMkLst>
            <pc:docMk/>
            <pc:sldMk cId="1215978785" sldId="667"/>
            <ac:spMk id="16" creationId="{7413062C-3535-9619-3D00-B03D3A0657DB}"/>
          </ac:spMkLst>
        </pc:spChg>
        <pc:spChg chg="add mod">
          <ac:chgData name="Richard Chalk" userId="287f8aa4f4de1d19" providerId="LiveId" clId="{55E7E3B9-B10D-4359-B24D-A161F0BE15F2}" dt="2024-02-23T05:38:15.986" v="9188" actId="1036"/>
          <ac:spMkLst>
            <pc:docMk/>
            <pc:sldMk cId="1215978785" sldId="667"/>
            <ac:spMk id="18" creationId="{EBAC9FAC-2854-9DEC-86C7-926EFC51204E}"/>
          </ac:spMkLst>
        </pc:spChg>
        <pc:picChg chg="add mod">
          <ac:chgData name="Richard Chalk" userId="287f8aa4f4de1d19" providerId="LiveId" clId="{55E7E3B9-B10D-4359-B24D-A161F0BE15F2}" dt="2024-02-23T05:25:54.021" v="8829" actId="1036"/>
          <ac:picMkLst>
            <pc:docMk/>
            <pc:sldMk cId="1215978785" sldId="667"/>
            <ac:picMk id="9" creationId="{AA881192-89C8-08B6-97FB-48BD7A8EBFEC}"/>
          </ac:picMkLst>
        </pc:picChg>
        <pc:picChg chg="del">
          <ac:chgData name="Richard Chalk" userId="287f8aa4f4de1d19" providerId="LiveId" clId="{55E7E3B9-B10D-4359-B24D-A161F0BE15F2}" dt="2024-02-23T05:21:05.199" v="8776" actId="478"/>
          <ac:picMkLst>
            <pc:docMk/>
            <pc:sldMk cId="1215978785" sldId="667"/>
            <ac:picMk id="15" creationId="{02698C89-2A96-AB28-AAA8-4769521F92F8}"/>
          </ac:picMkLst>
        </pc:picChg>
        <pc:picChg chg="add mod">
          <ac:chgData name="Richard Chalk" userId="287f8aa4f4de1d19" providerId="LiveId" clId="{55E7E3B9-B10D-4359-B24D-A161F0BE15F2}" dt="2024-02-23T05:35:05.412" v="9015" actId="1035"/>
          <ac:picMkLst>
            <pc:docMk/>
            <pc:sldMk cId="1215978785" sldId="667"/>
            <ac:picMk id="17" creationId="{8F053B58-B3A6-12CC-5F20-65740A3AE2A8}"/>
          </ac:picMkLst>
        </pc:picChg>
        <pc:picChg chg="add del mod">
          <ac:chgData name="Richard Chalk" userId="287f8aa4f4de1d19" providerId="LiveId" clId="{55E7E3B9-B10D-4359-B24D-A161F0BE15F2}" dt="2024-02-23T05:35:34.791" v="9016" actId="478"/>
          <ac:picMkLst>
            <pc:docMk/>
            <pc:sldMk cId="1215978785" sldId="667"/>
            <ac:picMk id="1026" creationId="{07EB12B4-0FDB-0196-2661-432E2BA2AA6E}"/>
          </ac:picMkLst>
        </pc:picChg>
        <pc:picChg chg="add mod">
          <ac:chgData name="Richard Chalk" userId="287f8aa4f4de1d19" providerId="LiveId" clId="{55E7E3B9-B10D-4359-B24D-A161F0BE15F2}" dt="2024-02-23T05:35:45.013" v="9027" actId="1035"/>
          <ac:picMkLst>
            <pc:docMk/>
            <pc:sldMk cId="1215978785" sldId="667"/>
            <ac:picMk id="1028" creationId="{A5D8DFC1-566F-359B-700E-0AE9B60703C2}"/>
          </ac:picMkLst>
        </pc:picChg>
      </pc:sldChg>
      <pc:sldChg chg="add">
        <pc:chgData name="Richard Chalk" userId="287f8aa4f4de1d19" providerId="LiveId" clId="{55E7E3B9-B10D-4359-B24D-A161F0BE15F2}" dt="2024-02-28T19:34:26.006" v="9609"/>
        <pc:sldMkLst>
          <pc:docMk/>
          <pc:sldMk cId="4275835542" sldId="668"/>
        </pc:sldMkLst>
      </pc:sldChg>
    </pc:docChg>
  </pc:docChgLst>
  <pc:docChgLst>
    <pc:chgData name="Richard Chalk" userId="287f8aa4f4de1d19" providerId="LiveId" clId="{4D1B58A4-9315-4E77-924A-B0F061314CBD}"/>
    <pc:docChg chg="custSel modSld">
      <pc:chgData name="Richard Chalk" userId="287f8aa4f4de1d19" providerId="LiveId" clId="{4D1B58A4-9315-4E77-924A-B0F061314CBD}" dt="2023-09-04T14:41:36.912" v="370" actId="1035"/>
      <pc:docMkLst>
        <pc:docMk/>
      </pc:docMkLst>
      <pc:sldChg chg="modSp mod">
        <pc:chgData name="Richard Chalk" userId="287f8aa4f4de1d19" providerId="LiveId" clId="{4D1B58A4-9315-4E77-924A-B0F061314CBD}" dt="2023-09-04T14:41:36.912" v="370" actId="1035"/>
        <pc:sldMkLst>
          <pc:docMk/>
          <pc:sldMk cId="243450459" sldId="267"/>
        </pc:sldMkLst>
        <pc:spChg chg="mod">
          <ac:chgData name="Richard Chalk" userId="287f8aa4f4de1d19" providerId="LiveId" clId="{4D1B58A4-9315-4E77-924A-B0F061314CBD}" dt="2023-09-04T14:41:36.912" v="370" actId="1035"/>
          <ac:spMkLst>
            <pc:docMk/>
            <pc:sldMk cId="243450459" sldId="267"/>
            <ac:spMk id="9" creationId="{4711E27A-9FED-009E-19F3-DA48C19A4FFF}"/>
          </ac:spMkLst>
        </pc:spChg>
        <pc:picChg chg="mod">
          <ac:chgData name="Richard Chalk" userId="287f8aa4f4de1d19" providerId="LiveId" clId="{4D1B58A4-9315-4E77-924A-B0F061314CBD}" dt="2023-09-04T14:41:36.912" v="370" actId="1035"/>
          <ac:picMkLst>
            <pc:docMk/>
            <pc:sldMk cId="243450459" sldId="267"/>
            <ac:picMk id="10" creationId="{C59F8F17-0478-EA1B-85F6-0876915872FD}"/>
          </ac:picMkLst>
        </pc:picChg>
      </pc:sldChg>
      <pc:sldChg chg="addSp modSp mod modNotesTx">
        <pc:chgData name="Richard Chalk" userId="287f8aa4f4de1d19" providerId="LiveId" clId="{4D1B58A4-9315-4E77-924A-B0F061314CBD}" dt="2023-09-02T18:34:50.640" v="356" actId="20577"/>
        <pc:sldMkLst>
          <pc:docMk/>
          <pc:sldMk cId="1930755218" sldId="532"/>
        </pc:sldMkLst>
        <pc:picChg chg="add mod">
          <ac:chgData name="Richard Chalk" userId="287f8aa4f4de1d19" providerId="LiveId" clId="{4D1B58A4-9315-4E77-924A-B0F061314CBD}" dt="2023-09-02T18:31:45.622" v="22" actId="1036"/>
          <ac:picMkLst>
            <pc:docMk/>
            <pc:sldMk cId="1930755218" sldId="532"/>
            <ac:picMk id="8" creationId="{2C55DA26-50B3-7F39-5601-086125D05241}"/>
          </ac:picMkLst>
        </pc:picChg>
        <pc:picChg chg="add mod">
          <ac:chgData name="Richard Chalk" userId="287f8aa4f4de1d19" providerId="LiveId" clId="{4D1B58A4-9315-4E77-924A-B0F061314CBD}" dt="2023-09-02T18:31:10.335" v="9" actId="1038"/>
          <ac:picMkLst>
            <pc:docMk/>
            <pc:sldMk cId="1930755218" sldId="532"/>
            <ac:picMk id="1026" creationId="{7A381971-AB87-4399-E0F8-DA54559D701D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00C31286-2041-4111-85E0-1675EF0AF4B4}"/>
    <pc:docChg chg="undo custSel addSld delSld modSld">
      <pc:chgData name="Richard Chalk" userId="287f8aa4f4de1d19" providerId="LiveId" clId="{00C31286-2041-4111-85E0-1675EF0AF4B4}" dt="2024-03-01T17:23:30.310" v="3935" actId="6549"/>
      <pc:docMkLst>
        <pc:docMk/>
      </pc:docMkLst>
      <pc:sldChg chg="modSp mod">
        <pc:chgData name="Richard Chalk" userId="287f8aa4f4de1d19" providerId="LiveId" clId="{00C31286-2041-4111-85E0-1675EF0AF4B4}" dt="2024-03-01T06:10:59.634" v="14" actId="20577"/>
        <pc:sldMkLst>
          <pc:docMk/>
          <pc:sldMk cId="3213385662" sldId="309"/>
        </pc:sldMkLst>
        <pc:spChg chg="mod">
          <ac:chgData name="Richard Chalk" userId="287f8aa4f4de1d19" providerId="LiveId" clId="{00C31286-2041-4111-85E0-1675EF0AF4B4}" dt="2024-03-01T06:10:59.634" v="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01761925" sldId="625"/>
        </pc:sldMkLst>
      </pc:sldChg>
      <pc:sldChg chg="addSp delSp modSp mod modNotesTx">
        <pc:chgData name="Richard Chalk" userId="287f8aa4f4de1d19" providerId="LiveId" clId="{00C31286-2041-4111-85E0-1675EF0AF4B4}" dt="2024-03-01T06:22:27.833" v="363" actId="20577"/>
        <pc:sldMkLst>
          <pc:docMk/>
          <pc:sldMk cId="4229020536" sldId="632"/>
        </pc:sldMkLst>
        <pc:spChg chg="mod">
          <ac:chgData name="Richard Chalk" userId="287f8aa4f4de1d19" providerId="LiveId" clId="{00C31286-2041-4111-85E0-1675EF0AF4B4}" dt="2024-03-01T06:13:29.709" v="41" actId="1037"/>
          <ac:spMkLst>
            <pc:docMk/>
            <pc:sldMk cId="4229020536" sldId="632"/>
            <ac:spMk id="14" creationId="{6628D1CA-3C7F-536C-4B24-366D56FF1097}"/>
          </ac:spMkLst>
        </pc:spChg>
        <pc:spChg chg="mod">
          <ac:chgData name="Richard Chalk" userId="287f8aa4f4de1d19" providerId="LiveId" clId="{00C31286-2041-4111-85E0-1675EF0AF4B4}" dt="2024-03-01T06:13:29.709" v="41" actId="1037"/>
          <ac:spMkLst>
            <pc:docMk/>
            <pc:sldMk cId="4229020536" sldId="632"/>
            <ac:spMk id="15" creationId="{286F6C46-C256-9A0D-4BED-28DD7BACC0D9}"/>
          </ac:spMkLst>
        </pc:spChg>
        <pc:spChg chg="mod">
          <ac:chgData name="Richard Chalk" userId="287f8aa4f4de1d19" providerId="LiveId" clId="{00C31286-2041-4111-85E0-1675EF0AF4B4}" dt="2024-03-01T06:13:29.709" v="41" actId="1037"/>
          <ac:spMkLst>
            <pc:docMk/>
            <pc:sldMk cId="4229020536" sldId="632"/>
            <ac:spMk id="16" creationId="{ACC39849-963F-8FC7-B40F-FBF5690F886B}"/>
          </ac:spMkLst>
        </pc:spChg>
        <pc:spChg chg="mod">
          <ac:chgData name="Richard Chalk" userId="287f8aa4f4de1d19" providerId="LiveId" clId="{00C31286-2041-4111-85E0-1675EF0AF4B4}" dt="2024-03-01T06:13:29.709" v="41" actId="1037"/>
          <ac:spMkLst>
            <pc:docMk/>
            <pc:sldMk cId="4229020536" sldId="632"/>
            <ac:spMk id="17" creationId="{911D1EB2-3BF9-203D-914A-3692D0045509}"/>
          </ac:spMkLst>
        </pc:spChg>
        <pc:spChg chg="mod">
          <ac:chgData name="Richard Chalk" userId="287f8aa4f4de1d19" providerId="LiveId" clId="{00C31286-2041-4111-85E0-1675EF0AF4B4}" dt="2024-03-01T06:13:52.108" v="64" actId="207"/>
          <ac:spMkLst>
            <pc:docMk/>
            <pc:sldMk cId="4229020536" sldId="632"/>
            <ac:spMk id="18" creationId="{CBF4E8CD-055F-8FAC-58DB-DB42DE1E6C1D}"/>
          </ac:spMkLst>
        </pc:spChg>
        <pc:spChg chg="mod">
          <ac:chgData name="Richard Chalk" userId="287f8aa4f4de1d19" providerId="LiveId" clId="{00C31286-2041-4111-85E0-1675EF0AF4B4}" dt="2024-03-01T06:17:29.307" v="140" actId="1035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00C31286-2041-4111-85E0-1675EF0AF4B4}" dt="2024-03-01T06:21:09.706" v="346" actId="207"/>
          <ac:spMkLst>
            <pc:docMk/>
            <pc:sldMk cId="4229020536" sldId="632"/>
            <ac:spMk id="658" creationId="{00000000-0000-0000-0000-000000000000}"/>
          </ac:spMkLst>
        </pc:spChg>
        <pc:grpChg chg="mod">
          <ac:chgData name="Richard Chalk" userId="287f8aa4f4de1d19" providerId="LiveId" clId="{00C31286-2041-4111-85E0-1675EF0AF4B4}" dt="2024-03-01T06:13:29.709" v="41" actId="1037"/>
          <ac:grpSpMkLst>
            <pc:docMk/>
            <pc:sldMk cId="4229020536" sldId="632"/>
            <ac:grpSpMk id="4" creationId="{94A8D931-E469-3687-71E2-898BAA394248}"/>
          </ac:grpSpMkLst>
        </pc:grpChg>
        <pc:picChg chg="mod">
          <ac:chgData name="Richard Chalk" userId="287f8aa4f4de1d19" providerId="LiveId" clId="{00C31286-2041-4111-85E0-1675EF0AF4B4}" dt="2024-03-01T06:13:29.709" v="41" actId="1037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00C31286-2041-4111-85E0-1675EF0AF4B4}" dt="2024-03-01T06:13:33.572" v="60" actId="1038"/>
          <ac:picMkLst>
            <pc:docMk/>
            <pc:sldMk cId="4229020536" sldId="632"/>
            <ac:picMk id="3" creationId="{00F42DEA-93D1-0D04-0FB8-52092F46A3C0}"/>
          </ac:picMkLst>
        </pc:picChg>
        <pc:picChg chg="del">
          <ac:chgData name="Richard Chalk" userId="287f8aa4f4de1d19" providerId="LiveId" clId="{00C31286-2041-4111-85E0-1675EF0AF4B4}" dt="2024-03-01T06:17:04.449" v="112" actId="478"/>
          <ac:picMkLst>
            <pc:docMk/>
            <pc:sldMk cId="4229020536" sldId="632"/>
            <ac:picMk id="5" creationId="{6325E9FD-CB31-18CC-9788-1DF96F31E1FE}"/>
          </ac:picMkLst>
        </pc:picChg>
        <pc:picChg chg="add mod">
          <ac:chgData name="Richard Chalk" userId="287f8aa4f4de1d19" providerId="LiveId" clId="{00C31286-2041-4111-85E0-1675EF0AF4B4}" dt="2024-03-01T06:12:08.656" v="21" actId="1038"/>
          <ac:picMkLst>
            <pc:docMk/>
            <pc:sldMk cId="4229020536" sldId="632"/>
            <ac:picMk id="10" creationId="{917FB1A6-5D17-DDBB-C08C-99B545EBE8E0}"/>
          </ac:picMkLst>
        </pc:picChg>
        <pc:picChg chg="add mod">
          <ac:chgData name="Richard Chalk" userId="287f8aa4f4de1d19" providerId="LiveId" clId="{00C31286-2041-4111-85E0-1675EF0AF4B4}" dt="2024-03-01T06:17:10.774" v="120" actId="1035"/>
          <ac:picMkLst>
            <pc:docMk/>
            <pc:sldMk cId="4229020536" sldId="632"/>
            <ac:picMk id="11" creationId="{4E694527-49F0-3FB2-4848-30FCA79C7A34}"/>
          </ac:picMkLst>
        </pc:picChg>
        <pc:picChg chg="del">
          <ac:chgData name="Richard Chalk" userId="287f8aa4f4de1d19" providerId="LiveId" clId="{00C31286-2041-4111-85E0-1675EF0AF4B4}" dt="2024-03-01T06:15:11.313" v="84" actId="478"/>
          <ac:picMkLst>
            <pc:docMk/>
            <pc:sldMk cId="4229020536" sldId="632"/>
            <ac:picMk id="12" creationId="{F4130693-074F-F3C3-EF9D-EDF500226EE0}"/>
          </ac:picMkLst>
        </pc:picChg>
        <pc:picChg chg="mod">
          <ac:chgData name="Richard Chalk" userId="287f8aa4f4de1d19" providerId="LiveId" clId="{00C31286-2041-4111-85E0-1675EF0AF4B4}" dt="2024-03-01T06:13:29.709" v="41" actId="1037"/>
          <ac:picMkLst>
            <pc:docMk/>
            <pc:sldMk cId="4229020536" sldId="632"/>
            <ac:picMk id="13" creationId="{14D294F2-AF92-0278-02CC-12FC807B0C32}"/>
          </ac:picMkLst>
        </pc:picChg>
        <pc:picChg chg="add del">
          <ac:chgData name="Richard Chalk" userId="287f8aa4f4de1d19" providerId="LiveId" clId="{00C31286-2041-4111-85E0-1675EF0AF4B4}" dt="2024-03-01T06:18:01.733" v="142" actId="478"/>
          <ac:picMkLst>
            <pc:docMk/>
            <pc:sldMk cId="4229020536" sldId="632"/>
            <ac:picMk id="19" creationId="{6C039C5A-00BC-971A-8821-02CEDB01D7B3}"/>
          </ac:picMkLst>
        </pc:picChg>
        <pc:picChg chg="del">
          <ac:chgData name="Richard Chalk" userId="287f8aa4f4de1d19" providerId="LiveId" clId="{00C31286-2041-4111-85E0-1675EF0AF4B4}" dt="2024-03-01T06:14:43.624" v="66" actId="478"/>
          <ac:picMkLst>
            <pc:docMk/>
            <pc:sldMk cId="4229020536" sldId="632"/>
            <ac:picMk id="21" creationId="{DB0827D5-44A4-EAD3-DAC5-55B7347888B2}"/>
          </ac:picMkLst>
        </pc:picChg>
        <pc:picChg chg="add del mod">
          <ac:chgData name="Richard Chalk" userId="287f8aa4f4de1d19" providerId="LiveId" clId="{00C31286-2041-4111-85E0-1675EF0AF4B4}" dt="2024-03-01T06:18:34.997" v="147" actId="478"/>
          <ac:picMkLst>
            <pc:docMk/>
            <pc:sldMk cId="4229020536" sldId="632"/>
            <ac:picMk id="22" creationId="{3E49F4A3-083C-8EDC-40FE-24C042993C4A}"/>
          </ac:picMkLst>
        </pc:picChg>
        <pc:picChg chg="del">
          <ac:chgData name="Richard Chalk" userId="287f8aa4f4de1d19" providerId="LiveId" clId="{00C31286-2041-4111-85E0-1675EF0AF4B4}" dt="2024-03-01T06:14:46.843" v="67" actId="478"/>
          <ac:picMkLst>
            <pc:docMk/>
            <pc:sldMk cId="4229020536" sldId="632"/>
            <ac:picMk id="23" creationId="{4998B78B-7BCF-67EC-CB1F-2E89B429A996}"/>
          </ac:picMkLst>
        </pc:picChg>
        <pc:picChg chg="add mod">
          <ac:chgData name="Richard Chalk" userId="287f8aa4f4de1d19" providerId="LiveId" clId="{00C31286-2041-4111-85E0-1675EF0AF4B4}" dt="2024-03-01T06:18:56.636" v="187" actId="1076"/>
          <ac:picMkLst>
            <pc:docMk/>
            <pc:sldMk cId="4229020536" sldId="632"/>
            <ac:picMk id="24" creationId="{1696A2FB-1B77-A05A-A958-6ECDB0E2F4C4}"/>
          </ac:picMkLst>
        </pc:picChg>
        <pc:picChg chg="add mod">
          <ac:chgData name="Richard Chalk" userId="287f8aa4f4de1d19" providerId="LiveId" clId="{00C31286-2041-4111-85E0-1675EF0AF4B4}" dt="2024-03-01T06:20:51.128" v="312" actId="1036"/>
          <ac:picMkLst>
            <pc:docMk/>
            <pc:sldMk cId="4229020536" sldId="632"/>
            <ac:picMk id="25" creationId="{E296CFC4-2BD7-B9A5-74A1-14CD5981F935}"/>
          </ac:picMkLst>
        </pc:picChg>
        <pc:picChg chg="del mod">
          <ac:chgData name="Richard Chalk" userId="287f8aa4f4de1d19" providerId="LiveId" clId="{00C31286-2041-4111-85E0-1675EF0AF4B4}" dt="2024-03-01T06:22:06.685" v="347" actId="478"/>
          <ac:picMkLst>
            <pc:docMk/>
            <pc:sldMk cId="4229020536" sldId="632"/>
            <ac:picMk id="1028" creationId="{F0AFA532-EEB1-43CB-1471-4A6ADC0E0CB8}"/>
          </ac:picMkLst>
        </pc:picChg>
        <pc:picChg chg="del">
          <ac:chgData name="Richard Chalk" userId="287f8aa4f4de1d19" providerId="LiveId" clId="{00C31286-2041-4111-85E0-1675EF0AF4B4}" dt="2024-03-01T06:11:59.593" v="15" actId="478"/>
          <ac:picMkLst>
            <pc:docMk/>
            <pc:sldMk cId="4229020536" sldId="632"/>
            <ac:picMk id="1030" creationId="{3718EF03-A9A5-29C2-0D78-48D2E6A8B410}"/>
          </ac:picMkLst>
        </pc:picChg>
        <pc:picChg chg="add mod">
          <ac:chgData name="Richard Chalk" userId="287f8aa4f4de1d19" providerId="LiveId" clId="{00C31286-2041-4111-85E0-1675EF0AF4B4}" dt="2024-03-01T06:22:12.341" v="354" actId="1036"/>
          <ac:picMkLst>
            <pc:docMk/>
            <pc:sldMk cId="4229020536" sldId="632"/>
            <ac:picMk id="1032" creationId="{AD8B3184-25E7-0018-6D83-12B57259B3FA}"/>
          </ac:picMkLst>
        </pc:picChg>
      </pc:sldChg>
      <pc:sldChg chg="del">
        <pc:chgData name="Richard Chalk" userId="287f8aa4f4de1d19" providerId="LiveId" clId="{00C31286-2041-4111-85E0-1675EF0AF4B4}" dt="2024-03-01T06:19:35.565" v="188" actId="47"/>
        <pc:sldMkLst>
          <pc:docMk/>
          <pc:sldMk cId="2670341202" sldId="634"/>
        </pc:sldMkLst>
      </pc:sldChg>
      <pc:sldChg chg="del">
        <pc:chgData name="Richard Chalk" userId="287f8aa4f4de1d19" providerId="LiveId" clId="{00C31286-2041-4111-85E0-1675EF0AF4B4}" dt="2024-03-01T06:19:35.565" v="188" actId="47"/>
        <pc:sldMkLst>
          <pc:docMk/>
          <pc:sldMk cId="230308643" sldId="635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19668104" sldId="636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748712550" sldId="637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488974394" sldId="638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429607484" sldId="640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377948885" sldId="641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456782335" sldId="643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950277813" sldId="645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658202632" sldId="646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136056112" sldId="647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052996071" sldId="648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394070938" sldId="649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753493877" sldId="650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073842381" sldId="651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22417944" sldId="652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191763643" sldId="653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95816402" sldId="654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544661131" sldId="655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00654777" sldId="656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804004710" sldId="657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07031777" sldId="658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010539994" sldId="659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946301220" sldId="660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727704966" sldId="661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668745810" sldId="662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261841161" sldId="663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702764831" sldId="666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215978785" sldId="667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4275835542" sldId="668"/>
        </pc:sldMkLst>
      </pc:sldChg>
      <pc:sldChg chg="addSp delSp new del">
        <pc:chgData name="Richard Chalk" userId="287f8aa4f4de1d19" providerId="LiveId" clId="{00C31286-2041-4111-85E0-1675EF0AF4B4}" dt="2024-03-01T17:15:46.843" v="3430" actId="47"/>
        <pc:sldMkLst>
          <pc:docMk/>
          <pc:sldMk cId="2035492355" sldId="669"/>
        </pc:sldMkLst>
        <pc:picChg chg="add del">
          <ac:chgData name="Richard Chalk" userId="287f8aa4f4de1d19" providerId="LiveId" clId="{00C31286-2041-4111-85E0-1675EF0AF4B4}" dt="2024-03-01T12:49:37.624" v="1863" actId="478"/>
          <ac:picMkLst>
            <pc:docMk/>
            <pc:sldMk cId="2035492355" sldId="669"/>
            <ac:picMk id="9218" creationId="{C36413B1-6771-2E9C-F087-746AB2F69900}"/>
          </ac:picMkLst>
        </pc:picChg>
        <pc:picChg chg="add del">
          <ac:chgData name="Richard Chalk" userId="287f8aa4f4de1d19" providerId="LiveId" clId="{00C31286-2041-4111-85E0-1675EF0AF4B4}" dt="2024-03-01T13:45:45.074" v="3053" actId="478"/>
          <ac:picMkLst>
            <pc:docMk/>
            <pc:sldMk cId="2035492355" sldId="669"/>
            <ac:picMk id="9220" creationId="{CFAFF84C-0C06-6C6B-5EE6-01B58E99A623}"/>
          </ac:picMkLst>
        </pc:picChg>
      </pc:sldChg>
      <pc:sldChg chg="addSp delSp modSp add mod modNotesTx">
        <pc:chgData name="Richard Chalk" userId="287f8aa4f4de1d19" providerId="LiveId" clId="{00C31286-2041-4111-85E0-1675EF0AF4B4}" dt="2024-03-01T06:37:31.249" v="898" actId="20577"/>
        <pc:sldMkLst>
          <pc:docMk/>
          <pc:sldMk cId="286628504" sldId="670"/>
        </pc:sldMkLst>
        <pc:spChg chg="mod">
          <ac:chgData name="Richard Chalk" userId="287f8aa4f4de1d19" providerId="LiveId" clId="{00C31286-2041-4111-85E0-1675EF0AF4B4}" dt="2024-03-01T06:30:42.251" v="675" actId="6549"/>
          <ac:spMkLst>
            <pc:docMk/>
            <pc:sldMk cId="286628504" sldId="670"/>
            <ac:spMk id="2" creationId="{F2406577-0546-7324-50C5-902991135DBB}"/>
          </ac:spMkLst>
        </pc:spChg>
        <pc:spChg chg="mod">
          <ac:chgData name="Richard Chalk" userId="287f8aa4f4de1d19" providerId="LiveId" clId="{00C31286-2041-4111-85E0-1675EF0AF4B4}" dt="2024-03-01T06:29:17.491" v="485" actId="20577"/>
          <ac:spMkLst>
            <pc:docMk/>
            <pc:sldMk cId="286628504" sldId="670"/>
            <ac:spMk id="7" creationId="{B64789E0-C131-121C-46BC-2CC0DA7B89B8}"/>
          </ac:spMkLst>
        </pc:spChg>
        <pc:spChg chg="mod">
          <ac:chgData name="Richard Chalk" userId="287f8aa4f4de1d19" providerId="LiveId" clId="{00C31286-2041-4111-85E0-1675EF0AF4B4}" dt="2024-03-01T06:28:50.470" v="451" actId="255"/>
          <ac:spMkLst>
            <pc:docMk/>
            <pc:sldMk cId="286628504" sldId="670"/>
            <ac:spMk id="11" creationId="{C2A20CD9-A3E0-ABDD-732A-EE1090D2063B}"/>
          </ac:spMkLst>
        </pc:spChg>
        <pc:picChg chg="add mod">
          <ac:chgData name="Richard Chalk" userId="287f8aa4f4de1d19" providerId="LiveId" clId="{00C31286-2041-4111-85E0-1675EF0AF4B4}" dt="2024-03-01T06:23:42.808" v="367"/>
          <ac:picMkLst>
            <pc:docMk/>
            <pc:sldMk cId="286628504" sldId="670"/>
            <ac:picMk id="3" creationId="{DF485CFA-C259-DF09-0880-6D4084571784}"/>
          </ac:picMkLst>
        </pc:picChg>
        <pc:picChg chg="del">
          <ac:chgData name="Richard Chalk" userId="287f8aa4f4de1d19" providerId="LiveId" clId="{00C31286-2041-4111-85E0-1675EF0AF4B4}" dt="2024-03-01T06:23:39.757" v="366" actId="478"/>
          <ac:picMkLst>
            <pc:docMk/>
            <pc:sldMk cId="286628504" sldId="670"/>
            <ac:picMk id="8" creationId="{EBAB2949-93AD-4422-99F6-330B672CAA29}"/>
          </ac:picMkLst>
        </pc:picChg>
        <pc:picChg chg="del">
          <ac:chgData name="Richard Chalk" userId="287f8aa4f4de1d19" providerId="LiveId" clId="{00C31286-2041-4111-85E0-1675EF0AF4B4}" dt="2024-03-01T06:23:49.079" v="377" actId="478"/>
          <ac:picMkLst>
            <pc:docMk/>
            <pc:sldMk cId="286628504" sldId="670"/>
            <ac:picMk id="15" creationId="{37333A09-1DD6-2AF8-6619-A1D94E94096B}"/>
          </ac:picMkLst>
        </pc:picChg>
        <pc:picChg chg="add mod">
          <ac:chgData name="Richard Chalk" userId="287f8aa4f4de1d19" providerId="LiveId" clId="{00C31286-2041-4111-85E0-1675EF0AF4B4}" dt="2024-03-01T06:30:44.870" v="682" actId="1036"/>
          <ac:picMkLst>
            <pc:docMk/>
            <pc:sldMk cId="286628504" sldId="670"/>
            <ac:picMk id="2050" creationId="{A4235482-672D-6E30-CD9C-BCE9DAD3F972}"/>
          </ac:picMkLst>
        </pc:picChg>
      </pc:sldChg>
      <pc:sldChg chg="addSp delSp modSp add mod">
        <pc:chgData name="Richard Chalk" userId="287f8aa4f4de1d19" providerId="LiveId" clId="{00C31286-2041-4111-85E0-1675EF0AF4B4}" dt="2024-03-01T06:38:44.526" v="902" actId="20577"/>
        <pc:sldMkLst>
          <pc:docMk/>
          <pc:sldMk cId="1083669401" sldId="671"/>
        </pc:sldMkLst>
        <pc:spChg chg="mod">
          <ac:chgData name="Richard Chalk" userId="287f8aa4f4de1d19" providerId="LiveId" clId="{00C31286-2041-4111-85E0-1675EF0AF4B4}" dt="2024-03-01T06:34:10.545" v="742" actId="207"/>
          <ac:spMkLst>
            <pc:docMk/>
            <pc:sldMk cId="1083669401" sldId="671"/>
            <ac:spMk id="2" creationId="{81596134-C153-F108-8981-8F67602E1BD7}"/>
          </ac:spMkLst>
        </pc:spChg>
        <pc:spChg chg="mod">
          <ac:chgData name="Richard Chalk" userId="287f8aa4f4de1d19" providerId="LiveId" clId="{00C31286-2041-4111-85E0-1675EF0AF4B4}" dt="2024-03-01T06:38:44.526" v="902" actId="20577"/>
          <ac:spMkLst>
            <pc:docMk/>
            <pc:sldMk cId="1083669401" sldId="671"/>
            <ac:spMk id="7" creationId="{104E1FC7-FE16-F1C6-3301-A3A269650701}"/>
          </ac:spMkLst>
        </pc:spChg>
        <pc:spChg chg="del">
          <ac:chgData name="Richard Chalk" userId="287f8aa4f4de1d19" providerId="LiveId" clId="{00C31286-2041-4111-85E0-1675EF0AF4B4}" dt="2024-03-01T06:34:36.256" v="747" actId="478"/>
          <ac:spMkLst>
            <pc:docMk/>
            <pc:sldMk cId="1083669401" sldId="671"/>
            <ac:spMk id="11" creationId="{633C24AD-10BB-79B7-9ADD-E652FF95707F}"/>
          </ac:spMkLst>
        </pc:spChg>
        <pc:picChg chg="add mod">
          <ac:chgData name="Richard Chalk" userId="287f8aa4f4de1d19" providerId="LiveId" clId="{00C31286-2041-4111-85E0-1675EF0AF4B4}" dt="2024-03-01T06:34:04.432" v="740" actId="1035"/>
          <ac:picMkLst>
            <pc:docMk/>
            <pc:sldMk cId="1083669401" sldId="671"/>
            <ac:picMk id="8" creationId="{92EB6E97-D9B5-126F-AEB0-E070970631BA}"/>
          </ac:picMkLst>
        </pc:picChg>
        <pc:picChg chg="add mod">
          <ac:chgData name="Richard Chalk" userId="287f8aa4f4de1d19" providerId="LiveId" clId="{00C31286-2041-4111-85E0-1675EF0AF4B4}" dt="2024-03-01T06:36:06.972" v="780" actId="1036"/>
          <ac:picMkLst>
            <pc:docMk/>
            <pc:sldMk cId="1083669401" sldId="671"/>
            <ac:picMk id="9" creationId="{9D6200B1-0009-BB07-DC9A-F1DD85D9C4E6}"/>
          </ac:picMkLst>
        </pc:picChg>
        <pc:picChg chg="add mod">
          <ac:chgData name="Richard Chalk" userId="287f8aa4f4de1d19" providerId="LiveId" clId="{00C31286-2041-4111-85E0-1675EF0AF4B4}" dt="2024-03-01T06:34:19.768" v="746" actId="1076"/>
          <ac:picMkLst>
            <pc:docMk/>
            <pc:sldMk cId="1083669401" sldId="671"/>
            <ac:picMk id="10" creationId="{13B32CC8-885D-184B-1BF4-E72223712444}"/>
          </ac:picMkLst>
        </pc:picChg>
        <pc:picChg chg="add mod">
          <ac:chgData name="Richard Chalk" userId="287f8aa4f4de1d19" providerId="LiveId" clId="{00C31286-2041-4111-85E0-1675EF0AF4B4}" dt="2024-03-01T06:35:58.107" v="777" actId="1036"/>
          <ac:picMkLst>
            <pc:docMk/>
            <pc:sldMk cId="1083669401" sldId="671"/>
            <ac:picMk id="13" creationId="{F0928D57-8BCA-3EE3-32F7-12955120E800}"/>
          </ac:picMkLst>
        </pc:picChg>
        <pc:picChg chg="del">
          <ac:chgData name="Richard Chalk" userId="287f8aa4f4de1d19" providerId="LiveId" clId="{00C31286-2041-4111-85E0-1675EF0AF4B4}" dt="2024-03-01T06:33:05.218" v="693" actId="478"/>
          <ac:picMkLst>
            <pc:docMk/>
            <pc:sldMk cId="1083669401" sldId="671"/>
            <ac:picMk id="2050" creationId="{A2B2C2B5-8677-43DD-9417-09E22388717A}"/>
          </ac:picMkLst>
        </pc:picChg>
        <pc:picChg chg="add mod">
          <ac:chgData name="Richard Chalk" userId="287f8aa4f4de1d19" providerId="LiveId" clId="{00C31286-2041-4111-85E0-1675EF0AF4B4}" dt="2024-03-01T06:36:00.920" v="778" actId="167"/>
          <ac:picMkLst>
            <pc:docMk/>
            <pc:sldMk cId="1083669401" sldId="671"/>
            <ac:picMk id="3074" creationId="{8104D67C-BEC3-3DC0-F220-F7C1F162AE9C}"/>
          </ac:picMkLst>
        </pc:picChg>
      </pc:sldChg>
      <pc:sldChg chg="addSp delSp modSp add mod">
        <pc:chgData name="Richard Chalk" userId="287f8aa4f4de1d19" providerId="LiveId" clId="{00C31286-2041-4111-85E0-1675EF0AF4B4}" dt="2024-03-01T12:42:04.233" v="1570"/>
        <pc:sldMkLst>
          <pc:docMk/>
          <pc:sldMk cId="3648669811" sldId="672"/>
        </pc:sldMkLst>
        <pc:spChg chg="mod">
          <ac:chgData name="Richard Chalk" userId="287f8aa4f4de1d19" providerId="LiveId" clId="{00C31286-2041-4111-85E0-1675EF0AF4B4}" dt="2024-03-01T06:56:22.966" v="1166" actId="20577"/>
          <ac:spMkLst>
            <pc:docMk/>
            <pc:sldMk cId="3648669811" sldId="672"/>
            <ac:spMk id="2" creationId="{476FE7D4-8AF8-3A91-016F-2729F5841F95}"/>
          </ac:spMkLst>
        </pc:spChg>
        <pc:spChg chg="mod">
          <ac:chgData name="Richard Chalk" userId="287f8aa4f4de1d19" providerId="LiveId" clId="{00C31286-2041-4111-85E0-1675EF0AF4B4}" dt="2024-03-01T06:38:57.357" v="913" actId="20577"/>
          <ac:spMkLst>
            <pc:docMk/>
            <pc:sldMk cId="3648669811" sldId="672"/>
            <ac:spMk id="7" creationId="{E2CF99B4-85B0-302B-5F27-697547AFED54}"/>
          </ac:spMkLst>
        </pc:spChg>
        <pc:spChg chg="add mod">
          <ac:chgData name="Richard Chalk" userId="287f8aa4f4de1d19" providerId="LiveId" clId="{00C31286-2041-4111-85E0-1675EF0AF4B4}" dt="2024-03-01T06:43:04.281" v="1013" actId="1035"/>
          <ac:spMkLst>
            <pc:docMk/>
            <pc:sldMk cId="3648669811" sldId="672"/>
            <ac:spMk id="10" creationId="{5F800A89-DB93-8F76-B71F-9981515CE8DB}"/>
          </ac:spMkLst>
        </pc:spChg>
        <pc:spChg chg="mod">
          <ac:chgData name="Richard Chalk" userId="287f8aa4f4de1d19" providerId="LiveId" clId="{00C31286-2041-4111-85E0-1675EF0AF4B4}" dt="2024-03-01T06:45:44.737" v="1066" actId="14100"/>
          <ac:spMkLst>
            <pc:docMk/>
            <pc:sldMk cId="3648669811" sldId="672"/>
            <ac:spMk id="11" creationId="{6F823DE0-9BB4-F7BC-FFCE-3DEC12766E67}"/>
          </ac:spMkLst>
        </pc:spChg>
        <pc:spChg chg="add mod">
          <ac:chgData name="Richard Chalk" userId="287f8aa4f4de1d19" providerId="LiveId" clId="{00C31286-2041-4111-85E0-1675EF0AF4B4}" dt="2024-03-01T06:47:07.273" v="1128" actId="207"/>
          <ac:spMkLst>
            <pc:docMk/>
            <pc:sldMk cId="3648669811" sldId="672"/>
            <ac:spMk id="21" creationId="{73059D6A-3CCB-5972-13DE-062E1C69201E}"/>
          </ac:spMkLst>
        </pc:spChg>
        <pc:spChg chg="add mod">
          <ac:chgData name="Richard Chalk" userId="287f8aa4f4de1d19" providerId="LiveId" clId="{00C31286-2041-4111-85E0-1675EF0AF4B4}" dt="2024-03-01T06:56:48.593" v="1184" actId="1035"/>
          <ac:spMkLst>
            <pc:docMk/>
            <pc:sldMk cId="3648669811" sldId="672"/>
            <ac:spMk id="23" creationId="{A1E96C5B-D2B9-826D-2124-65E552DCB10D}"/>
          </ac:spMkLst>
        </pc:spChg>
        <pc:picChg chg="del">
          <ac:chgData name="Richard Chalk" userId="287f8aa4f4de1d19" providerId="LiveId" clId="{00C31286-2041-4111-85E0-1675EF0AF4B4}" dt="2024-03-01T12:42:03.924" v="1569" actId="478"/>
          <ac:picMkLst>
            <pc:docMk/>
            <pc:sldMk cId="3648669811" sldId="672"/>
            <ac:picMk id="8" creationId="{B8AB77F1-F3FC-231B-EFDD-820973FDC134}"/>
          </ac:picMkLst>
        </pc:picChg>
        <pc:picChg chg="add mod">
          <ac:chgData name="Richard Chalk" userId="287f8aa4f4de1d19" providerId="LiveId" clId="{00C31286-2041-4111-85E0-1675EF0AF4B4}" dt="2024-03-01T06:40:10.868" v="915" actId="1076"/>
          <ac:picMkLst>
            <pc:docMk/>
            <pc:sldMk cId="3648669811" sldId="672"/>
            <ac:picMk id="9" creationId="{B53EA658-9C06-230B-5F90-840778099E94}"/>
          </ac:picMkLst>
        </pc:picChg>
        <pc:picChg chg="add mod">
          <ac:chgData name="Richard Chalk" userId="287f8aa4f4de1d19" providerId="LiveId" clId="{00C31286-2041-4111-85E0-1675EF0AF4B4}" dt="2024-03-01T06:43:04.281" v="1013" actId="1035"/>
          <ac:picMkLst>
            <pc:docMk/>
            <pc:sldMk cId="3648669811" sldId="672"/>
            <ac:picMk id="12" creationId="{8C274688-F383-498C-FEC8-071347B2EA9D}"/>
          </ac:picMkLst>
        </pc:picChg>
        <pc:picChg chg="add del mod">
          <ac:chgData name="Richard Chalk" userId="287f8aa4f4de1d19" providerId="LiveId" clId="{00C31286-2041-4111-85E0-1675EF0AF4B4}" dt="2024-03-01T06:45:48.820" v="1067" actId="478"/>
          <ac:picMkLst>
            <pc:docMk/>
            <pc:sldMk cId="3648669811" sldId="672"/>
            <ac:picMk id="13" creationId="{5AE8E41C-1F14-E5E5-047E-9E2B89828BF8}"/>
          </ac:picMkLst>
        </pc:picChg>
        <pc:picChg chg="del">
          <ac:chgData name="Richard Chalk" userId="287f8aa4f4de1d19" providerId="LiveId" clId="{00C31286-2041-4111-85E0-1675EF0AF4B4}" dt="2024-03-01T06:40:16.487" v="953" actId="478"/>
          <ac:picMkLst>
            <pc:docMk/>
            <pc:sldMk cId="3648669811" sldId="672"/>
            <ac:picMk id="15" creationId="{11CAF9B0-B294-7E1A-483E-7AD97DACC66D}"/>
          </ac:picMkLst>
        </pc:picChg>
        <pc:picChg chg="add mod">
          <ac:chgData name="Richard Chalk" userId="287f8aa4f4de1d19" providerId="LiveId" clId="{00C31286-2041-4111-85E0-1675EF0AF4B4}" dt="2024-03-01T06:46:06.258" v="1073" actId="1035"/>
          <ac:picMkLst>
            <pc:docMk/>
            <pc:sldMk cId="3648669811" sldId="672"/>
            <ac:picMk id="16" creationId="{1256A217-2BC4-3097-1B20-E01DB3360CA0}"/>
          </ac:picMkLst>
        </pc:picChg>
        <pc:picChg chg="add mod">
          <ac:chgData name="Richard Chalk" userId="287f8aa4f4de1d19" providerId="LiveId" clId="{00C31286-2041-4111-85E0-1675EF0AF4B4}" dt="2024-03-01T06:46:10.606" v="1076" actId="1035"/>
          <ac:picMkLst>
            <pc:docMk/>
            <pc:sldMk cId="3648669811" sldId="672"/>
            <ac:picMk id="17" creationId="{C2A3AECE-B2CF-1A02-25EC-11B7382311EB}"/>
          </ac:picMkLst>
        </pc:picChg>
        <pc:picChg chg="add mod">
          <ac:chgData name="Richard Chalk" userId="287f8aa4f4de1d19" providerId="LiveId" clId="{00C31286-2041-4111-85E0-1675EF0AF4B4}" dt="2024-03-01T06:46:16.230" v="1085" actId="1035"/>
          <ac:picMkLst>
            <pc:docMk/>
            <pc:sldMk cId="3648669811" sldId="672"/>
            <ac:picMk id="18" creationId="{09DBD792-9221-C514-6413-BB90499A9E38}"/>
          </ac:picMkLst>
        </pc:picChg>
        <pc:picChg chg="add mod">
          <ac:chgData name="Richard Chalk" userId="287f8aa4f4de1d19" providerId="LiveId" clId="{00C31286-2041-4111-85E0-1675EF0AF4B4}" dt="2024-03-01T06:46:22.551" v="1087" actId="1076"/>
          <ac:picMkLst>
            <pc:docMk/>
            <pc:sldMk cId="3648669811" sldId="672"/>
            <ac:picMk id="19" creationId="{A3BD5584-DA05-415D-5B72-4764816815D0}"/>
          </ac:picMkLst>
        </pc:picChg>
        <pc:picChg chg="add mod">
          <ac:chgData name="Richard Chalk" userId="287f8aa4f4de1d19" providerId="LiveId" clId="{00C31286-2041-4111-85E0-1675EF0AF4B4}" dt="2024-03-01T06:46:28.910" v="1093" actId="1038"/>
          <ac:picMkLst>
            <pc:docMk/>
            <pc:sldMk cId="3648669811" sldId="672"/>
            <ac:picMk id="20" creationId="{237DB70E-CEAB-77E7-D6C8-137727595BC5}"/>
          </ac:picMkLst>
        </pc:picChg>
        <pc:picChg chg="add mod">
          <ac:chgData name="Richard Chalk" userId="287f8aa4f4de1d19" providerId="LiveId" clId="{00C31286-2041-4111-85E0-1675EF0AF4B4}" dt="2024-03-01T06:47:02.572" v="1126" actId="1076"/>
          <ac:picMkLst>
            <pc:docMk/>
            <pc:sldMk cId="3648669811" sldId="672"/>
            <ac:picMk id="22" creationId="{304DED0B-6A75-C972-9EAD-E417C5072D8B}"/>
          </ac:picMkLst>
        </pc:picChg>
        <pc:picChg chg="add mod">
          <ac:chgData name="Richard Chalk" userId="287f8aa4f4de1d19" providerId="LiveId" clId="{00C31286-2041-4111-85E0-1675EF0AF4B4}" dt="2024-03-01T12:42:04.233" v="1570"/>
          <ac:picMkLst>
            <pc:docMk/>
            <pc:sldMk cId="3648669811" sldId="672"/>
            <ac:picMk id="24" creationId="{76E9B9DC-9BF2-D2ED-804B-0364BA8AB38E}"/>
          </ac:picMkLst>
        </pc:picChg>
        <pc:picChg chg="add mod">
          <ac:chgData name="Richard Chalk" userId="287f8aa4f4de1d19" providerId="LiveId" clId="{00C31286-2041-4111-85E0-1675EF0AF4B4}" dt="2024-03-01T06:56:26.540" v="1178" actId="1038"/>
          <ac:picMkLst>
            <pc:docMk/>
            <pc:sldMk cId="3648669811" sldId="672"/>
            <ac:picMk id="4098" creationId="{BDF61FF6-922D-74EA-3824-8A76F2FACA4E}"/>
          </ac:picMkLst>
        </pc:picChg>
        <pc:cxnChg chg="mod">
          <ac:chgData name="Richard Chalk" userId="287f8aa4f4de1d19" providerId="LiveId" clId="{00C31286-2041-4111-85E0-1675EF0AF4B4}" dt="2024-03-01T06:40:14.315" v="952" actId="1037"/>
          <ac:cxnSpMkLst>
            <pc:docMk/>
            <pc:sldMk cId="3648669811" sldId="672"/>
            <ac:cxnSpMk id="4" creationId="{D0E95A26-81D4-31DD-336E-D8B64DE458F9}"/>
          </ac:cxnSpMkLst>
        </pc:cxnChg>
      </pc:sldChg>
      <pc:sldChg chg="addSp delSp modSp add mod">
        <pc:chgData name="Richard Chalk" userId="287f8aa4f4de1d19" providerId="LiveId" clId="{00C31286-2041-4111-85E0-1675EF0AF4B4}" dt="2024-03-01T12:42:06.207" v="1572"/>
        <pc:sldMkLst>
          <pc:docMk/>
          <pc:sldMk cId="364092110" sldId="673"/>
        </pc:sldMkLst>
        <pc:spChg chg="mod">
          <ac:chgData name="Richard Chalk" userId="287f8aa4f4de1d19" providerId="LiveId" clId="{00C31286-2041-4111-85E0-1675EF0AF4B4}" dt="2024-03-01T12:41:18.167" v="1568" actId="113"/>
          <ac:spMkLst>
            <pc:docMk/>
            <pc:sldMk cId="364092110" sldId="673"/>
            <ac:spMk id="2" creationId="{F4DB73FC-C555-F2A5-CE4A-F03852206AB9}"/>
          </ac:spMkLst>
        </pc:spChg>
        <pc:spChg chg="add del">
          <ac:chgData name="Richard Chalk" userId="287f8aa4f4de1d19" providerId="LiveId" clId="{00C31286-2041-4111-85E0-1675EF0AF4B4}" dt="2024-03-01T11:54:09.811" v="1340" actId="478"/>
          <ac:spMkLst>
            <pc:docMk/>
            <pc:sldMk cId="364092110" sldId="673"/>
            <ac:spMk id="3" creationId="{85560FC5-9FEF-C4AE-C6A2-B1DF5A3AF94D}"/>
          </ac:spMkLst>
        </pc:spChg>
        <pc:spChg chg="mod">
          <ac:chgData name="Richard Chalk" userId="287f8aa4f4de1d19" providerId="LiveId" clId="{00C31286-2041-4111-85E0-1675EF0AF4B4}" dt="2024-03-01T10:22:01.164" v="1198" actId="20577"/>
          <ac:spMkLst>
            <pc:docMk/>
            <pc:sldMk cId="364092110" sldId="673"/>
            <ac:spMk id="7" creationId="{AD73F51C-A2BD-F273-4910-A54AF05E9240}"/>
          </ac:spMkLst>
        </pc:spChg>
        <pc:spChg chg="del mod">
          <ac:chgData name="Richard Chalk" userId="287f8aa4f4de1d19" providerId="LiveId" clId="{00C31286-2041-4111-85E0-1675EF0AF4B4}" dt="2024-03-01T11:58:34.019" v="1484" actId="478"/>
          <ac:spMkLst>
            <pc:docMk/>
            <pc:sldMk cId="364092110" sldId="673"/>
            <ac:spMk id="10" creationId="{9801A2F5-4688-1682-C3FB-3A59C4E1A72B}"/>
          </ac:spMkLst>
        </pc:spChg>
        <pc:spChg chg="mod">
          <ac:chgData name="Richard Chalk" userId="287f8aa4f4de1d19" providerId="LiveId" clId="{00C31286-2041-4111-85E0-1675EF0AF4B4}" dt="2024-03-01T12:41:07.096" v="1567" actId="20577"/>
          <ac:spMkLst>
            <pc:docMk/>
            <pc:sldMk cId="364092110" sldId="673"/>
            <ac:spMk id="11" creationId="{27E76484-4EB2-50B7-EC32-7CCD301C83A3}"/>
          </ac:spMkLst>
        </pc:spChg>
        <pc:spChg chg="del">
          <ac:chgData name="Richard Chalk" userId="287f8aa4f4de1d19" providerId="LiveId" clId="{00C31286-2041-4111-85E0-1675EF0AF4B4}" dt="2024-03-01T12:00:21.579" v="1539" actId="478"/>
          <ac:spMkLst>
            <pc:docMk/>
            <pc:sldMk cId="364092110" sldId="673"/>
            <ac:spMk id="21" creationId="{30BF721E-467D-6510-9C1C-85F687F34658}"/>
          </ac:spMkLst>
        </pc:spChg>
        <pc:spChg chg="del">
          <ac:chgData name="Richard Chalk" userId="287f8aa4f4de1d19" providerId="LiveId" clId="{00C31286-2041-4111-85E0-1675EF0AF4B4}" dt="2024-03-01T12:00:23.555" v="1540" actId="478"/>
          <ac:spMkLst>
            <pc:docMk/>
            <pc:sldMk cId="364092110" sldId="673"/>
            <ac:spMk id="23" creationId="{24D3DB8B-DB35-214E-C801-5871A73989CB}"/>
          </ac:spMkLst>
        </pc:spChg>
        <pc:picChg chg="del">
          <ac:chgData name="Richard Chalk" userId="287f8aa4f4de1d19" providerId="LiveId" clId="{00C31286-2041-4111-85E0-1675EF0AF4B4}" dt="2024-03-01T12:42:05.825" v="1571" actId="478"/>
          <ac:picMkLst>
            <pc:docMk/>
            <pc:sldMk cId="364092110" sldId="673"/>
            <ac:picMk id="8" creationId="{71CEDAA8-85FC-0B72-E342-7E61031E825B}"/>
          </ac:picMkLst>
        </pc:picChg>
        <pc:picChg chg="del">
          <ac:chgData name="Richard Chalk" userId="287f8aa4f4de1d19" providerId="LiveId" clId="{00C31286-2041-4111-85E0-1675EF0AF4B4}" dt="2024-03-01T11:54:21.685" v="1341" actId="478"/>
          <ac:picMkLst>
            <pc:docMk/>
            <pc:sldMk cId="364092110" sldId="673"/>
            <ac:picMk id="9" creationId="{E08E8CC5-7D80-D450-02A5-6F58AA9FCF8A}"/>
          </ac:picMkLst>
        </pc:picChg>
        <pc:picChg chg="del mod">
          <ac:chgData name="Richard Chalk" userId="287f8aa4f4de1d19" providerId="LiveId" clId="{00C31286-2041-4111-85E0-1675EF0AF4B4}" dt="2024-03-01T11:58:34.019" v="1484" actId="478"/>
          <ac:picMkLst>
            <pc:docMk/>
            <pc:sldMk cId="364092110" sldId="673"/>
            <ac:picMk id="12" creationId="{ECAB73FE-97CB-F1E8-8AA0-263039C7A00D}"/>
          </ac:picMkLst>
        </pc:picChg>
        <pc:picChg chg="add mod">
          <ac:chgData name="Richard Chalk" userId="287f8aa4f4de1d19" providerId="LiveId" clId="{00C31286-2041-4111-85E0-1675EF0AF4B4}" dt="2024-03-01T11:54:32.925" v="1362" actId="1037"/>
          <ac:picMkLst>
            <pc:docMk/>
            <pc:sldMk cId="364092110" sldId="673"/>
            <ac:picMk id="14" creationId="{8DE61A1C-2A13-DD41-7BB6-F0F00AB5E6F2}"/>
          </ac:picMkLst>
        </pc:picChg>
        <pc:picChg chg="add mod">
          <ac:chgData name="Richard Chalk" userId="287f8aa4f4de1d19" providerId="LiveId" clId="{00C31286-2041-4111-85E0-1675EF0AF4B4}" dt="2024-03-01T12:00:19.030" v="1538" actId="1076"/>
          <ac:picMkLst>
            <pc:docMk/>
            <pc:sldMk cId="364092110" sldId="673"/>
            <ac:picMk id="15" creationId="{6DB7678E-457D-04F4-B038-81657E8A4A48}"/>
          </ac:picMkLst>
        </pc:picChg>
        <pc:picChg chg="del">
          <ac:chgData name="Richard Chalk" userId="287f8aa4f4de1d19" providerId="LiveId" clId="{00C31286-2041-4111-85E0-1675EF0AF4B4}" dt="2024-03-01T11:59:48.533" v="1526" actId="478"/>
          <ac:picMkLst>
            <pc:docMk/>
            <pc:sldMk cId="364092110" sldId="673"/>
            <ac:picMk id="16" creationId="{754AEC5C-BC4B-7ED4-7C73-E89A0320DC52}"/>
          </ac:picMkLst>
        </pc:picChg>
        <pc:picChg chg="del">
          <ac:chgData name="Richard Chalk" userId="287f8aa4f4de1d19" providerId="LiveId" clId="{00C31286-2041-4111-85E0-1675EF0AF4B4}" dt="2024-03-01T12:00:08.457" v="1534" actId="478"/>
          <ac:picMkLst>
            <pc:docMk/>
            <pc:sldMk cId="364092110" sldId="673"/>
            <ac:picMk id="17" creationId="{CC4064AA-079A-219A-423D-C13F60DAD2A3}"/>
          </ac:picMkLst>
        </pc:picChg>
        <pc:picChg chg="del">
          <ac:chgData name="Richard Chalk" userId="287f8aa4f4de1d19" providerId="LiveId" clId="{00C31286-2041-4111-85E0-1675EF0AF4B4}" dt="2024-03-01T12:00:09.234" v="1535" actId="478"/>
          <ac:picMkLst>
            <pc:docMk/>
            <pc:sldMk cId="364092110" sldId="673"/>
            <ac:picMk id="18" creationId="{6D69B84B-0B78-8076-320C-B272FB195011}"/>
          </ac:picMkLst>
        </pc:picChg>
        <pc:picChg chg="del">
          <ac:chgData name="Richard Chalk" userId="287f8aa4f4de1d19" providerId="LiveId" clId="{00C31286-2041-4111-85E0-1675EF0AF4B4}" dt="2024-03-01T12:00:09.894" v="1536" actId="478"/>
          <ac:picMkLst>
            <pc:docMk/>
            <pc:sldMk cId="364092110" sldId="673"/>
            <ac:picMk id="19" creationId="{7AB53EC1-9616-D1EC-3F30-C367D086990C}"/>
          </ac:picMkLst>
        </pc:picChg>
        <pc:picChg chg="del">
          <ac:chgData name="Richard Chalk" userId="287f8aa4f4de1d19" providerId="LiveId" clId="{00C31286-2041-4111-85E0-1675EF0AF4B4}" dt="2024-03-01T11:59:51.073" v="1527" actId="478"/>
          <ac:picMkLst>
            <pc:docMk/>
            <pc:sldMk cId="364092110" sldId="673"/>
            <ac:picMk id="20" creationId="{51F2B46E-8E5E-CF8A-398A-DF8F9A3F840F}"/>
          </ac:picMkLst>
        </pc:picChg>
        <pc:picChg chg="del">
          <ac:chgData name="Richard Chalk" userId="287f8aa4f4de1d19" providerId="LiveId" clId="{00C31286-2041-4111-85E0-1675EF0AF4B4}" dt="2024-03-01T12:00:21.579" v="1539" actId="478"/>
          <ac:picMkLst>
            <pc:docMk/>
            <pc:sldMk cId="364092110" sldId="673"/>
            <ac:picMk id="22" creationId="{F5C32E04-2662-1B7E-7070-D4BCE2F67DDB}"/>
          </ac:picMkLst>
        </pc:picChg>
        <pc:picChg chg="add mod">
          <ac:chgData name="Richard Chalk" userId="287f8aa4f4de1d19" providerId="LiveId" clId="{00C31286-2041-4111-85E0-1675EF0AF4B4}" dt="2024-03-01T12:42:06.207" v="1572"/>
          <ac:picMkLst>
            <pc:docMk/>
            <pc:sldMk cId="364092110" sldId="673"/>
            <ac:picMk id="24" creationId="{9E584036-70DD-F9ED-D469-34B697BDF330}"/>
          </ac:picMkLst>
        </pc:picChg>
        <pc:picChg chg="del">
          <ac:chgData name="Richard Chalk" userId="287f8aa4f4de1d19" providerId="LiveId" clId="{00C31286-2041-4111-85E0-1675EF0AF4B4}" dt="2024-03-01T11:55:29.790" v="1363" actId="478"/>
          <ac:picMkLst>
            <pc:docMk/>
            <pc:sldMk cId="364092110" sldId="673"/>
            <ac:picMk id="4098" creationId="{012A9280-41C3-E118-4262-FD1EFB50AB17}"/>
          </ac:picMkLst>
        </pc:picChg>
        <pc:picChg chg="add mod">
          <ac:chgData name="Richard Chalk" userId="287f8aa4f4de1d19" providerId="LiveId" clId="{00C31286-2041-4111-85E0-1675EF0AF4B4}" dt="2024-03-01T11:55:52.710" v="1367" actId="1035"/>
          <ac:picMkLst>
            <pc:docMk/>
            <pc:sldMk cId="364092110" sldId="673"/>
            <ac:picMk id="6146" creationId="{2FFF06AD-FF00-426D-C6FC-12E9CE1AB7AE}"/>
          </ac:picMkLst>
        </pc:picChg>
      </pc:sldChg>
      <pc:sldChg chg="modSp add mod">
        <pc:chgData name="Richard Chalk" userId="287f8aa4f4de1d19" providerId="LiveId" clId="{00C31286-2041-4111-85E0-1675EF0AF4B4}" dt="2024-03-01T13:45:39.708" v="3052" actId="20577"/>
        <pc:sldMkLst>
          <pc:docMk/>
          <pc:sldMk cId="1182365899" sldId="674"/>
        </pc:sldMkLst>
        <pc:spChg chg="mod">
          <ac:chgData name="Richard Chalk" userId="287f8aa4f4de1d19" providerId="LiveId" clId="{00C31286-2041-4111-85E0-1675EF0AF4B4}" dt="2024-03-01T13:45:39.708" v="3052" actId="20577"/>
          <ac:spMkLst>
            <pc:docMk/>
            <pc:sldMk cId="1182365899" sldId="674"/>
            <ac:spMk id="118" creationId="{B0A26155-376A-9447-33C3-2AE3451AF76E}"/>
          </ac:spMkLst>
        </pc:spChg>
      </pc:sldChg>
      <pc:sldChg chg="addSp delSp modSp add mod modNotesTx">
        <pc:chgData name="Richard Chalk" userId="287f8aa4f4de1d19" providerId="LiveId" clId="{00C31286-2041-4111-85E0-1675EF0AF4B4}" dt="2024-03-01T17:23:30.310" v="3935" actId="6549"/>
        <pc:sldMkLst>
          <pc:docMk/>
          <pc:sldMk cId="3891452163" sldId="675"/>
        </pc:sldMkLst>
        <pc:spChg chg="mod">
          <ac:chgData name="Richard Chalk" userId="287f8aa4f4de1d19" providerId="LiveId" clId="{00C31286-2041-4111-85E0-1675EF0AF4B4}" dt="2024-03-01T17:23:26.709" v="3934" actId="207"/>
          <ac:spMkLst>
            <pc:docMk/>
            <pc:sldMk cId="3891452163" sldId="675"/>
            <ac:spMk id="2" creationId="{39318C27-CFA6-8F16-7139-37301FB9740A}"/>
          </ac:spMkLst>
        </pc:spChg>
        <pc:spChg chg="add del mod">
          <ac:chgData name="Richard Chalk" userId="287f8aa4f4de1d19" providerId="LiveId" clId="{00C31286-2041-4111-85E0-1675EF0AF4B4}" dt="2024-03-01T17:10:57.722" v="3096" actId="478"/>
          <ac:spMkLst>
            <pc:docMk/>
            <pc:sldMk cId="3891452163" sldId="675"/>
            <ac:spMk id="9" creationId="{B0ABD994-802B-1593-BC10-7A364F5C2EE9}"/>
          </ac:spMkLst>
        </pc:spChg>
        <pc:spChg chg="mod">
          <ac:chgData name="Richard Chalk" userId="287f8aa4f4de1d19" providerId="LiveId" clId="{00C31286-2041-4111-85E0-1675EF0AF4B4}" dt="2024-03-01T17:14:56.118" v="3343" actId="20577"/>
          <ac:spMkLst>
            <pc:docMk/>
            <pc:sldMk cId="3891452163" sldId="675"/>
            <ac:spMk id="12" creationId="{81D310B9-39B3-1054-0361-074FA924E80D}"/>
          </ac:spMkLst>
        </pc:spChg>
        <pc:picChg chg="add mod">
          <ac:chgData name="Richard Chalk" userId="287f8aa4f4de1d19" providerId="LiveId" clId="{00C31286-2041-4111-85E0-1675EF0AF4B4}" dt="2024-03-01T17:23:17.687" v="3932" actId="1038"/>
          <ac:picMkLst>
            <pc:docMk/>
            <pc:sldMk cId="3891452163" sldId="675"/>
            <ac:picMk id="9" creationId="{07A8E8BF-9788-F960-EFF7-7E5B266F9023}"/>
          </ac:picMkLst>
        </pc:picChg>
        <pc:picChg chg="mod">
          <ac:chgData name="Richard Chalk" userId="287f8aa4f4de1d19" providerId="LiveId" clId="{00C31286-2041-4111-85E0-1675EF0AF4B4}" dt="2024-03-01T17:22:41.944" v="3871" actId="1036"/>
          <ac:picMkLst>
            <pc:docMk/>
            <pc:sldMk cId="3891452163" sldId="675"/>
            <ac:picMk id="10" creationId="{B2A6A5E4-B190-C079-E68E-3989866CFDFC}"/>
          </ac:picMkLst>
        </pc:picChg>
        <pc:picChg chg="mod">
          <ac:chgData name="Richard Chalk" userId="287f8aa4f4de1d19" providerId="LiveId" clId="{00C31286-2041-4111-85E0-1675EF0AF4B4}" dt="2024-03-01T17:22:41.944" v="3871" actId="1036"/>
          <ac:picMkLst>
            <pc:docMk/>
            <pc:sldMk cId="3891452163" sldId="675"/>
            <ac:picMk id="11" creationId="{5D1F26B2-0251-47C3-71E4-10D3EA8D4A67}"/>
          </ac:picMkLst>
        </pc:picChg>
        <pc:picChg chg="add mod ord">
          <ac:chgData name="Richard Chalk" userId="287f8aa4f4de1d19" providerId="LiveId" clId="{00C31286-2041-4111-85E0-1675EF0AF4B4}" dt="2024-03-01T17:21:48.261" v="3748" actId="1036"/>
          <ac:picMkLst>
            <pc:docMk/>
            <pc:sldMk cId="3891452163" sldId="675"/>
            <ac:picMk id="14" creationId="{82EFABF3-3882-0359-AE14-4BEC555FDD01}"/>
          </ac:picMkLst>
        </pc:picChg>
        <pc:picChg chg="del">
          <ac:chgData name="Richard Chalk" userId="287f8aa4f4de1d19" providerId="LiveId" clId="{00C31286-2041-4111-85E0-1675EF0AF4B4}" dt="2024-03-01T17:22:29.905" v="3803" actId="478"/>
          <ac:picMkLst>
            <pc:docMk/>
            <pc:sldMk cId="3891452163" sldId="675"/>
            <ac:picMk id="17" creationId="{33774DB5-D548-1A27-E404-A7D9B2331EC7}"/>
          </ac:picMkLst>
        </pc:picChg>
        <pc:picChg chg="del">
          <ac:chgData name="Richard Chalk" userId="287f8aa4f4de1d19" providerId="LiveId" clId="{00C31286-2041-4111-85E0-1675EF0AF4B4}" dt="2024-03-01T17:14:45.052" v="3329" actId="478"/>
          <ac:picMkLst>
            <pc:docMk/>
            <pc:sldMk cId="3891452163" sldId="675"/>
            <ac:picMk id="18" creationId="{154CACE0-C7B5-4FA5-14FB-2F86D3BEB6F9}"/>
          </ac:picMkLst>
        </pc:picChg>
        <pc:picChg chg="add mod">
          <ac:chgData name="Richard Chalk" userId="287f8aa4f4de1d19" providerId="LiveId" clId="{00C31286-2041-4111-85E0-1675EF0AF4B4}" dt="2024-03-01T17:22:34.361" v="3805" actId="1076"/>
          <ac:picMkLst>
            <pc:docMk/>
            <pc:sldMk cId="3891452163" sldId="675"/>
            <ac:picMk id="1026" creationId="{4E715A15-E4F4-6205-09EF-50D7B31BC41B}"/>
          </ac:picMkLst>
        </pc:picChg>
        <pc:picChg chg="del">
          <ac:chgData name="Richard Chalk" userId="287f8aa4f4de1d19" providerId="LiveId" clId="{00C31286-2041-4111-85E0-1675EF0AF4B4}" dt="2024-03-01T17:14:46.428" v="3330" actId="478"/>
          <ac:picMkLst>
            <pc:docMk/>
            <pc:sldMk cId="3891452163" sldId="675"/>
            <ac:picMk id="1026" creationId="{CDEF9DD1-F6AD-5592-304F-045B272EA6E7}"/>
          </ac:picMkLst>
        </pc:picChg>
        <pc:picChg chg="del">
          <ac:chgData name="Richard Chalk" userId="287f8aa4f4de1d19" providerId="LiveId" clId="{00C31286-2041-4111-85E0-1675EF0AF4B4}" dt="2024-03-01T17:13:34.116" v="3258" actId="478"/>
          <ac:picMkLst>
            <pc:docMk/>
            <pc:sldMk cId="3891452163" sldId="675"/>
            <ac:picMk id="3074" creationId="{C1428232-5CA1-83A3-5F1E-993AE3FB95BB}"/>
          </ac:picMkLst>
        </pc:picChg>
      </pc:sldChg>
      <pc:sldChg chg="addSp delSp modSp add mod">
        <pc:chgData name="Richard Chalk" userId="287f8aa4f4de1d19" providerId="LiveId" clId="{00C31286-2041-4111-85E0-1675EF0AF4B4}" dt="2024-03-01T12:47:22.124" v="1816" actId="1037"/>
        <pc:sldMkLst>
          <pc:docMk/>
          <pc:sldMk cId="862530206" sldId="676"/>
        </pc:sldMkLst>
        <pc:spChg chg="mod">
          <ac:chgData name="Richard Chalk" userId="287f8aa4f4de1d19" providerId="LiveId" clId="{00C31286-2041-4111-85E0-1675EF0AF4B4}" dt="2024-03-01T12:44:01.394" v="1628" actId="207"/>
          <ac:spMkLst>
            <pc:docMk/>
            <pc:sldMk cId="862530206" sldId="676"/>
            <ac:spMk id="2" creationId="{0F3D9F14-F814-3848-DBCF-F25CCA9EB261}"/>
          </ac:spMkLst>
        </pc:spChg>
        <pc:spChg chg="mod">
          <ac:chgData name="Richard Chalk" userId="287f8aa4f4de1d19" providerId="LiveId" clId="{00C31286-2041-4111-85E0-1675EF0AF4B4}" dt="2024-03-01T12:42:35.983" v="1593" actId="20577"/>
          <ac:spMkLst>
            <pc:docMk/>
            <pc:sldMk cId="862530206" sldId="676"/>
            <ac:spMk id="7" creationId="{20384C36-EDF8-7653-B38B-6D6A93C94E07}"/>
          </ac:spMkLst>
        </pc:spChg>
        <pc:spChg chg="mod">
          <ac:chgData name="Richard Chalk" userId="287f8aa4f4de1d19" providerId="LiveId" clId="{00C31286-2041-4111-85E0-1675EF0AF4B4}" dt="2024-03-01T12:45:12.245" v="1777" actId="1035"/>
          <ac:spMkLst>
            <pc:docMk/>
            <pc:sldMk cId="862530206" sldId="676"/>
            <ac:spMk id="11" creationId="{4944B711-B139-075B-81EF-726918F78B46}"/>
          </ac:spMkLst>
        </pc:spChg>
        <pc:picChg chg="add mod">
          <ac:chgData name="Richard Chalk" userId="287f8aa4f4de1d19" providerId="LiveId" clId="{00C31286-2041-4111-85E0-1675EF0AF4B4}" dt="2024-03-01T12:42:58.591" v="1601" actId="1037"/>
          <ac:picMkLst>
            <pc:docMk/>
            <pc:sldMk cId="862530206" sldId="676"/>
            <ac:picMk id="8" creationId="{866E13CE-E8CB-F000-D3FA-568EF9875885}"/>
          </ac:picMkLst>
        </pc:picChg>
        <pc:picChg chg="add mod">
          <ac:chgData name="Richard Chalk" userId="287f8aa4f4de1d19" providerId="LiveId" clId="{00C31286-2041-4111-85E0-1675EF0AF4B4}" dt="2024-03-01T12:45:12.245" v="1777" actId="1035"/>
          <ac:picMkLst>
            <pc:docMk/>
            <pc:sldMk cId="862530206" sldId="676"/>
            <ac:picMk id="9" creationId="{BA0DCF59-1DB0-F12B-7EE8-94D4FAAEE3D9}"/>
          </ac:picMkLst>
        </pc:picChg>
        <pc:picChg chg="del">
          <ac:chgData name="Richard Chalk" userId="287f8aa4f4de1d19" providerId="LiveId" clId="{00C31286-2041-4111-85E0-1675EF0AF4B4}" dt="2024-03-01T12:42:50.598" v="1594" actId="478"/>
          <ac:picMkLst>
            <pc:docMk/>
            <pc:sldMk cId="862530206" sldId="676"/>
            <ac:picMk id="14" creationId="{5BBA3249-1388-F056-CC0C-B9642DEB1196}"/>
          </ac:picMkLst>
        </pc:picChg>
        <pc:picChg chg="del">
          <ac:chgData name="Richard Chalk" userId="287f8aa4f4de1d19" providerId="LiveId" clId="{00C31286-2041-4111-85E0-1675EF0AF4B4}" dt="2024-03-01T12:44:15.034" v="1630" actId="478"/>
          <ac:picMkLst>
            <pc:docMk/>
            <pc:sldMk cId="862530206" sldId="676"/>
            <ac:picMk id="15" creationId="{319E740B-B3AB-3E11-E5BA-DC2FD1D0F0CB}"/>
          </ac:picMkLst>
        </pc:picChg>
        <pc:picChg chg="del">
          <ac:chgData name="Richard Chalk" userId="287f8aa4f4de1d19" providerId="LiveId" clId="{00C31286-2041-4111-85E0-1675EF0AF4B4}" dt="2024-03-01T12:47:13.460" v="1802" actId="478"/>
          <ac:picMkLst>
            <pc:docMk/>
            <pc:sldMk cId="862530206" sldId="676"/>
            <ac:picMk id="6146" creationId="{C67CB574-D856-4EBE-F8BA-5D03824611B9}"/>
          </ac:picMkLst>
        </pc:picChg>
        <pc:picChg chg="add mod">
          <ac:chgData name="Richard Chalk" userId="287f8aa4f4de1d19" providerId="LiveId" clId="{00C31286-2041-4111-85E0-1675EF0AF4B4}" dt="2024-03-01T12:45:51.449" v="1786" actId="1035"/>
          <ac:picMkLst>
            <pc:docMk/>
            <pc:sldMk cId="862530206" sldId="676"/>
            <ac:picMk id="7170" creationId="{E26C1420-DBC8-4D12-AA7E-AB7ADAD50EE6}"/>
          </ac:picMkLst>
        </pc:picChg>
        <pc:picChg chg="add mod">
          <ac:chgData name="Richard Chalk" userId="287f8aa4f4de1d19" providerId="LiveId" clId="{00C31286-2041-4111-85E0-1675EF0AF4B4}" dt="2024-03-01T12:47:22.124" v="1816" actId="1037"/>
          <ac:picMkLst>
            <pc:docMk/>
            <pc:sldMk cId="862530206" sldId="676"/>
            <ac:picMk id="7172" creationId="{30238391-EBA5-1223-B324-630DFE23B8D1}"/>
          </ac:picMkLst>
        </pc:picChg>
      </pc:sldChg>
      <pc:sldChg chg="addSp delSp modSp add mod">
        <pc:chgData name="Richard Chalk" userId="287f8aa4f4de1d19" providerId="LiveId" clId="{00C31286-2041-4111-85E0-1675EF0AF4B4}" dt="2024-03-01T17:17:25.408" v="3545" actId="207"/>
        <pc:sldMkLst>
          <pc:docMk/>
          <pc:sldMk cId="3635548035" sldId="677"/>
        </pc:sldMkLst>
        <pc:spChg chg="mod">
          <ac:chgData name="Richard Chalk" userId="287f8aa4f4de1d19" providerId="LiveId" clId="{00C31286-2041-4111-85E0-1675EF0AF4B4}" dt="2024-03-01T12:50:45.583" v="1873" actId="14100"/>
          <ac:spMkLst>
            <pc:docMk/>
            <pc:sldMk cId="3635548035" sldId="677"/>
            <ac:spMk id="2" creationId="{C60C2995-8FD3-EBD1-ECF0-41E59C2D238B}"/>
          </ac:spMkLst>
        </pc:spChg>
        <pc:spChg chg="mod">
          <ac:chgData name="Richard Chalk" userId="287f8aa4f4de1d19" providerId="LiveId" clId="{00C31286-2041-4111-85E0-1675EF0AF4B4}" dt="2024-03-01T12:46:20.757" v="1801" actId="6549"/>
          <ac:spMkLst>
            <pc:docMk/>
            <pc:sldMk cId="3635548035" sldId="677"/>
            <ac:spMk id="7" creationId="{9E05EC72-40D5-7A81-B163-DF6722900B22}"/>
          </ac:spMkLst>
        </pc:spChg>
        <pc:spChg chg="mod">
          <ac:chgData name="Richard Chalk" userId="287f8aa4f4de1d19" providerId="LiveId" clId="{00C31286-2041-4111-85E0-1675EF0AF4B4}" dt="2024-03-01T12:52:48.885" v="1967" actId="207"/>
          <ac:spMkLst>
            <pc:docMk/>
            <pc:sldMk cId="3635548035" sldId="677"/>
            <ac:spMk id="11" creationId="{9D4A44C3-FA16-9033-6473-BCAA27CE3B47}"/>
          </ac:spMkLst>
        </pc:spChg>
        <pc:spChg chg="add mod">
          <ac:chgData name="Richard Chalk" userId="287f8aa4f4de1d19" providerId="LiveId" clId="{00C31286-2041-4111-85E0-1675EF0AF4B4}" dt="2024-03-01T17:17:25.408" v="3545" actId="207"/>
          <ac:spMkLst>
            <pc:docMk/>
            <pc:sldMk cId="3635548035" sldId="677"/>
            <ac:spMk id="15" creationId="{366CF40C-7BD1-2490-44E3-66FEACC0060C}"/>
          </ac:spMkLst>
        </pc:spChg>
        <pc:spChg chg="add mod">
          <ac:chgData name="Richard Chalk" userId="287f8aa4f4de1d19" providerId="LiveId" clId="{00C31286-2041-4111-85E0-1675EF0AF4B4}" dt="2024-03-01T13:17:41.039" v="2042" actId="1076"/>
          <ac:spMkLst>
            <pc:docMk/>
            <pc:sldMk cId="3635548035" sldId="677"/>
            <ac:spMk id="17" creationId="{E66EFF17-D7D4-599F-D3D5-D737B93E1DA7}"/>
          </ac:spMkLst>
        </pc:spChg>
        <pc:picChg chg="add mod">
          <ac:chgData name="Richard Chalk" userId="287f8aa4f4de1d19" providerId="LiveId" clId="{00C31286-2041-4111-85E0-1675EF0AF4B4}" dt="2024-03-01T12:47:41.098" v="1825" actId="1035"/>
          <ac:picMkLst>
            <pc:docMk/>
            <pc:sldMk cId="3635548035" sldId="677"/>
            <ac:picMk id="3" creationId="{7ECF4E0B-3F0B-0925-4080-608FEE9793B3}"/>
          </ac:picMkLst>
        </pc:picChg>
        <pc:picChg chg="del mod">
          <ac:chgData name="Richard Chalk" userId="287f8aa4f4de1d19" providerId="LiveId" clId="{00C31286-2041-4111-85E0-1675EF0AF4B4}" dt="2024-03-01T12:51:13.855" v="1875" actId="478"/>
          <ac:picMkLst>
            <pc:docMk/>
            <pc:sldMk cId="3635548035" sldId="677"/>
            <ac:picMk id="8" creationId="{5335B7EF-4716-BBBA-D23F-E1E7782ADD1A}"/>
          </ac:picMkLst>
        </pc:picChg>
        <pc:picChg chg="del">
          <ac:chgData name="Richard Chalk" userId="287f8aa4f4de1d19" providerId="LiveId" clId="{00C31286-2041-4111-85E0-1675EF0AF4B4}" dt="2024-03-01T12:51:51.358" v="1883" actId="478"/>
          <ac:picMkLst>
            <pc:docMk/>
            <pc:sldMk cId="3635548035" sldId="677"/>
            <ac:picMk id="9" creationId="{3B694674-DAEE-441E-E429-ECFCE367B415}"/>
          </ac:picMkLst>
        </pc:picChg>
        <pc:picChg chg="add mod">
          <ac:chgData name="Richard Chalk" userId="287f8aa4f4de1d19" providerId="LiveId" clId="{00C31286-2041-4111-85E0-1675EF0AF4B4}" dt="2024-03-01T12:51:21.331" v="1880" actId="1076"/>
          <ac:picMkLst>
            <pc:docMk/>
            <pc:sldMk cId="3635548035" sldId="677"/>
            <ac:picMk id="12" creationId="{9C6DAB3C-6691-B343-0ADD-D20250506486}"/>
          </ac:picMkLst>
        </pc:picChg>
        <pc:picChg chg="add mod">
          <ac:chgData name="Richard Chalk" userId="287f8aa4f4de1d19" providerId="LiveId" clId="{00C31286-2041-4111-85E0-1675EF0AF4B4}" dt="2024-03-01T12:52:04.853" v="1891" actId="1036"/>
          <ac:picMkLst>
            <pc:docMk/>
            <pc:sldMk cId="3635548035" sldId="677"/>
            <ac:picMk id="13" creationId="{46669104-F878-C0BF-492F-B102F3CB3D6A}"/>
          </ac:picMkLst>
        </pc:picChg>
        <pc:picChg chg="add mod">
          <ac:chgData name="Richard Chalk" userId="287f8aa4f4de1d19" providerId="LiveId" clId="{00C31286-2041-4111-85E0-1675EF0AF4B4}" dt="2024-03-01T12:53:26.995" v="1968"/>
          <ac:picMkLst>
            <pc:docMk/>
            <pc:sldMk cId="3635548035" sldId="677"/>
            <ac:picMk id="14" creationId="{831BE4A9-175C-821A-2C09-5B74F1BEB951}"/>
          </ac:picMkLst>
        </pc:picChg>
        <pc:picChg chg="add mod">
          <ac:chgData name="Richard Chalk" userId="287f8aa4f4de1d19" providerId="LiveId" clId="{00C31286-2041-4111-85E0-1675EF0AF4B4}" dt="2024-03-01T13:16:48.974" v="1972" actId="1076"/>
          <ac:picMkLst>
            <pc:docMk/>
            <pc:sldMk cId="3635548035" sldId="677"/>
            <ac:picMk id="16" creationId="{6B21F314-03B3-2C93-47E4-CEC5C95387A5}"/>
          </ac:picMkLst>
        </pc:picChg>
        <pc:picChg chg="del">
          <ac:chgData name="Richard Chalk" userId="287f8aa4f4de1d19" providerId="LiveId" clId="{00C31286-2041-4111-85E0-1675EF0AF4B4}" dt="2024-03-01T12:47:32.324" v="1817" actId="478"/>
          <ac:picMkLst>
            <pc:docMk/>
            <pc:sldMk cId="3635548035" sldId="677"/>
            <ac:picMk id="6146" creationId="{83EBE535-CAA1-BADC-B643-E5CDC5DF8773}"/>
          </ac:picMkLst>
        </pc:picChg>
        <pc:picChg chg="del">
          <ac:chgData name="Richard Chalk" userId="287f8aa4f4de1d19" providerId="LiveId" clId="{00C31286-2041-4111-85E0-1675EF0AF4B4}" dt="2024-03-01T12:51:49.649" v="1882" actId="478"/>
          <ac:picMkLst>
            <pc:docMk/>
            <pc:sldMk cId="3635548035" sldId="677"/>
            <ac:picMk id="7170" creationId="{B1116D1E-9B75-EF91-B417-D53F1E20EFA7}"/>
          </ac:picMkLst>
        </pc:picChg>
        <pc:picChg chg="add del mod">
          <ac:chgData name="Richard Chalk" userId="287f8aa4f4de1d19" providerId="LiveId" clId="{00C31286-2041-4111-85E0-1675EF0AF4B4}" dt="2024-03-01T12:50:26.578" v="1867" actId="478"/>
          <ac:picMkLst>
            <pc:docMk/>
            <pc:sldMk cId="3635548035" sldId="677"/>
            <ac:picMk id="8194" creationId="{7080ACDE-3BD7-300F-182D-2AEFB0F23085}"/>
          </ac:picMkLst>
        </pc:picChg>
        <pc:picChg chg="add mod">
          <ac:chgData name="Richard Chalk" userId="287f8aa4f4de1d19" providerId="LiveId" clId="{00C31286-2041-4111-85E0-1675EF0AF4B4}" dt="2024-03-01T12:50:42.661" v="1872" actId="167"/>
          <ac:picMkLst>
            <pc:docMk/>
            <pc:sldMk cId="3635548035" sldId="677"/>
            <ac:picMk id="8196" creationId="{905A14B5-439C-485D-CBED-B306034FDD9A}"/>
          </ac:picMkLst>
        </pc:picChg>
      </pc:sldChg>
      <pc:sldChg chg="addSp delSp modSp add mod">
        <pc:chgData name="Richard Chalk" userId="287f8aa4f4de1d19" providerId="LiveId" clId="{00C31286-2041-4111-85E0-1675EF0AF4B4}" dt="2024-03-01T13:22:12.713" v="2228" actId="1035"/>
        <pc:sldMkLst>
          <pc:docMk/>
          <pc:sldMk cId="3768130245" sldId="678"/>
        </pc:sldMkLst>
        <pc:spChg chg="mod">
          <ac:chgData name="Richard Chalk" userId="287f8aa4f4de1d19" providerId="LiveId" clId="{00C31286-2041-4111-85E0-1675EF0AF4B4}" dt="2024-03-01T13:19:45.780" v="2154" actId="207"/>
          <ac:spMkLst>
            <pc:docMk/>
            <pc:sldMk cId="3768130245" sldId="678"/>
            <ac:spMk id="2" creationId="{5487B459-C86B-325F-DB69-B692F2C733A4}"/>
          </ac:spMkLst>
        </pc:spChg>
        <pc:spChg chg="mod">
          <ac:chgData name="Richard Chalk" userId="287f8aa4f4de1d19" providerId="LiveId" clId="{00C31286-2041-4111-85E0-1675EF0AF4B4}" dt="2024-03-01T13:17:57.419" v="2065" actId="20577"/>
          <ac:spMkLst>
            <pc:docMk/>
            <pc:sldMk cId="3768130245" sldId="678"/>
            <ac:spMk id="7" creationId="{E9FF32D4-1A77-31CA-2BBA-327DAC6F2634}"/>
          </ac:spMkLst>
        </pc:spChg>
        <pc:spChg chg="add del">
          <ac:chgData name="Richard Chalk" userId="287f8aa4f4de1d19" providerId="LiveId" clId="{00C31286-2041-4111-85E0-1675EF0AF4B4}" dt="2024-03-01T13:17:45.512" v="2043" actId="478"/>
          <ac:spMkLst>
            <pc:docMk/>
            <pc:sldMk cId="3768130245" sldId="678"/>
            <ac:spMk id="8" creationId="{4EDB42AD-45FA-109C-94D4-A422E54E8AE7}"/>
          </ac:spMkLst>
        </pc:spChg>
        <pc:spChg chg="mod">
          <ac:chgData name="Richard Chalk" userId="287f8aa4f4de1d19" providerId="LiveId" clId="{00C31286-2041-4111-85E0-1675EF0AF4B4}" dt="2024-03-01T13:20:54.127" v="2217" actId="207"/>
          <ac:spMkLst>
            <pc:docMk/>
            <pc:sldMk cId="3768130245" sldId="678"/>
            <ac:spMk id="11" creationId="{4DC90153-3141-C420-E287-2747195073C6}"/>
          </ac:spMkLst>
        </pc:spChg>
        <pc:picChg chg="del">
          <ac:chgData name="Richard Chalk" userId="287f8aa4f4de1d19" providerId="LiveId" clId="{00C31286-2041-4111-85E0-1675EF0AF4B4}" dt="2024-03-01T13:22:06.172" v="2221" actId="478"/>
          <ac:picMkLst>
            <pc:docMk/>
            <pc:sldMk cId="3768130245" sldId="678"/>
            <ac:picMk id="3" creationId="{B456A18F-4288-7CB7-DB1D-6309B0AD0EA5}"/>
          </ac:picMkLst>
        </pc:picChg>
        <pc:picChg chg="add del mod">
          <ac:chgData name="Richard Chalk" userId="287f8aa4f4de1d19" providerId="LiveId" clId="{00C31286-2041-4111-85E0-1675EF0AF4B4}" dt="2024-03-01T13:21:14.287" v="2218" actId="478"/>
          <ac:picMkLst>
            <pc:docMk/>
            <pc:sldMk cId="3768130245" sldId="678"/>
            <ac:picMk id="10" creationId="{92110C5B-47AD-A019-DA94-1D17E7DA4426}"/>
          </ac:picMkLst>
        </pc:picChg>
        <pc:picChg chg="del">
          <ac:chgData name="Richard Chalk" userId="287f8aa4f4de1d19" providerId="LiveId" clId="{00C31286-2041-4111-85E0-1675EF0AF4B4}" dt="2024-03-01T13:18:06.477" v="2066" actId="478"/>
          <ac:picMkLst>
            <pc:docMk/>
            <pc:sldMk cId="3768130245" sldId="678"/>
            <ac:picMk id="12" creationId="{66468F65-2514-62C2-3511-156D81B288E9}"/>
          </ac:picMkLst>
        </pc:picChg>
        <pc:picChg chg="add mod">
          <ac:chgData name="Richard Chalk" userId="287f8aa4f4de1d19" providerId="LiveId" clId="{00C31286-2041-4111-85E0-1675EF0AF4B4}" dt="2024-03-01T13:21:17.220" v="2220" actId="1076"/>
          <ac:picMkLst>
            <pc:docMk/>
            <pc:sldMk cId="3768130245" sldId="678"/>
            <ac:picMk id="15" creationId="{AE2BB0E5-CE38-A49D-AAD0-EEEA4D3CA107}"/>
          </ac:picMkLst>
        </pc:picChg>
        <pc:picChg chg="del">
          <ac:chgData name="Richard Chalk" userId="287f8aa4f4de1d19" providerId="LiveId" clId="{00C31286-2041-4111-85E0-1675EF0AF4B4}" dt="2024-03-01T13:18:45.109" v="2072" actId="478"/>
          <ac:picMkLst>
            <pc:docMk/>
            <pc:sldMk cId="3768130245" sldId="678"/>
            <ac:picMk id="8196" creationId="{15C718FC-7B1D-5851-A191-E406C1432B46}"/>
          </ac:picMkLst>
        </pc:picChg>
        <pc:picChg chg="add mod">
          <ac:chgData name="Richard Chalk" userId="287f8aa4f4de1d19" providerId="LiveId" clId="{00C31286-2041-4111-85E0-1675EF0AF4B4}" dt="2024-03-01T13:22:12.713" v="2228" actId="1035"/>
          <ac:picMkLst>
            <pc:docMk/>
            <pc:sldMk cId="3768130245" sldId="678"/>
            <ac:picMk id="10242" creationId="{94D68D88-FE50-5F9C-AC62-335AF85D80FF}"/>
          </ac:picMkLst>
        </pc:picChg>
      </pc:sldChg>
      <pc:sldChg chg="addSp delSp modSp add mod">
        <pc:chgData name="Richard Chalk" userId="287f8aa4f4de1d19" providerId="LiveId" clId="{00C31286-2041-4111-85E0-1675EF0AF4B4}" dt="2024-03-01T13:25:01.435" v="2347" actId="167"/>
        <pc:sldMkLst>
          <pc:docMk/>
          <pc:sldMk cId="1724074777" sldId="679"/>
        </pc:sldMkLst>
        <pc:spChg chg="mod">
          <ac:chgData name="Richard Chalk" userId="287f8aa4f4de1d19" providerId="LiveId" clId="{00C31286-2041-4111-85E0-1675EF0AF4B4}" dt="2024-03-01T13:23:27.167" v="2281" actId="207"/>
          <ac:spMkLst>
            <pc:docMk/>
            <pc:sldMk cId="1724074777" sldId="679"/>
            <ac:spMk id="2" creationId="{578969DA-9C1E-4F8B-BE72-8E4088BCD007}"/>
          </ac:spMkLst>
        </pc:spChg>
        <pc:spChg chg="mod">
          <ac:chgData name="Richard Chalk" userId="287f8aa4f4de1d19" providerId="LiveId" clId="{00C31286-2041-4111-85E0-1675EF0AF4B4}" dt="2024-03-01T13:22:25.651" v="2241" actId="20577"/>
          <ac:spMkLst>
            <pc:docMk/>
            <pc:sldMk cId="1724074777" sldId="679"/>
            <ac:spMk id="7" creationId="{A83188AC-4CCA-E640-7639-88325801B732}"/>
          </ac:spMkLst>
        </pc:spChg>
        <pc:spChg chg="mod">
          <ac:chgData name="Richard Chalk" userId="287f8aa4f4de1d19" providerId="LiveId" clId="{00C31286-2041-4111-85E0-1675EF0AF4B4}" dt="2024-03-01T13:23:47.439" v="2327" actId="14100"/>
          <ac:spMkLst>
            <pc:docMk/>
            <pc:sldMk cId="1724074777" sldId="679"/>
            <ac:spMk id="11" creationId="{A511CA74-5C82-D334-A453-5730DF13A89B}"/>
          </ac:spMkLst>
        </pc:spChg>
        <pc:picChg chg="del">
          <ac:chgData name="Richard Chalk" userId="287f8aa4f4de1d19" providerId="LiveId" clId="{00C31286-2041-4111-85E0-1675EF0AF4B4}" dt="2024-03-01T13:24:42.924" v="2339" actId="478"/>
          <ac:picMkLst>
            <pc:docMk/>
            <pc:sldMk cId="1724074777" sldId="679"/>
            <ac:picMk id="10242" creationId="{E4CF17E4-C15E-E18A-9AA9-E98BD6A83808}"/>
          </ac:picMkLst>
        </pc:picChg>
        <pc:picChg chg="add mod">
          <ac:chgData name="Richard Chalk" userId="287f8aa4f4de1d19" providerId="LiveId" clId="{00C31286-2041-4111-85E0-1675EF0AF4B4}" dt="2024-03-01T13:25:01.435" v="2347" actId="167"/>
          <ac:picMkLst>
            <pc:docMk/>
            <pc:sldMk cId="1724074777" sldId="679"/>
            <ac:picMk id="12290" creationId="{BD1C3FD5-C5D2-7264-CB2A-CF602622E8CF}"/>
          </ac:picMkLst>
        </pc:picChg>
      </pc:sldChg>
      <pc:sldChg chg="addSp delSp modSp add mod">
        <pc:chgData name="Richard Chalk" userId="287f8aa4f4de1d19" providerId="LiveId" clId="{00C31286-2041-4111-85E0-1675EF0AF4B4}" dt="2024-03-01T13:28:11.819" v="2476" actId="20577"/>
        <pc:sldMkLst>
          <pc:docMk/>
          <pc:sldMk cId="3943125482" sldId="680"/>
        </pc:sldMkLst>
        <pc:spChg chg="mod">
          <ac:chgData name="Richard Chalk" userId="287f8aa4f4de1d19" providerId="LiveId" clId="{00C31286-2041-4111-85E0-1675EF0AF4B4}" dt="2024-03-01T13:27:04.410" v="2405" actId="207"/>
          <ac:spMkLst>
            <pc:docMk/>
            <pc:sldMk cId="3943125482" sldId="680"/>
            <ac:spMk id="2" creationId="{D1706CE5-CDD0-106B-5142-8DBD364E70DF}"/>
          </ac:spMkLst>
        </pc:spChg>
        <pc:spChg chg="mod">
          <ac:chgData name="Richard Chalk" userId="287f8aa4f4de1d19" providerId="LiveId" clId="{00C31286-2041-4111-85E0-1675EF0AF4B4}" dt="2024-03-01T13:24:10.918" v="2338" actId="20577"/>
          <ac:spMkLst>
            <pc:docMk/>
            <pc:sldMk cId="3943125482" sldId="680"/>
            <ac:spMk id="7" creationId="{20BF8614-0BBC-194B-7486-BE44E5DFCE3D}"/>
          </ac:spMkLst>
        </pc:spChg>
        <pc:spChg chg="mod">
          <ac:chgData name="Richard Chalk" userId="287f8aa4f4de1d19" providerId="LiveId" clId="{00C31286-2041-4111-85E0-1675EF0AF4B4}" dt="2024-03-01T13:28:11.819" v="2476" actId="20577"/>
          <ac:spMkLst>
            <pc:docMk/>
            <pc:sldMk cId="3943125482" sldId="680"/>
            <ac:spMk id="11" creationId="{2E1F0EEF-BFC6-415F-3A1C-247C6D421080}"/>
          </ac:spMkLst>
        </pc:spChg>
        <pc:picChg chg="add mod">
          <ac:chgData name="Richard Chalk" userId="287f8aa4f4de1d19" providerId="LiveId" clId="{00C31286-2041-4111-85E0-1675EF0AF4B4}" dt="2024-03-01T13:25:32.857" v="2365" actId="1036"/>
          <ac:picMkLst>
            <pc:docMk/>
            <pc:sldMk cId="3943125482" sldId="680"/>
            <ac:picMk id="8" creationId="{ED0A401E-4826-E349-DA58-3A5BA41A8C31}"/>
          </ac:picMkLst>
        </pc:picChg>
        <pc:picChg chg="mod">
          <ac:chgData name="Richard Chalk" userId="287f8aa4f4de1d19" providerId="LiveId" clId="{00C31286-2041-4111-85E0-1675EF0AF4B4}" dt="2024-03-01T13:27:43.979" v="2451" actId="1035"/>
          <ac:picMkLst>
            <pc:docMk/>
            <pc:sldMk cId="3943125482" sldId="680"/>
            <ac:picMk id="13" creationId="{0A1B40B3-4DF4-A7BB-96EA-7BCB0073B400}"/>
          </ac:picMkLst>
        </pc:picChg>
        <pc:picChg chg="del">
          <ac:chgData name="Richard Chalk" userId="287f8aa4f4de1d19" providerId="LiveId" clId="{00C31286-2041-4111-85E0-1675EF0AF4B4}" dt="2024-03-01T13:25:26.293" v="2348" actId="478"/>
          <ac:picMkLst>
            <pc:docMk/>
            <pc:sldMk cId="3943125482" sldId="680"/>
            <ac:picMk id="15" creationId="{818CDEBE-1462-5630-F2D4-406C7E28EB6A}"/>
          </ac:picMkLst>
        </pc:picChg>
      </pc:sldChg>
      <pc:sldChg chg="addSp delSp modSp add mod">
        <pc:chgData name="Richard Chalk" userId="287f8aa4f4de1d19" providerId="LiveId" clId="{00C31286-2041-4111-85E0-1675EF0AF4B4}" dt="2024-03-01T13:31:45.118" v="2619" actId="20577"/>
        <pc:sldMkLst>
          <pc:docMk/>
          <pc:sldMk cId="263408390" sldId="681"/>
        </pc:sldMkLst>
        <pc:spChg chg="mod">
          <ac:chgData name="Richard Chalk" userId="287f8aa4f4de1d19" providerId="LiveId" clId="{00C31286-2041-4111-85E0-1675EF0AF4B4}" dt="2024-03-01T13:30:40.780" v="2555" actId="207"/>
          <ac:spMkLst>
            <pc:docMk/>
            <pc:sldMk cId="263408390" sldId="681"/>
            <ac:spMk id="2" creationId="{08FBB92C-9B7D-4BE6-877D-4EADA5FD9605}"/>
          </ac:spMkLst>
        </pc:spChg>
        <pc:spChg chg="mod">
          <ac:chgData name="Richard Chalk" userId="287f8aa4f4de1d19" providerId="LiveId" clId="{00C31286-2041-4111-85E0-1675EF0AF4B4}" dt="2024-03-01T13:28:34.201" v="2494" actId="6549"/>
          <ac:spMkLst>
            <pc:docMk/>
            <pc:sldMk cId="263408390" sldId="681"/>
            <ac:spMk id="7" creationId="{AE1346CE-8D3E-31F1-D65A-D90FF5E2BF52}"/>
          </ac:spMkLst>
        </pc:spChg>
        <pc:spChg chg="mod">
          <ac:chgData name="Richard Chalk" userId="287f8aa4f4de1d19" providerId="LiveId" clId="{00C31286-2041-4111-85E0-1675EF0AF4B4}" dt="2024-03-01T13:31:45.118" v="2619" actId="20577"/>
          <ac:spMkLst>
            <pc:docMk/>
            <pc:sldMk cId="263408390" sldId="681"/>
            <ac:spMk id="11" creationId="{5185CA45-9E3F-2342-314E-001DFB093DF4}"/>
          </ac:spMkLst>
        </pc:spChg>
        <pc:picChg chg="del">
          <ac:chgData name="Richard Chalk" userId="287f8aa4f4de1d19" providerId="LiveId" clId="{00C31286-2041-4111-85E0-1675EF0AF4B4}" dt="2024-03-01T13:28:50.138" v="2495" actId="478"/>
          <ac:picMkLst>
            <pc:docMk/>
            <pc:sldMk cId="263408390" sldId="681"/>
            <ac:picMk id="8" creationId="{B59FCE53-2024-035B-2883-B86C59620A35}"/>
          </ac:picMkLst>
        </pc:picChg>
        <pc:picChg chg="add mod">
          <ac:chgData name="Richard Chalk" userId="287f8aa4f4de1d19" providerId="LiveId" clId="{00C31286-2041-4111-85E0-1675EF0AF4B4}" dt="2024-03-01T13:28:52.716" v="2497" actId="1076"/>
          <ac:picMkLst>
            <pc:docMk/>
            <pc:sldMk cId="263408390" sldId="681"/>
            <ac:picMk id="9" creationId="{412169E9-8AE4-401D-A979-37653D543D21}"/>
          </ac:picMkLst>
        </pc:picChg>
        <pc:picChg chg="add mod">
          <ac:chgData name="Richard Chalk" userId="287f8aa4f4de1d19" providerId="LiveId" clId="{00C31286-2041-4111-85E0-1675EF0AF4B4}" dt="2024-03-01T13:29:59.587" v="2517" actId="1036"/>
          <ac:picMkLst>
            <pc:docMk/>
            <pc:sldMk cId="263408390" sldId="681"/>
            <ac:picMk id="10" creationId="{4D103C66-8F88-E109-3AB2-19EBA3D19B57}"/>
          </ac:picMkLst>
        </pc:picChg>
        <pc:picChg chg="add mod">
          <ac:chgData name="Richard Chalk" userId="287f8aa4f4de1d19" providerId="LiveId" clId="{00C31286-2041-4111-85E0-1675EF0AF4B4}" dt="2024-03-01T13:31:39" v="2600" actId="1036"/>
          <ac:picMkLst>
            <pc:docMk/>
            <pc:sldMk cId="263408390" sldId="681"/>
            <ac:picMk id="12" creationId="{0D2F14E9-CF29-0320-BE89-451221FA6CD1}"/>
          </ac:picMkLst>
        </pc:picChg>
        <pc:picChg chg="del">
          <ac:chgData name="Richard Chalk" userId="287f8aa4f4de1d19" providerId="LiveId" clId="{00C31286-2041-4111-85E0-1675EF0AF4B4}" dt="2024-03-01T13:30:42.033" v="2556" actId="478"/>
          <ac:picMkLst>
            <pc:docMk/>
            <pc:sldMk cId="263408390" sldId="681"/>
            <ac:picMk id="10242" creationId="{720F0F0A-BC26-C685-2F08-48D92A33FFD2}"/>
          </ac:picMkLst>
        </pc:picChg>
      </pc:sldChg>
      <pc:sldChg chg="addSp delSp modSp add mod">
        <pc:chgData name="Richard Chalk" userId="287f8aa4f4de1d19" providerId="LiveId" clId="{00C31286-2041-4111-85E0-1675EF0AF4B4}" dt="2024-03-01T13:35:55.651" v="2743" actId="113"/>
        <pc:sldMkLst>
          <pc:docMk/>
          <pc:sldMk cId="2821125806" sldId="682"/>
        </pc:sldMkLst>
        <pc:spChg chg="mod">
          <ac:chgData name="Richard Chalk" userId="287f8aa4f4de1d19" providerId="LiveId" clId="{00C31286-2041-4111-85E0-1675EF0AF4B4}" dt="2024-03-01T13:34:27.340" v="2693" actId="14100"/>
          <ac:spMkLst>
            <pc:docMk/>
            <pc:sldMk cId="2821125806" sldId="682"/>
            <ac:spMk id="2" creationId="{DBB156E8-37A9-2058-EBCA-19E7D0A216D7}"/>
          </ac:spMkLst>
        </pc:spChg>
        <pc:spChg chg="mod">
          <ac:chgData name="Richard Chalk" userId="287f8aa4f4de1d19" providerId="LiveId" clId="{00C31286-2041-4111-85E0-1675EF0AF4B4}" dt="2024-03-01T13:32:11.337" v="2640" actId="20577"/>
          <ac:spMkLst>
            <pc:docMk/>
            <pc:sldMk cId="2821125806" sldId="682"/>
            <ac:spMk id="7" creationId="{E5C030CC-4BBB-E198-D070-5189EF875271}"/>
          </ac:spMkLst>
        </pc:spChg>
        <pc:spChg chg="mod">
          <ac:chgData name="Richard Chalk" userId="287f8aa4f4de1d19" providerId="LiveId" clId="{00C31286-2041-4111-85E0-1675EF0AF4B4}" dt="2024-03-01T13:35:55.651" v="2743" actId="113"/>
          <ac:spMkLst>
            <pc:docMk/>
            <pc:sldMk cId="2821125806" sldId="682"/>
            <ac:spMk id="11" creationId="{EEB91F50-2B69-D172-54A2-C7AF82B3E860}"/>
          </ac:spMkLst>
        </pc:spChg>
        <pc:picChg chg="add mod">
          <ac:chgData name="Richard Chalk" userId="287f8aa4f4de1d19" providerId="LiveId" clId="{00C31286-2041-4111-85E0-1675EF0AF4B4}" dt="2024-03-01T13:32:23.758" v="2643" actId="1076"/>
          <ac:picMkLst>
            <pc:docMk/>
            <pc:sldMk cId="2821125806" sldId="682"/>
            <ac:picMk id="8" creationId="{D830C449-4C19-7A0D-1376-0887F6169119}"/>
          </ac:picMkLst>
        </pc:picChg>
        <pc:picChg chg="del">
          <ac:chgData name="Richard Chalk" userId="287f8aa4f4de1d19" providerId="LiveId" clId="{00C31286-2041-4111-85E0-1675EF0AF4B4}" dt="2024-03-01T13:32:21.108" v="2641" actId="478"/>
          <ac:picMkLst>
            <pc:docMk/>
            <pc:sldMk cId="2821125806" sldId="682"/>
            <ac:picMk id="9" creationId="{3A5E9761-D940-EAFD-5468-8EE373ABE74D}"/>
          </ac:picMkLst>
        </pc:picChg>
        <pc:picChg chg="del">
          <ac:chgData name="Richard Chalk" userId="287f8aa4f4de1d19" providerId="LiveId" clId="{00C31286-2041-4111-85E0-1675EF0AF4B4}" dt="2024-03-01T13:33:59.644" v="2682" actId="478"/>
          <ac:picMkLst>
            <pc:docMk/>
            <pc:sldMk cId="2821125806" sldId="682"/>
            <ac:picMk id="10" creationId="{3B7DE7C5-3EBB-306E-48B5-F79F991B64D8}"/>
          </ac:picMkLst>
        </pc:picChg>
        <pc:picChg chg="del">
          <ac:chgData name="Richard Chalk" userId="287f8aa4f4de1d19" providerId="LiveId" clId="{00C31286-2041-4111-85E0-1675EF0AF4B4}" dt="2024-03-01T13:35:04.908" v="2716" actId="478"/>
          <ac:picMkLst>
            <pc:docMk/>
            <pc:sldMk cId="2821125806" sldId="682"/>
            <ac:picMk id="12" creationId="{8B92AD7D-FE9C-EC03-36ED-0A4C0F7E8007}"/>
          </ac:picMkLst>
        </pc:picChg>
        <pc:picChg chg="add mod">
          <ac:chgData name="Richard Chalk" userId="287f8aa4f4de1d19" providerId="LiveId" clId="{00C31286-2041-4111-85E0-1675EF0AF4B4}" dt="2024-03-01T13:33:10.603" v="2649" actId="167"/>
          <ac:picMkLst>
            <pc:docMk/>
            <pc:sldMk cId="2821125806" sldId="682"/>
            <ac:picMk id="13314" creationId="{662E4D86-85E0-B427-C8D4-257683AC53D1}"/>
          </ac:picMkLst>
        </pc:picChg>
      </pc:sldChg>
      <pc:sldChg chg="addSp delSp modSp add mod">
        <pc:chgData name="Richard Chalk" userId="287f8aa4f4de1d19" providerId="LiveId" clId="{00C31286-2041-4111-85E0-1675EF0AF4B4}" dt="2024-03-01T13:45:22.025" v="3043" actId="207"/>
        <pc:sldMkLst>
          <pc:docMk/>
          <pc:sldMk cId="521736188" sldId="683"/>
        </pc:sldMkLst>
        <pc:spChg chg="mod">
          <ac:chgData name="Richard Chalk" userId="287f8aa4f4de1d19" providerId="LiveId" clId="{00C31286-2041-4111-85E0-1675EF0AF4B4}" dt="2024-03-01T13:43:03.646" v="2946" actId="207"/>
          <ac:spMkLst>
            <pc:docMk/>
            <pc:sldMk cId="521736188" sldId="683"/>
            <ac:spMk id="2" creationId="{1D50A3E9-24AD-8CAE-9925-6329343C8B0D}"/>
          </ac:spMkLst>
        </pc:spChg>
        <pc:spChg chg="mod">
          <ac:chgData name="Richard Chalk" userId="287f8aa4f4de1d19" providerId="LiveId" clId="{00C31286-2041-4111-85E0-1675EF0AF4B4}" dt="2024-03-01T13:36:35.619" v="2753" actId="20577"/>
          <ac:spMkLst>
            <pc:docMk/>
            <pc:sldMk cId="521736188" sldId="683"/>
            <ac:spMk id="7" creationId="{B2FBC3E8-F401-7301-7C13-F0E8E64ADF07}"/>
          </ac:spMkLst>
        </pc:spChg>
        <pc:spChg chg="add mod">
          <ac:chgData name="Richard Chalk" userId="287f8aa4f4de1d19" providerId="LiveId" clId="{00C31286-2041-4111-85E0-1675EF0AF4B4}" dt="2024-03-01T13:45:22.025" v="3043" actId="207"/>
          <ac:spMkLst>
            <pc:docMk/>
            <pc:sldMk cId="521736188" sldId="683"/>
            <ac:spMk id="20" creationId="{484CA8F0-D3B6-C5A7-4EF5-D524F12E437E}"/>
          </ac:spMkLst>
        </pc:spChg>
        <pc:picChg chg="del">
          <ac:chgData name="Richard Chalk" userId="287f8aa4f4de1d19" providerId="LiveId" clId="{00C31286-2041-4111-85E0-1675EF0AF4B4}" dt="2024-03-01T13:38:26.690" v="2781" actId="478"/>
          <ac:picMkLst>
            <pc:docMk/>
            <pc:sldMk cId="521736188" sldId="683"/>
            <ac:picMk id="8" creationId="{C865758B-F89D-1A9C-B936-353E31243067}"/>
          </ac:picMkLst>
        </pc:picChg>
        <pc:picChg chg="del">
          <ac:chgData name="Richard Chalk" userId="287f8aa4f4de1d19" providerId="LiveId" clId="{00C31286-2041-4111-85E0-1675EF0AF4B4}" dt="2024-03-01T13:38:26.690" v="2781" actId="478"/>
          <ac:picMkLst>
            <pc:docMk/>
            <pc:sldMk cId="521736188" sldId="683"/>
            <ac:picMk id="9" creationId="{58C72468-42BD-9249-1FFC-9E9EA6FEB671}"/>
          </ac:picMkLst>
        </pc:picChg>
        <pc:picChg chg="del">
          <ac:chgData name="Richard Chalk" userId="287f8aa4f4de1d19" providerId="LiveId" clId="{00C31286-2041-4111-85E0-1675EF0AF4B4}" dt="2024-03-01T13:38:26.690" v="2781" actId="478"/>
          <ac:picMkLst>
            <pc:docMk/>
            <pc:sldMk cId="521736188" sldId="683"/>
            <ac:picMk id="10" creationId="{40CE7043-956F-6A3E-A4BC-404A2E8DD821}"/>
          </ac:picMkLst>
        </pc:picChg>
        <pc:picChg chg="add del mod ord">
          <ac:chgData name="Richard Chalk" userId="287f8aa4f4de1d19" providerId="LiveId" clId="{00C31286-2041-4111-85E0-1675EF0AF4B4}" dt="2024-03-01T13:42:05.303" v="2934" actId="478"/>
          <ac:picMkLst>
            <pc:docMk/>
            <pc:sldMk cId="521736188" sldId="683"/>
            <ac:picMk id="12" creationId="{88F66673-3C39-537B-BAC8-03C932C9C2FC}"/>
          </ac:picMkLst>
        </pc:picChg>
        <pc:picChg chg="del">
          <ac:chgData name="Richard Chalk" userId="287f8aa4f4de1d19" providerId="LiveId" clId="{00C31286-2041-4111-85E0-1675EF0AF4B4}" dt="2024-03-01T13:36:45.397" v="2754" actId="478"/>
          <ac:picMkLst>
            <pc:docMk/>
            <pc:sldMk cId="521736188" sldId="683"/>
            <ac:picMk id="13" creationId="{522AE6AF-E9EC-B781-CDF3-C26D6FDBB4E2}"/>
          </ac:picMkLst>
        </pc:picChg>
        <pc:picChg chg="add del mod">
          <ac:chgData name="Richard Chalk" userId="287f8aa4f4de1d19" providerId="LiveId" clId="{00C31286-2041-4111-85E0-1675EF0AF4B4}" dt="2024-03-01T13:42:05.303" v="2934" actId="478"/>
          <ac:picMkLst>
            <pc:docMk/>
            <pc:sldMk cId="521736188" sldId="683"/>
            <ac:picMk id="15" creationId="{B1BC8210-E7C8-D60B-F2E7-1819F32B024E}"/>
          </ac:picMkLst>
        </pc:picChg>
        <pc:picChg chg="add del mod">
          <ac:chgData name="Richard Chalk" userId="287f8aa4f4de1d19" providerId="LiveId" clId="{00C31286-2041-4111-85E0-1675EF0AF4B4}" dt="2024-03-01T13:42:05.303" v="2934" actId="478"/>
          <ac:picMkLst>
            <pc:docMk/>
            <pc:sldMk cId="521736188" sldId="683"/>
            <ac:picMk id="17" creationId="{D8D53BBF-F349-422F-C612-FDDDCFBA8DAC}"/>
          </ac:picMkLst>
        </pc:picChg>
        <pc:picChg chg="add del mod">
          <ac:chgData name="Richard Chalk" userId="287f8aa4f4de1d19" providerId="LiveId" clId="{00C31286-2041-4111-85E0-1675EF0AF4B4}" dt="2024-03-01T13:42:16.491" v="2936" actId="478"/>
          <ac:picMkLst>
            <pc:docMk/>
            <pc:sldMk cId="521736188" sldId="683"/>
            <ac:picMk id="18" creationId="{C4B3F938-8D43-3EE2-F787-531F7827B175}"/>
          </ac:picMkLst>
        </pc:picChg>
        <pc:picChg chg="add del mod">
          <ac:chgData name="Richard Chalk" userId="287f8aa4f4de1d19" providerId="LiveId" clId="{00C31286-2041-4111-85E0-1675EF0AF4B4}" dt="2024-03-01T13:42:25.650" v="2938" actId="478"/>
          <ac:picMkLst>
            <pc:docMk/>
            <pc:sldMk cId="521736188" sldId="683"/>
            <ac:picMk id="19" creationId="{45ABC020-6953-7869-B969-82EE13F2F80A}"/>
          </ac:picMkLst>
        </pc:picChg>
        <pc:picChg chg="del">
          <ac:chgData name="Richard Chalk" userId="287f8aa4f4de1d19" providerId="LiveId" clId="{00C31286-2041-4111-85E0-1675EF0AF4B4}" dt="2024-03-01T13:36:49.542" v="2757" actId="478"/>
          <ac:picMkLst>
            <pc:docMk/>
            <pc:sldMk cId="521736188" sldId="683"/>
            <ac:picMk id="3074" creationId="{1181AAF3-10E5-1351-A771-A232312FED34}"/>
          </ac:picMkLst>
        </pc:picChg>
        <pc:picChg chg="add mod">
          <ac:chgData name="Richard Chalk" userId="287f8aa4f4de1d19" providerId="LiveId" clId="{00C31286-2041-4111-85E0-1675EF0AF4B4}" dt="2024-03-01T13:44:05.792" v="2955" actId="1076"/>
          <ac:picMkLst>
            <pc:docMk/>
            <pc:sldMk cId="521736188" sldId="683"/>
            <ac:picMk id="15362" creationId="{FD27BBB5-FDFC-8DAF-CD32-C776884D9294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62FDD4E-64CF-8622-E219-7F577C966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C47E987-69F4-664C-15EA-1471943182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285C8537-AC6C-C256-8D45-0190B00FB406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7CC50CE-AE4F-DC5C-999F-252F5BE27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6316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62FDD4E-64CF-8622-E219-7F577C966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C47E987-69F4-664C-15EA-1471943182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285C8537-AC6C-C256-8D45-0190B00FB406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7CC50CE-AE4F-DC5C-999F-252F5BE27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482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62FDD4E-64CF-8622-E219-7F577C966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C47E987-69F4-664C-15EA-1471943182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285C8537-AC6C-C256-8D45-0190B00FB406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7CC50CE-AE4F-DC5C-999F-252F5BE27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2187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6fP8gyCLLc&amp;ab_channel=HowtoPowerBI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youtube.com/watch?v=coayEd9yYkY&amp;ab_channel=HowtoPowerBI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youtube.com/watch?v=NcoMymAekhE&amp;ab_channel=HowtoPowerBI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 BI –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Tips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3071AF6-B760-2A53-2726-F3D65835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F2406577-0546-7324-50C5-902991135DBB}"/>
              </a:ext>
            </a:extLst>
          </p:cNvPr>
          <p:cNvSpPr/>
          <p:nvPr/>
        </p:nvSpPr>
        <p:spPr>
          <a:xfrm>
            <a:off x="852840" y="1454040"/>
            <a:ext cx="4263446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Alignment</a:t>
            </a:r>
            <a:endParaRPr lang="sv-SE" sz="26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Vår hjärna gillar när saker ligger rakt och prydligt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White Space</a:t>
            </a:r>
            <a:b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Clutter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not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nice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Rounded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Corners</a:t>
            </a: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Smaksak… Apple och jag gillar det!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Borders &amp; 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Shadows</a:t>
            </a: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 djup till dina Dashboards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Background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Image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Många möjligheter här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C2A20CD9-A3E0-ABDD-732A-EE1090D2063B}"/>
              </a:ext>
            </a:extLst>
          </p:cNvPr>
          <p:cNvSpPr/>
          <p:nvPr/>
        </p:nvSpPr>
        <p:spPr>
          <a:xfrm>
            <a:off x="5550507" y="1454040"/>
            <a:ext cx="6465355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Denna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Youtube Video går igenom dessa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 tips &amp; Tricks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Endast 20 minuter</a:t>
            </a:r>
            <a:r>
              <a:rPr lang="sv-SE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endParaRPr lang="sv-SE" sz="25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6F12C0E-9BDD-3CD2-62C9-B08EF498BF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382D340-B845-A337-A360-A55E48891F98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64789E0-C131-121C-46BC-2CC0DA7B89B8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5 Design Tricks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D0043D-CB19-DC03-4240-A0D9702A004A}"/>
              </a:ext>
            </a:extLst>
          </p:cNvPr>
          <p:cNvCxnSpPr>
            <a:cxnSpLocks/>
          </p:cNvCxnSpPr>
          <p:nvPr/>
        </p:nvCxnSpPr>
        <p:spPr>
          <a:xfrm>
            <a:off x="5190316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8B62090-7503-618D-C979-588ED10A6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193" y="3010655"/>
            <a:ext cx="6465355" cy="3250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037335-2289-7739-9280-C66E3ADD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24" y="2116620"/>
            <a:ext cx="2025552" cy="84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BI - California Institute of Arts &amp; Technology">
            <a:extLst>
              <a:ext uri="{FF2B5EF4-FFF2-40B4-BE49-F238E27FC236}">
                <a16:creationId xmlns:a16="http://schemas.microsoft.com/office/drawing/2014/main" id="{4585CCEB-F3D4-9FE5-5AAB-99616141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69" y="111814"/>
            <a:ext cx="2771520" cy="73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3071AF6-B760-2A53-2726-F3D65835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F2406577-0546-7324-50C5-902991135DBB}"/>
              </a:ext>
            </a:extLst>
          </p:cNvPr>
          <p:cNvSpPr/>
          <p:nvPr/>
        </p:nvSpPr>
        <p:spPr>
          <a:xfrm>
            <a:off x="852840" y="1454040"/>
            <a:ext cx="4263446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verktyg kan hjälpa till med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bra prestanda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lååånga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laddningstider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dina Dashboards!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element du skapar i Power BI har en kostnad i form av laddningstid!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sätt att undvika dessa onödiga laddningstider!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(se video)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C2A20CD9-A3E0-ABDD-732A-EE1090D2063B}"/>
              </a:ext>
            </a:extLst>
          </p:cNvPr>
          <p:cNvSpPr/>
          <p:nvPr/>
        </p:nvSpPr>
        <p:spPr>
          <a:xfrm>
            <a:off x="5550507" y="1454039"/>
            <a:ext cx="6465355" cy="132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Denna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Youtube Video går igenom </a:t>
            </a:r>
            <a:r>
              <a:rPr lang="sv-SE" sz="25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Performance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5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Analyzer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några </a:t>
            </a:r>
            <a:r>
              <a:rPr lang="sv-SE" sz="25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nagra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andra</a:t>
            </a:r>
            <a:b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intressanta saker.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6F12C0E-9BDD-3CD2-62C9-B08EF498BF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382D340-B845-A337-A360-A55E48891F98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64789E0-C131-121C-46BC-2CC0DA7B89B8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Analyzer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D0043D-CB19-DC03-4240-A0D9702A004A}"/>
              </a:ext>
            </a:extLst>
          </p:cNvPr>
          <p:cNvCxnSpPr>
            <a:cxnSpLocks/>
          </p:cNvCxnSpPr>
          <p:nvPr/>
        </p:nvCxnSpPr>
        <p:spPr>
          <a:xfrm>
            <a:off x="5190316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037335-2289-7739-9280-C66E3ADD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24" y="2116620"/>
            <a:ext cx="2025552" cy="84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BI - California Institute of Arts &amp; Technology">
            <a:extLst>
              <a:ext uri="{FF2B5EF4-FFF2-40B4-BE49-F238E27FC236}">
                <a16:creationId xmlns:a16="http://schemas.microsoft.com/office/drawing/2014/main" id="{4585CCEB-F3D4-9FE5-5AAB-99616141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69" y="111814"/>
            <a:ext cx="2771520" cy="73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35FEF-238C-7469-1D5E-B3A95EA48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814" y="3141525"/>
            <a:ext cx="5919862" cy="3308595"/>
          </a:xfrm>
          <a:prstGeom prst="rect">
            <a:avLst/>
          </a:prstGeom>
        </p:spPr>
      </p:pic>
      <p:pic>
        <p:nvPicPr>
          <p:cNvPr id="10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30EA0BDE-8A74-D21E-3C4B-C75903780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" y="3667738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A660E-D854-E482-8D12-4A9ABECEC2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40" y="5280329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8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3071AF6-B760-2A53-2726-F3D65835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F2406577-0546-7324-50C5-902991135DBB}"/>
              </a:ext>
            </a:extLst>
          </p:cNvPr>
          <p:cNvSpPr/>
          <p:nvPr/>
        </p:nvSpPr>
        <p:spPr>
          <a:xfrm>
            <a:off x="852840" y="1454040"/>
            <a:ext cx="4263446" cy="191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ganska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avancerad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video som visar hur man gör en rejäl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Report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Makeover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Coola grejer!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C2A20CD9-A3E0-ABDD-732A-EE1090D2063B}"/>
              </a:ext>
            </a:extLst>
          </p:cNvPr>
          <p:cNvSpPr/>
          <p:nvPr/>
        </p:nvSpPr>
        <p:spPr>
          <a:xfrm>
            <a:off x="5550507" y="1454039"/>
            <a:ext cx="6465355" cy="132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Denna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Youtube Video går igenom </a:t>
            </a:r>
            <a:r>
              <a:rPr lang="sv-SE" sz="25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Report</a:t>
            </a:r>
            <a:r>
              <a:rPr lang="sv-SE" sz="25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5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Makeover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några andra</a:t>
            </a:r>
            <a:b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intressanta koncept.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6F12C0E-9BDD-3CD2-62C9-B08EF498BF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382D340-B845-A337-A360-A55E48891F98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64789E0-C131-121C-46BC-2CC0DA7B89B8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Design Tips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037335-2289-7739-9280-C66E3ADD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24" y="2116620"/>
            <a:ext cx="2025552" cy="84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BI - California Institute of Arts &amp; Technology">
            <a:extLst>
              <a:ext uri="{FF2B5EF4-FFF2-40B4-BE49-F238E27FC236}">
                <a16:creationId xmlns:a16="http://schemas.microsoft.com/office/drawing/2014/main" id="{4585CCEB-F3D4-9FE5-5AAB-99616141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69" y="111814"/>
            <a:ext cx="2771520" cy="73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8F784F-D98A-D8BF-1972-8346C5D9D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10" y="3523532"/>
            <a:ext cx="4534202" cy="2544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2D582B-3B62-184A-5CCF-A1FBAD34B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0452" y="3225516"/>
            <a:ext cx="5780465" cy="314061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A5DE0C1-E0C6-7F0B-4090-478816C192DF}"/>
              </a:ext>
            </a:extLst>
          </p:cNvPr>
          <p:cNvSpPr/>
          <p:nvPr/>
        </p:nvSpPr>
        <p:spPr>
          <a:xfrm>
            <a:off x="5116285" y="4738591"/>
            <a:ext cx="434221" cy="3338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45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10827</TotalTime>
  <Words>200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2</cp:revision>
  <dcterms:created xsi:type="dcterms:W3CDTF">2020-11-22T13:16:43Z</dcterms:created>
  <dcterms:modified xsi:type="dcterms:W3CDTF">2024-04-22T10:44:17Z</dcterms:modified>
</cp:coreProperties>
</file>