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2"/>
  </p:notesMasterIdLst>
  <p:sldIdLst>
    <p:sldId id="256" r:id="rId2"/>
    <p:sldId id="268" r:id="rId3"/>
    <p:sldId id="258" r:id="rId4"/>
    <p:sldId id="259" r:id="rId5"/>
    <p:sldId id="260" r:id="rId6"/>
    <p:sldId id="262" r:id="rId7"/>
    <p:sldId id="261" r:id="rId8"/>
    <p:sldId id="263" r:id="rId9"/>
    <p:sldId id="272" r:id="rId10"/>
    <p:sldId id="264" r:id="rId11"/>
    <p:sldId id="273" r:id="rId12"/>
    <p:sldId id="265" r:id="rId13"/>
    <p:sldId id="266" r:id="rId14"/>
    <p:sldId id="267" r:id="rId15"/>
    <p:sldId id="269" r:id="rId16"/>
    <p:sldId id="270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71" autoAdjust="0"/>
  </p:normalViewPr>
  <p:slideViewPr>
    <p:cSldViewPr snapToGrid="0">
      <p:cViewPr varScale="1">
        <p:scale>
          <a:sx n="155" d="100"/>
          <a:sy n="155" d="100"/>
        </p:scale>
        <p:origin x="360" y="106"/>
      </p:cViewPr>
      <p:guideLst/>
    </p:cSldViewPr>
  </p:slideViewPr>
  <p:outlineViewPr>
    <p:cViewPr>
      <p:scale>
        <a:sx n="33" d="100"/>
        <a:sy n="33" d="100"/>
      </p:scale>
      <p:origin x="0" y="-81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8" y="1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6E3E-F447-4F5C-9778-3570D0BAA2D8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1303-5820-48D6-BEC8-0C49F9734A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21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Nowy stan po wywołaniu komendy można uzyskać po wywołaniu Query</a:t>
            </a:r>
          </a:p>
          <a:p>
            <a:pPr marL="171450" indent="-171450">
              <a:buFontTx/>
              <a:buChar char="-"/>
            </a:pPr>
            <a:r>
              <a:rPr lang="pl-PL" dirty="0"/>
              <a:t>Query można wywoływać wielokrotnie i zwróci ten sam wynik </a:t>
            </a:r>
          </a:p>
          <a:p>
            <a:pPr marL="171450" indent="-171450">
              <a:buFontTx/>
              <a:buChar char="-"/>
            </a:pPr>
            <a:r>
              <a:rPr lang="pl-PL" dirty="0"/>
              <a:t>CQS – separacja na poziomie klasy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51303-5820-48D6-BEC8-0C49F9734A7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314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Rozdzielenie modeli ułatwia testowanie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51303-5820-48D6-BEC8-0C49F9734A7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40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51303-5820-48D6-BEC8-0C49F9734A7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55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Kiedy korzystać:</a:t>
            </a:r>
          </a:p>
          <a:p>
            <a:r>
              <a:rPr lang="pl-PL" dirty="0"/>
              <a:t>- Najłatwiejszy do wprowadzenia i łatwy w utrzymaniu</a:t>
            </a:r>
            <a:br>
              <a:rPr lang="pl-PL" dirty="0"/>
            </a:br>
            <a:r>
              <a:rPr lang="pl-PL" dirty="0"/>
              <a:t>- zawsze kiedy model na UI odbiega od modelu z którego korzysta aplikacja</a:t>
            </a:r>
          </a:p>
          <a:p>
            <a:r>
              <a:rPr lang="pl-PL" dirty="0"/>
              <a:t>- Czyli zawsze poza </a:t>
            </a:r>
            <a:r>
              <a:rPr lang="pl-PL" dirty="0" err="1"/>
              <a:t>CRUDami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51303-5820-48D6-BEC8-0C49F9734A7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58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Można też wykorzystać funkcje bazy danych jak np. widoki zmaterializowane</a:t>
            </a:r>
          </a:p>
          <a:p>
            <a:r>
              <a:rPr lang="pl-PL" dirty="0"/>
              <a:t>Kiedy zastosować:</a:t>
            </a:r>
            <a:br>
              <a:rPr lang="pl-PL" dirty="0"/>
            </a:br>
            <a:r>
              <a:rPr lang="pl-PL" dirty="0"/>
              <a:t>- odczyty są częstsze niż modyfikacje i muszą być szybkie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51303-5820-48D6-BEC8-0C49F9734A7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17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EA137-DF90-4959-96A4-CC95DC1B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A7508D-30B7-4380-A079-42CC4C89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07A70B-9503-4099-9A6D-B5EF90AF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108B54D-AEAE-489F-BC91-C4E101E3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853EE6-E029-4A86-9CF5-63418781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07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90A05E-A590-480B-987A-84880094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DC7DBFA-3AF2-4350-BEE9-12E66A514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C7D6B3-E7DF-44F6-9314-337F367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AD2E65-994F-497B-8CE1-FF528E51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71831F-0D59-4B1C-B568-82A25D45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29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CCD3F9-24AF-463E-8162-6448ED894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79D722-7214-4C2F-AAA2-17F105424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EE0221-D189-4172-80E5-0325DA5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756CF7-5DFF-448A-97AB-62F5EE7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1A95A-05CB-4080-BD06-A9E0D670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76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59E846-A436-48BC-A0AB-70F1235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38065-9870-4005-8C38-CA08D7FE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EF5E79-9FFC-44A8-9A4F-68BA187D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863091-14AD-4FAD-8E25-111521A5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3E7EEC-429A-489E-90B0-F7858957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0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AAD8D-6AE9-471F-B583-CAA8511C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612416-A4F8-4CC5-8084-BA794D59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3745F6-D446-4027-981A-8804EDF7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F99A21-14E1-4D80-8A35-AB71829B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05BBFA-90DE-490E-8405-7B5F5030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8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66680-C260-4F14-96CA-8DEA4B3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40ECE-01F4-4640-AD4F-83CCD4E33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6D4AFD1-7656-45B5-89DD-45BF05A9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6AE46BC-61C0-423E-8D4F-CEFCB450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7E0C5D-4CA2-4085-A8EE-1B21CBA8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BF7135-9E8C-4D1E-BEB0-C864A5C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80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D3C9F2-048F-4FE9-B9BA-E0C132CF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99F345-E82D-42AB-928C-90BE402A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39C61D-DFBC-475A-A20B-C7E9461B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A00F749-11BB-4520-B619-EF23E253E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FC928D-B703-4111-A915-C6386C1A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F961FF8-D892-4C78-8470-38DF7044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DE76F82-9253-40BA-9CE6-36E1FFD7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6070436-C94C-482A-83DA-947A2CA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88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096729-9244-4EE7-8FC3-133ED3FF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90EFA1B-66F7-4B48-98BD-FCFBDDA2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64643A-0984-4E3C-AFBB-30EDCB2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8D48A4-306A-417E-B5CC-BABE8E9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5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65CA499-63B4-4FA0-BE09-ED8F19CC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8246F9A-E066-456A-9719-DF135A91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F14742-BC30-470D-87F2-98106F60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B3DE6E-A11E-4A42-AB1C-860FF807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3E4E88-18A7-4E5D-8180-9304D4903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EE715A-D7FB-4032-957C-E0825E8D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766061-08FC-4A5A-9435-9DD94F7B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0C5D59-B132-42C7-8C83-0983B5B5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CEA7551-B132-4446-94E2-1AD4177A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30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E19B6-E12A-4F53-8B54-E0436AE3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4638F4-659D-4BDC-86B3-02729BE7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933D2A4-4D6A-4C2F-8F67-E9CE0DDC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372A95-7D22-43B6-935A-8FCA2ECE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F55854-A07F-4797-87A8-E90FBD0C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8E9AB6-D681-4267-A187-28E595D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6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8FA331F-9C71-4934-9523-C620B2B0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D6AF35-7812-4E1B-864D-7A19AA081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E7CB7-7C8A-444B-B1CC-89C81CB99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7FA0-70D4-4608-86E2-1E8B4CBC8243}" type="datetimeFigureOut">
              <a:rPr lang="pl-PL" smtClean="0"/>
              <a:t>18.11.2019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9A3EFA-5732-4F16-8C85-D7A7C0E3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FA7C46-4B47-4A20-A57D-D4D6A7F3A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54D9-6414-45B0-882E-4BC91D1B4F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645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tyle.pl/2019/09/16/devtalk-101-o-cqrs-z-lukaszem-szydlo/" TargetMode="External"/><Relationship Id="rId2" Type="http://schemas.openxmlformats.org/officeDocument/2006/relationships/hyperlink" Target="https://www.packtpub.com/application-development/hands-domain-driven-design-net-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nielSkalski/CqrsExample" TargetMode="External"/><Relationship Id="rId5" Type="http://schemas.openxmlformats.org/officeDocument/2006/relationships/hyperlink" Target="https://cqrs.files.wordpress.com/2010/11/cqrs_documents.pdf" TargetMode="External"/><Relationship Id="rId4" Type="http://schemas.openxmlformats.org/officeDocument/2006/relationships/hyperlink" Target="https://martinfowler.com/bliki/CQ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bliki/CQR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FAD6CC-2213-4671-980D-D0CD01A71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przyk</a:t>
            </a:r>
            <a:r>
              <a:rPr lang="pl-PL" dirty="0"/>
              <a:t>ładzie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2061377-8E1E-46A3-AEC9-02B1B77C4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Daniel Skalski</a:t>
            </a:r>
          </a:p>
        </p:txBody>
      </p:sp>
    </p:spTree>
    <p:extLst>
      <p:ext uri="{BB962C8B-B14F-4D97-AF65-F5344CB8AC3E}">
        <p14:creationId xmlns:p14="http://schemas.microsoft.com/office/powerpoint/2010/main" val="134409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2673C-78C2-40E8-AEE7-6EB53EF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Drugie 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F9601B-5AD0-488C-B8F6-D36BC042D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2145"/>
            <a:ext cx="6729043" cy="2865368"/>
          </a:xfrm>
        </p:spPr>
      </p:pic>
    </p:spTree>
    <p:extLst>
      <p:ext uri="{BB962C8B-B14F-4D97-AF65-F5344CB8AC3E}">
        <p14:creationId xmlns:p14="http://schemas.microsoft.com/office/powerpoint/2010/main" val="391739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2673C-78C2-40E8-AEE7-6EB53EF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Drugie 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1F9601B-5AD0-488C-B8F6-D36BC042D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2145"/>
            <a:ext cx="6729043" cy="286536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C106057-F70D-4ECC-986D-AA67B46A7366}"/>
              </a:ext>
            </a:extLst>
          </p:cNvPr>
          <p:cNvSpPr txBox="1"/>
          <p:nvPr/>
        </p:nvSpPr>
        <p:spPr>
          <a:xfrm>
            <a:off x="838200" y="4793225"/>
            <a:ext cx="8546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Silne powiązanie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Siatka takich powiązań będzie się rozrastać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Możliwość użycia obiektu </a:t>
            </a:r>
            <a:r>
              <a:rPr lang="pl-PL" dirty="0" err="1"/>
              <a:t>SeatReservation</a:t>
            </a:r>
            <a:r>
              <a:rPr lang="pl-PL" dirty="0"/>
              <a:t> niezgodnie z jego przeznaczeniem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Modyfikacja modelu pod wymagania UI</a:t>
            </a:r>
          </a:p>
        </p:txBody>
      </p:sp>
    </p:spTree>
    <p:extLst>
      <p:ext uri="{BB962C8B-B14F-4D97-AF65-F5344CB8AC3E}">
        <p14:creationId xmlns:p14="http://schemas.microsoft.com/office/powerpoint/2010/main" val="361321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0F906A-8204-4591-851A-AD101DA8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Trzecie 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E8C41D5-D320-464D-B409-E976AE7EE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748"/>
            <a:ext cx="6620948" cy="4351338"/>
          </a:xfrm>
        </p:spPr>
      </p:pic>
    </p:spTree>
    <p:extLst>
      <p:ext uri="{BB962C8B-B14F-4D97-AF65-F5344CB8AC3E}">
        <p14:creationId xmlns:p14="http://schemas.microsoft.com/office/powerpoint/2010/main" val="334777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3A7C4C-113D-45F6-821C-4F34E438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Czwarte rozwiązanie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5C7C6C3-DF3D-4FE8-B7C1-BAA7E2D5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86336"/>
            <a:ext cx="3738716" cy="1045916"/>
          </a:xfrm>
          <a:prstGeom prst="rect">
            <a:avLst/>
          </a:prstGeo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70126A6B-74DC-4D0D-B19F-B61DF3CB2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7241"/>
            <a:ext cx="6675759" cy="4031508"/>
          </a:xfrm>
        </p:spPr>
      </p:pic>
    </p:spTree>
    <p:extLst>
      <p:ext uri="{BB962C8B-B14F-4D97-AF65-F5344CB8AC3E}">
        <p14:creationId xmlns:p14="http://schemas.microsoft.com/office/powerpoint/2010/main" val="34363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E0E7018-18C1-4E64-A157-CA8BF7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implementacji aplikacji z użyciem CQRS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742E9-AF95-42BC-BBB4-731BF2074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73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C16FD2-17F9-4AB9-B065-04A849BA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 - jedna baza danych i te same tabele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AD75B3-8F27-4846-8037-A1A20E51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7922"/>
            <a:ext cx="10515600" cy="166113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Model zapytań korzysta z tych samych tabel co model zapisu</a:t>
            </a:r>
          </a:p>
          <a:p>
            <a:r>
              <a:rPr lang="pl-PL" dirty="0"/>
              <a:t>Łatwość wprowadzania zmian w modelu zapytań</a:t>
            </a:r>
          </a:p>
          <a:p>
            <a:r>
              <a:rPr lang="pl-PL" dirty="0"/>
              <a:t>Brak optymalizacji zapytań</a:t>
            </a:r>
          </a:p>
          <a:p>
            <a:r>
              <a:rPr lang="pl-PL" dirty="0"/>
              <a:t>Brak problemów z utrzymywaniem spójności danych</a:t>
            </a:r>
          </a:p>
          <a:p>
            <a:pPr lvl="1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6EF8FE6-3B4C-4DFB-88F5-CEF0E135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248"/>
            <a:ext cx="7153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ECFEF-D4F1-46E6-A7B0-01299731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 - jedna baza danych i osobne tabele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E7996F-5AF0-42A4-8AA6-FE8AB7AF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0439"/>
            <a:ext cx="10515600" cy="1806524"/>
          </a:xfrm>
        </p:spPr>
        <p:txBody>
          <a:bodyPr/>
          <a:lstStyle/>
          <a:p>
            <a:r>
              <a:rPr lang="pl-PL" dirty="0"/>
              <a:t>Możemy pozbyć się </a:t>
            </a:r>
            <a:r>
              <a:rPr lang="pl-PL" dirty="0" err="1"/>
              <a:t>JOINów</a:t>
            </a:r>
            <a:r>
              <a:rPr lang="pl-PL" dirty="0"/>
              <a:t> z zapytań</a:t>
            </a:r>
          </a:p>
          <a:p>
            <a:r>
              <a:rPr lang="pl-PL" dirty="0"/>
              <a:t>Konieczność utrzymywania spójności danych</a:t>
            </a:r>
          </a:p>
          <a:p>
            <a:pPr lvl="1"/>
            <a:r>
              <a:rPr lang="pl-PL" dirty="0"/>
              <a:t>Dwa zapisy do bazy danych</a:t>
            </a:r>
          </a:p>
          <a:p>
            <a:pPr lvl="1"/>
            <a:r>
              <a:rPr lang="pl-PL" dirty="0"/>
              <a:t>Można je wykonać w obrębie jednej transakcji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61B052-5CF6-4DE8-A295-7056AEDA4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8164"/>
            <a:ext cx="7153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F23624-74F8-4D2C-A0E5-25572838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 - dwie osobne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2228C-1268-4EED-9528-08918A08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2335"/>
            <a:ext cx="10515600" cy="162462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Możliwa optymalizacja na poziomie skalowania</a:t>
            </a:r>
          </a:p>
          <a:p>
            <a:r>
              <a:rPr lang="pl-PL" dirty="0"/>
              <a:t>Możliwość wybrania innego rodzaju bazy danych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A8D748-06A0-4D24-BBCB-FC3C3A10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874"/>
            <a:ext cx="7153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2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B1E8D-8CAE-4EF9-8087-BE416A1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 - dwie osobne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9AC51F-833E-4587-9FC4-8CAA37C9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Kiedy warto stosować</a:t>
            </a:r>
          </a:p>
          <a:p>
            <a:r>
              <a:rPr lang="pl-PL" dirty="0"/>
              <a:t>Istnieje duża dysproporcja między częstością występowania operacji zapisu od operacji odczytu</a:t>
            </a:r>
          </a:p>
          <a:p>
            <a:r>
              <a:rPr lang="pl-PL" dirty="0"/>
              <a:t>Konieczność wyskalowania możliwości odczytu na wiele instancji bazy danych</a:t>
            </a:r>
          </a:p>
          <a:p>
            <a:r>
              <a:rPr lang="pl-PL" dirty="0"/>
              <a:t>Spójność ostateczna (</a:t>
            </a:r>
            <a:r>
              <a:rPr lang="pl-PL" i="1" dirty="0" err="1"/>
              <a:t>eventual</a:t>
            </a:r>
            <a:r>
              <a:rPr lang="pl-PL" i="1" dirty="0"/>
              <a:t> </a:t>
            </a:r>
            <a:r>
              <a:rPr lang="pl-PL" i="1" dirty="0" err="1"/>
              <a:t>consistency</a:t>
            </a:r>
            <a:r>
              <a:rPr lang="pl-PL" dirty="0"/>
              <a:t>) jest do zaakceptowania</a:t>
            </a:r>
          </a:p>
          <a:p>
            <a:r>
              <a:rPr lang="pl-PL" dirty="0"/>
              <a:t>Funkcjonalność wyszukiwania – np. </a:t>
            </a:r>
            <a:r>
              <a:rPr lang="pl-PL" dirty="0" err="1"/>
              <a:t>ElasticSearch</a:t>
            </a:r>
            <a:r>
              <a:rPr lang="pl-PL" dirty="0"/>
              <a:t>, </a:t>
            </a:r>
            <a:r>
              <a:rPr lang="pl-PL" dirty="0" err="1"/>
              <a:t>Algolia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745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59B57A-C302-4D22-9B59-4AB40311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sięgnąć po więcej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B5C9AE-5D3A-4ABB-89B5-AA9DA1D3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en-US" dirty="0"/>
              <a:t>Hands-On Domain-Driven Design with .NET Core</a:t>
            </a:r>
            <a:r>
              <a:rPr lang="pl-PL" dirty="0"/>
              <a:t>” </a:t>
            </a:r>
            <a:r>
              <a:rPr lang="pl-PL" dirty="0" err="1"/>
              <a:t>Alexey</a:t>
            </a:r>
            <a:r>
              <a:rPr lang="pl-PL" dirty="0"/>
              <a:t> </a:t>
            </a:r>
            <a:r>
              <a:rPr lang="pl-PL" dirty="0" err="1"/>
              <a:t>Zimarev</a:t>
            </a:r>
            <a:r>
              <a:rPr lang="pl-PL" dirty="0"/>
              <a:t> </a:t>
            </a:r>
            <a:br>
              <a:rPr lang="pl-PL" dirty="0"/>
            </a:br>
            <a:r>
              <a:rPr lang="pl-PL" sz="1600" dirty="0">
                <a:hlinkClick r:id="rId2"/>
              </a:rPr>
              <a:t>https://www.packtpub.com/application-development/hands-domain-driven-design-net-core</a:t>
            </a:r>
            <a:endParaRPr lang="pl-PL" sz="1600" dirty="0"/>
          </a:p>
          <a:p>
            <a:r>
              <a:rPr lang="pl-PL" dirty="0" err="1"/>
              <a:t>DevTalk</a:t>
            </a:r>
            <a:r>
              <a:rPr lang="pl-PL" dirty="0"/>
              <a:t> #101 – O CQRS z Łukaszem Szydło</a:t>
            </a:r>
            <a:br>
              <a:rPr lang="pl-PL" dirty="0"/>
            </a:br>
            <a:r>
              <a:rPr lang="pl-PL" sz="1600" dirty="0">
                <a:hlinkClick r:id="rId3"/>
              </a:rPr>
              <a:t>https://devstyle.pl/2019/09/16/devtalk-101-o-cqrs-z-lukaszem-szydlo/</a:t>
            </a:r>
            <a:endParaRPr lang="pl-PL" sz="1600" dirty="0"/>
          </a:p>
          <a:p>
            <a:r>
              <a:rPr lang="pl-PL" dirty="0"/>
              <a:t>CQRS – Martin Fowler</a:t>
            </a:r>
            <a:br>
              <a:rPr lang="pl-PL" dirty="0"/>
            </a:br>
            <a:r>
              <a:rPr lang="pl-PL" sz="1600" dirty="0">
                <a:hlinkClick r:id="rId4"/>
              </a:rPr>
              <a:t>https://martinfowler.com/bliki/CQRS.html</a:t>
            </a:r>
            <a:endParaRPr lang="pl-PL" sz="1600" dirty="0"/>
          </a:p>
          <a:p>
            <a:r>
              <a:rPr lang="en-US" dirty="0"/>
              <a:t>CQRS Documents by Greg Young</a:t>
            </a:r>
            <a:br>
              <a:rPr lang="pl-PL" dirty="0"/>
            </a:br>
            <a:r>
              <a:rPr lang="pl-PL" sz="1600" dirty="0">
                <a:hlinkClick r:id="rId5"/>
              </a:rPr>
              <a:t>https://cqrs.files.wordpress.com/2010/11/cqrs_documents.pdf</a:t>
            </a:r>
            <a:endParaRPr lang="pl-PL" sz="1600" dirty="0"/>
          </a:p>
          <a:p>
            <a:endParaRPr lang="pl-PL" sz="1600" dirty="0"/>
          </a:p>
          <a:p>
            <a:r>
              <a:rPr lang="pl-PL" dirty="0">
                <a:hlinkClick r:id="rId6"/>
              </a:rPr>
              <a:t>https://github.com/DanielSkalski/CqrsExample</a:t>
            </a:r>
            <a:r>
              <a:rPr lang="pl-PL" dirty="0"/>
              <a:t> :)</a:t>
            </a:r>
          </a:p>
        </p:txBody>
      </p:sp>
    </p:spTree>
    <p:extLst>
      <p:ext uri="{BB962C8B-B14F-4D97-AF65-F5344CB8AC3E}">
        <p14:creationId xmlns:p14="http://schemas.microsoft.com/office/powerpoint/2010/main" val="402865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7CE9C-C554-4A05-B4EB-395F8743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Parę słów o mnie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88D49C-0497-4ABE-AB1C-B0C00FC9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Programista .net </a:t>
            </a:r>
          </a:p>
          <a:p>
            <a:r>
              <a:rPr lang="pl-PL" dirty="0"/>
              <a:t>W </a:t>
            </a:r>
            <a:r>
              <a:rPr lang="pl-PL" dirty="0" err="1"/>
              <a:t>Sii</a:t>
            </a:r>
            <a:r>
              <a:rPr lang="pl-PL" dirty="0"/>
              <a:t> od maja 2018 roku</a:t>
            </a:r>
          </a:p>
          <a:p>
            <a:r>
              <a:rPr lang="en-US" dirty="0"/>
              <a:t>8 </a:t>
            </a:r>
            <a:r>
              <a:rPr lang="en-US" dirty="0" err="1"/>
              <a:t>lat</a:t>
            </a:r>
            <a:r>
              <a:rPr lang="en-US" dirty="0"/>
              <a:t> </a:t>
            </a:r>
            <a:r>
              <a:rPr lang="en-US" dirty="0" err="1"/>
              <a:t>zawodowego</a:t>
            </a:r>
            <a:r>
              <a:rPr lang="en-US" dirty="0"/>
              <a:t> do</a:t>
            </a:r>
            <a:r>
              <a:rPr lang="pl-PL" dirty="0"/>
              <a:t>świadczenia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Hobby:</a:t>
            </a:r>
            <a:endParaRPr lang="pl-PL" dirty="0"/>
          </a:p>
          <a:p>
            <a:r>
              <a:rPr lang="pl-PL" dirty="0"/>
              <a:t>Granie w planszówki ze znajomymi i nieznajomymi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474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808EAEA-E67D-4ABA-90CE-D4B5CC98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19CA09-9A49-4320-9F0F-F3B478526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AC464-8139-4F36-9FBF-7A116A6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59BF61-D821-468D-9844-933E57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CQS – </a:t>
            </a:r>
            <a:r>
              <a:rPr lang="pl-PL" dirty="0" err="1"/>
              <a:t>Command</a:t>
            </a:r>
            <a:r>
              <a:rPr lang="pl-PL" dirty="0"/>
              <a:t> Query </a:t>
            </a:r>
            <a:r>
              <a:rPr lang="pl-PL" dirty="0" err="1"/>
              <a:t>Separation</a:t>
            </a:r>
            <a:endParaRPr lang="pl-PL" dirty="0"/>
          </a:p>
          <a:p>
            <a:r>
              <a:rPr lang="en-US" dirty="0"/>
              <a:t>Command</a:t>
            </a:r>
          </a:p>
          <a:p>
            <a:pPr lvl="1"/>
            <a:r>
              <a:rPr lang="en-US" dirty="0" err="1"/>
              <a:t>Zmienia</a:t>
            </a:r>
            <a:r>
              <a:rPr lang="en-US" dirty="0"/>
              <a:t> </a:t>
            </a:r>
            <a:r>
              <a:rPr lang="en-US" dirty="0" err="1"/>
              <a:t>stan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pl-PL" dirty="0"/>
              <a:t>/obiektu</a:t>
            </a:r>
            <a:endParaRPr lang="en-US" dirty="0"/>
          </a:p>
          <a:p>
            <a:pPr lvl="1"/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zwraca</a:t>
            </a:r>
            <a:r>
              <a:rPr lang="pl-PL" dirty="0"/>
              <a:t> żadnej wartości</a:t>
            </a:r>
          </a:p>
          <a:p>
            <a:r>
              <a:rPr lang="pl-PL" dirty="0"/>
              <a:t>Query</a:t>
            </a:r>
          </a:p>
          <a:p>
            <a:pPr lvl="1"/>
            <a:r>
              <a:rPr lang="pl-PL" dirty="0"/>
              <a:t>Nie zmienia stanu aplikacji</a:t>
            </a:r>
          </a:p>
          <a:p>
            <a:pPr lvl="1"/>
            <a:r>
              <a:rPr lang="pl-PL" dirty="0"/>
              <a:t>Zwraca wybrany urywek stanu aplikacji/obiektu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790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72B7C-42FD-45AF-B510-CFBCC05E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CQRS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807116-3079-4619-9C59-AC29D5E9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CQRS – </a:t>
            </a:r>
            <a:r>
              <a:rPr lang="pl-PL" dirty="0" err="1"/>
              <a:t>Command</a:t>
            </a:r>
            <a:r>
              <a:rPr lang="pl-PL" dirty="0"/>
              <a:t> Query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Segregation</a:t>
            </a:r>
            <a:endParaRPr lang="pl-PL" dirty="0"/>
          </a:p>
          <a:p>
            <a:r>
              <a:rPr lang="pl-PL" dirty="0"/>
              <a:t>Oddzielenie modelu zapisu od modelu odczytu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s://martinfowler.com/bliki/images/cqrs/cqrs.png">
            <a:extLst>
              <a:ext uri="{FF2B5EF4-FFF2-40B4-BE49-F238E27FC236}">
                <a16:creationId xmlns:a16="http://schemas.microsoft.com/office/drawing/2014/main" id="{60A57296-B330-4066-9669-545025EAC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0075"/>
            <a:ext cx="4936255" cy="35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EBA6498-5D91-4F82-8C56-0E412B652BE7}"/>
              </a:ext>
            </a:extLst>
          </p:cNvPr>
          <p:cNvSpPr txBox="1"/>
          <p:nvPr/>
        </p:nvSpPr>
        <p:spPr>
          <a:xfrm>
            <a:off x="5774455" y="6082548"/>
            <a:ext cx="544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Źródło obrazka: </a:t>
            </a:r>
            <a:r>
              <a:rPr lang="pl-PL" sz="1600" dirty="0">
                <a:hlinkClick r:id="rId4"/>
              </a:rPr>
              <a:t>https://martinfowler.com/bliki/CQRS.html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7521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B5E4D3-F1DB-4AF5-A769-A6133D6D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MeetupApp</a:t>
            </a:r>
            <a:r>
              <a:rPr lang="pl-PL" dirty="0"/>
              <a:t> – przykładowa 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0B5EF70-13E3-4593-94F7-D364B86A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580"/>
            <a:ext cx="4992329" cy="4796552"/>
          </a:xfrm>
        </p:spPr>
      </p:pic>
    </p:spTree>
    <p:extLst>
      <p:ext uri="{BB962C8B-B14F-4D97-AF65-F5344CB8AC3E}">
        <p14:creationId xmlns:p14="http://schemas.microsoft.com/office/powerpoint/2010/main" val="12535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32737-8887-449B-8A8B-04C48B30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MeetupApp</a:t>
            </a:r>
            <a:r>
              <a:rPr lang="pl-PL" dirty="0"/>
              <a:t> – problem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2E43A36-F9D3-499D-87EC-115C867D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111"/>
            <a:ext cx="6607113" cy="3901778"/>
          </a:xfrm>
        </p:spPr>
      </p:pic>
    </p:spTree>
    <p:extLst>
      <p:ext uri="{BB962C8B-B14F-4D97-AF65-F5344CB8AC3E}">
        <p14:creationId xmlns:p14="http://schemas.microsoft.com/office/powerpoint/2010/main" val="217717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319FF-8377-4CD8-81DC-E5FEFE0D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MeetupApp</a:t>
            </a:r>
            <a:r>
              <a:rPr lang="pl-PL" dirty="0"/>
              <a:t> – model w aplikacji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91C3C73-48F0-4F50-BE3C-58356308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8644"/>
            <a:ext cx="5188409" cy="33903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81662D-3652-43D2-96E4-3B704F767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8644"/>
            <a:ext cx="5599774" cy="15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7AF-8758-46B1-A4F2-DD6CF267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Pierwsze 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758F2DE-B262-4291-A21B-275ABCA7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2" y="1690688"/>
            <a:ext cx="7887383" cy="2293819"/>
          </a:xfrm>
        </p:spPr>
      </p:pic>
    </p:spTree>
    <p:extLst>
      <p:ext uri="{BB962C8B-B14F-4D97-AF65-F5344CB8AC3E}">
        <p14:creationId xmlns:p14="http://schemas.microsoft.com/office/powerpoint/2010/main" val="350727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17A7AF-8758-46B1-A4F2-DD6CF267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Pierwsze rozwiązanie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758F2DE-B262-4291-A21B-275ABCA7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2" y="1690688"/>
            <a:ext cx="7887383" cy="2293819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DCF2AF3-B120-4C12-81B1-0778F757A635}"/>
              </a:ext>
            </a:extLst>
          </p:cNvPr>
          <p:cNvSpPr txBox="1"/>
          <p:nvPr/>
        </p:nvSpPr>
        <p:spPr>
          <a:xfrm>
            <a:off x="1007806" y="4399935"/>
            <a:ext cx="9424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Rozrastanie się klasy (i tabeli w bazie) wraz z kolejnymi modyfikacjami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Redundancja - trzeba pilnować spójności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Konieczność uzupełnienia danych dla istniejących wierszy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Modyfikacja modelu pod wymagania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076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</TotalTime>
  <Words>372</Words>
  <Application>Microsoft Office PowerPoint</Application>
  <PresentationFormat>Panoramiczny</PresentationFormat>
  <Paragraphs>81</Paragraphs>
  <Slides>20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Motyw pakietu Office</vt:lpstr>
      <vt:lpstr>CQRS na przykładzie</vt:lpstr>
      <vt:lpstr>Parę słów o mnie</vt:lpstr>
      <vt:lpstr>CQS</vt:lpstr>
      <vt:lpstr>CQRS</vt:lpstr>
      <vt:lpstr>MeetupApp – przykładowa aplikacja</vt:lpstr>
      <vt:lpstr>MeetupApp – problem</vt:lpstr>
      <vt:lpstr>MeetupApp – model w aplikacji</vt:lpstr>
      <vt:lpstr>Pierwsze rozwiązanie</vt:lpstr>
      <vt:lpstr>Pierwsze rozwiązanie</vt:lpstr>
      <vt:lpstr>Drugie rozwiązanie</vt:lpstr>
      <vt:lpstr>Drugie rozwiązanie</vt:lpstr>
      <vt:lpstr>Trzecie rozwiązanie</vt:lpstr>
      <vt:lpstr>Czwarte rozwiązanie</vt:lpstr>
      <vt:lpstr>Prezentacja implementacji aplikacji z użyciem CQRS</vt:lpstr>
      <vt:lpstr>CQRS - jedna baza danych i te same tabele</vt:lpstr>
      <vt:lpstr>CQRS - jedna baza danych i osobne tabele</vt:lpstr>
      <vt:lpstr>CQRS - dwie osobne bazy danych</vt:lpstr>
      <vt:lpstr>CQRS - dwie osobne bazy danych</vt:lpstr>
      <vt:lpstr>Gdzie sięgnąć po więcej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na przykładzie</dc:title>
  <dc:creator>Daniel Skalski</dc:creator>
  <cp:lastModifiedBy>Daniel Skalski</cp:lastModifiedBy>
  <cp:revision>20</cp:revision>
  <dcterms:created xsi:type="dcterms:W3CDTF">2019-11-18T10:15:48Z</dcterms:created>
  <dcterms:modified xsi:type="dcterms:W3CDTF">2019-11-21T12:54:21Z</dcterms:modified>
</cp:coreProperties>
</file>